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2.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3.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4.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5.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6.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7.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notesSlides/notesSlide8.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9.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10.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11.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12.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13.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notesSlides/notesSlide14.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notesSlides/notesSlide15.xml" ContentType="application/vnd.openxmlformats-officedocument.presentationml.notesSlide+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notesSlides/notesSlide16.xml" ContentType="application/vnd.openxmlformats-officedocument.presentationml.notesSlide+xml"/>
  <Override PartName="/ppt/theme/themeOverride1.xml" ContentType="application/vnd.openxmlformats-officedocument.themeOverride+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notesSlides/notesSlide17.xml" ContentType="application/vnd.openxmlformats-officedocument.presentationml.notesSlide+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notesSlides/notesSlide18.xml" ContentType="application/vnd.openxmlformats-officedocument.presentationml.notesSlide+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notesSlides/notesSlide19.xml" ContentType="application/vnd.openxmlformats-officedocument.presentationml.notesSlide+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notesSlides/notesSlide20.xml" ContentType="application/vnd.openxmlformats-officedocument.presentationml.notesSlide+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notesSlides/notesSlide21.xml" ContentType="application/vnd.openxmlformats-officedocument.presentationml.notesSlide+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notesSlides/notesSlide22.xml" ContentType="application/vnd.openxmlformats-officedocument.presentationml.notesSlide+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notesSlides/notesSlide23.xml" ContentType="application/vnd.openxmlformats-officedocument.presentationml.notesSlide+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19.xml" ContentType="application/vnd.openxmlformats-officedocument.presentationml.tags+xml"/>
  <Override PartName="/ppt/tags/tag320.xml" ContentType="application/vnd.openxmlformats-officedocument.presentationml.tags+xml"/>
  <Override PartName="/ppt/notesSlides/notesSlide25.xml" ContentType="application/vnd.openxmlformats-officedocument.presentationml.notesSlide+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notesSlides/notesSlide26.xml" ContentType="application/vnd.openxmlformats-officedocument.presentationml.notesSlide+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notesSlides/notesSlide27.xml" ContentType="application/vnd.openxmlformats-officedocument.presentationml.notesSlide+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notesSlides/notesSlide28.xml" ContentType="application/vnd.openxmlformats-officedocument.presentationml.notesSlide+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notesSlides/notesSlide29.xml" ContentType="application/vnd.openxmlformats-officedocument.presentationml.notesSlide+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notesSlides/notesSlide30.xml" ContentType="application/vnd.openxmlformats-officedocument.presentationml.notesSlide+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2" r:id="rId5"/>
    <p:sldMasterId id="2147483684" r:id="rId6"/>
    <p:sldMasterId id="2147483698" r:id="rId7"/>
  </p:sldMasterIdLst>
  <p:notesMasterIdLst>
    <p:notesMasterId r:id="rId44"/>
  </p:notesMasterIdLst>
  <p:handoutMasterIdLst>
    <p:handoutMasterId r:id="rId45"/>
  </p:handoutMasterIdLst>
  <p:sldIdLst>
    <p:sldId id="304" r:id="rId8"/>
    <p:sldId id="305" r:id="rId9"/>
    <p:sldId id="306" r:id="rId10"/>
    <p:sldId id="321" r:id="rId11"/>
    <p:sldId id="259" r:id="rId12"/>
    <p:sldId id="332" r:id="rId13"/>
    <p:sldId id="331" r:id="rId14"/>
    <p:sldId id="333" r:id="rId15"/>
    <p:sldId id="323" r:id="rId16"/>
    <p:sldId id="363" r:id="rId17"/>
    <p:sldId id="362" r:id="rId18"/>
    <p:sldId id="360" r:id="rId19"/>
    <p:sldId id="358" r:id="rId20"/>
    <p:sldId id="322" r:id="rId21"/>
    <p:sldId id="364" r:id="rId22"/>
    <p:sldId id="365" r:id="rId23"/>
    <p:sldId id="370" r:id="rId24"/>
    <p:sldId id="337" r:id="rId25"/>
    <p:sldId id="343" r:id="rId26"/>
    <p:sldId id="371" r:id="rId27"/>
    <p:sldId id="372" r:id="rId28"/>
    <p:sldId id="373" r:id="rId29"/>
    <p:sldId id="374" r:id="rId30"/>
    <p:sldId id="309" r:id="rId31"/>
    <p:sldId id="330" r:id="rId32"/>
    <p:sldId id="369" r:id="rId33"/>
    <p:sldId id="368" r:id="rId34"/>
    <p:sldId id="381" r:id="rId35"/>
    <p:sldId id="375" r:id="rId36"/>
    <p:sldId id="376" r:id="rId37"/>
    <p:sldId id="377" r:id="rId38"/>
    <p:sldId id="378" r:id="rId39"/>
    <p:sldId id="379" r:id="rId40"/>
    <p:sldId id="380" r:id="rId41"/>
    <p:sldId id="382" r:id="rId42"/>
    <p:sldId id="310" r:id="rId43"/>
  </p:sldIdLst>
  <p:sldSz cx="10969625" cy="6170613"/>
  <p:notesSz cx="6858000" cy="9144000"/>
  <p:custDataLst>
    <p:tags r:id="rId46"/>
  </p:custDataLst>
  <p:defaultTextStyle>
    <a:defPPr>
      <a:defRPr lang="de-DE"/>
    </a:defPPr>
    <a:lvl1pPr algn="l" rtl="0" fontAlgn="base">
      <a:spcBef>
        <a:spcPct val="0"/>
      </a:spcBef>
      <a:spcAft>
        <a:spcPct val="0"/>
      </a:spcAft>
      <a:buFontTx/>
      <a:buNone/>
      <a:defRPr lang="en-US" sz="1800" b="0" i="0" u="none" kern="1200">
        <a:solidFill>
          <a:schemeClr val="tx1"/>
        </a:solidFill>
        <a:latin typeface="Bosch Office Sans" pitchFamily="2" charset="0"/>
        <a:ea typeface="+mn-ea"/>
        <a:cs typeface="+mn-cs"/>
      </a:defRPr>
    </a:lvl1pPr>
    <a:lvl2pPr marL="456971" algn="l" rtl="0" fontAlgn="base">
      <a:spcBef>
        <a:spcPct val="0"/>
      </a:spcBef>
      <a:spcAft>
        <a:spcPct val="0"/>
      </a:spcAft>
      <a:defRPr kern="1200">
        <a:solidFill>
          <a:schemeClr val="tx1"/>
        </a:solidFill>
        <a:latin typeface="Bosch Office Sans" pitchFamily="34" charset="0"/>
        <a:ea typeface="+mn-ea"/>
        <a:cs typeface="+mn-cs"/>
      </a:defRPr>
    </a:lvl2pPr>
    <a:lvl3pPr marL="913943" algn="l" rtl="0" fontAlgn="base">
      <a:spcBef>
        <a:spcPct val="0"/>
      </a:spcBef>
      <a:spcAft>
        <a:spcPct val="0"/>
      </a:spcAft>
      <a:defRPr kern="1200">
        <a:solidFill>
          <a:schemeClr val="tx1"/>
        </a:solidFill>
        <a:latin typeface="Bosch Office Sans" pitchFamily="34" charset="0"/>
        <a:ea typeface="+mn-ea"/>
        <a:cs typeface="+mn-cs"/>
      </a:defRPr>
    </a:lvl3pPr>
    <a:lvl4pPr marL="1370914" algn="l" rtl="0" fontAlgn="base">
      <a:spcBef>
        <a:spcPct val="0"/>
      </a:spcBef>
      <a:spcAft>
        <a:spcPct val="0"/>
      </a:spcAft>
      <a:defRPr kern="1200">
        <a:solidFill>
          <a:schemeClr val="tx1"/>
        </a:solidFill>
        <a:latin typeface="Bosch Office Sans" pitchFamily="34" charset="0"/>
        <a:ea typeface="+mn-ea"/>
        <a:cs typeface="+mn-cs"/>
      </a:defRPr>
    </a:lvl4pPr>
    <a:lvl5pPr marL="1827886" algn="l" rtl="0" fontAlgn="base">
      <a:spcBef>
        <a:spcPct val="0"/>
      </a:spcBef>
      <a:spcAft>
        <a:spcPct val="0"/>
      </a:spcAft>
      <a:defRPr kern="1200">
        <a:solidFill>
          <a:schemeClr val="tx1"/>
        </a:solidFill>
        <a:latin typeface="Bosch Office Sans" pitchFamily="34" charset="0"/>
        <a:ea typeface="+mn-ea"/>
        <a:cs typeface="+mn-cs"/>
      </a:defRPr>
    </a:lvl5pPr>
    <a:lvl6pPr marL="2284857" algn="l" defTabSz="913943" rtl="0" eaLnBrk="1" latinLnBrk="0" hangingPunct="1">
      <a:defRPr kern="1200">
        <a:solidFill>
          <a:schemeClr val="tx1"/>
        </a:solidFill>
        <a:latin typeface="Bosch Office Sans" pitchFamily="34" charset="0"/>
        <a:ea typeface="+mn-ea"/>
        <a:cs typeface="+mn-cs"/>
      </a:defRPr>
    </a:lvl6pPr>
    <a:lvl7pPr marL="2741828" algn="l" defTabSz="913943" rtl="0" eaLnBrk="1" latinLnBrk="0" hangingPunct="1">
      <a:defRPr kern="1200">
        <a:solidFill>
          <a:schemeClr val="tx1"/>
        </a:solidFill>
        <a:latin typeface="Bosch Office Sans" pitchFamily="34" charset="0"/>
        <a:ea typeface="+mn-ea"/>
        <a:cs typeface="+mn-cs"/>
      </a:defRPr>
    </a:lvl7pPr>
    <a:lvl8pPr marL="3198800" algn="l" defTabSz="913943" rtl="0" eaLnBrk="1" latinLnBrk="0" hangingPunct="1">
      <a:defRPr kern="1200">
        <a:solidFill>
          <a:schemeClr val="tx1"/>
        </a:solidFill>
        <a:latin typeface="Bosch Office Sans" pitchFamily="34" charset="0"/>
        <a:ea typeface="+mn-ea"/>
        <a:cs typeface="+mn-cs"/>
      </a:defRPr>
    </a:lvl8pPr>
    <a:lvl9pPr marL="3655771" algn="l" defTabSz="913943" rtl="0" eaLnBrk="1" latinLnBrk="0" hangingPunct="1">
      <a:defRPr kern="1200">
        <a:solidFill>
          <a:schemeClr val="tx1"/>
        </a:solidFill>
        <a:latin typeface="Bosch Office Sans" pitchFamily="34" charset="0"/>
        <a:ea typeface="+mn-ea"/>
        <a:cs typeface="+mn-cs"/>
      </a:defRPr>
    </a:lvl9pPr>
  </p:defaultTextStyle>
  <p:extLst>
    <p:ext uri="{EFAFB233-063F-42B5-8137-9DF3F51BA10A}">
      <p15:sldGuideLst xmlns:p15="http://schemas.microsoft.com/office/powerpoint/2012/main">
        <p15:guide id="1" orient="horz" pos="160" userDrawn="1">
          <p15:clr>
            <a:srgbClr val="A4A3A4"/>
          </p15:clr>
        </p15:guide>
        <p15:guide id="2" orient="horz" pos="656" userDrawn="1">
          <p15:clr>
            <a:srgbClr val="A4A3A4"/>
          </p15:clr>
        </p15:guide>
        <p15:guide id="3" orient="horz" pos="816" userDrawn="1">
          <p15:clr>
            <a:srgbClr val="A4A3A4"/>
          </p15:clr>
        </p15:guide>
        <p15:guide id="4" orient="horz" pos="3440" userDrawn="1">
          <p15:clr>
            <a:srgbClr val="A4A3A4"/>
          </p15:clr>
        </p15:guide>
        <p15:guide id="5" pos="345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hzer Syed (TT/SNA-CH)" initials="SS(" lastIdx="1" clrIdx="0">
    <p:extLst>
      <p:ext uri="{19B8F6BF-5375-455C-9EA6-DF929625EA0E}">
        <p15:presenceInfo xmlns:p15="http://schemas.microsoft.com/office/powerpoint/2012/main" userId="Shahzer Syed (TT/SNA-C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136C"/>
    <a:srgbClr val="0A51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54831" autoAdjust="0"/>
  </p:normalViewPr>
  <p:slideViewPr>
    <p:cSldViewPr snapToGrid="0">
      <p:cViewPr varScale="1">
        <p:scale>
          <a:sx n="48" d="100"/>
          <a:sy n="48" d="100"/>
        </p:scale>
        <p:origin x="930" y="54"/>
      </p:cViewPr>
      <p:guideLst>
        <p:guide orient="horz" pos="160"/>
        <p:guide orient="horz" pos="656"/>
        <p:guide orient="horz" pos="816"/>
        <p:guide orient="horz" pos="3440"/>
        <p:guide pos="3455"/>
      </p:guideLst>
    </p:cSldViewPr>
  </p:slideViewPr>
  <p:notesTextViewPr>
    <p:cViewPr>
      <p:scale>
        <a:sx n="1" d="1"/>
        <a:sy n="1" d="1"/>
      </p:scale>
      <p:origin x="0" y="0"/>
    </p:cViewPr>
  </p:notesTextViewPr>
  <p:notesViewPr>
    <p:cSldViewPr snapToGrid="0">
      <p:cViewPr varScale="1">
        <p:scale>
          <a:sx n="66" d="100"/>
          <a:sy n="66" d="100"/>
        </p:scale>
        <p:origin x="3138"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notesMaster" Target="notesMasters/notesMaster1.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Halterman" userId="13698cb0-b8f6-4b20-a351-f81fa6811af1" providerId="ADAL" clId="{C6C14316-3CD8-4F30-A749-0F758FE20D60}"/>
    <pc:docChg chg="custSel modSld">
      <pc:chgData name="Douglas Halterman" userId="13698cb0-b8f6-4b20-a351-f81fa6811af1" providerId="ADAL" clId="{C6C14316-3CD8-4F30-A749-0F758FE20D60}" dt="2020-01-07T18:44:19.738" v="157" actId="20577"/>
      <pc:docMkLst>
        <pc:docMk/>
      </pc:docMkLst>
      <pc:sldChg chg="modSp">
        <pc:chgData name="Douglas Halterman" userId="13698cb0-b8f6-4b20-a351-f81fa6811af1" providerId="ADAL" clId="{C6C14316-3CD8-4F30-A749-0F758FE20D60}" dt="2020-01-07T18:44:19.738" v="157" actId="20577"/>
        <pc:sldMkLst>
          <pc:docMk/>
          <pc:sldMk cId="3180274471" sldId="304"/>
        </pc:sldMkLst>
        <pc:spChg chg="mod">
          <ac:chgData name="Douglas Halterman" userId="13698cb0-b8f6-4b20-a351-f81fa6811af1" providerId="ADAL" clId="{C6C14316-3CD8-4F30-A749-0F758FE20D60}" dt="2020-01-07T18:44:19.738" v="157" actId="20577"/>
          <ac:spMkLst>
            <pc:docMk/>
            <pc:sldMk cId="3180274471" sldId="304"/>
            <ac:spMk id="8" creationId="{00000000-0000-0000-0000-000000000000}"/>
          </ac:spMkLst>
        </pc:spChg>
      </pc:sldChg>
      <pc:sldChg chg="modNotesTx">
        <pc:chgData name="Douglas Halterman" userId="13698cb0-b8f6-4b20-a351-f81fa6811af1" providerId="ADAL" clId="{C6C14316-3CD8-4F30-A749-0F758FE20D60}" dt="2020-01-02T13:52:35.477" v="18" actId="20577"/>
        <pc:sldMkLst>
          <pc:docMk/>
          <pc:sldMk cId="2324939450" sldId="321"/>
        </pc:sldMkLst>
      </pc:sldChg>
      <pc:sldChg chg="modNotesTx">
        <pc:chgData name="Douglas Halterman" userId="13698cb0-b8f6-4b20-a351-f81fa6811af1" providerId="ADAL" clId="{C6C14316-3CD8-4F30-A749-0F758FE20D60}" dt="2020-01-02T14:09:23.565" v="22" actId="20577"/>
        <pc:sldMkLst>
          <pc:docMk/>
          <pc:sldMk cId="477665013" sldId="331"/>
        </pc:sldMkLst>
      </pc:sldChg>
      <pc:sldChg chg="modNotesTx">
        <pc:chgData name="Douglas Halterman" userId="13698cb0-b8f6-4b20-a351-f81fa6811af1" providerId="ADAL" clId="{C6C14316-3CD8-4F30-A749-0F758FE20D60}" dt="2020-01-02T14:13:06.175" v="37" actId="20577"/>
        <pc:sldMkLst>
          <pc:docMk/>
          <pc:sldMk cId="3145034840" sldId="333"/>
        </pc:sldMkLst>
      </pc:sldChg>
      <pc:sldChg chg="modSp">
        <pc:chgData name="Douglas Halterman" userId="13698cb0-b8f6-4b20-a351-f81fa6811af1" providerId="ADAL" clId="{C6C14316-3CD8-4F30-A749-0F758FE20D60}" dt="2020-01-02T13:50:26.163" v="7" actId="27636"/>
        <pc:sldMkLst>
          <pc:docMk/>
          <pc:sldMk cId="33587939" sldId="362"/>
        </pc:sldMkLst>
        <pc:spChg chg="mod">
          <ac:chgData name="Douglas Halterman" userId="13698cb0-b8f6-4b20-a351-f81fa6811af1" providerId="ADAL" clId="{C6C14316-3CD8-4F30-A749-0F758FE20D60}" dt="2020-01-02T13:50:26.163" v="7" actId="27636"/>
          <ac:spMkLst>
            <pc:docMk/>
            <pc:sldMk cId="33587939" sldId="362"/>
            <ac:spMk id="15" creationId="{00000000-0000-0000-0000-000000000000}"/>
          </ac:spMkLst>
        </pc:spChg>
      </pc:sldChg>
      <pc:sldChg chg="modSp">
        <pc:chgData name="Douglas Halterman" userId="13698cb0-b8f6-4b20-a351-f81fa6811af1" providerId="ADAL" clId="{C6C14316-3CD8-4F30-A749-0F758FE20D60}" dt="2020-01-02T13:50:26.215" v="8" actId="27636"/>
        <pc:sldMkLst>
          <pc:docMk/>
          <pc:sldMk cId="2253606302" sldId="365"/>
        </pc:sldMkLst>
        <pc:spChg chg="mod">
          <ac:chgData name="Douglas Halterman" userId="13698cb0-b8f6-4b20-a351-f81fa6811af1" providerId="ADAL" clId="{C6C14316-3CD8-4F30-A749-0F758FE20D60}" dt="2020-01-02T13:50:26.215" v="8" actId="27636"/>
          <ac:spMkLst>
            <pc:docMk/>
            <pc:sldMk cId="2253606302" sldId="365"/>
            <ac:spMk id="15"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F3C136-4251-47D2-9529-90A5F9A5F438}" type="doc">
      <dgm:prSet loTypeId="urn:microsoft.com/office/officeart/2008/layout/VerticalCurvedList" loCatId="list" qsTypeId="urn:microsoft.com/office/officeart/2005/8/quickstyle/simple2" qsCatId="simple" csTypeId="urn:microsoft.com/office/officeart/2005/8/colors/accent6_5" csCatId="accent6" phldr="1"/>
      <dgm:spPr/>
      <dgm:t>
        <a:bodyPr/>
        <a:lstStyle/>
        <a:p>
          <a:endParaRPr lang="de-DE"/>
        </a:p>
      </dgm:t>
    </dgm:pt>
    <dgm:pt modelId="{9E75306E-2BE4-451C-B24F-5DF11AA7E1EF}">
      <dgm:prSet phldrT="[Text]" custT="1"/>
      <dgm:spPr>
        <a:solidFill>
          <a:srgbClr val="67B419"/>
        </a:solidFill>
        <a:ln>
          <a:solidFill>
            <a:srgbClr val="FFFFFF"/>
          </a:solidFill>
        </a:ln>
      </dgm:spPr>
      <dgm:t>
        <a:bodyPr anchor="ctr"/>
        <a:lstStyle/>
        <a:p>
          <a:pPr algn="l"/>
          <a:r>
            <a:rPr lang="de-DE" sz="1400" b="1" dirty="0"/>
            <a:t>Two Series Available – Single Module (255, 399 And 512) And Two Module (800, 1000SA And 1000TL)</a:t>
          </a:r>
        </a:p>
      </dgm:t>
    </dgm:pt>
    <dgm:pt modelId="{AAEFE618-ACA1-4F1C-B9AF-0F62B985C27A}" type="parTrans" cxnId="{7F2610F9-CF78-4F37-9171-3E5ED60BDE91}">
      <dgm:prSet/>
      <dgm:spPr/>
      <dgm:t>
        <a:bodyPr/>
        <a:lstStyle/>
        <a:p>
          <a:endParaRPr lang="de-DE"/>
        </a:p>
      </dgm:t>
    </dgm:pt>
    <dgm:pt modelId="{7E172151-D1DC-40EA-ADE0-C97524162CA9}" type="sibTrans" cxnId="{7F2610F9-CF78-4F37-9171-3E5ED60BDE91}">
      <dgm:prSet/>
      <dgm:spPr/>
      <dgm:t>
        <a:bodyPr/>
        <a:lstStyle/>
        <a:p>
          <a:endParaRPr lang="de-DE"/>
        </a:p>
      </dgm:t>
    </dgm:pt>
    <dgm:pt modelId="{9C9CDE83-71E3-4BDE-A984-3873E176E7BB}">
      <dgm:prSet custT="1"/>
      <dgm:spPr>
        <a:solidFill>
          <a:srgbClr val="67B419"/>
        </a:solidFill>
        <a:ln>
          <a:solidFill>
            <a:srgbClr val="FFFFFF"/>
          </a:solidFill>
        </a:ln>
      </dgm:spPr>
      <dgm:t>
        <a:bodyPr anchor="ctr"/>
        <a:lstStyle/>
        <a:p>
          <a:r>
            <a:rPr lang="en-US" sz="1200" dirty="0"/>
            <a:t>Inputs Ranging From  255 To 4,000 MBH </a:t>
          </a:r>
        </a:p>
      </dgm:t>
    </dgm:pt>
    <dgm:pt modelId="{7CF116C9-3A2A-4ED8-AA45-31B00DFDAB5C}" type="parTrans" cxnId="{2AB6FAC6-05DD-4F90-8BA5-C576A65C887E}">
      <dgm:prSet/>
      <dgm:spPr/>
      <dgm:t>
        <a:bodyPr/>
        <a:lstStyle/>
        <a:p>
          <a:endParaRPr lang="en-US"/>
        </a:p>
      </dgm:t>
    </dgm:pt>
    <dgm:pt modelId="{F4259F78-8A42-4CC4-B9AF-EE573D91D1D5}" type="sibTrans" cxnId="{2AB6FAC6-05DD-4F90-8BA5-C576A65C887E}">
      <dgm:prSet/>
      <dgm:spPr/>
      <dgm:t>
        <a:bodyPr/>
        <a:lstStyle/>
        <a:p>
          <a:endParaRPr lang="en-US"/>
        </a:p>
      </dgm:t>
    </dgm:pt>
    <dgm:pt modelId="{102F4C38-AAB0-47C3-9EC5-6494DA78CA2B}">
      <dgm:prSet custT="1"/>
      <dgm:spPr>
        <a:solidFill>
          <a:srgbClr val="67B419"/>
        </a:solidFill>
        <a:ln>
          <a:solidFill>
            <a:srgbClr val="FFFFFF"/>
          </a:solidFill>
        </a:ln>
      </dgm:spPr>
      <dgm:t>
        <a:bodyPr anchor="ctr"/>
        <a:lstStyle/>
        <a:p>
          <a:r>
            <a:rPr lang="en-US" sz="1200" dirty="0"/>
            <a:t>96% Thermal Efficiency</a:t>
          </a:r>
        </a:p>
      </dgm:t>
    </dgm:pt>
    <dgm:pt modelId="{7FC31B98-F9DB-4C9A-AB53-16BC81FD02EB}" type="parTrans" cxnId="{3B75687D-2E2F-4D10-8014-721908DE24AB}">
      <dgm:prSet/>
      <dgm:spPr/>
      <dgm:t>
        <a:bodyPr/>
        <a:lstStyle/>
        <a:p>
          <a:endParaRPr lang="en-US"/>
        </a:p>
      </dgm:t>
    </dgm:pt>
    <dgm:pt modelId="{41BD2BA2-C1B6-4145-876A-280045FE52D5}" type="sibTrans" cxnId="{3B75687D-2E2F-4D10-8014-721908DE24AB}">
      <dgm:prSet/>
      <dgm:spPr/>
      <dgm:t>
        <a:bodyPr/>
        <a:lstStyle/>
        <a:p>
          <a:endParaRPr lang="en-US"/>
        </a:p>
      </dgm:t>
    </dgm:pt>
    <dgm:pt modelId="{00CCC00E-E044-4D85-8C80-7CD7ABFA1EC7}">
      <dgm:prSet custT="1"/>
      <dgm:spPr>
        <a:solidFill>
          <a:srgbClr val="67B419"/>
        </a:solidFill>
        <a:ln>
          <a:solidFill>
            <a:srgbClr val="FFFFFF"/>
          </a:solidFill>
        </a:ln>
      </dgm:spPr>
      <dgm:t>
        <a:bodyPr anchor="ctr"/>
        <a:lstStyle/>
        <a:p>
          <a:r>
            <a:rPr lang="en-US" sz="1200" dirty="0"/>
            <a:t>2, 3 Or 4 Inch PVC, CPVC, PP Or Stainless Vent (255 to 512)</a:t>
          </a:r>
        </a:p>
      </dgm:t>
    </dgm:pt>
    <dgm:pt modelId="{4E656DB0-0BE2-4FC9-8DC2-7CBC7A514584}" type="parTrans" cxnId="{5DDB8668-D7C4-4DBC-8345-A6A5FF490903}">
      <dgm:prSet/>
      <dgm:spPr/>
      <dgm:t>
        <a:bodyPr/>
        <a:lstStyle/>
        <a:p>
          <a:endParaRPr lang="en-US"/>
        </a:p>
      </dgm:t>
    </dgm:pt>
    <dgm:pt modelId="{7600F7E6-9805-4E00-833E-FF70BE8C219F}" type="sibTrans" cxnId="{5DDB8668-D7C4-4DBC-8345-A6A5FF490903}">
      <dgm:prSet/>
      <dgm:spPr/>
      <dgm:t>
        <a:bodyPr/>
        <a:lstStyle/>
        <a:p>
          <a:endParaRPr lang="en-US"/>
        </a:p>
      </dgm:t>
    </dgm:pt>
    <dgm:pt modelId="{69DCCF7E-A8FA-40FF-BB27-34DC58C6B397}">
      <dgm:prSet custT="1"/>
      <dgm:spPr>
        <a:solidFill>
          <a:srgbClr val="67B419"/>
        </a:solidFill>
        <a:ln>
          <a:solidFill>
            <a:srgbClr val="FFFFFF"/>
          </a:solidFill>
        </a:ln>
      </dgm:spPr>
      <dgm:t>
        <a:bodyPr anchor="ctr"/>
        <a:lstStyle/>
        <a:p>
          <a:r>
            <a:rPr lang="en-US" sz="1200" dirty="0"/>
            <a:t>Cascade Multiple Boilers Together Using Onboard Control</a:t>
          </a:r>
        </a:p>
      </dgm:t>
    </dgm:pt>
    <dgm:pt modelId="{AB8DBEE9-1179-41A3-84A1-2AA01C28D4E9}" type="parTrans" cxnId="{EDBB5CA3-3D93-411A-8FDB-4503C9C428E3}">
      <dgm:prSet/>
      <dgm:spPr/>
      <dgm:t>
        <a:bodyPr/>
        <a:lstStyle/>
        <a:p>
          <a:endParaRPr lang="en-US"/>
        </a:p>
      </dgm:t>
    </dgm:pt>
    <dgm:pt modelId="{4FFFEEF0-30E4-47AC-900C-4D84F8A6F140}" type="sibTrans" cxnId="{EDBB5CA3-3D93-411A-8FDB-4503C9C428E3}">
      <dgm:prSet/>
      <dgm:spPr/>
      <dgm:t>
        <a:bodyPr/>
        <a:lstStyle/>
        <a:p>
          <a:endParaRPr lang="en-US"/>
        </a:p>
      </dgm:t>
    </dgm:pt>
    <dgm:pt modelId="{1D81179C-8DC5-489F-B63B-E26C7D5E7A7F}">
      <dgm:prSet custT="1"/>
      <dgm:spPr>
        <a:solidFill>
          <a:srgbClr val="67B419"/>
        </a:solidFill>
        <a:ln>
          <a:solidFill>
            <a:srgbClr val="FFFFFF"/>
          </a:solidFill>
        </a:ln>
      </dgm:spPr>
      <dgm:t>
        <a:bodyPr anchor="ctr"/>
        <a:lstStyle/>
        <a:p>
          <a:r>
            <a:rPr lang="en-US" sz="1200" dirty="0"/>
            <a:t>Native 2-10vdc and Modbus Onboard</a:t>
          </a:r>
        </a:p>
      </dgm:t>
    </dgm:pt>
    <dgm:pt modelId="{941FA14E-CDB4-417D-B6F2-2CD91197C580}" type="parTrans" cxnId="{F2455F3A-28F1-4DF6-8BDD-D5CC896501F7}">
      <dgm:prSet/>
      <dgm:spPr/>
      <dgm:t>
        <a:bodyPr/>
        <a:lstStyle/>
        <a:p>
          <a:endParaRPr lang="en-US"/>
        </a:p>
      </dgm:t>
    </dgm:pt>
    <dgm:pt modelId="{AA3EB56F-39D0-4F53-8857-F24383FB2C81}" type="sibTrans" cxnId="{F2455F3A-28F1-4DF6-8BDD-D5CC896501F7}">
      <dgm:prSet/>
      <dgm:spPr/>
      <dgm:t>
        <a:bodyPr/>
        <a:lstStyle/>
        <a:p>
          <a:endParaRPr lang="en-US"/>
        </a:p>
      </dgm:t>
    </dgm:pt>
    <dgm:pt modelId="{852D4ED2-9CD0-4EE0-BCF9-EA63681B65F0}">
      <dgm:prSet custT="1"/>
      <dgm:spPr>
        <a:solidFill>
          <a:srgbClr val="67B419"/>
        </a:solidFill>
        <a:ln>
          <a:solidFill>
            <a:srgbClr val="FFFFFF"/>
          </a:solidFill>
        </a:ln>
      </dgm:spPr>
      <dgm:t>
        <a:bodyPr anchor="ctr"/>
        <a:lstStyle/>
        <a:p>
          <a:r>
            <a:rPr lang="en-US" sz="1200" dirty="0"/>
            <a:t>BACnet And LonWorks (With Additional Module)</a:t>
          </a:r>
        </a:p>
      </dgm:t>
    </dgm:pt>
    <dgm:pt modelId="{B5B4007C-CB5B-4B06-8651-2903F89E13D4}" type="parTrans" cxnId="{01D5A06D-D202-4C50-AA27-F8678A069CA0}">
      <dgm:prSet/>
      <dgm:spPr/>
      <dgm:t>
        <a:bodyPr/>
        <a:lstStyle/>
        <a:p>
          <a:endParaRPr lang="en-US"/>
        </a:p>
      </dgm:t>
    </dgm:pt>
    <dgm:pt modelId="{E195E865-3FE0-454F-AF28-F156EB338E42}" type="sibTrans" cxnId="{01D5A06D-D202-4C50-AA27-F8678A069CA0}">
      <dgm:prSet/>
      <dgm:spPr/>
      <dgm:t>
        <a:bodyPr/>
        <a:lstStyle/>
        <a:p>
          <a:endParaRPr lang="en-US"/>
        </a:p>
      </dgm:t>
    </dgm:pt>
    <dgm:pt modelId="{9DD83898-244C-4740-BAB5-7AB7DA921991}">
      <dgm:prSet custT="1"/>
      <dgm:spPr>
        <a:solidFill>
          <a:srgbClr val="67B419"/>
        </a:solidFill>
        <a:ln>
          <a:solidFill>
            <a:srgbClr val="FFFFFF"/>
          </a:solidFill>
        </a:ln>
      </dgm:spPr>
      <dgm:t>
        <a:bodyPr anchor="ctr"/>
        <a:lstStyle/>
        <a:p>
          <a:r>
            <a:rPr lang="en-US" sz="1200" dirty="0"/>
            <a:t>All Connections on Top (C-Platform); Right or Left Side (D-Platform)</a:t>
          </a:r>
        </a:p>
      </dgm:t>
    </dgm:pt>
    <dgm:pt modelId="{7412C715-672B-45F6-8469-4D7C6E6C3168}" type="parTrans" cxnId="{A29C67FF-ECB0-43E6-9A3D-CAFA0ECE785E}">
      <dgm:prSet/>
      <dgm:spPr/>
      <dgm:t>
        <a:bodyPr/>
        <a:lstStyle/>
        <a:p>
          <a:endParaRPr lang="en-US"/>
        </a:p>
      </dgm:t>
    </dgm:pt>
    <dgm:pt modelId="{94BC4A0F-6506-4FCD-BEDF-B52B1E13731F}" type="sibTrans" cxnId="{A29C67FF-ECB0-43E6-9A3D-CAFA0ECE785E}">
      <dgm:prSet/>
      <dgm:spPr/>
      <dgm:t>
        <a:bodyPr/>
        <a:lstStyle/>
        <a:p>
          <a:endParaRPr lang="en-US"/>
        </a:p>
      </dgm:t>
    </dgm:pt>
    <dgm:pt modelId="{E2D6D2FA-C409-4A2B-BECB-5B8C9A4722BB}">
      <dgm:prSet custT="1"/>
      <dgm:spPr>
        <a:solidFill>
          <a:srgbClr val="67B419"/>
        </a:solidFill>
        <a:ln>
          <a:solidFill>
            <a:srgbClr val="FFFFFF"/>
          </a:solidFill>
        </a:ln>
      </dgm:spPr>
      <dgm:t>
        <a:bodyPr anchor="ctr"/>
        <a:lstStyle/>
        <a:p>
          <a:r>
            <a:rPr lang="en-US" sz="1200" dirty="0"/>
            <a:t>Compact Footprint (7.27ft²) w/ Reversible Connection (D-Platform)</a:t>
          </a:r>
        </a:p>
      </dgm:t>
    </dgm:pt>
    <dgm:pt modelId="{D58F4F67-64DA-4C48-80F5-D1FA87B12159}" type="parTrans" cxnId="{B5579CD4-1A27-4925-806E-F0784F1FB4A4}">
      <dgm:prSet/>
      <dgm:spPr/>
      <dgm:t>
        <a:bodyPr/>
        <a:lstStyle/>
        <a:p>
          <a:endParaRPr lang="en-US"/>
        </a:p>
      </dgm:t>
    </dgm:pt>
    <dgm:pt modelId="{A6490AC3-427A-4636-AFFA-D4BD6D2CCE6E}" type="sibTrans" cxnId="{B5579CD4-1A27-4925-806E-F0784F1FB4A4}">
      <dgm:prSet/>
      <dgm:spPr/>
      <dgm:t>
        <a:bodyPr/>
        <a:lstStyle/>
        <a:p>
          <a:endParaRPr lang="en-US"/>
        </a:p>
      </dgm:t>
    </dgm:pt>
    <dgm:pt modelId="{C1752224-4ECC-4437-A6F6-1F38DF2D7B96}">
      <dgm:prSet custT="1"/>
      <dgm:spPr>
        <a:solidFill>
          <a:srgbClr val="67B419"/>
        </a:solidFill>
        <a:ln>
          <a:solidFill>
            <a:srgbClr val="FFFFFF"/>
          </a:solidFill>
        </a:ln>
      </dgm:spPr>
      <dgm:t>
        <a:bodyPr anchor="ctr"/>
        <a:lstStyle/>
        <a:p>
          <a:r>
            <a:rPr lang="en-US" sz="1200" dirty="0"/>
            <a:t>Integrated Multi-speed Boiler Pumps (D-Platform)</a:t>
          </a:r>
        </a:p>
      </dgm:t>
    </dgm:pt>
    <dgm:pt modelId="{A1B0C3F3-964C-4DE1-99E9-F6EB78BA30B3}" type="parTrans" cxnId="{9D933810-8EC8-4FF4-84D3-2B455CE2AC11}">
      <dgm:prSet/>
      <dgm:spPr/>
      <dgm:t>
        <a:bodyPr/>
        <a:lstStyle/>
        <a:p>
          <a:endParaRPr lang="en-US"/>
        </a:p>
      </dgm:t>
    </dgm:pt>
    <dgm:pt modelId="{223B5E93-8649-4C18-B808-CCF1221A38F7}" type="sibTrans" cxnId="{9D933810-8EC8-4FF4-84D3-2B455CE2AC11}">
      <dgm:prSet/>
      <dgm:spPr/>
      <dgm:t>
        <a:bodyPr/>
        <a:lstStyle/>
        <a:p>
          <a:endParaRPr lang="en-US"/>
        </a:p>
      </dgm:t>
    </dgm:pt>
    <dgm:pt modelId="{9C80883C-DCD7-4EF8-843E-01A56BAC48E8}">
      <dgm:prSet custT="1"/>
      <dgm:spPr>
        <a:solidFill>
          <a:srgbClr val="67B419"/>
        </a:solidFill>
        <a:ln>
          <a:solidFill>
            <a:srgbClr val="FFFFFF"/>
          </a:solidFill>
        </a:ln>
      </dgm:spPr>
      <dgm:t>
        <a:bodyPr anchor="ctr"/>
        <a:lstStyle/>
        <a:p>
          <a:r>
            <a:rPr lang="en-US" sz="1200" dirty="0"/>
            <a:t>Integrated 75PSI Pressure Relief Valves (D-Platform)</a:t>
          </a:r>
        </a:p>
      </dgm:t>
    </dgm:pt>
    <dgm:pt modelId="{3E79D71B-2166-4F1C-B983-66E791AFBC15}" type="parTrans" cxnId="{0307445C-9DAD-40D8-867F-17AF285362D9}">
      <dgm:prSet/>
      <dgm:spPr/>
      <dgm:t>
        <a:bodyPr/>
        <a:lstStyle/>
        <a:p>
          <a:endParaRPr lang="en-US"/>
        </a:p>
      </dgm:t>
    </dgm:pt>
    <dgm:pt modelId="{CCE4699C-9E39-4F17-A6A6-ED8CB84BC219}" type="sibTrans" cxnId="{0307445C-9DAD-40D8-867F-17AF285362D9}">
      <dgm:prSet/>
      <dgm:spPr/>
      <dgm:t>
        <a:bodyPr/>
        <a:lstStyle/>
        <a:p>
          <a:endParaRPr lang="en-US"/>
        </a:p>
      </dgm:t>
    </dgm:pt>
    <dgm:pt modelId="{471BE627-56EB-4A1E-BF28-ABD2688DF8F1}">
      <dgm:prSet custT="1"/>
      <dgm:spPr>
        <a:solidFill>
          <a:srgbClr val="67B419"/>
        </a:solidFill>
        <a:ln>
          <a:solidFill>
            <a:srgbClr val="FFFFFF"/>
          </a:solidFill>
        </a:ln>
      </dgm:spPr>
      <dgm:t>
        <a:bodyPr anchor="ctr"/>
        <a:lstStyle/>
        <a:p>
          <a:r>
            <a:rPr lang="en-US" sz="1200" dirty="0"/>
            <a:t>10 Year Non-prorated Heat Exchanger Warranty</a:t>
          </a:r>
        </a:p>
      </dgm:t>
    </dgm:pt>
    <dgm:pt modelId="{3C786685-3F90-4FDB-838B-367365149062}" type="sibTrans" cxnId="{E2138CE7-83E1-4773-A46F-CDC7B001E8EE}">
      <dgm:prSet/>
      <dgm:spPr/>
      <dgm:t>
        <a:bodyPr/>
        <a:lstStyle/>
        <a:p>
          <a:endParaRPr lang="en-US"/>
        </a:p>
      </dgm:t>
    </dgm:pt>
    <dgm:pt modelId="{02A12841-B92F-4A7F-87F8-E1696965726D}" type="parTrans" cxnId="{E2138CE7-83E1-4773-A46F-CDC7B001E8EE}">
      <dgm:prSet/>
      <dgm:spPr/>
      <dgm:t>
        <a:bodyPr/>
        <a:lstStyle/>
        <a:p>
          <a:endParaRPr lang="en-US"/>
        </a:p>
      </dgm:t>
    </dgm:pt>
    <dgm:pt modelId="{F7F7EBEE-6638-46F7-A44E-89A2CB9473F9}">
      <dgm:prSet custT="1"/>
      <dgm:spPr>
        <a:solidFill>
          <a:srgbClr val="67B419"/>
        </a:solidFill>
        <a:ln>
          <a:solidFill>
            <a:srgbClr val="FFFFFF"/>
          </a:solidFill>
        </a:ln>
      </dgm:spPr>
      <dgm:t>
        <a:bodyPr anchor="ctr"/>
        <a:lstStyle/>
        <a:p>
          <a:r>
            <a:rPr lang="en-US" sz="1200" dirty="0"/>
            <a:t>6 Inch (800 and 1000 Standalone) or 10 Inch (TL) CPVC, PP or SS Vent</a:t>
          </a:r>
        </a:p>
      </dgm:t>
    </dgm:pt>
    <dgm:pt modelId="{E2EEFC76-844C-4A85-BDC4-E5B1F105ECF4}" type="parTrans" cxnId="{1E202906-7CAF-4883-BC84-E7134D5DED16}">
      <dgm:prSet/>
      <dgm:spPr/>
      <dgm:t>
        <a:bodyPr/>
        <a:lstStyle/>
        <a:p>
          <a:endParaRPr lang="en-US"/>
        </a:p>
      </dgm:t>
    </dgm:pt>
    <dgm:pt modelId="{65B80B15-D78D-4C16-9842-C6944CCC30DB}" type="sibTrans" cxnId="{1E202906-7CAF-4883-BC84-E7134D5DED16}">
      <dgm:prSet/>
      <dgm:spPr/>
      <dgm:t>
        <a:bodyPr/>
        <a:lstStyle/>
        <a:p>
          <a:endParaRPr lang="en-US"/>
        </a:p>
      </dgm:t>
    </dgm:pt>
    <dgm:pt modelId="{51718DE1-DDA0-4B92-8889-EAA3B7E4C7A4}" type="pres">
      <dgm:prSet presAssocID="{BFF3C136-4251-47D2-9529-90A5F9A5F438}" presName="Name0" presStyleCnt="0">
        <dgm:presLayoutVars>
          <dgm:chMax val="7"/>
          <dgm:chPref val="7"/>
          <dgm:dir/>
        </dgm:presLayoutVars>
      </dgm:prSet>
      <dgm:spPr/>
    </dgm:pt>
    <dgm:pt modelId="{9A30A8B4-E9F5-49DA-A90F-4FD731E015E7}" type="pres">
      <dgm:prSet presAssocID="{BFF3C136-4251-47D2-9529-90A5F9A5F438}" presName="Name1" presStyleCnt="0"/>
      <dgm:spPr/>
    </dgm:pt>
    <dgm:pt modelId="{CF715691-5DE9-40C3-804C-954CF9915075}" type="pres">
      <dgm:prSet presAssocID="{BFF3C136-4251-47D2-9529-90A5F9A5F438}" presName="cycle" presStyleCnt="0"/>
      <dgm:spPr/>
    </dgm:pt>
    <dgm:pt modelId="{16959597-C6B9-4742-9E5C-B70F2E6D8454}" type="pres">
      <dgm:prSet presAssocID="{BFF3C136-4251-47D2-9529-90A5F9A5F438}" presName="srcNode" presStyleLbl="node1" presStyleIdx="0" presStyleCnt="1"/>
      <dgm:spPr/>
    </dgm:pt>
    <dgm:pt modelId="{461E434B-E663-4423-A523-7E58728D62EA}" type="pres">
      <dgm:prSet presAssocID="{BFF3C136-4251-47D2-9529-90A5F9A5F438}" presName="conn" presStyleLbl="parChTrans1D2" presStyleIdx="0" presStyleCnt="1"/>
      <dgm:spPr/>
    </dgm:pt>
    <dgm:pt modelId="{E8887F2A-41DA-497B-AC6B-1DEB78652D5F}" type="pres">
      <dgm:prSet presAssocID="{BFF3C136-4251-47D2-9529-90A5F9A5F438}" presName="extraNode" presStyleLbl="node1" presStyleIdx="0" presStyleCnt="1"/>
      <dgm:spPr/>
    </dgm:pt>
    <dgm:pt modelId="{E2DC8C25-431B-48F2-81A5-4FDD729878AA}" type="pres">
      <dgm:prSet presAssocID="{BFF3C136-4251-47D2-9529-90A5F9A5F438}" presName="dstNode" presStyleLbl="node1" presStyleIdx="0" presStyleCnt="1"/>
      <dgm:spPr/>
    </dgm:pt>
    <dgm:pt modelId="{120F5E5B-B10A-4D2D-B1A1-0844798414D5}" type="pres">
      <dgm:prSet presAssocID="{9E75306E-2BE4-451C-B24F-5DF11AA7E1EF}" presName="text_1" presStyleLbl="node1" presStyleIdx="0" presStyleCnt="1" custScaleX="95405" custScaleY="161774" custLinFactNeighborX="5770" custLinFactNeighborY="0">
        <dgm:presLayoutVars>
          <dgm:bulletEnabled val="1"/>
        </dgm:presLayoutVars>
      </dgm:prSet>
      <dgm:spPr/>
    </dgm:pt>
    <dgm:pt modelId="{205FC0EE-5602-41CE-8765-F7C9933285EE}" type="pres">
      <dgm:prSet presAssocID="{9E75306E-2BE4-451C-B24F-5DF11AA7E1EF}" presName="accent_1" presStyleCnt="0"/>
      <dgm:spPr/>
    </dgm:pt>
    <dgm:pt modelId="{6F76C6AE-7698-43D9-8397-2C233A4DCD17}" type="pres">
      <dgm:prSet presAssocID="{9E75306E-2BE4-451C-B24F-5DF11AA7E1EF}" presName="accentRepeatNode" presStyleLbl="solidFgAcc1" presStyleIdx="0" presStyleCnt="1" custScaleX="144901" custScaleY="144901"/>
      <dgm:spPr>
        <a:solidFill>
          <a:srgbClr val="FFFFFF"/>
        </a:solidFill>
        <a:ln>
          <a:solidFill>
            <a:srgbClr val="67B419"/>
          </a:solidFill>
        </a:ln>
      </dgm:spPr>
    </dgm:pt>
  </dgm:ptLst>
  <dgm:cxnLst>
    <dgm:cxn modelId="{DF3FC100-E6EE-4A9E-AFB4-22418F74349C}" type="presOf" srcId="{C1752224-4ECC-4437-A6F6-1F38DF2D7B96}" destId="{120F5E5B-B10A-4D2D-B1A1-0844798414D5}" srcOrd="0" destOrd="8" presId="urn:microsoft.com/office/officeart/2008/layout/VerticalCurvedList"/>
    <dgm:cxn modelId="{1E202906-7CAF-4883-BC84-E7134D5DED16}" srcId="{9E75306E-2BE4-451C-B24F-5DF11AA7E1EF}" destId="{F7F7EBEE-6638-46F7-A44E-89A2CB9473F9}" srcOrd="3" destOrd="0" parTransId="{E2EEFC76-844C-4A85-BDC4-E5B1F105ECF4}" sibTransId="{65B80B15-D78D-4C16-9842-C6944CCC30DB}"/>
    <dgm:cxn modelId="{EFB56E0D-D90A-4D0F-9347-D8AD7CF1A068}" type="presOf" srcId="{BFF3C136-4251-47D2-9529-90A5F9A5F438}" destId="{51718DE1-DDA0-4B92-8889-EAA3B7E4C7A4}" srcOrd="0" destOrd="0" presId="urn:microsoft.com/office/officeart/2008/layout/VerticalCurvedList"/>
    <dgm:cxn modelId="{056B630F-6CEF-4139-BF4B-1EB064F6E440}" type="presOf" srcId="{00CCC00E-E044-4D85-8C80-7CD7ABFA1EC7}" destId="{120F5E5B-B10A-4D2D-B1A1-0844798414D5}" srcOrd="0" destOrd="3" presId="urn:microsoft.com/office/officeart/2008/layout/VerticalCurvedList"/>
    <dgm:cxn modelId="{9D933810-8EC8-4FF4-84D3-2B455CE2AC11}" srcId="{9E75306E-2BE4-451C-B24F-5DF11AA7E1EF}" destId="{C1752224-4ECC-4437-A6F6-1F38DF2D7B96}" srcOrd="7" destOrd="0" parTransId="{A1B0C3F3-964C-4DE1-99E9-F6EB78BA30B3}" sibTransId="{223B5E93-8649-4C18-B808-CCF1221A38F7}"/>
    <dgm:cxn modelId="{8420CC12-3D7C-4B17-9009-69F5A3284339}" type="presOf" srcId="{9C80883C-DCD7-4EF8-843E-01A56BAC48E8}" destId="{120F5E5B-B10A-4D2D-B1A1-0844798414D5}" srcOrd="0" destOrd="9" presId="urn:microsoft.com/office/officeart/2008/layout/VerticalCurvedList"/>
    <dgm:cxn modelId="{4825A71A-4B2F-41E0-987A-4890A36C099F}" type="presOf" srcId="{102F4C38-AAB0-47C3-9EC5-6494DA78CA2B}" destId="{120F5E5B-B10A-4D2D-B1A1-0844798414D5}" srcOrd="0" destOrd="2" presId="urn:microsoft.com/office/officeart/2008/layout/VerticalCurvedList"/>
    <dgm:cxn modelId="{F2455F3A-28F1-4DF6-8BDD-D5CC896501F7}" srcId="{9E75306E-2BE4-451C-B24F-5DF11AA7E1EF}" destId="{1D81179C-8DC5-489F-B63B-E26C7D5E7A7F}" srcOrd="10" destOrd="0" parTransId="{941FA14E-CDB4-417D-B6F2-2CD91197C580}" sibTransId="{AA3EB56F-39D0-4F53-8857-F24383FB2C81}"/>
    <dgm:cxn modelId="{0307445C-9DAD-40D8-867F-17AF285362D9}" srcId="{9E75306E-2BE4-451C-B24F-5DF11AA7E1EF}" destId="{9C80883C-DCD7-4EF8-843E-01A56BAC48E8}" srcOrd="8" destOrd="0" parTransId="{3E79D71B-2166-4F1C-B983-66E791AFBC15}" sibTransId="{CCE4699C-9E39-4F17-A6A6-ED8CB84BC219}"/>
    <dgm:cxn modelId="{5DDB8668-D7C4-4DBC-8345-A6A5FF490903}" srcId="{9E75306E-2BE4-451C-B24F-5DF11AA7E1EF}" destId="{00CCC00E-E044-4D85-8C80-7CD7ABFA1EC7}" srcOrd="2" destOrd="0" parTransId="{4E656DB0-0BE2-4FC9-8DC2-7CBC7A514584}" sibTransId="{7600F7E6-9805-4E00-833E-FF70BE8C219F}"/>
    <dgm:cxn modelId="{EAAD264B-D120-4A37-BF01-C908A9716B3E}" type="presOf" srcId="{1D81179C-8DC5-489F-B63B-E26C7D5E7A7F}" destId="{120F5E5B-B10A-4D2D-B1A1-0844798414D5}" srcOrd="0" destOrd="11" presId="urn:microsoft.com/office/officeart/2008/layout/VerticalCurvedList"/>
    <dgm:cxn modelId="{01D5A06D-D202-4C50-AA27-F8678A069CA0}" srcId="{9E75306E-2BE4-451C-B24F-5DF11AA7E1EF}" destId="{852D4ED2-9CD0-4EE0-BCF9-EA63681B65F0}" srcOrd="11" destOrd="0" parTransId="{B5B4007C-CB5B-4B06-8651-2903F89E13D4}" sibTransId="{E195E865-3FE0-454F-AF28-F156EB338E42}"/>
    <dgm:cxn modelId="{917D6250-35FE-4E8B-868E-54B9C0789307}" type="presOf" srcId="{69DCCF7E-A8FA-40FF-BB27-34DC58C6B397}" destId="{120F5E5B-B10A-4D2D-B1A1-0844798414D5}" srcOrd="0" destOrd="7" presId="urn:microsoft.com/office/officeart/2008/layout/VerticalCurvedList"/>
    <dgm:cxn modelId="{0167C370-7051-4F2A-B571-A71FC1BBB10B}" type="presOf" srcId="{852D4ED2-9CD0-4EE0-BCF9-EA63681B65F0}" destId="{120F5E5B-B10A-4D2D-B1A1-0844798414D5}" srcOrd="0" destOrd="12" presId="urn:microsoft.com/office/officeart/2008/layout/VerticalCurvedList"/>
    <dgm:cxn modelId="{3DE8B753-4D2E-4990-8A5B-8660C461E967}" type="presOf" srcId="{471BE627-56EB-4A1E-BF28-ABD2688DF8F1}" destId="{120F5E5B-B10A-4D2D-B1A1-0844798414D5}" srcOrd="0" destOrd="10" presId="urn:microsoft.com/office/officeart/2008/layout/VerticalCurvedList"/>
    <dgm:cxn modelId="{A7C78576-61D2-4A7F-AF12-A9EEFA487692}" type="presOf" srcId="{9E75306E-2BE4-451C-B24F-5DF11AA7E1EF}" destId="{120F5E5B-B10A-4D2D-B1A1-0844798414D5}" srcOrd="0" destOrd="0" presId="urn:microsoft.com/office/officeart/2008/layout/VerticalCurvedList"/>
    <dgm:cxn modelId="{3B75687D-2E2F-4D10-8014-721908DE24AB}" srcId="{9E75306E-2BE4-451C-B24F-5DF11AA7E1EF}" destId="{102F4C38-AAB0-47C3-9EC5-6494DA78CA2B}" srcOrd="1" destOrd="0" parTransId="{7FC31B98-F9DB-4C9A-AB53-16BC81FD02EB}" sibTransId="{41BD2BA2-C1B6-4145-876A-280045FE52D5}"/>
    <dgm:cxn modelId="{0338FA92-F5AA-4CAF-BDF1-2DCA5A1FC9BB}" type="presOf" srcId="{F4259F78-8A42-4CC4-B9AF-EE573D91D1D5}" destId="{461E434B-E663-4423-A523-7E58728D62EA}" srcOrd="0" destOrd="0" presId="urn:microsoft.com/office/officeart/2008/layout/VerticalCurvedList"/>
    <dgm:cxn modelId="{9D7E919C-9493-47F2-AFCD-D14F1553BCEE}" type="presOf" srcId="{F7F7EBEE-6638-46F7-A44E-89A2CB9473F9}" destId="{120F5E5B-B10A-4D2D-B1A1-0844798414D5}" srcOrd="0" destOrd="4" presId="urn:microsoft.com/office/officeart/2008/layout/VerticalCurvedList"/>
    <dgm:cxn modelId="{EDBB5CA3-3D93-411A-8FDB-4503C9C428E3}" srcId="{9E75306E-2BE4-451C-B24F-5DF11AA7E1EF}" destId="{69DCCF7E-A8FA-40FF-BB27-34DC58C6B397}" srcOrd="6" destOrd="0" parTransId="{AB8DBEE9-1179-41A3-84A1-2AA01C28D4E9}" sibTransId="{4FFFEEF0-30E4-47AC-900C-4D84F8A6F140}"/>
    <dgm:cxn modelId="{80FEF0B1-28DB-4DA8-B2BE-F46D82A19648}" type="presOf" srcId="{9DD83898-244C-4740-BAB5-7AB7DA921991}" destId="{120F5E5B-B10A-4D2D-B1A1-0844798414D5}" srcOrd="0" destOrd="5" presId="urn:microsoft.com/office/officeart/2008/layout/VerticalCurvedList"/>
    <dgm:cxn modelId="{697E50C5-8113-44D8-B3BA-CE5C8317FFC9}" type="presOf" srcId="{E2D6D2FA-C409-4A2B-BECB-5B8C9A4722BB}" destId="{120F5E5B-B10A-4D2D-B1A1-0844798414D5}" srcOrd="0" destOrd="6" presId="urn:microsoft.com/office/officeart/2008/layout/VerticalCurvedList"/>
    <dgm:cxn modelId="{2AB6FAC6-05DD-4F90-8BA5-C576A65C887E}" srcId="{9E75306E-2BE4-451C-B24F-5DF11AA7E1EF}" destId="{9C9CDE83-71E3-4BDE-A984-3873E176E7BB}" srcOrd="0" destOrd="0" parTransId="{7CF116C9-3A2A-4ED8-AA45-31B00DFDAB5C}" sibTransId="{F4259F78-8A42-4CC4-B9AF-EE573D91D1D5}"/>
    <dgm:cxn modelId="{4B2A56C7-CCE8-4F50-9B19-A623B3F6CF42}" type="presOf" srcId="{9C9CDE83-71E3-4BDE-A984-3873E176E7BB}" destId="{120F5E5B-B10A-4D2D-B1A1-0844798414D5}" srcOrd="0" destOrd="1" presId="urn:microsoft.com/office/officeart/2008/layout/VerticalCurvedList"/>
    <dgm:cxn modelId="{B5579CD4-1A27-4925-806E-F0784F1FB4A4}" srcId="{9E75306E-2BE4-451C-B24F-5DF11AA7E1EF}" destId="{E2D6D2FA-C409-4A2B-BECB-5B8C9A4722BB}" srcOrd="5" destOrd="0" parTransId="{D58F4F67-64DA-4C48-80F5-D1FA87B12159}" sibTransId="{A6490AC3-427A-4636-AFFA-D4BD6D2CCE6E}"/>
    <dgm:cxn modelId="{E2138CE7-83E1-4773-A46F-CDC7B001E8EE}" srcId="{9E75306E-2BE4-451C-B24F-5DF11AA7E1EF}" destId="{471BE627-56EB-4A1E-BF28-ABD2688DF8F1}" srcOrd="9" destOrd="0" parTransId="{02A12841-B92F-4A7F-87F8-E1696965726D}" sibTransId="{3C786685-3F90-4FDB-838B-367365149062}"/>
    <dgm:cxn modelId="{7F2610F9-CF78-4F37-9171-3E5ED60BDE91}" srcId="{BFF3C136-4251-47D2-9529-90A5F9A5F438}" destId="{9E75306E-2BE4-451C-B24F-5DF11AA7E1EF}" srcOrd="0" destOrd="0" parTransId="{AAEFE618-ACA1-4F1C-B9AF-0F62B985C27A}" sibTransId="{7E172151-D1DC-40EA-ADE0-C97524162CA9}"/>
    <dgm:cxn modelId="{A29C67FF-ECB0-43E6-9A3D-CAFA0ECE785E}" srcId="{9E75306E-2BE4-451C-B24F-5DF11AA7E1EF}" destId="{9DD83898-244C-4740-BAB5-7AB7DA921991}" srcOrd="4" destOrd="0" parTransId="{7412C715-672B-45F6-8469-4D7C6E6C3168}" sibTransId="{94BC4A0F-6506-4FCD-BEDF-B52B1E13731F}"/>
    <dgm:cxn modelId="{469D271E-94B0-4168-B29C-03B10432FD2E}" type="presParOf" srcId="{51718DE1-DDA0-4B92-8889-EAA3B7E4C7A4}" destId="{9A30A8B4-E9F5-49DA-A90F-4FD731E015E7}" srcOrd="0" destOrd="0" presId="urn:microsoft.com/office/officeart/2008/layout/VerticalCurvedList"/>
    <dgm:cxn modelId="{AB22DBE9-36C5-49CE-ADC7-82FD56D2C627}" type="presParOf" srcId="{9A30A8B4-E9F5-49DA-A90F-4FD731E015E7}" destId="{CF715691-5DE9-40C3-804C-954CF9915075}" srcOrd="0" destOrd="0" presId="urn:microsoft.com/office/officeart/2008/layout/VerticalCurvedList"/>
    <dgm:cxn modelId="{7828110C-5DC2-42C1-B96F-551B212445C9}" type="presParOf" srcId="{CF715691-5DE9-40C3-804C-954CF9915075}" destId="{16959597-C6B9-4742-9E5C-B70F2E6D8454}" srcOrd="0" destOrd="0" presId="urn:microsoft.com/office/officeart/2008/layout/VerticalCurvedList"/>
    <dgm:cxn modelId="{D7DB5674-8AF8-4A9C-9682-A4C8DA3585B2}" type="presParOf" srcId="{CF715691-5DE9-40C3-804C-954CF9915075}" destId="{461E434B-E663-4423-A523-7E58728D62EA}" srcOrd="1" destOrd="0" presId="urn:microsoft.com/office/officeart/2008/layout/VerticalCurvedList"/>
    <dgm:cxn modelId="{A4E9A97A-718B-43A6-8392-05C577DC3A4C}" type="presParOf" srcId="{CF715691-5DE9-40C3-804C-954CF9915075}" destId="{E8887F2A-41DA-497B-AC6B-1DEB78652D5F}" srcOrd="2" destOrd="0" presId="urn:microsoft.com/office/officeart/2008/layout/VerticalCurvedList"/>
    <dgm:cxn modelId="{19357867-BA69-44C2-BF6A-54801AD40CEB}" type="presParOf" srcId="{CF715691-5DE9-40C3-804C-954CF9915075}" destId="{E2DC8C25-431B-48F2-81A5-4FDD729878AA}" srcOrd="3" destOrd="0" presId="urn:microsoft.com/office/officeart/2008/layout/VerticalCurvedList"/>
    <dgm:cxn modelId="{08E2EBFE-8354-499D-808E-586CA3FA6AF4}" type="presParOf" srcId="{9A30A8B4-E9F5-49DA-A90F-4FD731E015E7}" destId="{120F5E5B-B10A-4D2D-B1A1-0844798414D5}" srcOrd="1" destOrd="0" presId="urn:microsoft.com/office/officeart/2008/layout/VerticalCurvedList"/>
    <dgm:cxn modelId="{FF9E710A-E1F3-4716-9EA1-DF8434756230}" type="presParOf" srcId="{9A30A8B4-E9F5-49DA-A90F-4FD731E015E7}" destId="{205FC0EE-5602-41CE-8765-F7C9933285EE}" srcOrd="2" destOrd="0" presId="urn:microsoft.com/office/officeart/2008/layout/VerticalCurvedList"/>
    <dgm:cxn modelId="{6E6AA146-2B0C-41BF-8407-4D840FA5AC69}" type="presParOf" srcId="{205FC0EE-5602-41CE-8765-F7C9933285EE}" destId="{6F76C6AE-7698-43D9-8397-2C233A4DCD17}"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E434B-E663-4423-A523-7E58728D62EA}">
      <dsp:nvSpPr>
        <dsp:cNvPr id="0" name=""/>
        <dsp:cNvSpPr/>
      </dsp:nvSpPr>
      <dsp:spPr>
        <a:xfrm>
          <a:off x="-3503007" y="-640673"/>
          <a:ext cx="4974796" cy="4974796"/>
        </a:xfrm>
        <a:prstGeom prst="blockArc">
          <a:avLst>
            <a:gd name="adj1" fmla="val 18900000"/>
            <a:gd name="adj2" fmla="val 2700000"/>
            <a:gd name="adj3" fmla="val 434"/>
          </a:avLst>
        </a:pr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0F5E5B-B10A-4D2D-B1A1-0844798414D5}">
      <dsp:nvSpPr>
        <dsp:cNvPr id="0" name=""/>
        <dsp:cNvSpPr/>
      </dsp:nvSpPr>
      <dsp:spPr>
        <a:xfrm>
          <a:off x="1604832" y="409319"/>
          <a:ext cx="6777668" cy="2874810"/>
        </a:xfrm>
        <a:prstGeom prst="rect">
          <a:avLst/>
        </a:prstGeom>
        <a:solidFill>
          <a:srgbClr val="67B419"/>
        </a:solidFill>
        <a:ln w="19050" cap="flat" cmpd="sng" algn="ctr">
          <a:solidFill>
            <a:srgbClr val="FFFFFF"/>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65838" tIns="35560" rIns="35560" bIns="35560" numCol="1" spcCol="1270" anchor="ctr" anchorCtr="0">
          <a:noAutofit/>
        </a:bodyPr>
        <a:lstStyle/>
        <a:p>
          <a:pPr marL="0" lvl="0" indent="0" algn="l" defTabSz="622300">
            <a:lnSpc>
              <a:spcPct val="90000"/>
            </a:lnSpc>
            <a:spcBef>
              <a:spcPct val="0"/>
            </a:spcBef>
            <a:spcAft>
              <a:spcPct val="35000"/>
            </a:spcAft>
            <a:buNone/>
          </a:pPr>
          <a:r>
            <a:rPr lang="de-DE" sz="1400" b="1" kern="1200" dirty="0"/>
            <a:t>Two Series Available – Single Module (255, 399 And 512) And Two Module (800, 1000SA And 1000TL)</a:t>
          </a:r>
        </a:p>
        <a:p>
          <a:pPr marL="114300" lvl="1" indent="-114300" algn="l" defTabSz="533400">
            <a:lnSpc>
              <a:spcPct val="90000"/>
            </a:lnSpc>
            <a:spcBef>
              <a:spcPct val="0"/>
            </a:spcBef>
            <a:spcAft>
              <a:spcPct val="15000"/>
            </a:spcAft>
            <a:buChar char="•"/>
          </a:pPr>
          <a:r>
            <a:rPr lang="en-US" sz="1200" kern="1200" dirty="0"/>
            <a:t>Inputs Ranging From  255 To 4,000 MBH </a:t>
          </a:r>
        </a:p>
        <a:p>
          <a:pPr marL="114300" lvl="1" indent="-114300" algn="l" defTabSz="533400">
            <a:lnSpc>
              <a:spcPct val="90000"/>
            </a:lnSpc>
            <a:spcBef>
              <a:spcPct val="0"/>
            </a:spcBef>
            <a:spcAft>
              <a:spcPct val="15000"/>
            </a:spcAft>
            <a:buChar char="•"/>
          </a:pPr>
          <a:r>
            <a:rPr lang="en-US" sz="1200" kern="1200" dirty="0"/>
            <a:t>96% Thermal Efficiency</a:t>
          </a:r>
        </a:p>
        <a:p>
          <a:pPr marL="114300" lvl="1" indent="-114300" algn="l" defTabSz="533400">
            <a:lnSpc>
              <a:spcPct val="90000"/>
            </a:lnSpc>
            <a:spcBef>
              <a:spcPct val="0"/>
            </a:spcBef>
            <a:spcAft>
              <a:spcPct val="15000"/>
            </a:spcAft>
            <a:buChar char="•"/>
          </a:pPr>
          <a:r>
            <a:rPr lang="en-US" sz="1200" kern="1200" dirty="0"/>
            <a:t>2, 3 Or 4 Inch PVC, CPVC, PP Or Stainless Vent (255 to 512)</a:t>
          </a:r>
        </a:p>
        <a:p>
          <a:pPr marL="114300" lvl="1" indent="-114300" algn="l" defTabSz="533400">
            <a:lnSpc>
              <a:spcPct val="90000"/>
            </a:lnSpc>
            <a:spcBef>
              <a:spcPct val="0"/>
            </a:spcBef>
            <a:spcAft>
              <a:spcPct val="15000"/>
            </a:spcAft>
            <a:buChar char="•"/>
          </a:pPr>
          <a:r>
            <a:rPr lang="en-US" sz="1200" kern="1200" dirty="0"/>
            <a:t>6 Inch (800 and 1000 Standalone) or 10 Inch (TL) CPVC, PP or SS Vent</a:t>
          </a:r>
        </a:p>
        <a:p>
          <a:pPr marL="114300" lvl="1" indent="-114300" algn="l" defTabSz="533400">
            <a:lnSpc>
              <a:spcPct val="90000"/>
            </a:lnSpc>
            <a:spcBef>
              <a:spcPct val="0"/>
            </a:spcBef>
            <a:spcAft>
              <a:spcPct val="15000"/>
            </a:spcAft>
            <a:buChar char="•"/>
          </a:pPr>
          <a:r>
            <a:rPr lang="en-US" sz="1200" kern="1200" dirty="0"/>
            <a:t>All Connections on Top (C-Platform); Right or Left Side (D-Platform)</a:t>
          </a:r>
        </a:p>
        <a:p>
          <a:pPr marL="114300" lvl="1" indent="-114300" algn="l" defTabSz="533400">
            <a:lnSpc>
              <a:spcPct val="90000"/>
            </a:lnSpc>
            <a:spcBef>
              <a:spcPct val="0"/>
            </a:spcBef>
            <a:spcAft>
              <a:spcPct val="15000"/>
            </a:spcAft>
            <a:buChar char="•"/>
          </a:pPr>
          <a:r>
            <a:rPr lang="en-US" sz="1200" kern="1200" dirty="0"/>
            <a:t>Compact Footprint (7.27ft²) w/ Reversible Connection (D-Platform)</a:t>
          </a:r>
        </a:p>
        <a:p>
          <a:pPr marL="114300" lvl="1" indent="-114300" algn="l" defTabSz="533400">
            <a:lnSpc>
              <a:spcPct val="90000"/>
            </a:lnSpc>
            <a:spcBef>
              <a:spcPct val="0"/>
            </a:spcBef>
            <a:spcAft>
              <a:spcPct val="15000"/>
            </a:spcAft>
            <a:buChar char="•"/>
          </a:pPr>
          <a:r>
            <a:rPr lang="en-US" sz="1200" kern="1200" dirty="0"/>
            <a:t>Cascade Multiple Boilers Together Using Onboard Control</a:t>
          </a:r>
        </a:p>
        <a:p>
          <a:pPr marL="114300" lvl="1" indent="-114300" algn="l" defTabSz="533400">
            <a:lnSpc>
              <a:spcPct val="90000"/>
            </a:lnSpc>
            <a:spcBef>
              <a:spcPct val="0"/>
            </a:spcBef>
            <a:spcAft>
              <a:spcPct val="15000"/>
            </a:spcAft>
            <a:buChar char="•"/>
          </a:pPr>
          <a:r>
            <a:rPr lang="en-US" sz="1200" kern="1200" dirty="0"/>
            <a:t>Integrated Multi-speed Boiler Pumps (D-Platform)</a:t>
          </a:r>
        </a:p>
        <a:p>
          <a:pPr marL="114300" lvl="1" indent="-114300" algn="l" defTabSz="533400">
            <a:lnSpc>
              <a:spcPct val="90000"/>
            </a:lnSpc>
            <a:spcBef>
              <a:spcPct val="0"/>
            </a:spcBef>
            <a:spcAft>
              <a:spcPct val="15000"/>
            </a:spcAft>
            <a:buChar char="•"/>
          </a:pPr>
          <a:r>
            <a:rPr lang="en-US" sz="1200" kern="1200" dirty="0"/>
            <a:t>Integrated 75PSI Pressure Relief Valves (D-Platform)</a:t>
          </a:r>
        </a:p>
        <a:p>
          <a:pPr marL="114300" lvl="1" indent="-114300" algn="l" defTabSz="533400">
            <a:lnSpc>
              <a:spcPct val="90000"/>
            </a:lnSpc>
            <a:spcBef>
              <a:spcPct val="0"/>
            </a:spcBef>
            <a:spcAft>
              <a:spcPct val="15000"/>
            </a:spcAft>
            <a:buChar char="•"/>
          </a:pPr>
          <a:r>
            <a:rPr lang="en-US" sz="1200" kern="1200" dirty="0"/>
            <a:t>10 Year Non-prorated Heat Exchanger Warranty</a:t>
          </a:r>
        </a:p>
        <a:p>
          <a:pPr marL="114300" lvl="1" indent="-114300" algn="l" defTabSz="533400">
            <a:lnSpc>
              <a:spcPct val="90000"/>
            </a:lnSpc>
            <a:spcBef>
              <a:spcPct val="0"/>
            </a:spcBef>
            <a:spcAft>
              <a:spcPct val="15000"/>
            </a:spcAft>
            <a:buChar char="•"/>
          </a:pPr>
          <a:r>
            <a:rPr lang="en-US" sz="1200" kern="1200" dirty="0"/>
            <a:t>Native 2-10vdc and Modbus Onboard</a:t>
          </a:r>
        </a:p>
        <a:p>
          <a:pPr marL="114300" lvl="1" indent="-114300" algn="l" defTabSz="533400">
            <a:lnSpc>
              <a:spcPct val="90000"/>
            </a:lnSpc>
            <a:spcBef>
              <a:spcPct val="0"/>
            </a:spcBef>
            <a:spcAft>
              <a:spcPct val="15000"/>
            </a:spcAft>
            <a:buChar char="•"/>
          </a:pPr>
          <a:r>
            <a:rPr lang="en-US" sz="1200" kern="1200" dirty="0"/>
            <a:t>BACnet And LonWorks (With Additional Module)</a:t>
          </a:r>
        </a:p>
      </dsp:txBody>
      <dsp:txXfrm>
        <a:off x="1604832" y="409319"/>
        <a:ext cx="6777668" cy="2874810"/>
      </dsp:txXfrm>
    </dsp:sp>
    <dsp:sp modelId="{6F76C6AE-7698-43D9-8397-2C233A4DCD17}">
      <dsp:nvSpPr>
        <dsp:cNvPr id="0" name=""/>
        <dsp:cNvSpPr/>
      </dsp:nvSpPr>
      <dsp:spPr>
        <a:xfrm>
          <a:off x="-167740" y="237369"/>
          <a:ext cx="3218710" cy="3218710"/>
        </a:xfrm>
        <a:prstGeom prst="ellipse">
          <a:avLst/>
        </a:prstGeom>
        <a:solidFill>
          <a:srgbClr val="FFFFFF"/>
        </a:solidFill>
        <a:ln w="12700" cap="flat" cmpd="sng" algn="ctr">
          <a:solidFill>
            <a:srgbClr val="67B419"/>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3A1323-5432-4D4D-8C7F-0CBA55A7CCAA}" type="datetimeFigureOut">
              <a:rPr lang="en-US" smtClean="0"/>
              <a:t>2/28/2020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34DF6C-F549-42D5-8E5D-A7C733023E13}" type="slidenum">
              <a:rPr lang="en-US" smtClean="0"/>
              <a:t>‹#›</a:t>
            </a:fld>
            <a:endParaRPr lang="en-US"/>
          </a:p>
        </p:txBody>
      </p:sp>
    </p:spTree>
    <p:extLst>
      <p:ext uri="{BB962C8B-B14F-4D97-AF65-F5344CB8AC3E}">
        <p14:creationId xmlns:p14="http://schemas.microsoft.com/office/powerpoint/2010/main" val="2057140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2AC446-296A-455B-AC09-58C05369487C}" type="datetimeFigureOut">
              <a:rPr lang="en-US" smtClean="0"/>
              <a:t>2/28/2020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F9B4B-AB10-448E-AE44-CCC5431235C1}" type="slidenum">
              <a:rPr lang="en-US" smtClean="0"/>
              <a:t>‹#›</a:t>
            </a:fld>
            <a:endParaRPr lang="en-US"/>
          </a:p>
        </p:txBody>
      </p:sp>
    </p:spTree>
    <p:extLst>
      <p:ext uri="{BB962C8B-B14F-4D97-AF65-F5344CB8AC3E}">
        <p14:creationId xmlns:p14="http://schemas.microsoft.com/office/powerpoint/2010/main" val="3891057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Good Afternoon everyone. We are excited to host this webinar today and thanks for joining us. My name is </a:t>
            </a:r>
            <a:r>
              <a:rPr lang="en-US" sz="1200" kern="1200" dirty="0" err="1">
                <a:solidFill>
                  <a:schemeClr val="tx1"/>
                </a:solidFill>
                <a:effectLst/>
                <a:latin typeface="+mn-lt"/>
                <a:ea typeface="+mn-ea"/>
                <a:cs typeface="+mn-cs"/>
              </a:rPr>
              <a:t>Shaz</a:t>
            </a:r>
            <a:r>
              <a:rPr lang="en-US" sz="1200" kern="1200" dirty="0">
                <a:solidFill>
                  <a:schemeClr val="tx1"/>
                </a:solidFill>
                <a:effectLst/>
                <a:latin typeface="+mn-lt"/>
                <a:ea typeface="+mn-ea"/>
                <a:cs typeface="+mn-cs"/>
              </a:rPr>
              <a:t> Syed and I am the engineering applications and training manager for the Commercial division here at Bosch.  </a:t>
            </a:r>
          </a:p>
          <a:p>
            <a:r>
              <a:rPr lang="en-US" sz="1200" kern="1200" dirty="0">
                <a:solidFill>
                  <a:schemeClr val="tx1"/>
                </a:solidFill>
                <a:effectLst/>
                <a:latin typeface="+mn-lt"/>
                <a:ea typeface="+mn-ea"/>
                <a:cs typeface="+mn-cs"/>
              </a:rPr>
              <a:t>Couple of house-keeping rules before we start, you can ask questions in the chat section below during the webinar which we will answer after the presentation or use the “raise hand” feature on the top to verbally ask the question. Also, we will enable that at the end of the presentation.</a:t>
            </a:r>
          </a:p>
          <a:p>
            <a:r>
              <a:rPr lang="en-US" sz="1200" kern="1200" dirty="0">
                <a:solidFill>
                  <a:schemeClr val="tx1"/>
                </a:solidFill>
                <a:effectLst/>
                <a:latin typeface="+mn-lt"/>
                <a:ea typeface="+mn-ea"/>
                <a:cs typeface="+mn-cs"/>
              </a:rPr>
              <a:t>The purpose of this webinar is to introduce you to the True Modular Boiler design and review the SSB product line. </a:t>
            </a:r>
          </a:p>
          <a:p>
            <a:r>
              <a:rPr lang="en-US" sz="1200" kern="1200" dirty="0">
                <a:solidFill>
                  <a:schemeClr val="tx1"/>
                </a:solidFill>
                <a:effectLst/>
                <a:latin typeface="+mn-lt"/>
                <a:ea typeface="+mn-ea"/>
                <a:cs typeface="+mn-cs"/>
              </a:rPr>
              <a:t>Per the ASHRAE data in 2018, condensing boiler market for sizes ranging from 800 MBH to 4000 MBH is approx.. $450M USD. This also represents the biggest chunk of the commercial condensing market. In this market, there are several manufacturers fighting for the slice of this business. </a:t>
            </a:r>
          </a:p>
          <a:p>
            <a:r>
              <a:rPr lang="en-US" sz="1200" kern="1200" dirty="0">
                <a:solidFill>
                  <a:schemeClr val="tx1"/>
                </a:solidFill>
                <a:effectLst/>
                <a:latin typeface="+mn-lt"/>
                <a:ea typeface="+mn-ea"/>
                <a:cs typeface="+mn-cs"/>
              </a:rPr>
              <a:t>We feel we have a unique product selection to compete in that market segment. Our SSB boiler is built on the fundamentals of the modular systems with built-in redundancy. </a:t>
            </a:r>
          </a:p>
          <a:p>
            <a:r>
              <a:rPr lang="en-US" sz="1200" kern="1200" dirty="0">
                <a:solidFill>
                  <a:schemeClr val="tx1"/>
                </a:solidFill>
                <a:effectLst/>
                <a:latin typeface="+mn-lt"/>
                <a:ea typeface="+mn-ea"/>
                <a:cs typeface="+mn-cs"/>
              </a:rPr>
              <a:t>Jake Porter will be the primary presenter for this webinar and I will help to answer with any questions that may come after the webinar.</a:t>
            </a:r>
          </a:p>
          <a:p>
            <a:endParaRPr lang="en-US" dirty="0"/>
          </a:p>
        </p:txBody>
      </p:sp>
      <p:sp>
        <p:nvSpPr>
          <p:cNvPr id="4" name="Slide Number Placeholder 3"/>
          <p:cNvSpPr>
            <a:spLocks noGrp="1"/>
          </p:cNvSpPr>
          <p:nvPr>
            <p:ph type="sldNum" sz="quarter" idx="10"/>
          </p:nvPr>
        </p:nvSpPr>
        <p:spPr/>
        <p:txBody>
          <a:bodyPr/>
          <a:lstStyle/>
          <a:p>
            <a:fld id="{91CF9B4B-AB10-448E-AE44-CCC5431235C1}" type="slidenum">
              <a:rPr lang="en-US" smtClean="0"/>
              <a:t>1</a:t>
            </a:fld>
            <a:endParaRPr lang="en-US"/>
          </a:p>
        </p:txBody>
      </p:sp>
    </p:spTree>
    <p:extLst>
      <p:ext uri="{BB962C8B-B14F-4D97-AF65-F5344CB8AC3E}">
        <p14:creationId xmlns:p14="http://schemas.microsoft.com/office/powerpoint/2010/main" val="2673183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Handling</a:t>
            </a:r>
            <a:r>
              <a:rPr lang="en-US" baseline="0" dirty="0"/>
              <a:t> and Installation</a:t>
            </a:r>
          </a:p>
          <a:p>
            <a:endParaRPr lang="en-US" baseline="0" dirty="0"/>
          </a:p>
          <a:p>
            <a:r>
              <a:rPr lang="en-US" baseline="0" dirty="0"/>
              <a:t>Smaller, lighter and more compact.</a:t>
            </a:r>
          </a:p>
          <a:p>
            <a:endParaRPr lang="en-US" baseline="0" dirty="0"/>
          </a:p>
          <a:p>
            <a:r>
              <a:rPr lang="en-US" baseline="0" dirty="0"/>
              <a:t>Easy to get into tight spaces, through standard doors.</a:t>
            </a:r>
          </a:p>
          <a:p>
            <a:r>
              <a:rPr lang="en-US" baseline="0" dirty="0"/>
              <a:t>Individual modules do not require a hand truck.</a:t>
            </a:r>
          </a:p>
          <a:p>
            <a:r>
              <a:rPr lang="en-US" baseline="0" dirty="0"/>
              <a:t>Manual pallet jack is sufficient.</a:t>
            </a:r>
          </a:p>
          <a:p>
            <a:r>
              <a:rPr lang="en-US" baseline="0" dirty="0"/>
              <a:t>Easy to get into tight spaces, through standard doors.</a:t>
            </a:r>
          </a:p>
          <a:p>
            <a:r>
              <a:rPr lang="en-US" baseline="0" dirty="0"/>
              <a:t>Same day installation and start-up.</a:t>
            </a:r>
            <a:endParaRPr lang="en-US" dirty="0"/>
          </a:p>
        </p:txBody>
      </p:sp>
      <p:sp>
        <p:nvSpPr>
          <p:cNvPr id="4" name="Slide Number Placeholder 3"/>
          <p:cNvSpPr>
            <a:spLocks noGrp="1"/>
          </p:cNvSpPr>
          <p:nvPr>
            <p:ph type="sldNum" sz="quarter" idx="10"/>
          </p:nvPr>
        </p:nvSpPr>
        <p:spPr/>
        <p:txBody>
          <a:bodyPr/>
          <a:lstStyle/>
          <a:p>
            <a:fld id="{91CF9B4B-AB10-448E-AE44-CCC5431235C1}" type="slidenum">
              <a:rPr lang="en-US" smtClean="0"/>
              <a:t>11</a:t>
            </a:fld>
            <a:endParaRPr lang="en-US"/>
          </a:p>
        </p:txBody>
      </p:sp>
    </p:spTree>
    <p:extLst>
      <p:ext uri="{BB962C8B-B14F-4D97-AF65-F5344CB8AC3E}">
        <p14:creationId xmlns:p14="http://schemas.microsoft.com/office/powerpoint/2010/main" val="998685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Why do we need redundancy?</a:t>
            </a:r>
          </a:p>
          <a:p>
            <a:pPr marL="0" indent="0">
              <a:buFont typeface="Arial" panose="020B0604020202020204" pitchFamily="34" charset="0"/>
              <a:buNone/>
            </a:pPr>
            <a:r>
              <a:rPr lang="en-US" dirty="0"/>
              <a:t>Disadvantages</a:t>
            </a:r>
            <a:r>
              <a:rPr lang="en-US" baseline="0" dirty="0"/>
              <a:t> </a:t>
            </a:r>
            <a:r>
              <a:rPr lang="en-US" dirty="0"/>
              <a:t>of single boiler systems</a:t>
            </a:r>
          </a:p>
          <a:p>
            <a:pPr marL="171450" indent="-171450">
              <a:buFont typeface="Arial" panose="020B0604020202020204" pitchFamily="34" charset="0"/>
              <a:buChar char="•"/>
            </a:pPr>
            <a:r>
              <a:rPr lang="en-US" dirty="0"/>
              <a:t>have greater costs associated with service</a:t>
            </a:r>
          </a:p>
          <a:p>
            <a:pPr marL="171450" indent="-171450">
              <a:buFont typeface="Arial" panose="020B0604020202020204" pitchFamily="34" charset="0"/>
              <a:buChar char="•"/>
            </a:pPr>
            <a:r>
              <a:rPr lang="en-US" dirty="0"/>
              <a:t>Can be offline 5-10%</a:t>
            </a:r>
            <a:r>
              <a:rPr lang="en-US" baseline="0" dirty="0"/>
              <a:t> of the year</a:t>
            </a:r>
          </a:p>
          <a:p>
            <a:pPr marL="171450" indent="-171450">
              <a:buFont typeface="Arial" panose="020B0604020202020204" pitchFamily="34" charset="0"/>
              <a:buChar char="•"/>
            </a:pPr>
            <a:r>
              <a:rPr lang="en-US" baseline="0" dirty="0"/>
              <a:t>Creates emergency situation (must be resolved urgently to get system back on line)</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ASHRAE recommend stage size be limited to 35-50% of load to maintain capacity 80-90% of the year.</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Before we talk about the value of the redundant system, lets talk about why it is needed in the first place.</a:t>
            </a:r>
          </a:p>
          <a:p>
            <a:pPr marL="0" indent="0">
              <a:buFont typeface="Arial" panose="020B0604020202020204" pitchFamily="34" charset="0"/>
              <a:buNone/>
            </a:pPr>
            <a:r>
              <a:rPr lang="en-US" baseline="0" dirty="0"/>
              <a:t>We can expect any boiler to be down 5-10% of the year for maintenance and cleaning purposes.</a:t>
            </a:r>
          </a:p>
          <a:p>
            <a:pPr marL="0" indent="0">
              <a:buFont typeface="Arial" panose="020B0604020202020204" pitchFamily="34" charset="0"/>
              <a:buNone/>
            </a:pPr>
            <a:r>
              <a:rPr lang="en-US" baseline="0" dirty="0"/>
              <a:t>In a conventional cascade, this can lead to several issues</a:t>
            </a:r>
          </a:p>
          <a:p>
            <a:pPr marL="171450" indent="-171450">
              <a:buFont typeface="Arial" panose="020B0604020202020204" pitchFamily="34" charset="0"/>
              <a:buChar char="•"/>
            </a:pPr>
            <a:r>
              <a:rPr lang="en-US" baseline="0" dirty="0"/>
              <a:t>Entire boiler would have to be shut off</a:t>
            </a:r>
          </a:p>
          <a:p>
            <a:pPr marL="171450" indent="-171450">
              <a:buFont typeface="Arial" panose="020B0604020202020204" pitchFamily="34" charset="0"/>
              <a:buChar char="•"/>
            </a:pPr>
            <a:r>
              <a:rPr lang="en-US" baseline="0" dirty="0"/>
              <a:t>Large the system, harder it would be to service</a:t>
            </a:r>
          </a:p>
          <a:p>
            <a:pPr marL="171450" indent="-171450">
              <a:buFont typeface="Arial" panose="020B0604020202020204" pitchFamily="34" charset="0"/>
              <a:buChar char="•"/>
            </a:pPr>
            <a:r>
              <a:rPr lang="en-US" baseline="0" dirty="0"/>
              <a:t>And requiring a back up boiler to provide service when the primary system is shut off</a:t>
            </a:r>
          </a:p>
          <a:p>
            <a:pPr marL="0" indent="0">
              <a:buFont typeface="Arial" panose="020B0604020202020204" pitchFamily="34" charset="0"/>
              <a:buNone/>
            </a:pPr>
            <a:r>
              <a:rPr lang="en-US" baseline="0" dirty="0"/>
              <a:t>Another reason to have redundancy is because you are only expected to use the peak load of the boiler for less than 10% of the year. ASHRAE recommend stage size be limited to 35-50% of load to maintain capacity 80-90% of the year.</a:t>
            </a: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1CF9B4B-AB10-448E-AE44-CCC5431235C1}" type="slidenum">
              <a:rPr lang="en-US" smtClean="0"/>
              <a:t>13</a:t>
            </a:fld>
            <a:endParaRPr lang="en-US"/>
          </a:p>
        </p:txBody>
      </p:sp>
    </p:spTree>
    <p:extLst>
      <p:ext uri="{BB962C8B-B14F-4D97-AF65-F5344CB8AC3E}">
        <p14:creationId xmlns:p14="http://schemas.microsoft.com/office/powerpoint/2010/main" val="4089383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larger the plant, the greater</a:t>
            </a:r>
            <a:r>
              <a:rPr lang="en-US" baseline="0" dirty="0"/>
              <a:t> the redundancy. As a rule of thumb, we recommend any design include 3 boiler @50%, 4 boilers @35% or 4 boilers @50% depending on the owner requirements.</a:t>
            </a:r>
            <a:endParaRPr lang="en-US" dirty="0"/>
          </a:p>
        </p:txBody>
      </p:sp>
      <p:sp>
        <p:nvSpPr>
          <p:cNvPr id="4" name="Slide Number Placeholder 3"/>
          <p:cNvSpPr>
            <a:spLocks noGrp="1"/>
          </p:cNvSpPr>
          <p:nvPr>
            <p:ph type="sldNum" sz="quarter" idx="10"/>
          </p:nvPr>
        </p:nvSpPr>
        <p:spPr/>
        <p:txBody>
          <a:bodyPr/>
          <a:lstStyle/>
          <a:p>
            <a:fld id="{91CF9B4B-AB10-448E-AE44-CCC5431235C1}" type="slidenum">
              <a:rPr lang="en-US" smtClean="0"/>
              <a:t>14</a:t>
            </a:fld>
            <a:endParaRPr lang="en-US"/>
          </a:p>
        </p:txBody>
      </p:sp>
    </p:spTree>
    <p:extLst>
      <p:ext uri="{BB962C8B-B14F-4D97-AF65-F5344CB8AC3E}">
        <p14:creationId xmlns:p14="http://schemas.microsoft.com/office/powerpoint/2010/main" val="1793276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simplest method (</a:t>
            </a:r>
            <a:r>
              <a:rPr lang="en-US" baseline="0" dirty="0"/>
              <a:t>piping) to connect a boiler plant to a system loop without either system effecting the other.</a:t>
            </a:r>
          </a:p>
          <a:p>
            <a:r>
              <a:rPr lang="en-US" baseline="0" dirty="0"/>
              <a:t>Works with any system</a:t>
            </a:r>
          </a:p>
          <a:p>
            <a:r>
              <a:rPr lang="en-US" baseline="0" dirty="0"/>
              <a:t>Advantages: Additional modules can be added to a boiler plan without effecting system loop.</a:t>
            </a:r>
            <a:endParaRPr lang="en-US" dirty="0"/>
          </a:p>
        </p:txBody>
      </p:sp>
      <p:sp>
        <p:nvSpPr>
          <p:cNvPr id="4" name="Slide Number Placeholder 3"/>
          <p:cNvSpPr>
            <a:spLocks noGrp="1"/>
          </p:cNvSpPr>
          <p:nvPr>
            <p:ph type="sldNum" sz="quarter" idx="10"/>
          </p:nvPr>
        </p:nvSpPr>
        <p:spPr/>
        <p:txBody>
          <a:bodyPr/>
          <a:lstStyle/>
          <a:p>
            <a:fld id="{91CF9B4B-AB10-448E-AE44-CCC5431235C1}" type="slidenum">
              <a:rPr lang="en-US" smtClean="0"/>
              <a:t>16</a:t>
            </a:fld>
            <a:endParaRPr lang="en-US"/>
          </a:p>
        </p:txBody>
      </p:sp>
    </p:spTree>
    <p:extLst>
      <p:ext uri="{BB962C8B-B14F-4D97-AF65-F5344CB8AC3E}">
        <p14:creationId xmlns:p14="http://schemas.microsoft.com/office/powerpoint/2010/main" val="3396931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alternative to placing boilers directly in the system loop is to place the boilers on a separate loop, with additional pumps used to create flow on the boiler side, injecting heat into the system loop</a:t>
            </a:r>
            <a:r>
              <a:rPr lang="en-US" baseline="0" dirty="0"/>
              <a:t> as required. This is how our SSB series is piped. One drawback to this system is that additional motors are required for boiler side flow generation, but these motors are smaller in size and can be staged off easily when not in use. The advantage is that the system pumps only have to be sized for the system pressure drop, and because boilers can have their own dedicated circulator, you can mix and match the boiler equipment size and type freely. This makes this piping method the most retrofit friendly, because boiler plant design and configuration cannot interfere with system flow design.</a:t>
            </a:r>
          </a:p>
          <a:p>
            <a:endParaRPr lang="en-US" baseline="0" dirty="0"/>
          </a:p>
          <a:p>
            <a:r>
              <a:rPr lang="en-US" baseline="0" dirty="0"/>
              <a:t>The point where the two loops meet is the “decoupler”, and there’s three different conditions that can occur here (the one shown here is “closely-spaced tees”, see next slides).</a:t>
            </a:r>
          </a:p>
          <a:p>
            <a:endParaRPr lang="en-US" baseline="0" dirty="0"/>
          </a:p>
          <a:p>
            <a:r>
              <a:rPr lang="en-US" baseline="0" dirty="0"/>
              <a:t>NOTES (Present only if time allows):</a:t>
            </a:r>
          </a:p>
          <a:p>
            <a:pPr marL="228600" indent="-228600">
              <a:buAutoNum type="arabicPeriod"/>
            </a:pPr>
            <a:r>
              <a:rPr lang="en-US" baseline="0" dirty="0"/>
              <a:t>Which is the “primary” and which is the “secondary” loop is mostly a matter of opinion. Boiler manufacturers often call the boiler loop the primary, but most others will call it the secondary.</a:t>
            </a:r>
          </a:p>
          <a:p>
            <a:pPr marL="228600" indent="-228600">
              <a:buAutoNum type="arabicPeriod"/>
            </a:pPr>
            <a:r>
              <a:rPr lang="en-US" baseline="0" dirty="0"/>
              <a:t>Variable speed pumps can be used on the boiler side, and may be valuable in cases where the boiler circulators are large and have large motors. Where many small circulators are used,  a large amount of boiler loop flow variation is achievable simply by staging the pumps off.</a:t>
            </a:r>
          </a:p>
          <a:p>
            <a:pPr marL="228600" indent="-228600">
              <a:buAutoNum type="arabicPeriod"/>
            </a:pPr>
            <a:r>
              <a:rPr lang="en-US" baseline="0" dirty="0"/>
              <a:t>The piping connections to the plant do not need to be arranged “reverse-return” (i.e. the boiler closest to the supply connection is furthest from the return) when using this piping design, because the boiler pumps already ensure each boiler will have adequate flow.</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System pumps can pump into or away from the boiler plant as desired, but if pumping towards the boilers, be aware that the pressure added by the pumps will add to the static system pressure and might exceed the boiler PRV setting (this is less of a concern if the PRV is on the boiler supply connection).</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EEA548-D38F-4D65-916E-FE1DB0E518EB}" type="slidenum">
              <a:rPr kumimoji="0" lang="en-US" sz="1200" b="0" i="0" u="none" strike="noStrike" kern="1200" cap="none" spc="0" normalizeH="0" baseline="0" noProof="0" smtClean="0">
                <a:ln>
                  <a:noFill/>
                </a:ln>
                <a:solidFill>
                  <a:prstClr val="black"/>
                </a:solidFill>
                <a:effectLst/>
                <a:uLnTx/>
                <a:uFillTx/>
                <a:latin typeface="Bosch Office Sans"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Tree>
    <p:extLst>
      <p:ext uri="{BB962C8B-B14F-4D97-AF65-F5344CB8AC3E}">
        <p14:creationId xmlns:p14="http://schemas.microsoft.com/office/powerpoint/2010/main" val="3710168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Arial" panose="020B0604020202020204" pitchFamily="34" charset="0"/>
              </a:rPr>
              <a:t>This sample shows</a:t>
            </a:r>
            <a:r>
              <a:rPr lang="en-US" altLang="en-US" sz="1200" baseline="0" dirty="0">
                <a:latin typeface="Arial" panose="020B0604020202020204" pitchFamily="34" charset="0"/>
              </a:rPr>
              <a:t> why hydraulic separation matters. </a:t>
            </a:r>
          </a:p>
          <a:p>
            <a:endParaRPr lang="en-US" altLang="en-US" sz="1200" baseline="0" dirty="0">
              <a:latin typeface="Arial" panose="020B0604020202020204" pitchFamily="34" charset="0"/>
            </a:endParaRPr>
          </a:p>
          <a:p>
            <a:pPr marL="228600" indent="-228600">
              <a:buAutoNum type="arabicPeriod"/>
            </a:pPr>
            <a:r>
              <a:rPr lang="en-US" altLang="en-US" sz="1200" baseline="0" dirty="0">
                <a:latin typeface="Arial" panose="020B0604020202020204" pitchFamily="34" charset="0"/>
              </a:rPr>
              <a:t>System at rest, filled to 12PSI. Where the expansion tank connects, the pressure will not change as the pumps activate.</a:t>
            </a:r>
          </a:p>
          <a:p>
            <a:pPr marL="228600" indent="-228600">
              <a:buAutoNum type="arabicPeriod"/>
            </a:pPr>
            <a:r>
              <a:rPr lang="en-US" altLang="en-US" sz="1200" baseline="0" dirty="0">
                <a:latin typeface="Arial" panose="020B0604020202020204" pitchFamily="34" charset="0"/>
              </a:rPr>
              <a:t>When the first pump activates, it adds 10PSI to the discharge. This pressure has to be lost through the entire loop, to get back to 12PSI at the expansion tank header connection. Because the boiler is currently part of the loop, this means that the pressure at the return header is 17PSI. This places a 5PSI back-pressure on the other system loop, which is equivalent to the pressure the smaller pump can generate, meaning it will not be able to open the seated check valve, and there will be no flow. One solution to this situation would be to use a boiler which does not have so much pressure drop, but the other option is to hydraulically separate the boilers.</a:t>
            </a:r>
          </a:p>
          <a:p>
            <a:pPr marL="228600" indent="-228600">
              <a:buAutoNum type="arabicPeriod"/>
            </a:pPr>
            <a:r>
              <a:rPr lang="en-US" altLang="en-US" sz="1200" baseline="0" dirty="0">
                <a:latin typeface="Arial" panose="020B0604020202020204" pitchFamily="34" charset="0"/>
              </a:rPr>
              <a:t>With closely spaced tees, a low loss header or a four-port buffer tank installed, the system loop pumps no longer have to pull flow through the boiler plant. The 10PSI the pump generates is lost only in the loop, and the pressure at both the supply and return header is essentially the same. The small pump can then generate the desired 5PSI differential across its loop, and the boiler pump across the boiler heat exchanger. At this point, any combination of system or boiler pumps can be selected with little danger of interfering with the flow in the other loops.</a:t>
            </a:r>
          </a:p>
        </p:txBody>
      </p:sp>
      <p:sp>
        <p:nvSpPr>
          <p:cNvPr id="4" name="Slide Number Placeholder 3"/>
          <p:cNvSpPr>
            <a:spLocks noGrp="1"/>
          </p:cNvSpPr>
          <p:nvPr>
            <p:ph type="sldNum" sz="quarter" idx="10"/>
          </p:nvPr>
        </p:nvSpPr>
        <p:spPr/>
        <p:txBody>
          <a:bodyPr/>
          <a:lstStyle/>
          <a:p>
            <a:fld id="{91CF9B4B-AB10-448E-AE44-CCC5431235C1}" type="slidenum">
              <a:rPr lang="en-US" smtClean="0"/>
              <a:t>18</a:t>
            </a:fld>
            <a:endParaRPr lang="en-US"/>
          </a:p>
        </p:txBody>
      </p:sp>
    </p:spTree>
    <p:extLst>
      <p:ext uri="{BB962C8B-B14F-4D97-AF65-F5344CB8AC3E}">
        <p14:creationId xmlns:p14="http://schemas.microsoft.com/office/powerpoint/2010/main" val="2998031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Arial" panose="020B0604020202020204" pitchFamily="34" charset="0"/>
              </a:rPr>
              <a:t>First</a:t>
            </a:r>
            <a:r>
              <a:rPr lang="en-US" altLang="en-US" sz="1200" baseline="0" dirty="0">
                <a:latin typeface="Arial" panose="020B0604020202020204" pitchFamily="34" charset="0"/>
              </a:rPr>
              <a:t> the fundamentals as a refresher.</a:t>
            </a:r>
          </a:p>
          <a:p>
            <a:endParaRPr lang="en-US" altLang="en-US" sz="1200" baseline="0" dirty="0">
              <a:latin typeface="Arial" panose="020B0604020202020204" pitchFamily="34" charset="0"/>
            </a:endParaRPr>
          </a:p>
          <a:p>
            <a:r>
              <a:rPr lang="en-US" altLang="en-US" sz="1200" baseline="0" dirty="0">
                <a:latin typeface="Arial" panose="020B0604020202020204" pitchFamily="34" charset="0"/>
              </a:rPr>
              <a:t>Hydraulic separation is the idea that while two loops actually share the same water, and are able to transfer heat energy form one side to the other, they do not share the same hydraulic pressure drops, and the pumps on each side can be selected as if the other side simply wasn’t there. In order to accomplish this, a “</a:t>
            </a:r>
            <a:r>
              <a:rPr lang="en-US" altLang="en-US" sz="1200" baseline="0" dirty="0" err="1">
                <a:latin typeface="Arial" panose="020B0604020202020204" pitchFamily="34" charset="0"/>
              </a:rPr>
              <a:t>decoupler</a:t>
            </a:r>
            <a:r>
              <a:rPr lang="en-US" altLang="en-US" sz="1200" baseline="0" dirty="0">
                <a:latin typeface="Arial" panose="020B0604020202020204" pitchFamily="34" charset="0"/>
              </a:rPr>
              <a:t>” is needed. This can be either closely spaced tees (i.e. two tees where the center points of the branch connections are closer together than four times the diameter of the straight through connections), a four-port buffer tank, or a low-loss header (which is essentially a smaller buffer tank, but which typically has air and dirt separation built in).</a:t>
            </a:r>
          </a:p>
        </p:txBody>
      </p:sp>
      <p:sp>
        <p:nvSpPr>
          <p:cNvPr id="4" name="Slide Number Placeholder 3"/>
          <p:cNvSpPr>
            <a:spLocks noGrp="1"/>
          </p:cNvSpPr>
          <p:nvPr>
            <p:ph type="sldNum" sz="quarter" idx="10"/>
          </p:nvPr>
        </p:nvSpPr>
        <p:spPr/>
        <p:txBody>
          <a:bodyPr/>
          <a:lstStyle/>
          <a:p>
            <a:fld id="{91CF9B4B-AB10-448E-AE44-CCC5431235C1}" type="slidenum">
              <a:rPr lang="en-US" smtClean="0"/>
              <a:t>19</a:t>
            </a:fld>
            <a:endParaRPr lang="en-US"/>
          </a:p>
        </p:txBody>
      </p:sp>
    </p:spTree>
    <p:extLst>
      <p:ext uri="{BB962C8B-B14F-4D97-AF65-F5344CB8AC3E}">
        <p14:creationId xmlns:p14="http://schemas.microsoft.com/office/powerpoint/2010/main" val="4014973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217F58-EA50-4E0B-8244-F91B2589716F}" type="slidenum">
              <a:rPr kumimoji="0" lang="de-DE" altLang="en-US" sz="1200" b="0" i="0" u="none" strike="noStrike" kern="1200" cap="none" spc="0" normalizeH="0" baseline="0" noProof="0">
                <a:ln>
                  <a:noFill/>
                </a:ln>
                <a:solidFill>
                  <a:prstClr val="black"/>
                </a:solidFill>
                <a:effectLst/>
                <a:uLnTx/>
                <a:uFillTx/>
                <a:latin typeface="Bosch Office San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de-DE" altLang="en-US" sz="1200" b="0" i="0" u="none" strike="noStrike" kern="1200" cap="none" spc="0" normalizeH="0" baseline="0" noProof="0">
              <a:ln>
                <a:noFill/>
              </a:ln>
              <a:solidFill>
                <a:prstClr val="black"/>
              </a:solidFill>
              <a:effectLst/>
              <a:uLnTx/>
              <a:uFillTx/>
              <a:latin typeface="Bosch Office Sans" pitchFamily="34" charset="0"/>
              <a:ea typeface="+mn-ea"/>
              <a:cs typeface="+mn-cs"/>
            </a:endParaRPr>
          </a:p>
        </p:txBody>
      </p:sp>
      <p:sp>
        <p:nvSpPr>
          <p:cNvPr id="1078274" name="Rectangle 2"/>
          <p:cNvSpPr>
            <a:spLocks noGrp="1" noRot="1" noChangeAspect="1" noChangeArrowheads="1" noTextEdit="1"/>
          </p:cNvSpPr>
          <p:nvPr>
            <p:ph type="sldImg"/>
          </p:nvPr>
        </p:nvSpPr>
        <p:spPr>
          <a:xfrm>
            <a:off x="339725" y="723900"/>
            <a:ext cx="6180138" cy="3478213"/>
          </a:xfrm>
          <a:ln/>
        </p:spPr>
      </p:sp>
      <p:sp>
        <p:nvSpPr>
          <p:cNvPr id="1078275" name="Rectangle 3"/>
          <p:cNvSpPr>
            <a:spLocks noGrp="1" noChangeArrowheads="1"/>
          </p:cNvSpPr>
          <p:nvPr>
            <p:ph type="body" idx="1"/>
          </p:nvPr>
        </p:nvSpPr>
        <p:spPr>
          <a:xfrm>
            <a:off x="914400" y="4421188"/>
            <a:ext cx="5029200" cy="4203700"/>
          </a:xfrm>
        </p:spPr>
        <p:txBody>
          <a:bodyPr/>
          <a:lstStyle/>
          <a:p>
            <a:r>
              <a:rPr lang="en-US" altLang="en-US" sz="1000" dirty="0"/>
              <a:t>The decoupler on</a:t>
            </a:r>
            <a:r>
              <a:rPr lang="en-US" altLang="en-US" sz="1000" baseline="0" dirty="0"/>
              <a:t> the left</a:t>
            </a:r>
            <a:r>
              <a:rPr lang="en-US" altLang="en-US" sz="1000" dirty="0"/>
              <a:t> is a “Low Loss Header” or “Hydraulic Separator”, essentially a small volume 4-port buffer tank [1].</a:t>
            </a:r>
            <a:r>
              <a:rPr lang="en-US" altLang="en-US" sz="1000" baseline="0" dirty="0"/>
              <a:t> The “C</a:t>
            </a:r>
            <a:r>
              <a:rPr lang="en-US" altLang="en-US" sz="1000" dirty="0"/>
              <a:t>losely-Spaced Tees” method on the right achieves much the same hydraulic</a:t>
            </a:r>
            <a:r>
              <a:rPr lang="en-US" altLang="en-US" sz="1000" baseline="0" dirty="0"/>
              <a:t> e</a:t>
            </a:r>
            <a:r>
              <a:rPr lang="en-US" altLang="en-US" sz="1000" dirty="0"/>
              <a:t>ffect, provided they are configured correctly.</a:t>
            </a:r>
          </a:p>
          <a:p>
            <a:endParaRPr lang="en-US" altLang="en-US" sz="1000" dirty="0"/>
          </a:p>
          <a:p>
            <a:r>
              <a:rPr lang="en-US" altLang="en-US" sz="1000" dirty="0"/>
              <a:t>Whatever method is chosen,</a:t>
            </a:r>
            <a:r>
              <a:rPr lang="en-US" altLang="en-US" sz="1000" baseline="0" dirty="0"/>
              <a:t> </a:t>
            </a:r>
            <a:r>
              <a:rPr lang="en-US" altLang="en-US" sz="1000" dirty="0"/>
              <a:t>the static pressure at all four connections</a:t>
            </a:r>
            <a:r>
              <a:rPr lang="en-US" altLang="en-US" sz="1000" baseline="0" dirty="0"/>
              <a:t> of the decoupler is, in theory, precisely the same. As a result, changes in the flow rate on one side cannot have an impact on the other side, because the pressure differential cannot cross over the decoupler. But depending on the flow rates on each side, there may be a change in the flow pattern inside the decoupler itself (next slides).</a:t>
            </a:r>
          </a:p>
          <a:p>
            <a:endParaRPr lang="en-US" altLang="en-US" sz="1000" baseline="0" dirty="0"/>
          </a:p>
          <a:p>
            <a:r>
              <a:rPr lang="en-US" sz="1000" baseline="0" dirty="0"/>
              <a:t>NOTES (Present only if time allows):</a:t>
            </a:r>
          </a:p>
          <a:p>
            <a:pPr marL="228600" indent="-228600">
              <a:buAutoNum type="arabicPeriod"/>
            </a:pPr>
            <a:r>
              <a:rPr lang="en-US" sz="1000" baseline="0" dirty="0"/>
              <a:t>Low-loss headers can now be provided that include air, dirt, and even magnetic separation materials inside the header, saving the need for this equipment elsewhere in the system. But from a strictly hydraulic stand point, 4-port buffer tanks are the best decoupler, as they have the lowest possible pressure drop between the connections.</a:t>
            </a:r>
          </a:p>
          <a:p>
            <a:endParaRPr lang="en-US" altLang="en-US" sz="1000" dirty="0"/>
          </a:p>
        </p:txBody>
      </p:sp>
    </p:spTree>
    <p:extLst>
      <p:ext uri="{BB962C8B-B14F-4D97-AF65-F5344CB8AC3E}">
        <p14:creationId xmlns:p14="http://schemas.microsoft.com/office/powerpoint/2010/main" val="1731526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278F2A-F01C-4F57-BD67-6C583ED4BB64}" type="slidenum">
              <a:rPr kumimoji="0" lang="de-DE" altLang="en-US" sz="1200" b="0" i="0" u="none" strike="noStrike" kern="1200" cap="none" spc="0" normalizeH="0" baseline="0" noProof="0">
                <a:ln>
                  <a:noFill/>
                </a:ln>
                <a:solidFill>
                  <a:prstClr val="black"/>
                </a:solidFill>
                <a:effectLst/>
                <a:uLnTx/>
                <a:uFillTx/>
                <a:latin typeface="Bosch Office Sans"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de-DE" altLang="en-US" sz="1200" b="0" i="0" u="none" strike="noStrike" kern="1200" cap="none" spc="0" normalizeH="0" baseline="0" noProof="0">
              <a:ln>
                <a:noFill/>
              </a:ln>
              <a:solidFill>
                <a:prstClr val="black"/>
              </a:solidFill>
              <a:effectLst/>
              <a:uLnTx/>
              <a:uFillTx/>
              <a:latin typeface="Bosch Office Sans" pitchFamily="2" charset="0"/>
              <a:ea typeface="+mn-ea"/>
              <a:cs typeface="+mn-cs"/>
            </a:endParaRPr>
          </a:p>
        </p:txBody>
      </p:sp>
      <p:sp>
        <p:nvSpPr>
          <p:cNvPr id="1160194" name="Rectangle 2"/>
          <p:cNvSpPr>
            <a:spLocks noGrp="1" noRot="1" noChangeAspect="1" noChangeArrowheads="1" noTextEdit="1"/>
          </p:cNvSpPr>
          <p:nvPr>
            <p:ph type="sldImg"/>
          </p:nvPr>
        </p:nvSpPr>
        <p:spPr>
          <a:xfrm>
            <a:off x="331788" y="696913"/>
            <a:ext cx="6194425" cy="3486150"/>
          </a:xfrm>
          <a:ln/>
        </p:spPr>
      </p:sp>
      <p:sp>
        <p:nvSpPr>
          <p:cNvPr id="1160195" name="Rectangle 3"/>
          <p:cNvSpPr>
            <a:spLocks noGrp="1" noChangeArrowheads="1"/>
          </p:cNvSpPr>
          <p:nvPr>
            <p:ph type="body" idx="1"/>
          </p:nvPr>
        </p:nvSpPr>
        <p:spPr>
          <a:xfrm>
            <a:off x="914400" y="4416425"/>
            <a:ext cx="5029200" cy="4183063"/>
          </a:xfrm>
        </p:spPr>
        <p:txBody>
          <a:bodyPr/>
          <a:lstStyle/>
          <a:p>
            <a:r>
              <a:rPr lang="en-US" altLang="en-US" dirty="0"/>
              <a:t>If the flow rate on both loops is the same, then there will be no flow through the center of the decoupler itself,</a:t>
            </a:r>
            <a:r>
              <a:rPr lang="en-US" altLang="en-US" baseline="0" dirty="0"/>
              <a:t> all the water entering will automatically exit. The supply and return temperature on both sides will be the same.</a:t>
            </a:r>
            <a:endParaRPr lang="en-US" altLang="en-US" dirty="0"/>
          </a:p>
          <a:p>
            <a:endParaRPr lang="en-US" altLang="en-US" dirty="0"/>
          </a:p>
          <a:p>
            <a:pPr marL="228600" indent="-228600">
              <a:buAutoNum type="arabicPeriod"/>
            </a:pPr>
            <a:r>
              <a:rPr lang="en-US" altLang="en-US" dirty="0"/>
              <a:t>Visually</a:t>
            </a:r>
            <a:r>
              <a:rPr lang="en-US" altLang="en-US" baseline="0" dirty="0"/>
              <a:t> this looks like pumping in series, but because the two sides are hydraulically decoupled, there is no stacking effect.</a:t>
            </a:r>
          </a:p>
        </p:txBody>
      </p:sp>
    </p:spTree>
    <p:extLst>
      <p:ext uri="{BB962C8B-B14F-4D97-AF65-F5344CB8AC3E}">
        <p14:creationId xmlns:p14="http://schemas.microsoft.com/office/powerpoint/2010/main" val="1830664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278F2A-F01C-4F57-BD67-6C583ED4BB64}" type="slidenum">
              <a:rPr kumimoji="0" lang="de-DE" altLang="en-US" sz="1200" b="0" i="0" u="none" strike="noStrike" kern="1200" cap="none" spc="0" normalizeH="0" baseline="0" noProof="0">
                <a:ln>
                  <a:noFill/>
                </a:ln>
                <a:solidFill>
                  <a:prstClr val="black"/>
                </a:solidFill>
                <a:effectLst/>
                <a:uLnTx/>
                <a:uFillTx/>
                <a:latin typeface="Bosch Office Sans"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de-DE" altLang="en-US" sz="1200" b="0" i="0" u="none" strike="noStrike" kern="1200" cap="none" spc="0" normalizeH="0" baseline="0" noProof="0">
              <a:ln>
                <a:noFill/>
              </a:ln>
              <a:solidFill>
                <a:prstClr val="black"/>
              </a:solidFill>
              <a:effectLst/>
              <a:uLnTx/>
              <a:uFillTx/>
              <a:latin typeface="Bosch Office Sans" pitchFamily="2" charset="0"/>
              <a:ea typeface="+mn-ea"/>
              <a:cs typeface="+mn-cs"/>
            </a:endParaRPr>
          </a:p>
        </p:txBody>
      </p:sp>
      <p:sp>
        <p:nvSpPr>
          <p:cNvPr id="1160194" name="Rectangle 2"/>
          <p:cNvSpPr>
            <a:spLocks noGrp="1" noRot="1" noChangeAspect="1" noChangeArrowheads="1" noTextEdit="1"/>
          </p:cNvSpPr>
          <p:nvPr>
            <p:ph type="sldImg"/>
          </p:nvPr>
        </p:nvSpPr>
        <p:spPr>
          <a:xfrm>
            <a:off x="331788" y="696913"/>
            <a:ext cx="6194425" cy="3486150"/>
          </a:xfrm>
          <a:ln/>
        </p:spPr>
      </p:sp>
      <p:sp>
        <p:nvSpPr>
          <p:cNvPr id="1160195" name="Rectangle 3"/>
          <p:cNvSpPr>
            <a:spLocks noGrp="1" noChangeArrowheads="1"/>
          </p:cNvSpPr>
          <p:nvPr>
            <p:ph type="body" idx="1"/>
          </p:nvPr>
        </p:nvSpPr>
        <p:spPr>
          <a:xfrm>
            <a:off x="914400" y="4416425"/>
            <a:ext cx="5029200" cy="4183063"/>
          </a:xfrm>
        </p:spPr>
        <p:txBody>
          <a:bodyPr/>
          <a:lstStyle/>
          <a:p>
            <a:r>
              <a:rPr lang="en-US" altLang="en-US" dirty="0"/>
              <a:t>If we</a:t>
            </a:r>
            <a:r>
              <a:rPr lang="en-US" altLang="en-US" baseline="0" dirty="0"/>
              <a:t> increase </a:t>
            </a:r>
            <a:r>
              <a:rPr lang="en-US" altLang="en-US" dirty="0"/>
              <a:t>the boiler loop flow rate, the system flow remains</a:t>
            </a:r>
            <a:r>
              <a:rPr lang="en-US" altLang="en-US" baseline="0" dirty="0"/>
              <a:t> unchanged, but now the extra flow passes through the decoupler and is returned to the boiler. This has the effect of increasing the boiler return temperature, which will decrease the boiler side temperature rise (or “Delta-T”), as well as the chances the boiler will form flue gas condensation, but is otherwise perfectly acceptable.</a:t>
            </a:r>
          </a:p>
          <a:p>
            <a:endParaRPr lang="en-US" altLang="en-US" baseline="0" dirty="0"/>
          </a:p>
          <a:p>
            <a:pPr marL="228600" indent="-228600">
              <a:buAutoNum type="arabicPeriod"/>
            </a:pPr>
            <a:r>
              <a:rPr lang="en-US" altLang="en-US" baseline="0" dirty="0"/>
              <a:t>The boosted return temperature was the original objective of Primary-Secondary piping. It is derived from systems that were Primary-Only and had pumps installed at each boiler, to inject boiler supply water into the boiler’s own return line (these had multiple names, but primarily they were called 30% bypass pumps, belly pumps, and shunt pumps). By increasing boiler return temperatures, conventional boilers were prevented from producing undesirable condensation, and from the thermal shock of cold return water (more on that when we talk about cast iron boilers).</a:t>
            </a:r>
          </a:p>
          <a:p>
            <a:pPr marL="228600" indent="-228600">
              <a:buAutoNum type="arabicPeriod"/>
            </a:pPr>
            <a:endParaRPr lang="en-US" altLang="en-US" dirty="0"/>
          </a:p>
        </p:txBody>
      </p:sp>
    </p:spTree>
    <p:extLst>
      <p:ext uri="{BB962C8B-B14F-4D97-AF65-F5344CB8AC3E}">
        <p14:creationId xmlns:p14="http://schemas.microsoft.com/office/powerpoint/2010/main" val="192230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presentation, we will start with the:</a:t>
            </a:r>
          </a:p>
          <a:p>
            <a:r>
              <a:rPr lang="en-US" dirty="0"/>
              <a:t>Introduction to  Modular Systems,</a:t>
            </a:r>
            <a:r>
              <a:rPr lang="en-US" baseline="0" dirty="0"/>
              <a:t> then provide a brief overview of </a:t>
            </a:r>
          </a:p>
          <a:p>
            <a:r>
              <a:rPr lang="en-US" baseline="0" dirty="0"/>
              <a:t>Conventional Systems</a:t>
            </a:r>
          </a:p>
          <a:p>
            <a:r>
              <a:rPr lang="en-US" baseline="0" dirty="0"/>
              <a:t>We will highlight the Advantages of Modularity</a:t>
            </a:r>
          </a:p>
          <a:p>
            <a:r>
              <a:rPr lang="en-US" baseline="0" dirty="0"/>
              <a:t>Redundancy in Modular Systems</a:t>
            </a:r>
          </a:p>
          <a:p>
            <a:r>
              <a:rPr lang="en-US" baseline="0" dirty="0"/>
              <a:t>Flexibility in Primary-Secondary Design</a:t>
            </a:r>
          </a:p>
          <a:p>
            <a:r>
              <a:rPr lang="en-US" baseline="0" dirty="0"/>
              <a:t>Provide you an Example to make the case of modular systems</a:t>
            </a:r>
          </a:p>
          <a:p>
            <a:r>
              <a:rPr lang="en-US" baseline="0" dirty="0"/>
              <a:t>SSB Features</a:t>
            </a:r>
          </a:p>
          <a:p>
            <a:r>
              <a:rPr lang="en-US" baseline="0" dirty="0"/>
              <a:t>Finally, we will take your Questions</a:t>
            </a:r>
          </a:p>
          <a:p>
            <a:endParaRPr lang="en-US" dirty="0"/>
          </a:p>
        </p:txBody>
      </p:sp>
      <p:sp>
        <p:nvSpPr>
          <p:cNvPr id="4" name="Slide Number Placeholder 3"/>
          <p:cNvSpPr>
            <a:spLocks noGrp="1"/>
          </p:cNvSpPr>
          <p:nvPr>
            <p:ph type="sldNum" sz="quarter" idx="10"/>
          </p:nvPr>
        </p:nvSpPr>
        <p:spPr/>
        <p:txBody>
          <a:bodyPr/>
          <a:lstStyle/>
          <a:p>
            <a:fld id="{91CF9B4B-AB10-448E-AE44-CCC5431235C1}" type="slidenum">
              <a:rPr lang="en-US" smtClean="0"/>
              <a:t>2</a:t>
            </a:fld>
            <a:endParaRPr lang="en-US"/>
          </a:p>
        </p:txBody>
      </p:sp>
    </p:spTree>
    <p:extLst>
      <p:ext uri="{BB962C8B-B14F-4D97-AF65-F5344CB8AC3E}">
        <p14:creationId xmlns:p14="http://schemas.microsoft.com/office/powerpoint/2010/main" val="2269137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278F2A-F01C-4F57-BD67-6C583ED4BB64}" type="slidenum">
              <a:rPr kumimoji="0" lang="de-DE" altLang="en-US" sz="1200" b="0" i="0" u="none" strike="noStrike" kern="1200" cap="none" spc="0" normalizeH="0" baseline="0" noProof="0">
                <a:ln>
                  <a:noFill/>
                </a:ln>
                <a:solidFill>
                  <a:prstClr val="black"/>
                </a:solidFill>
                <a:effectLst/>
                <a:uLnTx/>
                <a:uFillTx/>
                <a:latin typeface="Bosch Office Sans"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de-DE" altLang="en-US" sz="1200" b="0" i="0" u="none" strike="noStrike" kern="1200" cap="none" spc="0" normalizeH="0" baseline="0" noProof="0">
              <a:ln>
                <a:noFill/>
              </a:ln>
              <a:solidFill>
                <a:prstClr val="black"/>
              </a:solidFill>
              <a:effectLst/>
              <a:uLnTx/>
              <a:uFillTx/>
              <a:latin typeface="Bosch Office Sans" pitchFamily="2" charset="0"/>
              <a:ea typeface="+mn-ea"/>
              <a:cs typeface="+mn-cs"/>
            </a:endParaRPr>
          </a:p>
        </p:txBody>
      </p:sp>
      <p:sp>
        <p:nvSpPr>
          <p:cNvPr id="1160194" name="Rectangle 2"/>
          <p:cNvSpPr>
            <a:spLocks noGrp="1" noRot="1" noChangeAspect="1" noChangeArrowheads="1" noTextEdit="1"/>
          </p:cNvSpPr>
          <p:nvPr>
            <p:ph type="sldImg"/>
          </p:nvPr>
        </p:nvSpPr>
        <p:spPr>
          <a:xfrm>
            <a:off x="331788" y="696913"/>
            <a:ext cx="6194425" cy="3486150"/>
          </a:xfrm>
          <a:ln/>
        </p:spPr>
      </p:sp>
      <p:sp>
        <p:nvSpPr>
          <p:cNvPr id="1160195" name="Rectangle 3"/>
          <p:cNvSpPr>
            <a:spLocks noGrp="1" noChangeArrowheads="1"/>
          </p:cNvSpPr>
          <p:nvPr>
            <p:ph type="body" idx="1"/>
          </p:nvPr>
        </p:nvSpPr>
        <p:spPr>
          <a:xfrm>
            <a:off x="914400" y="4416425"/>
            <a:ext cx="5029200" cy="4183063"/>
          </a:xfrm>
        </p:spPr>
        <p:txBody>
          <a:bodyPr/>
          <a:lstStyle/>
          <a:p>
            <a:r>
              <a:rPr lang="en-US" altLang="en-US" dirty="0"/>
              <a:t>On</a:t>
            </a:r>
            <a:r>
              <a:rPr lang="en-US" altLang="en-US" baseline="0" dirty="0"/>
              <a:t> the other hand, if we decrease the boiler flow rate, the system flow rate again remains the same, and the extra system flow passes in the other direction through the decoupler unheated, and mixes with boiler supply water to create a blended system supply temperature. This means the boilers need to supply water hotter than the system target in order to mix down to the correct temperature. The boiler side Delta-T will now be larger than the system, so boilers with a wide Delta-T allowance are needed, but in this case the return temperature on the boiler loop will match the return temperature on the system.</a:t>
            </a:r>
          </a:p>
          <a:p>
            <a:endParaRPr lang="en-US" altLang="en-US" baseline="0" dirty="0"/>
          </a:p>
          <a:p>
            <a:r>
              <a:rPr lang="en-US" altLang="en-US" baseline="0" dirty="0"/>
              <a:t>In modern boilers where the objective is to stimulate flue gas condensation, this is the more desirable configuration.</a:t>
            </a:r>
          </a:p>
          <a:p>
            <a:endParaRPr lang="en-US" altLang="en-US" baseline="0" dirty="0"/>
          </a:p>
          <a:p>
            <a:pPr marL="228600" indent="-228600">
              <a:buAutoNum type="arabicPeriod"/>
            </a:pPr>
            <a:r>
              <a:rPr lang="en-US" altLang="en-US" baseline="0" dirty="0"/>
              <a:t>It is imperative that the boiler plant setpoint controller reads the supply temperature on the system supply, not the boiler supply, for this reason. The mixed target is the important variable for control. </a:t>
            </a:r>
          </a:p>
          <a:p>
            <a:pPr marL="228600" indent="-228600">
              <a:buAutoNum type="arabicPeriod"/>
            </a:pPr>
            <a:r>
              <a:rPr lang="en-US" altLang="en-US" baseline="0" dirty="0"/>
              <a:t>If using constant speed boilers pumps and variable speed system pumps, as the system pumps slow down and boilers stage off, the boiler loop flow rate may alternate between being higher and lower than that of the system loop, but the decoupler ensures this will not affect system performance.</a:t>
            </a:r>
          </a:p>
        </p:txBody>
      </p:sp>
    </p:spTree>
    <p:extLst>
      <p:ext uri="{BB962C8B-B14F-4D97-AF65-F5344CB8AC3E}">
        <p14:creationId xmlns:p14="http://schemas.microsoft.com/office/powerpoint/2010/main" val="911240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721" lvl="1" indent="-285750" algn="just">
              <a:buClr>
                <a:schemeClr val="accent1"/>
              </a:buClr>
              <a:buFont typeface="Wingdings" panose="05000000000000000000" pitchFamily="2" charset="2"/>
              <a:buChar char="§"/>
            </a:pPr>
            <a:r>
              <a:rPr lang="en-US" sz="2400" dirty="0"/>
              <a:t>Example of a school in IN</a:t>
            </a:r>
            <a:endParaRPr lang="en-US" sz="2400" baseline="0" dirty="0"/>
          </a:p>
          <a:p>
            <a:pPr marL="456971" lvl="1" indent="0" algn="just">
              <a:buClr>
                <a:schemeClr val="accent1"/>
              </a:buClr>
              <a:buFont typeface="Wingdings" panose="05000000000000000000" pitchFamily="2" charset="2"/>
              <a:buNone/>
            </a:pPr>
            <a:endParaRPr lang="en-US" sz="2400" baseline="0" dirty="0"/>
          </a:p>
          <a:p>
            <a:pPr marL="456971" lvl="1" indent="0" algn="just">
              <a:buClr>
                <a:schemeClr val="accent1"/>
              </a:buClr>
              <a:buFont typeface="Wingdings" panose="05000000000000000000" pitchFamily="2" charset="2"/>
              <a:buNone/>
            </a:pPr>
            <a:r>
              <a:rPr lang="en-US" sz="2400" baseline="0" dirty="0"/>
              <a:t>Existing build with (2) 3,000 MBH heating load. N=1 redundancy (full size).</a:t>
            </a:r>
          </a:p>
          <a:p>
            <a:pPr marL="456971" lvl="1" indent="0" algn="just">
              <a:buClr>
                <a:schemeClr val="accent1"/>
              </a:buClr>
              <a:buFont typeface="Wingdings" panose="05000000000000000000" pitchFamily="2" charset="2"/>
              <a:buNone/>
            </a:pPr>
            <a:r>
              <a:rPr lang="en-US" sz="2400" baseline="0" dirty="0"/>
              <a:t>Engineer designed for 50% over load / 3,000 x 1.5 = 4,500</a:t>
            </a:r>
          </a:p>
          <a:p>
            <a:pPr marL="456971" lvl="1" indent="0" algn="just">
              <a:buClr>
                <a:schemeClr val="accent1"/>
              </a:buClr>
              <a:buFont typeface="Wingdings" panose="05000000000000000000" pitchFamily="2" charset="2"/>
              <a:buNone/>
            </a:pPr>
            <a:r>
              <a:rPr lang="en-US" sz="2400" baseline="0" dirty="0"/>
              <a:t>Selected SSB100TL x 4 (4,000 MBH) as the replacement</a:t>
            </a:r>
          </a:p>
          <a:p>
            <a:pPr marL="456971" lvl="1" indent="0" algn="just">
              <a:buClr>
                <a:schemeClr val="accent1"/>
              </a:buClr>
              <a:buFont typeface="Wingdings" panose="05000000000000000000" pitchFamily="2" charset="2"/>
              <a:buNone/>
            </a:pPr>
            <a:r>
              <a:rPr lang="en-US" sz="2400" baseline="0" dirty="0"/>
              <a:t>Approximately 40 BTU </a:t>
            </a:r>
            <a:r>
              <a:rPr lang="en-US" sz="2400" baseline="0" dirty="0" err="1"/>
              <a:t>sq</a:t>
            </a:r>
            <a:r>
              <a:rPr lang="en-US" sz="2400" baseline="0" dirty="0"/>
              <a:t> </a:t>
            </a:r>
            <a:r>
              <a:rPr lang="en-US" sz="2400" baseline="0" dirty="0" err="1"/>
              <a:t>ft</a:t>
            </a:r>
            <a:r>
              <a:rPr lang="en-US" sz="2400" baseline="0" dirty="0"/>
              <a:t> /</a:t>
            </a:r>
          </a:p>
          <a:p>
            <a:pPr marL="456971" lvl="1" indent="0" algn="just">
              <a:buClr>
                <a:schemeClr val="accent1"/>
              </a:buClr>
              <a:buFont typeface="Wingdings" panose="05000000000000000000" pitchFamily="2" charset="2"/>
              <a:buNone/>
            </a:pPr>
            <a:r>
              <a:rPr lang="en-US" sz="2400" baseline="0" dirty="0"/>
              <a:t>Experienced 53% savings vs the old system</a:t>
            </a:r>
          </a:p>
          <a:p>
            <a:pPr marL="456971" lvl="1" indent="0" algn="just">
              <a:buClr>
                <a:schemeClr val="accent1"/>
              </a:buClr>
              <a:buFont typeface="Wingdings" panose="05000000000000000000" pitchFamily="2" charset="2"/>
              <a:buNone/>
            </a:pPr>
            <a:r>
              <a:rPr lang="en-US" sz="2400" baseline="0" dirty="0"/>
              <a:t>Observed single boiler operation to cover demand on a 20 degree day.</a:t>
            </a:r>
          </a:p>
          <a:p>
            <a:pPr marL="456971" lvl="1" indent="0" algn="just">
              <a:buClr>
                <a:schemeClr val="accent1"/>
              </a:buClr>
              <a:buFont typeface="Wingdings" panose="05000000000000000000" pitchFamily="2" charset="2"/>
              <a:buNone/>
            </a:pPr>
            <a:endParaRPr lang="en-US" sz="2400" baseline="0" dirty="0"/>
          </a:p>
          <a:p>
            <a:r>
              <a:rPr lang="en-US" sz="1200" kern="1200" dirty="0">
                <a:solidFill>
                  <a:schemeClr val="tx1"/>
                </a:solidFill>
                <a:effectLst/>
                <a:latin typeface="+mn-lt"/>
                <a:ea typeface="+mn-ea"/>
                <a:cs typeface="+mn-cs"/>
              </a:rPr>
              <a:t>I will give you an example of a replacement system that we provided in Indiana.</a:t>
            </a:r>
          </a:p>
          <a:p>
            <a:r>
              <a:rPr lang="en-US" sz="1200" kern="1200" dirty="0">
                <a:solidFill>
                  <a:schemeClr val="tx1"/>
                </a:solidFill>
                <a:effectLst/>
                <a:latin typeface="+mn-lt"/>
                <a:ea typeface="+mn-ea"/>
                <a:cs typeface="+mn-cs"/>
              </a:rPr>
              <a:t>Existing build with (2) 3,000 MBH heating load. N=1 redundancy (full size).</a:t>
            </a:r>
          </a:p>
          <a:p>
            <a:r>
              <a:rPr lang="en-US" sz="1200" kern="1200" dirty="0">
                <a:solidFill>
                  <a:schemeClr val="tx1"/>
                </a:solidFill>
                <a:effectLst/>
                <a:latin typeface="+mn-lt"/>
                <a:ea typeface="+mn-ea"/>
                <a:cs typeface="+mn-cs"/>
              </a:rPr>
              <a:t>Engineer designed for 50% over load/3,000 *1.5</a:t>
            </a:r>
            <a:r>
              <a:rPr lang="en-US" sz="1200" kern="1200" baseline="0" dirty="0">
                <a:solidFill>
                  <a:schemeClr val="tx1"/>
                </a:solidFill>
                <a:effectLst/>
                <a:latin typeface="+mn-lt"/>
                <a:ea typeface="+mn-ea"/>
                <a:cs typeface="+mn-cs"/>
              </a:rPr>
              <a:t> = 4,500</a:t>
            </a:r>
          </a:p>
          <a:p>
            <a:r>
              <a:rPr lang="en-US" sz="1200" kern="1200" baseline="0" dirty="0">
                <a:solidFill>
                  <a:schemeClr val="tx1"/>
                </a:solidFill>
                <a:effectLst/>
                <a:latin typeface="+mn-lt"/>
                <a:ea typeface="+mn-ea"/>
                <a:cs typeface="+mn-cs"/>
              </a:rPr>
              <a:t>Selected SSB100TL * 4 (4,000 MBH) as the replacement</a:t>
            </a:r>
          </a:p>
          <a:p>
            <a:r>
              <a:rPr lang="en-US" sz="1200" kern="1200" baseline="0" dirty="0">
                <a:solidFill>
                  <a:schemeClr val="tx1"/>
                </a:solidFill>
                <a:effectLst/>
                <a:latin typeface="+mn-lt"/>
                <a:ea typeface="+mn-ea"/>
                <a:cs typeface="+mn-cs"/>
              </a:rPr>
              <a:t>Approximately 40 BTU </a:t>
            </a:r>
            <a:r>
              <a:rPr lang="en-US" sz="1200" kern="1200" baseline="0" dirty="0" err="1">
                <a:solidFill>
                  <a:schemeClr val="tx1"/>
                </a:solidFill>
                <a:effectLst/>
                <a:latin typeface="+mn-lt"/>
                <a:ea typeface="+mn-ea"/>
                <a:cs typeface="+mn-cs"/>
              </a:rPr>
              <a:t>sq</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ft</a:t>
            </a:r>
            <a:r>
              <a:rPr lang="en-US" sz="1200" kern="1200" baseline="0" dirty="0">
                <a:solidFill>
                  <a:schemeClr val="tx1"/>
                </a:solidFill>
                <a:effectLst/>
                <a:latin typeface="+mn-lt"/>
                <a:ea typeface="+mn-ea"/>
                <a:cs typeface="+mn-cs"/>
              </a:rPr>
              <a:t> /</a:t>
            </a:r>
          </a:p>
          <a:p>
            <a:r>
              <a:rPr lang="en-US" sz="1200" kern="1200" baseline="0" dirty="0">
                <a:solidFill>
                  <a:schemeClr val="tx1"/>
                </a:solidFill>
                <a:effectLst/>
                <a:latin typeface="+mn-lt"/>
                <a:ea typeface="+mn-ea"/>
                <a:cs typeface="+mn-cs"/>
              </a:rPr>
              <a:t>Experienced 53% savings vs the old system</a:t>
            </a:r>
          </a:p>
          <a:p>
            <a:r>
              <a:rPr lang="en-US" sz="1200" kern="1200" baseline="0" dirty="0">
                <a:solidFill>
                  <a:schemeClr val="tx1"/>
                </a:solidFill>
                <a:effectLst/>
                <a:latin typeface="+mn-lt"/>
                <a:ea typeface="+mn-ea"/>
                <a:cs typeface="+mn-cs"/>
              </a:rPr>
              <a:t>Observed single boiler operation to cover demand on a 20 degree day.</a:t>
            </a:r>
            <a:endParaRPr lang="en-US" sz="1200" kern="1200" dirty="0">
              <a:solidFill>
                <a:schemeClr val="tx1"/>
              </a:solidFill>
              <a:effectLst/>
              <a:latin typeface="+mn-lt"/>
              <a:ea typeface="+mn-ea"/>
              <a:cs typeface="+mn-cs"/>
            </a:endParaRPr>
          </a:p>
          <a:p>
            <a:pPr marL="456971" lvl="1" indent="0" algn="just">
              <a:buClr>
                <a:schemeClr val="accent1"/>
              </a:buClr>
              <a:buFont typeface="Wingdings" panose="05000000000000000000" pitchFamily="2" charset="2"/>
              <a:buNone/>
            </a:pPr>
            <a:endParaRPr lang="en-US" sz="2400" baseline="0" dirty="0"/>
          </a:p>
          <a:p>
            <a:pPr marL="456971" lvl="1" indent="0" algn="just">
              <a:buClr>
                <a:schemeClr val="accent1"/>
              </a:buClr>
              <a:buFont typeface="Wingdings" panose="05000000000000000000" pitchFamily="2" charset="2"/>
              <a:buNone/>
            </a:pPr>
            <a:endParaRPr lang="en-US" sz="2400" dirty="0"/>
          </a:p>
          <a:p>
            <a:endParaRPr lang="en-US" dirty="0"/>
          </a:p>
        </p:txBody>
      </p:sp>
      <p:sp>
        <p:nvSpPr>
          <p:cNvPr id="4" name="Slide Number Placeholder 3"/>
          <p:cNvSpPr>
            <a:spLocks noGrp="1"/>
          </p:cNvSpPr>
          <p:nvPr>
            <p:ph type="sldNum" sz="quarter" idx="10"/>
          </p:nvPr>
        </p:nvSpPr>
        <p:spPr/>
        <p:txBody>
          <a:bodyPr/>
          <a:lstStyle/>
          <a:p>
            <a:fld id="{91CF9B4B-AB10-448E-AE44-CCC5431235C1}" type="slidenum">
              <a:rPr lang="en-US" smtClean="0"/>
              <a:t>25</a:t>
            </a:fld>
            <a:endParaRPr lang="en-US"/>
          </a:p>
        </p:txBody>
      </p:sp>
    </p:spTree>
    <p:extLst>
      <p:ext uri="{BB962C8B-B14F-4D97-AF65-F5344CB8AC3E}">
        <p14:creationId xmlns:p14="http://schemas.microsoft.com/office/powerpoint/2010/main" val="39823196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 load summary</a:t>
            </a:r>
          </a:p>
          <a:p>
            <a:r>
              <a:rPr lang="en-US" dirty="0"/>
              <a:t>All boilers operating </a:t>
            </a:r>
          </a:p>
          <a:p>
            <a:r>
              <a:rPr lang="en-US" dirty="0"/>
              <a:t>28.5 </a:t>
            </a:r>
            <a:r>
              <a:rPr lang="en-US" dirty="0" err="1"/>
              <a:t>gpm</a:t>
            </a:r>
            <a:r>
              <a:rPr lang="en-US" dirty="0"/>
              <a:t> per module</a:t>
            </a:r>
          </a:p>
          <a:p>
            <a:r>
              <a:rPr lang="en-US" dirty="0"/>
              <a:t>57</a:t>
            </a:r>
            <a:r>
              <a:rPr lang="en-US" baseline="0" dirty="0"/>
              <a:t> GPM per boiler flow</a:t>
            </a:r>
          </a:p>
          <a:p>
            <a:r>
              <a:rPr lang="en-US" baseline="0" dirty="0"/>
              <a:t>150 supply</a:t>
            </a:r>
          </a:p>
          <a:p>
            <a:r>
              <a:rPr lang="en-US" baseline="0" dirty="0"/>
              <a:t>119.5 return</a:t>
            </a:r>
          </a:p>
          <a:p>
            <a:r>
              <a:rPr lang="en-US" b="1" baseline="0" dirty="0"/>
              <a:t>228 GPM total</a:t>
            </a:r>
          </a:p>
          <a:p>
            <a:endParaRPr lang="en-US" baseline="0" dirty="0"/>
          </a:p>
          <a:p>
            <a:r>
              <a:rPr lang="en-US" baseline="0" dirty="0"/>
              <a:t>System Flow 200 GPM </a:t>
            </a:r>
          </a:p>
          <a:p>
            <a:r>
              <a:rPr lang="en-US" baseline="0" dirty="0"/>
              <a:t>150 supply temp</a:t>
            </a:r>
          </a:p>
          <a:p>
            <a:r>
              <a:rPr lang="en-US" baseline="0" dirty="0"/>
              <a:t>115 return temp</a:t>
            </a:r>
          </a:p>
          <a:p>
            <a:r>
              <a:rPr lang="en-US" b="1" baseline="0" dirty="0"/>
              <a:t>28 GPM mixed at </a:t>
            </a:r>
            <a:r>
              <a:rPr lang="en-US" b="1" baseline="0" dirty="0" err="1"/>
              <a:t>decoupler</a:t>
            </a:r>
            <a:endParaRPr lang="en-US" b="1" dirty="0"/>
          </a:p>
        </p:txBody>
      </p:sp>
      <p:sp>
        <p:nvSpPr>
          <p:cNvPr id="4" name="Slide Number Placeholder 3"/>
          <p:cNvSpPr>
            <a:spLocks noGrp="1"/>
          </p:cNvSpPr>
          <p:nvPr>
            <p:ph type="sldNum" sz="quarter" idx="10"/>
          </p:nvPr>
        </p:nvSpPr>
        <p:spPr/>
        <p:txBody>
          <a:bodyPr/>
          <a:lstStyle/>
          <a:p>
            <a:fld id="{89EEA548-D38F-4D65-916E-FE1DB0E518EB}" type="slidenum">
              <a:rPr lang="en-US" smtClean="0"/>
              <a:t>26</a:t>
            </a:fld>
            <a:endParaRPr lang="en-US" dirty="0"/>
          </a:p>
        </p:txBody>
      </p:sp>
    </p:spTree>
    <p:extLst>
      <p:ext uri="{BB962C8B-B14F-4D97-AF65-F5344CB8AC3E}">
        <p14:creationId xmlns:p14="http://schemas.microsoft.com/office/powerpoint/2010/main" val="915287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Narrow Delta T on the system side</a:t>
            </a:r>
          </a:p>
          <a:p>
            <a:r>
              <a:rPr lang="en-US" dirty="0"/>
              <a:t>Large Delta T on the Boiler Side</a:t>
            </a:r>
          </a:p>
          <a:p>
            <a:r>
              <a:rPr lang="en-US" dirty="0"/>
              <a:t>Increased supply temp Increased Mixing and mixing</a:t>
            </a:r>
          </a:p>
          <a:p>
            <a:endParaRPr lang="en-US" dirty="0"/>
          </a:p>
          <a:p>
            <a:r>
              <a:rPr lang="en-US" dirty="0"/>
              <a:t>Design load summary</a:t>
            </a:r>
          </a:p>
          <a:p>
            <a:r>
              <a:rPr lang="en-US" dirty="0"/>
              <a:t>28.5 </a:t>
            </a:r>
            <a:r>
              <a:rPr lang="en-US" dirty="0" err="1"/>
              <a:t>gpm</a:t>
            </a:r>
            <a:r>
              <a:rPr lang="en-US" dirty="0"/>
              <a:t> per module</a:t>
            </a:r>
          </a:p>
          <a:p>
            <a:r>
              <a:rPr lang="en-US" dirty="0"/>
              <a:t>57</a:t>
            </a:r>
            <a:r>
              <a:rPr lang="en-US" baseline="0" dirty="0"/>
              <a:t> GPM per boiler flow</a:t>
            </a:r>
          </a:p>
          <a:p>
            <a:r>
              <a:rPr lang="en-US" baseline="0" dirty="0"/>
              <a:t>143 supply</a:t>
            </a:r>
          </a:p>
          <a:p>
            <a:r>
              <a:rPr lang="en-US" baseline="0" dirty="0"/>
              <a:t>110 return</a:t>
            </a:r>
          </a:p>
          <a:p>
            <a:r>
              <a:rPr lang="en-US" b="1" baseline="0" dirty="0"/>
              <a:t>57 GPM total</a:t>
            </a:r>
          </a:p>
          <a:p>
            <a:endParaRPr lang="en-US" baseline="0" dirty="0"/>
          </a:p>
          <a:p>
            <a:r>
              <a:rPr lang="en-US" baseline="0" dirty="0"/>
              <a:t>System Flow 120 GPM </a:t>
            </a:r>
          </a:p>
          <a:p>
            <a:r>
              <a:rPr lang="en-US" baseline="0" dirty="0"/>
              <a:t>126 supply temp</a:t>
            </a:r>
          </a:p>
          <a:p>
            <a:r>
              <a:rPr lang="en-US" baseline="0" dirty="0"/>
              <a:t>110 return temp</a:t>
            </a:r>
          </a:p>
          <a:p>
            <a:r>
              <a:rPr lang="en-US" b="1" baseline="0" dirty="0"/>
              <a:t>63 GPM mixed at </a:t>
            </a:r>
            <a:r>
              <a:rPr lang="en-US" b="1" baseline="0" dirty="0" err="1"/>
              <a:t>decoupler</a:t>
            </a:r>
            <a:endParaRPr lang="en-US" b="1" baseline="0" dirty="0"/>
          </a:p>
          <a:p>
            <a:endParaRPr lang="en-US" b="1" baseline="0" dirty="0"/>
          </a:p>
          <a:p>
            <a:r>
              <a:rPr lang="en-US" b="0" baseline="0" dirty="0"/>
              <a:t>Narrow Delta T on the system side</a:t>
            </a:r>
          </a:p>
          <a:p>
            <a:r>
              <a:rPr lang="en-US" b="0" baseline="0" dirty="0"/>
              <a:t>Large Delta T on the Boiler Side</a:t>
            </a:r>
          </a:p>
          <a:p>
            <a:r>
              <a:rPr lang="en-US" b="0" baseline="0" dirty="0"/>
              <a:t>Increased supply temp Increased Mixing and mixing</a:t>
            </a:r>
            <a:endParaRPr lang="en-US" b="0" dirty="0"/>
          </a:p>
        </p:txBody>
      </p:sp>
      <p:sp>
        <p:nvSpPr>
          <p:cNvPr id="4" name="Slide Number Placeholder 3"/>
          <p:cNvSpPr>
            <a:spLocks noGrp="1"/>
          </p:cNvSpPr>
          <p:nvPr>
            <p:ph type="sldNum" sz="quarter" idx="10"/>
          </p:nvPr>
        </p:nvSpPr>
        <p:spPr/>
        <p:txBody>
          <a:bodyPr/>
          <a:lstStyle/>
          <a:p>
            <a:fld id="{89EEA548-D38F-4D65-916E-FE1DB0E518EB}" type="slidenum">
              <a:rPr lang="en-US" smtClean="0"/>
              <a:t>27</a:t>
            </a:fld>
            <a:endParaRPr lang="en-US" dirty="0"/>
          </a:p>
        </p:txBody>
      </p:sp>
    </p:spTree>
    <p:extLst>
      <p:ext uri="{BB962C8B-B14F-4D97-AF65-F5344CB8AC3E}">
        <p14:creationId xmlns:p14="http://schemas.microsoft.com/office/powerpoint/2010/main" val="811226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SSB boiler was designed specifically</a:t>
            </a:r>
            <a:r>
              <a:rPr lang="en-US" baseline="0" dirty="0"/>
              <a:t> for retrofit applications, though some of its features make it well suited for projects of any type. The boilers can be used standalone, or with up to 16 heat exchangers combined in one system, giving a maximum plant output over 8,000 KBtu/h on a single point BAS connection. Modbus is native but protocol translators to BACnet MS/TP or </a:t>
            </a:r>
            <a:r>
              <a:rPr lang="en-US" baseline="0" dirty="0" err="1"/>
              <a:t>LonWorks</a:t>
            </a:r>
            <a:r>
              <a:rPr lang="en-US" baseline="0" dirty="0"/>
              <a:t> are available from the factory. 0-10vdc setpoint demand control is also possible, and offers the simplest and most effective way for the boilers to be operated by the BAS.</a:t>
            </a:r>
          </a:p>
          <a:p>
            <a:endParaRPr lang="en-US" baseline="0" dirty="0"/>
          </a:p>
          <a:p>
            <a:r>
              <a:rPr lang="en-US" baseline="0" dirty="0"/>
              <a:t>The smaller series can use any vent system without adaptors, the larger sizes are Poly-P standard but can be adapted to other high-temp plastics or stainless (in the field).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2D48B2-9EB0-4B37-9B35-FC11E2EA535A}" type="slidenum">
              <a:rPr kumimoji="0" lang="de-DE" sz="1200" b="0" i="0" u="none" strike="noStrike" kern="1200" cap="none" spc="0" normalizeH="0" baseline="0" noProof="0" smtClean="0">
                <a:ln>
                  <a:noFill/>
                </a:ln>
                <a:solidFill>
                  <a:prstClr val="black"/>
                </a:solidFill>
                <a:effectLst/>
                <a:uLnTx/>
                <a:uFillTx/>
                <a:latin typeface="Bosch Office San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de-DE" sz="1200" b="0" i="0" u="none" strike="noStrike" kern="1200" cap="none" spc="0" normalizeH="0" baseline="0" noProof="0">
              <a:ln>
                <a:noFill/>
              </a:ln>
              <a:solidFill>
                <a:prstClr val="black"/>
              </a:solidFill>
              <a:effectLst/>
              <a:uLnTx/>
              <a:uFillTx/>
              <a:latin typeface="Bosch Office Sans" pitchFamily="34" charset="0"/>
              <a:ea typeface="+mn-ea"/>
              <a:cs typeface="+mn-cs"/>
            </a:endParaRPr>
          </a:p>
        </p:txBody>
      </p:sp>
    </p:spTree>
    <p:extLst>
      <p:ext uri="{BB962C8B-B14F-4D97-AF65-F5344CB8AC3E}">
        <p14:creationId xmlns:p14="http://schemas.microsoft.com/office/powerpoint/2010/main" val="1420905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smaller series is a compact, top-service, floor-mount boiler, ideal for low-clearance mechanical rooms in light commercial applications. The larger series offer left or right hand connection options so that the install can be tailored to the site, and it builds in all the necessary piping, venting, drains, service valves and electrical connections for installing the boiler.</a:t>
            </a:r>
            <a:endParaRPr lang="en-CA" dirty="0"/>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2D48B2-9EB0-4B37-9B35-FC11E2EA535A}" type="slidenum">
              <a:rPr kumimoji="0" lang="de-DE" sz="1200" b="0" i="0" u="none" strike="noStrike" kern="1200" cap="none" spc="0" normalizeH="0" baseline="0" noProof="0" smtClean="0">
                <a:ln>
                  <a:noFill/>
                </a:ln>
                <a:solidFill>
                  <a:prstClr val="black"/>
                </a:solidFill>
                <a:effectLst/>
                <a:uLnTx/>
                <a:uFillTx/>
                <a:latin typeface="Bosch Office San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de-DE" sz="1200" b="0" i="0" u="none" strike="noStrike" kern="1200" cap="none" spc="0" normalizeH="0" baseline="0" noProof="0">
              <a:ln>
                <a:noFill/>
              </a:ln>
              <a:solidFill>
                <a:prstClr val="black"/>
              </a:solidFill>
              <a:effectLst/>
              <a:uLnTx/>
              <a:uFillTx/>
              <a:latin typeface="Bosch Office Sans" pitchFamily="34" charset="0"/>
              <a:ea typeface="+mn-ea"/>
              <a:cs typeface="+mn-cs"/>
            </a:endParaRPr>
          </a:p>
        </p:txBody>
      </p:sp>
    </p:spTree>
    <p:extLst>
      <p:ext uri="{BB962C8B-B14F-4D97-AF65-F5344CB8AC3E}">
        <p14:creationId xmlns:p14="http://schemas.microsoft.com/office/powerpoint/2010/main" val="547708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with the cabinets</a:t>
            </a:r>
            <a:r>
              <a:rPr lang="en-US" baseline="0" dirty="0"/>
              <a:t> open. The heat exchangers, blowers, gas valves, burners, gaskets, ignitors, transformers, burner control modules, and insulation pieces are all the same between both the smaller and larger series, making parts supply for a facility owner exceedingly simple and cost effective. </a:t>
            </a:r>
          </a:p>
          <a:p>
            <a:endParaRPr lang="en-US" baseline="0" dirty="0"/>
          </a:p>
          <a:p>
            <a:r>
              <a:rPr lang="en-US" baseline="0" dirty="0"/>
              <a:t>The smaller series use a single heat exchanger and ignition system, requiring a field installed pump external to the boiler. The larger sizes integrate one boiler pump per each heat exchanger directly into the boiler, as well as a flow meter for each and all necessary service valves. The larger series also include high and low gas pressure switches, and a extra water pressure switch as a tertiary safety.</a:t>
            </a:r>
          </a:p>
          <a:p>
            <a:endParaRPr lang="en-US" baseline="0" dirty="0"/>
          </a:p>
          <a:p>
            <a:r>
              <a:rPr lang="en-US" baseline="0" dirty="0"/>
              <a:t>Both series build a low water cut-off and manual reset high limit into every unit, as well as a check valve in the vent (a.k.a. a non-mechanical non-return valve, required by CSA for CAT IV common venting), and a blocked flue switch per heat exchanger.</a:t>
            </a:r>
          </a:p>
          <a:p>
            <a:endParaRPr lang="en-US" baseline="0" dirty="0"/>
          </a:p>
          <a:p>
            <a:r>
              <a:rPr lang="en-US" baseline="0" dirty="0"/>
              <a:t>All of this is built into the boiler, requiring none of it to be accomplished in the field. In the case of the larger series, all that is required to complete the installation of the boiler is to bring 120v/1ph power supply and pipe it into the decoupler (i.e. the low loss header or closely spaced tees).</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2D48B2-9EB0-4B37-9B35-FC11E2EA535A}" type="slidenum">
              <a:rPr kumimoji="0" lang="de-DE" sz="1200" b="0" i="0" u="none" strike="noStrike" kern="1200" cap="none" spc="0" normalizeH="0" baseline="0" noProof="0" smtClean="0">
                <a:ln>
                  <a:noFill/>
                </a:ln>
                <a:solidFill>
                  <a:prstClr val="black"/>
                </a:solidFill>
                <a:effectLst/>
                <a:uLnTx/>
                <a:uFillTx/>
                <a:latin typeface="Bosch Office San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de-DE" sz="1200" b="0" i="0" u="none" strike="noStrike" kern="1200" cap="none" spc="0" normalizeH="0" baseline="0" noProof="0">
              <a:ln>
                <a:noFill/>
              </a:ln>
              <a:solidFill>
                <a:prstClr val="black"/>
              </a:solidFill>
              <a:effectLst/>
              <a:uLnTx/>
              <a:uFillTx/>
              <a:latin typeface="Bosch Office Sans" pitchFamily="34" charset="0"/>
              <a:ea typeface="+mn-ea"/>
              <a:cs typeface="+mn-cs"/>
            </a:endParaRPr>
          </a:p>
        </p:txBody>
      </p:sp>
    </p:spTree>
    <p:extLst>
      <p:ext uri="{BB962C8B-B14F-4D97-AF65-F5344CB8AC3E}">
        <p14:creationId xmlns:p14="http://schemas.microsoft.com/office/powerpoint/2010/main" val="37829441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[We will focus</a:t>
            </a:r>
            <a:r>
              <a:rPr lang="de-DE" baseline="0" dirty="0"/>
              <a:t> primarily on the larger size, as this is the more unique product.]</a:t>
            </a:r>
          </a:p>
          <a:p>
            <a:endParaRPr lang="de-DE" baseline="0" dirty="0"/>
          </a:p>
          <a:p>
            <a:r>
              <a:rPr lang="de-DE" baseline="0" dirty="0"/>
              <a:t>The large series uses a frame and panel design, with the frame supporting all of the weight of the heat echangers, as well as the vent, gas, drain, and supply and return manifolds, carrying the weight to the floor through adjustable levlling legs. The panels that fit into the frame are gasket sealed to each pentration and to the frame itself, so the cabinet is pressure tight (it‘s possible to have small infiltration, but minimal). </a:t>
            </a:r>
          </a:p>
          <a:p>
            <a:endParaRPr lang="de-DE" baseline="0" dirty="0"/>
          </a:p>
          <a:p>
            <a:r>
              <a:rPr lang="de-DE" baseline="0" dirty="0"/>
              <a:t>The front door of the boiler hinges open (left hand only) and all components can be serviced from the front. Certain things (like servicing the vent, or replacing a heat exhcnager) can be easier form the back, so rear-clearance should be left if possible, but EVERY component in the boiler can be removed from the front is desired.</a:t>
            </a:r>
            <a:endParaRPr lang="de-DE"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AF644C-162F-4446-89AE-273D940162B0}" type="slidenum">
              <a:rPr kumimoji="0" lang="de-DE" sz="1200" b="0" i="0" u="none" strike="noStrike" kern="1200" cap="none" spc="0" normalizeH="0" baseline="0" noProof="0" smtClean="0">
                <a:ln>
                  <a:noFill/>
                </a:ln>
                <a:solidFill>
                  <a:prstClr val="black"/>
                </a:solidFill>
                <a:effectLst/>
                <a:uLnTx/>
                <a:uFillTx/>
                <a:latin typeface="Bosch Office San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de-DE" sz="1200" b="0" i="0" u="none" strike="noStrike" kern="1200" cap="none" spc="0" normalizeH="0" baseline="0" noProof="0">
              <a:ln>
                <a:noFill/>
              </a:ln>
              <a:solidFill>
                <a:prstClr val="black"/>
              </a:solidFill>
              <a:effectLst/>
              <a:uLnTx/>
              <a:uFillTx/>
              <a:latin typeface="Bosch Office Sans" pitchFamily="34" charset="0"/>
              <a:ea typeface="+mn-ea"/>
              <a:cs typeface="+mn-cs"/>
            </a:endParaRPr>
          </a:p>
        </p:txBody>
      </p:sp>
    </p:spTree>
    <p:extLst>
      <p:ext uri="{BB962C8B-B14F-4D97-AF65-F5344CB8AC3E}">
        <p14:creationId xmlns:p14="http://schemas.microsoft.com/office/powerpoint/2010/main" val="10893415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heat exchanger on this series is dual coil</a:t>
            </a:r>
            <a:r>
              <a:rPr lang="en-US" baseline="0" dirty="0"/>
              <a:t> watertube, with two pipes coiling from the bottom header of the HX to the top simultaneously, dividing flow between them. The flue products move to the outside, and back to the inside underneath the center baffle plate making the boiler essentially a two pass design. </a:t>
            </a:r>
          </a:p>
          <a:p>
            <a:endParaRPr lang="en-US" baseline="0" dirty="0"/>
          </a:p>
          <a:p>
            <a:r>
              <a:rPr lang="en-US" baseline="0" dirty="0"/>
              <a:t>Because the main structure is essentially a large spring, large temperature differences on the heat exchanger simply extend the total length of the tubes slightly and do not create stress on the materials. As a result, the SSB can handle a 54F (30C) Delta-T in continuous operation. This spring action also causes slight expansion and contraction of the tube spacing, which causes any debris that might begin to build up on the tubes to crack off and fall down onto the refractory in the center of the heat exchanger. </a:t>
            </a:r>
          </a:p>
          <a:p>
            <a:endParaRPr lang="en-US" baseline="0" dirty="0"/>
          </a:p>
          <a:p>
            <a:r>
              <a:rPr lang="en-US" baseline="0" dirty="0"/>
              <a:t>Crucially, the SSB series uses a vertically oriented heat exchanger, a decision based on market experience with horizontal configurations. All watertube boilers will see debris build up in the combustion chamber on the tube surfaces, but in a horizontal configuration this debris, once loosened, will land on other tubes and fall into flue passages. The flexing of the tubes will slowly work this debris deeper into the gaps, so regular maintenance is needed to keep from permanently plugging. In our case, this debris lands harmlessly on the refractory, meaning we do not need service more often than once every one or two years.</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2D48B2-9EB0-4B37-9B35-FC11E2EA535A}" type="slidenum">
              <a:rPr kumimoji="0" lang="de-DE" sz="1200" b="0" i="0" u="none" strike="noStrike" kern="1200" cap="none" spc="0" normalizeH="0" baseline="0" noProof="0" smtClean="0">
                <a:ln>
                  <a:noFill/>
                </a:ln>
                <a:solidFill>
                  <a:prstClr val="black"/>
                </a:solidFill>
                <a:effectLst/>
                <a:uLnTx/>
                <a:uFillTx/>
                <a:latin typeface="Bosch Office San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de-DE" sz="1200" b="0" i="0" u="none" strike="noStrike" kern="1200" cap="none" spc="0" normalizeH="0" baseline="0" noProof="0">
              <a:ln>
                <a:noFill/>
              </a:ln>
              <a:solidFill>
                <a:prstClr val="black"/>
              </a:solidFill>
              <a:effectLst/>
              <a:uLnTx/>
              <a:uFillTx/>
              <a:latin typeface="Bosch Office Sans" pitchFamily="34" charset="0"/>
              <a:ea typeface="+mn-ea"/>
              <a:cs typeface="+mn-cs"/>
            </a:endParaRPr>
          </a:p>
        </p:txBody>
      </p:sp>
    </p:spTree>
    <p:extLst>
      <p:ext uri="{BB962C8B-B14F-4D97-AF65-F5344CB8AC3E}">
        <p14:creationId xmlns:p14="http://schemas.microsoft.com/office/powerpoint/2010/main" val="17155677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the larger size range, there are three sizes, what we call the SSB800, SSB1000, and SSB1000TL. All three use the same cabinet size, and the SSB800 and 1000 have identical connection sizes. However, the SSB1000TL uses larger connections than the other two, with everything upsized sufficiently so that up to four SSB1000TL can be attached directly together, and share a single connection for each service. Installed, that would look like what you see on the next slide.</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2D48B2-9EB0-4B37-9B35-FC11E2EA535A}" type="slidenum">
              <a:rPr kumimoji="0" lang="de-DE" sz="1200" b="0" i="0" u="none" strike="noStrike" kern="1200" cap="none" spc="0" normalizeH="0" baseline="0" noProof="0" smtClean="0">
                <a:ln>
                  <a:noFill/>
                </a:ln>
                <a:solidFill>
                  <a:prstClr val="black"/>
                </a:solidFill>
                <a:effectLst/>
                <a:uLnTx/>
                <a:uFillTx/>
                <a:latin typeface="Bosch Office San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de-DE" sz="1200" b="0" i="0" u="none" strike="noStrike" kern="1200" cap="none" spc="0" normalizeH="0" baseline="0" noProof="0">
              <a:ln>
                <a:noFill/>
              </a:ln>
              <a:solidFill>
                <a:prstClr val="black"/>
              </a:solidFill>
              <a:effectLst/>
              <a:uLnTx/>
              <a:uFillTx/>
              <a:latin typeface="Bosch Office Sans" pitchFamily="34" charset="0"/>
              <a:ea typeface="+mn-ea"/>
              <a:cs typeface="+mn-cs"/>
            </a:endParaRPr>
          </a:p>
        </p:txBody>
      </p:sp>
    </p:spTree>
    <p:extLst>
      <p:ext uri="{BB962C8B-B14F-4D97-AF65-F5344CB8AC3E}">
        <p14:creationId xmlns:p14="http://schemas.microsoft.com/office/powerpoint/2010/main" val="3139688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start with the definition of a true modular system. It is a simple design that uses multiple small modular boilers that are activated sequentially, with all other boilers isolated until needed.  The efficiency of its design is most apparent during warmer months, when less than maximum load is needed.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comparison with the conventional boiler systems, this will demonstrate that they are simple to design, require low maintenance, provide energy savings, and cost effective. The true modular boiler will result in 35-50% energy savings over the conventional heating system.</a:t>
            </a:r>
          </a:p>
          <a:p>
            <a:endParaRPr lang="en-US" sz="1200" dirty="0"/>
          </a:p>
          <a:p>
            <a:r>
              <a:rPr lang="en-US" sz="1200" dirty="0"/>
              <a:t>Modular systems combine smaller</a:t>
            </a:r>
            <a:r>
              <a:rPr lang="en-US" sz="1200" baseline="0" dirty="0"/>
              <a:t> units to create larger systems as a whole. They create redundancy while still having the flexibility to meet a wide range of demand.</a:t>
            </a:r>
          </a:p>
          <a:p>
            <a:endParaRPr lang="en-US" sz="1200" baseline="0" dirty="0"/>
          </a:p>
          <a:p>
            <a:r>
              <a:rPr lang="en-US" sz="1200" baseline="0" dirty="0"/>
              <a:t>The smaller modules whether installed independently or in a system require less specialization for service and repair, reducing potential for downtime and overall cost of ownership.</a:t>
            </a:r>
          </a:p>
          <a:p>
            <a:endParaRPr lang="en-US" sz="1200" baseline="0" dirty="0"/>
          </a:p>
          <a:p>
            <a:r>
              <a:rPr lang="en-US" sz="1200" baseline="0" dirty="0"/>
              <a:t>Additionally, the overall heat transfer area per unit of energy is uniform over the range of modules in a system, creating consist efficiency over the entire heating load. (Unlike high turn-down boilers whose efficiency may be compromised at the higher turn down ranges)</a:t>
            </a:r>
          </a:p>
          <a:p>
            <a:endParaRPr lang="en-US" dirty="0"/>
          </a:p>
        </p:txBody>
      </p:sp>
      <p:sp>
        <p:nvSpPr>
          <p:cNvPr id="4" name="Slide Number Placeholder 3"/>
          <p:cNvSpPr>
            <a:spLocks noGrp="1"/>
          </p:cNvSpPr>
          <p:nvPr>
            <p:ph type="sldNum" sz="quarter" idx="10"/>
          </p:nvPr>
        </p:nvSpPr>
        <p:spPr/>
        <p:txBody>
          <a:bodyPr/>
          <a:lstStyle/>
          <a:p>
            <a:fld id="{91CF9B4B-AB10-448E-AE44-CCC5431235C1}" type="slidenum">
              <a:rPr lang="en-US" smtClean="0"/>
              <a:t>4</a:t>
            </a:fld>
            <a:endParaRPr lang="en-US"/>
          </a:p>
        </p:txBody>
      </p:sp>
    </p:spTree>
    <p:extLst>
      <p:ext uri="{BB962C8B-B14F-4D97-AF65-F5344CB8AC3E}">
        <p14:creationId xmlns:p14="http://schemas.microsoft.com/office/powerpoint/2010/main" val="22558753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(Minus</a:t>
            </a:r>
            <a:r>
              <a:rPr lang="en-US" baseline="0" dirty="0"/>
              <a:t> the low loss header, which is not currently available.)</a:t>
            </a:r>
          </a:p>
          <a:p>
            <a:endParaRPr lang="en-US" baseline="0" dirty="0"/>
          </a:p>
          <a:p>
            <a:r>
              <a:rPr lang="en-US" baseline="0" dirty="0"/>
              <a:t>Once bolted together, the SSB1000TL4 shown would have one 10” vent, one 10” combustion air supply, one 5” supply, one 5” return, and one 3” gas connection, as well as one PRV drain and one condensate drain connection, all shared by all four boilers and all eight heat exchangers. The parallel piping configuration, as well as all the various manifolds, are all the same basic design as you would see in a standard Primary-Secondary boiler plant, but with this configuration, all of this infrastructure is pre-assembled, pre-piped and pre-wired inside the boiler cabinet, </a:t>
            </a:r>
            <a:r>
              <a:rPr lang="en-US" i="1" baseline="0" dirty="0"/>
              <a:t>dramatically</a:t>
            </a:r>
            <a:r>
              <a:rPr lang="en-US" i="0" baseline="0" dirty="0"/>
              <a:t> decreasing installation cost and time requirements. </a:t>
            </a:r>
            <a:endParaRPr lang="en-CA" dirty="0"/>
          </a:p>
        </p:txBody>
      </p:sp>
      <p:sp>
        <p:nvSpPr>
          <p:cNvPr id="4" name="Slide Number Placeholder 3"/>
          <p:cNvSpPr>
            <a:spLocks noGrp="1"/>
          </p:cNvSpPr>
          <p:nvPr>
            <p:ph type="sldNum" sz="quarter" idx="10"/>
          </p:nvPr>
        </p:nvSpPr>
        <p:spPr/>
        <p:txBody>
          <a:bodyPr/>
          <a:lstStyle/>
          <a:p>
            <a:fld id="{492D48B2-9EB0-4B37-9B35-FC11E2EA535A}" type="slidenum">
              <a:rPr lang="de-DE" smtClean="0"/>
              <a:t>35</a:t>
            </a:fld>
            <a:endParaRPr lang="de-DE"/>
          </a:p>
        </p:txBody>
      </p:sp>
    </p:spTree>
    <p:extLst>
      <p:ext uri="{BB962C8B-B14F-4D97-AF65-F5344CB8AC3E}">
        <p14:creationId xmlns:p14="http://schemas.microsoft.com/office/powerpoint/2010/main" val="2997975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With residences, the power needs of an HVAC system remain more or less the same regardless of who is living in the house. Commercial spaces, on the other hand, have fluctuating needs based on the nature of the business, the number of employees and the presence of equipment such as computers which may require specific temperatures. Modular systems allow you to add and subtract power levels without replacing the whole HVAC system: adjusting for new occupants, expanded business needs and the like for minimal effort.</a:t>
            </a:r>
            <a:endParaRPr lang="en-US" dirty="0"/>
          </a:p>
          <a:p>
            <a:endParaRPr lang="en-US" dirty="0"/>
          </a:p>
        </p:txBody>
      </p:sp>
      <p:sp>
        <p:nvSpPr>
          <p:cNvPr id="4" name="Slide Number Placeholder 3"/>
          <p:cNvSpPr>
            <a:spLocks noGrp="1"/>
          </p:cNvSpPr>
          <p:nvPr>
            <p:ph type="sldNum" sz="quarter" idx="10"/>
          </p:nvPr>
        </p:nvSpPr>
        <p:spPr/>
        <p:txBody>
          <a:bodyPr/>
          <a:lstStyle/>
          <a:p>
            <a:fld id="{91CF9B4B-AB10-448E-AE44-CCC5431235C1}" type="slidenum">
              <a:rPr lang="en-US" smtClean="0"/>
              <a:t>5</a:t>
            </a:fld>
            <a:endParaRPr lang="en-US"/>
          </a:p>
        </p:txBody>
      </p:sp>
    </p:spTree>
    <p:extLst>
      <p:ext uri="{BB962C8B-B14F-4D97-AF65-F5344CB8AC3E}">
        <p14:creationId xmlns:p14="http://schemas.microsoft.com/office/powerpoint/2010/main" val="1403206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Conventional Cascades</a:t>
            </a:r>
          </a:p>
        </p:txBody>
      </p:sp>
      <p:sp>
        <p:nvSpPr>
          <p:cNvPr id="4" name="Slide Number Placeholder 3"/>
          <p:cNvSpPr>
            <a:spLocks noGrp="1"/>
          </p:cNvSpPr>
          <p:nvPr>
            <p:ph type="sldNum" sz="quarter" idx="10"/>
          </p:nvPr>
        </p:nvSpPr>
        <p:spPr/>
        <p:txBody>
          <a:bodyPr/>
          <a:lstStyle/>
          <a:p>
            <a:fld id="{91CF9B4B-AB10-448E-AE44-CCC5431235C1}" type="slidenum">
              <a:rPr lang="en-US" smtClean="0"/>
              <a:t>6</a:t>
            </a:fld>
            <a:endParaRPr lang="en-US"/>
          </a:p>
        </p:txBody>
      </p:sp>
    </p:spTree>
    <p:extLst>
      <p:ext uri="{BB962C8B-B14F-4D97-AF65-F5344CB8AC3E}">
        <p14:creationId xmlns:p14="http://schemas.microsoft.com/office/powerpoint/2010/main" val="3684948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Large </a:t>
            </a:r>
            <a:r>
              <a:rPr lang="en-US" sz="1200" dirty="0"/>
              <a:t>footprint</a:t>
            </a:r>
            <a:r>
              <a:rPr lang="en-US" sz="1200" baseline="0" dirty="0"/>
              <a:t> – impractical for many new installations – impossible for majority of replacement applications</a:t>
            </a:r>
            <a:endParaRPr lang="en-US" dirty="0"/>
          </a:p>
          <a:p>
            <a:r>
              <a:rPr lang="en-US" dirty="0"/>
              <a:t>Single boiler</a:t>
            </a:r>
            <a:r>
              <a:rPr lang="en-US" baseline="0" dirty="0"/>
              <a:t> application has very limited load match capabilities.</a:t>
            </a:r>
          </a:p>
          <a:p>
            <a:r>
              <a:rPr lang="en-US" baseline="0" dirty="0"/>
              <a:t>Excessive cycling (run hours) due to exceeding demand</a:t>
            </a:r>
          </a:p>
          <a:p>
            <a:r>
              <a:rPr lang="en-US" baseline="0" dirty="0"/>
              <a:t>Reduced cycle efficiency (not allowing for steady state performance)</a:t>
            </a:r>
          </a:p>
          <a:p>
            <a:endParaRPr lang="en-US" baseline="0" dirty="0"/>
          </a:p>
          <a:p>
            <a:r>
              <a:rPr lang="en-US" baseline="0" dirty="0"/>
              <a:t>What do you mean by conventional cascading. It does not mean old non-condensing low efficiency boilers. We are only talking about how these systems are designed.</a:t>
            </a:r>
          </a:p>
          <a:p>
            <a:r>
              <a:rPr lang="en-US" baseline="0" dirty="0"/>
              <a:t>Traditional designs would often use a single boiler for the entire system. So, each boiler would be designed for larger than 100% of the heat load.</a:t>
            </a:r>
          </a:p>
          <a:p>
            <a:r>
              <a:rPr lang="en-US" baseline="0" dirty="0"/>
              <a:t>This leads to issues such as cycling which means boiler exceeding the demand of the system requirement.</a:t>
            </a:r>
          </a:p>
          <a:p>
            <a:r>
              <a:rPr lang="en-US" baseline="0" dirty="0"/>
              <a:t>This systems will have large footprint thus making it difficult to fit through the regular door.</a:t>
            </a:r>
          </a:p>
          <a:p>
            <a:endParaRPr lang="en-US" baseline="0" dirty="0"/>
          </a:p>
          <a:p>
            <a:r>
              <a:rPr lang="en-US" baseline="0" dirty="0"/>
              <a:t>Finally, due to frequent cycling, the boiler takes large amount of energy to revamp every time the demand is generated.</a:t>
            </a:r>
          </a:p>
          <a:p>
            <a:r>
              <a:rPr lang="en-US" baseline="0" dirty="0"/>
              <a:t>The traditional design has evolved slightly so now we see two boilers being designed at 65% to 100% of the heating load.</a:t>
            </a:r>
          </a:p>
          <a:p>
            <a:r>
              <a:rPr lang="en-US" baseline="0" dirty="0"/>
              <a:t>This provides slight improvement in cycling hours while adding redundancy to the systems. However, this simple reduces the stress on the heat exchanger while not correcting the bigger problem. </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91CF9B4B-AB10-448E-AE44-CCC5431235C1}" type="slidenum">
              <a:rPr lang="en-US" smtClean="0"/>
              <a:t>7</a:t>
            </a:fld>
            <a:endParaRPr lang="en-US"/>
          </a:p>
        </p:txBody>
      </p:sp>
    </p:spTree>
    <p:extLst>
      <p:ext uri="{BB962C8B-B14F-4D97-AF65-F5344CB8AC3E}">
        <p14:creationId xmlns:p14="http://schemas.microsoft.com/office/powerpoint/2010/main" val="2907973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6971" lvl="1" indent="0" algn="just">
              <a:buClr>
                <a:schemeClr val="accent1"/>
              </a:buClr>
              <a:buFont typeface="Wingdings" panose="05000000000000000000" pitchFamily="2" charset="2"/>
              <a:buNone/>
            </a:pPr>
            <a:r>
              <a:rPr lang="en-US" sz="2400" baseline="0" dirty="0"/>
              <a:t>Explain and example</a:t>
            </a:r>
          </a:p>
          <a:p>
            <a:pPr marL="456971" lvl="1" indent="0" algn="just">
              <a:buClr>
                <a:schemeClr val="accent1"/>
              </a:buClr>
              <a:buFont typeface="Wingdings" panose="05000000000000000000" pitchFamily="2" charset="2"/>
              <a:buNone/>
            </a:pPr>
            <a:r>
              <a:rPr lang="en-US" sz="2400" baseline="0" dirty="0"/>
              <a:t>1 mil </a:t>
            </a:r>
            <a:r>
              <a:rPr lang="en-US" sz="2400" baseline="0" dirty="0" err="1"/>
              <a:t>btu</a:t>
            </a:r>
            <a:r>
              <a:rPr lang="en-US" sz="2400" baseline="0" dirty="0"/>
              <a:t> boiler turndown 5:1</a:t>
            </a:r>
          </a:p>
          <a:p>
            <a:pPr marL="456971" lvl="1" indent="0" algn="just">
              <a:buClr>
                <a:schemeClr val="accent1"/>
              </a:buClr>
              <a:buFont typeface="Wingdings" panose="05000000000000000000" pitchFamily="2" charset="2"/>
              <a:buNone/>
            </a:pPr>
            <a:r>
              <a:rPr lang="en-US" sz="2400" baseline="0" dirty="0"/>
              <a:t>100,000 </a:t>
            </a:r>
            <a:r>
              <a:rPr lang="en-US" sz="2400" baseline="0" dirty="0" err="1"/>
              <a:t>btu</a:t>
            </a:r>
            <a:r>
              <a:rPr lang="en-US" sz="2400" baseline="0" dirty="0"/>
              <a:t> load</a:t>
            </a:r>
          </a:p>
          <a:p>
            <a:pPr marL="456971" lvl="1" indent="0" algn="just">
              <a:buClr>
                <a:schemeClr val="accent1"/>
              </a:buClr>
              <a:buFont typeface="Wingdings" panose="05000000000000000000" pitchFamily="2" charset="2"/>
              <a:buNone/>
            </a:pPr>
            <a:endParaRPr lang="en-US" sz="2400" baseline="0" dirty="0"/>
          </a:p>
          <a:p>
            <a:pPr marL="456971" lvl="1" indent="0" algn="just">
              <a:buClr>
                <a:schemeClr val="accent1"/>
              </a:buClr>
              <a:buFont typeface="Wingdings" panose="05000000000000000000" pitchFamily="2" charset="2"/>
              <a:buNone/>
            </a:pPr>
            <a:r>
              <a:rPr lang="en-US" sz="2400" baseline="0" dirty="0"/>
              <a:t>Its not until the system demand exceeds the minimal burner firing rate that you achieve a longer burner cycle and steady state efficiency.</a:t>
            </a:r>
          </a:p>
          <a:p>
            <a:pPr marL="456971" lvl="1" indent="0" algn="just">
              <a:buClr>
                <a:schemeClr val="accent1"/>
              </a:buClr>
              <a:buFont typeface="Wingdings" panose="05000000000000000000" pitchFamily="2" charset="2"/>
              <a:buNone/>
            </a:pPr>
            <a:r>
              <a:rPr lang="en-US" sz="2400" baseline="0" dirty="0"/>
              <a:t>Excessive cycling is wear and tear on the equipment. Increasing service time for replacement parts; reducing boiler lifespan.</a:t>
            </a:r>
          </a:p>
          <a:p>
            <a:pPr marL="456971" lvl="1" indent="0" algn="just">
              <a:buClr>
                <a:schemeClr val="accent1"/>
              </a:buClr>
              <a:buFont typeface="Wingdings" panose="05000000000000000000" pitchFamily="2" charset="2"/>
              <a:buNone/>
            </a:pPr>
            <a:endParaRPr lang="en-US" sz="2400" baseline="0" dirty="0"/>
          </a:p>
          <a:p>
            <a:pPr marL="456971" lvl="1" indent="0" algn="just">
              <a:buClr>
                <a:schemeClr val="accent1"/>
              </a:buClr>
              <a:buFont typeface="Wingdings" panose="05000000000000000000" pitchFamily="2" charset="2"/>
              <a:buNone/>
            </a:pPr>
            <a:r>
              <a:rPr lang="en-US" sz="2400" baseline="0" dirty="0"/>
              <a:t>Inefficient </a:t>
            </a:r>
            <a:r>
              <a:rPr lang="en-US" sz="2400" baseline="0"/>
              <a:t>operation.</a:t>
            </a:r>
          </a:p>
          <a:p>
            <a:pPr marL="456971" lvl="1" indent="0" algn="just">
              <a:buClr>
                <a:schemeClr val="accent1"/>
              </a:buClr>
              <a:buFont typeface="Wingdings" panose="05000000000000000000" pitchFamily="2" charset="2"/>
              <a:buNone/>
            </a:pPr>
            <a:endParaRPr lang="en-US" sz="2400" baseline="0" dirty="0"/>
          </a:p>
          <a:p>
            <a:pPr marL="456971" lvl="1" indent="0" algn="just">
              <a:buClr>
                <a:schemeClr val="accent1"/>
              </a:buClr>
              <a:buFont typeface="Wingdings" panose="05000000000000000000" pitchFamily="2" charset="2"/>
              <a:buNone/>
            </a:pPr>
            <a:r>
              <a:rPr lang="en-US" sz="2400" baseline="0" dirty="0"/>
              <a:t>This Chart shows a comparison between modular and conventional cascade.</a:t>
            </a:r>
          </a:p>
          <a:p>
            <a:pPr marL="456971" lvl="1" indent="0" algn="just">
              <a:buClr>
                <a:schemeClr val="accent1"/>
              </a:buClr>
              <a:buFont typeface="Wingdings" panose="05000000000000000000" pitchFamily="2" charset="2"/>
              <a:buNone/>
            </a:pPr>
            <a:r>
              <a:rPr lang="en-US" sz="2400" baseline="0" dirty="0"/>
              <a:t>Modular system has significant reduction in run hours vs conventional cascade.</a:t>
            </a:r>
          </a:p>
          <a:p>
            <a:pPr marL="456971" lvl="1" indent="0" algn="just">
              <a:buClr>
                <a:schemeClr val="accent1"/>
              </a:buClr>
              <a:buFont typeface="Wingdings" panose="05000000000000000000" pitchFamily="2" charset="2"/>
              <a:buNone/>
            </a:pPr>
            <a:r>
              <a:rPr lang="en-US" sz="2400" baseline="0" dirty="0"/>
              <a:t>Boiler cycling “the boiler killer”. Maximum 4 boilers cycles per hour.</a:t>
            </a:r>
          </a:p>
          <a:p>
            <a:pPr marL="456971" lvl="1" indent="0" algn="just">
              <a:buClr>
                <a:schemeClr val="accent1"/>
              </a:buClr>
              <a:buFont typeface="Wingdings" panose="05000000000000000000" pitchFamily="2" charset="2"/>
              <a:buNone/>
            </a:pPr>
            <a:endParaRPr lang="en-US" sz="2400" baseline="0" dirty="0"/>
          </a:p>
          <a:p>
            <a:pPr marL="456971" lvl="1" indent="0" algn="just">
              <a:buClr>
                <a:schemeClr val="accent1"/>
              </a:buClr>
              <a:buFont typeface="Wingdings" panose="05000000000000000000" pitchFamily="2" charset="2"/>
              <a:buNone/>
            </a:pPr>
            <a:endParaRPr lang="en-US" sz="2400" baseline="0" dirty="0"/>
          </a:p>
          <a:p>
            <a:pPr marL="456971" lvl="1" indent="0" algn="just">
              <a:buClr>
                <a:schemeClr val="accent1"/>
              </a:buClr>
              <a:buFont typeface="Wingdings" panose="05000000000000000000" pitchFamily="2" charset="2"/>
              <a:buNone/>
            </a:pPr>
            <a:endParaRPr lang="en-US" sz="2400" dirty="0"/>
          </a:p>
          <a:p>
            <a:endParaRPr lang="en-US" dirty="0"/>
          </a:p>
        </p:txBody>
      </p:sp>
      <p:sp>
        <p:nvSpPr>
          <p:cNvPr id="4" name="Slide Number Placeholder 3"/>
          <p:cNvSpPr>
            <a:spLocks noGrp="1"/>
          </p:cNvSpPr>
          <p:nvPr>
            <p:ph type="sldNum" sz="quarter" idx="10"/>
          </p:nvPr>
        </p:nvSpPr>
        <p:spPr/>
        <p:txBody>
          <a:bodyPr/>
          <a:lstStyle/>
          <a:p>
            <a:fld id="{91CF9B4B-AB10-448E-AE44-CCC5431235C1}" type="slidenum">
              <a:rPr lang="en-US" smtClean="0"/>
              <a:t>8</a:t>
            </a:fld>
            <a:endParaRPr lang="en-US"/>
          </a:p>
        </p:txBody>
      </p:sp>
    </p:spTree>
    <p:extLst>
      <p:ext uri="{BB962C8B-B14F-4D97-AF65-F5344CB8AC3E}">
        <p14:creationId xmlns:p14="http://schemas.microsoft.com/office/powerpoint/2010/main" val="1834005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F9B4B-AB10-448E-AE44-CCC5431235C1}" type="slidenum">
              <a:rPr lang="en-US" smtClean="0"/>
              <a:t>9</a:t>
            </a:fld>
            <a:endParaRPr lang="en-US"/>
          </a:p>
        </p:txBody>
      </p:sp>
    </p:spTree>
    <p:extLst>
      <p:ext uri="{BB962C8B-B14F-4D97-AF65-F5344CB8AC3E}">
        <p14:creationId xmlns:p14="http://schemas.microsoft.com/office/powerpoint/2010/main" val="2776893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6971" lvl="1" indent="0" algn="just">
              <a:buClr>
                <a:schemeClr val="accent1"/>
              </a:buClr>
              <a:buFont typeface="Arial" panose="020B0604020202020204" pitchFamily="34" charset="0"/>
              <a:buNone/>
            </a:pPr>
            <a:r>
              <a:rPr lang="en-US" sz="2400" dirty="0"/>
              <a:t>Smaller units allow ease of access for new and existing</a:t>
            </a:r>
            <a:r>
              <a:rPr lang="en-US" sz="2400" baseline="0" dirty="0"/>
              <a:t> applications.</a:t>
            </a:r>
          </a:p>
          <a:p>
            <a:pPr marL="456971" lvl="1" indent="0" algn="just">
              <a:buClr>
                <a:schemeClr val="accent1"/>
              </a:buClr>
              <a:buFont typeface="Arial" panose="020B0604020202020204" pitchFamily="34" charset="0"/>
              <a:buNone/>
            </a:pPr>
            <a:r>
              <a:rPr lang="en-US" sz="2400" baseline="0" dirty="0"/>
              <a:t>Allow for easy addition of modules (system expansion)</a:t>
            </a:r>
          </a:p>
          <a:p>
            <a:pPr marL="456971" lvl="1" indent="0" algn="just">
              <a:buClr>
                <a:schemeClr val="accent1"/>
              </a:buClr>
              <a:buFont typeface="Arial" panose="020B0604020202020204" pitchFamily="34" charset="0"/>
              <a:buNone/>
            </a:pPr>
            <a:r>
              <a:rPr lang="en-US" sz="2400" baseline="0" dirty="0"/>
              <a:t>More closely match the system load demands</a:t>
            </a:r>
          </a:p>
          <a:p>
            <a:pPr marL="456971" lvl="1" indent="0" algn="just">
              <a:buClr>
                <a:schemeClr val="accent1"/>
              </a:buClr>
              <a:buFont typeface="Arial" panose="020B0604020202020204" pitchFamily="34" charset="0"/>
              <a:buNone/>
            </a:pPr>
            <a:r>
              <a:rPr lang="en-US" sz="2400" baseline="0" dirty="0"/>
              <a:t>Reduce cycling (run hours). </a:t>
            </a:r>
            <a:r>
              <a:rPr lang="en-US" dirty="0"/>
              <a:t>Load matching vs just high turndown (stable operation</a:t>
            </a:r>
            <a:r>
              <a:rPr lang="en-US" baseline="0" dirty="0"/>
              <a:t> at each stage (module) means stable operation and efficiency through the entire  of capacity. (SSB100-TL-4 40:1)</a:t>
            </a:r>
            <a:r>
              <a:rPr lang="en-US" dirty="0"/>
              <a:t> </a:t>
            </a:r>
          </a:p>
          <a:p>
            <a:pPr marL="456971" lvl="1" indent="0" algn="just">
              <a:buClr>
                <a:schemeClr val="accent1"/>
              </a:buClr>
              <a:buFont typeface="Arial" panose="020B0604020202020204" pitchFamily="34" charset="0"/>
              <a:buNone/>
            </a:pPr>
            <a:endParaRPr lang="en-US" dirty="0"/>
          </a:p>
          <a:p>
            <a:pPr marL="457200" marR="0" lvl="1" indent="0" algn="just"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sz="1200" dirty="0"/>
              <a:t>Minimize service time without sacrificing functionality of complete system</a:t>
            </a:r>
          </a:p>
          <a:p>
            <a:pPr marL="457200" lvl="1" indent="0" algn="just">
              <a:buClr>
                <a:schemeClr val="accent1"/>
              </a:buClr>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1CF9B4B-AB10-448E-AE44-CCC5431235C1}" type="slidenum">
              <a:rPr lang="en-US" smtClean="0"/>
              <a:t>10</a:t>
            </a:fld>
            <a:endParaRPr lang="en-US"/>
          </a:p>
        </p:txBody>
      </p:sp>
    </p:spTree>
    <p:extLst>
      <p:ext uri="{BB962C8B-B14F-4D97-AF65-F5344CB8AC3E}">
        <p14:creationId xmlns:p14="http://schemas.microsoft.com/office/powerpoint/2010/main" val="5242832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4.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4.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tags" Target="../tags/tag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4.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4.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9.png"/></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4.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4.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image" Target="../media/image4.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4.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4.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image" Target="../media/image4.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4.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image" Target="../media/image4.pn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4.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image" Target="../media/image4.pn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image" Target="../media/image4.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69.xml"/><Relationship Id="rId7" Type="http://schemas.openxmlformats.org/officeDocument/2006/relationships/image" Target="../media/image4.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image" Target="../media/image4.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10.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Subtitle 2" hidden="1"/>
          <p:cNvSpPr>
            <a:spLocks noGrp="1"/>
          </p:cNvSpPr>
          <p:nvPr>
            <p:ph type="subTitle" idx="1"/>
            <p:custDataLst>
              <p:tags r:id="rId1"/>
            </p:custDataLst>
          </p:nvPr>
        </p:nvSpPr>
        <p:spPr>
          <a:xfrm>
            <a:off x="0" y="0"/>
            <a:ext cx="1270000" cy="12700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anchor="t">
            <a:noAutofit/>
          </a:bodyPr>
          <a:lstStyle>
            <a:lvl1pPr marL="0" indent="0" algn="l">
              <a:lnSpc>
                <a:spcPct val="100000"/>
              </a:lnSpc>
              <a:spcBef>
                <a:spcPts val="0"/>
              </a:spcBef>
              <a:spcAft>
                <a:spcPts val="0"/>
              </a:spcAft>
              <a:buClrTx/>
              <a:buSzPct val="100000"/>
              <a:buFontTx/>
              <a:buNone/>
              <a:defRPr sz="100" b="0" i="0" u="none" spc="0">
                <a:solidFill>
                  <a:schemeClr val="tx1"/>
                </a:solidFill>
                <a:latin typeface="Bosch Office Sans" pitchFamily="2" charset="0"/>
              </a:defRPr>
            </a:lvl1pPr>
            <a:lvl2pPr marL="411358" indent="0" algn="ctr">
              <a:buNone/>
              <a:defRPr sz="1799"/>
            </a:lvl2pPr>
            <a:lvl3pPr marL="822716" indent="0" algn="ctr">
              <a:buNone/>
              <a:defRPr sz="1619"/>
            </a:lvl3pPr>
            <a:lvl4pPr marL="1234075" indent="0" algn="ctr">
              <a:buNone/>
              <a:defRPr sz="1440"/>
            </a:lvl4pPr>
            <a:lvl5pPr marL="1645433" indent="0" algn="ctr">
              <a:buNone/>
              <a:defRPr sz="1440"/>
            </a:lvl5pPr>
            <a:lvl6pPr marL="2056792" indent="0" algn="ctr">
              <a:buNone/>
              <a:defRPr sz="1440"/>
            </a:lvl6pPr>
            <a:lvl7pPr marL="2468150" indent="0" algn="ctr">
              <a:buNone/>
              <a:defRPr sz="1440"/>
            </a:lvl7pPr>
            <a:lvl8pPr marL="2879509" indent="0" algn="ctr">
              <a:buNone/>
              <a:defRPr sz="1440"/>
            </a:lvl8pPr>
            <a:lvl9pPr marL="3290867" indent="0" algn="ctr">
              <a:buNone/>
              <a:defRPr sz="1440"/>
            </a:lvl9pPr>
          </a:lstStyle>
          <a:p>
            <a:r>
              <a:rPr lang="en-US"/>
              <a:t>Click to edit Master subtitle style</a:t>
            </a:r>
            <a:endParaRPr lang="de-DE" dirty="0"/>
          </a:p>
        </p:txBody>
      </p:sp>
      <p:sp>
        <p:nvSpPr>
          <p:cNvPr id="2" name="Title 1"/>
          <p:cNvSpPr>
            <a:spLocks noGrp="1"/>
          </p:cNvSpPr>
          <p:nvPr>
            <p:ph type="ctrTitle"/>
            <p:custDataLst>
              <p:tags r:id="rId2"/>
            </p:custDataLst>
          </p:nvPr>
        </p:nvSpPr>
        <p:spPr>
          <a:xfrm>
            <a:off x="259080" y="259080"/>
            <a:ext cx="9872980" cy="520446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chorCtr="0">
            <a:normAutofit/>
          </a:bodyPr>
          <a:lstStyle>
            <a:lvl1pPr algn="l">
              <a:lnSpc>
                <a:spcPct val="90000"/>
              </a:lnSpc>
              <a:spcBef>
                <a:spcPts val="0"/>
              </a:spcBef>
              <a:spcAft>
                <a:spcPts val="0"/>
              </a:spcAft>
              <a:buFontTx/>
              <a:buNone/>
              <a:defRPr sz="8000" b="0" i="0" u="none" cap="all" spc="0">
                <a:solidFill>
                  <a:srgbClr val="FFFFFF"/>
                </a:solidFill>
                <a:latin typeface="Bosch Office Sans" pitchFamily="2" charset="0"/>
              </a:defRPr>
            </a:lvl1pPr>
          </a:lstStyle>
          <a:p>
            <a:r>
              <a:rPr lang="en-US"/>
              <a:t>Click to edit Master title style</a:t>
            </a:r>
            <a:endParaRPr lang="de-DE" dirty="0"/>
          </a:p>
        </p:txBody>
      </p:sp>
    </p:spTree>
    <p:extLst>
      <p:ext uri="{BB962C8B-B14F-4D97-AF65-F5344CB8AC3E}">
        <p14:creationId xmlns:p14="http://schemas.microsoft.com/office/powerpoint/2010/main" val="1760431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713647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2075" y="328614"/>
            <a:ext cx="2364089" cy="5229225"/>
          </a:xfrm>
        </p:spPr>
        <p:txBody>
          <a:bodyPr vert="eaVert"/>
          <a:lstStyle/>
          <a:p>
            <a:r>
              <a:rPr lang="en-US"/>
              <a:t>Click to edit Master title style</a:t>
            </a:r>
            <a:endParaRPr lang="de-DE"/>
          </a:p>
        </p:txBody>
      </p:sp>
      <p:sp>
        <p:nvSpPr>
          <p:cNvPr id="3" name="Vertical Text Placeholder 2"/>
          <p:cNvSpPr>
            <a:spLocks noGrp="1"/>
          </p:cNvSpPr>
          <p:nvPr>
            <p:ph type="body" orient="vert" idx="1"/>
          </p:nvPr>
        </p:nvSpPr>
        <p:spPr>
          <a:xfrm>
            <a:off x="753463" y="328614"/>
            <a:ext cx="6895434" cy="52292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1032288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2 vertical Contents">
    <p:spTree>
      <p:nvGrpSpPr>
        <p:cNvPr id="1" name=""/>
        <p:cNvGrpSpPr/>
        <p:nvPr/>
      </p:nvGrpSpPr>
      <p:grpSpPr>
        <a:xfrm>
          <a:off x="0" y="0"/>
          <a:ext cx="0" cy="0"/>
          <a:chOff x="0" y="0"/>
          <a:chExt cx="0" cy="0"/>
        </a:xfrm>
      </p:grpSpPr>
      <p:sp>
        <p:nvSpPr>
          <p:cNvPr id="13" name="chapter_title">
            <a:extLst>
              <a:ext uri="{FF2B5EF4-FFF2-40B4-BE49-F238E27FC236}">
                <a16:creationId xmlns:a16="http://schemas.microsoft.com/office/drawing/2014/main" id="{D33D57B9-D1BF-429C-A05C-2E6EE4CCE939}"/>
              </a:ext>
            </a:extLst>
          </p:cNvPr>
          <p:cNvSpPr>
            <a:spLocks noGrp="1"/>
          </p:cNvSpPr>
          <p:nvPr>
            <p:ph type="body" idx="15" hasCustomPrompt="1"/>
          </p:nvPr>
        </p:nvSpPr>
        <p:spPr>
          <a:xfrm>
            <a:off x="259080" y="259200"/>
            <a:ext cx="10452100" cy="388800"/>
          </a:xfrm>
        </p:spPr>
        <p:txBody>
          <a:bodyPr vert="horz" lIns="0" tIns="0" rIns="0" bIns="0" rtlCol="0"/>
          <a:lstStyle>
            <a:lvl1pPr>
              <a:lnSpc>
                <a:spcPct val="89000"/>
              </a:lnSpc>
              <a:buNone/>
              <a:defRPr sz="2800" kern="0" baseline="0"/>
            </a:lvl1pPr>
          </a:lstStyle>
          <a:p>
            <a:pPr marL="0" lvl="0" indent="0">
              <a:spcBef>
                <a:spcPts val="0"/>
              </a:spcBef>
              <a:buFont typeface="Wingdings 3" panose="05040102010807070707" pitchFamily="18" charset="2"/>
            </a:pPr>
            <a:r>
              <a:rPr lang="de-DE"/>
              <a:t>Add Chapter Title</a:t>
            </a:r>
          </a:p>
        </p:txBody>
      </p:sp>
      <p:sp>
        <p:nvSpPr>
          <p:cNvPr id="17" name="slide_title">
            <a:extLst>
              <a:ext uri="{FF2B5EF4-FFF2-40B4-BE49-F238E27FC236}">
                <a16:creationId xmlns:a16="http://schemas.microsoft.com/office/drawing/2014/main" id="{F65834A0-7F38-430B-B142-0F15EEF33EAF}"/>
              </a:ext>
            </a:extLst>
          </p:cNvPr>
          <p:cNvSpPr>
            <a:spLocks noGrp="1"/>
          </p:cNvSpPr>
          <p:nvPr>
            <p:ph type="title" sz="quarter" hasCustomPrompt="1"/>
          </p:nvPr>
        </p:nvSpPr>
        <p:spPr>
          <a:xfrm>
            <a:off x="259080" y="648000"/>
            <a:ext cx="10452100" cy="388800"/>
          </a:xfrm>
        </p:spPr>
        <p:txBody>
          <a:bodyPr/>
          <a:lstStyle/>
          <a:p>
            <a:r>
              <a:rPr lang="de-DE"/>
              <a:t>Add Slide Title</a:t>
            </a:r>
          </a:p>
        </p:txBody>
      </p:sp>
      <p:sp>
        <p:nvSpPr>
          <p:cNvPr id="3" name="Content Placeholder 2"/>
          <p:cNvSpPr>
            <a:spLocks noGrp="1"/>
          </p:cNvSpPr>
          <p:nvPr>
            <p:ph sz="half" idx="1" hasCustomPrompt="1"/>
          </p:nvPr>
        </p:nvSpPr>
        <p:spPr>
          <a:xfrm>
            <a:off x="3026410" y="1296000"/>
            <a:ext cx="3646170" cy="4168800"/>
          </a:xfrm>
        </p:spPr>
        <p:txBody>
          <a:bodyPr/>
          <a:lstStyle>
            <a:lvl1pPr>
              <a:defRPr/>
            </a:lvl1pPr>
          </a:lstStyle>
          <a:p>
            <a:pPr lvl="0"/>
            <a:r>
              <a:rPr lang="de-DE"/>
              <a:t>Add Text</a:t>
            </a:r>
          </a:p>
          <a:p>
            <a:pPr lvl="1"/>
            <a:r>
              <a:rPr lang="de-DE"/>
              <a:t>Zweite Ebene</a:t>
            </a:r>
          </a:p>
          <a:p>
            <a:pPr lvl="2"/>
            <a:r>
              <a:rPr lang="de-DE"/>
              <a:t>Dritte Ebene</a:t>
            </a:r>
          </a:p>
          <a:p>
            <a:pPr lvl="3"/>
            <a:r>
              <a:rPr lang="de-DE"/>
              <a:t>Vierte Ebene</a:t>
            </a:r>
          </a:p>
          <a:p>
            <a:pPr lvl="4"/>
            <a:r>
              <a:rPr lang="de-DE"/>
              <a:t>Fünfte Ebene</a:t>
            </a:r>
          </a:p>
        </p:txBody>
      </p:sp>
      <p:sp>
        <p:nvSpPr>
          <p:cNvPr id="4" name="Content Placeholder 3"/>
          <p:cNvSpPr>
            <a:spLocks noGrp="1"/>
          </p:cNvSpPr>
          <p:nvPr>
            <p:ph sz="half" idx="2" hasCustomPrompt="1"/>
          </p:nvPr>
        </p:nvSpPr>
        <p:spPr>
          <a:xfrm>
            <a:off x="7061200" y="1295999"/>
            <a:ext cx="3646170" cy="4168800"/>
          </a:xfrm>
        </p:spPr>
        <p:txBody>
          <a:bodyPr/>
          <a:lstStyle>
            <a:lvl1pPr>
              <a:defRPr/>
            </a:lvl1pPr>
          </a:lstStyle>
          <a:p>
            <a:pPr lvl="0"/>
            <a:r>
              <a:rPr lang="de-DE"/>
              <a:t>Add Text</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Slide Number Placeholder 4"/>
          <p:cNvSpPr>
            <a:spLocks noGrp="1"/>
          </p:cNvSpPr>
          <p:nvPr>
            <p:ph type="sldNum" sz="quarter" idx="12"/>
          </p:nvPr>
        </p:nvSpPr>
        <p:spPr>
          <a:xfrm>
            <a:off x="259080" y="5628640"/>
            <a:ext cx="288290" cy="410210"/>
          </a:xfrm>
        </p:spPr>
        <p:txBody>
          <a:bodyPr/>
          <a:lstStyle>
            <a:lvl1pPr>
              <a:defRPr kern="0" baseline="0">
                <a:solidFill>
                  <a:srgbClr val="999FA6"/>
                </a:solidFill>
              </a:defRPr>
            </a:lvl1pPr>
          </a:lstStyle>
          <a:p>
            <a:fld id="{4898AEC0-503E-4FA4-859C-D0F72D6E3F79}" type="slidenum">
              <a:rPr lang="de-DE" smtClean="0"/>
              <a:pPr/>
              <a:t>‹#›</a:t>
            </a:fld>
            <a:endParaRPr lang="de-DE"/>
          </a:p>
        </p:txBody>
      </p:sp>
      <p:pic>
        <p:nvPicPr>
          <p:cNvPr id="29" name="Grafik 3" descr="bottom_d2_169.png">
            <a:extLst>
              <a:ext uri="{FF2B5EF4-FFF2-40B4-BE49-F238E27FC236}">
                <a16:creationId xmlns:a16="http://schemas.microsoft.com/office/drawing/2014/main" id="{2646ABA5-1E42-496E-B88F-BEBEC4B2C7B6}"/>
              </a:ext>
            </a:extLst>
          </p:cNvPr>
          <p:cNvPicPr>
            <a:picLocks noSel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30" name="Grafik 29" descr="logo2_d2.png">
            <a:extLst>
              <a:ext uri="{FF2B5EF4-FFF2-40B4-BE49-F238E27FC236}">
                <a16:creationId xmlns:a16="http://schemas.microsoft.com/office/drawing/2014/main" id="{BA9AAC15-C2E5-4D68-B499-7D3FC8760D94}"/>
              </a:ext>
            </a:extLst>
          </p:cNvPr>
          <p:cNvPicPr>
            <a:picLocks noSelect="1"/>
          </p:cNvPicPr>
          <p:nvPr userDrawn="1">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0" y="5522613"/>
            <a:ext cx="135941" cy="648000"/>
          </a:xfrm>
          <a:prstGeom prst="rect">
            <a:avLst/>
          </a:prstGeom>
        </p:spPr>
      </p:pic>
      <p:sp>
        <p:nvSpPr>
          <p:cNvPr id="12" name="Rectangle7">
            <a:extLst>
              <a:ext uri="{FF2B5EF4-FFF2-40B4-BE49-F238E27FC236}">
                <a16:creationId xmlns:a16="http://schemas.microsoft.com/office/drawing/2014/main" id="{0193DB20-8E77-4A05-AA77-554F32E8990F}"/>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a:solidFill>
                  <a:srgbClr val="000000"/>
                </a:solidFill>
                <a:latin typeface="+mn-lt"/>
              </a:rPr>
              <a:t> </a:t>
            </a:r>
          </a:p>
        </p:txBody>
      </p:sp>
      <p:pic>
        <p:nvPicPr>
          <p:cNvPr id="14" name="Grafik 4" descr="logo1_d2.png">
            <a:extLst>
              <a:ext uri="{FF2B5EF4-FFF2-40B4-BE49-F238E27FC236}">
                <a16:creationId xmlns:a16="http://schemas.microsoft.com/office/drawing/2014/main" id="{AD1AA2B6-6C2F-4A14-9E4C-FB86A10EF6B2}"/>
              </a:ext>
            </a:extLst>
          </p:cNvPr>
          <p:cNvPicPr>
            <a:picLocks noSelect="1"/>
          </p:cNvPicPr>
          <p:nvPr userDrawn="1">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9758680" y="5464811"/>
            <a:ext cx="1094740" cy="575309"/>
          </a:xfrm>
          <a:prstGeom prst="rect">
            <a:avLst/>
          </a:prstGeom>
          <a:ln w="0">
            <a:noFill/>
          </a:ln>
          <a:effectLst/>
        </p:spPr>
      </p:pic>
      <p:sp>
        <p:nvSpPr>
          <p:cNvPr id="34" name="sax_Navi" hidden="1">
            <a:extLst>
              <a:ext uri="{FF2B5EF4-FFF2-40B4-BE49-F238E27FC236}">
                <a16:creationId xmlns:a16="http://schemas.microsoft.com/office/drawing/2014/main" id="{EE1CD1D2-A269-4D17-9345-B883DA4F9778}"/>
              </a:ext>
            </a:extLst>
          </p:cNvPr>
          <p:cNvSpPr txBox="1"/>
          <p:nvPr userDrawn="1"/>
        </p:nvSpPr>
        <p:spPr>
          <a:xfrm>
            <a:off x="259200" y="1296000"/>
            <a:ext cx="2120400" cy="4168800"/>
          </a:xfrm>
          <a:prstGeom prst="rect">
            <a:avLst/>
          </a:prstGeom>
          <a:solidFill>
            <a:schemeClr val="bg1"/>
          </a:solidFill>
          <a:ln>
            <a:noFill/>
          </a:ln>
        </p:spPr>
        <p:txBody>
          <a:bodyPr wrap="square" lIns="0" tIns="0" rIns="0" bIns="0" rtlCol="0">
            <a:noAutofit/>
          </a:bodyPr>
          <a:lstStyle/>
          <a:p>
            <a:pPr marR="0" defTabSz="914400" eaLnBrk="1" fontAlgn="auto" latinLnBrk="0" hangingPunct="1">
              <a:lnSpc>
                <a:spcPts val="2300"/>
              </a:lnSpc>
              <a:spcBef>
                <a:spcPts val="500"/>
              </a:spcBef>
              <a:spcAft>
                <a:spcPts val="0"/>
              </a:spcAft>
              <a:buClrTx/>
              <a:buSzTx/>
              <a:buFontTx/>
              <a:buNone/>
              <a:tabLst/>
            </a:pPr>
            <a:endParaRPr kumimoji="0" lang="de-DE" sz="1800" b="0" i="0" u="none" strike="noStrike" kern="0" cap="none" spc="0" normalizeH="0" baseline="0" noProof="0" dirty="0">
              <a:ln>
                <a:noFill/>
              </a:ln>
              <a:solidFill>
                <a:srgbClr val="000000"/>
              </a:solidFill>
              <a:effectLst/>
              <a:uLnTx/>
              <a:uFillTx/>
              <a:latin typeface="+mn-lt"/>
            </a:endParaRPr>
          </a:p>
        </p:txBody>
      </p:sp>
      <p:sp>
        <p:nvSpPr>
          <p:cNvPr id="35" name="sax_Navi_Eintrag" hidden="1">
            <a:extLst>
              <a:ext uri="{FF2B5EF4-FFF2-40B4-BE49-F238E27FC236}">
                <a16:creationId xmlns:a16="http://schemas.microsoft.com/office/drawing/2014/main" id="{ECB7F7D6-AB77-4B5A-81FB-07661EA75249}"/>
              </a:ext>
            </a:extLst>
          </p:cNvPr>
          <p:cNvSpPr txBox="1"/>
          <p:nvPr userDrawn="1"/>
        </p:nvSpPr>
        <p:spPr>
          <a:xfrm>
            <a:off x="342000" y="1296000"/>
            <a:ext cx="1994400" cy="212400"/>
          </a:xfrm>
          <a:prstGeom prst="rect">
            <a:avLst/>
          </a:prstGeom>
          <a:solidFill>
            <a:schemeClr val="bg1">
              <a:alpha val="99000"/>
            </a:schemeClr>
          </a:solidFill>
          <a:ln>
            <a:noFill/>
            <a:prstDash val="lgDash"/>
          </a:ln>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36" name="sax_Navi_Eintrag" hidden="1">
            <a:extLst>
              <a:ext uri="{FF2B5EF4-FFF2-40B4-BE49-F238E27FC236}">
                <a16:creationId xmlns:a16="http://schemas.microsoft.com/office/drawing/2014/main" id="{CD87E362-13C5-485A-A39C-4E159774DC9A}"/>
              </a:ext>
            </a:extLst>
          </p:cNvPr>
          <p:cNvSpPr txBox="1"/>
          <p:nvPr userDrawn="1"/>
        </p:nvSpPr>
        <p:spPr>
          <a:xfrm>
            <a:off x="342000" y="1508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37" name="sax_Navi_Eintrag" hidden="1">
            <a:extLst>
              <a:ext uri="{FF2B5EF4-FFF2-40B4-BE49-F238E27FC236}">
                <a16:creationId xmlns:a16="http://schemas.microsoft.com/office/drawing/2014/main" id="{3D48A9AE-B194-4C3E-9A83-FE96255DA2DE}"/>
              </a:ext>
            </a:extLst>
          </p:cNvPr>
          <p:cNvSpPr txBox="1"/>
          <p:nvPr userDrawn="1"/>
        </p:nvSpPr>
        <p:spPr>
          <a:xfrm>
            <a:off x="342000" y="1720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38" name="sax_Navi_Eintrag" hidden="1">
            <a:extLst>
              <a:ext uri="{FF2B5EF4-FFF2-40B4-BE49-F238E27FC236}">
                <a16:creationId xmlns:a16="http://schemas.microsoft.com/office/drawing/2014/main" id="{F3DD377F-779F-493A-BB24-6DE8FA1B576D}"/>
              </a:ext>
            </a:extLst>
          </p:cNvPr>
          <p:cNvSpPr txBox="1"/>
          <p:nvPr userDrawn="1"/>
        </p:nvSpPr>
        <p:spPr>
          <a:xfrm>
            <a:off x="342000" y="1933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39" name="sax_Navi_Eintrag" hidden="1">
            <a:extLst>
              <a:ext uri="{FF2B5EF4-FFF2-40B4-BE49-F238E27FC236}">
                <a16:creationId xmlns:a16="http://schemas.microsoft.com/office/drawing/2014/main" id="{22194CE3-8DEB-4592-B171-DB9EE51C90CE}"/>
              </a:ext>
            </a:extLst>
          </p:cNvPr>
          <p:cNvSpPr txBox="1"/>
          <p:nvPr userDrawn="1"/>
        </p:nvSpPr>
        <p:spPr>
          <a:xfrm>
            <a:off x="342000" y="2145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42" name="sax_Navi_Eintrag" hidden="1">
            <a:extLst>
              <a:ext uri="{FF2B5EF4-FFF2-40B4-BE49-F238E27FC236}">
                <a16:creationId xmlns:a16="http://schemas.microsoft.com/office/drawing/2014/main" id="{E1DC0DD0-A41B-4539-AF35-6F7FE5805FB2}"/>
              </a:ext>
            </a:extLst>
          </p:cNvPr>
          <p:cNvSpPr txBox="1"/>
          <p:nvPr userDrawn="1"/>
        </p:nvSpPr>
        <p:spPr>
          <a:xfrm>
            <a:off x="342000" y="2358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0" name="sax_Navi_Eintrag" hidden="1">
            <a:extLst>
              <a:ext uri="{FF2B5EF4-FFF2-40B4-BE49-F238E27FC236}">
                <a16:creationId xmlns:a16="http://schemas.microsoft.com/office/drawing/2014/main" id="{B42BEB7F-1527-46B3-992E-73297186C1EF}"/>
              </a:ext>
            </a:extLst>
          </p:cNvPr>
          <p:cNvSpPr txBox="1"/>
          <p:nvPr userDrawn="1"/>
        </p:nvSpPr>
        <p:spPr>
          <a:xfrm>
            <a:off x="342000" y="2570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1" name="sax_Navi_Eintrag" hidden="1">
            <a:extLst>
              <a:ext uri="{FF2B5EF4-FFF2-40B4-BE49-F238E27FC236}">
                <a16:creationId xmlns:a16="http://schemas.microsoft.com/office/drawing/2014/main" id="{F960F798-FA6E-4044-B626-21F8337840EA}"/>
              </a:ext>
            </a:extLst>
          </p:cNvPr>
          <p:cNvSpPr txBox="1"/>
          <p:nvPr userDrawn="1"/>
        </p:nvSpPr>
        <p:spPr>
          <a:xfrm>
            <a:off x="342000" y="2782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2" name="sax_Navi_Eintrag" hidden="1">
            <a:extLst>
              <a:ext uri="{FF2B5EF4-FFF2-40B4-BE49-F238E27FC236}">
                <a16:creationId xmlns:a16="http://schemas.microsoft.com/office/drawing/2014/main" id="{5D2A8288-0A85-4019-AE3E-6613F7EE938E}"/>
              </a:ext>
            </a:extLst>
          </p:cNvPr>
          <p:cNvSpPr txBox="1"/>
          <p:nvPr userDrawn="1"/>
        </p:nvSpPr>
        <p:spPr>
          <a:xfrm>
            <a:off x="342000" y="2995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3" name="sax_Navi_Eintrag" hidden="1">
            <a:extLst>
              <a:ext uri="{FF2B5EF4-FFF2-40B4-BE49-F238E27FC236}">
                <a16:creationId xmlns:a16="http://schemas.microsoft.com/office/drawing/2014/main" id="{9275D73A-0023-4752-87D0-C700773AC0ED}"/>
              </a:ext>
            </a:extLst>
          </p:cNvPr>
          <p:cNvSpPr txBox="1"/>
          <p:nvPr userDrawn="1"/>
        </p:nvSpPr>
        <p:spPr>
          <a:xfrm>
            <a:off x="342000" y="3207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4" name="sax_Navi_Eintrag" hidden="1">
            <a:extLst>
              <a:ext uri="{FF2B5EF4-FFF2-40B4-BE49-F238E27FC236}">
                <a16:creationId xmlns:a16="http://schemas.microsoft.com/office/drawing/2014/main" id="{A012ED0C-BD68-4CFF-8ED6-BBD53E87B3C5}"/>
              </a:ext>
            </a:extLst>
          </p:cNvPr>
          <p:cNvSpPr txBox="1"/>
          <p:nvPr userDrawn="1"/>
        </p:nvSpPr>
        <p:spPr>
          <a:xfrm>
            <a:off x="342000" y="3420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5" name="sax_Navi_Eintrag" hidden="1">
            <a:extLst>
              <a:ext uri="{FF2B5EF4-FFF2-40B4-BE49-F238E27FC236}">
                <a16:creationId xmlns:a16="http://schemas.microsoft.com/office/drawing/2014/main" id="{31989C78-81EA-4ADE-838B-9000C233730A}"/>
              </a:ext>
            </a:extLst>
          </p:cNvPr>
          <p:cNvSpPr txBox="1"/>
          <p:nvPr userDrawn="1"/>
        </p:nvSpPr>
        <p:spPr>
          <a:xfrm>
            <a:off x="342000" y="3632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6" name="sax_Navi_Eintrag" hidden="1">
            <a:extLst>
              <a:ext uri="{FF2B5EF4-FFF2-40B4-BE49-F238E27FC236}">
                <a16:creationId xmlns:a16="http://schemas.microsoft.com/office/drawing/2014/main" id="{BED8D5B7-0B5E-4BDF-B060-6EC2E0309075}"/>
              </a:ext>
            </a:extLst>
          </p:cNvPr>
          <p:cNvSpPr txBox="1"/>
          <p:nvPr userDrawn="1"/>
        </p:nvSpPr>
        <p:spPr>
          <a:xfrm>
            <a:off x="342000" y="3844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7" name="sax_Navi_Eintrag" hidden="1">
            <a:extLst>
              <a:ext uri="{FF2B5EF4-FFF2-40B4-BE49-F238E27FC236}">
                <a16:creationId xmlns:a16="http://schemas.microsoft.com/office/drawing/2014/main" id="{0437125E-1169-41DB-BDF9-8FF764560D0B}"/>
              </a:ext>
            </a:extLst>
          </p:cNvPr>
          <p:cNvSpPr txBox="1"/>
          <p:nvPr userDrawn="1"/>
        </p:nvSpPr>
        <p:spPr>
          <a:xfrm>
            <a:off x="342000" y="4057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8" name="sax_Navi_Eintrag" hidden="1">
            <a:extLst>
              <a:ext uri="{FF2B5EF4-FFF2-40B4-BE49-F238E27FC236}">
                <a16:creationId xmlns:a16="http://schemas.microsoft.com/office/drawing/2014/main" id="{A96525C9-2F09-4256-A43F-269646E5D4E3}"/>
              </a:ext>
            </a:extLst>
          </p:cNvPr>
          <p:cNvSpPr txBox="1"/>
          <p:nvPr userDrawn="1"/>
        </p:nvSpPr>
        <p:spPr>
          <a:xfrm>
            <a:off x="342000" y="4269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9" name="sax_Navi_Eintrag" hidden="1">
            <a:extLst>
              <a:ext uri="{FF2B5EF4-FFF2-40B4-BE49-F238E27FC236}">
                <a16:creationId xmlns:a16="http://schemas.microsoft.com/office/drawing/2014/main" id="{EE64E526-BCFB-4BE3-9908-79718A3B391E}"/>
              </a:ext>
            </a:extLst>
          </p:cNvPr>
          <p:cNvSpPr txBox="1"/>
          <p:nvPr userDrawn="1"/>
        </p:nvSpPr>
        <p:spPr>
          <a:xfrm>
            <a:off x="342000" y="4482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70" name="sax_Navi_Eintrag" hidden="1">
            <a:extLst>
              <a:ext uri="{FF2B5EF4-FFF2-40B4-BE49-F238E27FC236}">
                <a16:creationId xmlns:a16="http://schemas.microsoft.com/office/drawing/2014/main" id="{3B0DC6BF-5ED6-4690-BACB-5F78D1632F26}"/>
              </a:ext>
            </a:extLst>
          </p:cNvPr>
          <p:cNvSpPr txBox="1"/>
          <p:nvPr userDrawn="1"/>
        </p:nvSpPr>
        <p:spPr>
          <a:xfrm>
            <a:off x="342000" y="4694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71" name="sax_Navi_Eintrag" hidden="1">
            <a:extLst>
              <a:ext uri="{FF2B5EF4-FFF2-40B4-BE49-F238E27FC236}">
                <a16:creationId xmlns:a16="http://schemas.microsoft.com/office/drawing/2014/main" id="{073ACBF5-2A05-4D15-BD73-06F15A3C2E31}"/>
              </a:ext>
            </a:extLst>
          </p:cNvPr>
          <p:cNvSpPr txBox="1"/>
          <p:nvPr userDrawn="1"/>
        </p:nvSpPr>
        <p:spPr>
          <a:xfrm>
            <a:off x="342000" y="4906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72" name="sax_Navi_Eintrag" hidden="1">
            <a:extLst>
              <a:ext uri="{FF2B5EF4-FFF2-40B4-BE49-F238E27FC236}">
                <a16:creationId xmlns:a16="http://schemas.microsoft.com/office/drawing/2014/main" id="{6322FFCB-0E4D-4456-A103-B4F5D0786D7C}"/>
              </a:ext>
            </a:extLst>
          </p:cNvPr>
          <p:cNvSpPr txBox="1"/>
          <p:nvPr userDrawn="1"/>
        </p:nvSpPr>
        <p:spPr>
          <a:xfrm>
            <a:off x="342000" y="5119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Tree>
    <p:extLst>
      <p:ext uri="{BB962C8B-B14F-4D97-AF65-F5344CB8AC3E}">
        <p14:creationId xmlns:p14="http://schemas.microsoft.com/office/powerpoint/2010/main" val="1248736451"/>
      </p:ext>
    </p:extLst>
  </p:cSld>
  <p:clrMapOvr>
    <a:masterClrMapping/>
  </p:clrMapOvr>
  <p:extLst>
    <p:ext uri="{DCECCB84-F9BA-43D5-87BE-67443E8EF086}">
      <p15:sldGuideLst xmlns:p15="http://schemas.microsoft.com/office/powerpoint/2012/main">
        <p15:guide id="1" pos="162">
          <p15:clr>
            <a:srgbClr val="FBAE40"/>
          </p15:clr>
        </p15:guide>
        <p15:guide id="2" pos="6747">
          <p15:clr>
            <a:srgbClr val="FBAE40"/>
          </p15:clr>
        </p15:guide>
        <p15:guide id="3" orient="horz" pos="162">
          <p15:clr>
            <a:srgbClr val="FBAE40"/>
          </p15:clr>
        </p15:guide>
        <p15:guide id="4" orient="horz" pos="408">
          <p15:clr>
            <a:srgbClr val="FBAE40"/>
          </p15:clr>
        </p15:guide>
        <p15:guide id="5" orient="horz" pos="654">
          <p15:clr>
            <a:srgbClr val="FBAE40"/>
          </p15:clr>
        </p15:guide>
        <p15:guide id="6" orient="horz" pos="816">
          <p15:clr>
            <a:srgbClr val="FBAE40"/>
          </p15:clr>
        </p15:guide>
        <p15:guide id="7" orient="horz" pos="3443">
          <p15:clr>
            <a:srgbClr val="FBAE40"/>
          </p15:clr>
        </p15:guide>
        <p15:guide id="8" pos="1905">
          <p15:clr>
            <a:srgbClr val="FBAE40"/>
          </p15:clr>
        </p15:guide>
        <p15:guide id="9" pos="4205">
          <p15:clr>
            <a:srgbClr val="FBAE40"/>
          </p15:clr>
        </p15:guide>
        <p15:guide id="10" pos="44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 Content">
    <p:spTree>
      <p:nvGrpSpPr>
        <p:cNvPr id="1" name=""/>
        <p:cNvGrpSpPr/>
        <p:nvPr/>
      </p:nvGrpSpPr>
      <p:grpSpPr>
        <a:xfrm>
          <a:off x="0" y="0"/>
          <a:ext cx="0" cy="0"/>
          <a:chOff x="0" y="0"/>
          <a:chExt cx="0" cy="0"/>
        </a:xfrm>
      </p:grpSpPr>
      <p:sp>
        <p:nvSpPr>
          <p:cNvPr id="13" name="chapter_title">
            <a:extLst>
              <a:ext uri="{FF2B5EF4-FFF2-40B4-BE49-F238E27FC236}">
                <a16:creationId xmlns:a16="http://schemas.microsoft.com/office/drawing/2014/main" id="{33FCED84-34F3-40A1-AACC-2C46141FAA17}"/>
              </a:ext>
            </a:extLst>
          </p:cNvPr>
          <p:cNvSpPr>
            <a:spLocks noGrp="1"/>
          </p:cNvSpPr>
          <p:nvPr>
            <p:ph type="body" idx="15" hasCustomPrompt="1"/>
          </p:nvPr>
        </p:nvSpPr>
        <p:spPr>
          <a:xfrm>
            <a:off x="259080" y="259200"/>
            <a:ext cx="10452100" cy="388800"/>
          </a:xfrm>
        </p:spPr>
        <p:txBody>
          <a:bodyPr vert="horz" lIns="0" tIns="0" rIns="0" bIns="0" rtlCol="0">
            <a:noAutofit/>
          </a:bodyPr>
          <a:lstStyle>
            <a:lvl1pPr>
              <a:lnSpc>
                <a:spcPct val="89000"/>
              </a:lnSpc>
              <a:buNone/>
              <a:defRPr lang="de-DE" sz="2800" kern="0" baseline="0">
                <a:solidFill>
                  <a:schemeClr val="tx1"/>
                </a:solidFill>
                <a:latin typeface="+mn-lt"/>
                <a:ea typeface="+mn-ea"/>
                <a:cs typeface="+mn-cs"/>
              </a:defRPr>
            </a:lvl1pPr>
          </a:lstStyle>
          <a:p>
            <a:pPr marL="0" lvl="0" indent="0">
              <a:spcBef>
                <a:spcPts val="0"/>
              </a:spcBef>
              <a:buFont typeface="Wingdings 3" panose="05040102010807070707" pitchFamily="18" charset="2"/>
            </a:pPr>
            <a:r>
              <a:rPr lang="de-DE"/>
              <a:t>Add Chapter Title</a:t>
            </a:r>
          </a:p>
        </p:txBody>
      </p:sp>
      <p:sp>
        <p:nvSpPr>
          <p:cNvPr id="15" name="slide_title">
            <a:extLst>
              <a:ext uri="{FF2B5EF4-FFF2-40B4-BE49-F238E27FC236}">
                <a16:creationId xmlns:a16="http://schemas.microsoft.com/office/drawing/2014/main" id="{C0A6F091-52AD-4C0A-8D32-80EE860A9980}"/>
              </a:ext>
            </a:extLst>
          </p:cNvPr>
          <p:cNvSpPr>
            <a:spLocks noGrp="1"/>
          </p:cNvSpPr>
          <p:nvPr>
            <p:ph type="title" sz="quarter" hasCustomPrompt="1"/>
          </p:nvPr>
        </p:nvSpPr>
        <p:spPr>
          <a:xfrm>
            <a:off x="259080" y="648000"/>
            <a:ext cx="10452100" cy="388800"/>
          </a:xfrm>
        </p:spPr>
        <p:txBody>
          <a:bodyPr/>
          <a:lstStyle/>
          <a:p>
            <a:r>
              <a:rPr lang="de-DE"/>
              <a:t>Add Slide Title</a:t>
            </a:r>
          </a:p>
        </p:txBody>
      </p:sp>
      <p:sp>
        <p:nvSpPr>
          <p:cNvPr id="6" name="Slide Number Placeholder 5"/>
          <p:cNvSpPr>
            <a:spLocks noGrp="1"/>
          </p:cNvSpPr>
          <p:nvPr>
            <p:ph type="sldNum" sz="quarter" idx="12"/>
          </p:nvPr>
        </p:nvSpPr>
        <p:spPr>
          <a:xfrm>
            <a:off x="259080" y="5628640"/>
            <a:ext cx="288290" cy="410210"/>
          </a:xfrm>
        </p:spPr>
        <p:txBody>
          <a:bodyPr/>
          <a:lstStyle>
            <a:lvl1pPr>
              <a:defRPr kern="0" baseline="0">
                <a:solidFill>
                  <a:srgbClr val="999FA6"/>
                </a:solidFill>
              </a:defRPr>
            </a:lvl1pPr>
          </a:lstStyle>
          <a:p>
            <a:fld id="{4898AEC0-503E-4FA4-859C-D0F72D6E3F79}" type="slidenum">
              <a:rPr lang="de-DE" smtClean="0"/>
              <a:pPr/>
              <a:t>‹#›</a:t>
            </a:fld>
            <a:endParaRPr lang="de-DE"/>
          </a:p>
        </p:txBody>
      </p:sp>
      <p:pic>
        <p:nvPicPr>
          <p:cNvPr id="28" name="Grafik 3" descr="bottom_d2_169.png">
            <a:extLst>
              <a:ext uri="{FF2B5EF4-FFF2-40B4-BE49-F238E27FC236}">
                <a16:creationId xmlns:a16="http://schemas.microsoft.com/office/drawing/2014/main" id="{EE92306B-89C4-4A4D-81C1-DE629B5A33A0}"/>
              </a:ext>
            </a:extLst>
          </p:cNvPr>
          <p:cNvPicPr>
            <a:picLocks noSel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35" name="Grafik 34" descr="logo2_d2.png">
            <a:extLst>
              <a:ext uri="{FF2B5EF4-FFF2-40B4-BE49-F238E27FC236}">
                <a16:creationId xmlns:a16="http://schemas.microsoft.com/office/drawing/2014/main" id="{4A0BB653-08E0-42FB-832C-B4ECC24A4E72}"/>
              </a:ext>
            </a:extLst>
          </p:cNvPr>
          <p:cNvPicPr>
            <a:picLocks noSelect="1"/>
          </p:cNvPicPr>
          <p:nvPr userDrawn="1">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0" y="5522613"/>
            <a:ext cx="135941" cy="648000"/>
          </a:xfrm>
          <a:prstGeom prst="rect">
            <a:avLst/>
          </a:prstGeom>
        </p:spPr>
      </p:pic>
      <p:sp>
        <p:nvSpPr>
          <p:cNvPr id="10" name="Rectangle7">
            <a:extLst>
              <a:ext uri="{FF2B5EF4-FFF2-40B4-BE49-F238E27FC236}">
                <a16:creationId xmlns:a16="http://schemas.microsoft.com/office/drawing/2014/main" id="{8883D326-CEAD-4903-8269-B2D194C3C224}"/>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a:solidFill>
                  <a:srgbClr val="000000"/>
                </a:solidFill>
                <a:latin typeface="+mn-lt"/>
              </a:rPr>
              <a:t> </a:t>
            </a:r>
          </a:p>
        </p:txBody>
      </p:sp>
      <p:pic>
        <p:nvPicPr>
          <p:cNvPr id="11" name="Grafik 4" descr="logo1_d2.png">
            <a:extLst>
              <a:ext uri="{FF2B5EF4-FFF2-40B4-BE49-F238E27FC236}">
                <a16:creationId xmlns:a16="http://schemas.microsoft.com/office/drawing/2014/main" id="{EA45B0BA-5E3B-4D0F-8BE3-B1AAA7A49623}"/>
              </a:ext>
            </a:extLst>
          </p:cNvPr>
          <p:cNvPicPr>
            <a:picLocks noSelect="1"/>
          </p:cNvPicPr>
          <p:nvPr userDrawn="1">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9758680" y="5464811"/>
            <a:ext cx="1094740" cy="575309"/>
          </a:xfrm>
          <a:prstGeom prst="rect">
            <a:avLst/>
          </a:prstGeom>
          <a:ln w="0">
            <a:noFill/>
          </a:ln>
          <a:effectLst/>
        </p:spPr>
      </p:pic>
      <p:sp>
        <p:nvSpPr>
          <p:cNvPr id="5" name="Inhaltsplatzhalter 4">
            <a:extLst>
              <a:ext uri="{FF2B5EF4-FFF2-40B4-BE49-F238E27FC236}">
                <a16:creationId xmlns:a16="http://schemas.microsoft.com/office/drawing/2014/main" id="{4D46C5CB-CB38-4AD2-99D2-34C738DF30C0}"/>
              </a:ext>
            </a:extLst>
          </p:cNvPr>
          <p:cNvSpPr>
            <a:spLocks noGrp="1"/>
          </p:cNvSpPr>
          <p:nvPr>
            <p:ph sz="quarter" idx="1" hasCustomPrompt="1"/>
          </p:nvPr>
        </p:nvSpPr>
        <p:spPr>
          <a:xfrm>
            <a:off x="3026410" y="1296000"/>
            <a:ext cx="7680960" cy="4168800"/>
          </a:xfrm>
        </p:spPr>
        <p:txBody>
          <a:bodyPr/>
          <a:lstStyle>
            <a:lvl1pPr>
              <a:defRPr/>
            </a:lvl1pPr>
          </a:lstStyle>
          <a:p>
            <a:pPr lvl="0"/>
            <a:r>
              <a:rPr lang="de-DE"/>
              <a:t>Add Text</a:t>
            </a:r>
          </a:p>
          <a:p>
            <a:pPr lvl="1"/>
            <a:r>
              <a:rPr lang="de-DE"/>
              <a:t>Zweite Ebene</a:t>
            </a:r>
          </a:p>
          <a:p>
            <a:pPr lvl="2"/>
            <a:r>
              <a:rPr lang="de-DE"/>
              <a:t>Dritte Ebene</a:t>
            </a:r>
          </a:p>
          <a:p>
            <a:pPr lvl="3"/>
            <a:r>
              <a:rPr lang="de-DE"/>
              <a:t>Vierte Ebene</a:t>
            </a:r>
          </a:p>
          <a:p>
            <a:pPr lvl="4"/>
            <a:r>
              <a:rPr lang="de-DE"/>
              <a:t>Fünfte Ebene</a:t>
            </a:r>
          </a:p>
        </p:txBody>
      </p:sp>
      <p:sp>
        <p:nvSpPr>
          <p:cNvPr id="33" name="sax_Navi" hidden="1">
            <a:extLst>
              <a:ext uri="{FF2B5EF4-FFF2-40B4-BE49-F238E27FC236}">
                <a16:creationId xmlns:a16="http://schemas.microsoft.com/office/drawing/2014/main" id="{C41FF67E-CAC8-4727-BB80-BD3270D0CEF8}"/>
              </a:ext>
            </a:extLst>
          </p:cNvPr>
          <p:cNvSpPr txBox="1"/>
          <p:nvPr userDrawn="1"/>
        </p:nvSpPr>
        <p:spPr>
          <a:xfrm>
            <a:off x="259200" y="1296000"/>
            <a:ext cx="2120400" cy="4168800"/>
          </a:xfrm>
          <a:prstGeom prst="rect">
            <a:avLst/>
          </a:prstGeom>
          <a:solidFill>
            <a:schemeClr val="bg1"/>
          </a:solidFill>
          <a:ln>
            <a:noFill/>
          </a:ln>
        </p:spPr>
        <p:txBody>
          <a:bodyPr wrap="square" lIns="0" tIns="0" rIns="0" bIns="0" rtlCol="0">
            <a:noAutofit/>
          </a:bodyPr>
          <a:lstStyle/>
          <a:p>
            <a:pPr marR="0" defTabSz="914400" eaLnBrk="1" fontAlgn="auto" latinLnBrk="0" hangingPunct="1">
              <a:lnSpc>
                <a:spcPts val="2300"/>
              </a:lnSpc>
              <a:spcBef>
                <a:spcPts val="500"/>
              </a:spcBef>
              <a:spcAft>
                <a:spcPts val="0"/>
              </a:spcAft>
              <a:buClrTx/>
              <a:buSzTx/>
              <a:buFontTx/>
              <a:buNone/>
              <a:tabLst/>
            </a:pPr>
            <a:endParaRPr kumimoji="0" lang="de-DE" sz="1800" b="0" i="0" u="none" strike="noStrike" kern="0" cap="none" spc="0" normalizeH="0" baseline="0" noProof="0" dirty="0">
              <a:ln>
                <a:noFill/>
              </a:ln>
              <a:solidFill>
                <a:srgbClr val="000000"/>
              </a:solidFill>
              <a:effectLst/>
              <a:uLnTx/>
              <a:uFillTx/>
              <a:latin typeface="+mn-lt"/>
            </a:endParaRPr>
          </a:p>
        </p:txBody>
      </p:sp>
      <p:sp>
        <p:nvSpPr>
          <p:cNvPr id="34" name="sax_Navi_Eintrag" hidden="1">
            <a:extLst>
              <a:ext uri="{FF2B5EF4-FFF2-40B4-BE49-F238E27FC236}">
                <a16:creationId xmlns:a16="http://schemas.microsoft.com/office/drawing/2014/main" id="{76421E11-FC60-4C9C-86D2-4A7261468EA8}"/>
              </a:ext>
            </a:extLst>
          </p:cNvPr>
          <p:cNvSpPr txBox="1"/>
          <p:nvPr userDrawn="1"/>
        </p:nvSpPr>
        <p:spPr>
          <a:xfrm>
            <a:off x="342000" y="1296000"/>
            <a:ext cx="1994400" cy="212400"/>
          </a:xfrm>
          <a:prstGeom prst="rect">
            <a:avLst/>
          </a:prstGeom>
          <a:solidFill>
            <a:schemeClr val="bg1">
              <a:alpha val="99000"/>
            </a:schemeClr>
          </a:solidFill>
          <a:ln>
            <a:noFill/>
            <a:prstDash val="lgDash"/>
          </a:ln>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36" name="sax_Navi_Eintrag" hidden="1">
            <a:extLst>
              <a:ext uri="{FF2B5EF4-FFF2-40B4-BE49-F238E27FC236}">
                <a16:creationId xmlns:a16="http://schemas.microsoft.com/office/drawing/2014/main" id="{6DDEE8A0-63BD-44FC-A06A-D0B4BC988457}"/>
              </a:ext>
            </a:extLst>
          </p:cNvPr>
          <p:cNvSpPr txBox="1"/>
          <p:nvPr userDrawn="1"/>
        </p:nvSpPr>
        <p:spPr>
          <a:xfrm>
            <a:off x="342000" y="1508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37" name="sax_Navi_Eintrag" hidden="1">
            <a:extLst>
              <a:ext uri="{FF2B5EF4-FFF2-40B4-BE49-F238E27FC236}">
                <a16:creationId xmlns:a16="http://schemas.microsoft.com/office/drawing/2014/main" id="{C281F386-EB80-4CD4-A149-0F3105F0F176}"/>
              </a:ext>
            </a:extLst>
          </p:cNvPr>
          <p:cNvSpPr txBox="1"/>
          <p:nvPr userDrawn="1"/>
        </p:nvSpPr>
        <p:spPr>
          <a:xfrm>
            <a:off x="342000" y="1720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40" name="sax_Navi_Eintrag" hidden="1">
            <a:extLst>
              <a:ext uri="{FF2B5EF4-FFF2-40B4-BE49-F238E27FC236}">
                <a16:creationId xmlns:a16="http://schemas.microsoft.com/office/drawing/2014/main" id="{540D3996-4EAD-44F3-88CA-3765C888F6C8}"/>
              </a:ext>
            </a:extLst>
          </p:cNvPr>
          <p:cNvSpPr txBox="1"/>
          <p:nvPr userDrawn="1"/>
        </p:nvSpPr>
        <p:spPr>
          <a:xfrm>
            <a:off x="342000" y="1933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58" name="sax_Navi_Eintrag" hidden="1">
            <a:extLst>
              <a:ext uri="{FF2B5EF4-FFF2-40B4-BE49-F238E27FC236}">
                <a16:creationId xmlns:a16="http://schemas.microsoft.com/office/drawing/2014/main" id="{BB3A8BFD-19BB-4ACB-9DFD-C83149C306C2}"/>
              </a:ext>
            </a:extLst>
          </p:cNvPr>
          <p:cNvSpPr txBox="1"/>
          <p:nvPr userDrawn="1"/>
        </p:nvSpPr>
        <p:spPr>
          <a:xfrm>
            <a:off x="342000" y="2145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59" name="sax_Navi_Eintrag" hidden="1">
            <a:extLst>
              <a:ext uri="{FF2B5EF4-FFF2-40B4-BE49-F238E27FC236}">
                <a16:creationId xmlns:a16="http://schemas.microsoft.com/office/drawing/2014/main" id="{BFD0FEFA-47E9-42EF-9096-431C0A1EA6FB}"/>
              </a:ext>
            </a:extLst>
          </p:cNvPr>
          <p:cNvSpPr txBox="1"/>
          <p:nvPr userDrawn="1"/>
        </p:nvSpPr>
        <p:spPr>
          <a:xfrm>
            <a:off x="342000" y="2358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0" name="sax_Navi_Eintrag" hidden="1">
            <a:extLst>
              <a:ext uri="{FF2B5EF4-FFF2-40B4-BE49-F238E27FC236}">
                <a16:creationId xmlns:a16="http://schemas.microsoft.com/office/drawing/2014/main" id="{17C5D3A3-DDDA-47F6-B2EC-9C8DD04B5C61}"/>
              </a:ext>
            </a:extLst>
          </p:cNvPr>
          <p:cNvSpPr txBox="1"/>
          <p:nvPr userDrawn="1"/>
        </p:nvSpPr>
        <p:spPr>
          <a:xfrm>
            <a:off x="342000" y="2570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1" name="sax_Navi_Eintrag" hidden="1">
            <a:extLst>
              <a:ext uri="{FF2B5EF4-FFF2-40B4-BE49-F238E27FC236}">
                <a16:creationId xmlns:a16="http://schemas.microsoft.com/office/drawing/2014/main" id="{2967D591-C383-4FD4-A22C-F9AFB16E557D}"/>
              </a:ext>
            </a:extLst>
          </p:cNvPr>
          <p:cNvSpPr txBox="1"/>
          <p:nvPr userDrawn="1"/>
        </p:nvSpPr>
        <p:spPr>
          <a:xfrm>
            <a:off x="342000" y="2782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2" name="sax_Navi_Eintrag" hidden="1">
            <a:extLst>
              <a:ext uri="{FF2B5EF4-FFF2-40B4-BE49-F238E27FC236}">
                <a16:creationId xmlns:a16="http://schemas.microsoft.com/office/drawing/2014/main" id="{AE459D08-B2FF-44E8-A973-63417C3C5BA5}"/>
              </a:ext>
            </a:extLst>
          </p:cNvPr>
          <p:cNvSpPr txBox="1"/>
          <p:nvPr userDrawn="1"/>
        </p:nvSpPr>
        <p:spPr>
          <a:xfrm>
            <a:off x="342000" y="2995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3" name="sax_Navi_Eintrag" hidden="1">
            <a:extLst>
              <a:ext uri="{FF2B5EF4-FFF2-40B4-BE49-F238E27FC236}">
                <a16:creationId xmlns:a16="http://schemas.microsoft.com/office/drawing/2014/main" id="{F3D9BD4C-A1E3-4645-AC5B-F13F80C23E9E}"/>
              </a:ext>
            </a:extLst>
          </p:cNvPr>
          <p:cNvSpPr txBox="1"/>
          <p:nvPr userDrawn="1"/>
        </p:nvSpPr>
        <p:spPr>
          <a:xfrm>
            <a:off x="342000" y="3207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4" name="sax_Navi_Eintrag" hidden="1">
            <a:extLst>
              <a:ext uri="{FF2B5EF4-FFF2-40B4-BE49-F238E27FC236}">
                <a16:creationId xmlns:a16="http://schemas.microsoft.com/office/drawing/2014/main" id="{CBFBF587-5F0D-4B91-AB1A-CE4F3D43676C}"/>
              </a:ext>
            </a:extLst>
          </p:cNvPr>
          <p:cNvSpPr txBox="1"/>
          <p:nvPr userDrawn="1"/>
        </p:nvSpPr>
        <p:spPr>
          <a:xfrm>
            <a:off x="342000" y="3420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5" name="sax_Navi_Eintrag" hidden="1">
            <a:extLst>
              <a:ext uri="{FF2B5EF4-FFF2-40B4-BE49-F238E27FC236}">
                <a16:creationId xmlns:a16="http://schemas.microsoft.com/office/drawing/2014/main" id="{F6E16E15-577E-47ED-873F-12CA8370E4E5}"/>
              </a:ext>
            </a:extLst>
          </p:cNvPr>
          <p:cNvSpPr txBox="1"/>
          <p:nvPr userDrawn="1"/>
        </p:nvSpPr>
        <p:spPr>
          <a:xfrm>
            <a:off x="342000" y="3632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6" name="sax_Navi_Eintrag" hidden="1">
            <a:extLst>
              <a:ext uri="{FF2B5EF4-FFF2-40B4-BE49-F238E27FC236}">
                <a16:creationId xmlns:a16="http://schemas.microsoft.com/office/drawing/2014/main" id="{4BFC3A4F-B567-401D-AD70-CDA4F62914A1}"/>
              </a:ext>
            </a:extLst>
          </p:cNvPr>
          <p:cNvSpPr txBox="1"/>
          <p:nvPr userDrawn="1"/>
        </p:nvSpPr>
        <p:spPr>
          <a:xfrm>
            <a:off x="342000" y="3844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7" name="sax_Navi_Eintrag" hidden="1">
            <a:extLst>
              <a:ext uri="{FF2B5EF4-FFF2-40B4-BE49-F238E27FC236}">
                <a16:creationId xmlns:a16="http://schemas.microsoft.com/office/drawing/2014/main" id="{0C2C9AFA-C99E-4728-ABDB-78C03AC2CB37}"/>
              </a:ext>
            </a:extLst>
          </p:cNvPr>
          <p:cNvSpPr txBox="1"/>
          <p:nvPr userDrawn="1"/>
        </p:nvSpPr>
        <p:spPr>
          <a:xfrm>
            <a:off x="342000" y="4057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8" name="sax_Navi_Eintrag" hidden="1">
            <a:extLst>
              <a:ext uri="{FF2B5EF4-FFF2-40B4-BE49-F238E27FC236}">
                <a16:creationId xmlns:a16="http://schemas.microsoft.com/office/drawing/2014/main" id="{EE8ADB0A-D432-4E50-8577-0BE53110BD4D}"/>
              </a:ext>
            </a:extLst>
          </p:cNvPr>
          <p:cNvSpPr txBox="1"/>
          <p:nvPr userDrawn="1"/>
        </p:nvSpPr>
        <p:spPr>
          <a:xfrm>
            <a:off x="342000" y="4269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9" name="sax_Navi_Eintrag" hidden="1">
            <a:extLst>
              <a:ext uri="{FF2B5EF4-FFF2-40B4-BE49-F238E27FC236}">
                <a16:creationId xmlns:a16="http://schemas.microsoft.com/office/drawing/2014/main" id="{04D7CD64-BC8E-4E61-A1E7-44F843383F6E}"/>
              </a:ext>
            </a:extLst>
          </p:cNvPr>
          <p:cNvSpPr txBox="1"/>
          <p:nvPr userDrawn="1"/>
        </p:nvSpPr>
        <p:spPr>
          <a:xfrm>
            <a:off x="342000" y="4482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70" name="sax_Navi_Eintrag" hidden="1">
            <a:extLst>
              <a:ext uri="{FF2B5EF4-FFF2-40B4-BE49-F238E27FC236}">
                <a16:creationId xmlns:a16="http://schemas.microsoft.com/office/drawing/2014/main" id="{2B59C9DF-D697-45D6-BA5F-8572612A9719}"/>
              </a:ext>
            </a:extLst>
          </p:cNvPr>
          <p:cNvSpPr txBox="1"/>
          <p:nvPr userDrawn="1"/>
        </p:nvSpPr>
        <p:spPr>
          <a:xfrm>
            <a:off x="342000" y="4694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71" name="sax_Navi_Eintrag" hidden="1">
            <a:extLst>
              <a:ext uri="{FF2B5EF4-FFF2-40B4-BE49-F238E27FC236}">
                <a16:creationId xmlns:a16="http://schemas.microsoft.com/office/drawing/2014/main" id="{4A22ACBF-62A4-415E-BB1E-5973E736AD30}"/>
              </a:ext>
            </a:extLst>
          </p:cNvPr>
          <p:cNvSpPr txBox="1"/>
          <p:nvPr userDrawn="1"/>
        </p:nvSpPr>
        <p:spPr>
          <a:xfrm>
            <a:off x="342000" y="4906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72" name="sax_Navi_Eintrag" hidden="1">
            <a:extLst>
              <a:ext uri="{FF2B5EF4-FFF2-40B4-BE49-F238E27FC236}">
                <a16:creationId xmlns:a16="http://schemas.microsoft.com/office/drawing/2014/main" id="{D685A7C2-37C9-4D02-97E9-4351D662DCCE}"/>
              </a:ext>
            </a:extLst>
          </p:cNvPr>
          <p:cNvSpPr txBox="1"/>
          <p:nvPr userDrawn="1"/>
        </p:nvSpPr>
        <p:spPr>
          <a:xfrm>
            <a:off x="342000" y="5119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Tree>
    <p:extLst>
      <p:ext uri="{BB962C8B-B14F-4D97-AF65-F5344CB8AC3E}">
        <p14:creationId xmlns:p14="http://schemas.microsoft.com/office/powerpoint/2010/main" val="1812151600"/>
      </p:ext>
    </p:extLst>
  </p:cSld>
  <p:clrMapOvr>
    <a:masterClrMapping/>
  </p:clrMapOvr>
  <p:extLst>
    <p:ext uri="{DCECCB84-F9BA-43D5-87BE-67443E8EF086}">
      <p15:sldGuideLst xmlns:p15="http://schemas.microsoft.com/office/powerpoint/2012/main">
        <p15:guide id="1" pos="162">
          <p15:clr>
            <a:srgbClr val="FBAE40"/>
          </p15:clr>
        </p15:guide>
        <p15:guide id="2" pos="6747">
          <p15:clr>
            <a:srgbClr val="FBAE40"/>
          </p15:clr>
        </p15:guide>
        <p15:guide id="3" orient="horz" pos="162">
          <p15:clr>
            <a:srgbClr val="FBAE40"/>
          </p15:clr>
        </p15:guide>
        <p15:guide id="4" orient="horz" pos="408">
          <p15:clr>
            <a:srgbClr val="FBAE40"/>
          </p15:clr>
        </p15:guide>
        <p15:guide id="5" orient="horz" pos="654">
          <p15:clr>
            <a:srgbClr val="FBAE40"/>
          </p15:clr>
        </p15:guide>
        <p15:guide id="6" orient="horz" pos="816">
          <p15:clr>
            <a:srgbClr val="FBAE40"/>
          </p15:clr>
        </p15:guide>
        <p15:guide id="7" orient="horz" pos="3443">
          <p15:clr>
            <a:srgbClr val="FBAE40"/>
          </p15:clr>
        </p15:guide>
        <p15:guide id="8" pos="190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Subtitle 2" hidden="1"/>
          <p:cNvSpPr>
            <a:spLocks noGrp="1"/>
          </p:cNvSpPr>
          <p:nvPr>
            <p:ph type="subTitle" idx="1"/>
            <p:custDataLst>
              <p:tags r:id="rId1"/>
            </p:custDataLst>
          </p:nvPr>
        </p:nvSpPr>
        <p:spPr>
          <a:xfrm>
            <a:off x="0" y="0"/>
            <a:ext cx="1270000" cy="12700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anchor="t">
            <a:noAutofit/>
          </a:bodyPr>
          <a:lstStyle>
            <a:lvl1pPr marL="0" indent="0" algn="l">
              <a:lnSpc>
                <a:spcPct val="100000"/>
              </a:lnSpc>
              <a:spcBef>
                <a:spcPts val="0"/>
              </a:spcBef>
              <a:spcAft>
                <a:spcPts val="0"/>
              </a:spcAft>
              <a:buClrTx/>
              <a:buSzPct val="100000"/>
              <a:buFontTx/>
              <a:buNone/>
              <a:defRPr sz="100" b="0" i="0" u="none" spc="0">
                <a:solidFill>
                  <a:schemeClr val="tx1"/>
                </a:solidFill>
                <a:latin typeface="Bosch Office Sans" pitchFamily="2" charset="0"/>
              </a:defRPr>
            </a:lvl1pPr>
            <a:lvl2pPr marL="411358" indent="0" algn="ctr">
              <a:buNone/>
              <a:defRPr sz="1799"/>
            </a:lvl2pPr>
            <a:lvl3pPr marL="822716" indent="0" algn="ctr">
              <a:buNone/>
              <a:defRPr sz="1619"/>
            </a:lvl3pPr>
            <a:lvl4pPr marL="1234075" indent="0" algn="ctr">
              <a:buNone/>
              <a:defRPr sz="1440"/>
            </a:lvl4pPr>
            <a:lvl5pPr marL="1645433" indent="0" algn="ctr">
              <a:buNone/>
              <a:defRPr sz="1440"/>
            </a:lvl5pPr>
            <a:lvl6pPr marL="2056792" indent="0" algn="ctr">
              <a:buNone/>
              <a:defRPr sz="1440"/>
            </a:lvl6pPr>
            <a:lvl7pPr marL="2468150" indent="0" algn="ctr">
              <a:buNone/>
              <a:defRPr sz="1440"/>
            </a:lvl7pPr>
            <a:lvl8pPr marL="2879509" indent="0" algn="ctr">
              <a:buNone/>
              <a:defRPr sz="1440"/>
            </a:lvl8pPr>
            <a:lvl9pPr marL="3290867" indent="0" algn="ctr">
              <a:buNone/>
              <a:defRPr sz="1440"/>
            </a:lvl9pPr>
          </a:lstStyle>
          <a:p>
            <a:r>
              <a:rPr lang="en-US"/>
              <a:t>Click to edit Master subtitle style</a:t>
            </a:r>
            <a:endParaRPr lang="de-DE" dirty="0"/>
          </a:p>
        </p:txBody>
      </p:sp>
      <p:sp>
        <p:nvSpPr>
          <p:cNvPr id="2" name="Title 1"/>
          <p:cNvSpPr>
            <a:spLocks noGrp="1"/>
          </p:cNvSpPr>
          <p:nvPr>
            <p:ph type="ctrTitle"/>
            <p:custDataLst>
              <p:tags r:id="rId2"/>
            </p:custDataLst>
          </p:nvPr>
        </p:nvSpPr>
        <p:spPr>
          <a:xfrm>
            <a:off x="259080" y="259080"/>
            <a:ext cx="9872980" cy="520446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chorCtr="0">
            <a:normAutofit/>
          </a:bodyPr>
          <a:lstStyle>
            <a:lvl1pPr algn="l">
              <a:lnSpc>
                <a:spcPct val="90000"/>
              </a:lnSpc>
              <a:spcBef>
                <a:spcPts val="0"/>
              </a:spcBef>
              <a:spcAft>
                <a:spcPts val="0"/>
              </a:spcAft>
              <a:buFontTx/>
              <a:buNone/>
              <a:defRPr sz="8000" b="0" i="0" u="none" cap="all" spc="0">
                <a:solidFill>
                  <a:srgbClr val="FFFFFF"/>
                </a:solidFill>
                <a:latin typeface="Bosch Office Sans" pitchFamily="2" charset="0"/>
              </a:defRPr>
            </a:lvl1pPr>
          </a:lstStyle>
          <a:p>
            <a:r>
              <a:rPr lang="en-US"/>
              <a:t>Click to edit Master title style</a:t>
            </a:r>
            <a:endParaRPr lang="de-DE" dirty="0"/>
          </a:p>
        </p:txBody>
      </p:sp>
    </p:spTree>
    <p:extLst>
      <p:ext uri="{BB962C8B-B14F-4D97-AF65-F5344CB8AC3E}">
        <p14:creationId xmlns:p14="http://schemas.microsoft.com/office/powerpoint/2010/main" val="2713501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3900472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9230" y="1538290"/>
            <a:ext cx="9460586" cy="2566987"/>
          </a:xfrm>
        </p:spPr>
        <p:txBody>
          <a:bodyPr anchor="b"/>
          <a:lstStyle>
            <a:lvl1pPr>
              <a:defRPr sz="5398"/>
            </a:lvl1pPr>
          </a:lstStyle>
          <a:p>
            <a:r>
              <a:rPr lang="en-US"/>
              <a:t>Click to edit Master title style</a:t>
            </a:r>
            <a:endParaRPr lang="de-DE"/>
          </a:p>
        </p:txBody>
      </p:sp>
      <p:sp>
        <p:nvSpPr>
          <p:cNvPr id="3" name="Text Placeholder 2"/>
          <p:cNvSpPr>
            <a:spLocks noGrp="1"/>
          </p:cNvSpPr>
          <p:nvPr>
            <p:ph type="body" idx="1"/>
          </p:nvPr>
        </p:nvSpPr>
        <p:spPr>
          <a:xfrm>
            <a:off x="749230" y="4129088"/>
            <a:ext cx="9460586" cy="1350962"/>
          </a:xfrm>
        </p:spPr>
        <p:txBody>
          <a:bodyPr/>
          <a:lstStyle>
            <a:lvl1pPr marL="0" indent="0">
              <a:buNone/>
              <a:defRPr sz="2159">
                <a:solidFill>
                  <a:schemeClr val="tx1">
                    <a:tint val="75000"/>
                  </a:schemeClr>
                </a:solidFill>
              </a:defRPr>
            </a:lvl1pPr>
            <a:lvl2pPr marL="411358" indent="0">
              <a:buNone/>
              <a:defRPr sz="1799">
                <a:solidFill>
                  <a:schemeClr val="tx1">
                    <a:tint val="75000"/>
                  </a:schemeClr>
                </a:solidFill>
              </a:defRPr>
            </a:lvl2pPr>
            <a:lvl3pPr marL="822716" indent="0">
              <a:buNone/>
              <a:defRPr sz="1619">
                <a:solidFill>
                  <a:schemeClr val="tx1">
                    <a:tint val="75000"/>
                  </a:schemeClr>
                </a:solidFill>
              </a:defRPr>
            </a:lvl3pPr>
            <a:lvl4pPr marL="1234075" indent="0">
              <a:buNone/>
              <a:defRPr sz="1440">
                <a:solidFill>
                  <a:schemeClr val="tx1">
                    <a:tint val="75000"/>
                  </a:schemeClr>
                </a:solidFill>
              </a:defRPr>
            </a:lvl4pPr>
            <a:lvl5pPr marL="1645433" indent="0">
              <a:buNone/>
              <a:defRPr sz="1440">
                <a:solidFill>
                  <a:schemeClr val="tx1">
                    <a:tint val="75000"/>
                  </a:schemeClr>
                </a:solidFill>
              </a:defRPr>
            </a:lvl5pPr>
            <a:lvl6pPr marL="2056792" indent="0">
              <a:buNone/>
              <a:defRPr sz="1440">
                <a:solidFill>
                  <a:schemeClr val="tx1">
                    <a:tint val="75000"/>
                  </a:schemeClr>
                </a:solidFill>
              </a:defRPr>
            </a:lvl6pPr>
            <a:lvl7pPr marL="2468150" indent="0">
              <a:buNone/>
              <a:defRPr sz="1440">
                <a:solidFill>
                  <a:schemeClr val="tx1">
                    <a:tint val="75000"/>
                  </a:schemeClr>
                </a:solidFill>
              </a:defRPr>
            </a:lvl7pPr>
            <a:lvl8pPr marL="2879509" indent="0">
              <a:buNone/>
              <a:defRPr sz="1440">
                <a:solidFill>
                  <a:schemeClr val="tx1">
                    <a:tint val="75000"/>
                  </a:schemeClr>
                </a:solidFill>
              </a:defRPr>
            </a:lvl8pPr>
            <a:lvl9pPr marL="3290867" indent="0">
              <a:buNone/>
              <a:defRPr sz="144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91987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sz="half" idx="1"/>
          </p:nvPr>
        </p:nvSpPr>
        <p:spPr>
          <a:xfrm>
            <a:off x="345567" y="1296000"/>
            <a:ext cx="4861931" cy="4168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p:cNvSpPr>
            <a:spLocks noGrp="1"/>
          </p:cNvSpPr>
          <p:nvPr>
            <p:ph sz="half" idx="2"/>
          </p:nvPr>
        </p:nvSpPr>
        <p:spPr>
          <a:xfrm>
            <a:off x="5759445" y="1295999"/>
            <a:ext cx="4861931" cy="4168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1007904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580" y="328613"/>
            <a:ext cx="9460586" cy="1192212"/>
          </a:xfrm>
        </p:spPr>
        <p:txBody>
          <a:bodyPr/>
          <a:lstStyle/>
          <a:p>
            <a:r>
              <a:rPr lang="en-US"/>
              <a:t>Click to edit Master title style</a:t>
            </a:r>
            <a:endParaRPr lang="de-DE"/>
          </a:p>
        </p:txBody>
      </p:sp>
      <p:sp>
        <p:nvSpPr>
          <p:cNvPr id="3" name="Text Placeholder 2"/>
          <p:cNvSpPr>
            <a:spLocks noGrp="1"/>
          </p:cNvSpPr>
          <p:nvPr>
            <p:ph type="body" idx="1"/>
          </p:nvPr>
        </p:nvSpPr>
        <p:spPr>
          <a:xfrm>
            <a:off x="755580" y="1512888"/>
            <a:ext cx="4641401" cy="741362"/>
          </a:xfrm>
        </p:spPr>
        <p:txBody>
          <a:bodyPr anchor="b"/>
          <a:lstStyle>
            <a:lvl1pPr marL="0" indent="0">
              <a:buNone/>
              <a:defRPr sz="2159" b="1"/>
            </a:lvl1pPr>
            <a:lvl2pPr marL="411358" indent="0">
              <a:buNone/>
              <a:defRPr sz="1799" b="1"/>
            </a:lvl2pPr>
            <a:lvl3pPr marL="822716" indent="0">
              <a:buNone/>
              <a:defRPr sz="1619" b="1"/>
            </a:lvl3pPr>
            <a:lvl4pPr marL="1234075" indent="0">
              <a:buNone/>
              <a:defRPr sz="1440" b="1"/>
            </a:lvl4pPr>
            <a:lvl5pPr marL="1645433" indent="0">
              <a:buNone/>
              <a:defRPr sz="1440" b="1"/>
            </a:lvl5pPr>
            <a:lvl6pPr marL="2056792" indent="0">
              <a:buNone/>
              <a:defRPr sz="1440" b="1"/>
            </a:lvl6pPr>
            <a:lvl7pPr marL="2468150" indent="0">
              <a:buNone/>
              <a:defRPr sz="1440" b="1"/>
            </a:lvl7pPr>
            <a:lvl8pPr marL="2879509" indent="0">
              <a:buNone/>
              <a:defRPr sz="1440" b="1"/>
            </a:lvl8pPr>
            <a:lvl9pPr marL="3290867" indent="0">
              <a:buNone/>
              <a:defRPr sz="1440" b="1"/>
            </a:lvl9pPr>
          </a:lstStyle>
          <a:p>
            <a:pPr lvl="0"/>
            <a:r>
              <a:rPr lang="en-US"/>
              <a:t>Edit Master text styles</a:t>
            </a:r>
          </a:p>
        </p:txBody>
      </p:sp>
      <p:sp>
        <p:nvSpPr>
          <p:cNvPr id="4" name="Content Placeholder 3"/>
          <p:cNvSpPr>
            <a:spLocks noGrp="1"/>
          </p:cNvSpPr>
          <p:nvPr>
            <p:ph sz="half" idx="2"/>
          </p:nvPr>
        </p:nvSpPr>
        <p:spPr>
          <a:xfrm>
            <a:off x="755580" y="2254251"/>
            <a:ext cx="4641401" cy="331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5" name="Text Placeholder 4"/>
          <p:cNvSpPr>
            <a:spLocks noGrp="1"/>
          </p:cNvSpPr>
          <p:nvPr>
            <p:ph type="body" sz="quarter" idx="3"/>
          </p:nvPr>
        </p:nvSpPr>
        <p:spPr>
          <a:xfrm>
            <a:off x="5553598" y="1512888"/>
            <a:ext cx="4662567" cy="741362"/>
          </a:xfrm>
        </p:spPr>
        <p:txBody>
          <a:bodyPr anchor="b"/>
          <a:lstStyle>
            <a:lvl1pPr marL="0" indent="0">
              <a:buNone/>
              <a:defRPr sz="2159" b="1"/>
            </a:lvl1pPr>
            <a:lvl2pPr marL="411358" indent="0">
              <a:buNone/>
              <a:defRPr sz="1799" b="1"/>
            </a:lvl2pPr>
            <a:lvl3pPr marL="822716" indent="0">
              <a:buNone/>
              <a:defRPr sz="1619" b="1"/>
            </a:lvl3pPr>
            <a:lvl4pPr marL="1234075" indent="0">
              <a:buNone/>
              <a:defRPr sz="1440" b="1"/>
            </a:lvl4pPr>
            <a:lvl5pPr marL="1645433" indent="0">
              <a:buNone/>
              <a:defRPr sz="1440" b="1"/>
            </a:lvl5pPr>
            <a:lvl6pPr marL="2056792" indent="0">
              <a:buNone/>
              <a:defRPr sz="1440" b="1"/>
            </a:lvl6pPr>
            <a:lvl7pPr marL="2468150" indent="0">
              <a:buNone/>
              <a:defRPr sz="1440" b="1"/>
            </a:lvl7pPr>
            <a:lvl8pPr marL="2879509" indent="0">
              <a:buNone/>
              <a:defRPr sz="1440" b="1"/>
            </a:lvl8pPr>
            <a:lvl9pPr marL="3290867" indent="0">
              <a:buNone/>
              <a:defRPr sz="1440" b="1"/>
            </a:lvl9pPr>
          </a:lstStyle>
          <a:p>
            <a:pPr lvl="0"/>
            <a:r>
              <a:rPr lang="en-US"/>
              <a:t>Edit Master text styles</a:t>
            </a:r>
          </a:p>
        </p:txBody>
      </p:sp>
      <p:sp>
        <p:nvSpPr>
          <p:cNvPr id="6" name="Content Placeholder 5"/>
          <p:cNvSpPr>
            <a:spLocks noGrp="1"/>
          </p:cNvSpPr>
          <p:nvPr>
            <p:ph sz="quarter" idx="4"/>
          </p:nvPr>
        </p:nvSpPr>
        <p:spPr>
          <a:xfrm>
            <a:off x="5553598" y="2254251"/>
            <a:ext cx="4662567" cy="331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1967579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597387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Box 3">
            <a:extLst>
              <a:ext uri="{FF2B5EF4-FFF2-40B4-BE49-F238E27FC236}">
                <a16:creationId xmlns:a16="http://schemas.microsoft.com/office/drawing/2014/main" id="{ACAE65FA-5879-4152-904D-60BC01C8AA54}"/>
              </a:ext>
            </a:extLst>
          </p:cNvPr>
          <p:cNvSpPr txBox="1"/>
          <p:nvPr userDrawn="1"/>
        </p:nvSpPr>
        <p:spPr>
          <a:xfrm>
            <a:off x="9803423" y="5644662"/>
            <a:ext cx="967154" cy="228600"/>
          </a:xfrm>
          <a:prstGeom prst="rect">
            <a:avLst/>
          </a:prstGeom>
          <a:solidFill>
            <a:schemeClr val="bg1"/>
          </a:solidFill>
        </p:spPr>
        <p:txBody>
          <a:bodyPr wrap="square" lIns="0" tIns="0" rIns="0" bIns="0" rtlCol="0">
            <a:noAutofit/>
          </a:bodyPr>
          <a:lstStyle/>
          <a:p>
            <a:pPr marR="0" defTabSz="914400" eaLnBrk="1" fontAlgn="auto" latinLnBrk="0" hangingPunct="1">
              <a:lnSpc>
                <a:spcPct val="107000"/>
              </a:lnSpc>
              <a:spcBef>
                <a:spcPts val="500"/>
              </a:spcBef>
              <a:spcAft>
                <a:spcPts val="0"/>
              </a:spcAft>
              <a:buClrTx/>
              <a:buSzTx/>
              <a:buFontTx/>
              <a:buNone/>
              <a:tabLst/>
            </a:pPr>
            <a:endParaRPr kumimoji="0" lang="en-US" sz="1800" b="0" i="0" u="none" strike="noStrike" kern="0" cap="none" spc="0" normalizeH="0" baseline="0" noProof="0" dirty="0" err="1">
              <a:ln>
                <a:noFill/>
              </a:ln>
              <a:solidFill>
                <a:srgbClr val="000000"/>
              </a:solidFill>
              <a:effectLst/>
              <a:uLnTx/>
              <a:uFillTx/>
            </a:endParaRPr>
          </a:p>
        </p:txBody>
      </p:sp>
    </p:spTree>
    <p:extLst>
      <p:ext uri="{BB962C8B-B14F-4D97-AF65-F5344CB8AC3E}">
        <p14:creationId xmlns:p14="http://schemas.microsoft.com/office/powerpoint/2010/main" val="3747439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2778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579" y="411163"/>
            <a:ext cx="3538725" cy="1439862"/>
          </a:xfrm>
        </p:spPr>
        <p:txBody>
          <a:bodyPr anchor="b"/>
          <a:lstStyle>
            <a:lvl1pPr>
              <a:defRPr sz="2879"/>
            </a:lvl1pPr>
          </a:lstStyle>
          <a:p>
            <a:r>
              <a:rPr lang="en-US"/>
              <a:t>Click to edit Master title style</a:t>
            </a:r>
            <a:endParaRPr lang="de-DE"/>
          </a:p>
        </p:txBody>
      </p:sp>
      <p:sp>
        <p:nvSpPr>
          <p:cNvPr id="3" name="Content Placeholder 2"/>
          <p:cNvSpPr>
            <a:spLocks noGrp="1"/>
          </p:cNvSpPr>
          <p:nvPr>
            <p:ph idx="1"/>
          </p:nvPr>
        </p:nvSpPr>
        <p:spPr>
          <a:xfrm>
            <a:off x="4662566" y="889001"/>
            <a:ext cx="5553598" cy="4384675"/>
          </a:xfrm>
        </p:spPr>
        <p:txBody>
          <a:bodyPr/>
          <a:lstStyle>
            <a:lvl1pPr>
              <a:defRPr sz="2879"/>
            </a:lvl1pPr>
            <a:lvl2pPr>
              <a:defRPr sz="2519"/>
            </a:lvl2pPr>
            <a:lvl3pPr>
              <a:defRPr sz="2159"/>
            </a:lvl3pPr>
            <a:lvl4pPr>
              <a:defRPr sz="1799"/>
            </a:lvl4pPr>
            <a:lvl5pPr>
              <a:defRPr sz="1799"/>
            </a:lvl5pPr>
            <a:lvl6pPr>
              <a:defRPr sz="1799"/>
            </a:lvl6pPr>
            <a:lvl7pPr>
              <a:defRPr sz="1799"/>
            </a:lvl7pPr>
            <a:lvl8pPr>
              <a:defRPr sz="1799"/>
            </a:lvl8pPr>
            <a:lvl9pPr>
              <a:defRPr sz="17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p:cNvSpPr>
            <a:spLocks noGrp="1"/>
          </p:cNvSpPr>
          <p:nvPr>
            <p:ph type="body" sz="half" idx="2"/>
          </p:nvPr>
        </p:nvSpPr>
        <p:spPr>
          <a:xfrm>
            <a:off x="755579" y="1851025"/>
            <a:ext cx="3538725" cy="3429000"/>
          </a:xfrm>
        </p:spPr>
        <p:txBody>
          <a:bodyPr/>
          <a:lstStyle>
            <a:lvl1pPr marL="0" indent="0">
              <a:buNone/>
              <a:defRPr sz="1440"/>
            </a:lvl1pPr>
            <a:lvl2pPr marL="411358" indent="0">
              <a:buNone/>
              <a:defRPr sz="1260"/>
            </a:lvl2pPr>
            <a:lvl3pPr marL="822716" indent="0">
              <a:buNone/>
              <a:defRPr sz="1080"/>
            </a:lvl3pPr>
            <a:lvl4pPr marL="1234075" indent="0">
              <a:buNone/>
              <a:defRPr sz="900"/>
            </a:lvl4pPr>
            <a:lvl5pPr marL="1645433" indent="0">
              <a:buNone/>
              <a:defRPr sz="900"/>
            </a:lvl5pPr>
            <a:lvl6pPr marL="2056792" indent="0">
              <a:buNone/>
              <a:defRPr sz="900"/>
            </a:lvl6pPr>
            <a:lvl7pPr marL="2468150" indent="0">
              <a:buNone/>
              <a:defRPr sz="900"/>
            </a:lvl7pPr>
            <a:lvl8pPr marL="2879509" indent="0">
              <a:buNone/>
              <a:defRPr sz="900"/>
            </a:lvl8pPr>
            <a:lvl9pPr marL="3290867" indent="0">
              <a:buNone/>
              <a:defRPr sz="900"/>
            </a:lvl9pPr>
          </a:lstStyle>
          <a:p>
            <a:pPr lvl="0"/>
            <a:r>
              <a:rPr lang="en-US"/>
              <a:t>Edit Master text styles</a:t>
            </a:r>
          </a:p>
        </p:txBody>
      </p:sp>
    </p:spTree>
    <p:extLst>
      <p:ext uri="{BB962C8B-B14F-4D97-AF65-F5344CB8AC3E}">
        <p14:creationId xmlns:p14="http://schemas.microsoft.com/office/powerpoint/2010/main" val="2212901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579" y="411163"/>
            <a:ext cx="3538725" cy="1439862"/>
          </a:xfrm>
        </p:spPr>
        <p:txBody>
          <a:bodyPr anchor="b"/>
          <a:lstStyle>
            <a:lvl1pPr>
              <a:defRPr sz="2879"/>
            </a:lvl1pPr>
          </a:lstStyle>
          <a:p>
            <a:r>
              <a:rPr lang="en-US"/>
              <a:t>Click to edit Master title style</a:t>
            </a:r>
            <a:endParaRPr lang="de-DE"/>
          </a:p>
        </p:txBody>
      </p:sp>
      <p:sp>
        <p:nvSpPr>
          <p:cNvPr id="3" name="Picture Placeholder 2"/>
          <p:cNvSpPr>
            <a:spLocks noGrp="1"/>
          </p:cNvSpPr>
          <p:nvPr>
            <p:ph type="pic" idx="1"/>
          </p:nvPr>
        </p:nvSpPr>
        <p:spPr>
          <a:xfrm>
            <a:off x="4662566" y="889001"/>
            <a:ext cx="5553598" cy="4384675"/>
          </a:xfrm>
        </p:spPr>
        <p:txBody>
          <a:bodyPr/>
          <a:lstStyle>
            <a:lvl1pPr marL="0" indent="0">
              <a:buNone/>
              <a:defRPr sz="2879"/>
            </a:lvl1pPr>
            <a:lvl2pPr marL="411358" indent="0">
              <a:buNone/>
              <a:defRPr sz="2519"/>
            </a:lvl2pPr>
            <a:lvl3pPr marL="822716" indent="0">
              <a:buNone/>
              <a:defRPr sz="2159"/>
            </a:lvl3pPr>
            <a:lvl4pPr marL="1234075" indent="0">
              <a:buNone/>
              <a:defRPr sz="1799"/>
            </a:lvl4pPr>
            <a:lvl5pPr marL="1645433" indent="0">
              <a:buNone/>
              <a:defRPr sz="1799"/>
            </a:lvl5pPr>
            <a:lvl6pPr marL="2056792" indent="0">
              <a:buNone/>
              <a:defRPr sz="1799"/>
            </a:lvl6pPr>
            <a:lvl7pPr marL="2468150" indent="0">
              <a:buNone/>
              <a:defRPr sz="1799"/>
            </a:lvl7pPr>
            <a:lvl8pPr marL="2879509" indent="0">
              <a:buNone/>
              <a:defRPr sz="1799"/>
            </a:lvl8pPr>
            <a:lvl9pPr marL="3290867" indent="0">
              <a:buNone/>
              <a:defRPr sz="1799"/>
            </a:lvl9pPr>
          </a:lstStyle>
          <a:p>
            <a:r>
              <a:rPr lang="en-US"/>
              <a:t>Click icon to add picture</a:t>
            </a:r>
            <a:endParaRPr lang="de-DE"/>
          </a:p>
        </p:txBody>
      </p:sp>
      <p:sp>
        <p:nvSpPr>
          <p:cNvPr id="4" name="Text Placeholder 3"/>
          <p:cNvSpPr>
            <a:spLocks noGrp="1"/>
          </p:cNvSpPr>
          <p:nvPr>
            <p:ph type="body" sz="half" idx="2"/>
          </p:nvPr>
        </p:nvSpPr>
        <p:spPr>
          <a:xfrm>
            <a:off x="755579" y="1851025"/>
            <a:ext cx="3538725" cy="3429000"/>
          </a:xfrm>
        </p:spPr>
        <p:txBody>
          <a:bodyPr/>
          <a:lstStyle>
            <a:lvl1pPr marL="0" indent="0">
              <a:buNone/>
              <a:defRPr sz="1440"/>
            </a:lvl1pPr>
            <a:lvl2pPr marL="411358" indent="0">
              <a:buNone/>
              <a:defRPr sz="1260"/>
            </a:lvl2pPr>
            <a:lvl3pPr marL="822716" indent="0">
              <a:buNone/>
              <a:defRPr sz="1080"/>
            </a:lvl3pPr>
            <a:lvl4pPr marL="1234075" indent="0">
              <a:buNone/>
              <a:defRPr sz="900"/>
            </a:lvl4pPr>
            <a:lvl5pPr marL="1645433" indent="0">
              <a:buNone/>
              <a:defRPr sz="900"/>
            </a:lvl5pPr>
            <a:lvl6pPr marL="2056792" indent="0">
              <a:buNone/>
              <a:defRPr sz="900"/>
            </a:lvl6pPr>
            <a:lvl7pPr marL="2468150" indent="0">
              <a:buNone/>
              <a:defRPr sz="900"/>
            </a:lvl7pPr>
            <a:lvl8pPr marL="2879509" indent="0">
              <a:buNone/>
              <a:defRPr sz="900"/>
            </a:lvl8pPr>
            <a:lvl9pPr marL="3290867" indent="0">
              <a:buNone/>
              <a:defRPr sz="900"/>
            </a:lvl9pPr>
          </a:lstStyle>
          <a:p>
            <a:pPr lvl="0"/>
            <a:r>
              <a:rPr lang="en-US"/>
              <a:t>Edit Master text styles</a:t>
            </a:r>
          </a:p>
        </p:txBody>
      </p:sp>
    </p:spTree>
    <p:extLst>
      <p:ext uri="{BB962C8B-B14F-4D97-AF65-F5344CB8AC3E}">
        <p14:creationId xmlns:p14="http://schemas.microsoft.com/office/powerpoint/2010/main" val="4268278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2104558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2075" y="328614"/>
            <a:ext cx="2364089" cy="5229225"/>
          </a:xfrm>
        </p:spPr>
        <p:txBody>
          <a:bodyPr vert="eaVert"/>
          <a:lstStyle/>
          <a:p>
            <a:r>
              <a:rPr lang="en-US"/>
              <a:t>Click to edit Master title style</a:t>
            </a:r>
            <a:endParaRPr lang="de-DE"/>
          </a:p>
        </p:txBody>
      </p:sp>
      <p:sp>
        <p:nvSpPr>
          <p:cNvPr id="3" name="Vertical Text Placeholder 2"/>
          <p:cNvSpPr>
            <a:spLocks noGrp="1"/>
          </p:cNvSpPr>
          <p:nvPr>
            <p:ph type="body" orient="vert" idx="1"/>
          </p:nvPr>
        </p:nvSpPr>
        <p:spPr>
          <a:xfrm>
            <a:off x="753463" y="328614"/>
            <a:ext cx="6895434" cy="52292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32873868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Subtitle 2" hidden="1"/>
          <p:cNvSpPr>
            <a:spLocks noGrp="1"/>
          </p:cNvSpPr>
          <p:nvPr>
            <p:ph type="subTitle" idx="1"/>
            <p:custDataLst>
              <p:tags r:id="rId1"/>
            </p:custDataLst>
          </p:nvPr>
        </p:nvSpPr>
        <p:spPr>
          <a:xfrm>
            <a:off x="0" y="0"/>
            <a:ext cx="1270000" cy="12700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anchor="t">
            <a:noAutofit/>
          </a:bodyPr>
          <a:lstStyle>
            <a:lvl1pPr marL="0" indent="0" algn="l">
              <a:lnSpc>
                <a:spcPct val="100000"/>
              </a:lnSpc>
              <a:spcBef>
                <a:spcPts val="0"/>
              </a:spcBef>
              <a:spcAft>
                <a:spcPts val="0"/>
              </a:spcAft>
              <a:buClrTx/>
              <a:buSzPct val="100000"/>
              <a:buFontTx/>
              <a:buNone/>
              <a:defRPr sz="100" b="0" i="0" u="none" spc="0">
                <a:solidFill>
                  <a:schemeClr val="tx1"/>
                </a:solidFill>
                <a:latin typeface="Bosch Office Sans" pitchFamily="2" charset="0"/>
              </a:defRPr>
            </a:lvl1pPr>
            <a:lvl2pPr marL="411358" indent="0" algn="ctr">
              <a:buNone/>
              <a:defRPr sz="1799"/>
            </a:lvl2pPr>
            <a:lvl3pPr marL="822716" indent="0" algn="ctr">
              <a:buNone/>
              <a:defRPr sz="1619"/>
            </a:lvl3pPr>
            <a:lvl4pPr marL="1234075" indent="0" algn="ctr">
              <a:buNone/>
              <a:defRPr sz="1440"/>
            </a:lvl4pPr>
            <a:lvl5pPr marL="1645433" indent="0" algn="ctr">
              <a:buNone/>
              <a:defRPr sz="1440"/>
            </a:lvl5pPr>
            <a:lvl6pPr marL="2056792" indent="0" algn="ctr">
              <a:buNone/>
              <a:defRPr sz="1440"/>
            </a:lvl6pPr>
            <a:lvl7pPr marL="2468150" indent="0" algn="ctr">
              <a:buNone/>
              <a:defRPr sz="1440"/>
            </a:lvl7pPr>
            <a:lvl8pPr marL="2879509" indent="0" algn="ctr">
              <a:buNone/>
              <a:defRPr sz="1440"/>
            </a:lvl8pPr>
            <a:lvl9pPr marL="3290867" indent="0" algn="ctr">
              <a:buNone/>
              <a:defRPr sz="1440"/>
            </a:lvl9pPr>
          </a:lstStyle>
          <a:p>
            <a:r>
              <a:rPr lang="en-US"/>
              <a:t>Click to edit Master subtitle style</a:t>
            </a:r>
            <a:endParaRPr lang="de-DE" dirty="0"/>
          </a:p>
        </p:txBody>
      </p:sp>
      <p:sp>
        <p:nvSpPr>
          <p:cNvPr id="2" name="Title 1"/>
          <p:cNvSpPr>
            <a:spLocks noGrp="1"/>
          </p:cNvSpPr>
          <p:nvPr>
            <p:ph type="ctrTitle"/>
            <p:custDataLst>
              <p:tags r:id="rId2"/>
            </p:custDataLst>
          </p:nvPr>
        </p:nvSpPr>
        <p:spPr>
          <a:xfrm>
            <a:off x="259080" y="259080"/>
            <a:ext cx="9872980" cy="520446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chorCtr="0">
            <a:normAutofit/>
          </a:bodyPr>
          <a:lstStyle>
            <a:lvl1pPr algn="l">
              <a:lnSpc>
                <a:spcPct val="90000"/>
              </a:lnSpc>
              <a:spcBef>
                <a:spcPts val="0"/>
              </a:spcBef>
              <a:spcAft>
                <a:spcPts val="0"/>
              </a:spcAft>
              <a:buFontTx/>
              <a:buNone/>
              <a:defRPr sz="8000" b="0" i="0" u="none" cap="all" spc="0">
                <a:solidFill>
                  <a:srgbClr val="FFFFFF"/>
                </a:solidFill>
                <a:latin typeface="Bosch Office Sans" pitchFamily="2" charset="0"/>
              </a:defRPr>
            </a:lvl1pPr>
          </a:lstStyle>
          <a:p>
            <a:r>
              <a:rPr lang="en-US"/>
              <a:t>Click to edit Master title style</a:t>
            </a:r>
            <a:endParaRPr lang="de-DE" dirty="0"/>
          </a:p>
        </p:txBody>
      </p:sp>
    </p:spTree>
    <p:extLst>
      <p:ext uri="{BB962C8B-B14F-4D97-AF65-F5344CB8AC3E}">
        <p14:creationId xmlns:p14="http://schemas.microsoft.com/office/powerpoint/2010/main" val="34480191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Box 3">
            <a:extLst>
              <a:ext uri="{FF2B5EF4-FFF2-40B4-BE49-F238E27FC236}">
                <a16:creationId xmlns:a16="http://schemas.microsoft.com/office/drawing/2014/main" id="{ACAE65FA-5879-4152-904D-60BC01C8AA54}"/>
              </a:ext>
            </a:extLst>
          </p:cNvPr>
          <p:cNvSpPr txBox="1"/>
          <p:nvPr userDrawn="1"/>
        </p:nvSpPr>
        <p:spPr>
          <a:xfrm>
            <a:off x="9803423" y="5644662"/>
            <a:ext cx="967154" cy="228600"/>
          </a:xfrm>
          <a:prstGeom prst="rect">
            <a:avLst/>
          </a:prstGeom>
          <a:solidFill>
            <a:schemeClr val="bg1"/>
          </a:solidFill>
        </p:spPr>
        <p:txBody>
          <a:bodyPr wrap="square" lIns="0" tIns="0" rIns="0" bIns="0" rtlCol="0">
            <a:noAutofit/>
          </a:bodyPr>
          <a:lstStyle/>
          <a:p>
            <a:pPr marR="0" defTabSz="914400" eaLnBrk="1" fontAlgn="auto" latinLnBrk="0" hangingPunct="1">
              <a:lnSpc>
                <a:spcPct val="107000"/>
              </a:lnSpc>
              <a:spcBef>
                <a:spcPts val="500"/>
              </a:spcBef>
              <a:spcAft>
                <a:spcPts val="0"/>
              </a:spcAft>
              <a:buClrTx/>
              <a:buSzTx/>
              <a:buFontTx/>
              <a:buNone/>
              <a:tabLst/>
            </a:pPr>
            <a:endParaRPr kumimoji="0" lang="en-US" sz="1800" b="0" i="0" u="none" strike="noStrike" kern="0" cap="none" spc="0" normalizeH="0" baseline="0" noProof="0" dirty="0" err="1">
              <a:ln>
                <a:noFill/>
              </a:ln>
              <a:solidFill>
                <a:srgbClr val="000000"/>
              </a:solidFill>
              <a:effectLst/>
              <a:uLnTx/>
              <a:uFillTx/>
            </a:endParaRPr>
          </a:p>
        </p:txBody>
      </p:sp>
    </p:spTree>
    <p:extLst>
      <p:ext uri="{BB962C8B-B14F-4D97-AF65-F5344CB8AC3E}">
        <p14:creationId xmlns:p14="http://schemas.microsoft.com/office/powerpoint/2010/main" val="39716947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9230" y="1538290"/>
            <a:ext cx="9460586" cy="2566987"/>
          </a:xfrm>
        </p:spPr>
        <p:txBody>
          <a:bodyPr anchor="b"/>
          <a:lstStyle>
            <a:lvl1pPr>
              <a:defRPr sz="5398"/>
            </a:lvl1pPr>
          </a:lstStyle>
          <a:p>
            <a:r>
              <a:rPr lang="en-US"/>
              <a:t>Click to edit Master title style</a:t>
            </a:r>
            <a:endParaRPr lang="de-DE"/>
          </a:p>
        </p:txBody>
      </p:sp>
      <p:sp>
        <p:nvSpPr>
          <p:cNvPr id="3" name="Text Placeholder 2"/>
          <p:cNvSpPr>
            <a:spLocks noGrp="1"/>
          </p:cNvSpPr>
          <p:nvPr>
            <p:ph type="body" idx="1"/>
          </p:nvPr>
        </p:nvSpPr>
        <p:spPr>
          <a:xfrm>
            <a:off x="749230" y="4129088"/>
            <a:ext cx="9460586" cy="1350962"/>
          </a:xfrm>
        </p:spPr>
        <p:txBody>
          <a:bodyPr/>
          <a:lstStyle>
            <a:lvl1pPr marL="0" indent="0">
              <a:buNone/>
              <a:defRPr sz="2159">
                <a:solidFill>
                  <a:schemeClr val="tx1">
                    <a:tint val="75000"/>
                  </a:schemeClr>
                </a:solidFill>
              </a:defRPr>
            </a:lvl1pPr>
            <a:lvl2pPr marL="411358" indent="0">
              <a:buNone/>
              <a:defRPr sz="1799">
                <a:solidFill>
                  <a:schemeClr val="tx1">
                    <a:tint val="75000"/>
                  </a:schemeClr>
                </a:solidFill>
              </a:defRPr>
            </a:lvl2pPr>
            <a:lvl3pPr marL="822716" indent="0">
              <a:buNone/>
              <a:defRPr sz="1619">
                <a:solidFill>
                  <a:schemeClr val="tx1">
                    <a:tint val="75000"/>
                  </a:schemeClr>
                </a:solidFill>
              </a:defRPr>
            </a:lvl3pPr>
            <a:lvl4pPr marL="1234075" indent="0">
              <a:buNone/>
              <a:defRPr sz="1440">
                <a:solidFill>
                  <a:schemeClr val="tx1">
                    <a:tint val="75000"/>
                  </a:schemeClr>
                </a:solidFill>
              </a:defRPr>
            </a:lvl4pPr>
            <a:lvl5pPr marL="1645433" indent="0">
              <a:buNone/>
              <a:defRPr sz="1440">
                <a:solidFill>
                  <a:schemeClr val="tx1">
                    <a:tint val="75000"/>
                  </a:schemeClr>
                </a:solidFill>
              </a:defRPr>
            </a:lvl5pPr>
            <a:lvl6pPr marL="2056792" indent="0">
              <a:buNone/>
              <a:defRPr sz="1440">
                <a:solidFill>
                  <a:schemeClr val="tx1">
                    <a:tint val="75000"/>
                  </a:schemeClr>
                </a:solidFill>
              </a:defRPr>
            </a:lvl6pPr>
            <a:lvl7pPr marL="2468150" indent="0">
              <a:buNone/>
              <a:defRPr sz="1440">
                <a:solidFill>
                  <a:schemeClr val="tx1">
                    <a:tint val="75000"/>
                  </a:schemeClr>
                </a:solidFill>
              </a:defRPr>
            </a:lvl7pPr>
            <a:lvl8pPr marL="2879509" indent="0">
              <a:buNone/>
              <a:defRPr sz="1440">
                <a:solidFill>
                  <a:schemeClr val="tx1">
                    <a:tint val="75000"/>
                  </a:schemeClr>
                </a:solidFill>
              </a:defRPr>
            </a:lvl8pPr>
            <a:lvl9pPr marL="3290867" indent="0">
              <a:buNone/>
              <a:defRPr sz="144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6265718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sz="half" idx="1"/>
          </p:nvPr>
        </p:nvSpPr>
        <p:spPr>
          <a:xfrm>
            <a:off x="345567" y="1296000"/>
            <a:ext cx="4861931" cy="4168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p:cNvSpPr>
            <a:spLocks noGrp="1"/>
          </p:cNvSpPr>
          <p:nvPr>
            <p:ph sz="half" idx="2"/>
          </p:nvPr>
        </p:nvSpPr>
        <p:spPr>
          <a:xfrm>
            <a:off x="5759445" y="1295999"/>
            <a:ext cx="4861931" cy="4168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2735710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580" y="328613"/>
            <a:ext cx="9460586" cy="1192212"/>
          </a:xfrm>
        </p:spPr>
        <p:txBody>
          <a:bodyPr/>
          <a:lstStyle/>
          <a:p>
            <a:r>
              <a:rPr lang="en-US"/>
              <a:t>Click to edit Master title style</a:t>
            </a:r>
            <a:endParaRPr lang="de-DE"/>
          </a:p>
        </p:txBody>
      </p:sp>
      <p:sp>
        <p:nvSpPr>
          <p:cNvPr id="3" name="Text Placeholder 2"/>
          <p:cNvSpPr>
            <a:spLocks noGrp="1"/>
          </p:cNvSpPr>
          <p:nvPr>
            <p:ph type="body" idx="1"/>
          </p:nvPr>
        </p:nvSpPr>
        <p:spPr>
          <a:xfrm>
            <a:off x="755580" y="1512888"/>
            <a:ext cx="4641401" cy="741362"/>
          </a:xfrm>
        </p:spPr>
        <p:txBody>
          <a:bodyPr anchor="b"/>
          <a:lstStyle>
            <a:lvl1pPr marL="0" indent="0">
              <a:buNone/>
              <a:defRPr sz="2159" b="1"/>
            </a:lvl1pPr>
            <a:lvl2pPr marL="411358" indent="0">
              <a:buNone/>
              <a:defRPr sz="1799" b="1"/>
            </a:lvl2pPr>
            <a:lvl3pPr marL="822716" indent="0">
              <a:buNone/>
              <a:defRPr sz="1619" b="1"/>
            </a:lvl3pPr>
            <a:lvl4pPr marL="1234075" indent="0">
              <a:buNone/>
              <a:defRPr sz="1440" b="1"/>
            </a:lvl4pPr>
            <a:lvl5pPr marL="1645433" indent="0">
              <a:buNone/>
              <a:defRPr sz="1440" b="1"/>
            </a:lvl5pPr>
            <a:lvl6pPr marL="2056792" indent="0">
              <a:buNone/>
              <a:defRPr sz="1440" b="1"/>
            </a:lvl6pPr>
            <a:lvl7pPr marL="2468150" indent="0">
              <a:buNone/>
              <a:defRPr sz="1440" b="1"/>
            </a:lvl7pPr>
            <a:lvl8pPr marL="2879509" indent="0">
              <a:buNone/>
              <a:defRPr sz="1440" b="1"/>
            </a:lvl8pPr>
            <a:lvl9pPr marL="3290867" indent="0">
              <a:buNone/>
              <a:defRPr sz="1440" b="1"/>
            </a:lvl9pPr>
          </a:lstStyle>
          <a:p>
            <a:pPr lvl="0"/>
            <a:r>
              <a:rPr lang="en-US"/>
              <a:t>Edit Master text styles</a:t>
            </a:r>
          </a:p>
        </p:txBody>
      </p:sp>
      <p:sp>
        <p:nvSpPr>
          <p:cNvPr id="4" name="Content Placeholder 3"/>
          <p:cNvSpPr>
            <a:spLocks noGrp="1"/>
          </p:cNvSpPr>
          <p:nvPr>
            <p:ph sz="half" idx="2"/>
          </p:nvPr>
        </p:nvSpPr>
        <p:spPr>
          <a:xfrm>
            <a:off x="755580" y="2254251"/>
            <a:ext cx="4641401" cy="331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5" name="Text Placeholder 4"/>
          <p:cNvSpPr>
            <a:spLocks noGrp="1"/>
          </p:cNvSpPr>
          <p:nvPr>
            <p:ph type="body" sz="quarter" idx="3"/>
          </p:nvPr>
        </p:nvSpPr>
        <p:spPr>
          <a:xfrm>
            <a:off x="5553598" y="1512888"/>
            <a:ext cx="4662567" cy="741362"/>
          </a:xfrm>
        </p:spPr>
        <p:txBody>
          <a:bodyPr anchor="b"/>
          <a:lstStyle>
            <a:lvl1pPr marL="0" indent="0">
              <a:buNone/>
              <a:defRPr sz="2159" b="1"/>
            </a:lvl1pPr>
            <a:lvl2pPr marL="411358" indent="0">
              <a:buNone/>
              <a:defRPr sz="1799" b="1"/>
            </a:lvl2pPr>
            <a:lvl3pPr marL="822716" indent="0">
              <a:buNone/>
              <a:defRPr sz="1619" b="1"/>
            </a:lvl3pPr>
            <a:lvl4pPr marL="1234075" indent="0">
              <a:buNone/>
              <a:defRPr sz="1440" b="1"/>
            </a:lvl4pPr>
            <a:lvl5pPr marL="1645433" indent="0">
              <a:buNone/>
              <a:defRPr sz="1440" b="1"/>
            </a:lvl5pPr>
            <a:lvl6pPr marL="2056792" indent="0">
              <a:buNone/>
              <a:defRPr sz="1440" b="1"/>
            </a:lvl6pPr>
            <a:lvl7pPr marL="2468150" indent="0">
              <a:buNone/>
              <a:defRPr sz="1440" b="1"/>
            </a:lvl7pPr>
            <a:lvl8pPr marL="2879509" indent="0">
              <a:buNone/>
              <a:defRPr sz="1440" b="1"/>
            </a:lvl8pPr>
            <a:lvl9pPr marL="3290867" indent="0">
              <a:buNone/>
              <a:defRPr sz="1440" b="1"/>
            </a:lvl9pPr>
          </a:lstStyle>
          <a:p>
            <a:pPr lvl="0"/>
            <a:r>
              <a:rPr lang="en-US"/>
              <a:t>Edit Master text styles</a:t>
            </a:r>
          </a:p>
        </p:txBody>
      </p:sp>
      <p:sp>
        <p:nvSpPr>
          <p:cNvPr id="6" name="Content Placeholder 5"/>
          <p:cNvSpPr>
            <a:spLocks noGrp="1"/>
          </p:cNvSpPr>
          <p:nvPr>
            <p:ph sz="quarter" idx="4"/>
          </p:nvPr>
        </p:nvSpPr>
        <p:spPr>
          <a:xfrm>
            <a:off x="5553598" y="2254251"/>
            <a:ext cx="4662567" cy="331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1353894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9230" y="1538290"/>
            <a:ext cx="9460586" cy="2566987"/>
          </a:xfrm>
        </p:spPr>
        <p:txBody>
          <a:bodyPr anchor="b"/>
          <a:lstStyle>
            <a:lvl1pPr>
              <a:defRPr sz="5398"/>
            </a:lvl1pPr>
          </a:lstStyle>
          <a:p>
            <a:r>
              <a:rPr lang="en-US"/>
              <a:t>Click to edit Master title style</a:t>
            </a:r>
            <a:endParaRPr lang="de-DE"/>
          </a:p>
        </p:txBody>
      </p:sp>
      <p:sp>
        <p:nvSpPr>
          <p:cNvPr id="3" name="Text Placeholder 2"/>
          <p:cNvSpPr>
            <a:spLocks noGrp="1"/>
          </p:cNvSpPr>
          <p:nvPr>
            <p:ph type="body" idx="1"/>
          </p:nvPr>
        </p:nvSpPr>
        <p:spPr>
          <a:xfrm>
            <a:off x="749230" y="4129088"/>
            <a:ext cx="9460586" cy="1350962"/>
          </a:xfrm>
        </p:spPr>
        <p:txBody>
          <a:bodyPr/>
          <a:lstStyle>
            <a:lvl1pPr marL="0" indent="0">
              <a:buNone/>
              <a:defRPr sz="2159">
                <a:solidFill>
                  <a:schemeClr val="tx1">
                    <a:tint val="75000"/>
                  </a:schemeClr>
                </a:solidFill>
              </a:defRPr>
            </a:lvl1pPr>
            <a:lvl2pPr marL="411358" indent="0">
              <a:buNone/>
              <a:defRPr sz="1799">
                <a:solidFill>
                  <a:schemeClr val="tx1">
                    <a:tint val="75000"/>
                  </a:schemeClr>
                </a:solidFill>
              </a:defRPr>
            </a:lvl2pPr>
            <a:lvl3pPr marL="822716" indent="0">
              <a:buNone/>
              <a:defRPr sz="1619">
                <a:solidFill>
                  <a:schemeClr val="tx1">
                    <a:tint val="75000"/>
                  </a:schemeClr>
                </a:solidFill>
              </a:defRPr>
            </a:lvl3pPr>
            <a:lvl4pPr marL="1234075" indent="0">
              <a:buNone/>
              <a:defRPr sz="1440">
                <a:solidFill>
                  <a:schemeClr val="tx1">
                    <a:tint val="75000"/>
                  </a:schemeClr>
                </a:solidFill>
              </a:defRPr>
            </a:lvl4pPr>
            <a:lvl5pPr marL="1645433" indent="0">
              <a:buNone/>
              <a:defRPr sz="1440">
                <a:solidFill>
                  <a:schemeClr val="tx1">
                    <a:tint val="75000"/>
                  </a:schemeClr>
                </a:solidFill>
              </a:defRPr>
            </a:lvl5pPr>
            <a:lvl6pPr marL="2056792" indent="0">
              <a:buNone/>
              <a:defRPr sz="1440">
                <a:solidFill>
                  <a:schemeClr val="tx1">
                    <a:tint val="75000"/>
                  </a:schemeClr>
                </a:solidFill>
              </a:defRPr>
            </a:lvl6pPr>
            <a:lvl7pPr marL="2468150" indent="0">
              <a:buNone/>
              <a:defRPr sz="1440">
                <a:solidFill>
                  <a:schemeClr val="tx1">
                    <a:tint val="75000"/>
                  </a:schemeClr>
                </a:solidFill>
              </a:defRPr>
            </a:lvl7pPr>
            <a:lvl8pPr marL="2879509" indent="0">
              <a:buNone/>
              <a:defRPr sz="1440">
                <a:solidFill>
                  <a:schemeClr val="tx1">
                    <a:tint val="75000"/>
                  </a:schemeClr>
                </a:solidFill>
              </a:defRPr>
            </a:lvl8pPr>
            <a:lvl9pPr marL="3290867" indent="0">
              <a:buNone/>
              <a:defRPr sz="144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1700462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TextBox 2">
            <a:extLst>
              <a:ext uri="{FF2B5EF4-FFF2-40B4-BE49-F238E27FC236}">
                <a16:creationId xmlns:a16="http://schemas.microsoft.com/office/drawing/2014/main" id="{A7350F52-DB04-4B8E-BA76-61AF93B8EE43}"/>
              </a:ext>
            </a:extLst>
          </p:cNvPr>
          <p:cNvSpPr txBox="1"/>
          <p:nvPr userDrawn="1"/>
        </p:nvSpPr>
        <p:spPr>
          <a:xfrm>
            <a:off x="9776460" y="5593080"/>
            <a:ext cx="990600" cy="297180"/>
          </a:xfrm>
          <a:prstGeom prst="rect">
            <a:avLst/>
          </a:prstGeom>
          <a:solidFill>
            <a:schemeClr val="bg1"/>
          </a:solidFill>
        </p:spPr>
        <p:txBody>
          <a:bodyPr wrap="square" lIns="0" tIns="0" rIns="0" bIns="0" rtlCol="0">
            <a:noAutofit/>
          </a:bodyPr>
          <a:lstStyle/>
          <a:p>
            <a:pPr marR="0" defTabSz="914400" eaLnBrk="1" fontAlgn="auto" latinLnBrk="0" hangingPunct="1">
              <a:lnSpc>
                <a:spcPct val="107000"/>
              </a:lnSpc>
              <a:spcBef>
                <a:spcPts val="500"/>
              </a:spcBef>
              <a:spcAft>
                <a:spcPts val="0"/>
              </a:spcAft>
              <a:buClrTx/>
              <a:buSzTx/>
              <a:buFontTx/>
              <a:buNone/>
              <a:tabLst/>
            </a:pPr>
            <a:endParaRPr kumimoji="0" lang="en-US" sz="1800" b="0" i="0" u="none" strike="noStrike" kern="0" cap="none" spc="0" normalizeH="0" baseline="0" noProof="0" dirty="0" err="1">
              <a:ln>
                <a:noFill/>
              </a:ln>
              <a:solidFill>
                <a:srgbClr val="000000"/>
              </a:solidFill>
              <a:effectLst/>
              <a:uLnTx/>
              <a:uFillTx/>
            </a:endParaRPr>
          </a:p>
        </p:txBody>
      </p:sp>
    </p:spTree>
    <p:extLst>
      <p:ext uri="{BB962C8B-B14F-4D97-AF65-F5344CB8AC3E}">
        <p14:creationId xmlns:p14="http://schemas.microsoft.com/office/powerpoint/2010/main" val="41851624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3138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579" y="411163"/>
            <a:ext cx="3538725" cy="1439862"/>
          </a:xfrm>
        </p:spPr>
        <p:txBody>
          <a:bodyPr anchor="b"/>
          <a:lstStyle>
            <a:lvl1pPr>
              <a:defRPr sz="2879"/>
            </a:lvl1pPr>
          </a:lstStyle>
          <a:p>
            <a:r>
              <a:rPr lang="en-US"/>
              <a:t>Click to edit Master title style</a:t>
            </a:r>
            <a:endParaRPr lang="de-DE"/>
          </a:p>
        </p:txBody>
      </p:sp>
      <p:sp>
        <p:nvSpPr>
          <p:cNvPr id="3" name="Content Placeholder 2"/>
          <p:cNvSpPr>
            <a:spLocks noGrp="1"/>
          </p:cNvSpPr>
          <p:nvPr>
            <p:ph idx="1"/>
          </p:nvPr>
        </p:nvSpPr>
        <p:spPr>
          <a:xfrm>
            <a:off x="4662566" y="889001"/>
            <a:ext cx="5553598" cy="4384675"/>
          </a:xfrm>
        </p:spPr>
        <p:txBody>
          <a:bodyPr/>
          <a:lstStyle>
            <a:lvl1pPr>
              <a:defRPr sz="2879"/>
            </a:lvl1pPr>
            <a:lvl2pPr>
              <a:defRPr sz="2519"/>
            </a:lvl2pPr>
            <a:lvl3pPr>
              <a:defRPr sz="2159"/>
            </a:lvl3pPr>
            <a:lvl4pPr>
              <a:defRPr sz="1799"/>
            </a:lvl4pPr>
            <a:lvl5pPr>
              <a:defRPr sz="1799"/>
            </a:lvl5pPr>
            <a:lvl6pPr>
              <a:defRPr sz="1799"/>
            </a:lvl6pPr>
            <a:lvl7pPr>
              <a:defRPr sz="1799"/>
            </a:lvl7pPr>
            <a:lvl8pPr>
              <a:defRPr sz="1799"/>
            </a:lvl8pPr>
            <a:lvl9pPr>
              <a:defRPr sz="17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p:cNvSpPr>
            <a:spLocks noGrp="1"/>
          </p:cNvSpPr>
          <p:nvPr>
            <p:ph type="body" sz="half" idx="2"/>
          </p:nvPr>
        </p:nvSpPr>
        <p:spPr>
          <a:xfrm>
            <a:off x="755579" y="1851025"/>
            <a:ext cx="3538725" cy="3429000"/>
          </a:xfrm>
        </p:spPr>
        <p:txBody>
          <a:bodyPr/>
          <a:lstStyle>
            <a:lvl1pPr marL="0" indent="0">
              <a:buNone/>
              <a:defRPr sz="1440"/>
            </a:lvl1pPr>
            <a:lvl2pPr marL="411358" indent="0">
              <a:buNone/>
              <a:defRPr sz="1260"/>
            </a:lvl2pPr>
            <a:lvl3pPr marL="822716" indent="0">
              <a:buNone/>
              <a:defRPr sz="1080"/>
            </a:lvl3pPr>
            <a:lvl4pPr marL="1234075" indent="0">
              <a:buNone/>
              <a:defRPr sz="900"/>
            </a:lvl4pPr>
            <a:lvl5pPr marL="1645433" indent="0">
              <a:buNone/>
              <a:defRPr sz="900"/>
            </a:lvl5pPr>
            <a:lvl6pPr marL="2056792" indent="0">
              <a:buNone/>
              <a:defRPr sz="900"/>
            </a:lvl6pPr>
            <a:lvl7pPr marL="2468150" indent="0">
              <a:buNone/>
              <a:defRPr sz="900"/>
            </a:lvl7pPr>
            <a:lvl8pPr marL="2879509" indent="0">
              <a:buNone/>
              <a:defRPr sz="900"/>
            </a:lvl8pPr>
            <a:lvl9pPr marL="3290867" indent="0">
              <a:buNone/>
              <a:defRPr sz="900"/>
            </a:lvl9pPr>
          </a:lstStyle>
          <a:p>
            <a:pPr lvl="0"/>
            <a:r>
              <a:rPr lang="en-US"/>
              <a:t>Edit Master text styles</a:t>
            </a:r>
          </a:p>
        </p:txBody>
      </p:sp>
    </p:spTree>
    <p:extLst>
      <p:ext uri="{BB962C8B-B14F-4D97-AF65-F5344CB8AC3E}">
        <p14:creationId xmlns:p14="http://schemas.microsoft.com/office/powerpoint/2010/main" val="18637388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579" y="411163"/>
            <a:ext cx="3538725" cy="1439862"/>
          </a:xfrm>
        </p:spPr>
        <p:txBody>
          <a:bodyPr anchor="b"/>
          <a:lstStyle>
            <a:lvl1pPr>
              <a:defRPr sz="2879"/>
            </a:lvl1pPr>
          </a:lstStyle>
          <a:p>
            <a:r>
              <a:rPr lang="en-US"/>
              <a:t>Click to edit Master title style</a:t>
            </a:r>
            <a:endParaRPr lang="de-DE"/>
          </a:p>
        </p:txBody>
      </p:sp>
      <p:sp>
        <p:nvSpPr>
          <p:cNvPr id="3" name="Picture Placeholder 2"/>
          <p:cNvSpPr>
            <a:spLocks noGrp="1"/>
          </p:cNvSpPr>
          <p:nvPr>
            <p:ph type="pic" idx="1"/>
          </p:nvPr>
        </p:nvSpPr>
        <p:spPr>
          <a:xfrm>
            <a:off x="4662566" y="889001"/>
            <a:ext cx="5553598" cy="4384675"/>
          </a:xfrm>
        </p:spPr>
        <p:txBody>
          <a:bodyPr/>
          <a:lstStyle>
            <a:lvl1pPr marL="0" indent="0">
              <a:buNone/>
              <a:defRPr sz="2879"/>
            </a:lvl1pPr>
            <a:lvl2pPr marL="411358" indent="0">
              <a:buNone/>
              <a:defRPr sz="2519"/>
            </a:lvl2pPr>
            <a:lvl3pPr marL="822716" indent="0">
              <a:buNone/>
              <a:defRPr sz="2159"/>
            </a:lvl3pPr>
            <a:lvl4pPr marL="1234075" indent="0">
              <a:buNone/>
              <a:defRPr sz="1799"/>
            </a:lvl4pPr>
            <a:lvl5pPr marL="1645433" indent="0">
              <a:buNone/>
              <a:defRPr sz="1799"/>
            </a:lvl5pPr>
            <a:lvl6pPr marL="2056792" indent="0">
              <a:buNone/>
              <a:defRPr sz="1799"/>
            </a:lvl6pPr>
            <a:lvl7pPr marL="2468150" indent="0">
              <a:buNone/>
              <a:defRPr sz="1799"/>
            </a:lvl7pPr>
            <a:lvl8pPr marL="2879509" indent="0">
              <a:buNone/>
              <a:defRPr sz="1799"/>
            </a:lvl8pPr>
            <a:lvl9pPr marL="3290867" indent="0">
              <a:buNone/>
              <a:defRPr sz="1799"/>
            </a:lvl9pPr>
          </a:lstStyle>
          <a:p>
            <a:r>
              <a:rPr lang="en-US"/>
              <a:t>Click icon to add picture</a:t>
            </a:r>
            <a:endParaRPr lang="de-DE"/>
          </a:p>
        </p:txBody>
      </p:sp>
      <p:sp>
        <p:nvSpPr>
          <p:cNvPr id="4" name="Text Placeholder 3"/>
          <p:cNvSpPr>
            <a:spLocks noGrp="1"/>
          </p:cNvSpPr>
          <p:nvPr>
            <p:ph type="body" sz="half" idx="2"/>
          </p:nvPr>
        </p:nvSpPr>
        <p:spPr>
          <a:xfrm>
            <a:off x="755579" y="1851025"/>
            <a:ext cx="3538725" cy="3429000"/>
          </a:xfrm>
        </p:spPr>
        <p:txBody>
          <a:bodyPr/>
          <a:lstStyle>
            <a:lvl1pPr marL="0" indent="0">
              <a:buNone/>
              <a:defRPr sz="1440"/>
            </a:lvl1pPr>
            <a:lvl2pPr marL="411358" indent="0">
              <a:buNone/>
              <a:defRPr sz="1260"/>
            </a:lvl2pPr>
            <a:lvl3pPr marL="822716" indent="0">
              <a:buNone/>
              <a:defRPr sz="1080"/>
            </a:lvl3pPr>
            <a:lvl4pPr marL="1234075" indent="0">
              <a:buNone/>
              <a:defRPr sz="900"/>
            </a:lvl4pPr>
            <a:lvl5pPr marL="1645433" indent="0">
              <a:buNone/>
              <a:defRPr sz="900"/>
            </a:lvl5pPr>
            <a:lvl6pPr marL="2056792" indent="0">
              <a:buNone/>
              <a:defRPr sz="900"/>
            </a:lvl6pPr>
            <a:lvl7pPr marL="2468150" indent="0">
              <a:buNone/>
              <a:defRPr sz="900"/>
            </a:lvl7pPr>
            <a:lvl8pPr marL="2879509" indent="0">
              <a:buNone/>
              <a:defRPr sz="900"/>
            </a:lvl8pPr>
            <a:lvl9pPr marL="3290867" indent="0">
              <a:buNone/>
              <a:defRPr sz="900"/>
            </a:lvl9pPr>
          </a:lstStyle>
          <a:p>
            <a:pPr lvl="0"/>
            <a:r>
              <a:rPr lang="en-US"/>
              <a:t>Edit Master text styles</a:t>
            </a:r>
          </a:p>
        </p:txBody>
      </p:sp>
    </p:spTree>
    <p:extLst>
      <p:ext uri="{BB962C8B-B14F-4D97-AF65-F5344CB8AC3E}">
        <p14:creationId xmlns:p14="http://schemas.microsoft.com/office/powerpoint/2010/main" val="24749088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42762111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2075" y="328614"/>
            <a:ext cx="2364089" cy="5229225"/>
          </a:xfrm>
        </p:spPr>
        <p:txBody>
          <a:bodyPr vert="eaVert"/>
          <a:lstStyle/>
          <a:p>
            <a:r>
              <a:rPr lang="en-US"/>
              <a:t>Click to edit Master title style</a:t>
            </a:r>
            <a:endParaRPr lang="de-DE"/>
          </a:p>
        </p:txBody>
      </p:sp>
      <p:sp>
        <p:nvSpPr>
          <p:cNvPr id="3" name="Vertical Text Placeholder 2"/>
          <p:cNvSpPr>
            <a:spLocks noGrp="1"/>
          </p:cNvSpPr>
          <p:nvPr>
            <p:ph type="body" orient="vert" idx="1"/>
          </p:nvPr>
        </p:nvSpPr>
        <p:spPr>
          <a:xfrm>
            <a:off x="753463" y="328614"/>
            <a:ext cx="6895434" cy="52292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9468365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1 Content">
    <p:spTree>
      <p:nvGrpSpPr>
        <p:cNvPr id="1" name=""/>
        <p:cNvGrpSpPr/>
        <p:nvPr/>
      </p:nvGrpSpPr>
      <p:grpSpPr>
        <a:xfrm>
          <a:off x="0" y="0"/>
          <a:ext cx="0" cy="0"/>
          <a:chOff x="0" y="0"/>
          <a:chExt cx="0" cy="0"/>
        </a:xfrm>
      </p:grpSpPr>
      <p:sp>
        <p:nvSpPr>
          <p:cNvPr id="13" name="chapter_title">
            <a:extLst>
              <a:ext uri="{FF2B5EF4-FFF2-40B4-BE49-F238E27FC236}">
                <a16:creationId xmlns:a16="http://schemas.microsoft.com/office/drawing/2014/main" id="{33FCED84-34F3-40A1-AACC-2C46141FAA17}"/>
              </a:ext>
            </a:extLst>
          </p:cNvPr>
          <p:cNvSpPr>
            <a:spLocks noGrp="1"/>
          </p:cNvSpPr>
          <p:nvPr>
            <p:ph type="body" idx="15" hasCustomPrompt="1"/>
          </p:nvPr>
        </p:nvSpPr>
        <p:spPr>
          <a:xfrm>
            <a:off x="259080" y="259200"/>
            <a:ext cx="10452100" cy="388800"/>
          </a:xfrm>
        </p:spPr>
        <p:txBody>
          <a:bodyPr vert="horz" lIns="0" tIns="0" rIns="0" bIns="0" rtlCol="0">
            <a:noAutofit/>
          </a:bodyPr>
          <a:lstStyle>
            <a:lvl1pPr>
              <a:lnSpc>
                <a:spcPct val="89000"/>
              </a:lnSpc>
              <a:buNone/>
              <a:defRPr lang="de-DE" sz="2800" kern="0" baseline="0">
                <a:solidFill>
                  <a:schemeClr val="tx1"/>
                </a:solidFill>
                <a:latin typeface="+mn-lt"/>
                <a:ea typeface="+mn-ea"/>
                <a:cs typeface="+mn-cs"/>
              </a:defRPr>
            </a:lvl1pPr>
          </a:lstStyle>
          <a:p>
            <a:pPr marL="0" lvl="0" indent="0">
              <a:spcBef>
                <a:spcPts val="0"/>
              </a:spcBef>
              <a:buFont typeface="Wingdings 3" panose="05040102010807070707" pitchFamily="18" charset="2"/>
            </a:pPr>
            <a:r>
              <a:rPr lang="de-DE"/>
              <a:t>Add Chapter Title</a:t>
            </a:r>
          </a:p>
        </p:txBody>
      </p:sp>
      <p:sp>
        <p:nvSpPr>
          <p:cNvPr id="15" name="slide_title">
            <a:extLst>
              <a:ext uri="{FF2B5EF4-FFF2-40B4-BE49-F238E27FC236}">
                <a16:creationId xmlns:a16="http://schemas.microsoft.com/office/drawing/2014/main" id="{C0A6F091-52AD-4C0A-8D32-80EE860A9980}"/>
              </a:ext>
            </a:extLst>
          </p:cNvPr>
          <p:cNvSpPr>
            <a:spLocks noGrp="1"/>
          </p:cNvSpPr>
          <p:nvPr>
            <p:ph type="title" sz="quarter" hasCustomPrompt="1"/>
          </p:nvPr>
        </p:nvSpPr>
        <p:spPr>
          <a:xfrm>
            <a:off x="259080" y="648000"/>
            <a:ext cx="10452100" cy="388800"/>
          </a:xfrm>
        </p:spPr>
        <p:txBody>
          <a:bodyPr/>
          <a:lstStyle/>
          <a:p>
            <a:r>
              <a:rPr lang="de-DE"/>
              <a:t>Add Slide Title</a:t>
            </a:r>
          </a:p>
        </p:txBody>
      </p:sp>
      <p:sp>
        <p:nvSpPr>
          <p:cNvPr id="6" name="Slide Number Placeholder 5"/>
          <p:cNvSpPr>
            <a:spLocks noGrp="1"/>
          </p:cNvSpPr>
          <p:nvPr>
            <p:ph type="sldNum" sz="quarter" idx="12"/>
          </p:nvPr>
        </p:nvSpPr>
        <p:spPr>
          <a:xfrm>
            <a:off x="259080" y="5628640"/>
            <a:ext cx="288290" cy="410210"/>
          </a:xfrm>
        </p:spPr>
        <p:txBody>
          <a:bodyPr/>
          <a:lstStyle>
            <a:lvl1pPr>
              <a:defRPr kern="0" baseline="0">
                <a:solidFill>
                  <a:srgbClr val="999FA6"/>
                </a:solidFill>
              </a:defRPr>
            </a:lvl1pPr>
          </a:lstStyle>
          <a:p>
            <a:fld id="{4898AEC0-503E-4FA4-859C-D0F72D6E3F79}" type="slidenum">
              <a:rPr lang="de-DE" smtClean="0"/>
              <a:pPr/>
              <a:t>‹#›</a:t>
            </a:fld>
            <a:endParaRPr lang="de-DE"/>
          </a:p>
        </p:txBody>
      </p:sp>
      <p:pic>
        <p:nvPicPr>
          <p:cNvPr id="28" name="Grafik 3" descr="bottom_d2_169.png">
            <a:extLst>
              <a:ext uri="{FF2B5EF4-FFF2-40B4-BE49-F238E27FC236}">
                <a16:creationId xmlns:a16="http://schemas.microsoft.com/office/drawing/2014/main" id="{EE92306B-89C4-4A4D-81C1-DE629B5A33A0}"/>
              </a:ext>
            </a:extLst>
          </p:cNvPr>
          <p:cNvPicPr>
            <a:picLocks noSel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35" name="Grafik 34" descr="logo2_d2.png">
            <a:extLst>
              <a:ext uri="{FF2B5EF4-FFF2-40B4-BE49-F238E27FC236}">
                <a16:creationId xmlns:a16="http://schemas.microsoft.com/office/drawing/2014/main" id="{4A0BB653-08E0-42FB-832C-B4ECC24A4E72}"/>
              </a:ext>
            </a:extLst>
          </p:cNvPr>
          <p:cNvPicPr>
            <a:picLocks noSelect="1"/>
          </p:cNvPicPr>
          <p:nvPr userDrawn="1">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 y="5522614"/>
            <a:ext cx="135941" cy="648000"/>
          </a:xfrm>
          <a:prstGeom prst="rect">
            <a:avLst/>
          </a:prstGeom>
        </p:spPr>
      </p:pic>
      <p:sp>
        <p:nvSpPr>
          <p:cNvPr id="10" name="Rectangle7">
            <a:extLst>
              <a:ext uri="{FF2B5EF4-FFF2-40B4-BE49-F238E27FC236}">
                <a16:creationId xmlns:a16="http://schemas.microsoft.com/office/drawing/2014/main" id="{8883D326-CEAD-4903-8269-B2D194C3C224}"/>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a:solidFill>
                  <a:srgbClr val="000000"/>
                </a:solidFill>
                <a:latin typeface="+mn-lt"/>
              </a:rPr>
              <a:t> </a:t>
            </a:r>
          </a:p>
        </p:txBody>
      </p:sp>
      <p:pic>
        <p:nvPicPr>
          <p:cNvPr id="11" name="Grafik 4" descr="logo1_d2.png">
            <a:extLst>
              <a:ext uri="{FF2B5EF4-FFF2-40B4-BE49-F238E27FC236}">
                <a16:creationId xmlns:a16="http://schemas.microsoft.com/office/drawing/2014/main" id="{EA45B0BA-5E3B-4D0F-8BE3-B1AAA7A49623}"/>
              </a:ext>
            </a:extLst>
          </p:cNvPr>
          <p:cNvPicPr>
            <a:picLocks noSelect="1"/>
          </p:cNvPicPr>
          <p:nvPr userDrawn="1">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9758680" y="5464812"/>
            <a:ext cx="1094740" cy="575309"/>
          </a:xfrm>
          <a:prstGeom prst="rect">
            <a:avLst/>
          </a:prstGeom>
          <a:ln w="0">
            <a:noFill/>
          </a:ln>
          <a:effectLst/>
        </p:spPr>
      </p:pic>
      <p:sp>
        <p:nvSpPr>
          <p:cNvPr id="5" name="Inhaltsplatzhalter 4">
            <a:extLst>
              <a:ext uri="{FF2B5EF4-FFF2-40B4-BE49-F238E27FC236}">
                <a16:creationId xmlns:a16="http://schemas.microsoft.com/office/drawing/2014/main" id="{4D46C5CB-CB38-4AD2-99D2-34C738DF30C0}"/>
              </a:ext>
            </a:extLst>
          </p:cNvPr>
          <p:cNvSpPr>
            <a:spLocks noGrp="1"/>
          </p:cNvSpPr>
          <p:nvPr>
            <p:ph sz="quarter" idx="1" hasCustomPrompt="1"/>
          </p:nvPr>
        </p:nvSpPr>
        <p:spPr>
          <a:xfrm>
            <a:off x="3026410" y="1296000"/>
            <a:ext cx="7680960" cy="4168800"/>
          </a:xfrm>
        </p:spPr>
        <p:txBody>
          <a:bodyPr/>
          <a:lstStyle>
            <a:lvl1pPr>
              <a:defRPr/>
            </a:lvl1pPr>
          </a:lstStyle>
          <a:p>
            <a:pPr lvl="0"/>
            <a:r>
              <a:rPr lang="de-DE"/>
              <a:t>Add Text</a:t>
            </a:r>
          </a:p>
          <a:p>
            <a:pPr lvl="1"/>
            <a:r>
              <a:rPr lang="de-DE"/>
              <a:t>Zweite Ebene</a:t>
            </a:r>
          </a:p>
          <a:p>
            <a:pPr lvl="2"/>
            <a:r>
              <a:rPr lang="de-DE"/>
              <a:t>Dritte Ebene</a:t>
            </a:r>
          </a:p>
          <a:p>
            <a:pPr lvl="3"/>
            <a:r>
              <a:rPr lang="de-DE"/>
              <a:t>Vierte Ebene</a:t>
            </a:r>
          </a:p>
          <a:p>
            <a:pPr lvl="4"/>
            <a:r>
              <a:rPr lang="de-DE"/>
              <a:t>Fünfte Ebene</a:t>
            </a:r>
          </a:p>
        </p:txBody>
      </p:sp>
      <p:sp>
        <p:nvSpPr>
          <p:cNvPr id="33" name="sax_Navi" hidden="1">
            <a:extLst>
              <a:ext uri="{FF2B5EF4-FFF2-40B4-BE49-F238E27FC236}">
                <a16:creationId xmlns:a16="http://schemas.microsoft.com/office/drawing/2014/main" id="{C41FF67E-CAC8-4727-BB80-BD3270D0CEF8}"/>
              </a:ext>
            </a:extLst>
          </p:cNvPr>
          <p:cNvSpPr txBox="1"/>
          <p:nvPr userDrawn="1"/>
        </p:nvSpPr>
        <p:spPr>
          <a:xfrm>
            <a:off x="259200" y="1296000"/>
            <a:ext cx="2120400" cy="4168800"/>
          </a:xfrm>
          <a:prstGeom prst="rect">
            <a:avLst/>
          </a:prstGeom>
          <a:solidFill>
            <a:schemeClr val="bg1"/>
          </a:solidFill>
          <a:ln>
            <a:noFill/>
          </a:ln>
        </p:spPr>
        <p:txBody>
          <a:bodyPr wrap="square" lIns="0" tIns="0" rIns="0" bIns="0" rtlCol="0">
            <a:noAutofit/>
          </a:bodyPr>
          <a:lstStyle/>
          <a:p>
            <a:pPr marR="0" defTabSz="914333" eaLnBrk="1" fontAlgn="auto" latinLnBrk="0" hangingPunct="1">
              <a:lnSpc>
                <a:spcPts val="2300"/>
              </a:lnSpc>
              <a:spcBef>
                <a:spcPts val="500"/>
              </a:spcBef>
              <a:spcAft>
                <a:spcPts val="0"/>
              </a:spcAft>
              <a:buClrTx/>
              <a:buSzTx/>
              <a:buFontTx/>
              <a:buNone/>
              <a:tabLst/>
            </a:pPr>
            <a:endParaRPr kumimoji="0" lang="de-DE" sz="1800" b="0" i="0" u="none" strike="noStrike" kern="0" cap="none" spc="0" normalizeH="0" baseline="0" noProof="0" dirty="0">
              <a:ln>
                <a:noFill/>
              </a:ln>
              <a:solidFill>
                <a:srgbClr val="000000"/>
              </a:solidFill>
              <a:effectLst/>
              <a:uLnTx/>
              <a:uFillTx/>
              <a:latin typeface="+mn-lt"/>
            </a:endParaRPr>
          </a:p>
        </p:txBody>
      </p:sp>
      <p:sp>
        <p:nvSpPr>
          <p:cNvPr id="34" name="sax_Navi_Eintrag" hidden="1">
            <a:extLst>
              <a:ext uri="{FF2B5EF4-FFF2-40B4-BE49-F238E27FC236}">
                <a16:creationId xmlns:a16="http://schemas.microsoft.com/office/drawing/2014/main" id="{76421E11-FC60-4C9C-86D2-4A7261468EA8}"/>
              </a:ext>
            </a:extLst>
          </p:cNvPr>
          <p:cNvSpPr txBox="1"/>
          <p:nvPr userDrawn="1"/>
        </p:nvSpPr>
        <p:spPr>
          <a:xfrm>
            <a:off x="342000" y="1296000"/>
            <a:ext cx="1994400" cy="212400"/>
          </a:xfrm>
          <a:prstGeom prst="rect">
            <a:avLst/>
          </a:prstGeom>
          <a:solidFill>
            <a:schemeClr val="bg1">
              <a:alpha val="99000"/>
            </a:schemeClr>
          </a:solidFill>
          <a:ln>
            <a:noFill/>
            <a:prstDash val="lgDash"/>
          </a:ln>
          <a:effectLst/>
        </p:spPr>
        <p:txBody>
          <a:bodyPr wrap="none" lIns="17999" tIns="7200" rIns="125996"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sz="1300" noProof="0" dirty="0">
              <a:latin typeface="+mn-lt"/>
            </a:endParaRPr>
          </a:p>
        </p:txBody>
      </p:sp>
      <p:sp>
        <p:nvSpPr>
          <p:cNvPr id="36" name="sax_Navi_Eintrag" hidden="1">
            <a:extLst>
              <a:ext uri="{FF2B5EF4-FFF2-40B4-BE49-F238E27FC236}">
                <a16:creationId xmlns:a16="http://schemas.microsoft.com/office/drawing/2014/main" id="{6DDEE8A0-63BD-44FC-A06A-D0B4BC988457}"/>
              </a:ext>
            </a:extLst>
          </p:cNvPr>
          <p:cNvSpPr txBox="1"/>
          <p:nvPr userDrawn="1"/>
        </p:nvSpPr>
        <p:spPr>
          <a:xfrm>
            <a:off x="342000" y="1508401"/>
            <a:ext cx="1994400" cy="212400"/>
          </a:xfrm>
          <a:prstGeom prst="rect">
            <a:avLst/>
          </a:prstGeom>
          <a:solidFill>
            <a:schemeClr val="bg1"/>
          </a:solidFill>
          <a:ln>
            <a:noFill/>
            <a:prstDash val="lgDash"/>
          </a:ln>
          <a:effectLst>
            <a:innerShdw dist="10160" dir="16200000">
              <a:prstClr val="black"/>
            </a:innerShdw>
          </a:effectLst>
        </p:spPr>
        <p:txBody>
          <a:bodyPr wrap="none" lIns="17999" tIns="7200" rIns="125996" bIns="0" rtlCol="0">
            <a:noAutofit/>
          </a:bodyPr>
          <a:lstStyle>
            <a:defPPr>
              <a:defRPr lang="de-DE"/>
            </a:defPPr>
            <a:lvl1pPr marR="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sz="1300" noProof="0" dirty="0">
              <a:latin typeface="+mn-lt"/>
            </a:endParaRPr>
          </a:p>
        </p:txBody>
      </p:sp>
      <p:sp>
        <p:nvSpPr>
          <p:cNvPr id="37" name="sax_Navi_Eintrag" hidden="1">
            <a:extLst>
              <a:ext uri="{FF2B5EF4-FFF2-40B4-BE49-F238E27FC236}">
                <a16:creationId xmlns:a16="http://schemas.microsoft.com/office/drawing/2014/main" id="{C281F386-EB80-4CD4-A149-0F3105F0F176}"/>
              </a:ext>
            </a:extLst>
          </p:cNvPr>
          <p:cNvSpPr txBox="1"/>
          <p:nvPr userDrawn="1"/>
        </p:nvSpPr>
        <p:spPr>
          <a:xfrm>
            <a:off x="342000" y="1720801"/>
            <a:ext cx="1994400" cy="212400"/>
          </a:xfrm>
          <a:prstGeom prst="rect">
            <a:avLst/>
          </a:prstGeom>
          <a:solidFill>
            <a:schemeClr val="bg1"/>
          </a:solidFill>
          <a:ln>
            <a:noFill/>
            <a:prstDash val="lgDash"/>
          </a:ln>
          <a:effectLst>
            <a:innerShdw dist="10160" dir="16200000">
              <a:prstClr val="black"/>
            </a:innerShdw>
          </a:effectLst>
        </p:spPr>
        <p:txBody>
          <a:bodyPr wrap="none" lIns="17999" tIns="7200" rIns="125996"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sz="1300" noProof="0" dirty="0">
              <a:latin typeface="+mn-lt"/>
            </a:endParaRPr>
          </a:p>
        </p:txBody>
      </p:sp>
      <p:sp>
        <p:nvSpPr>
          <p:cNvPr id="40" name="sax_Navi_Eintrag" hidden="1">
            <a:extLst>
              <a:ext uri="{FF2B5EF4-FFF2-40B4-BE49-F238E27FC236}">
                <a16:creationId xmlns:a16="http://schemas.microsoft.com/office/drawing/2014/main" id="{540D3996-4EAD-44F3-88CA-3765C888F6C8}"/>
              </a:ext>
            </a:extLst>
          </p:cNvPr>
          <p:cNvSpPr txBox="1"/>
          <p:nvPr userDrawn="1"/>
        </p:nvSpPr>
        <p:spPr>
          <a:xfrm>
            <a:off x="342000" y="1933200"/>
            <a:ext cx="1994400" cy="212400"/>
          </a:xfrm>
          <a:prstGeom prst="rect">
            <a:avLst/>
          </a:prstGeom>
          <a:solidFill>
            <a:schemeClr val="bg1"/>
          </a:solidFill>
          <a:ln>
            <a:noFill/>
            <a:prstDash val="lgDash"/>
          </a:ln>
          <a:effectLst>
            <a:innerShdw dist="10160" dir="16200000">
              <a:prstClr val="black"/>
            </a:innerShdw>
          </a:effectLst>
        </p:spPr>
        <p:txBody>
          <a:bodyPr wrap="none" lIns="17999" tIns="7200" rIns="125996"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sz="1300" noProof="0" dirty="0">
              <a:latin typeface="+mn-lt"/>
            </a:endParaRPr>
          </a:p>
        </p:txBody>
      </p:sp>
      <p:sp>
        <p:nvSpPr>
          <p:cNvPr id="58" name="sax_Navi_Eintrag" hidden="1">
            <a:extLst>
              <a:ext uri="{FF2B5EF4-FFF2-40B4-BE49-F238E27FC236}">
                <a16:creationId xmlns:a16="http://schemas.microsoft.com/office/drawing/2014/main" id="{BB3A8BFD-19BB-4ACB-9DFD-C83149C306C2}"/>
              </a:ext>
            </a:extLst>
          </p:cNvPr>
          <p:cNvSpPr txBox="1"/>
          <p:nvPr userDrawn="1"/>
        </p:nvSpPr>
        <p:spPr>
          <a:xfrm>
            <a:off x="342000" y="2145600"/>
            <a:ext cx="1994400" cy="212400"/>
          </a:xfrm>
          <a:prstGeom prst="rect">
            <a:avLst/>
          </a:prstGeom>
          <a:solidFill>
            <a:schemeClr val="bg1"/>
          </a:solidFill>
          <a:ln>
            <a:noFill/>
            <a:prstDash val="lgDash"/>
          </a:ln>
          <a:effectLst>
            <a:innerShdw dist="10160" dir="16200000">
              <a:prstClr val="black"/>
            </a:innerShdw>
          </a:effectLst>
        </p:spPr>
        <p:txBody>
          <a:bodyPr wrap="none" lIns="17999" tIns="7200" rIns="125996"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sz="1300" noProof="0" dirty="0">
              <a:latin typeface="+mn-lt"/>
            </a:endParaRPr>
          </a:p>
        </p:txBody>
      </p:sp>
      <p:sp>
        <p:nvSpPr>
          <p:cNvPr id="59" name="sax_Navi_Eintrag" hidden="1">
            <a:extLst>
              <a:ext uri="{FF2B5EF4-FFF2-40B4-BE49-F238E27FC236}">
                <a16:creationId xmlns:a16="http://schemas.microsoft.com/office/drawing/2014/main" id="{BFD0FEFA-47E9-42EF-9096-431C0A1EA6FB}"/>
              </a:ext>
            </a:extLst>
          </p:cNvPr>
          <p:cNvSpPr txBox="1"/>
          <p:nvPr userDrawn="1"/>
        </p:nvSpPr>
        <p:spPr>
          <a:xfrm>
            <a:off x="342000" y="2358001"/>
            <a:ext cx="1994400" cy="212400"/>
          </a:xfrm>
          <a:prstGeom prst="rect">
            <a:avLst/>
          </a:prstGeom>
          <a:solidFill>
            <a:schemeClr val="bg1"/>
          </a:solidFill>
          <a:ln>
            <a:noFill/>
            <a:prstDash val="lgDash"/>
          </a:ln>
          <a:effectLst>
            <a:innerShdw dist="10160" dir="16200000">
              <a:prstClr val="black"/>
            </a:innerShdw>
          </a:effectLst>
        </p:spPr>
        <p:txBody>
          <a:bodyPr wrap="none" lIns="17999" tIns="7200" rIns="125996"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sz="1300" noProof="0" dirty="0">
              <a:latin typeface="+mn-lt"/>
            </a:endParaRPr>
          </a:p>
        </p:txBody>
      </p:sp>
      <p:sp>
        <p:nvSpPr>
          <p:cNvPr id="60" name="sax_Navi_Eintrag" hidden="1">
            <a:extLst>
              <a:ext uri="{FF2B5EF4-FFF2-40B4-BE49-F238E27FC236}">
                <a16:creationId xmlns:a16="http://schemas.microsoft.com/office/drawing/2014/main" id="{17C5D3A3-DDDA-47F6-B2EC-9C8DD04B5C61}"/>
              </a:ext>
            </a:extLst>
          </p:cNvPr>
          <p:cNvSpPr txBox="1"/>
          <p:nvPr userDrawn="1"/>
        </p:nvSpPr>
        <p:spPr>
          <a:xfrm>
            <a:off x="342000" y="2570400"/>
            <a:ext cx="1994400" cy="212400"/>
          </a:xfrm>
          <a:prstGeom prst="rect">
            <a:avLst/>
          </a:prstGeom>
          <a:solidFill>
            <a:schemeClr val="bg1"/>
          </a:solidFill>
          <a:ln>
            <a:noFill/>
            <a:prstDash val="lgDash"/>
          </a:ln>
          <a:effectLst>
            <a:innerShdw dist="10160" dir="16200000">
              <a:prstClr val="black"/>
            </a:innerShdw>
          </a:effectLst>
        </p:spPr>
        <p:txBody>
          <a:bodyPr wrap="none" lIns="17999" tIns="7200" rIns="125996"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sz="1300" noProof="0" dirty="0">
              <a:latin typeface="+mn-lt"/>
            </a:endParaRPr>
          </a:p>
        </p:txBody>
      </p:sp>
      <p:sp>
        <p:nvSpPr>
          <p:cNvPr id="61" name="sax_Navi_Eintrag" hidden="1">
            <a:extLst>
              <a:ext uri="{FF2B5EF4-FFF2-40B4-BE49-F238E27FC236}">
                <a16:creationId xmlns:a16="http://schemas.microsoft.com/office/drawing/2014/main" id="{2967D591-C383-4FD4-A22C-F9AFB16E557D}"/>
              </a:ext>
            </a:extLst>
          </p:cNvPr>
          <p:cNvSpPr txBox="1"/>
          <p:nvPr userDrawn="1"/>
        </p:nvSpPr>
        <p:spPr>
          <a:xfrm>
            <a:off x="342000" y="2782800"/>
            <a:ext cx="1994400" cy="212400"/>
          </a:xfrm>
          <a:prstGeom prst="rect">
            <a:avLst/>
          </a:prstGeom>
          <a:solidFill>
            <a:schemeClr val="bg1"/>
          </a:solidFill>
          <a:ln>
            <a:noFill/>
            <a:prstDash val="lgDash"/>
          </a:ln>
          <a:effectLst>
            <a:innerShdw dist="10160" dir="16200000">
              <a:prstClr val="black"/>
            </a:innerShdw>
          </a:effectLst>
        </p:spPr>
        <p:txBody>
          <a:bodyPr wrap="none" lIns="17999" tIns="7200" rIns="125996"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sz="1300" noProof="0" dirty="0">
              <a:latin typeface="+mn-lt"/>
            </a:endParaRPr>
          </a:p>
        </p:txBody>
      </p:sp>
      <p:sp>
        <p:nvSpPr>
          <p:cNvPr id="62" name="sax_Navi_Eintrag" hidden="1">
            <a:extLst>
              <a:ext uri="{FF2B5EF4-FFF2-40B4-BE49-F238E27FC236}">
                <a16:creationId xmlns:a16="http://schemas.microsoft.com/office/drawing/2014/main" id="{AE459D08-B2FF-44E8-A973-63417C3C5BA5}"/>
              </a:ext>
            </a:extLst>
          </p:cNvPr>
          <p:cNvSpPr txBox="1"/>
          <p:nvPr userDrawn="1"/>
        </p:nvSpPr>
        <p:spPr>
          <a:xfrm>
            <a:off x="342000" y="2995201"/>
            <a:ext cx="1994400" cy="212400"/>
          </a:xfrm>
          <a:prstGeom prst="rect">
            <a:avLst/>
          </a:prstGeom>
          <a:solidFill>
            <a:schemeClr val="bg1"/>
          </a:solidFill>
          <a:ln>
            <a:noFill/>
            <a:prstDash val="lgDash"/>
          </a:ln>
          <a:effectLst>
            <a:innerShdw dist="10160" dir="16200000">
              <a:prstClr val="black"/>
            </a:innerShdw>
          </a:effectLst>
        </p:spPr>
        <p:txBody>
          <a:bodyPr wrap="none" lIns="17999" tIns="7200" rIns="125996"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sz="1300" noProof="0" dirty="0">
              <a:latin typeface="+mn-lt"/>
            </a:endParaRPr>
          </a:p>
        </p:txBody>
      </p:sp>
      <p:sp>
        <p:nvSpPr>
          <p:cNvPr id="63" name="sax_Navi_Eintrag" hidden="1">
            <a:extLst>
              <a:ext uri="{FF2B5EF4-FFF2-40B4-BE49-F238E27FC236}">
                <a16:creationId xmlns:a16="http://schemas.microsoft.com/office/drawing/2014/main" id="{F3D9BD4C-A1E3-4645-AC5B-F13F80C23E9E}"/>
              </a:ext>
            </a:extLst>
          </p:cNvPr>
          <p:cNvSpPr txBox="1"/>
          <p:nvPr userDrawn="1"/>
        </p:nvSpPr>
        <p:spPr>
          <a:xfrm>
            <a:off x="342000" y="3207600"/>
            <a:ext cx="1994400" cy="212400"/>
          </a:xfrm>
          <a:prstGeom prst="rect">
            <a:avLst/>
          </a:prstGeom>
          <a:solidFill>
            <a:schemeClr val="bg1"/>
          </a:solidFill>
          <a:ln>
            <a:noFill/>
            <a:prstDash val="lgDash"/>
          </a:ln>
          <a:effectLst>
            <a:innerShdw dist="10160" dir="16200000">
              <a:prstClr val="black"/>
            </a:innerShdw>
          </a:effectLst>
        </p:spPr>
        <p:txBody>
          <a:bodyPr wrap="none" lIns="17999" tIns="7200" rIns="125996"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sz="1300" noProof="0" dirty="0">
              <a:latin typeface="+mn-lt"/>
            </a:endParaRPr>
          </a:p>
        </p:txBody>
      </p:sp>
      <p:sp>
        <p:nvSpPr>
          <p:cNvPr id="64" name="sax_Navi_Eintrag" hidden="1">
            <a:extLst>
              <a:ext uri="{FF2B5EF4-FFF2-40B4-BE49-F238E27FC236}">
                <a16:creationId xmlns:a16="http://schemas.microsoft.com/office/drawing/2014/main" id="{CBFBF587-5F0D-4B91-AB1A-CE4F3D43676C}"/>
              </a:ext>
            </a:extLst>
          </p:cNvPr>
          <p:cNvSpPr txBox="1"/>
          <p:nvPr userDrawn="1"/>
        </p:nvSpPr>
        <p:spPr>
          <a:xfrm>
            <a:off x="342000" y="3420000"/>
            <a:ext cx="1994400" cy="212400"/>
          </a:xfrm>
          <a:prstGeom prst="rect">
            <a:avLst/>
          </a:prstGeom>
          <a:solidFill>
            <a:schemeClr val="bg1"/>
          </a:solidFill>
          <a:ln>
            <a:noFill/>
            <a:prstDash val="lgDash"/>
          </a:ln>
          <a:effectLst>
            <a:innerShdw dist="10160" dir="16200000">
              <a:prstClr val="black"/>
            </a:innerShdw>
          </a:effectLst>
        </p:spPr>
        <p:txBody>
          <a:bodyPr wrap="none" lIns="17999" tIns="7200" rIns="125996"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sz="1300" noProof="0" dirty="0">
              <a:latin typeface="+mn-lt"/>
            </a:endParaRPr>
          </a:p>
        </p:txBody>
      </p:sp>
      <p:sp>
        <p:nvSpPr>
          <p:cNvPr id="65" name="sax_Navi_Eintrag" hidden="1">
            <a:extLst>
              <a:ext uri="{FF2B5EF4-FFF2-40B4-BE49-F238E27FC236}">
                <a16:creationId xmlns:a16="http://schemas.microsoft.com/office/drawing/2014/main" id="{F6E16E15-577E-47ED-873F-12CA8370E4E5}"/>
              </a:ext>
            </a:extLst>
          </p:cNvPr>
          <p:cNvSpPr txBox="1"/>
          <p:nvPr userDrawn="1"/>
        </p:nvSpPr>
        <p:spPr>
          <a:xfrm>
            <a:off x="342000" y="3632401"/>
            <a:ext cx="1994400" cy="212400"/>
          </a:xfrm>
          <a:prstGeom prst="rect">
            <a:avLst/>
          </a:prstGeom>
          <a:solidFill>
            <a:schemeClr val="bg1"/>
          </a:solidFill>
          <a:ln>
            <a:noFill/>
            <a:prstDash val="lgDash"/>
          </a:ln>
          <a:effectLst>
            <a:innerShdw dist="10160" dir="16200000">
              <a:prstClr val="black"/>
            </a:innerShdw>
          </a:effectLst>
        </p:spPr>
        <p:txBody>
          <a:bodyPr wrap="none" lIns="17999" tIns="7200" rIns="125996"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sz="1300" noProof="0" dirty="0">
              <a:latin typeface="+mn-lt"/>
            </a:endParaRPr>
          </a:p>
        </p:txBody>
      </p:sp>
      <p:sp>
        <p:nvSpPr>
          <p:cNvPr id="66" name="sax_Navi_Eintrag" hidden="1">
            <a:extLst>
              <a:ext uri="{FF2B5EF4-FFF2-40B4-BE49-F238E27FC236}">
                <a16:creationId xmlns:a16="http://schemas.microsoft.com/office/drawing/2014/main" id="{4BFC3A4F-B567-401D-AD70-CDA4F62914A1}"/>
              </a:ext>
            </a:extLst>
          </p:cNvPr>
          <p:cNvSpPr txBox="1"/>
          <p:nvPr userDrawn="1"/>
        </p:nvSpPr>
        <p:spPr>
          <a:xfrm>
            <a:off x="342000" y="3844801"/>
            <a:ext cx="1994400" cy="212400"/>
          </a:xfrm>
          <a:prstGeom prst="rect">
            <a:avLst/>
          </a:prstGeom>
          <a:solidFill>
            <a:schemeClr val="bg1"/>
          </a:solidFill>
          <a:ln>
            <a:noFill/>
            <a:prstDash val="lgDash"/>
          </a:ln>
          <a:effectLst>
            <a:innerShdw dist="10160" dir="16200000">
              <a:prstClr val="black"/>
            </a:innerShdw>
          </a:effectLst>
        </p:spPr>
        <p:txBody>
          <a:bodyPr wrap="none" lIns="17999" tIns="7200" rIns="125996"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sz="1300" noProof="0" dirty="0">
              <a:latin typeface="+mn-lt"/>
            </a:endParaRPr>
          </a:p>
        </p:txBody>
      </p:sp>
      <p:sp>
        <p:nvSpPr>
          <p:cNvPr id="67" name="sax_Navi_Eintrag" hidden="1">
            <a:extLst>
              <a:ext uri="{FF2B5EF4-FFF2-40B4-BE49-F238E27FC236}">
                <a16:creationId xmlns:a16="http://schemas.microsoft.com/office/drawing/2014/main" id="{0C2C9AFA-C99E-4728-ABDB-78C03AC2CB37}"/>
              </a:ext>
            </a:extLst>
          </p:cNvPr>
          <p:cNvSpPr txBox="1"/>
          <p:nvPr userDrawn="1"/>
        </p:nvSpPr>
        <p:spPr>
          <a:xfrm>
            <a:off x="342000" y="4057200"/>
            <a:ext cx="1994400" cy="212400"/>
          </a:xfrm>
          <a:prstGeom prst="rect">
            <a:avLst/>
          </a:prstGeom>
          <a:solidFill>
            <a:schemeClr val="bg1"/>
          </a:solidFill>
          <a:ln>
            <a:noFill/>
            <a:prstDash val="lgDash"/>
          </a:ln>
          <a:effectLst>
            <a:innerShdw dist="10160" dir="16200000">
              <a:prstClr val="black"/>
            </a:innerShdw>
          </a:effectLst>
        </p:spPr>
        <p:txBody>
          <a:bodyPr wrap="none" lIns="17999" tIns="7200" rIns="125996"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sz="1300" noProof="0" dirty="0">
              <a:latin typeface="+mn-lt"/>
            </a:endParaRPr>
          </a:p>
        </p:txBody>
      </p:sp>
      <p:sp>
        <p:nvSpPr>
          <p:cNvPr id="68" name="sax_Navi_Eintrag" hidden="1">
            <a:extLst>
              <a:ext uri="{FF2B5EF4-FFF2-40B4-BE49-F238E27FC236}">
                <a16:creationId xmlns:a16="http://schemas.microsoft.com/office/drawing/2014/main" id="{EE8ADB0A-D432-4E50-8577-0BE53110BD4D}"/>
              </a:ext>
            </a:extLst>
          </p:cNvPr>
          <p:cNvSpPr txBox="1"/>
          <p:nvPr userDrawn="1"/>
        </p:nvSpPr>
        <p:spPr>
          <a:xfrm>
            <a:off x="342000" y="4269601"/>
            <a:ext cx="1994400" cy="212400"/>
          </a:xfrm>
          <a:prstGeom prst="rect">
            <a:avLst/>
          </a:prstGeom>
          <a:solidFill>
            <a:schemeClr val="bg1"/>
          </a:solidFill>
          <a:ln>
            <a:noFill/>
            <a:prstDash val="lgDash"/>
          </a:ln>
          <a:effectLst>
            <a:innerShdw dist="10160" dir="16200000">
              <a:prstClr val="black"/>
            </a:innerShdw>
          </a:effectLst>
        </p:spPr>
        <p:txBody>
          <a:bodyPr wrap="none" lIns="17999" tIns="7200" rIns="125996"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sz="1300" noProof="0" dirty="0">
              <a:latin typeface="+mn-lt"/>
            </a:endParaRPr>
          </a:p>
        </p:txBody>
      </p:sp>
      <p:sp>
        <p:nvSpPr>
          <p:cNvPr id="69" name="sax_Navi_Eintrag" hidden="1">
            <a:extLst>
              <a:ext uri="{FF2B5EF4-FFF2-40B4-BE49-F238E27FC236}">
                <a16:creationId xmlns:a16="http://schemas.microsoft.com/office/drawing/2014/main" id="{04D7CD64-BC8E-4E61-A1E7-44F843383F6E}"/>
              </a:ext>
            </a:extLst>
          </p:cNvPr>
          <p:cNvSpPr txBox="1"/>
          <p:nvPr userDrawn="1"/>
        </p:nvSpPr>
        <p:spPr>
          <a:xfrm>
            <a:off x="342000" y="4482001"/>
            <a:ext cx="1994400" cy="212400"/>
          </a:xfrm>
          <a:prstGeom prst="rect">
            <a:avLst/>
          </a:prstGeom>
          <a:solidFill>
            <a:schemeClr val="bg1"/>
          </a:solidFill>
          <a:ln>
            <a:noFill/>
            <a:prstDash val="lgDash"/>
          </a:ln>
          <a:effectLst>
            <a:innerShdw dist="10160" dir="16200000">
              <a:prstClr val="black"/>
            </a:innerShdw>
          </a:effectLst>
        </p:spPr>
        <p:txBody>
          <a:bodyPr wrap="none" lIns="17999" tIns="7200" rIns="125996"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sz="1300" noProof="0" dirty="0">
              <a:latin typeface="+mn-lt"/>
            </a:endParaRPr>
          </a:p>
        </p:txBody>
      </p:sp>
      <p:sp>
        <p:nvSpPr>
          <p:cNvPr id="70" name="sax_Navi_Eintrag" hidden="1">
            <a:extLst>
              <a:ext uri="{FF2B5EF4-FFF2-40B4-BE49-F238E27FC236}">
                <a16:creationId xmlns:a16="http://schemas.microsoft.com/office/drawing/2014/main" id="{2B59C9DF-D697-45D6-BA5F-8572612A9719}"/>
              </a:ext>
            </a:extLst>
          </p:cNvPr>
          <p:cNvSpPr txBox="1"/>
          <p:nvPr userDrawn="1"/>
        </p:nvSpPr>
        <p:spPr>
          <a:xfrm>
            <a:off x="342000" y="4694400"/>
            <a:ext cx="1994400" cy="212400"/>
          </a:xfrm>
          <a:prstGeom prst="rect">
            <a:avLst/>
          </a:prstGeom>
          <a:solidFill>
            <a:schemeClr val="bg1"/>
          </a:solidFill>
          <a:ln>
            <a:noFill/>
            <a:prstDash val="lgDash"/>
          </a:ln>
          <a:effectLst>
            <a:innerShdw dist="10160" dir="16200000">
              <a:prstClr val="black"/>
            </a:innerShdw>
          </a:effectLst>
        </p:spPr>
        <p:txBody>
          <a:bodyPr wrap="none" lIns="17999" tIns="7200" rIns="125996"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sz="1300" noProof="0" dirty="0">
              <a:latin typeface="+mn-lt"/>
            </a:endParaRPr>
          </a:p>
        </p:txBody>
      </p:sp>
      <p:sp>
        <p:nvSpPr>
          <p:cNvPr id="71" name="sax_Navi_Eintrag" hidden="1">
            <a:extLst>
              <a:ext uri="{FF2B5EF4-FFF2-40B4-BE49-F238E27FC236}">
                <a16:creationId xmlns:a16="http://schemas.microsoft.com/office/drawing/2014/main" id="{4A22ACBF-62A4-415E-BB1E-5973E736AD30}"/>
              </a:ext>
            </a:extLst>
          </p:cNvPr>
          <p:cNvSpPr txBox="1"/>
          <p:nvPr userDrawn="1"/>
        </p:nvSpPr>
        <p:spPr>
          <a:xfrm>
            <a:off x="342000" y="4906800"/>
            <a:ext cx="1994400" cy="212400"/>
          </a:xfrm>
          <a:prstGeom prst="rect">
            <a:avLst/>
          </a:prstGeom>
          <a:solidFill>
            <a:schemeClr val="bg1"/>
          </a:solidFill>
          <a:ln>
            <a:noFill/>
            <a:prstDash val="lgDash"/>
          </a:ln>
          <a:effectLst>
            <a:innerShdw dist="10160" dir="16200000">
              <a:prstClr val="black"/>
            </a:innerShdw>
          </a:effectLst>
        </p:spPr>
        <p:txBody>
          <a:bodyPr wrap="none" lIns="17999" tIns="7200" rIns="125996"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sz="1300" noProof="0" dirty="0">
              <a:latin typeface="+mn-lt"/>
            </a:endParaRPr>
          </a:p>
        </p:txBody>
      </p:sp>
      <p:sp>
        <p:nvSpPr>
          <p:cNvPr id="72" name="sax_Navi_Eintrag" hidden="1">
            <a:extLst>
              <a:ext uri="{FF2B5EF4-FFF2-40B4-BE49-F238E27FC236}">
                <a16:creationId xmlns:a16="http://schemas.microsoft.com/office/drawing/2014/main" id="{D685A7C2-37C9-4D02-97E9-4351D662DCCE}"/>
              </a:ext>
            </a:extLst>
          </p:cNvPr>
          <p:cNvSpPr txBox="1"/>
          <p:nvPr userDrawn="1"/>
        </p:nvSpPr>
        <p:spPr>
          <a:xfrm>
            <a:off x="342000" y="5119201"/>
            <a:ext cx="1994400" cy="212400"/>
          </a:xfrm>
          <a:prstGeom prst="rect">
            <a:avLst/>
          </a:prstGeom>
          <a:solidFill>
            <a:schemeClr val="bg1"/>
          </a:solidFill>
          <a:ln>
            <a:noFill/>
            <a:prstDash val="lgDash"/>
          </a:ln>
          <a:effectLst>
            <a:innerShdw dist="10160" dir="16200000">
              <a:prstClr val="black"/>
            </a:innerShdw>
          </a:effectLst>
        </p:spPr>
        <p:txBody>
          <a:bodyPr wrap="none" lIns="17999" tIns="7200" rIns="125996"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sz="1300" noProof="0" dirty="0">
              <a:latin typeface="+mn-lt"/>
            </a:endParaRPr>
          </a:p>
        </p:txBody>
      </p:sp>
    </p:spTree>
    <p:extLst>
      <p:ext uri="{BB962C8B-B14F-4D97-AF65-F5344CB8AC3E}">
        <p14:creationId xmlns:p14="http://schemas.microsoft.com/office/powerpoint/2010/main" val="113456573"/>
      </p:ext>
    </p:extLst>
  </p:cSld>
  <p:clrMapOvr>
    <a:masterClrMapping/>
  </p:clrMapOvr>
  <p:extLst>
    <p:ext uri="{DCECCB84-F9BA-43D5-87BE-67443E8EF086}">
      <p15:sldGuideLst xmlns:p15="http://schemas.microsoft.com/office/powerpoint/2012/main">
        <p15:guide id="1" pos="162">
          <p15:clr>
            <a:srgbClr val="FBAE40"/>
          </p15:clr>
        </p15:guide>
        <p15:guide id="2" pos="6747">
          <p15:clr>
            <a:srgbClr val="FBAE40"/>
          </p15:clr>
        </p15:guide>
        <p15:guide id="3" orient="horz" pos="162">
          <p15:clr>
            <a:srgbClr val="FBAE40"/>
          </p15:clr>
        </p15:guide>
        <p15:guide id="4" orient="horz" pos="408">
          <p15:clr>
            <a:srgbClr val="FBAE40"/>
          </p15:clr>
        </p15:guide>
        <p15:guide id="5" orient="horz" pos="654">
          <p15:clr>
            <a:srgbClr val="FBAE40"/>
          </p15:clr>
        </p15:guide>
        <p15:guide id="6" orient="horz" pos="816">
          <p15:clr>
            <a:srgbClr val="FBAE40"/>
          </p15:clr>
        </p15:guide>
        <p15:guide id="7" orient="horz" pos="3443">
          <p15:clr>
            <a:srgbClr val="FBAE40"/>
          </p15:clr>
        </p15:guide>
        <p15:guide id="8" pos="190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Only Title">
    <p:spTree>
      <p:nvGrpSpPr>
        <p:cNvPr id="1" name=""/>
        <p:cNvGrpSpPr/>
        <p:nvPr/>
      </p:nvGrpSpPr>
      <p:grpSpPr>
        <a:xfrm>
          <a:off x="0" y="0"/>
          <a:ext cx="0" cy="0"/>
          <a:chOff x="0" y="0"/>
          <a:chExt cx="0" cy="0"/>
        </a:xfrm>
      </p:grpSpPr>
      <p:sp>
        <p:nvSpPr>
          <p:cNvPr id="2" name="chapter_title"/>
          <p:cNvSpPr>
            <a:spLocks noGrp="1"/>
          </p:cNvSpPr>
          <p:nvPr>
            <p:ph type="body" idx="15" hasCustomPrompt="1"/>
          </p:nvPr>
        </p:nvSpPr>
        <p:spPr>
          <a:xfrm>
            <a:off x="259080" y="259200"/>
            <a:ext cx="10452100" cy="388800"/>
          </a:xfrm>
        </p:spPr>
        <p:txBody>
          <a:bodyPr vert="horz" lIns="0" tIns="0" rIns="0" bIns="0" rtlCol="0">
            <a:noAutofit/>
          </a:bodyPr>
          <a:lstStyle>
            <a:lvl1pPr>
              <a:lnSpc>
                <a:spcPct val="89000"/>
              </a:lnSpc>
              <a:buNone/>
              <a:defRPr lang="de-DE" sz="2800" kern="0" baseline="0">
                <a:solidFill>
                  <a:schemeClr val="tx1"/>
                </a:solidFill>
                <a:latin typeface="+mn-lt"/>
                <a:ea typeface="+mn-ea"/>
                <a:cs typeface="+mn-cs"/>
              </a:defRPr>
            </a:lvl1pPr>
          </a:lstStyle>
          <a:p>
            <a:pPr marL="0" lvl="0" indent="0">
              <a:spcBef>
                <a:spcPts val="0"/>
              </a:spcBef>
              <a:buFont typeface="Wingdings 3" panose="05040102010807070707" pitchFamily="18" charset="2"/>
            </a:pPr>
            <a:r>
              <a:rPr lang="de-DE"/>
              <a:t>Add Chapter Title</a:t>
            </a:r>
          </a:p>
        </p:txBody>
      </p:sp>
      <p:sp>
        <p:nvSpPr>
          <p:cNvPr id="9" name="slide_title">
            <a:extLst>
              <a:ext uri="{FF2B5EF4-FFF2-40B4-BE49-F238E27FC236}">
                <a16:creationId xmlns:a16="http://schemas.microsoft.com/office/drawing/2014/main" id="{CE9D89DE-4B7A-4152-8E47-903CAF20AB0B}"/>
              </a:ext>
            </a:extLst>
          </p:cNvPr>
          <p:cNvSpPr>
            <a:spLocks noGrp="1"/>
          </p:cNvSpPr>
          <p:nvPr>
            <p:ph type="title" sz="quarter" hasCustomPrompt="1"/>
          </p:nvPr>
        </p:nvSpPr>
        <p:spPr>
          <a:xfrm>
            <a:off x="259080" y="648000"/>
            <a:ext cx="10452100" cy="388800"/>
          </a:xfrm>
        </p:spPr>
        <p:txBody>
          <a:bodyPr/>
          <a:lstStyle/>
          <a:p>
            <a:r>
              <a:rPr lang="de-DE"/>
              <a:t>Add Slide Title</a:t>
            </a:r>
          </a:p>
        </p:txBody>
      </p:sp>
      <p:sp>
        <p:nvSpPr>
          <p:cNvPr id="6" name="Slide Number Placeholder 5"/>
          <p:cNvSpPr>
            <a:spLocks noGrp="1"/>
          </p:cNvSpPr>
          <p:nvPr>
            <p:ph type="sldNum" sz="quarter" idx="12"/>
          </p:nvPr>
        </p:nvSpPr>
        <p:spPr>
          <a:xfrm>
            <a:off x="259080" y="5628640"/>
            <a:ext cx="288290" cy="410210"/>
          </a:xfrm>
        </p:spPr>
        <p:txBody>
          <a:bodyPr/>
          <a:lstStyle>
            <a:lvl1pPr>
              <a:defRPr kern="0" baseline="0">
                <a:solidFill>
                  <a:srgbClr val="999FA6"/>
                </a:solidFill>
              </a:defRPr>
            </a:lvl1pPr>
          </a:lstStyle>
          <a:p>
            <a:fld id="{4898AEC0-503E-4FA4-859C-D0F72D6E3F79}" type="slidenum">
              <a:rPr lang="de-DE" smtClean="0"/>
              <a:pPr/>
              <a:t>‹#›</a:t>
            </a:fld>
            <a:endParaRPr lang="de-DE"/>
          </a:p>
        </p:txBody>
      </p:sp>
      <p:pic>
        <p:nvPicPr>
          <p:cNvPr id="28" name="Grafik 3" descr="bottom_d2_169.png">
            <a:extLst>
              <a:ext uri="{FF2B5EF4-FFF2-40B4-BE49-F238E27FC236}">
                <a16:creationId xmlns:a16="http://schemas.microsoft.com/office/drawing/2014/main" id="{EE92306B-89C4-4A4D-81C1-DE629B5A33A0}"/>
              </a:ext>
            </a:extLst>
          </p:cNvPr>
          <p:cNvPicPr>
            <a:picLocks noSel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35" name="Grafik 34" descr="logo2_d2.png">
            <a:extLst>
              <a:ext uri="{FF2B5EF4-FFF2-40B4-BE49-F238E27FC236}">
                <a16:creationId xmlns:a16="http://schemas.microsoft.com/office/drawing/2014/main" id="{4A0BB653-08E0-42FB-832C-B4ECC24A4E72}"/>
              </a:ext>
            </a:extLst>
          </p:cNvPr>
          <p:cNvPicPr>
            <a:picLocks noSelect="1"/>
          </p:cNvPicPr>
          <p:nvPr userDrawn="1">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0" y="5522613"/>
            <a:ext cx="135941" cy="648000"/>
          </a:xfrm>
          <a:prstGeom prst="rect">
            <a:avLst/>
          </a:prstGeom>
        </p:spPr>
      </p:pic>
      <p:sp>
        <p:nvSpPr>
          <p:cNvPr id="10" name="Rectangle7">
            <a:extLst>
              <a:ext uri="{FF2B5EF4-FFF2-40B4-BE49-F238E27FC236}">
                <a16:creationId xmlns:a16="http://schemas.microsoft.com/office/drawing/2014/main" id="{8883D326-CEAD-4903-8269-B2D194C3C224}"/>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a:solidFill>
                  <a:srgbClr val="000000"/>
                </a:solidFill>
                <a:latin typeface="+mn-lt"/>
              </a:rPr>
              <a:t> </a:t>
            </a:r>
          </a:p>
        </p:txBody>
      </p:sp>
      <p:pic>
        <p:nvPicPr>
          <p:cNvPr id="11" name="Grafik 4" descr="logo1_d2.png">
            <a:extLst>
              <a:ext uri="{FF2B5EF4-FFF2-40B4-BE49-F238E27FC236}">
                <a16:creationId xmlns:a16="http://schemas.microsoft.com/office/drawing/2014/main" id="{EA45B0BA-5E3B-4D0F-8BE3-B1AAA7A49623}"/>
              </a:ext>
            </a:extLst>
          </p:cNvPr>
          <p:cNvPicPr>
            <a:picLocks noSelect="1"/>
          </p:cNvPicPr>
          <p:nvPr userDrawn="1">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9758680" y="5464811"/>
            <a:ext cx="1094740" cy="575309"/>
          </a:xfrm>
          <a:prstGeom prst="rect">
            <a:avLst/>
          </a:prstGeom>
          <a:ln w="0">
            <a:noFill/>
          </a:ln>
          <a:effectLst/>
        </p:spPr>
      </p:pic>
      <p:sp>
        <p:nvSpPr>
          <p:cNvPr id="32" name="sax_Navi" hidden="1">
            <a:extLst>
              <a:ext uri="{FF2B5EF4-FFF2-40B4-BE49-F238E27FC236}">
                <a16:creationId xmlns:a16="http://schemas.microsoft.com/office/drawing/2014/main" id="{079A7423-3C19-40EB-89DF-43B57177B5C8}"/>
              </a:ext>
            </a:extLst>
          </p:cNvPr>
          <p:cNvSpPr txBox="1"/>
          <p:nvPr userDrawn="1"/>
        </p:nvSpPr>
        <p:spPr>
          <a:xfrm>
            <a:off x="259200" y="1296000"/>
            <a:ext cx="2120400" cy="4168800"/>
          </a:xfrm>
          <a:prstGeom prst="rect">
            <a:avLst/>
          </a:prstGeom>
          <a:solidFill>
            <a:schemeClr val="bg1"/>
          </a:solidFill>
          <a:ln>
            <a:noFill/>
          </a:ln>
        </p:spPr>
        <p:txBody>
          <a:bodyPr wrap="square" lIns="0" tIns="0" rIns="0" bIns="0" rtlCol="0">
            <a:noAutofit/>
          </a:bodyPr>
          <a:lstStyle/>
          <a:p>
            <a:pPr marR="0" defTabSz="914400" eaLnBrk="1" fontAlgn="auto" latinLnBrk="0" hangingPunct="1">
              <a:lnSpc>
                <a:spcPts val="2300"/>
              </a:lnSpc>
              <a:spcBef>
                <a:spcPts val="500"/>
              </a:spcBef>
              <a:spcAft>
                <a:spcPts val="0"/>
              </a:spcAft>
              <a:buClrTx/>
              <a:buSzTx/>
              <a:buFontTx/>
              <a:buNone/>
              <a:tabLst/>
            </a:pPr>
            <a:endParaRPr kumimoji="0" lang="de-DE" sz="1800" b="0" i="0" u="none" strike="noStrike" kern="0" cap="none" spc="0" normalizeH="0" baseline="0" noProof="0" dirty="0">
              <a:ln>
                <a:noFill/>
              </a:ln>
              <a:solidFill>
                <a:srgbClr val="000000"/>
              </a:solidFill>
              <a:effectLst/>
              <a:uLnTx/>
              <a:uFillTx/>
              <a:latin typeface="+mn-lt"/>
            </a:endParaRPr>
          </a:p>
        </p:txBody>
      </p:sp>
      <p:sp>
        <p:nvSpPr>
          <p:cNvPr id="33" name="sax_Navi_Eintrag" hidden="1">
            <a:extLst>
              <a:ext uri="{FF2B5EF4-FFF2-40B4-BE49-F238E27FC236}">
                <a16:creationId xmlns:a16="http://schemas.microsoft.com/office/drawing/2014/main" id="{A99E10EC-5312-4B7E-A5BC-879BA9DC51E1}"/>
              </a:ext>
            </a:extLst>
          </p:cNvPr>
          <p:cNvSpPr txBox="1"/>
          <p:nvPr userDrawn="1"/>
        </p:nvSpPr>
        <p:spPr>
          <a:xfrm>
            <a:off x="342000" y="1296000"/>
            <a:ext cx="1994400" cy="212400"/>
          </a:xfrm>
          <a:prstGeom prst="rect">
            <a:avLst/>
          </a:prstGeom>
          <a:solidFill>
            <a:schemeClr val="bg1">
              <a:alpha val="99000"/>
            </a:schemeClr>
          </a:solidFill>
          <a:ln>
            <a:noFill/>
            <a:prstDash val="lgDash"/>
          </a:ln>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34" name="sax_Navi_Eintrag" hidden="1">
            <a:extLst>
              <a:ext uri="{FF2B5EF4-FFF2-40B4-BE49-F238E27FC236}">
                <a16:creationId xmlns:a16="http://schemas.microsoft.com/office/drawing/2014/main" id="{69489E0B-BCF9-4C0D-9F9A-E9604F94994E}"/>
              </a:ext>
            </a:extLst>
          </p:cNvPr>
          <p:cNvSpPr txBox="1"/>
          <p:nvPr userDrawn="1"/>
        </p:nvSpPr>
        <p:spPr>
          <a:xfrm>
            <a:off x="342000" y="1508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38" name="sax_Navi_Eintrag" hidden="1">
            <a:extLst>
              <a:ext uri="{FF2B5EF4-FFF2-40B4-BE49-F238E27FC236}">
                <a16:creationId xmlns:a16="http://schemas.microsoft.com/office/drawing/2014/main" id="{A779CC69-0D88-4368-A15E-4F84DA1B1A3C}"/>
              </a:ext>
            </a:extLst>
          </p:cNvPr>
          <p:cNvSpPr txBox="1"/>
          <p:nvPr userDrawn="1"/>
        </p:nvSpPr>
        <p:spPr>
          <a:xfrm>
            <a:off x="342000" y="1720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56" name="sax_Navi_Eintrag" hidden="1">
            <a:extLst>
              <a:ext uri="{FF2B5EF4-FFF2-40B4-BE49-F238E27FC236}">
                <a16:creationId xmlns:a16="http://schemas.microsoft.com/office/drawing/2014/main" id="{6D0059F0-0830-4571-8695-97E4DE0EB226}"/>
              </a:ext>
            </a:extLst>
          </p:cNvPr>
          <p:cNvSpPr txBox="1"/>
          <p:nvPr userDrawn="1"/>
        </p:nvSpPr>
        <p:spPr>
          <a:xfrm>
            <a:off x="342000" y="1933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57" name="sax_Navi_Eintrag" hidden="1">
            <a:extLst>
              <a:ext uri="{FF2B5EF4-FFF2-40B4-BE49-F238E27FC236}">
                <a16:creationId xmlns:a16="http://schemas.microsoft.com/office/drawing/2014/main" id="{317B406B-B578-493A-A58D-009FFF5E7795}"/>
              </a:ext>
            </a:extLst>
          </p:cNvPr>
          <p:cNvSpPr txBox="1"/>
          <p:nvPr userDrawn="1"/>
        </p:nvSpPr>
        <p:spPr>
          <a:xfrm>
            <a:off x="342000" y="2145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58" name="sax_Navi_Eintrag" hidden="1">
            <a:extLst>
              <a:ext uri="{FF2B5EF4-FFF2-40B4-BE49-F238E27FC236}">
                <a16:creationId xmlns:a16="http://schemas.microsoft.com/office/drawing/2014/main" id="{9BE0C708-D646-4462-9A28-9A8D10934DAA}"/>
              </a:ext>
            </a:extLst>
          </p:cNvPr>
          <p:cNvSpPr txBox="1"/>
          <p:nvPr userDrawn="1"/>
        </p:nvSpPr>
        <p:spPr>
          <a:xfrm>
            <a:off x="342000" y="2358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59" name="sax_Navi_Eintrag" hidden="1">
            <a:extLst>
              <a:ext uri="{FF2B5EF4-FFF2-40B4-BE49-F238E27FC236}">
                <a16:creationId xmlns:a16="http://schemas.microsoft.com/office/drawing/2014/main" id="{4DB16625-FDF1-4D31-8FA5-F4147F8BEEE8}"/>
              </a:ext>
            </a:extLst>
          </p:cNvPr>
          <p:cNvSpPr txBox="1"/>
          <p:nvPr userDrawn="1"/>
        </p:nvSpPr>
        <p:spPr>
          <a:xfrm>
            <a:off x="342000" y="2570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0" name="sax_Navi_Eintrag" hidden="1">
            <a:extLst>
              <a:ext uri="{FF2B5EF4-FFF2-40B4-BE49-F238E27FC236}">
                <a16:creationId xmlns:a16="http://schemas.microsoft.com/office/drawing/2014/main" id="{A62FF384-AE5D-4030-87B2-165AB4A2CE40}"/>
              </a:ext>
            </a:extLst>
          </p:cNvPr>
          <p:cNvSpPr txBox="1"/>
          <p:nvPr userDrawn="1"/>
        </p:nvSpPr>
        <p:spPr>
          <a:xfrm>
            <a:off x="342000" y="2782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1" name="sax_Navi_Eintrag" hidden="1">
            <a:extLst>
              <a:ext uri="{FF2B5EF4-FFF2-40B4-BE49-F238E27FC236}">
                <a16:creationId xmlns:a16="http://schemas.microsoft.com/office/drawing/2014/main" id="{F0BFC9DB-5D33-4F46-8FE6-7E69A8ADF494}"/>
              </a:ext>
            </a:extLst>
          </p:cNvPr>
          <p:cNvSpPr txBox="1"/>
          <p:nvPr userDrawn="1"/>
        </p:nvSpPr>
        <p:spPr>
          <a:xfrm>
            <a:off x="342000" y="2995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2" name="sax_Navi_Eintrag" hidden="1">
            <a:extLst>
              <a:ext uri="{FF2B5EF4-FFF2-40B4-BE49-F238E27FC236}">
                <a16:creationId xmlns:a16="http://schemas.microsoft.com/office/drawing/2014/main" id="{F0B8F1D4-92DA-4018-A1F0-64C5BE682431}"/>
              </a:ext>
            </a:extLst>
          </p:cNvPr>
          <p:cNvSpPr txBox="1"/>
          <p:nvPr userDrawn="1"/>
        </p:nvSpPr>
        <p:spPr>
          <a:xfrm>
            <a:off x="342000" y="3207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3" name="sax_Navi_Eintrag" hidden="1">
            <a:extLst>
              <a:ext uri="{FF2B5EF4-FFF2-40B4-BE49-F238E27FC236}">
                <a16:creationId xmlns:a16="http://schemas.microsoft.com/office/drawing/2014/main" id="{56095604-7DF2-4C4E-BC3C-F2F2EB03332B}"/>
              </a:ext>
            </a:extLst>
          </p:cNvPr>
          <p:cNvSpPr txBox="1"/>
          <p:nvPr userDrawn="1"/>
        </p:nvSpPr>
        <p:spPr>
          <a:xfrm>
            <a:off x="342000" y="3420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4" name="sax_Navi_Eintrag" hidden="1">
            <a:extLst>
              <a:ext uri="{FF2B5EF4-FFF2-40B4-BE49-F238E27FC236}">
                <a16:creationId xmlns:a16="http://schemas.microsoft.com/office/drawing/2014/main" id="{19BED985-DA62-4C74-8604-4EA340FDD8E6}"/>
              </a:ext>
            </a:extLst>
          </p:cNvPr>
          <p:cNvSpPr txBox="1"/>
          <p:nvPr userDrawn="1"/>
        </p:nvSpPr>
        <p:spPr>
          <a:xfrm>
            <a:off x="342000" y="3632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5" name="sax_Navi_Eintrag" hidden="1">
            <a:extLst>
              <a:ext uri="{FF2B5EF4-FFF2-40B4-BE49-F238E27FC236}">
                <a16:creationId xmlns:a16="http://schemas.microsoft.com/office/drawing/2014/main" id="{F7DC2D9F-38D4-4169-9737-C679481F253C}"/>
              </a:ext>
            </a:extLst>
          </p:cNvPr>
          <p:cNvSpPr txBox="1"/>
          <p:nvPr userDrawn="1"/>
        </p:nvSpPr>
        <p:spPr>
          <a:xfrm>
            <a:off x="342000" y="3844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6" name="sax_Navi_Eintrag" hidden="1">
            <a:extLst>
              <a:ext uri="{FF2B5EF4-FFF2-40B4-BE49-F238E27FC236}">
                <a16:creationId xmlns:a16="http://schemas.microsoft.com/office/drawing/2014/main" id="{CB428D47-7384-436B-A5B6-2FC67A7A0423}"/>
              </a:ext>
            </a:extLst>
          </p:cNvPr>
          <p:cNvSpPr txBox="1"/>
          <p:nvPr userDrawn="1"/>
        </p:nvSpPr>
        <p:spPr>
          <a:xfrm>
            <a:off x="342000" y="4057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7" name="sax_Navi_Eintrag" hidden="1">
            <a:extLst>
              <a:ext uri="{FF2B5EF4-FFF2-40B4-BE49-F238E27FC236}">
                <a16:creationId xmlns:a16="http://schemas.microsoft.com/office/drawing/2014/main" id="{9D81D036-F87F-4335-B58C-F45FBB47EDF1}"/>
              </a:ext>
            </a:extLst>
          </p:cNvPr>
          <p:cNvSpPr txBox="1"/>
          <p:nvPr userDrawn="1"/>
        </p:nvSpPr>
        <p:spPr>
          <a:xfrm>
            <a:off x="342000" y="4269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8" name="sax_Navi_Eintrag" hidden="1">
            <a:extLst>
              <a:ext uri="{FF2B5EF4-FFF2-40B4-BE49-F238E27FC236}">
                <a16:creationId xmlns:a16="http://schemas.microsoft.com/office/drawing/2014/main" id="{D223B30F-52AC-4072-B1E8-1A6694A23FBC}"/>
              </a:ext>
            </a:extLst>
          </p:cNvPr>
          <p:cNvSpPr txBox="1"/>
          <p:nvPr userDrawn="1"/>
        </p:nvSpPr>
        <p:spPr>
          <a:xfrm>
            <a:off x="342000" y="4482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9" name="sax_Navi_Eintrag" hidden="1">
            <a:extLst>
              <a:ext uri="{FF2B5EF4-FFF2-40B4-BE49-F238E27FC236}">
                <a16:creationId xmlns:a16="http://schemas.microsoft.com/office/drawing/2014/main" id="{3A004176-E361-4D36-9660-FA7A9F1AFE2B}"/>
              </a:ext>
            </a:extLst>
          </p:cNvPr>
          <p:cNvSpPr txBox="1"/>
          <p:nvPr userDrawn="1"/>
        </p:nvSpPr>
        <p:spPr>
          <a:xfrm>
            <a:off x="342000" y="4694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70" name="sax_Navi_Eintrag" hidden="1">
            <a:extLst>
              <a:ext uri="{FF2B5EF4-FFF2-40B4-BE49-F238E27FC236}">
                <a16:creationId xmlns:a16="http://schemas.microsoft.com/office/drawing/2014/main" id="{F965898B-7C03-406C-88A0-BB84129EA1BC}"/>
              </a:ext>
            </a:extLst>
          </p:cNvPr>
          <p:cNvSpPr txBox="1"/>
          <p:nvPr userDrawn="1"/>
        </p:nvSpPr>
        <p:spPr>
          <a:xfrm>
            <a:off x="342000" y="4906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71" name="sax_Navi_Eintrag" hidden="1">
            <a:extLst>
              <a:ext uri="{FF2B5EF4-FFF2-40B4-BE49-F238E27FC236}">
                <a16:creationId xmlns:a16="http://schemas.microsoft.com/office/drawing/2014/main" id="{AF419670-DCED-49EB-9AC8-B738A7E7E137}"/>
              </a:ext>
            </a:extLst>
          </p:cNvPr>
          <p:cNvSpPr txBox="1"/>
          <p:nvPr userDrawn="1"/>
        </p:nvSpPr>
        <p:spPr>
          <a:xfrm>
            <a:off x="342000" y="5119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Tree>
    <p:extLst>
      <p:ext uri="{BB962C8B-B14F-4D97-AF65-F5344CB8AC3E}">
        <p14:creationId xmlns:p14="http://schemas.microsoft.com/office/powerpoint/2010/main" val="2615431576"/>
      </p:ext>
    </p:extLst>
  </p:cSld>
  <p:clrMapOvr>
    <a:masterClrMapping/>
  </p:clrMapOvr>
  <p:extLst>
    <p:ext uri="{DCECCB84-F9BA-43D5-87BE-67443E8EF086}">
      <p15:sldGuideLst xmlns:p15="http://schemas.microsoft.com/office/powerpoint/2012/main">
        <p15:guide id="1" pos="162">
          <p15:clr>
            <a:srgbClr val="FBAE40"/>
          </p15:clr>
        </p15:guide>
        <p15:guide id="2" pos="6747">
          <p15:clr>
            <a:srgbClr val="FBAE40"/>
          </p15:clr>
        </p15:guide>
        <p15:guide id="3" orient="horz" pos="162">
          <p15:clr>
            <a:srgbClr val="FBAE40"/>
          </p15:clr>
        </p15:guide>
        <p15:guide id="4" orient="horz" pos="408">
          <p15:clr>
            <a:srgbClr val="FBAE40"/>
          </p15:clr>
        </p15:guide>
        <p15:guide id="5" orient="horz" pos="654">
          <p15:clr>
            <a:srgbClr val="FBAE40"/>
          </p15:clr>
        </p15:guide>
        <p15:guide id="6" orient="horz" pos="816">
          <p15:clr>
            <a:srgbClr val="FBAE40"/>
          </p15:clr>
        </p15:guide>
        <p15:guide id="7" orient="horz" pos="3443">
          <p15:clr>
            <a:srgbClr val="FBAE40"/>
          </p15:clr>
        </p15:guide>
        <p15:guide id="8" pos="190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Only" preserve="1">
  <p:cSld name="Title Slide 1">
    <p:spTree>
      <p:nvGrpSpPr>
        <p:cNvPr id="1" name=""/>
        <p:cNvGrpSpPr/>
        <p:nvPr/>
      </p:nvGrpSpPr>
      <p:grpSpPr>
        <a:xfrm>
          <a:off x="0" y="0"/>
          <a:ext cx="0" cy="0"/>
          <a:chOff x="0" y="0"/>
          <a:chExt cx="0" cy="0"/>
        </a:xfrm>
      </p:grpSpPr>
      <p:pic>
        <p:nvPicPr>
          <p:cNvPr id="9" name="Background 1" descr="bg1_d2_169.png">
            <a:extLst>
              <a:ext uri="{FF2B5EF4-FFF2-40B4-BE49-F238E27FC236}">
                <a16:creationId xmlns:a16="http://schemas.microsoft.com/office/drawing/2014/main" id="{896CC0FD-4256-4167-AE25-A738EE088951}"/>
              </a:ext>
            </a:extLst>
          </p:cNvPr>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1" y="2"/>
            <a:ext cx="10970260" cy="6170929"/>
          </a:xfrm>
          <a:prstGeom prst="rect">
            <a:avLst/>
          </a:prstGeom>
          <a:ln w="0">
            <a:noFill/>
          </a:ln>
          <a:effectLst/>
        </p:spPr>
      </p:pic>
      <p:pic>
        <p:nvPicPr>
          <p:cNvPr id="6" name="Grafik 4" descr="logo1_d2.png">
            <a:extLst>
              <a:ext uri="{FF2B5EF4-FFF2-40B4-BE49-F238E27FC236}">
                <a16:creationId xmlns:a16="http://schemas.microsoft.com/office/drawing/2014/main" id="{173BBCFB-9404-4FBA-9EEC-E8008B6044A2}"/>
              </a:ext>
            </a:extLst>
          </p:cNvPr>
          <p:cNvPicPr>
            <a:picLocks noSelect="1"/>
          </p:cNvPicPr>
          <p:nvPr userDrawn="1">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9758680" y="5464811"/>
            <a:ext cx="1094740" cy="575309"/>
          </a:xfrm>
          <a:prstGeom prst="rect">
            <a:avLst/>
          </a:prstGeom>
          <a:ln w="0">
            <a:noFill/>
          </a:ln>
          <a:effectLst/>
        </p:spPr>
      </p:pic>
      <p:sp>
        <p:nvSpPr>
          <p:cNvPr id="8" name="Title 1">
            <a:extLst>
              <a:ext uri="{FF2B5EF4-FFF2-40B4-BE49-F238E27FC236}">
                <a16:creationId xmlns:a16="http://schemas.microsoft.com/office/drawing/2014/main" id="{7FD8C3B7-D4C2-49FB-A234-B9EF65EF0E25}"/>
              </a:ext>
            </a:extLst>
          </p:cNvPr>
          <p:cNvSpPr>
            <a:spLocks noGrp="1"/>
          </p:cNvSpPr>
          <p:nvPr>
            <p:ph type="ctrTitle" hasCustomPrompt="1"/>
          </p:nvPr>
        </p:nvSpPr>
        <p:spPr>
          <a:xfrm>
            <a:off x="259080" y="259200"/>
            <a:ext cx="9872980" cy="5205600"/>
          </a:xfrm>
          <a:ln w="0">
            <a:noFill/>
          </a:ln>
          <a:effectLst/>
        </p:spPr>
        <p:txBody>
          <a:bodyPr anchor="t" anchorCtr="0">
            <a:normAutofit/>
          </a:bodyPr>
          <a:lstStyle>
            <a:lvl1pPr algn="l">
              <a:lnSpc>
                <a:spcPct val="90000"/>
              </a:lnSpc>
              <a:defRPr sz="7999" cap="all" baseline="0">
                <a:solidFill>
                  <a:schemeClr val="bg1"/>
                </a:solidFill>
              </a:defRPr>
            </a:lvl1pPr>
          </a:lstStyle>
          <a:p>
            <a:r>
              <a:rPr lang="de-DE"/>
              <a:t>Add Pres. Title</a:t>
            </a:r>
            <a:endParaRPr lang="de-DE" dirty="0"/>
          </a:p>
        </p:txBody>
      </p:sp>
      <p:pic>
        <p:nvPicPr>
          <p:cNvPr id="10" name="Grafik 3" descr="right_d2.png">
            <a:extLst>
              <a:ext uri="{FF2B5EF4-FFF2-40B4-BE49-F238E27FC236}">
                <a16:creationId xmlns:a16="http://schemas.microsoft.com/office/drawing/2014/main" id="{649683E7-5D3C-46E0-92A4-661F3C29C858}"/>
              </a:ext>
            </a:extLst>
          </p:cNvPr>
          <p:cNvPicPr>
            <a:picLocks noSelect="1"/>
          </p:cNvPicPr>
          <p:nvPr userDrawn="1">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0840720" y="2"/>
            <a:ext cx="129540" cy="6170929"/>
          </a:xfrm>
          <a:prstGeom prst="rect">
            <a:avLst/>
          </a:prstGeom>
          <a:ln w="0">
            <a:noFill/>
          </a:ln>
          <a:effectLst/>
        </p:spPr>
      </p:pic>
    </p:spTree>
    <p:extLst>
      <p:ext uri="{BB962C8B-B14F-4D97-AF65-F5344CB8AC3E}">
        <p14:creationId xmlns:p14="http://schemas.microsoft.com/office/powerpoint/2010/main" val="4230748193"/>
      </p:ext>
    </p:extLst>
  </p:cSld>
  <p:clrMapOvr>
    <a:masterClrMapping/>
  </p:clrMapOvr>
  <p:hf sldNum="0" hdr="0" ftr="0" dt="0"/>
  <p:extLst>
    <p:ext uri="{DCECCB84-F9BA-43D5-87BE-67443E8EF086}">
      <p15:sldGuideLst xmlns:p15="http://schemas.microsoft.com/office/powerpoint/2012/main">
        <p15:guide id="1" pos="162">
          <p15:clr>
            <a:srgbClr val="FBAE40"/>
          </p15:clr>
        </p15:guide>
        <p15:guide id="2" pos="6384">
          <p15:clr>
            <a:srgbClr val="FBAE40"/>
          </p15:clr>
        </p15:guide>
        <p15:guide id="3" orient="horz" pos="162">
          <p15:clr>
            <a:srgbClr val="FBAE40"/>
          </p15:clr>
        </p15:guide>
        <p15:guide id="4" orient="horz" pos="3443">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reserve="1">
  <p:cSld name="Title Slide 2">
    <p:spTree>
      <p:nvGrpSpPr>
        <p:cNvPr id="1" name=""/>
        <p:cNvGrpSpPr/>
        <p:nvPr/>
      </p:nvGrpSpPr>
      <p:grpSpPr>
        <a:xfrm>
          <a:off x="0" y="0"/>
          <a:ext cx="0" cy="0"/>
          <a:chOff x="0" y="0"/>
          <a:chExt cx="0" cy="0"/>
        </a:xfrm>
      </p:grpSpPr>
      <p:pic>
        <p:nvPicPr>
          <p:cNvPr id="6" name="Background 2" descr="bg2_d2_169.png"/>
          <p:cNvPicPr>
            <a:picLocks/>
          </p:cNvPicPr>
          <p:nvPr/>
        </p:nvPicPr>
        <p:blipFill>
          <a:blip r:embed="rId4">
            <a:extLst>
              <a:ext uri="{28A0092B-C50C-407E-A947-70E740481C1C}">
                <a14:useLocalDpi xmlns:a14="http://schemas.microsoft.com/office/drawing/2010/main" val="0"/>
              </a:ext>
            </a:extLst>
          </a:blip>
          <a:stretch>
            <a:fillRect/>
          </a:stretch>
        </p:blipFill>
        <p:spPr>
          <a:xfrm>
            <a:off x="-1" y="2"/>
            <a:ext cx="10970260" cy="6170929"/>
          </a:xfrm>
          <a:prstGeom prst="rect">
            <a:avLst/>
          </a:prstGeom>
          <a:ln w="0">
            <a:noFill/>
          </a:ln>
          <a:effectLst/>
        </p:spPr>
      </p:pic>
      <p:sp>
        <p:nvSpPr>
          <p:cNvPr id="8" name="Title 1">
            <a:extLst>
              <a:ext uri="{FF2B5EF4-FFF2-40B4-BE49-F238E27FC236}">
                <a16:creationId xmlns:a16="http://schemas.microsoft.com/office/drawing/2014/main" id="{7FD8C3B7-D4C2-49FB-A234-B9EF65EF0E25}"/>
              </a:ext>
            </a:extLst>
          </p:cNvPr>
          <p:cNvSpPr>
            <a:spLocks noGrp="1"/>
          </p:cNvSpPr>
          <p:nvPr>
            <p:ph type="ctrTitle" hasCustomPrompt="1"/>
          </p:nvPr>
        </p:nvSpPr>
        <p:spPr>
          <a:xfrm>
            <a:off x="259080" y="259200"/>
            <a:ext cx="9872980" cy="5205600"/>
          </a:xfrm>
          <a:ln w="0">
            <a:noFill/>
          </a:ln>
          <a:effectLst/>
        </p:spPr>
        <p:txBody>
          <a:bodyPr anchor="t" anchorCtr="0">
            <a:normAutofit/>
          </a:bodyPr>
          <a:lstStyle>
            <a:lvl1pPr algn="l">
              <a:lnSpc>
                <a:spcPct val="90000"/>
              </a:lnSpc>
              <a:defRPr sz="7999" cap="all" baseline="0">
                <a:solidFill>
                  <a:schemeClr val="bg1"/>
                </a:solidFill>
              </a:defRPr>
            </a:lvl1pPr>
          </a:lstStyle>
          <a:p>
            <a:r>
              <a:rPr lang="de-DE"/>
              <a:t>Add Pres. Title</a:t>
            </a:r>
            <a:endParaRPr lang="de-DE" dirty="0"/>
          </a:p>
        </p:txBody>
      </p:sp>
      <p:pic>
        <p:nvPicPr>
          <p:cNvPr id="7" name="Grafik 4" descr="logo1_d2.png">
            <a:extLst>
              <a:ext uri="{FF2B5EF4-FFF2-40B4-BE49-F238E27FC236}">
                <a16:creationId xmlns:a16="http://schemas.microsoft.com/office/drawing/2014/main" id="{7868D6E5-0EC1-4883-8CF9-7E8712A5DE97}"/>
              </a:ext>
            </a:extLst>
          </p:cNvPr>
          <p:cNvPicPr>
            <a:picLocks noSelect="1"/>
          </p:cNvPicPr>
          <p:nvPr userDrawn="1">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9758680" y="5464811"/>
            <a:ext cx="1094740" cy="575309"/>
          </a:xfrm>
          <a:prstGeom prst="rect">
            <a:avLst/>
          </a:prstGeom>
          <a:ln w="0">
            <a:noFill/>
          </a:ln>
          <a:effectLst/>
        </p:spPr>
      </p:pic>
      <p:pic>
        <p:nvPicPr>
          <p:cNvPr id="9" name="Grafik 3" descr="right_d2.png">
            <a:extLst>
              <a:ext uri="{FF2B5EF4-FFF2-40B4-BE49-F238E27FC236}">
                <a16:creationId xmlns:a16="http://schemas.microsoft.com/office/drawing/2014/main" id="{24DBB17F-A4BD-455D-A654-0625D135562B}"/>
              </a:ext>
            </a:extLst>
          </p:cNvPr>
          <p:cNvPicPr>
            <a:picLocks noSelect="1"/>
          </p:cNvPicPr>
          <p:nvPr userDrawn="1">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0840720" y="2"/>
            <a:ext cx="129540" cy="6170929"/>
          </a:xfrm>
          <a:prstGeom prst="rect">
            <a:avLst/>
          </a:prstGeom>
          <a:ln w="0">
            <a:noFill/>
          </a:ln>
          <a:effectLst/>
        </p:spPr>
      </p:pic>
    </p:spTree>
    <p:extLst>
      <p:ext uri="{BB962C8B-B14F-4D97-AF65-F5344CB8AC3E}">
        <p14:creationId xmlns:p14="http://schemas.microsoft.com/office/powerpoint/2010/main" val="3636749656"/>
      </p:ext>
    </p:extLst>
  </p:cSld>
  <p:clrMapOvr>
    <a:masterClrMapping/>
  </p:clrMapOvr>
  <p:hf sldNum="0" hdr="0" ftr="0" dt="0"/>
  <p:extLst>
    <p:ext uri="{DCECCB84-F9BA-43D5-87BE-67443E8EF086}">
      <p15:sldGuideLst xmlns:p15="http://schemas.microsoft.com/office/powerpoint/2012/main">
        <p15:guide id="1" pos="162">
          <p15:clr>
            <a:srgbClr val="FBAE40"/>
          </p15:clr>
        </p15:guide>
        <p15:guide id="2" pos="6384">
          <p15:clr>
            <a:srgbClr val="FBAE40"/>
          </p15:clr>
        </p15:guide>
        <p15:guide id="3" orient="horz" pos="162">
          <p15:clr>
            <a:srgbClr val="FBAE40"/>
          </p15:clr>
        </p15:guide>
        <p15:guide id="4" orient="horz" pos="344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sz="half" idx="1"/>
          </p:nvPr>
        </p:nvSpPr>
        <p:spPr>
          <a:xfrm>
            <a:off x="345567" y="1296000"/>
            <a:ext cx="4861931" cy="4168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p:cNvSpPr>
            <a:spLocks noGrp="1"/>
          </p:cNvSpPr>
          <p:nvPr>
            <p:ph sz="half" idx="2"/>
          </p:nvPr>
        </p:nvSpPr>
        <p:spPr>
          <a:xfrm>
            <a:off x="5759445" y="1295999"/>
            <a:ext cx="4861931" cy="4168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13219845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 preserve="1">
  <p:cSld name="Custom Title Slide">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FD8C3B7-D4C2-49FB-A234-B9EF65EF0E25}"/>
              </a:ext>
            </a:extLst>
          </p:cNvPr>
          <p:cNvSpPr>
            <a:spLocks noGrp="1"/>
          </p:cNvSpPr>
          <p:nvPr>
            <p:ph type="ctrTitle" hasCustomPrompt="1"/>
          </p:nvPr>
        </p:nvSpPr>
        <p:spPr>
          <a:xfrm>
            <a:off x="259080" y="259200"/>
            <a:ext cx="9872980" cy="5205600"/>
          </a:xfrm>
          <a:ln w="0">
            <a:noFill/>
          </a:ln>
          <a:effectLst/>
        </p:spPr>
        <p:txBody>
          <a:bodyPr anchor="t" anchorCtr="0">
            <a:normAutofit/>
          </a:bodyPr>
          <a:lstStyle>
            <a:lvl1pPr algn="l">
              <a:lnSpc>
                <a:spcPct val="90000"/>
              </a:lnSpc>
              <a:defRPr sz="7999" cap="all" baseline="0">
                <a:solidFill>
                  <a:schemeClr val="bg1"/>
                </a:solidFill>
              </a:defRPr>
            </a:lvl1pPr>
          </a:lstStyle>
          <a:p>
            <a:r>
              <a:rPr lang="de-DE"/>
              <a:t>Add Pres. Title</a:t>
            </a:r>
            <a:endParaRPr lang="de-DE" dirty="0"/>
          </a:p>
        </p:txBody>
      </p:sp>
      <p:pic>
        <p:nvPicPr>
          <p:cNvPr id="7" name="Grafik 4" descr="logo1_d2.png">
            <a:extLst>
              <a:ext uri="{FF2B5EF4-FFF2-40B4-BE49-F238E27FC236}">
                <a16:creationId xmlns:a16="http://schemas.microsoft.com/office/drawing/2014/main" id="{EFF0EBDE-7B9D-4454-9B44-8763A24EC960}"/>
              </a:ext>
            </a:extLst>
          </p:cNvPr>
          <p:cNvPicPr>
            <a:picLocks noSelect="1"/>
          </p:cNvPicPr>
          <p:nvPr userDrawn="1">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9758680" y="5464811"/>
            <a:ext cx="1094740" cy="575309"/>
          </a:xfrm>
          <a:prstGeom prst="rect">
            <a:avLst/>
          </a:prstGeom>
          <a:ln w="0">
            <a:noFill/>
          </a:ln>
          <a:effectLst/>
        </p:spPr>
      </p:pic>
      <p:pic>
        <p:nvPicPr>
          <p:cNvPr id="9" name="Grafik 3" descr="right_d2.png">
            <a:extLst>
              <a:ext uri="{FF2B5EF4-FFF2-40B4-BE49-F238E27FC236}">
                <a16:creationId xmlns:a16="http://schemas.microsoft.com/office/drawing/2014/main" id="{24DBB17F-A4BD-455D-A654-0625D135562B}"/>
              </a:ext>
            </a:extLst>
          </p:cNvPr>
          <p:cNvPicPr>
            <a:picLocks noSelect="1"/>
          </p:cNvPicPr>
          <p:nvPr userDrawn="1">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0840720" y="2"/>
            <a:ext cx="129540" cy="6170929"/>
          </a:xfrm>
          <a:prstGeom prst="rect">
            <a:avLst/>
          </a:prstGeom>
          <a:ln w="0">
            <a:noFill/>
          </a:ln>
          <a:effectLst/>
        </p:spPr>
      </p:pic>
    </p:spTree>
    <p:extLst>
      <p:ext uri="{BB962C8B-B14F-4D97-AF65-F5344CB8AC3E}">
        <p14:creationId xmlns:p14="http://schemas.microsoft.com/office/powerpoint/2010/main" val="1763540507"/>
      </p:ext>
    </p:extLst>
  </p:cSld>
  <p:clrMapOvr>
    <a:masterClrMapping/>
  </p:clrMapOvr>
  <p:hf sldNum="0" hdr="0" ftr="0" dt="0"/>
  <p:extLst>
    <p:ext uri="{DCECCB84-F9BA-43D5-87BE-67443E8EF086}">
      <p15:sldGuideLst xmlns:p15="http://schemas.microsoft.com/office/powerpoint/2012/main">
        <p15:guide id="1" pos="162">
          <p15:clr>
            <a:srgbClr val="FBAE40"/>
          </p15:clr>
        </p15:guide>
        <p15:guide id="2" pos="6384">
          <p15:clr>
            <a:srgbClr val="FBAE40"/>
          </p15:clr>
        </p15:guide>
        <p15:guide id="3" orient="horz" pos="162">
          <p15:clr>
            <a:srgbClr val="FBAE40"/>
          </p15:clr>
        </p15:guide>
        <p15:guide id="4" orient="horz" pos="3443">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 preserve="1">
  <p:cSld name="Chapter Title">
    <p:bg>
      <p:bgPr>
        <a:solidFill>
          <a:schemeClr val="accent1"/>
        </a:solidFill>
        <a:effectLst/>
      </p:bgPr>
    </p:bg>
    <p:spTree>
      <p:nvGrpSpPr>
        <p:cNvPr id="1" name=""/>
        <p:cNvGrpSpPr/>
        <p:nvPr/>
      </p:nvGrpSpPr>
      <p:grpSpPr>
        <a:xfrm>
          <a:off x="0" y="0"/>
          <a:ext cx="0" cy="0"/>
          <a:chOff x="0" y="0"/>
          <a:chExt cx="0" cy="0"/>
        </a:xfrm>
      </p:grpSpPr>
      <p:sp>
        <p:nvSpPr>
          <p:cNvPr id="6" name="Chapter_title">
            <a:extLst>
              <a:ext uri="{FF2B5EF4-FFF2-40B4-BE49-F238E27FC236}">
                <a16:creationId xmlns:a16="http://schemas.microsoft.com/office/drawing/2014/main" id="{EE80FFE3-B9B2-433E-9111-10990FD419AB}"/>
              </a:ext>
            </a:extLst>
          </p:cNvPr>
          <p:cNvSpPr>
            <a:spLocks noGrp="1"/>
          </p:cNvSpPr>
          <p:nvPr>
            <p:ph type="ctrTitle" hasCustomPrompt="1"/>
          </p:nvPr>
        </p:nvSpPr>
        <p:spPr>
          <a:xfrm>
            <a:off x="259080" y="259200"/>
            <a:ext cx="9872980" cy="5205600"/>
          </a:xfrm>
          <a:ln w="0">
            <a:noFill/>
          </a:ln>
          <a:effectLst/>
        </p:spPr>
        <p:txBody>
          <a:bodyPr anchor="t" anchorCtr="0"/>
          <a:lstStyle>
            <a:lvl1pPr algn="l">
              <a:lnSpc>
                <a:spcPct val="90000"/>
              </a:lnSpc>
              <a:defRPr sz="6500" cap="all" baseline="0">
                <a:solidFill>
                  <a:schemeClr val="bg1"/>
                </a:solidFill>
              </a:defRPr>
            </a:lvl1pPr>
          </a:lstStyle>
          <a:p>
            <a:r>
              <a:rPr lang="de-DE"/>
              <a:t>Add Chapter Title</a:t>
            </a:r>
            <a:endParaRPr lang="de-DE" dirty="0"/>
          </a:p>
        </p:txBody>
      </p:sp>
      <p:pic>
        <p:nvPicPr>
          <p:cNvPr id="5" name="Grafik 4" descr="logo1_d2.png">
            <a:extLst>
              <a:ext uri="{FF2B5EF4-FFF2-40B4-BE49-F238E27FC236}">
                <a16:creationId xmlns:a16="http://schemas.microsoft.com/office/drawing/2014/main" id="{FC6E8050-6AB1-433E-A876-5E84688D10B0}"/>
              </a:ext>
            </a:extLst>
          </p:cNvPr>
          <p:cNvPicPr>
            <a:picLocks noSelect="1"/>
          </p:cNvPicPr>
          <p:nvPr userDrawn="1">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9758680" y="5464811"/>
            <a:ext cx="1094740" cy="575309"/>
          </a:xfrm>
          <a:prstGeom prst="rect">
            <a:avLst/>
          </a:prstGeom>
          <a:ln w="0">
            <a:noFill/>
          </a:ln>
          <a:effectLst/>
        </p:spPr>
      </p:pic>
      <p:pic>
        <p:nvPicPr>
          <p:cNvPr id="7" name="Grafik 3" descr="right_d2.png">
            <a:extLst>
              <a:ext uri="{FF2B5EF4-FFF2-40B4-BE49-F238E27FC236}">
                <a16:creationId xmlns:a16="http://schemas.microsoft.com/office/drawing/2014/main" id="{50EF21B3-288B-44C8-B2D9-3FFE25CF4E6C}"/>
              </a:ext>
            </a:extLst>
          </p:cNvPr>
          <p:cNvPicPr>
            <a:picLocks noSelect="1"/>
          </p:cNvPicPr>
          <p:nvPr userDrawn="1">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10840720" y="2"/>
            <a:ext cx="129540" cy="6170929"/>
          </a:xfrm>
          <a:prstGeom prst="rect">
            <a:avLst/>
          </a:prstGeom>
          <a:ln w="0">
            <a:noFill/>
          </a:ln>
          <a:effectLst/>
        </p:spPr>
      </p:pic>
    </p:spTree>
    <p:extLst>
      <p:ext uri="{BB962C8B-B14F-4D97-AF65-F5344CB8AC3E}">
        <p14:creationId xmlns:p14="http://schemas.microsoft.com/office/powerpoint/2010/main" val="978770568"/>
      </p:ext>
    </p:extLst>
  </p:cSld>
  <p:clrMapOvr>
    <a:masterClrMapping/>
  </p:clrMapOvr>
  <p:hf sldNum="0" hdr="0" ftr="0" dt="0"/>
  <p:extLst>
    <p:ext uri="{DCECCB84-F9BA-43D5-87BE-67443E8EF086}">
      <p15:sldGuideLst xmlns:p15="http://schemas.microsoft.com/office/powerpoint/2012/main">
        <p15:guide id="1" pos="162">
          <p15:clr>
            <a:srgbClr val="FBAE40"/>
          </p15:clr>
        </p15:guide>
        <p15:guide id="2" pos="6384">
          <p15:clr>
            <a:srgbClr val="FBAE40"/>
          </p15:clr>
        </p15:guide>
        <p15:guide id="3" orient="horz" pos="162">
          <p15:clr>
            <a:srgbClr val="FBAE40"/>
          </p15:clr>
        </p15:guide>
        <p15:guide id="4" orient="horz" pos="3443">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080" y="259199"/>
            <a:ext cx="9872980" cy="5205600"/>
          </a:xfrm>
        </p:spPr>
        <p:txBody>
          <a:bodyPr anchor="ctr" anchorCtr="0"/>
          <a:lstStyle>
            <a:lvl1pPr>
              <a:lnSpc>
                <a:spcPct val="90000"/>
              </a:lnSpc>
              <a:defRPr sz="4000" i="1"/>
            </a:lvl1pPr>
          </a:lstStyle>
          <a:p>
            <a:r>
              <a:rPr lang="de-DE"/>
              <a:t>“Add Quotation”</a:t>
            </a:r>
          </a:p>
        </p:txBody>
      </p:sp>
      <p:sp>
        <p:nvSpPr>
          <p:cNvPr id="6" name="Slide Number Placeholder 5"/>
          <p:cNvSpPr>
            <a:spLocks noGrp="1"/>
          </p:cNvSpPr>
          <p:nvPr>
            <p:ph type="sldNum" sz="quarter" idx="12"/>
          </p:nvPr>
        </p:nvSpPr>
        <p:spPr>
          <a:xfrm>
            <a:off x="266700" y="5628640"/>
            <a:ext cx="288290" cy="410210"/>
          </a:xfrm>
        </p:spPr>
        <p:txBody>
          <a:bodyPr/>
          <a:lstStyle>
            <a:lvl1pPr>
              <a:defRPr kern="0" baseline="0">
                <a:solidFill>
                  <a:srgbClr val="999FA6"/>
                </a:solidFill>
              </a:defRPr>
            </a:lvl1pPr>
          </a:lstStyle>
          <a:p>
            <a:fld id="{4898AEC0-503E-4FA4-859C-D0F72D6E3F79}" type="slidenum">
              <a:rPr lang="de-DE" smtClean="0"/>
              <a:pPr/>
              <a:t>‹#›</a:t>
            </a:fld>
            <a:endParaRPr lang="de-DE"/>
          </a:p>
        </p:txBody>
      </p:sp>
      <p:pic>
        <p:nvPicPr>
          <p:cNvPr id="7" name="Grafik 3" descr="bottom_d2_169.png"/>
          <p:cNvPicPr>
            <a:picLocks noSel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6041390"/>
            <a:ext cx="10970260" cy="129540"/>
          </a:xfrm>
          <a:prstGeom prst="rect">
            <a:avLst/>
          </a:prstGeom>
          <a:ln w="0">
            <a:noFill/>
          </a:ln>
          <a:effectLst/>
        </p:spPr>
      </p:pic>
      <p:pic>
        <p:nvPicPr>
          <p:cNvPr id="11" name="Grafik 10" descr="logo2_d2.png">
            <a:extLst>
              <a:ext uri="{FF2B5EF4-FFF2-40B4-BE49-F238E27FC236}">
                <a16:creationId xmlns:a16="http://schemas.microsoft.com/office/drawing/2014/main" id="{77D5F5E1-4827-426B-99FE-8CE2E1270E26}"/>
              </a:ext>
            </a:extLst>
          </p:cNvPr>
          <p:cNvPicPr>
            <a:picLocks noSelect="1"/>
          </p:cNvPicPr>
          <p:nvPr userDrawn="1">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0" y="5522613"/>
            <a:ext cx="135941" cy="648000"/>
          </a:xfrm>
          <a:prstGeom prst="rect">
            <a:avLst/>
          </a:prstGeom>
        </p:spPr>
      </p:pic>
      <p:sp>
        <p:nvSpPr>
          <p:cNvPr id="12" name="Rectangle7">
            <a:extLst>
              <a:ext uri="{FF2B5EF4-FFF2-40B4-BE49-F238E27FC236}">
                <a16:creationId xmlns:a16="http://schemas.microsoft.com/office/drawing/2014/main" id="{855EB1A0-FDAA-4D62-99AE-E08E3E26E93B}"/>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a:solidFill>
                  <a:srgbClr val="000000"/>
                </a:solidFill>
                <a:latin typeface="+mn-lt"/>
              </a:rPr>
              <a:t> </a:t>
            </a:r>
          </a:p>
        </p:txBody>
      </p:sp>
      <p:pic>
        <p:nvPicPr>
          <p:cNvPr id="15" name="Grafik 4" descr="logo1_d2.png">
            <a:extLst>
              <a:ext uri="{FF2B5EF4-FFF2-40B4-BE49-F238E27FC236}">
                <a16:creationId xmlns:a16="http://schemas.microsoft.com/office/drawing/2014/main" id="{6E018BBC-5CA8-4135-B38C-8681A1586972}"/>
              </a:ext>
            </a:extLst>
          </p:cNvPr>
          <p:cNvPicPr>
            <a:picLocks noSelect="1"/>
          </p:cNvPicPr>
          <p:nvPr userDrawn="1">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9758680" y="5464811"/>
            <a:ext cx="1094740" cy="575309"/>
          </a:xfrm>
          <a:prstGeom prst="rect">
            <a:avLst/>
          </a:prstGeom>
          <a:ln w="0">
            <a:noFill/>
          </a:ln>
          <a:effectLst/>
        </p:spPr>
      </p:pic>
    </p:spTree>
    <p:extLst>
      <p:ext uri="{BB962C8B-B14F-4D97-AF65-F5344CB8AC3E}">
        <p14:creationId xmlns:p14="http://schemas.microsoft.com/office/powerpoint/2010/main" val="2385076717"/>
      </p:ext>
    </p:extLst>
  </p:cSld>
  <p:clrMapOvr>
    <a:masterClrMapping/>
  </p:clrMapOvr>
  <p:extLst>
    <p:ext uri="{DCECCB84-F9BA-43D5-87BE-67443E8EF086}">
      <p15:sldGuideLst xmlns:p15="http://schemas.microsoft.com/office/powerpoint/2012/main">
        <p15:guide id="1" pos="162">
          <p15:clr>
            <a:srgbClr val="FBAE40"/>
          </p15:clr>
        </p15:guide>
        <p15:guide id="2" pos="6384">
          <p15:clr>
            <a:srgbClr val="FBAE40"/>
          </p15:clr>
        </p15:guide>
        <p15:guide id="3" orient="horz" pos="162">
          <p15:clr>
            <a:srgbClr val="FBAE40"/>
          </p15:clr>
        </p15:guide>
        <p15:guide id="4" orient="horz" pos="3443">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Conclus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080" y="259199"/>
            <a:ext cx="9872980" cy="5205600"/>
          </a:xfrm>
        </p:spPr>
        <p:txBody>
          <a:bodyPr anchor="ctr" anchorCtr="0"/>
          <a:lstStyle>
            <a:lvl1pPr>
              <a:lnSpc>
                <a:spcPct val="90000"/>
              </a:lnSpc>
              <a:defRPr sz="4000" i="0"/>
            </a:lvl1pPr>
          </a:lstStyle>
          <a:p>
            <a:r>
              <a:rPr lang="de-DE"/>
              <a:t>Add Conclusion</a:t>
            </a:r>
          </a:p>
        </p:txBody>
      </p:sp>
      <p:sp>
        <p:nvSpPr>
          <p:cNvPr id="6" name="Slide Number Placeholder 5"/>
          <p:cNvSpPr>
            <a:spLocks noGrp="1"/>
          </p:cNvSpPr>
          <p:nvPr>
            <p:ph type="sldNum" sz="quarter" idx="12"/>
          </p:nvPr>
        </p:nvSpPr>
        <p:spPr>
          <a:xfrm>
            <a:off x="266700" y="5628640"/>
            <a:ext cx="288290" cy="410210"/>
          </a:xfrm>
        </p:spPr>
        <p:txBody>
          <a:bodyPr/>
          <a:lstStyle>
            <a:lvl1pPr>
              <a:defRPr kern="0" baseline="0">
                <a:solidFill>
                  <a:srgbClr val="999FA6"/>
                </a:solidFill>
              </a:defRPr>
            </a:lvl1pPr>
          </a:lstStyle>
          <a:p>
            <a:fld id="{4898AEC0-503E-4FA4-859C-D0F72D6E3F79}" type="slidenum">
              <a:rPr lang="de-DE" smtClean="0"/>
              <a:pPr/>
              <a:t>‹#›</a:t>
            </a:fld>
            <a:endParaRPr lang="de-DE"/>
          </a:p>
        </p:txBody>
      </p:sp>
      <p:pic>
        <p:nvPicPr>
          <p:cNvPr id="7" name="Grafik 3" descr="bottom_d2_169.png"/>
          <p:cNvPicPr>
            <a:picLocks noSel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11" name="Grafik 10" descr="logo2_d2.png">
            <a:extLst>
              <a:ext uri="{FF2B5EF4-FFF2-40B4-BE49-F238E27FC236}">
                <a16:creationId xmlns:a16="http://schemas.microsoft.com/office/drawing/2014/main" id="{77D5F5E1-4827-426B-99FE-8CE2E1270E26}"/>
              </a:ext>
            </a:extLst>
          </p:cNvPr>
          <p:cNvPicPr>
            <a:picLocks noSelect="1"/>
          </p:cNvPicPr>
          <p:nvPr userDrawn="1">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0" y="5522613"/>
            <a:ext cx="135941" cy="648000"/>
          </a:xfrm>
          <a:prstGeom prst="rect">
            <a:avLst/>
          </a:prstGeom>
        </p:spPr>
      </p:pic>
      <p:sp>
        <p:nvSpPr>
          <p:cNvPr id="10" name="Rectangle7">
            <a:extLst>
              <a:ext uri="{FF2B5EF4-FFF2-40B4-BE49-F238E27FC236}">
                <a16:creationId xmlns:a16="http://schemas.microsoft.com/office/drawing/2014/main" id="{72390B9F-3EB3-4FEE-B4B2-61FC80890073}"/>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a:solidFill>
                  <a:srgbClr val="000000"/>
                </a:solidFill>
                <a:latin typeface="+mn-lt"/>
              </a:rPr>
              <a:t> </a:t>
            </a:r>
          </a:p>
        </p:txBody>
      </p:sp>
      <p:pic>
        <p:nvPicPr>
          <p:cNvPr id="14" name="Grafik 4" descr="logo1_d2.png">
            <a:extLst>
              <a:ext uri="{FF2B5EF4-FFF2-40B4-BE49-F238E27FC236}">
                <a16:creationId xmlns:a16="http://schemas.microsoft.com/office/drawing/2014/main" id="{30F7B7DF-6F0E-4921-B877-3E2AD7D8C29A}"/>
              </a:ext>
            </a:extLst>
          </p:cNvPr>
          <p:cNvPicPr>
            <a:picLocks noSelect="1"/>
          </p:cNvPicPr>
          <p:nvPr userDrawn="1">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9758680" y="5464811"/>
            <a:ext cx="1094740" cy="575309"/>
          </a:xfrm>
          <a:prstGeom prst="rect">
            <a:avLst/>
          </a:prstGeom>
          <a:ln w="0">
            <a:noFill/>
          </a:ln>
          <a:effectLst/>
        </p:spPr>
      </p:pic>
    </p:spTree>
    <p:extLst>
      <p:ext uri="{BB962C8B-B14F-4D97-AF65-F5344CB8AC3E}">
        <p14:creationId xmlns:p14="http://schemas.microsoft.com/office/powerpoint/2010/main" val="2869911407"/>
      </p:ext>
    </p:extLst>
  </p:cSld>
  <p:clrMapOvr>
    <a:masterClrMapping/>
  </p:clrMapOvr>
  <p:extLst>
    <p:ext uri="{DCECCB84-F9BA-43D5-87BE-67443E8EF086}">
      <p15:sldGuideLst xmlns:p15="http://schemas.microsoft.com/office/powerpoint/2012/main">
        <p15:guide id="1" pos="162">
          <p15:clr>
            <a:srgbClr val="FBAE40"/>
          </p15:clr>
        </p15:guide>
        <p15:guide id="2" pos="6384">
          <p15:clr>
            <a:srgbClr val="FBAE40"/>
          </p15:clr>
        </p15:guide>
        <p15:guide id="3" orient="horz" pos="162">
          <p15:clr>
            <a:srgbClr val="FBAE40"/>
          </p15:clr>
        </p15:guide>
        <p15:guide id="4" orient="horz" pos="3443">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Agenda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259080" y="5628640"/>
            <a:ext cx="288290" cy="410210"/>
          </a:xfrm>
        </p:spPr>
        <p:txBody>
          <a:bodyPr/>
          <a:lstStyle>
            <a:lvl1pPr>
              <a:defRPr kern="0" baseline="0">
                <a:solidFill>
                  <a:srgbClr val="999FA6"/>
                </a:solidFill>
              </a:defRPr>
            </a:lvl1pPr>
          </a:lstStyle>
          <a:p>
            <a:fld id="{4898AEC0-503E-4FA4-859C-D0F72D6E3F79}" type="slidenum">
              <a:rPr lang="de-DE" smtClean="0"/>
              <a:pPr/>
              <a:t>‹#›</a:t>
            </a:fld>
            <a:endParaRPr lang="de-DE"/>
          </a:p>
        </p:txBody>
      </p:sp>
      <p:sp>
        <p:nvSpPr>
          <p:cNvPr id="6" name="Text Placeholder 5"/>
          <p:cNvSpPr>
            <a:spLocks noGrp="1"/>
          </p:cNvSpPr>
          <p:nvPr>
            <p:ph type="body" sz="quarter" idx="1" hasCustomPrompt="1"/>
          </p:nvPr>
        </p:nvSpPr>
        <p:spPr>
          <a:xfrm>
            <a:off x="3026410" y="1296000"/>
            <a:ext cx="7680960" cy="4168800"/>
          </a:xfrm>
        </p:spPr>
        <p:txBody>
          <a:bodyPr/>
          <a:lstStyle>
            <a:lvl1pPr marL="251982" indent="-251982">
              <a:lnSpc>
                <a:spcPct val="107000"/>
              </a:lnSpc>
              <a:buFont typeface="+mj-lt"/>
              <a:buAutoNum type="arabicPeriod"/>
              <a:defRPr/>
            </a:lvl1pPr>
            <a:lvl2pPr marL="507563" indent="-273580">
              <a:lnSpc>
                <a:spcPct val="103000"/>
              </a:lnSpc>
              <a:buFont typeface="+mj-lt"/>
              <a:buAutoNum type="arabicPeriod"/>
              <a:defRPr/>
            </a:lvl2pPr>
            <a:lvl3pPr marL="730746" indent="-205185">
              <a:lnSpc>
                <a:spcPct val="102000"/>
              </a:lnSpc>
              <a:buFont typeface="+mj-lt"/>
              <a:buAutoNum type="arabicPeriod"/>
              <a:defRPr/>
            </a:lvl3pPr>
            <a:lvl4pPr marL="932331" indent="-183586">
              <a:lnSpc>
                <a:spcPct val="107000"/>
              </a:lnSpc>
              <a:buFont typeface="+mj-lt"/>
              <a:buAutoNum type="arabicPeriod"/>
              <a:defRPr/>
            </a:lvl4pPr>
            <a:lvl5pPr marL="932331" indent="-183586">
              <a:lnSpc>
                <a:spcPct val="103000"/>
              </a:lnSpc>
              <a:buFont typeface="+mj-lt"/>
              <a:buAutoNum type="arabicPeriod"/>
              <a:defRPr/>
            </a:lvl5pPr>
          </a:lstStyle>
          <a:p>
            <a:pPr lvl="0"/>
            <a:r>
              <a:rPr lang="de-DE"/>
              <a:t>Add Text</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Rectangle7" hidden="1"/>
          <p:cNvSpPr>
            <a:spLocks/>
          </p:cNvSpPr>
          <p:nvPr/>
        </p:nvSpPr>
        <p:spPr>
          <a:xfrm>
            <a:off x="9224010" y="259078"/>
            <a:ext cx="1691640" cy="777721"/>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a:solidFill>
                  <a:srgbClr val="000000"/>
                </a:solidFill>
                <a:latin typeface="Bosch Office Sans"/>
              </a:rPr>
              <a:t>%attachmentremark% </a:t>
            </a:r>
          </a:p>
        </p:txBody>
      </p:sp>
      <p:pic>
        <p:nvPicPr>
          <p:cNvPr id="25" name="Grafik 3" descr="bottom_d2_169.png">
            <a:extLst>
              <a:ext uri="{FF2B5EF4-FFF2-40B4-BE49-F238E27FC236}">
                <a16:creationId xmlns:a16="http://schemas.microsoft.com/office/drawing/2014/main" id="{5924583E-7B93-41AC-AC5B-430C0AD45AC7}"/>
              </a:ext>
            </a:extLst>
          </p:cNvPr>
          <p:cNvPicPr>
            <a:picLocks noSel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6041390"/>
            <a:ext cx="10970260" cy="129540"/>
          </a:xfrm>
          <a:prstGeom prst="rect">
            <a:avLst/>
          </a:prstGeom>
          <a:ln w="0">
            <a:noFill/>
          </a:ln>
          <a:effectLst/>
        </p:spPr>
      </p:pic>
      <p:pic>
        <p:nvPicPr>
          <p:cNvPr id="33" name="Grafik 32" descr="logo2_d2.png">
            <a:extLst>
              <a:ext uri="{FF2B5EF4-FFF2-40B4-BE49-F238E27FC236}">
                <a16:creationId xmlns:a16="http://schemas.microsoft.com/office/drawing/2014/main" id="{48E231CC-E3B9-4D96-AA06-B1CFFA847D96}"/>
              </a:ext>
            </a:extLst>
          </p:cNvPr>
          <p:cNvPicPr>
            <a:picLocks noSelect="1"/>
          </p:cNvPicPr>
          <p:nvPr userDrawn="1">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0" y="5522613"/>
            <a:ext cx="135941" cy="648000"/>
          </a:xfrm>
          <a:prstGeom prst="rect">
            <a:avLst/>
          </a:prstGeom>
        </p:spPr>
      </p:pic>
      <p:sp>
        <p:nvSpPr>
          <p:cNvPr id="5" name="Textfeld 4">
            <a:extLst>
              <a:ext uri="{FF2B5EF4-FFF2-40B4-BE49-F238E27FC236}">
                <a16:creationId xmlns:a16="http://schemas.microsoft.com/office/drawing/2014/main" id="{3EC746CB-10AC-40C9-8647-79D1DEB9F93D}"/>
              </a:ext>
            </a:extLst>
          </p:cNvPr>
          <p:cNvSpPr txBox="1"/>
          <p:nvPr userDrawn="1"/>
        </p:nvSpPr>
        <p:spPr>
          <a:xfrm>
            <a:off x="259080" y="259200"/>
            <a:ext cx="10452100" cy="777600"/>
          </a:xfrm>
          <a:prstGeom prst="rect">
            <a:avLst/>
          </a:prstGeom>
          <a:noFill/>
        </p:spPr>
        <p:txBody>
          <a:bodyPr wrap="square" lIns="0" tIns="0" rIns="0" bIns="0" rtlCol="0">
            <a:noAutofit/>
          </a:bodyPr>
          <a:lstStyle/>
          <a:p>
            <a:pPr marR="0" defTabSz="914400" eaLnBrk="1" fontAlgn="auto" latinLnBrk="0" hangingPunct="1">
              <a:lnSpc>
                <a:spcPct val="89000"/>
              </a:lnSpc>
              <a:spcBef>
                <a:spcPts val="0"/>
              </a:spcBef>
              <a:spcAft>
                <a:spcPts val="0"/>
              </a:spcAft>
              <a:buClrTx/>
              <a:buSzTx/>
              <a:buFontTx/>
              <a:buNone/>
              <a:tabLst/>
            </a:pPr>
            <a:r>
              <a:rPr kumimoji="0" lang="de-DE" sz="2800" b="0" i="0" u="none" strike="noStrike" kern="1200" cap="none" spc="0" normalizeH="0" baseline="0" noProof="0">
                <a:ln>
                  <a:noFill/>
                </a:ln>
                <a:solidFill>
                  <a:srgbClr val="000000"/>
                </a:solidFill>
                <a:effectLst/>
                <a:uLnTx/>
                <a:uFillTx/>
              </a:rPr>
              <a:t>Agenda</a:t>
            </a:r>
            <a:endParaRPr kumimoji="0" lang="de-DE" sz="2800" b="0" i="0" u="none" strike="noStrike" kern="1200" cap="none" spc="0" normalizeH="0" baseline="0" noProof="0" dirty="0">
              <a:ln>
                <a:noFill/>
              </a:ln>
              <a:solidFill>
                <a:srgbClr val="000000"/>
              </a:solidFill>
              <a:effectLst/>
              <a:uLnTx/>
              <a:uFillTx/>
            </a:endParaRPr>
          </a:p>
        </p:txBody>
      </p:sp>
      <p:sp>
        <p:nvSpPr>
          <p:cNvPr id="12" name="Rectangle7">
            <a:extLst>
              <a:ext uri="{FF2B5EF4-FFF2-40B4-BE49-F238E27FC236}">
                <a16:creationId xmlns:a16="http://schemas.microsoft.com/office/drawing/2014/main" id="{F0D59F04-5C89-4857-A44C-3D9D9D3D938E}"/>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a:solidFill>
                  <a:srgbClr val="000000"/>
                </a:solidFill>
                <a:latin typeface="+mn-lt"/>
              </a:rPr>
              <a:t> </a:t>
            </a:r>
          </a:p>
        </p:txBody>
      </p:sp>
      <p:pic>
        <p:nvPicPr>
          <p:cNvPr id="13" name="Grafik 4" descr="logo1_d2.png">
            <a:extLst>
              <a:ext uri="{FF2B5EF4-FFF2-40B4-BE49-F238E27FC236}">
                <a16:creationId xmlns:a16="http://schemas.microsoft.com/office/drawing/2014/main" id="{39A24C14-69FA-48C5-9BFC-E264F89C2E76}"/>
              </a:ext>
            </a:extLst>
          </p:cNvPr>
          <p:cNvPicPr>
            <a:picLocks noSelect="1"/>
          </p:cNvPicPr>
          <p:nvPr userDrawn="1">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9758680" y="5464811"/>
            <a:ext cx="1094740" cy="575309"/>
          </a:xfrm>
          <a:prstGeom prst="rect">
            <a:avLst/>
          </a:prstGeom>
          <a:ln w="0">
            <a:noFill/>
          </a:ln>
          <a:effectLst/>
        </p:spPr>
      </p:pic>
      <p:sp>
        <p:nvSpPr>
          <p:cNvPr id="15" name="sax_Navi" hidden="1">
            <a:extLst>
              <a:ext uri="{FF2B5EF4-FFF2-40B4-BE49-F238E27FC236}">
                <a16:creationId xmlns:a16="http://schemas.microsoft.com/office/drawing/2014/main" id="{BF4D6A7D-0D00-4CD2-8C6E-AC37B27B6B97}"/>
              </a:ext>
            </a:extLst>
          </p:cNvPr>
          <p:cNvSpPr txBox="1"/>
          <p:nvPr userDrawn="1"/>
        </p:nvSpPr>
        <p:spPr>
          <a:xfrm>
            <a:off x="259200" y="1296000"/>
            <a:ext cx="2120400" cy="4168800"/>
          </a:xfrm>
          <a:prstGeom prst="rect">
            <a:avLst/>
          </a:prstGeom>
          <a:solidFill>
            <a:schemeClr val="bg1"/>
          </a:solidFill>
          <a:ln>
            <a:noFill/>
          </a:ln>
        </p:spPr>
        <p:txBody>
          <a:bodyPr wrap="square" lIns="0" tIns="0" rIns="0" bIns="0" rtlCol="0">
            <a:noAutofit/>
          </a:bodyPr>
          <a:lstStyle/>
          <a:p>
            <a:pPr marR="0" defTabSz="914400" eaLnBrk="1" fontAlgn="auto" latinLnBrk="0" hangingPunct="1">
              <a:lnSpc>
                <a:spcPts val="2300"/>
              </a:lnSpc>
              <a:spcBef>
                <a:spcPts val="500"/>
              </a:spcBef>
              <a:spcAft>
                <a:spcPts val="0"/>
              </a:spcAft>
              <a:buClrTx/>
              <a:buSzTx/>
              <a:buFontTx/>
              <a:buNone/>
              <a:tabLst/>
            </a:pPr>
            <a:endParaRPr kumimoji="0" lang="de-DE" sz="1800" b="0" i="0" u="none" strike="noStrike" kern="0" cap="none" spc="0" normalizeH="0" baseline="0" noProof="0" dirty="0">
              <a:ln>
                <a:noFill/>
              </a:ln>
              <a:solidFill>
                <a:srgbClr val="000000"/>
              </a:solidFill>
              <a:effectLst/>
              <a:uLnTx/>
              <a:uFillTx/>
              <a:latin typeface="+mn-lt"/>
            </a:endParaRPr>
          </a:p>
        </p:txBody>
      </p:sp>
      <p:sp>
        <p:nvSpPr>
          <p:cNvPr id="17" name="sax_Navi_Eintrag" hidden="1">
            <a:extLst>
              <a:ext uri="{FF2B5EF4-FFF2-40B4-BE49-F238E27FC236}">
                <a16:creationId xmlns:a16="http://schemas.microsoft.com/office/drawing/2014/main" id="{E826C7DA-EE85-4516-A00A-7A45FFE8F434}"/>
              </a:ext>
            </a:extLst>
          </p:cNvPr>
          <p:cNvSpPr txBox="1"/>
          <p:nvPr userDrawn="1"/>
        </p:nvSpPr>
        <p:spPr>
          <a:xfrm>
            <a:off x="342000" y="1296000"/>
            <a:ext cx="1994400" cy="212400"/>
          </a:xfrm>
          <a:prstGeom prst="rect">
            <a:avLst/>
          </a:prstGeom>
          <a:solidFill>
            <a:schemeClr val="bg1">
              <a:alpha val="99000"/>
            </a:schemeClr>
          </a:solidFill>
          <a:ln>
            <a:noFill/>
            <a:prstDash val="lgDash"/>
          </a:ln>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18" name="sax_Navi_Eintrag" hidden="1">
            <a:extLst>
              <a:ext uri="{FF2B5EF4-FFF2-40B4-BE49-F238E27FC236}">
                <a16:creationId xmlns:a16="http://schemas.microsoft.com/office/drawing/2014/main" id="{43FC3716-55E2-4787-B9A9-7549CE716F60}"/>
              </a:ext>
            </a:extLst>
          </p:cNvPr>
          <p:cNvSpPr txBox="1"/>
          <p:nvPr userDrawn="1"/>
        </p:nvSpPr>
        <p:spPr>
          <a:xfrm>
            <a:off x="342000" y="1508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19" name="sax_Navi_Eintrag" hidden="1">
            <a:extLst>
              <a:ext uri="{FF2B5EF4-FFF2-40B4-BE49-F238E27FC236}">
                <a16:creationId xmlns:a16="http://schemas.microsoft.com/office/drawing/2014/main" id="{1D89A754-1427-4B93-89DE-2EDF83EAB0B6}"/>
              </a:ext>
            </a:extLst>
          </p:cNvPr>
          <p:cNvSpPr txBox="1"/>
          <p:nvPr userDrawn="1"/>
        </p:nvSpPr>
        <p:spPr>
          <a:xfrm>
            <a:off x="342000" y="1720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20" name="sax_Navi_Eintrag" hidden="1">
            <a:extLst>
              <a:ext uri="{FF2B5EF4-FFF2-40B4-BE49-F238E27FC236}">
                <a16:creationId xmlns:a16="http://schemas.microsoft.com/office/drawing/2014/main" id="{7F696E3D-5CD7-4180-AB25-E1E4244FD38E}"/>
              </a:ext>
            </a:extLst>
          </p:cNvPr>
          <p:cNvSpPr txBox="1"/>
          <p:nvPr userDrawn="1"/>
        </p:nvSpPr>
        <p:spPr>
          <a:xfrm>
            <a:off x="342000" y="1933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21" name="sax_Navi_Eintrag" hidden="1">
            <a:extLst>
              <a:ext uri="{FF2B5EF4-FFF2-40B4-BE49-F238E27FC236}">
                <a16:creationId xmlns:a16="http://schemas.microsoft.com/office/drawing/2014/main" id="{89FC2153-E2CE-4025-B422-78C37A9BAB8B}"/>
              </a:ext>
            </a:extLst>
          </p:cNvPr>
          <p:cNvSpPr txBox="1"/>
          <p:nvPr userDrawn="1"/>
        </p:nvSpPr>
        <p:spPr>
          <a:xfrm>
            <a:off x="342000" y="2145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22" name="sax_Navi_Eintrag" hidden="1">
            <a:extLst>
              <a:ext uri="{FF2B5EF4-FFF2-40B4-BE49-F238E27FC236}">
                <a16:creationId xmlns:a16="http://schemas.microsoft.com/office/drawing/2014/main" id="{E8583586-DEA3-4135-9058-DD28592E80B2}"/>
              </a:ext>
            </a:extLst>
          </p:cNvPr>
          <p:cNvSpPr txBox="1"/>
          <p:nvPr userDrawn="1"/>
        </p:nvSpPr>
        <p:spPr>
          <a:xfrm>
            <a:off x="342000" y="2358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23" name="sax_Navi_Eintrag" hidden="1">
            <a:extLst>
              <a:ext uri="{FF2B5EF4-FFF2-40B4-BE49-F238E27FC236}">
                <a16:creationId xmlns:a16="http://schemas.microsoft.com/office/drawing/2014/main" id="{6C822C3A-87E2-4A89-847A-0CFE21821B09}"/>
              </a:ext>
            </a:extLst>
          </p:cNvPr>
          <p:cNvSpPr txBox="1"/>
          <p:nvPr userDrawn="1"/>
        </p:nvSpPr>
        <p:spPr>
          <a:xfrm>
            <a:off x="342000" y="2570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24" name="sax_Navi_Eintrag" hidden="1">
            <a:extLst>
              <a:ext uri="{FF2B5EF4-FFF2-40B4-BE49-F238E27FC236}">
                <a16:creationId xmlns:a16="http://schemas.microsoft.com/office/drawing/2014/main" id="{12A53DDA-3BE2-4C23-9E9F-FC5ED4083758}"/>
              </a:ext>
            </a:extLst>
          </p:cNvPr>
          <p:cNvSpPr txBox="1"/>
          <p:nvPr userDrawn="1"/>
        </p:nvSpPr>
        <p:spPr>
          <a:xfrm>
            <a:off x="342000" y="2782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26" name="sax_Navi_Eintrag" hidden="1">
            <a:extLst>
              <a:ext uri="{FF2B5EF4-FFF2-40B4-BE49-F238E27FC236}">
                <a16:creationId xmlns:a16="http://schemas.microsoft.com/office/drawing/2014/main" id="{9F6E4214-675D-4F0B-8892-E11B7B38E5C2}"/>
              </a:ext>
            </a:extLst>
          </p:cNvPr>
          <p:cNvSpPr txBox="1"/>
          <p:nvPr userDrawn="1"/>
        </p:nvSpPr>
        <p:spPr>
          <a:xfrm>
            <a:off x="342000" y="2995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27" name="sax_Navi_Eintrag" hidden="1">
            <a:extLst>
              <a:ext uri="{FF2B5EF4-FFF2-40B4-BE49-F238E27FC236}">
                <a16:creationId xmlns:a16="http://schemas.microsoft.com/office/drawing/2014/main" id="{68F8F9F9-DB2F-4FBF-AB6B-62A1E428CA5A}"/>
              </a:ext>
            </a:extLst>
          </p:cNvPr>
          <p:cNvSpPr txBox="1"/>
          <p:nvPr userDrawn="1"/>
        </p:nvSpPr>
        <p:spPr>
          <a:xfrm>
            <a:off x="342000" y="3207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28" name="sax_Navi_Eintrag" hidden="1">
            <a:extLst>
              <a:ext uri="{FF2B5EF4-FFF2-40B4-BE49-F238E27FC236}">
                <a16:creationId xmlns:a16="http://schemas.microsoft.com/office/drawing/2014/main" id="{AD4D0A0D-A318-4770-9D84-2DCBAA03EE12}"/>
              </a:ext>
            </a:extLst>
          </p:cNvPr>
          <p:cNvSpPr txBox="1"/>
          <p:nvPr userDrawn="1"/>
        </p:nvSpPr>
        <p:spPr>
          <a:xfrm>
            <a:off x="342000" y="3420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29" name="sax_Navi_Eintrag" hidden="1">
            <a:extLst>
              <a:ext uri="{FF2B5EF4-FFF2-40B4-BE49-F238E27FC236}">
                <a16:creationId xmlns:a16="http://schemas.microsoft.com/office/drawing/2014/main" id="{76893DE0-763A-4646-A3C4-0D19CD0427F0}"/>
              </a:ext>
            </a:extLst>
          </p:cNvPr>
          <p:cNvSpPr txBox="1"/>
          <p:nvPr userDrawn="1"/>
        </p:nvSpPr>
        <p:spPr>
          <a:xfrm>
            <a:off x="342000" y="3632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30" name="sax_Navi_Eintrag" hidden="1">
            <a:extLst>
              <a:ext uri="{FF2B5EF4-FFF2-40B4-BE49-F238E27FC236}">
                <a16:creationId xmlns:a16="http://schemas.microsoft.com/office/drawing/2014/main" id="{0FB35DA8-2334-4A34-BD4D-227955B8C49C}"/>
              </a:ext>
            </a:extLst>
          </p:cNvPr>
          <p:cNvSpPr txBox="1"/>
          <p:nvPr userDrawn="1"/>
        </p:nvSpPr>
        <p:spPr>
          <a:xfrm>
            <a:off x="342000" y="3844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31" name="sax_Navi_Eintrag" hidden="1">
            <a:extLst>
              <a:ext uri="{FF2B5EF4-FFF2-40B4-BE49-F238E27FC236}">
                <a16:creationId xmlns:a16="http://schemas.microsoft.com/office/drawing/2014/main" id="{49B2312D-5DB8-46F4-8E55-143A0ACDA203}"/>
              </a:ext>
            </a:extLst>
          </p:cNvPr>
          <p:cNvSpPr txBox="1"/>
          <p:nvPr userDrawn="1"/>
        </p:nvSpPr>
        <p:spPr>
          <a:xfrm>
            <a:off x="342000" y="4057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32" name="sax_Navi_Eintrag" hidden="1">
            <a:extLst>
              <a:ext uri="{FF2B5EF4-FFF2-40B4-BE49-F238E27FC236}">
                <a16:creationId xmlns:a16="http://schemas.microsoft.com/office/drawing/2014/main" id="{555DC552-47C8-463D-95D6-62AFDD0C3BFC}"/>
              </a:ext>
            </a:extLst>
          </p:cNvPr>
          <p:cNvSpPr txBox="1"/>
          <p:nvPr userDrawn="1"/>
        </p:nvSpPr>
        <p:spPr>
          <a:xfrm>
            <a:off x="342000" y="4269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34" name="sax_Navi_Eintrag" hidden="1">
            <a:extLst>
              <a:ext uri="{FF2B5EF4-FFF2-40B4-BE49-F238E27FC236}">
                <a16:creationId xmlns:a16="http://schemas.microsoft.com/office/drawing/2014/main" id="{3A40B972-1993-4AE0-B65D-D3B2593B9216}"/>
              </a:ext>
            </a:extLst>
          </p:cNvPr>
          <p:cNvSpPr txBox="1"/>
          <p:nvPr userDrawn="1"/>
        </p:nvSpPr>
        <p:spPr>
          <a:xfrm>
            <a:off x="342000" y="4482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35" name="sax_Navi_Eintrag" hidden="1">
            <a:extLst>
              <a:ext uri="{FF2B5EF4-FFF2-40B4-BE49-F238E27FC236}">
                <a16:creationId xmlns:a16="http://schemas.microsoft.com/office/drawing/2014/main" id="{3499429B-6834-496B-8DCD-14261A708FFE}"/>
              </a:ext>
            </a:extLst>
          </p:cNvPr>
          <p:cNvSpPr txBox="1"/>
          <p:nvPr userDrawn="1"/>
        </p:nvSpPr>
        <p:spPr>
          <a:xfrm>
            <a:off x="342000" y="4694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36" name="sax_Navi_Eintrag" hidden="1">
            <a:extLst>
              <a:ext uri="{FF2B5EF4-FFF2-40B4-BE49-F238E27FC236}">
                <a16:creationId xmlns:a16="http://schemas.microsoft.com/office/drawing/2014/main" id="{F865767E-6BF8-4D66-954D-215103DE21DB}"/>
              </a:ext>
            </a:extLst>
          </p:cNvPr>
          <p:cNvSpPr txBox="1"/>
          <p:nvPr userDrawn="1"/>
        </p:nvSpPr>
        <p:spPr>
          <a:xfrm>
            <a:off x="342000" y="4906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37" name="sax_Navi_Eintrag" hidden="1">
            <a:extLst>
              <a:ext uri="{FF2B5EF4-FFF2-40B4-BE49-F238E27FC236}">
                <a16:creationId xmlns:a16="http://schemas.microsoft.com/office/drawing/2014/main" id="{5A6D8C18-42EB-4C7C-9219-27B54E2F3365}"/>
              </a:ext>
            </a:extLst>
          </p:cNvPr>
          <p:cNvSpPr txBox="1"/>
          <p:nvPr userDrawn="1"/>
        </p:nvSpPr>
        <p:spPr>
          <a:xfrm>
            <a:off x="342000" y="5119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Tree>
    <p:extLst>
      <p:ext uri="{BB962C8B-B14F-4D97-AF65-F5344CB8AC3E}">
        <p14:creationId xmlns:p14="http://schemas.microsoft.com/office/powerpoint/2010/main" val="284106102"/>
      </p:ext>
    </p:extLst>
  </p:cSld>
  <p:clrMapOvr>
    <a:masterClrMapping/>
  </p:clrMapOvr>
  <p:extLst>
    <p:ext uri="{DCECCB84-F9BA-43D5-87BE-67443E8EF086}">
      <p15:sldGuideLst xmlns:p15="http://schemas.microsoft.com/office/powerpoint/2012/main">
        <p15:guide id="1" pos="162">
          <p15:clr>
            <a:srgbClr val="FBAE40"/>
          </p15:clr>
        </p15:guide>
        <p15:guide id="2" pos="6747">
          <p15:clr>
            <a:srgbClr val="FBAE40"/>
          </p15:clr>
        </p15:guide>
        <p15:guide id="3" orient="horz" pos="162">
          <p15:clr>
            <a:srgbClr val="FBAE40"/>
          </p15:clr>
        </p15:guide>
        <p15:guide id="4" orient="horz" pos="408">
          <p15:clr>
            <a:srgbClr val="FBAE40"/>
          </p15:clr>
        </p15:guide>
        <p15:guide id="5" orient="horz" pos="654">
          <p15:clr>
            <a:srgbClr val="FBAE40"/>
          </p15:clr>
        </p15:guide>
        <p15:guide id="6" orient="horz" pos="816">
          <p15:clr>
            <a:srgbClr val="FBAE40"/>
          </p15:clr>
        </p15:guide>
        <p15:guide id="7" orient="horz" pos="3443">
          <p15:clr>
            <a:srgbClr val="FBAE40"/>
          </p15:clr>
        </p15:guide>
        <p15:guide id="8" pos="1905">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Only Title">
    <p:spTree>
      <p:nvGrpSpPr>
        <p:cNvPr id="1" name=""/>
        <p:cNvGrpSpPr/>
        <p:nvPr/>
      </p:nvGrpSpPr>
      <p:grpSpPr>
        <a:xfrm>
          <a:off x="0" y="0"/>
          <a:ext cx="0" cy="0"/>
          <a:chOff x="0" y="0"/>
          <a:chExt cx="0" cy="0"/>
        </a:xfrm>
      </p:grpSpPr>
      <p:sp>
        <p:nvSpPr>
          <p:cNvPr id="2" name="chapter_title"/>
          <p:cNvSpPr>
            <a:spLocks noGrp="1"/>
          </p:cNvSpPr>
          <p:nvPr>
            <p:ph type="body" idx="15" hasCustomPrompt="1"/>
          </p:nvPr>
        </p:nvSpPr>
        <p:spPr>
          <a:xfrm>
            <a:off x="259080" y="259200"/>
            <a:ext cx="10452100" cy="388800"/>
          </a:xfrm>
        </p:spPr>
        <p:txBody>
          <a:bodyPr vert="horz" lIns="0" tIns="0" rIns="0" bIns="0" rtlCol="0">
            <a:noAutofit/>
          </a:bodyPr>
          <a:lstStyle>
            <a:lvl1pPr>
              <a:lnSpc>
                <a:spcPct val="89000"/>
              </a:lnSpc>
              <a:buNone/>
              <a:defRPr lang="de-DE" sz="2800" kern="0" baseline="0">
                <a:solidFill>
                  <a:schemeClr val="tx1"/>
                </a:solidFill>
                <a:latin typeface="+mn-lt"/>
                <a:ea typeface="+mn-ea"/>
                <a:cs typeface="+mn-cs"/>
              </a:defRPr>
            </a:lvl1pPr>
          </a:lstStyle>
          <a:p>
            <a:pPr marL="0" lvl="0" indent="0">
              <a:spcBef>
                <a:spcPts val="0"/>
              </a:spcBef>
              <a:buFont typeface="Wingdings 3" panose="05040102010807070707" pitchFamily="18" charset="2"/>
            </a:pPr>
            <a:r>
              <a:rPr lang="de-DE"/>
              <a:t>Add Chapter Title</a:t>
            </a:r>
          </a:p>
        </p:txBody>
      </p:sp>
      <p:sp>
        <p:nvSpPr>
          <p:cNvPr id="9" name="slide_title">
            <a:extLst>
              <a:ext uri="{FF2B5EF4-FFF2-40B4-BE49-F238E27FC236}">
                <a16:creationId xmlns:a16="http://schemas.microsoft.com/office/drawing/2014/main" id="{CE9D89DE-4B7A-4152-8E47-903CAF20AB0B}"/>
              </a:ext>
            </a:extLst>
          </p:cNvPr>
          <p:cNvSpPr>
            <a:spLocks noGrp="1"/>
          </p:cNvSpPr>
          <p:nvPr>
            <p:ph type="title" sz="quarter" hasCustomPrompt="1"/>
          </p:nvPr>
        </p:nvSpPr>
        <p:spPr>
          <a:xfrm>
            <a:off x="259080" y="648000"/>
            <a:ext cx="10452100" cy="388800"/>
          </a:xfrm>
        </p:spPr>
        <p:txBody>
          <a:bodyPr/>
          <a:lstStyle/>
          <a:p>
            <a:r>
              <a:rPr lang="de-DE"/>
              <a:t>Add Slide Title</a:t>
            </a:r>
          </a:p>
        </p:txBody>
      </p:sp>
      <p:sp>
        <p:nvSpPr>
          <p:cNvPr id="6" name="Slide Number Placeholder 5"/>
          <p:cNvSpPr>
            <a:spLocks noGrp="1"/>
          </p:cNvSpPr>
          <p:nvPr>
            <p:ph type="sldNum" sz="quarter" idx="12"/>
          </p:nvPr>
        </p:nvSpPr>
        <p:spPr>
          <a:xfrm>
            <a:off x="259080" y="5628640"/>
            <a:ext cx="288290" cy="410210"/>
          </a:xfrm>
        </p:spPr>
        <p:txBody>
          <a:bodyPr/>
          <a:lstStyle>
            <a:lvl1pPr>
              <a:defRPr kern="0" baseline="0">
                <a:solidFill>
                  <a:srgbClr val="999FA6"/>
                </a:solidFill>
              </a:defRPr>
            </a:lvl1pPr>
          </a:lstStyle>
          <a:p>
            <a:fld id="{4898AEC0-503E-4FA4-859C-D0F72D6E3F79}" type="slidenum">
              <a:rPr lang="de-DE" smtClean="0"/>
              <a:pPr/>
              <a:t>‹#›</a:t>
            </a:fld>
            <a:endParaRPr lang="de-DE"/>
          </a:p>
        </p:txBody>
      </p:sp>
      <p:pic>
        <p:nvPicPr>
          <p:cNvPr id="28" name="Grafik 3" descr="bottom_d2_169.png">
            <a:extLst>
              <a:ext uri="{FF2B5EF4-FFF2-40B4-BE49-F238E27FC236}">
                <a16:creationId xmlns:a16="http://schemas.microsoft.com/office/drawing/2014/main" id="{EE92306B-89C4-4A4D-81C1-DE629B5A33A0}"/>
              </a:ext>
            </a:extLst>
          </p:cNvPr>
          <p:cNvPicPr>
            <a:picLocks noSel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35" name="Grafik 34" descr="logo2_d2.png">
            <a:extLst>
              <a:ext uri="{FF2B5EF4-FFF2-40B4-BE49-F238E27FC236}">
                <a16:creationId xmlns:a16="http://schemas.microsoft.com/office/drawing/2014/main" id="{4A0BB653-08E0-42FB-832C-B4ECC24A4E72}"/>
              </a:ext>
            </a:extLst>
          </p:cNvPr>
          <p:cNvPicPr>
            <a:picLocks noSelect="1"/>
          </p:cNvPicPr>
          <p:nvPr userDrawn="1">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0" y="5522613"/>
            <a:ext cx="135941" cy="648000"/>
          </a:xfrm>
          <a:prstGeom prst="rect">
            <a:avLst/>
          </a:prstGeom>
        </p:spPr>
      </p:pic>
      <p:sp>
        <p:nvSpPr>
          <p:cNvPr id="10" name="Rectangle7">
            <a:extLst>
              <a:ext uri="{FF2B5EF4-FFF2-40B4-BE49-F238E27FC236}">
                <a16:creationId xmlns:a16="http://schemas.microsoft.com/office/drawing/2014/main" id="{8883D326-CEAD-4903-8269-B2D194C3C224}"/>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a:solidFill>
                  <a:srgbClr val="000000"/>
                </a:solidFill>
                <a:latin typeface="+mn-lt"/>
              </a:rPr>
              <a:t> </a:t>
            </a:r>
          </a:p>
        </p:txBody>
      </p:sp>
      <p:pic>
        <p:nvPicPr>
          <p:cNvPr id="11" name="Grafik 4" descr="logo1_d2.png">
            <a:extLst>
              <a:ext uri="{FF2B5EF4-FFF2-40B4-BE49-F238E27FC236}">
                <a16:creationId xmlns:a16="http://schemas.microsoft.com/office/drawing/2014/main" id="{EA45B0BA-5E3B-4D0F-8BE3-B1AAA7A49623}"/>
              </a:ext>
            </a:extLst>
          </p:cNvPr>
          <p:cNvPicPr>
            <a:picLocks noSelect="1"/>
          </p:cNvPicPr>
          <p:nvPr userDrawn="1">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9758680" y="5464811"/>
            <a:ext cx="1094740" cy="575309"/>
          </a:xfrm>
          <a:prstGeom prst="rect">
            <a:avLst/>
          </a:prstGeom>
          <a:ln w="0">
            <a:noFill/>
          </a:ln>
          <a:effectLst/>
        </p:spPr>
      </p:pic>
      <p:sp>
        <p:nvSpPr>
          <p:cNvPr id="32" name="sax_Navi" hidden="1">
            <a:extLst>
              <a:ext uri="{FF2B5EF4-FFF2-40B4-BE49-F238E27FC236}">
                <a16:creationId xmlns:a16="http://schemas.microsoft.com/office/drawing/2014/main" id="{079A7423-3C19-40EB-89DF-43B57177B5C8}"/>
              </a:ext>
            </a:extLst>
          </p:cNvPr>
          <p:cNvSpPr txBox="1"/>
          <p:nvPr userDrawn="1"/>
        </p:nvSpPr>
        <p:spPr>
          <a:xfrm>
            <a:off x="259200" y="1296000"/>
            <a:ext cx="2120400" cy="4168800"/>
          </a:xfrm>
          <a:prstGeom prst="rect">
            <a:avLst/>
          </a:prstGeom>
          <a:solidFill>
            <a:schemeClr val="bg1"/>
          </a:solidFill>
          <a:ln>
            <a:noFill/>
          </a:ln>
        </p:spPr>
        <p:txBody>
          <a:bodyPr wrap="square" lIns="0" tIns="0" rIns="0" bIns="0" rtlCol="0">
            <a:noAutofit/>
          </a:bodyPr>
          <a:lstStyle/>
          <a:p>
            <a:pPr marR="0" defTabSz="914400" eaLnBrk="1" fontAlgn="auto" latinLnBrk="0" hangingPunct="1">
              <a:lnSpc>
                <a:spcPts val="2300"/>
              </a:lnSpc>
              <a:spcBef>
                <a:spcPts val="500"/>
              </a:spcBef>
              <a:spcAft>
                <a:spcPts val="0"/>
              </a:spcAft>
              <a:buClrTx/>
              <a:buSzTx/>
              <a:buFontTx/>
              <a:buNone/>
              <a:tabLst/>
            </a:pPr>
            <a:endParaRPr kumimoji="0" lang="de-DE" sz="1800" b="0" i="0" u="none" strike="noStrike" kern="0" cap="none" spc="0" normalizeH="0" baseline="0" noProof="0" dirty="0">
              <a:ln>
                <a:noFill/>
              </a:ln>
              <a:solidFill>
                <a:srgbClr val="000000"/>
              </a:solidFill>
              <a:effectLst/>
              <a:uLnTx/>
              <a:uFillTx/>
              <a:latin typeface="+mn-lt"/>
            </a:endParaRPr>
          </a:p>
        </p:txBody>
      </p:sp>
      <p:sp>
        <p:nvSpPr>
          <p:cNvPr id="33" name="sax_Navi_Eintrag" hidden="1">
            <a:extLst>
              <a:ext uri="{FF2B5EF4-FFF2-40B4-BE49-F238E27FC236}">
                <a16:creationId xmlns:a16="http://schemas.microsoft.com/office/drawing/2014/main" id="{A99E10EC-5312-4B7E-A5BC-879BA9DC51E1}"/>
              </a:ext>
            </a:extLst>
          </p:cNvPr>
          <p:cNvSpPr txBox="1"/>
          <p:nvPr userDrawn="1"/>
        </p:nvSpPr>
        <p:spPr>
          <a:xfrm>
            <a:off x="342000" y="1296000"/>
            <a:ext cx="1994400" cy="212400"/>
          </a:xfrm>
          <a:prstGeom prst="rect">
            <a:avLst/>
          </a:prstGeom>
          <a:solidFill>
            <a:schemeClr val="bg1">
              <a:alpha val="99000"/>
            </a:schemeClr>
          </a:solidFill>
          <a:ln>
            <a:noFill/>
            <a:prstDash val="lgDash"/>
          </a:ln>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34" name="sax_Navi_Eintrag" hidden="1">
            <a:extLst>
              <a:ext uri="{FF2B5EF4-FFF2-40B4-BE49-F238E27FC236}">
                <a16:creationId xmlns:a16="http://schemas.microsoft.com/office/drawing/2014/main" id="{69489E0B-BCF9-4C0D-9F9A-E9604F94994E}"/>
              </a:ext>
            </a:extLst>
          </p:cNvPr>
          <p:cNvSpPr txBox="1"/>
          <p:nvPr userDrawn="1"/>
        </p:nvSpPr>
        <p:spPr>
          <a:xfrm>
            <a:off x="342000" y="1508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38" name="sax_Navi_Eintrag" hidden="1">
            <a:extLst>
              <a:ext uri="{FF2B5EF4-FFF2-40B4-BE49-F238E27FC236}">
                <a16:creationId xmlns:a16="http://schemas.microsoft.com/office/drawing/2014/main" id="{A779CC69-0D88-4368-A15E-4F84DA1B1A3C}"/>
              </a:ext>
            </a:extLst>
          </p:cNvPr>
          <p:cNvSpPr txBox="1"/>
          <p:nvPr userDrawn="1"/>
        </p:nvSpPr>
        <p:spPr>
          <a:xfrm>
            <a:off x="342000" y="1720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56" name="sax_Navi_Eintrag" hidden="1">
            <a:extLst>
              <a:ext uri="{FF2B5EF4-FFF2-40B4-BE49-F238E27FC236}">
                <a16:creationId xmlns:a16="http://schemas.microsoft.com/office/drawing/2014/main" id="{6D0059F0-0830-4571-8695-97E4DE0EB226}"/>
              </a:ext>
            </a:extLst>
          </p:cNvPr>
          <p:cNvSpPr txBox="1"/>
          <p:nvPr userDrawn="1"/>
        </p:nvSpPr>
        <p:spPr>
          <a:xfrm>
            <a:off x="342000" y="1933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57" name="sax_Navi_Eintrag" hidden="1">
            <a:extLst>
              <a:ext uri="{FF2B5EF4-FFF2-40B4-BE49-F238E27FC236}">
                <a16:creationId xmlns:a16="http://schemas.microsoft.com/office/drawing/2014/main" id="{317B406B-B578-493A-A58D-009FFF5E7795}"/>
              </a:ext>
            </a:extLst>
          </p:cNvPr>
          <p:cNvSpPr txBox="1"/>
          <p:nvPr userDrawn="1"/>
        </p:nvSpPr>
        <p:spPr>
          <a:xfrm>
            <a:off x="342000" y="2145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58" name="sax_Navi_Eintrag" hidden="1">
            <a:extLst>
              <a:ext uri="{FF2B5EF4-FFF2-40B4-BE49-F238E27FC236}">
                <a16:creationId xmlns:a16="http://schemas.microsoft.com/office/drawing/2014/main" id="{9BE0C708-D646-4462-9A28-9A8D10934DAA}"/>
              </a:ext>
            </a:extLst>
          </p:cNvPr>
          <p:cNvSpPr txBox="1"/>
          <p:nvPr userDrawn="1"/>
        </p:nvSpPr>
        <p:spPr>
          <a:xfrm>
            <a:off x="342000" y="2358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59" name="sax_Navi_Eintrag" hidden="1">
            <a:extLst>
              <a:ext uri="{FF2B5EF4-FFF2-40B4-BE49-F238E27FC236}">
                <a16:creationId xmlns:a16="http://schemas.microsoft.com/office/drawing/2014/main" id="{4DB16625-FDF1-4D31-8FA5-F4147F8BEEE8}"/>
              </a:ext>
            </a:extLst>
          </p:cNvPr>
          <p:cNvSpPr txBox="1"/>
          <p:nvPr userDrawn="1"/>
        </p:nvSpPr>
        <p:spPr>
          <a:xfrm>
            <a:off x="342000" y="2570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0" name="sax_Navi_Eintrag" hidden="1">
            <a:extLst>
              <a:ext uri="{FF2B5EF4-FFF2-40B4-BE49-F238E27FC236}">
                <a16:creationId xmlns:a16="http://schemas.microsoft.com/office/drawing/2014/main" id="{A62FF384-AE5D-4030-87B2-165AB4A2CE40}"/>
              </a:ext>
            </a:extLst>
          </p:cNvPr>
          <p:cNvSpPr txBox="1"/>
          <p:nvPr userDrawn="1"/>
        </p:nvSpPr>
        <p:spPr>
          <a:xfrm>
            <a:off x="342000" y="2782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1" name="sax_Navi_Eintrag" hidden="1">
            <a:extLst>
              <a:ext uri="{FF2B5EF4-FFF2-40B4-BE49-F238E27FC236}">
                <a16:creationId xmlns:a16="http://schemas.microsoft.com/office/drawing/2014/main" id="{F0BFC9DB-5D33-4F46-8FE6-7E69A8ADF494}"/>
              </a:ext>
            </a:extLst>
          </p:cNvPr>
          <p:cNvSpPr txBox="1"/>
          <p:nvPr userDrawn="1"/>
        </p:nvSpPr>
        <p:spPr>
          <a:xfrm>
            <a:off x="342000" y="2995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2" name="sax_Navi_Eintrag" hidden="1">
            <a:extLst>
              <a:ext uri="{FF2B5EF4-FFF2-40B4-BE49-F238E27FC236}">
                <a16:creationId xmlns:a16="http://schemas.microsoft.com/office/drawing/2014/main" id="{F0B8F1D4-92DA-4018-A1F0-64C5BE682431}"/>
              </a:ext>
            </a:extLst>
          </p:cNvPr>
          <p:cNvSpPr txBox="1"/>
          <p:nvPr userDrawn="1"/>
        </p:nvSpPr>
        <p:spPr>
          <a:xfrm>
            <a:off x="342000" y="3207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3" name="sax_Navi_Eintrag" hidden="1">
            <a:extLst>
              <a:ext uri="{FF2B5EF4-FFF2-40B4-BE49-F238E27FC236}">
                <a16:creationId xmlns:a16="http://schemas.microsoft.com/office/drawing/2014/main" id="{56095604-7DF2-4C4E-BC3C-F2F2EB03332B}"/>
              </a:ext>
            </a:extLst>
          </p:cNvPr>
          <p:cNvSpPr txBox="1"/>
          <p:nvPr userDrawn="1"/>
        </p:nvSpPr>
        <p:spPr>
          <a:xfrm>
            <a:off x="342000" y="3420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4" name="sax_Navi_Eintrag" hidden="1">
            <a:extLst>
              <a:ext uri="{FF2B5EF4-FFF2-40B4-BE49-F238E27FC236}">
                <a16:creationId xmlns:a16="http://schemas.microsoft.com/office/drawing/2014/main" id="{19BED985-DA62-4C74-8604-4EA340FDD8E6}"/>
              </a:ext>
            </a:extLst>
          </p:cNvPr>
          <p:cNvSpPr txBox="1"/>
          <p:nvPr userDrawn="1"/>
        </p:nvSpPr>
        <p:spPr>
          <a:xfrm>
            <a:off x="342000" y="3632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5" name="sax_Navi_Eintrag" hidden="1">
            <a:extLst>
              <a:ext uri="{FF2B5EF4-FFF2-40B4-BE49-F238E27FC236}">
                <a16:creationId xmlns:a16="http://schemas.microsoft.com/office/drawing/2014/main" id="{F7DC2D9F-38D4-4169-9737-C679481F253C}"/>
              </a:ext>
            </a:extLst>
          </p:cNvPr>
          <p:cNvSpPr txBox="1"/>
          <p:nvPr userDrawn="1"/>
        </p:nvSpPr>
        <p:spPr>
          <a:xfrm>
            <a:off x="342000" y="3844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6" name="sax_Navi_Eintrag" hidden="1">
            <a:extLst>
              <a:ext uri="{FF2B5EF4-FFF2-40B4-BE49-F238E27FC236}">
                <a16:creationId xmlns:a16="http://schemas.microsoft.com/office/drawing/2014/main" id="{CB428D47-7384-436B-A5B6-2FC67A7A0423}"/>
              </a:ext>
            </a:extLst>
          </p:cNvPr>
          <p:cNvSpPr txBox="1"/>
          <p:nvPr userDrawn="1"/>
        </p:nvSpPr>
        <p:spPr>
          <a:xfrm>
            <a:off x="342000" y="4057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7" name="sax_Navi_Eintrag" hidden="1">
            <a:extLst>
              <a:ext uri="{FF2B5EF4-FFF2-40B4-BE49-F238E27FC236}">
                <a16:creationId xmlns:a16="http://schemas.microsoft.com/office/drawing/2014/main" id="{9D81D036-F87F-4335-B58C-F45FBB47EDF1}"/>
              </a:ext>
            </a:extLst>
          </p:cNvPr>
          <p:cNvSpPr txBox="1"/>
          <p:nvPr userDrawn="1"/>
        </p:nvSpPr>
        <p:spPr>
          <a:xfrm>
            <a:off x="342000" y="4269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8" name="sax_Navi_Eintrag" hidden="1">
            <a:extLst>
              <a:ext uri="{FF2B5EF4-FFF2-40B4-BE49-F238E27FC236}">
                <a16:creationId xmlns:a16="http://schemas.microsoft.com/office/drawing/2014/main" id="{D223B30F-52AC-4072-B1E8-1A6694A23FBC}"/>
              </a:ext>
            </a:extLst>
          </p:cNvPr>
          <p:cNvSpPr txBox="1"/>
          <p:nvPr userDrawn="1"/>
        </p:nvSpPr>
        <p:spPr>
          <a:xfrm>
            <a:off x="342000" y="4482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9" name="sax_Navi_Eintrag" hidden="1">
            <a:extLst>
              <a:ext uri="{FF2B5EF4-FFF2-40B4-BE49-F238E27FC236}">
                <a16:creationId xmlns:a16="http://schemas.microsoft.com/office/drawing/2014/main" id="{3A004176-E361-4D36-9660-FA7A9F1AFE2B}"/>
              </a:ext>
            </a:extLst>
          </p:cNvPr>
          <p:cNvSpPr txBox="1"/>
          <p:nvPr userDrawn="1"/>
        </p:nvSpPr>
        <p:spPr>
          <a:xfrm>
            <a:off x="342000" y="4694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70" name="sax_Navi_Eintrag" hidden="1">
            <a:extLst>
              <a:ext uri="{FF2B5EF4-FFF2-40B4-BE49-F238E27FC236}">
                <a16:creationId xmlns:a16="http://schemas.microsoft.com/office/drawing/2014/main" id="{F965898B-7C03-406C-88A0-BB84129EA1BC}"/>
              </a:ext>
            </a:extLst>
          </p:cNvPr>
          <p:cNvSpPr txBox="1"/>
          <p:nvPr userDrawn="1"/>
        </p:nvSpPr>
        <p:spPr>
          <a:xfrm>
            <a:off x="342000" y="4906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71" name="sax_Navi_Eintrag" hidden="1">
            <a:extLst>
              <a:ext uri="{FF2B5EF4-FFF2-40B4-BE49-F238E27FC236}">
                <a16:creationId xmlns:a16="http://schemas.microsoft.com/office/drawing/2014/main" id="{AF419670-DCED-49EB-9AC8-B738A7E7E137}"/>
              </a:ext>
            </a:extLst>
          </p:cNvPr>
          <p:cNvSpPr txBox="1"/>
          <p:nvPr userDrawn="1"/>
        </p:nvSpPr>
        <p:spPr>
          <a:xfrm>
            <a:off x="342000" y="5119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Tree>
    <p:extLst>
      <p:ext uri="{BB962C8B-B14F-4D97-AF65-F5344CB8AC3E}">
        <p14:creationId xmlns:p14="http://schemas.microsoft.com/office/powerpoint/2010/main" val="2186393963"/>
      </p:ext>
    </p:extLst>
  </p:cSld>
  <p:clrMapOvr>
    <a:masterClrMapping/>
  </p:clrMapOvr>
  <p:extLst>
    <p:ext uri="{DCECCB84-F9BA-43D5-87BE-67443E8EF086}">
      <p15:sldGuideLst xmlns:p15="http://schemas.microsoft.com/office/powerpoint/2012/main">
        <p15:guide id="1" pos="162">
          <p15:clr>
            <a:srgbClr val="FBAE40"/>
          </p15:clr>
        </p15:guide>
        <p15:guide id="2" pos="6747">
          <p15:clr>
            <a:srgbClr val="FBAE40"/>
          </p15:clr>
        </p15:guide>
        <p15:guide id="3" orient="horz" pos="162">
          <p15:clr>
            <a:srgbClr val="FBAE40"/>
          </p15:clr>
        </p15:guide>
        <p15:guide id="4" orient="horz" pos="408">
          <p15:clr>
            <a:srgbClr val="FBAE40"/>
          </p15:clr>
        </p15:guide>
        <p15:guide id="5" orient="horz" pos="654">
          <p15:clr>
            <a:srgbClr val="FBAE40"/>
          </p15:clr>
        </p15:guide>
        <p15:guide id="6" orient="horz" pos="816">
          <p15:clr>
            <a:srgbClr val="FBAE40"/>
          </p15:clr>
        </p15:guide>
        <p15:guide id="7" orient="horz" pos="3443">
          <p15:clr>
            <a:srgbClr val="FBAE40"/>
          </p15:clr>
        </p15:guide>
        <p15:guide id="8" pos="1905">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1 Content">
    <p:spTree>
      <p:nvGrpSpPr>
        <p:cNvPr id="1" name=""/>
        <p:cNvGrpSpPr/>
        <p:nvPr/>
      </p:nvGrpSpPr>
      <p:grpSpPr>
        <a:xfrm>
          <a:off x="0" y="0"/>
          <a:ext cx="0" cy="0"/>
          <a:chOff x="0" y="0"/>
          <a:chExt cx="0" cy="0"/>
        </a:xfrm>
      </p:grpSpPr>
      <p:sp>
        <p:nvSpPr>
          <p:cNvPr id="13" name="chapter_title">
            <a:extLst>
              <a:ext uri="{FF2B5EF4-FFF2-40B4-BE49-F238E27FC236}">
                <a16:creationId xmlns:a16="http://schemas.microsoft.com/office/drawing/2014/main" id="{33FCED84-34F3-40A1-AACC-2C46141FAA17}"/>
              </a:ext>
            </a:extLst>
          </p:cNvPr>
          <p:cNvSpPr>
            <a:spLocks noGrp="1"/>
          </p:cNvSpPr>
          <p:nvPr>
            <p:ph type="body" idx="15" hasCustomPrompt="1"/>
          </p:nvPr>
        </p:nvSpPr>
        <p:spPr>
          <a:xfrm>
            <a:off x="259080" y="259200"/>
            <a:ext cx="10452100" cy="388800"/>
          </a:xfrm>
        </p:spPr>
        <p:txBody>
          <a:bodyPr vert="horz" lIns="0" tIns="0" rIns="0" bIns="0" rtlCol="0">
            <a:noAutofit/>
          </a:bodyPr>
          <a:lstStyle>
            <a:lvl1pPr>
              <a:lnSpc>
                <a:spcPct val="89000"/>
              </a:lnSpc>
              <a:buNone/>
              <a:defRPr lang="de-DE" sz="2800" kern="0" baseline="0">
                <a:solidFill>
                  <a:schemeClr val="tx1"/>
                </a:solidFill>
                <a:latin typeface="+mn-lt"/>
                <a:ea typeface="+mn-ea"/>
                <a:cs typeface="+mn-cs"/>
              </a:defRPr>
            </a:lvl1pPr>
          </a:lstStyle>
          <a:p>
            <a:pPr marL="0" lvl="0" indent="0">
              <a:spcBef>
                <a:spcPts val="0"/>
              </a:spcBef>
              <a:buFont typeface="Wingdings 3" panose="05040102010807070707" pitchFamily="18" charset="2"/>
            </a:pPr>
            <a:r>
              <a:rPr lang="de-DE"/>
              <a:t>Add Chapter Title</a:t>
            </a:r>
          </a:p>
        </p:txBody>
      </p:sp>
      <p:sp>
        <p:nvSpPr>
          <p:cNvPr id="15" name="slide_title">
            <a:extLst>
              <a:ext uri="{FF2B5EF4-FFF2-40B4-BE49-F238E27FC236}">
                <a16:creationId xmlns:a16="http://schemas.microsoft.com/office/drawing/2014/main" id="{C0A6F091-52AD-4C0A-8D32-80EE860A9980}"/>
              </a:ext>
            </a:extLst>
          </p:cNvPr>
          <p:cNvSpPr>
            <a:spLocks noGrp="1"/>
          </p:cNvSpPr>
          <p:nvPr>
            <p:ph type="title" sz="quarter" hasCustomPrompt="1"/>
          </p:nvPr>
        </p:nvSpPr>
        <p:spPr>
          <a:xfrm>
            <a:off x="259080" y="648000"/>
            <a:ext cx="10452100" cy="388800"/>
          </a:xfrm>
        </p:spPr>
        <p:txBody>
          <a:bodyPr/>
          <a:lstStyle/>
          <a:p>
            <a:r>
              <a:rPr lang="de-DE"/>
              <a:t>Add Slide Title</a:t>
            </a:r>
          </a:p>
        </p:txBody>
      </p:sp>
      <p:sp>
        <p:nvSpPr>
          <p:cNvPr id="6" name="Slide Number Placeholder 5"/>
          <p:cNvSpPr>
            <a:spLocks noGrp="1"/>
          </p:cNvSpPr>
          <p:nvPr>
            <p:ph type="sldNum" sz="quarter" idx="12"/>
          </p:nvPr>
        </p:nvSpPr>
        <p:spPr>
          <a:xfrm>
            <a:off x="259080" y="5628640"/>
            <a:ext cx="288290" cy="410210"/>
          </a:xfrm>
        </p:spPr>
        <p:txBody>
          <a:bodyPr/>
          <a:lstStyle>
            <a:lvl1pPr>
              <a:defRPr kern="0" baseline="0">
                <a:solidFill>
                  <a:srgbClr val="999FA6"/>
                </a:solidFill>
              </a:defRPr>
            </a:lvl1pPr>
          </a:lstStyle>
          <a:p>
            <a:fld id="{4898AEC0-503E-4FA4-859C-D0F72D6E3F79}" type="slidenum">
              <a:rPr lang="de-DE" smtClean="0"/>
              <a:pPr/>
              <a:t>‹#›</a:t>
            </a:fld>
            <a:endParaRPr lang="de-DE"/>
          </a:p>
        </p:txBody>
      </p:sp>
      <p:pic>
        <p:nvPicPr>
          <p:cNvPr id="28" name="Grafik 3" descr="bottom_d2_169.png">
            <a:extLst>
              <a:ext uri="{FF2B5EF4-FFF2-40B4-BE49-F238E27FC236}">
                <a16:creationId xmlns:a16="http://schemas.microsoft.com/office/drawing/2014/main" id="{EE92306B-89C4-4A4D-81C1-DE629B5A33A0}"/>
              </a:ext>
            </a:extLst>
          </p:cNvPr>
          <p:cNvPicPr>
            <a:picLocks noSel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35" name="Grafik 34" descr="logo2_d2.png">
            <a:extLst>
              <a:ext uri="{FF2B5EF4-FFF2-40B4-BE49-F238E27FC236}">
                <a16:creationId xmlns:a16="http://schemas.microsoft.com/office/drawing/2014/main" id="{4A0BB653-08E0-42FB-832C-B4ECC24A4E72}"/>
              </a:ext>
            </a:extLst>
          </p:cNvPr>
          <p:cNvPicPr>
            <a:picLocks noSelect="1"/>
          </p:cNvPicPr>
          <p:nvPr userDrawn="1">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0" y="5522613"/>
            <a:ext cx="135941" cy="648000"/>
          </a:xfrm>
          <a:prstGeom prst="rect">
            <a:avLst/>
          </a:prstGeom>
        </p:spPr>
      </p:pic>
      <p:sp>
        <p:nvSpPr>
          <p:cNvPr id="10" name="Rectangle7">
            <a:extLst>
              <a:ext uri="{FF2B5EF4-FFF2-40B4-BE49-F238E27FC236}">
                <a16:creationId xmlns:a16="http://schemas.microsoft.com/office/drawing/2014/main" id="{8883D326-CEAD-4903-8269-B2D194C3C224}"/>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a:solidFill>
                  <a:srgbClr val="000000"/>
                </a:solidFill>
                <a:latin typeface="+mn-lt"/>
              </a:rPr>
              <a:t> </a:t>
            </a:r>
          </a:p>
        </p:txBody>
      </p:sp>
      <p:pic>
        <p:nvPicPr>
          <p:cNvPr id="11" name="Grafik 4" descr="logo1_d2.png">
            <a:extLst>
              <a:ext uri="{FF2B5EF4-FFF2-40B4-BE49-F238E27FC236}">
                <a16:creationId xmlns:a16="http://schemas.microsoft.com/office/drawing/2014/main" id="{EA45B0BA-5E3B-4D0F-8BE3-B1AAA7A49623}"/>
              </a:ext>
            </a:extLst>
          </p:cNvPr>
          <p:cNvPicPr>
            <a:picLocks noSelect="1"/>
          </p:cNvPicPr>
          <p:nvPr userDrawn="1">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9758680" y="5464811"/>
            <a:ext cx="1094740" cy="575309"/>
          </a:xfrm>
          <a:prstGeom prst="rect">
            <a:avLst/>
          </a:prstGeom>
          <a:ln w="0">
            <a:noFill/>
          </a:ln>
          <a:effectLst/>
        </p:spPr>
      </p:pic>
      <p:sp>
        <p:nvSpPr>
          <p:cNvPr id="5" name="Inhaltsplatzhalter 4">
            <a:extLst>
              <a:ext uri="{FF2B5EF4-FFF2-40B4-BE49-F238E27FC236}">
                <a16:creationId xmlns:a16="http://schemas.microsoft.com/office/drawing/2014/main" id="{4D46C5CB-CB38-4AD2-99D2-34C738DF30C0}"/>
              </a:ext>
            </a:extLst>
          </p:cNvPr>
          <p:cNvSpPr>
            <a:spLocks noGrp="1"/>
          </p:cNvSpPr>
          <p:nvPr>
            <p:ph sz="quarter" idx="1" hasCustomPrompt="1"/>
          </p:nvPr>
        </p:nvSpPr>
        <p:spPr>
          <a:xfrm>
            <a:off x="3026410" y="1296000"/>
            <a:ext cx="7680960" cy="4168800"/>
          </a:xfrm>
        </p:spPr>
        <p:txBody>
          <a:bodyPr/>
          <a:lstStyle>
            <a:lvl1pPr>
              <a:defRPr/>
            </a:lvl1pPr>
          </a:lstStyle>
          <a:p>
            <a:pPr lvl="0"/>
            <a:r>
              <a:rPr lang="de-DE"/>
              <a:t>Add Text</a:t>
            </a:r>
          </a:p>
          <a:p>
            <a:pPr lvl="1"/>
            <a:r>
              <a:rPr lang="de-DE"/>
              <a:t>Zweite Ebene</a:t>
            </a:r>
          </a:p>
          <a:p>
            <a:pPr lvl="2"/>
            <a:r>
              <a:rPr lang="de-DE"/>
              <a:t>Dritte Ebene</a:t>
            </a:r>
          </a:p>
          <a:p>
            <a:pPr lvl="3"/>
            <a:r>
              <a:rPr lang="de-DE"/>
              <a:t>Vierte Ebene</a:t>
            </a:r>
          </a:p>
          <a:p>
            <a:pPr lvl="4"/>
            <a:r>
              <a:rPr lang="de-DE"/>
              <a:t>Fünfte Ebene</a:t>
            </a:r>
          </a:p>
        </p:txBody>
      </p:sp>
      <p:sp>
        <p:nvSpPr>
          <p:cNvPr id="33" name="sax_Navi" hidden="1">
            <a:extLst>
              <a:ext uri="{FF2B5EF4-FFF2-40B4-BE49-F238E27FC236}">
                <a16:creationId xmlns:a16="http://schemas.microsoft.com/office/drawing/2014/main" id="{C41FF67E-CAC8-4727-BB80-BD3270D0CEF8}"/>
              </a:ext>
            </a:extLst>
          </p:cNvPr>
          <p:cNvSpPr txBox="1"/>
          <p:nvPr userDrawn="1"/>
        </p:nvSpPr>
        <p:spPr>
          <a:xfrm>
            <a:off x="259200" y="1296000"/>
            <a:ext cx="2120400" cy="4168800"/>
          </a:xfrm>
          <a:prstGeom prst="rect">
            <a:avLst/>
          </a:prstGeom>
          <a:solidFill>
            <a:schemeClr val="bg1"/>
          </a:solidFill>
          <a:ln>
            <a:noFill/>
          </a:ln>
        </p:spPr>
        <p:txBody>
          <a:bodyPr wrap="square" lIns="0" tIns="0" rIns="0" bIns="0" rtlCol="0">
            <a:noAutofit/>
          </a:bodyPr>
          <a:lstStyle/>
          <a:p>
            <a:pPr marR="0" defTabSz="914400" eaLnBrk="1" fontAlgn="auto" latinLnBrk="0" hangingPunct="1">
              <a:lnSpc>
                <a:spcPts val="2300"/>
              </a:lnSpc>
              <a:spcBef>
                <a:spcPts val="500"/>
              </a:spcBef>
              <a:spcAft>
                <a:spcPts val="0"/>
              </a:spcAft>
              <a:buClrTx/>
              <a:buSzTx/>
              <a:buFontTx/>
              <a:buNone/>
              <a:tabLst/>
            </a:pPr>
            <a:endParaRPr kumimoji="0" lang="de-DE" sz="1800" b="0" i="0" u="none" strike="noStrike" kern="0" cap="none" spc="0" normalizeH="0" baseline="0" noProof="0" dirty="0">
              <a:ln>
                <a:noFill/>
              </a:ln>
              <a:solidFill>
                <a:srgbClr val="000000"/>
              </a:solidFill>
              <a:effectLst/>
              <a:uLnTx/>
              <a:uFillTx/>
              <a:latin typeface="+mn-lt"/>
            </a:endParaRPr>
          </a:p>
        </p:txBody>
      </p:sp>
      <p:sp>
        <p:nvSpPr>
          <p:cNvPr id="34" name="sax_Navi_Eintrag" hidden="1">
            <a:extLst>
              <a:ext uri="{FF2B5EF4-FFF2-40B4-BE49-F238E27FC236}">
                <a16:creationId xmlns:a16="http://schemas.microsoft.com/office/drawing/2014/main" id="{76421E11-FC60-4C9C-86D2-4A7261468EA8}"/>
              </a:ext>
            </a:extLst>
          </p:cNvPr>
          <p:cNvSpPr txBox="1"/>
          <p:nvPr userDrawn="1"/>
        </p:nvSpPr>
        <p:spPr>
          <a:xfrm>
            <a:off x="342000" y="1296000"/>
            <a:ext cx="1994400" cy="212400"/>
          </a:xfrm>
          <a:prstGeom prst="rect">
            <a:avLst/>
          </a:prstGeom>
          <a:solidFill>
            <a:schemeClr val="bg1">
              <a:alpha val="99000"/>
            </a:schemeClr>
          </a:solidFill>
          <a:ln>
            <a:noFill/>
            <a:prstDash val="lgDash"/>
          </a:ln>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36" name="sax_Navi_Eintrag" hidden="1">
            <a:extLst>
              <a:ext uri="{FF2B5EF4-FFF2-40B4-BE49-F238E27FC236}">
                <a16:creationId xmlns:a16="http://schemas.microsoft.com/office/drawing/2014/main" id="{6DDEE8A0-63BD-44FC-A06A-D0B4BC988457}"/>
              </a:ext>
            </a:extLst>
          </p:cNvPr>
          <p:cNvSpPr txBox="1"/>
          <p:nvPr userDrawn="1"/>
        </p:nvSpPr>
        <p:spPr>
          <a:xfrm>
            <a:off x="342000" y="1508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37" name="sax_Navi_Eintrag" hidden="1">
            <a:extLst>
              <a:ext uri="{FF2B5EF4-FFF2-40B4-BE49-F238E27FC236}">
                <a16:creationId xmlns:a16="http://schemas.microsoft.com/office/drawing/2014/main" id="{C281F386-EB80-4CD4-A149-0F3105F0F176}"/>
              </a:ext>
            </a:extLst>
          </p:cNvPr>
          <p:cNvSpPr txBox="1"/>
          <p:nvPr userDrawn="1"/>
        </p:nvSpPr>
        <p:spPr>
          <a:xfrm>
            <a:off x="342000" y="1720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40" name="sax_Navi_Eintrag" hidden="1">
            <a:extLst>
              <a:ext uri="{FF2B5EF4-FFF2-40B4-BE49-F238E27FC236}">
                <a16:creationId xmlns:a16="http://schemas.microsoft.com/office/drawing/2014/main" id="{540D3996-4EAD-44F3-88CA-3765C888F6C8}"/>
              </a:ext>
            </a:extLst>
          </p:cNvPr>
          <p:cNvSpPr txBox="1"/>
          <p:nvPr userDrawn="1"/>
        </p:nvSpPr>
        <p:spPr>
          <a:xfrm>
            <a:off x="342000" y="1933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58" name="sax_Navi_Eintrag" hidden="1">
            <a:extLst>
              <a:ext uri="{FF2B5EF4-FFF2-40B4-BE49-F238E27FC236}">
                <a16:creationId xmlns:a16="http://schemas.microsoft.com/office/drawing/2014/main" id="{BB3A8BFD-19BB-4ACB-9DFD-C83149C306C2}"/>
              </a:ext>
            </a:extLst>
          </p:cNvPr>
          <p:cNvSpPr txBox="1"/>
          <p:nvPr userDrawn="1"/>
        </p:nvSpPr>
        <p:spPr>
          <a:xfrm>
            <a:off x="342000" y="2145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59" name="sax_Navi_Eintrag" hidden="1">
            <a:extLst>
              <a:ext uri="{FF2B5EF4-FFF2-40B4-BE49-F238E27FC236}">
                <a16:creationId xmlns:a16="http://schemas.microsoft.com/office/drawing/2014/main" id="{BFD0FEFA-47E9-42EF-9096-431C0A1EA6FB}"/>
              </a:ext>
            </a:extLst>
          </p:cNvPr>
          <p:cNvSpPr txBox="1"/>
          <p:nvPr userDrawn="1"/>
        </p:nvSpPr>
        <p:spPr>
          <a:xfrm>
            <a:off x="342000" y="2358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0" name="sax_Navi_Eintrag" hidden="1">
            <a:extLst>
              <a:ext uri="{FF2B5EF4-FFF2-40B4-BE49-F238E27FC236}">
                <a16:creationId xmlns:a16="http://schemas.microsoft.com/office/drawing/2014/main" id="{17C5D3A3-DDDA-47F6-B2EC-9C8DD04B5C61}"/>
              </a:ext>
            </a:extLst>
          </p:cNvPr>
          <p:cNvSpPr txBox="1"/>
          <p:nvPr userDrawn="1"/>
        </p:nvSpPr>
        <p:spPr>
          <a:xfrm>
            <a:off x="342000" y="2570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1" name="sax_Navi_Eintrag" hidden="1">
            <a:extLst>
              <a:ext uri="{FF2B5EF4-FFF2-40B4-BE49-F238E27FC236}">
                <a16:creationId xmlns:a16="http://schemas.microsoft.com/office/drawing/2014/main" id="{2967D591-C383-4FD4-A22C-F9AFB16E557D}"/>
              </a:ext>
            </a:extLst>
          </p:cNvPr>
          <p:cNvSpPr txBox="1"/>
          <p:nvPr userDrawn="1"/>
        </p:nvSpPr>
        <p:spPr>
          <a:xfrm>
            <a:off x="342000" y="2782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2" name="sax_Navi_Eintrag" hidden="1">
            <a:extLst>
              <a:ext uri="{FF2B5EF4-FFF2-40B4-BE49-F238E27FC236}">
                <a16:creationId xmlns:a16="http://schemas.microsoft.com/office/drawing/2014/main" id="{AE459D08-B2FF-44E8-A973-63417C3C5BA5}"/>
              </a:ext>
            </a:extLst>
          </p:cNvPr>
          <p:cNvSpPr txBox="1"/>
          <p:nvPr userDrawn="1"/>
        </p:nvSpPr>
        <p:spPr>
          <a:xfrm>
            <a:off x="342000" y="2995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3" name="sax_Navi_Eintrag" hidden="1">
            <a:extLst>
              <a:ext uri="{FF2B5EF4-FFF2-40B4-BE49-F238E27FC236}">
                <a16:creationId xmlns:a16="http://schemas.microsoft.com/office/drawing/2014/main" id="{F3D9BD4C-A1E3-4645-AC5B-F13F80C23E9E}"/>
              </a:ext>
            </a:extLst>
          </p:cNvPr>
          <p:cNvSpPr txBox="1"/>
          <p:nvPr userDrawn="1"/>
        </p:nvSpPr>
        <p:spPr>
          <a:xfrm>
            <a:off x="342000" y="3207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4" name="sax_Navi_Eintrag" hidden="1">
            <a:extLst>
              <a:ext uri="{FF2B5EF4-FFF2-40B4-BE49-F238E27FC236}">
                <a16:creationId xmlns:a16="http://schemas.microsoft.com/office/drawing/2014/main" id="{CBFBF587-5F0D-4B91-AB1A-CE4F3D43676C}"/>
              </a:ext>
            </a:extLst>
          </p:cNvPr>
          <p:cNvSpPr txBox="1"/>
          <p:nvPr userDrawn="1"/>
        </p:nvSpPr>
        <p:spPr>
          <a:xfrm>
            <a:off x="342000" y="3420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5" name="sax_Navi_Eintrag" hidden="1">
            <a:extLst>
              <a:ext uri="{FF2B5EF4-FFF2-40B4-BE49-F238E27FC236}">
                <a16:creationId xmlns:a16="http://schemas.microsoft.com/office/drawing/2014/main" id="{F6E16E15-577E-47ED-873F-12CA8370E4E5}"/>
              </a:ext>
            </a:extLst>
          </p:cNvPr>
          <p:cNvSpPr txBox="1"/>
          <p:nvPr userDrawn="1"/>
        </p:nvSpPr>
        <p:spPr>
          <a:xfrm>
            <a:off x="342000" y="3632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6" name="sax_Navi_Eintrag" hidden="1">
            <a:extLst>
              <a:ext uri="{FF2B5EF4-FFF2-40B4-BE49-F238E27FC236}">
                <a16:creationId xmlns:a16="http://schemas.microsoft.com/office/drawing/2014/main" id="{4BFC3A4F-B567-401D-AD70-CDA4F62914A1}"/>
              </a:ext>
            </a:extLst>
          </p:cNvPr>
          <p:cNvSpPr txBox="1"/>
          <p:nvPr userDrawn="1"/>
        </p:nvSpPr>
        <p:spPr>
          <a:xfrm>
            <a:off x="342000" y="3844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7" name="sax_Navi_Eintrag" hidden="1">
            <a:extLst>
              <a:ext uri="{FF2B5EF4-FFF2-40B4-BE49-F238E27FC236}">
                <a16:creationId xmlns:a16="http://schemas.microsoft.com/office/drawing/2014/main" id="{0C2C9AFA-C99E-4728-ABDB-78C03AC2CB37}"/>
              </a:ext>
            </a:extLst>
          </p:cNvPr>
          <p:cNvSpPr txBox="1"/>
          <p:nvPr userDrawn="1"/>
        </p:nvSpPr>
        <p:spPr>
          <a:xfrm>
            <a:off x="342000" y="4057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8" name="sax_Navi_Eintrag" hidden="1">
            <a:extLst>
              <a:ext uri="{FF2B5EF4-FFF2-40B4-BE49-F238E27FC236}">
                <a16:creationId xmlns:a16="http://schemas.microsoft.com/office/drawing/2014/main" id="{EE8ADB0A-D432-4E50-8577-0BE53110BD4D}"/>
              </a:ext>
            </a:extLst>
          </p:cNvPr>
          <p:cNvSpPr txBox="1"/>
          <p:nvPr userDrawn="1"/>
        </p:nvSpPr>
        <p:spPr>
          <a:xfrm>
            <a:off x="342000" y="4269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9" name="sax_Navi_Eintrag" hidden="1">
            <a:extLst>
              <a:ext uri="{FF2B5EF4-FFF2-40B4-BE49-F238E27FC236}">
                <a16:creationId xmlns:a16="http://schemas.microsoft.com/office/drawing/2014/main" id="{04D7CD64-BC8E-4E61-A1E7-44F843383F6E}"/>
              </a:ext>
            </a:extLst>
          </p:cNvPr>
          <p:cNvSpPr txBox="1"/>
          <p:nvPr userDrawn="1"/>
        </p:nvSpPr>
        <p:spPr>
          <a:xfrm>
            <a:off x="342000" y="4482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70" name="sax_Navi_Eintrag" hidden="1">
            <a:extLst>
              <a:ext uri="{FF2B5EF4-FFF2-40B4-BE49-F238E27FC236}">
                <a16:creationId xmlns:a16="http://schemas.microsoft.com/office/drawing/2014/main" id="{2B59C9DF-D697-45D6-BA5F-8572612A9719}"/>
              </a:ext>
            </a:extLst>
          </p:cNvPr>
          <p:cNvSpPr txBox="1"/>
          <p:nvPr userDrawn="1"/>
        </p:nvSpPr>
        <p:spPr>
          <a:xfrm>
            <a:off x="342000" y="4694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71" name="sax_Navi_Eintrag" hidden="1">
            <a:extLst>
              <a:ext uri="{FF2B5EF4-FFF2-40B4-BE49-F238E27FC236}">
                <a16:creationId xmlns:a16="http://schemas.microsoft.com/office/drawing/2014/main" id="{4A22ACBF-62A4-415E-BB1E-5973E736AD30}"/>
              </a:ext>
            </a:extLst>
          </p:cNvPr>
          <p:cNvSpPr txBox="1"/>
          <p:nvPr userDrawn="1"/>
        </p:nvSpPr>
        <p:spPr>
          <a:xfrm>
            <a:off x="342000" y="4906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72" name="sax_Navi_Eintrag" hidden="1">
            <a:extLst>
              <a:ext uri="{FF2B5EF4-FFF2-40B4-BE49-F238E27FC236}">
                <a16:creationId xmlns:a16="http://schemas.microsoft.com/office/drawing/2014/main" id="{D685A7C2-37C9-4D02-97E9-4351D662DCCE}"/>
              </a:ext>
            </a:extLst>
          </p:cNvPr>
          <p:cNvSpPr txBox="1"/>
          <p:nvPr userDrawn="1"/>
        </p:nvSpPr>
        <p:spPr>
          <a:xfrm>
            <a:off x="342000" y="5119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Tree>
    <p:extLst>
      <p:ext uri="{BB962C8B-B14F-4D97-AF65-F5344CB8AC3E}">
        <p14:creationId xmlns:p14="http://schemas.microsoft.com/office/powerpoint/2010/main" val="153458314"/>
      </p:ext>
    </p:extLst>
  </p:cSld>
  <p:clrMapOvr>
    <a:masterClrMapping/>
  </p:clrMapOvr>
  <p:extLst>
    <p:ext uri="{DCECCB84-F9BA-43D5-87BE-67443E8EF086}">
      <p15:sldGuideLst xmlns:p15="http://schemas.microsoft.com/office/powerpoint/2012/main">
        <p15:guide id="1" pos="162">
          <p15:clr>
            <a:srgbClr val="FBAE40"/>
          </p15:clr>
        </p15:guide>
        <p15:guide id="2" pos="6747">
          <p15:clr>
            <a:srgbClr val="FBAE40"/>
          </p15:clr>
        </p15:guide>
        <p15:guide id="3" orient="horz" pos="162">
          <p15:clr>
            <a:srgbClr val="FBAE40"/>
          </p15:clr>
        </p15:guide>
        <p15:guide id="4" orient="horz" pos="408">
          <p15:clr>
            <a:srgbClr val="FBAE40"/>
          </p15:clr>
        </p15:guide>
        <p15:guide id="5" orient="horz" pos="654">
          <p15:clr>
            <a:srgbClr val="FBAE40"/>
          </p15:clr>
        </p15:guide>
        <p15:guide id="6" orient="horz" pos="816">
          <p15:clr>
            <a:srgbClr val="FBAE40"/>
          </p15:clr>
        </p15:guide>
        <p15:guide id="7" orient="horz" pos="3443">
          <p15:clr>
            <a:srgbClr val="FBAE40"/>
          </p15:clr>
        </p15:guide>
        <p15:guide id="8" pos="1905">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2 vertical Contents">
    <p:spTree>
      <p:nvGrpSpPr>
        <p:cNvPr id="1" name=""/>
        <p:cNvGrpSpPr/>
        <p:nvPr/>
      </p:nvGrpSpPr>
      <p:grpSpPr>
        <a:xfrm>
          <a:off x="0" y="0"/>
          <a:ext cx="0" cy="0"/>
          <a:chOff x="0" y="0"/>
          <a:chExt cx="0" cy="0"/>
        </a:xfrm>
      </p:grpSpPr>
      <p:sp>
        <p:nvSpPr>
          <p:cNvPr id="13" name="chapter_title">
            <a:extLst>
              <a:ext uri="{FF2B5EF4-FFF2-40B4-BE49-F238E27FC236}">
                <a16:creationId xmlns:a16="http://schemas.microsoft.com/office/drawing/2014/main" id="{D33D57B9-D1BF-429C-A05C-2E6EE4CCE939}"/>
              </a:ext>
            </a:extLst>
          </p:cNvPr>
          <p:cNvSpPr>
            <a:spLocks noGrp="1"/>
          </p:cNvSpPr>
          <p:nvPr>
            <p:ph type="body" idx="15" hasCustomPrompt="1"/>
          </p:nvPr>
        </p:nvSpPr>
        <p:spPr>
          <a:xfrm>
            <a:off x="259080" y="259200"/>
            <a:ext cx="10452100" cy="388800"/>
          </a:xfrm>
        </p:spPr>
        <p:txBody>
          <a:bodyPr vert="horz" lIns="0" tIns="0" rIns="0" bIns="0" rtlCol="0"/>
          <a:lstStyle>
            <a:lvl1pPr>
              <a:lnSpc>
                <a:spcPct val="89000"/>
              </a:lnSpc>
              <a:buNone/>
              <a:defRPr sz="2800" kern="0" baseline="0"/>
            </a:lvl1pPr>
          </a:lstStyle>
          <a:p>
            <a:pPr marL="0" lvl="0" indent="0">
              <a:spcBef>
                <a:spcPts val="0"/>
              </a:spcBef>
              <a:buFont typeface="Wingdings 3" panose="05040102010807070707" pitchFamily="18" charset="2"/>
            </a:pPr>
            <a:r>
              <a:rPr lang="de-DE"/>
              <a:t>Add Chapter Title</a:t>
            </a:r>
          </a:p>
        </p:txBody>
      </p:sp>
      <p:sp>
        <p:nvSpPr>
          <p:cNvPr id="17" name="slide_title">
            <a:extLst>
              <a:ext uri="{FF2B5EF4-FFF2-40B4-BE49-F238E27FC236}">
                <a16:creationId xmlns:a16="http://schemas.microsoft.com/office/drawing/2014/main" id="{F65834A0-7F38-430B-B142-0F15EEF33EAF}"/>
              </a:ext>
            </a:extLst>
          </p:cNvPr>
          <p:cNvSpPr>
            <a:spLocks noGrp="1"/>
          </p:cNvSpPr>
          <p:nvPr>
            <p:ph type="title" sz="quarter" hasCustomPrompt="1"/>
          </p:nvPr>
        </p:nvSpPr>
        <p:spPr>
          <a:xfrm>
            <a:off x="259080" y="648000"/>
            <a:ext cx="10452100" cy="388800"/>
          </a:xfrm>
        </p:spPr>
        <p:txBody>
          <a:bodyPr/>
          <a:lstStyle/>
          <a:p>
            <a:r>
              <a:rPr lang="de-DE"/>
              <a:t>Add Slide Title</a:t>
            </a:r>
          </a:p>
        </p:txBody>
      </p:sp>
      <p:sp>
        <p:nvSpPr>
          <p:cNvPr id="3" name="Content Placeholder 2"/>
          <p:cNvSpPr>
            <a:spLocks noGrp="1"/>
          </p:cNvSpPr>
          <p:nvPr>
            <p:ph sz="half" idx="1" hasCustomPrompt="1"/>
          </p:nvPr>
        </p:nvSpPr>
        <p:spPr>
          <a:xfrm>
            <a:off x="3026410" y="1296000"/>
            <a:ext cx="3646170" cy="4168800"/>
          </a:xfrm>
        </p:spPr>
        <p:txBody>
          <a:bodyPr/>
          <a:lstStyle>
            <a:lvl1pPr>
              <a:defRPr/>
            </a:lvl1pPr>
          </a:lstStyle>
          <a:p>
            <a:pPr lvl="0"/>
            <a:r>
              <a:rPr lang="de-DE"/>
              <a:t>Add Text</a:t>
            </a:r>
          </a:p>
          <a:p>
            <a:pPr lvl="1"/>
            <a:r>
              <a:rPr lang="de-DE"/>
              <a:t>Zweite Ebene</a:t>
            </a:r>
          </a:p>
          <a:p>
            <a:pPr lvl="2"/>
            <a:r>
              <a:rPr lang="de-DE"/>
              <a:t>Dritte Ebene</a:t>
            </a:r>
          </a:p>
          <a:p>
            <a:pPr lvl="3"/>
            <a:r>
              <a:rPr lang="de-DE"/>
              <a:t>Vierte Ebene</a:t>
            </a:r>
          </a:p>
          <a:p>
            <a:pPr lvl="4"/>
            <a:r>
              <a:rPr lang="de-DE"/>
              <a:t>Fünfte Ebene</a:t>
            </a:r>
          </a:p>
        </p:txBody>
      </p:sp>
      <p:sp>
        <p:nvSpPr>
          <p:cNvPr id="4" name="Content Placeholder 3"/>
          <p:cNvSpPr>
            <a:spLocks noGrp="1"/>
          </p:cNvSpPr>
          <p:nvPr>
            <p:ph sz="half" idx="2" hasCustomPrompt="1"/>
          </p:nvPr>
        </p:nvSpPr>
        <p:spPr>
          <a:xfrm>
            <a:off x="7061200" y="1295999"/>
            <a:ext cx="3646170" cy="4168800"/>
          </a:xfrm>
        </p:spPr>
        <p:txBody>
          <a:bodyPr/>
          <a:lstStyle>
            <a:lvl1pPr>
              <a:defRPr/>
            </a:lvl1pPr>
          </a:lstStyle>
          <a:p>
            <a:pPr lvl="0"/>
            <a:r>
              <a:rPr lang="de-DE"/>
              <a:t>Add Text</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Slide Number Placeholder 4"/>
          <p:cNvSpPr>
            <a:spLocks noGrp="1"/>
          </p:cNvSpPr>
          <p:nvPr>
            <p:ph type="sldNum" sz="quarter" idx="12"/>
          </p:nvPr>
        </p:nvSpPr>
        <p:spPr>
          <a:xfrm>
            <a:off x="259080" y="5628640"/>
            <a:ext cx="288290" cy="410210"/>
          </a:xfrm>
        </p:spPr>
        <p:txBody>
          <a:bodyPr/>
          <a:lstStyle>
            <a:lvl1pPr>
              <a:defRPr kern="0" baseline="0">
                <a:solidFill>
                  <a:srgbClr val="999FA6"/>
                </a:solidFill>
              </a:defRPr>
            </a:lvl1pPr>
          </a:lstStyle>
          <a:p>
            <a:fld id="{4898AEC0-503E-4FA4-859C-D0F72D6E3F79}" type="slidenum">
              <a:rPr lang="de-DE" smtClean="0"/>
              <a:pPr/>
              <a:t>‹#›</a:t>
            </a:fld>
            <a:endParaRPr lang="de-DE"/>
          </a:p>
        </p:txBody>
      </p:sp>
      <p:pic>
        <p:nvPicPr>
          <p:cNvPr id="29" name="Grafik 3" descr="bottom_d2_169.png">
            <a:extLst>
              <a:ext uri="{FF2B5EF4-FFF2-40B4-BE49-F238E27FC236}">
                <a16:creationId xmlns:a16="http://schemas.microsoft.com/office/drawing/2014/main" id="{2646ABA5-1E42-496E-B88F-BEBEC4B2C7B6}"/>
              </a:ext>
            </a:extLst>
          </p:cNvPr>
          <p:cNvPicPr>
            <a:picLocks noSel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30" name="Grafik 29" descr="logo2_d2.png">
            <a:extLst>
              <a:ext uri="{FF2B5EF4-FFF2-40B4-BE49-F238E27FC236}">
                <a16:creationId xmlns:a16="http://schemas.microsoft.com/office/drawing/2014/main" id="{BA9AAC15-C2E5-4D68-B499-7D3FC8760D94}"/>
              </a:ext>
            </a:extLst>
          </p:cNvPr>
          <p:cNvPicPr>
            <a:picLocks noSelect="1"/>
          </p:cNvPicPr>
          <p:nvPr userDrawn="1">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0" y="5522613"/>
            <a:ext cx="135941" cy="648000"/>
          </a:xfrm>
          <a:prstGeom prst="rect">
            <a:avLst/>
          </a:prstGeom>
        </p:spPr>
      </p:pic>
      <p:sp>
        <p:nvSpPr>
          <p:cNvPr id="12" name="Rectangle7">
            <a:extLst>
              <a:ext uri="{FF2B5EF4-FFF2-40B4-BE49-F238E27FC236}">
                <a16:creationId xmlns:a16="http://schemas.microsoft.com/office/drawing/2014/main" id="{0193DB20-8E77-4A05-AA77-554F32E8990F}"/>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a:solidFill>
                  <a:srgbClr val="000000"/>
                </a:solidFill>
                <a:latin typeface="+mn-lt"/>
              </a:rPr>
              <a:t> </a:t>
            </a:r>
          </a:p>
        </p:txBody>
      </p:sp>
      <p:pic>
        <p:nvPicPr>
          <p:cNvPr id="14" name="Grafik 4" descr="logo1_d2.png">
            <a:extLst>
              <a:ext uri="{FF2B5EF4-FFF2-40B4-BE49-F238E27FC236}">
                <a16:creationId xmlns:a16="http://schemas.microsoft.com/office/drawing/2014/main" id="{AD1AA2B6-6C2F-4A14-9E4C-FB86A10EF6B2}"/>
              </a:ext>
            </a:extLst>
          </p:cNvPr>
          <p:cNvPicPr>
            <a:picLocks noSelect="1"/>
          </p:cNvPicPr>
          <p:nvPr userDrawn="1">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9758680" y="5464811"/>
            <a:ext cx="1094740" cy="575309"/>
          </a:xfrm>
          <a:prstGeom prst="rect">
            <a:avLst/>
          </a:prstGeom>
          <a:ln w="0">
            <a:noFill/>
          </a:ln>
          <a:effectLst/>
        </p:spPr>
      </p:pic>
      <p:sp>
        <p:nvSpPr>
          <p:cNvPr id="34" name="sax_Navi" hidden="1">
            <a:extLst>
              <a:ext uri="{FF2B5EF4-FFF2-40B4-BE49-F238E27FC236}">
                <a16:creationId xmlns:a16="http://schemas.microsoft.com/office/drawing/2014/main" id="{EE1CD1D2-A269-4D17-9345-B883DA4F9778}"/>
              </a:ext>
            </a:extLst>
          </p:cNvPr>
          <p:cNvSpPr txBox="1"/>
          <p:nvPr userDrawn="1"/>
        </p:nvSpPr>
        <p:spPr>
          <a:xfrm>
            <a:off x="259200" y="1296000"/>
            <a:ext cx="2120400" cy="4168800"/>
          </a:xfrm>
          <a:prstGeom prst="rect">
            <a:avLst/>
          </a:prstGeom>
          <a:solidFill>
            <a:schemeClr val="bg1"/>
          </a:solidFill>
          <a:ln>
            <a:noFill/>
          </a:ln>
        </p:spPr>
        <p:txBody>
          <a:bodyPr wrap="square" lIns="0" tIns="0" rIns="0" bIns="0" rtlCol="0">
            <a:noAutofit/>
          </a:bodyPr>
          <a:lstStyle/>
          <a:p>
            <a:pPr marR="0" defTabSz="914400" eaLnBrk="1" fontAlgn="auto" latinLnBrk="0" hangingPunct="1">
              <a:lnSpc>
                <a:spcPts val="2300"/>
              </a:lnSpc>
              <a:spcBef>
                <a:spcPts val="500"/>
              </a:spcBef>
              <a:spcAft>
                <a:spcPts val="0"/>
              </a:spcAft>
              <a:buClrTx/>
              <a:buSzTx/>
              <a:buFontTx/>
              <a:buNone/>
              <a:tabLst/>
            </a:pPr>
            <a:endParaRPr kumimoji="0" lang="de-DE" sz="1800" b="0" i="0" u="none" strike="noStrike" kern="0" cap="none" spc="0" normalizeH="0" baseline="0" noProof="0" dirty="0">
              <a:ln>
                <a:noFill/>
              </a:ln>
              <a:solidFill>
                <a:srgbClr val="000000"/>
              </a:solidFill>
              <a:effectLst/>
              <a:uLnTx/>
              <a:uFillTx/>
              <a:latin typeface="+mn-lt"/>
            </a:endParaRPr>
          </a:p>
        </p:txBody>
      </p:sp>
      <p:sp>
        <p:nvSpPr>
          <p:cNvPr id="35" name="sax_Navi_Eintrag" hidden="1">
            <a:extLst>
              <a:ext uri="{FF2B5EF4-FFF2-40B4-BE49-F238E27FC236}">
                <a16:creationId xmlns:a16="http://schemas.microsoft.com/office/drawing/2014/main" id="{ECB7F7D6-AB77-4B5A-81FB-07661EA75249}"/>
              </a:ext>
            </a:extLst>
          </p:cNvPr>
          <p:cNvSpPr txBox="1"/>
          <p:nvPr userDrawn="1"/>
        </p:nvSpPr>
        <p:spPr>
          <a:xfrm>
            <a:off x="342000" y="1296000"/>
            <a:ext cx="1994400" cy="212400"/>
          </a:xfrm>
          <a:prstGeom prst="rect">
            <a:avLst/>
          </a:prstGeom>
          <a:solidFill>
            <a:schemeClr val="bg1">
              <a:alpha val="99000"/>
            </a:schemeClr>
          </a:solidFill>
          <a:ln>
            <a:noFill/>
            <a:prstDash val="lgDash"/>
          </a:ln>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36" name="sax_Navi_Eintrag" hidden="1">
            <a:extLst>
              <a:ext uri="{FF2B5EF4-FFF2-40B4-BE49-F238E27FC236}">
                <a16:creationId xmlns:a16="http://schemas.microsoft.com/office/drawing/2014/main" id="{CD87E362-13C5-485A-A39C-4E159774DC9A}"/>
              </a:ext>
            </a:extLst>
          </p:cNvPr>
          <p:cNvSpPr txBox="1"/>
          <p:nvPr userDrawn="1"/>
        </p:nvSpPr>
        <p:spPr>
          <a:xfrm>
            <a:off x="342000" y="1508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37" name="sax_Navi_Eintrag" hidden="1">
            <a:extLst>
              <a:ext uri="{FF2B5EF4-FFF2-40B4-BE49-F238E27FC236}">
                <a16:creationId xmlns:a16="http://schemas.microsoft.com/office/drawing/2014/main" id="{3D48A9AE-B194-4C3E-9A83-FE96255DA2DE}"/>
              </a:ext>
            </a:extLst>
          </p:cNvPr>
          <p:cNvSpPr txBox="1"/>
          <p:nvPr userDrawn="1"/>
        </p:nvSpPr>
        <p:spPr>
          <a:xfrm>
            <a:off x="342000" y="1720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38" name="sax_Navi_Eintrag" hidden="1">
            <a:extLst>
              <a:ext uri="{FF2B5EF4-FFF2-40B4-BE49-F238E27FC236}">
                <a16:creationId xmlns:a16="http://schemas.microsoft.com/office/drawing/2014/main" id="{F3DD377F-779F-493A-BB24-6DE8FA1B576D}"/>
              </a:ext>
            </a:extLst>
          </p:cNvPr>
          <p:cNvSpPr txBox="1"/>
          <p:nvPr userDrawn="1"/>
        </p:nvSpPr>
        <p:spPr>
          <a:xfrm>
            <a:off x="342000" y="1933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39" name="sax_Navi_Eintrag" hidden="1">
            <a:extLst>
              <a:ext uri="{FF2B5EF4-FFF2-40B4-BE49-F238E27FC236}">
                <a16:creationId xmlns:a16="http://schemas.microsoft.com/office/drawing/2014/main" id="{22194CE3-8DEB-4592-B171-DB9EE51C90CE}"/>
              </a:ext>
            </a:extLst>
          </p:cNvPr>
          <p:cNvSpPr txBox="1"/>
          <p:nvPr userDrawn="1"/>
        </p:nvSpPr>
        <p:spPr>
          <a:xfrm>
            <a:off x="342000" y="2145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42" name="sax_Navi_Eintrag" hidden="1">
            <a:extLst>
              <a:ext uri="{FF2B5EF4-FFF2-40B4-BE49-F238E27FC236}">
                <a16:creationId xmlns:a16="http://schemas.microsoft.com/office/drawing/2014/main" id="{E1DC0DD0-A41B-4539-AF35-6F7FE5805FB2}"/>
              </a:ext>
            </a:extLst>
          </p:cNvPr>
          <p:cNvSpPr txBox="1"/>
          <p:nvPr userDrawn="1"/>
        </p:nvSpPr>
        <p:spPr>
          <a:xfrm>
            <a:off x="342000" y="2358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0" name="sax_Navi_Eintrag" hidden="1">
            <a:extLst>
              <a:ext uri="{FF2B5EF4-FFF2-40B4-BE49-F238E27FC236}">
                <a16:creationId xmlns:a16="http://schemas.microsoft.com/office/drawing/2014/main" id="{B42BEB7F-1527-46B3-992E-73297186C1EF}"/>
              </a:ext>
            </a:extLst>
          </p:cNvPr>
          <p:cNvSpPr txBox="1"/>
          <p:nvPr userDrawn="1"/>
        </p:nvSpPr>
        <p:spPr>
          <a:xfrm>
            <a:off x="342000" y="2570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1" name="sax_Navi_Eintrag" hidden="1">
            <a:extLst>
              <a:ext uri="{FF2B5EF4-FFF2-40B4-BE49-F238E27FC236}">
                <a16:creationId xmlns:a16="http://schemas.microsoft.com/office/drawing/2014/main" id="{F960F798-FA6E-4044-B626-21F8337840EA}"/>
              </a:ext>
            </a:extLst>
          </p:cNvPr>
          <p:cNvSpPr txBox="1"/>
          <p:nvPr userDrawn="1"/>
        </p:nvSpPr>
        <p:spPr>
          <a:xfrm>
            <a:off x="342000" y="2782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2" name="sax_Navi_Eintrag" hidden="1">
            <a:extLst>
              <a:ext uri="{FF2B5EF4-FFF2-40B4-BE49-F238E27FC236}">
                <a16:creationId xmlns:a16="http://schemas.microsoft.com/office/drawing/2014/main" id="{5D2A8288-0A85-4019-AE3E-6613F7EE938E}"/>
              </a:ext>
            </a:extLst>
          </p:cNvPr>
          <p:cNvSpPr txBox="1"/>
          <p:nvPr userDrawn="1"/>
        </p:nvSpPr>
        <p:spPr>
          <a:xfrm>
            <a:off x="342000" y="2995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3" name="sax_Navi_Eintrag" hidden="1">
            <a:extLst>
              <a:ext uri="{FF2B5EF4-FFF2-40B4-BE49-F238E27FC236}">
                <a16:creationId xmlns:a16="http://schemas.microsoft.com/office/drawing/2014/main" id="{9275D73A-0023-4752-87D0-C700773AC0ED}"/>
              </a:ext>
            </a:extLst>
          </p:cNvPr>
          <p:cNvSpPr txBox="1"/>
          <p:nvPr userDrawn="1"/>
        </p:nvSpPr>
        <p:spPr>
          <a:xfrm>
            <a:off x="342000" y="3207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4" name="sax_Navi_Eintrag" hidden="1">
            <a:extLst>
              <a:ext uri="{FF2B5EF4-FFF2-40B4-BE49-F238E27FC236}">
                <a16:creationId xmlns:a16="http://schemas.microsoft.com/office/drawing/2014/main" id="{A012ED0C-BD68-4CFF-8ED6-BBD53E87B3C5}"/>
              </a:ext>
            </a:extLst>
          </p:cNvPr>
          <p:cNvSpPr txBox="1"/>
          <p:nvPr userDrawn="1"/>
        </p:nvSpPr>
        <p:spPr>
          <a:xfrm>
            <a:off x="342000" y="3420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5" name="sax_Navi_Eintrag" hidden="1">
            <a:extLst>
              <a:ext uri="{FF2B5EF4-FFF2-40B4-BE49-F238E27FC236}">
                <a16:creationId xmlns:a16="http://schemas.microsoft.com/office/drawing/2014/main" id="{31989C78-81EA-4ADE-838B-9000C233730A}"/>
              </a:ext>
            </a:extLst>
          </p:cNvPr>
          <p:cNvSpPr txBox="1"/>
          <p:nvPr userDrawn="1"/>
        </p:nvSpPr>
        <p:spPr>
          <a:xfrm>
            <a:off x="342000" y="3632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6" name="sax_Navi_Eintrag" hidden="1">
            <a:extLst>
              <a:ext uri="{FF2B5EF4-FFF2-40B4-BE49-F238E27FC236}">
                <a16:creationId xmlns:a16="http://schemas.microsoft.com/office/drawing/2014/main" id="{BED8D5B7-0B5E-4BDF-B060-6EC2E0309075}"/>
              </a:ext>
            </a:extLst>
          </p:cNvPr>
          <p:cNvSpPr txBox="1"/>
          <p:nvPr userDrawn="1"/>
        </p:nvSpPr>
        <p:spPr>
          <a:xfrm>
            <a:off x="342000" y="3844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7" name="sax_Navi_Eintrag" hidden="1">
            <a:extLst>
              <a:ext uri="{FF2B5EF4-FFF2-40B4-BE49-F238E27FC236}">
                <a16:creationId xmlns:a16="http://schemas.microsoft.com/office/drawing/2014/main" id="{0437125E-1169-41DB-BDF9-8FF764560D0B}"/>
              </a:ext>
            </a:extLst>
          </p:cNvPr>
          <p:cNvSpPr txBox="1"/>
          <p:nvPr userDrawn="1"/>
        </p:nvSpPr>
        <p:spPr>
          <a:xfrm>
            <a:off x="342000" y="4057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8" name="sax_Navi_Eintrag" hidden="1">
            <a:extLst>
              <a:ext uri="{FF2B5EF4-FFF2-40B4-BE49-F238E27FC236}">
                <a16:creationId xmlns:a16="http://schemas.microsoft.com/office/drawing/2014/main" id="{A96525C9-2F09-4256-A43F-269646E5D4E3}"/>
              </a:ext>
            </a:extLst>
          </p:cNvPr>
          <p:cNvSpPr txBox="1"/>
          <p:nvPr userDrawn="1"/>
        </p:nvSpPr>
        <p:spPr>
          <a:xfrm>
            <a:off x="342000" y="4269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9" name="sax_Navi_Eintrag" hidden="1">
            <a:extLst>
              <a:ext uri="{FF2B5EF4-FFF2-40B4-BE49-F238E27FC236}">
                <a16:creationId xmlns:a16="http://schemas.microsoft.com/office/drawing/2014/main" id="{EE64E526-BCFB-4BE3-9908-79718A3B391E}"/>
              </a:ext>
            </a:extLst>
          </p:cNvPr>
          <p:cNvSpPr txBox="1"/>
          <p:nvPr userDrawn="1"/>
        </p:nvSpPr>
        <p:spPr>
          <a:xfrm>
            <a:off x="342000" y="4482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70" name="sax_Navi_Eintrag" hidden="1">
            <a:extLst>
              <a:ext uri="{FF2B5EF4-FFF2-40B4-BE49-F238E27FC236}">
                <a16:creationId xmlns:a16="http://schemas.microsoft.com/office/drawing/2014/main" id="{3B0DC6BF-5ED6-4690-BACB-5F78D1632F26}"/>
              </a:ext>
            </a:extLst>
          </p:cNvPr>
          <p:cNvSpPr txBox="1"/>
          <p:nvPr userDrawn="1"/>
        </p:nvSpPr>
        <p:spPr>
          <a:xfrm>
            <a:off x="342000" y="4694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71" name="sax_Navi_Eintrag" hidden="1">
            <a:extLst>
              <a:ext uri="{FF2B5EF4-FFF2-40B4-BE49-F238E27FC236}">
                <a16:creationId xmlns:a16="http://schemas.microsoft.com/office/drawing/2014/main" id="{073ACBF5-2A05-4D15-BD73-06F15A3C2E31}"/>
              </a:ext>
            </a:extLst>
          </p:cNvPr>
          <p:cNvSpPr txBox="1"/>
          <p:nvPr userDrawn="1"/>
        </p:nvSpPr>
        <p:spPr>
          <a:xfrm>
            <a:off x="342000" y="4906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72" name="sax_Navi_Eintrag" hidden="1">
            <a:extLst>
              <a:ext uri="{FF2B5EF4-FFF2-40B4-BE49-F238E27FC236}">
                <a16:creationId xmlns:a16="http://schemas.microsoft.com/office/drawing/2014/main" id="{6322FFCB-0E4D-4456-A103-B4F5D0786D7C}"/>
              </a:ext>
            </a:extLst>
          </p:cNvPr>
          <p:cNvSpPr txBox="1"/>
          <p:nvPr userDrawn="1"/>
        </p:nvSpPr>
        <p:spPr>
          <a:xfrm>
            <a:off x="342000" y="5119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Tree>
    <p:extLst>
      <p:ext uri="{BB962C8B-B14F-4D97-AF65-F5344CB8AC3E}">
        <p14:creationId xmlns:p14="http://schemas.microsoft.com/office/powerpoint/2010/main" val="1679701373"/>
      </p:ext>
    </p:extLst>
  </p:cSld>
  <p:clrMapOvr>
    <a:masterClrMapping/>
  </p:clrMapOvr>
  <p:extLst>
    <p:ext uri="{DCECCB84-F9BA-43D5-87BE-67443E8EF086}">
      <p15:sldGuideLst xmlns:p15="http://schemas.microsoft.com/office/powerpoint/2012/main">
        <p15:guide id="1" pos="162">
          <p15:clr>
            <a:srgbClr val="FBAE40"/>
          </p15:clr>
        </p15:guide>
        <p15:guide id="2" pos="6747">
          <p15:clr>
            <a:srgbClr val="FBAE40"/>
          </p15:clr>
        </p15:guide>
        <p15:guide id="3" orient="horz" pos="162">
          <p15:clr>
            <a:srgbClr val="FBAE40"/>
          </p15:clr>
        </p15:guide>
        <p15:guide id="4" orient="horz" pos="408">
          <p15:clr>
            <a:srgbClr val="FBAE40"/>
          </p15:clr>
        </p15:guide>
        <p15:guide id="5" orient="horz" pos="654">
          <p15:clr>
            <a:srgbClr val="FBAE40"/>
          </p15:clr>
        </p15:guide>
        <p15:guide id="6" orient="horz" pos="816">
          <p15:clr>
            <a:srgbClr val="FBAE40"/>
          </p15:clr>
        </p15:guide>
        <p15:guide id="7" orient="horz" pos="3443">
          <p15:clr>
            <a:srgbClr val="FBAE40"/>
          </p15:clr>
        </p15:guide>
        <p15:guide id="8" pos="1905">
          <p15:clr>
            <a:srgbClr val="FBAE40"/>
          </p15:clr>
        </p15:guide>
        <p15:guide id="9" pos="4205">
          <p15:clr>
            <a:srgbClr val="FBAE40"/>
          </p15:clr>
        </p15:guide>
        <p15:guide id="10" pos="444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3 Contents">
    <p:spTree>
      <p:nvGrpSpPr>
        <p:cNvPr id="1" name=""/>
        <p:cNvGrpSpPr/>
        <p:nvPr/>
      </p:nvGrpSpPr>
      <p:grpSpPr>
        <a:xfrm>
          <a:off x="0" y="0"/>
          <a:ext cx="0" cy="0"/>
          <a:chOff x="0" y="0"/>
          <a:chExt cx="0" cy="0"/>
        </a:xfrm>
      </p:grpSpPr>
      <p:sp>
        <p:nvSpPr>
          <p:cNvPr id="14" name="chapter_title">
            <a:extLst>
              <a:ext uri="{FF2B5EF4-FFF2-40B4-BE49-F238E27FC236}">
                <a16:creationId xmlns:a16="http://schemas.microsoft.com/office/drawing/2014/main" id="{A7BE0FAA-A17B-47B4-AEDD-2FACA4720116}"/>
              </a:ext>
            </a:extLst>
          </p:cNvPr>
          <p:cNvSpPr>
            <a:spLocks noGrp="1"/>
          </p:cNvSpPr>
          <p:nvPr>
            <p:ph type="body" idx="15" hasCustomPrompt="1"/>
          </p:nvPr>
        </p:nvSpPr>
        <p:spPr>
          <a:xfrm>
            <a:off x="259080" y="259200"/>
            <a:ext cx="10452100" cy="388800"/>
          </a:xfrm>
        </p:spPr>
        <p:txBody>
          <a:bodyPr vert="horz" lIns="0" tIns="0" rIns="0" bIns="0" rtlCol="0"/>
          <a:lstStyle>
            <a:lvl1pPr>
              <a:lnSpc>
                <a:spcPct val="89000"/>
              </a:lnSpc>
              <a:buNone/>
              <a:defRPr sz="2800" kern="0" baseline="0"/>
            </a:lvl1pPr>
          </a:lstStyle>
          <a:p>
            <a:pPr marL="0" lvl="0" indent="0">
              <a:spcBef>
                <a:spcPts val="0"/>
              </a:spcBef>
              <a:buFont typeface="Wingdings 3" panose="05040102010807070707" pitchFamily="18" charset="2"/>
            </a:pPr>
            <a:r>
              <a:rPr lang="de-DE"/>
              <a:t>Add Chapter Title</a:t>
            </a:r>
          </a:p>
        </p:txBody>
      </p:sp>
      <p:sp>
        <p:nvSpPr>
          <p:cNvPr id="18" name="slide_title">
            <a:extLst>
              <a:ext uri="{FF2B5EF4-FFF2-40B4-BE49-F238E27FC236}">
                <a16:creationId xmlns:a16="http://schemas.microsoft.com/office/drawing/2014/main" id="{8466D3B3-E7C3-4CBE-9A38-5FE8BF51AAEA}"/>
              </a:ext>
            </a:extLst>
          </p:cNvPr>
          <p:cNvSpPr>
            <a:spLocks noGrp="1"/>
          </p:cNvSpPr>
          <p:nvPr>
            <p:ph type="title" sz="quarter" hasCustomPrompt="1"/>
          </p:nvPr>
        </p:nvSpPr>
        <p:spPr>
          <a:xfrm>
            <a:off x="259080" y="648000"/>
            <a:ext cx="10452100" cy="388800"/>
          </a:xfrm>
        </p:spPr>
        <p:txBody>
          <a:bodyPr/>
          <a:lstStyle/>
          <a:p>
            <a:r>
              <a:rPr lang="de-DE"/>
              <a:t>Add Slide Title</a:t>
            </a:r>
          </a:p>
        </p:txBody>
      </p:sp>
      <p:sp>
        <p:nvSpPr>
          <p:cNvPr id="3" name="Content Placeholder 2"/>
          <p:cNvSpPr>
            <a:spLocks noGrp="1"/>
          </p:cNvSpPr>
          <p:nvPr>
            <p:ph sz="half" idx="1" hasCustomPrompt="1"/>
          </p:nvPr>
        </p:nvSpPr>
        <p:spPr>
          <a:xfrm>
            <a:off x="3026410" y="1296000"/>
            <a:ext cx="2355850" cy="4168800"/>
          </a:xfrm>
        </p:spPr>
        <p:txBody>
          <a:bodyPr/>
          <a:lstStyle>
            <a:lvl1pPr>
              <a:defRPr/>
            </a:lvl1pPr>
          </a:lstStyle>
          <a:p>
            <a:pPr lvl="0"/>
            <a:r>
              <a:rPr lang="de-DE"/>
              <a:t>Add Text</a:t>
            </a:r>
          </a:p>
          <a:p>
            <a:pPr lvl="1"/>
            <a:r>
              <a:rPr lang="de-DE"/>
              <a:t>Zweite Ebene</a:t>
            </a:r>
          </a:p>
          <a:p>
            <a:pPr lvl="2"/>
            <a:r>
              <a:rPr lang="de-DE"/>
              <a:t>Dritte Ebene</a:t>
            </a:r>
          </a:p>
          <a:p>
            <a:pPr lvl="3"/>
            <a:r>
              <a:rPr lang="de-DE"/>
              <a:t>Vierte Ebene</a:t>
            </a:r>
          </a:p>
          <a:p>
            <a:pPr lvl="4"/>
            <a:r>
              <a:rPr lang="de-DE"/>
              <a:t>Fünfte Ebene</a:t>
            </a:r>
          </a:p>
        </p:txBody>
      </p:sp>
      <p:sp>
        <p:nvSpPr>
          <p:cNvPr id="4" name="Content Placeholder 3"/>
          <p:cNvSpPr>
            <a:spLocks noGrp="1"/>
          </p:cNvSpPr>
          <p:nvPr>
            <p:ph sz="half" idx="3" hasCustomPrompt="1"/>
          </p:nvPr>
        </p:nvSpPr>
        <p:spPr>
          <a:xfrm>
            <a:off x="8380730" y="1295999"/>
            <a:ext cx="2355850" cy="4168800"/>
          </a:xfrm>
        </p:spPr>
        <p:txBody>
          <a:bodyPr/>
          <a:lstStyle>
            <a:lvl1pPr>
              <a:defRPr/>
            </a:lvl1pPr>
          </a:lstStyle>
          <a:p>
            <a:pPr lvl="0"/>
            <a:r>
              <a:rPr lang="de-DE"/>
              <a:t>Add Text</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Slide Number Placeholder 4"/>
          <p:cNvSpPr>
            <a:spLocks noGrp="1"/>
          </p:cNvSpPr>
          <p:nvPr>
            <p:ph type="sldNum" sz="quarter" idx="12"/>
          </p:nvPr>
        </p:nvSpPr>
        <p:spPr>
          <a:xfrm>
            <a:off x="259080" y="5628640"/>
            <a:ext cx="288290" cy="410210"/>
          </a:xfrm>
        </p:spPr>
        <p:txBody>
          <a:bodyPr/>
          <a:lstStyle>
            <a:lvl1pPr>
              <a:defRPr kern="0" baseline="0">
                <a:solidFill>
                  <a:srgbClr val="999FA6"/>
                </a:solidFill>
              </a:defRPr>
            </a:lvl1pPr>
          </a:lstStyle>
          <a:p>
            <a:fld id="{4898AEC0-503E-4FA4-859C-D0F72D6E3F79}" type="slidenum">
              <a:rPr lang="de-DE" smtClean="0"/>
              <a:pPr/>
              <a:t>‹#›</a:t>
            </a:fld>
            <a:endParaRPr lang="de-DE"/>
          </a:p>
        </p:txBody>
      </p:sp>
      <p:pic>
        <p:nvPicPr>
          <p:cNvPr id="29" name="Grafik 3" descr="bottom_d2_169.png">
            <a:extLst>
              <a:ext uri="{FF2B5EF4-FFF2-40B4-BE49-F238E27FC236}">
                <a16:creationId xmlns:a16="http://schemas.microsoft.com/office/drawing/2014/main" id="{2646ABA5-1E42-496E-B88F-BEBEC4B2C7B6}"/>
              </a:ext>
            </a:extLst>
          </p:cNvPr>
          <p:cNvPicPr>
            <a:picLocks noSel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30" name="Grafik 29" descr="logo2_d2.png">
            <a:extLst>
              <a:ext uri="{FF2B5EF4-FFF2-40B4-BE49-F238E27FC236}">
                <a16:creationId xmlns:a16="http://schemas.microsoft.com/office/drawing/2014/main" id="{BA9AAC15-C2E5-4D68-B499-7D3FC8760D94}"/>
              </a:ext>
            </a:extLst>
          </p:cNvPr>
          <p:cNvPicPr>
            <a:picLocks noSelect="1"/>
          </p:cNvPicPr>
          <p:nvPr userDrawn="1">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0" y="5522613"/>
            <a:ext cx="135941" cy="648000"/>
          </a:xfrm>
          <a:prstGeom prst="rect">
            <a:avLst/>
          </a:prstGeom>
        </p:spPr>
      </p:pic>
      <p:sp>
        <p:nvSpPr>
          <p:cNvPr id="47" name="Content Placeholder 2">
            <a:extLst>
              <a:ext uri="{FF2B5EF4-FFF2-40B4-BE49-F238E27FC236}">
                <a16:creationId xmlns:a16="http://schemas.microsoft.com/office/drawing/2014/main" id="{3F3E027D-9EE5-4C12-9974-36EA025C350F}"/>
              </a:ext>
            </a:extLst>
          </p:cNvPr>
          <p:cNvSpPr>
            <a:spLocks noGrp="1"/>
          </p:cNvSpPr>
          <p:nvPr>
            <p:ph sz="half" idx="2" hasCustomPrompt="1"/>
          </p:nvPr>
        </p:nvSpPr>
        <p:spPr>
          <a:xfrm>
            <a:off x="5703570" y="1296000"/>
            <a:ext cx="2355850" cy="4168800"/>
          </a:xfrm>
        </p:spPr>
        <p:txBody>
          <a:bodyPr/>
          <a:lstStyle>
            <a:lvl1pPr>
              <a:defRPr/>
            </a:lvl1pPr>
          </a:lstStyle>
          <a:p>
            <a:pPr lvl="0"/>
            <a:r>
              <a:rPr lang="de-DE"/>
              <a:t>Add Text</a:t>
            </a:r>
          </a:p>
          <a:p>
            <a:pPr lvl="1"/>
            <a:r>
              <a:rPr lang="de-DE"/>
              <a:t>Zweite Ebene</a:t>
            </a:r>
          </a:p>
          <a:p>
            <a:pPr lvl="2"/>
            <a:r>
              <a:rPr lang="de-DE"/>
              <a:t>Dritte Ebene</a:t>
            </a:r>
          </a:p>
          <a:p>
            <a:pPr lvl="3"/>
            <a:r>
              <a:rPr lang="de-DE"/>
              <a:t>Vierte Ebene</a:t>
            </a:r>
          </a:p>
          <a:p>
            <a:pPr lvl="4"/>
            <a:r>
              <a:rPr lang="de-DE"/>
              <a:t>Fünfte Ebene</a:t>
            </a:r>
          </a:p>
        </p:txBody>
      </p:sp>
      <p:sp>
        <p:nvSpPr>
          <p:cNvPr id="13" name="Rectangle7">
            <a:extLst>
              <a:ext uri="{FF2B5EF4-FFF2-40B4-BE49-F238E27FC236}">
                <a16:creationId xmlns:a16="http://schemas.microsoft.com/office/drawing/2014/main" id="{79759149-285E-4F0E-938E-7199B34084BE}"/>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a:solidFill>
                  <a:srgbClr val="000000"/>
                </a:solidFill>
                <a:latin typeface="+mn-lt"/>
              </a:rPr>
              <a:t> </a:t>
            </a:r>
          </a:p>
        </p:txBody>
      </p:sp>
      <p:pic>
        <p:nvPicPr>
          <p:cNvPr id="16" name="Grafik 4" descr="logo1_d2.png">
            <a:extLst>
              <a:ext uri="{FF2B5EF4-FFF2-40B4-BE49-F238E27FC236}">
                <a16:creationId xmlns:a16="http://schemas.microsoft.com/office/drawing/2014/main" id="{853C9362-E049-4C5A-93EB-CA7DB346BCAC}"/>
              </a:ext>
            </a:extLst>
          </p:cNvPr>
          <p:cNvPicPr>
            <a:picLocks noSelect="1"/>
          </p:cNvPicPr>
          <p:nvPr userDrawn="1">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9758680" y="5464811"/>
            <a:ext cx="1094740" cy="575309"/>
          </a:xfrm>
          <a:prstGeom prst="rect">
            <a:avLst/>
          </a:prstGeom>
          <a:ln w="0">
            <a:noFill/>
          </a:ln>
          <a:effectLst/>
        </p:spPr>
      </p:pic>
      <p:sp>
        <p:nvSpPr>
          <p:cNvPr id="35" name="sax_Navi" hidden="1">
            <a:extLst>
              <a:ext uri="{FF2B5EF4-FFF2-40B4-BE49-F238E27FC236}">
                <a16:creationId xmlns:a16="http://schemas.microsoft.com/office/drawing/2014/main" id="{11BF16AD-3A56-4BE9-9201-E3C0E9D1FC4B}"/>
              </a:ext>
            </a:extLst>
          </p:cNvPr>
          <p:cNvSpPr txBox="1"/>
          <p:nvPr userDrawn="1"/>
        </p:nvSpPr>
        <p:spPr>
          <a:xfrm>
            <a:off x="259200" y="1296000"/>
            <a:ext cx="2120400" cy="4168800"/>
          </a:xfrm>
          <a:prstGeom prst="rect">
            <a:avLst/>
          </a:prstGeom>
          <a:solidFill>
            <a:schemeClr val="bg1"/>
          </a:solidFill>
          <a:ln>
            <a:noFill/>
          </a:ln>
        </p:spPr>
        <p:txBody>
          <a:bodyPr wrap="square" lIns="0" tIns="0" rIns="0" bIns="0" rtlCol="0">
            <a:noAutofit/>
          </a:bodyPr>
          <a:lstStyle/>
          <a:p>
            <a:pPr marR="0" defTabSz="914400" eaLnBrk="1" fontAlgn="auto" latinLnBrk="0" hangingPunct="1">
              <a:lnSpc>
                <a:spcPts val="2300"/>
              </a:lnSpc>
              <a:spcBef>
                <a:spcPts val="500"/>
              </a:spcBef>
              <a:spcAft>
                <a:spcPts val="0"/>
              </a:spcAft>
              <a:buClrTx/>
              <a:buSzTx/>
              <a:buFontTx/>
              <a:buNone/>
              <a:tabLst/>
            </a:pPr>
            <a:endParaRPr kumimoji="0" lang="de-DE" sz="1800" b="0" i="0" u="none" strike="noStrike" kern="0" cap="none" spc="0" normalizeH="0" baseline="0" noProof="0" dirty="0">
              <a:ln>
                <a:noFill/>
              </a:ln>
              <a:solidFill>
                <a:srgbClr val="000000"/>
              </a:solidFill>
              <a:effectLst/>
              <a:uLnTx/>
              <a:uFillTx/>
              <a:latin typeface="+mn-lt"/>
            </a:endParaRPr>
          </a:p>
        </p:txBody>
      </p:sp>
      <p:sp>
        <p:nvSpPr>
          <p:cNvPr id="36" name="sax_Navi_Eintrag" hidden="1">
            <a:extLst>
              <a:ext uri="{FF2B5EF4-FFF2-40B4-BE49-F238E27FC236}">
                <a16:creationId xmlns:a16="http://schemas.microsoft.com/office/drawing/2014/main" id="{808194B6-3351-4718-94ED-8C9A9A83DA8A}"/>
              </a:ext>
            </a:extLst>
          </p:cNvPr>
          <p:cNvSpPr txBox="1"/>
          <p:nvPr userDrawn="1"/>
        </p:nvSpPr>
        <p:spPr>
          <a:xfrm>
            <a:off x="342000" y="1296000"/>
            <a:ext cx="1994400" cy="212400"/>
          </a:xfrm>
          <a:prstGeom prst="rect">
            <a:avLst/>
          </a:prstGeom>
          <a:solidFill>
            <a:schemeClr val="bg1">
              <a:alpha val="99000"/>
            </a:schemeClr>
          </a:solidFill>
          <a:ln>
            <a:noFill/>
            <a:prstDash val="lgDash"/>
          </a:ln>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37" name="sax_Navi_Eintrag" hidden="1">
            <a:extLst>
              <a:ext uri="{FF2B5EF4-FFF2-40B4-BE49-F238E27FC236}">
                <a16:creationId xmlns:a16="http://schemas.microsoft.com/office/drawing/2014/main" id="{5B002302-3899-4590-AD28-450054AB26C3}"/>
              </a:ext>
            </a:extLst>
          </p:cNvPr>
          <p:cNvSpPr txBox="1"/>
          <p:nvPr userDrawn="1"/>
        </p:nvSpPr>
        <p:spPr>
          <a:xfrm>
            <a:off x="342000" y="1508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38" name="sax_Navi_Eintrag" hidden="1">
            <a:extLst>
              <a:ext uri="{FF2B5EF4-FFF2-40B4-BE49-F238E27FC236}">
                <a16:creationId xmlns:a16="http://schemas.microsoft.com/office/drawing/2014/main" id="{650B8C5A-B889-4F74-8FAA-435125BEC7E0}"/>
              </a:ext>
            </a:extLst>
          </p:cNvPr>
          <p:cNvSpPr txBox="1"/>
          <p:nvPr userDrawn="1"/>
        </p:nvSpPr>
        <p:spPr>
          <a:xfrm>
            <a:off x="342000" y="1720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39" name="sax_Navi_Eintrag" hidden="1">
            <a:extLst>
              <a:ext uri="{FF2B5EF4-FFF2-40B4-BE49-F238E27FC236}">
                <a16:creationId xmlns:a16="http://schemas.microsoft.com/office/drawing/2014/main" id="{F34CA88C-1EE6-43C3-9465-9639490E648D}"/>
              </a:ext>
            </a:extLst>
          </p:cNvPr>
          <p:cNvSpPr txBox="1"/>
          <p:nvPr userDrawn="1"/>
        </p:nvSpPr>
        <p:spPr>
          <a:xfrm>
            <a:off x="342000" y="1933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40" name="sax_Navi_Eintrag" hidden="1">
            <a:extLst>
              <a:ext uri="{FF2B5EF4-FFF2-40B4-BE49-F238E27FC236}">
                <a16:creationId xmlns:a16="http://schemas.microsoft.com/office/drawing/2014/main" id="{F93A6A04-0C60-484C-B619-0F76CFC71408}"/>
              </a:ext>
            </a:extLst>
          </p:cNvPr>
          <p:cNvSpPr txBox="1"/>
          <p:nvPr userDrawn="1"/>
        </p:nvSpPr>
        <p:spPr>
          <a:xfrm>
            <a:off x="342000" y="2145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43" name="sax_Navi_Eintrag" hidden="1">
            <a:extLst>
              <a:ext uri="{FF2B5EF4-FFF2-40B4-BE49-F238E27FC236}">
                <a16:creationId xmlns:a16="http://schemas.microsoft.com/office/drawing/2014/main" id="{C6938CFA-864C-42FA-B04A-264117C5C778}"/>
              </a:ext>
            </a:extLst>
          </p:cNvPr>
          <p:cNvSpPr txBox="1"/>
          <p:nvPr userDrawn="1"/>
        </p:nvSpPr>
        <p:spPr>
          <a:xfrm>
            <a:off x="342000" y="2358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2" name="sax_Navi_Eintrag" hidden="1">
            <a:extLst>
              <a:ext uri="{FF2B5EF4-FFF2-40B4-BE49-F238E27FC236}">
                <a16:creationId xmlns:a16="http://schemas.microsoft.com/office/drawing/2014/main" id="{158E767B-589F-4502-8488-E77983142B15}"/>
              </a:ext>
            </a:extLst>
          </p:cNvPr>
          <p:cNvSpPr txBox="1"/>
          <p:nvPr userDrawn="1"/>
        </p:nvSpPr>
        <p:spPr>
          <a:xfrm>
            <a:off x="342000" y="2570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3" name="sax_Navi_Eintrag" hidden="1">
            <a:extLst>
              <a:ext uri="{FF2B5EF4-FFF2-40B4-BE49-F238E27FC236}">
                <a16:creationId xmlns:a16="http://schemas.microsoft.com/office/drawing/2014/main" id="{3A208347-B003-4509-86CC-473D558BDFCE}"/>
              </a:ext>
            </a:extLst>
          </p:cNvPr>
          <p:cNvSpPr txBox="1"/>
          <p:nvPr userDrawn="1"/>
        </p:nvSpPr>
        <p:spPr>
          <a:xfrm>
            <a:off x="342000" y="2782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4" name="sax_Navi_Eintrag" hidden="1">
            <a:extLst>
              <a:ext uri="{FF2B5EF4-FFF2-40B4-BE49-F238E27FC236}">
                <a16:creationId xmlns:a16="http://schemas.microsoft.com/office/drawing/2014/main" id="{0C4197C9-03CF-4483-AA00-45FB71878CAC}"/>
              </a:ext>
            </a:extLst>
          </p:cNvPr>
          <p:cNvSpPr txBox="1"/>
          <p:nvPr userDrawn="1"/>
        </p:nvSpPr>
        <p:spPr>
          <a:xfrm>
            <a:off x="342000" y="2995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5" name="sax_Navi_Eintrag" hidden="1">
            <a:extLst>
              <a:ext uri="{FF2B5EF4-FFF2-40B4-BE49-F238E27FC236}">
                <a16:creationId xmlns:a16="http://schemas.microsoft.com/office/drawing/2014/main" id="{45D7F263-2837-45AC-9D23-F82EDAA37E0C}"/>
              </a:ext>
            </a:extLst>
          </p:cNvPr>
          <p:cNvSpPr txBox="1"/>
          <p:nvPr userDrawn="1"/>
        </p:nvSpPr>
        <p:spPr>
          <a:xfrm>
            <a:off x="342000" y="3207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6" name="sax_Navi_Eintrag" hidden="1">
            <a:extLst>
              <a:ext uri="{FF2B5EF4-FFF2-40B4-BE49-F238E27FC236}">
                <a16:creationId xmlns:a16="http://schemas.microsoft.com/office/drawing/2014/main" id="{06DEC1F5-AB86-4441-80A3-60C49ADDE3F7}"/>
              </a:ext>
            </a:extLst>
          </p:cNvPr>
          <p:cNvSpPr txBox="1"/>
          <p:nvPr userDrawn="1"/>
        </p:nvSpPr>
        <p:spPr>
          <a:xfrm>
            <a:off x="342000" y="3420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7" name="sax_Navi_Eintrag" hidden="1">
            <a:extLst>
              <a:ext uri="{FF2B5EF4-FFF2-40B4-BE49-F238E27FC236}">
                <a16:creationId xmlns:a16="http://schemas.microsoft.com/office/drawing/2014/main" id="{D03DF03A-D43E-483E-8D8E-ACF8735395B2}"/>
              </a:ext>
            </a:extLst>
          </p:cNvPr>
          <p:cNvSpPr txBox="1"/>
          <p:nvPr userDrawn="1"/>
        </p:nvSpPr>
        <p:spPr>
          <a:xfrm>
            <a:off x="342000" y="3632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8" name="sax_Navi_Eintrag" hidden="1">
            <a:extLst>
              <a:ext uri="{FF2B5EF4-FFF2-40B4-BE49-F238E27FC236}">
                <a16:creationId xmlns:a16="http://schemas.microsoft.com/office/drawing/2014/main" id="{B8192672-45C4-4901-940D-F63DAD17B05E}"/>
              </a:ext>
            </a:extLst>
          </p:cNvPr>
          <p:cNvSpPr txBox="1"/>
          <p:nvPr userDrawn="1"/>
        </p:nvSpPr>
        <p:spPr>
          <a:xfrm>
            <a:off x="342000" y="3844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9" name="sax_Navi_Eintrag" hidden="1">
            <a:extLst>
              <a:ext uri="{FF2B5EF4-FFF2-40B4-BE49-F238E27FC236}">
                <a16:creationId xmlns:a16="http://schemas.microsoft.com/office/drawing/2014/main" id="{F344E566-2C77-4038-8DE2-A9A0F11822E7}"/>
              </a:ext>
            </a:extLst>
          </p:cNvPr>
          <p:cNvSpPr txBox="1"/>
          <p:nvPr userDrawn="1"/>
        </p:nvSpPr>
        <p:spPr>
          <a:xfrm>
            <a:off x="342000" y="4057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70" name="sax_Navi_Eintrag" hidden="1">
            <a:extLst>
              <a:ext uri="{FF2B5EF4-FFF2-40B4-BE49-F238E27FC236}">
                <a16:creationId xmlns:a16="http://schemas.microsoft.com/office/drawing/2014/main" id="{3CB24553-716C-43D1-A5FF-44DFDF553D1B}"/>
              </a:ext>
            </a:extLst>
          </p:cNvPr>
          <p:cNvSpPr txBox="1"/>
          <p:nvPr userDrawn="1"/>
        </p:nvSpPr>
        <p:spPr>
          <a:xfrm>
            <a:off x="342000" y="4269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71" name="sax_Navi_Eintrag" hidden="1">
            <a:extLst>
              <a:ext uri="{FF2B5EF4-FFF2-40B4-BE49-F238E27FC236}">
                <a16:creationId xmlns:a16="http://schemas.microsoft.com/office/drawing/2014/main" id="{D304706D-8EB7-43F1-8EAF-6CBC18066B08}"/>
              </a:ext>
            </a:extLst>
          </p:cNvPr>
          <p:cNvSpPr txBox="1"/>
          <p:nvPr userDrawn="1"/>
        </p:nvSpPr>
        <p:spPr>
          <a:xfrm>
            <a:off x="342000" y="4482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72" name="sax_Navi_Eintrag" hidden="1">
            <a:extLst>
              <a:ext uri="{FF2B5EF4-FFF2-40B4-BE49-F238E27FC236}">
                <a16:creationId xmlns:a16="http://schemas.microsoft.com/office/drawing/2014/main" id="{6F4D9D9B-04CE-4BDE-9A11-9234EABCD196}"/>
              </a:ext>
            </a:extLst>
          </p:cNvPr>
          <p:cNvSpPr txBox="1"/>
          <p:nvPr userDrawn="1"/>
        </p:nvSpPr>
        <p:spPr>
          <a:xfrm>
            <a:off x="342000" y="4694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73" name="sax_Navi_Eintrag" hidden="1">
            <a:extLst>
              <a:ext uri="{FF2B5EF4-FFF2-40B4-BE49-F238E27FC236}">
                <a16:creationId xmlns:a16="http://schemas.microsoft.com/office/drawing/2014/main" id="{8167C00F-53A3-42F6-8816-A5478E464DBF}"/>
              </a:ext>
            </a:extLst>
          </p:cNvPr>
          <p:cNvSpPr txBox="1"/>
          <p:nvPr userDrawn="1"/>
        </p:nvSpPr>
        <p:spPr>
          <a:xfrm>
            <a:off x="342000" y="4906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74" name="sax_Navi_Eintrag" hidden="1">
            <a:extLst>
              <a:ext uri="{FF2B5EF4-FFF2-40B4-BE49-F238E27FC236}">
                <a16:creationId xmlns:a16="http://schemas.microsoft.com/office/drawing/2014/main" id="{C8844AAE-E096-4196-AD0A-E1402F70D653}"/>
              </a:ext>
            </a:extLst>
          </p:cNvPr>
          <p:cNvSpPr txBox="1"/>
          <p:nvPr userDrawn="1"/>
        </p:nvSpPr>
        <p:spPr>
          <a:xfrm>
            <a:off x="342000" y="5119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Tree>
    <p:extLst>
      <p:ext uri="{BB962C8B-B14F-4D97-AF65-F5344CB8AC3E}">
        <p14:creationId xmlns:p14="http://schemas.microsoft.com/office/powerpoint/2010/main" val="340898534"/>
      </p:ext>
    </p:extLst>
  </p:cSld>
  <p:clrMapOvr>
    <a:masterClrMapping/>
  </p:clrMapOvr>
  <p:extLst>
    <p:ext uri="{DCECCB84-F9BA-43D5-87BE-67443E8EF086}">
      <p15:sldGuideLst xmlns:p15="http://schemas.microsoft.com/office/powerpoint/2012/main">
        <p15:guide id="1" pos="162">
          <p15:clr>
            <a:srgbClr val="FBAE40"/>
          </p15:clr>
        </p15:guide>
        <p15:guide id="2" pos="6747">
          <p15:clr>
            <a:srgbClr val="FBAE40"/>
          </p15:clr>
        </p15:guide>
        <p15:guide id="3" orient="horz" pos="162">
          <p15:clr>
            <a:srgbClr val="FBAE40"/>
          </p15:clr>
        </p15:guide>
        <p15:guide id="4" orient="horz" pos="408">
          <p15:clr>
            <a:srgbClr val="FBAE40"/>
          </p15:clr>
        </p15:guide>
        <p15:guide id="5" orient="horz" pos="654">
          <p15:clr>
            <a:srgbClr val="FBAE40"/>
          </p15:clr>
        </p15:guide>
        <p15:guide id="6" orient="horz" pos="816">
          <p15:clr>
            <a:srgbClr val="FBAE40"/>
          </p15:clr>
        </p15:guide>
        <p15:guide id="7" orient="horz" pos="3443">
          <p15:clr>
            <a:srgbClr val="FBAE40"/>
          </p15:clr>
        </p15:guide>
        <p15:guide id="8" pos="1905">
          <p15:clr>
            <a:srgbClr val="FBAE40"/>
          </p15:clr>
        </p15:guide>
        <p15:guide id="9" pos="3392">
          <p15:clr>
            <a:srgbClr val="FBAE40"/>
          </p15:clr>
        </p15:guide>
        <p15:guide id="10" pos="3593">
          <p15:clr>
            <a:srgbClr val="FBAE40"/>
          </p15:clr>
        </p15:guide>
        <p15:guide id="11" pos="5078">
          <p15:clr>
            <a:srgbClr val="FBAE40"/>
          </p15:clr>
        </p15:guide>
        <p15:guide id="12" pos="5279">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4 Contents">
    <p:spTree>
      <p:nvGrpSpPr>
        <p:cNvPr id="1" name=""/>
        <p:cNvGrpSpPr/>
        <p:nvPr/>
      </p:nvGrpSpPr>
      <p:grpSpPr>
        <a:xfrm>
          <a:off x="0" y="0"/>
          <a:ext cx="0" cy="0"/>
          <a:chOff x="0" y="0"/>
          <a:chExt cx="0" cy="0"/>
        </a:xfrm>
      </p:grpSpPr>
      <p:sp>
        <p:nvSpPr>
          <p:cNvPr id="15" name="chapter_title">
            <a:extLst>
              <a:ext uri="{FF2B5EF4-FFF2-40B4-BE49-F238E27FC236}">
                <a16:creationId xmlns:a16="http://schemas.microsoft.com/office/drawing/2014/main" id="{54A08D7F-0189-43B8-B1B5-985B40CA1DE6}"/>
              </a:ext>
            </a:extLst>
          </p:cNvPr>
          <p:cNvSpPr>
            <a:spLocks noGrp="1"/>
          </p:cNvSpPr>
          <p:nvPr>
            <p:ph type="body" idx="15" hasCustomPrompt="1"/>
          </p:nvPr>
        </p:nvSpPr>
        <p:spPr>
          <a:xfrm>
            <a:off x="259080" y="259200"/>
            <a:ext cx="10452100" cy="388800"/>
          </a:xfrm>
        </p:spPr>
        <p:txBody>
          <a:bodyPr vert="horz" lIns="0" tIns="0" rIns="0" bIns="0" rtlCol="0"/>
          <a:lstStyle>
            <a:lvl1pPr>
              <a:lnSpc>
                <a:spcPct val="89000"/>
              </a:lnSpc>
              <a:buNone/>
              <a:defRPr sz="2800" kern="0" baseline="0"/>
            </a:lvl1pPr>
          </a:lstStyle>
          <a:p>
            <a:pPr marL="0" lvl="0" indent="0">
              <a:spcBef>
                <a:spcPts val="0"/>
              </a:spcBef>
              <a:buFont typeface="Wingdings 3" panose="05040102010807070707" pitchFamily="18" charset="2"/>
            </a:pPr>
            <a:r>
              <a:rPr lang="de-DE"/>
              <a:t>Add Chapter Title</a:t>
            </a:r>
          </a:p>
        </p:txBody>
      </p:sp>
      <p:sp>
        <p:nvSpPr>
          <p:cNvPr id="19" name="slide_title">
            <a:extLst>
              <a:ext uri="{FF2B5EF4-FFF2-40B4-BE49-F238E27FC236}">
                <a16:creationId xmlns:a16="http://schemas.microsoft.com/office/drawing/2014/main" id="{DF7F8884-B1F7-469D-8614-E93F2AA1E3DD}"/>
              </a:ext>
            </a:extLst>
          </p:cNvPr>
          <p:cNvSpPr>
            <a:spLocks noGrp="1"/>
          </p:cNvSpPr>
          <p:nvPr>
            <p:ph type="title" sz="quarter" hasCustomPrompt="1"/>
          </p:nvPr>
        </p:nvSpPr>
        <p:spPr>
          <a:xfrm>
            <a:off x="259080" y="648000"/>
            <a:ext cx="10452100" cy="388800"/>
          </a:xfrm>
        </p:spPr>
        <p:txBody>
          <a:bodyPr/>
          <a:lstStyle/>
          <a:p>
            <a:r>
              <a:rPr lang="de-DE"/>
              <a:t>Add Slide Title</a:t>
            </a:r>
          </a:p>
        </p:txBody>
      </p:sp>
      <p:sp>
        <p:nvSpPr>
          <p:cNvPr id="5" name="Content Placeholder 2"/>
          <p:cNvSpPr>
            <a:spLocks noGrp="1"/>
          </p:cNvSpPr>
          <p:nvPr>
            <p:ph sz="half" idx="1" hasCustomPrompt="1"/>
          </p:nvPr>
        </p:nvSpPr>
        <p:spPr>
          <a:xfrm>
            <a:off x="3026410" y="1295399"/>
            <a:ext cx="1713230" cy="4168140"/>
          </a:xfrm>
        </p:spPr>
        <p:txBody>
          <a:bodyPr/>
          <a:lstStyle>
            <a:lvl1pPr>
              <a:defRPr/>
            </a:lvl1pPr>
          </a:lstStyle>
          <a:p>
            <a:pPr lvl="0"/>
            <a:r>
              <a:rPr lang="de-DE"/>
              <a:t>Add Text</a:t>
            </a:r>
          </a:p>
          <a:p>
            <a:pPr lvl="1"/>
            <a:r>
              <a:rPr lang="de-DE"/>
              <a:t>Zweite Ebene</a:t>
            </a:r>
          </a:p>
          <a:p>
            <a:pPr lvl="2"/>
            <a:r>
              <a:rPr lang="de-DE"/>
              <a:t>Dritte Ebene</a:t>
            </a:r>
          </a:p>
          <a:p>
            <a:pPr lvl="3"/>
            <a:r>
              <a:rPr lang="de-DE"/>
              <a:t>Vierte Ebene</a:t>
            </a:r>
          </a:p>
          <a:p>
            <a:pPr lvl="4"/>
            <a:r>
              <a:rPr lang="de-DE"/>
              <a:t>Fünfte Ebene</a:t>
            </a:r>
          </a:p>
        </p:txBody>
      </p:sp>
      <p:sp>
        <p:nvSpPr>
          <p:cNvPr id="6" name="Content Placeholder 3"/>
          <p:cNvSpPr>
            <a:spLocks noGrp="1"/>
          </p:cNvSpPr>
          <p:nvPr>
            <p:ph sz="half" idx="3" hasCustomPrompt="1"/>
          </p:nvPr>
        </p:nvSpPr>
        <p:spPr>
          <a:xfrm>
            <a:off x="7004050" y="1295399"/>
            <a:ext cx="1713230" cy="4168140"/>
          </a:xfrm>
        </p:spPr>
        <p:txBody>
          <a:bodyPr/>
          <a:lstStyle>
            <a:lvl1pPr>
              <a:defRPr/>
            </a:lvl1pPr>
          </a:lstStyle>
          <a:p>
            <a:pPr lvl="0"/>
            <a:r>
              <a:rPr lang="de-DE"/>
              <a:t>Add Text</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Content Placeholder 2"/>
          <p:cNvSpPr>
            <a:spLocks noGrp="1"/>
          </p:cNvSpPr>
          <p:nvPr>
            <p:ph sz="half" idx="2" hasCustomPrompt="1"/>
          </p:nvPr>
        </p:nvSpPr>
        <p:spPr>
          <a:xfrm>
            <a:off x="5015230" y="1295400"/>
            <a:ext cx="1713230" cy="4168140"/>
          </a:xfrm>
        </p:spPr>
        <p:txBody>
          <a:bodyPr/>
          <a:lstStyle>
            <a:lvl1pPr>
              <a:defRPr/>
            </a:lvl1pPr>
          </a:lstStyle>
          <a:p>
            <a:pPr lvl="0"/>
            <a:r>
              <a:rPr lang="de-DE"/>
              <a:t>Add Text</a:t>
            </a:r>
          </a:p>
          <a:p>
            <a:pPr lvl="1"/>
            <a:r>
              <a:rPr lang="de-DE"/>
              <a:t>Zweite Ebene</a:t>
            </a:r>
          </a:p>
          <a:p>
            <a:pPr lvl="2"/>
            <a:r>
              <a:rPr lang="de-DE"/>
              <a:t>Dritte Ebene</a:t>
            </a:r>
          </a:p>
          <a:p>
            <a:pPr lvl="3"/>
            <a:r>
              <a:rPr lang="de-DE"/>
              <a:t>Vierte Ebene</a:t>
            </a:r>
          </a:p>
          <a:p>
            <a:pPr lvl="4"/>
            <a:r>
              <a:rPr lang="de-DE"/>
              <a:t>Fünfte Ebene</a:t>
            </a:r>
          </a:p>
        </p:txBody>
      </p:sp>
      <p:sp>
        <p:nvSpPr>
          <p:cNvPr id="9" name="Content Placeholder 2"/>
          <p:cNvSpPr>
            <a:spLocks noGrp="1"/>
          </p:cNvSpPr>
          <p:nvPr>
            <p:ph sz="half" idx="4" hasCustomPrompt="1"/>
          </p:nvPr>
        </p:nvSpPr>
        <p:spPr>
          <a:xfrm>
            <a:off x="8992870" y="1295400"/>
            <a:ext cx="1713230" cy="4168140"/>
          </a:xfrm>
        </p:spPr>
        <p:txBody>
          <a:bodyPr/>
          <a:lstStyle>
            <a:lvl1pPr>
              <a:defRPr/>
            </a:lvl1pPr>
          </a:lstStyle>
          <a:p>
            <a:pPr lvl="0"/>
            <a:r>
              <a:rPr lang="de-DE"/>
              <a:t>Add Text</a:t>
            </a:r>
          </a:p>
          <a:p>
            <a:pPr lvl="1"/>
            <a:r>
              <a:rPr lang="de-DE"/>
              <a:t>Zweite Ebene</a:t>
            </a:r>
          </a:p>
          <a:p>
            <a:pPr lvl="2"/>
            <a:r>
              <a:rPr lang="de-DE"/>
              <a:t>Dritte Ebene</a:t>
            </a:r>
          </a:p>
          <a:p>
            <a:pPr lvl="3"/>
            <a:r>
              <a:rPr lang="de-DE"/>
              <a:t>Vierte Ebene</a:t>
            </a:r>
          </a:p>
          <a:p>
            <a:pPr lvl="4"/>
            <a:r>
              <a:rPr lang="de-DE"/>
              <a:t>Fünfte Ebene</a:t>
            </a:r>
          </a:p>
        </p:txBody>
      </p:sp>
      <p:sp>
        <p:nvSpPr>
          <p:cNvPr id="3" name="Slide Number Placeholder 2"/>
          <p:cNvSpPr>
            <a:spLocks noGrp="1"/>
          </p:cNvSpPr>
          <p:nvPr>
            <p:ph type="sldNum" sz="quarter" idx="12"/>
          </p:nvPr>
        </p:nvSpPr>
        <p:spPr>
          <a:xfrm>
            <a:off x="259080" y="5628640"/>
            <a:ext cx="288290" cy="410210"/>
          </a:xfrm>
        </p:spPr>
        <p:txBody>
          <a:bodyPr/>
          <a:lstStyle>
            <a:lvl1pPr>
              <a:defRPr kern="0" baseline="0">
                <a:solidFill>
                  <a:srgbClr val="999FA6"/>
                </a:solidFill>
              </a:defRPr>
            </a:lvl1pPr>
          </a:lstStyle>
          <a:p>
            <a:fld id="{4898AEC0-503E-4FA4-859C-D0F72D6E3F79}" type="slidenum">
              <a:rPr lang="de-DE" smtClean="0"/>
              <a:pPr/>
              <a:t>‹#›</a:t>
            </a:fld>
            <a:endParaRPr lang="de-DE"/>
          </a:p>
        </p:txBody>
      </p:sp>
      <p:pic>
        <p:nvPicPr>
          <p:cNvPr id="31" name="Grafik 3" descr="bottom_d2_169.png">
            <a:extLst>
              <a:ext uri="{FF2B5EF4-FFF2-40B4-BE49-F238E27FC236}">
                <a16:creationId xmlns:a16="http://schemas.microsoft.com/office/drawing/2014/main" id="{A3C6D0D9-04AD-43FA-8B6F-53255648BE83}"/>
              </a:ext>
            </a:extLst>
          </p:cNvPr>
          <p:cNvPicPr>
            <a:picLocks noSel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32" name="Grafik 31" descr="logo2_d2.png">
            <a:extLst>
              <a:ext uri="{FF2B5EF4-FFF2-40B4-BE49-F238E27FC236}">
                <a16:creationId xmlns:a16="http://schemas.microsoft.com/office/drawing/2014/main" id="{A5FC486E-34C4-4DFC-9640-0742E0B83B94}"/>
              </a:ext>
            </a:extLst>
          </p:cNvPr>
          <p:cNvPicPr>
            <a:picLocks noSelect="1"/>
          </p:cNvPicPr>
          <p:nvPr userDrawn="1">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0" y="5522613"/>
            <a:ext cx="135941" cy="648000"/>
          </a:xfrm>
          <a:prstGeom prst="rect">
            <a:avLst/>
          </a:prstGeom>
        </p:spPr>
      </p:pic>
      <p:sp>
        <p:nvSpPr>
          <p:cNvPr id="14" name="Rectangle7">
            <a:extLst>
              <a:ext uri="{FF2B5EF4-FFF2-40B4-BE49-F238E27FC236}">
                <a16:creationId xmlns:a16="http://schemas.microsoft.com/office/drawing/2014/main" id="{3A9A741C-7644-4810-ABAF-465822FC0D76}"/>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a:solidFill>
                  <a:srgbClr val="000000"/>
                </a:solidFill>
                <a:latin typeface="+mn-lt"/>
              </a:rPr>
              <a:t> </a:t>
            </a:r>
          </a:p>
        </p:txBody>
      </p:sp>
      <p:pic>
        <p:nvPicPr>
          <p:cNvPr id="17" name="Grafik 4" descr="logo1_d2.png">
            <a:extLst>
              <a:ext uri="{FF2B5EF4-FFF2-40B4-BE49-F238E27FC236}">
                <a16:creationId xmlns:a16="http://schemas.microsoft.com/office/drawing/2014/main" id="{2F5D5F7F-9AC3-4C8C-9378-5DCB41FEB94B}"/>
              </a:ext>
            </a:extLst>
          </p:cNvPr>
          <p:cNvPicPr>
            <a:picLocks noSelect="1"/>
          </p:cNvPicPr>
          <p:nvPr userDrawn="1">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9758680" y="5464811"/>
            <a:ext cx="1094740" cy="575309"/>
          </a:xfrm>
          <a:prstGeom prst="rect">
            <a:avLst/>
          </a:prstGeom>
          <a:ln w="0">
            <a:noFill/>
          </a:ln>
          <a:effectLst/>
        </p:spPr>
      </p:pic>
      <p:sp>
        <p:nvSpPr>
          <p:cNvPr id="36" name="sax_Navi" hidden="1">
            <a:extLst>
              <a:ext uri="{FF2B5EF4-FFF2-40B4-BE49-F238E27FC236}">
                <a16:creationId xmlns:a16="http://schemas.microsoft.com/office/drawing/2014/main" id="{DB2D4B67-8F36-45C4-999F-7640B105DF40}"/>
              </a:ext>
            </a:extLst>
          </p:cNvPr>
          <p:cNvSpPr txBox="1"/>
          <p:nvPr userDrawn="1"/>
        </p:nvSpPr>
        <p:spPr>
          <a:xfrm>
            <a:off x="259200" y="1296000"/>
            <a:ext cx="2120400" cy="4168800"/>
          </a:xfrm>
          <a:prstGeom prst="rect">
            <a:avLst/>
          </a:prstGeom>
          <a:solidFill>
            <a:schemeClr val="bg1"/>
          </a:solidFill>
          <a:ln>
            <a:noFill/>
          </a:ln>
        </p:spPr>
        <p:txBody>
          <a:bodyPr wrap="square" lIns="0" tIns="0" rIns="0" bIns="0" rtlCol="0">
            <a:noAutofit/>
          </a:bodyPr>
          <a:lstStyle/>
          <a:p>
            <a:pPr marR="0" defTabSz="914400" eaLnBrk="1" fontAlgn="auto" latinLnBrk="0" hangingPunct="1">
              <a:lnSpc>
                <a:spcPts val="2300"/>
              </a:lnSpc>
              <a:spcBef>
                <a:spcPts val="500"/>
              </a:spcBef>
              <a:spcAft>
                <a:spcPts val="0"/>
              </a:spcAft>
              <a:buClrTx/>
              <a:buSzTx/>
              <a:buFontTx/>
              <a:buNone/>
              <a:tabLst/>
            </a:pPr>
            <a:endParaRPr kumimoji="0" lang="de-DE" sz="1800" b="0" i="0" u="none" strike="noStrike" kern="0" cap="none" spc="0" normalizeH="0" baseline="0" noProof="0" dirty="0">
              <a:ln>
                <a:noFill/>
              </a:ln>
              <a:solidFill>
                <a:srgbClr val="000000"/>
              </a:solidFill>
              <a:effectLst/>
              <a:uLnTx/>
              <a:uFillTx/>
              <a:latin typeface="+mn-lt"/>
            </a:endParaRPr>
          </a:p>
        </p:txBody>
      </p:sp>
      <p:sp>
        <p:nvSpPr>
          <p:cNvPr id="37" name="sax_Navi_Eintrag" hidden="1">
            <a:extLst>
              <a:ext uri="{FF2B5EF4-FFF2-40B4-BE49-F238E27FC236}">
                <a16:creationId xmlns:a16="http://schemas.microsoft.com/office/drawing/2014/main" id="{7773499D-ABA7-4AC1-AA2A-ED8C25940CA1}"/>
              </a:ext>
            </a:extLst>
          </p:cNvPr>
          <p:cNvSpPr txBox="1"/>
          <p:nvPr userDrawn="1"/>
        </p:nvSpPr>
        <p:spPr>
          <a:xfrm>
            <a:off x="342000" y="1296000"/>
            <a:ext cx="1994400" cy="212400"/>
          </a:xfrm>
          <a:prstGeom prst="rect">
            <a:avLst/>
          </a:prstGeom>
          <a:solidFill>
            <a:schemeClr val="bg1">
              <a:alpha val="99000"/>
            </a:schemeClr>
          </a:solidFill>
          <a:ln>
            <a:noFill/>
            <a:prstDash val="lgDash"/>
          </a:ln>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38" name="sax_Navi_Eintrag" hidden="1">
            <a:extLst>
              <a:ext uri="{FF2B5EF4-FFF2-40B4-BE49-F238E27FC236}">
                <a16:creationId xmlns:a16="http://schemas.microsoft.com/office/drawing/2014/main" id="{C3B4996F-80BE-4696-BF30-D122A1832AC6}"/>
              </a:ext>
            </a:extLst>
          </p:cNvPr>
          <p:cNvSpPr txBox="1"/>
          <p:nvPr userDrawn="1"/>
        </p:nvSpPr>
        <p:spPr>
          <a:xfrm>
            <a:off x="342000" y="1508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39" name="sax_Navi_Eintrag" hidden="1">
            <a:extLst>
              <a:ext uri="{FF2B5EF4-FFF2-40B4-BE49-F238E27FC236}">
                <a16:creationId xmlns:a16="http://schemas.microsoft.com/office/drawing/2014/main" id="{D1C2CDF6-33F7-48EB-B1AB-71DE3836B0E8}"/>
              </a:ext>
            </a:extLst>
          </p:cNvPr>
          <p:cNvSpPr txBox="1"/>
          <p:nvPr userDrawn="1"/>
        </p:nvSpPr>
        <p:spPr>
          <a:xfrm>
            <a:off x="342000" y="1720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40" name="sax_Navi_Eintrag" hidden="1">
            <a:extLst>
              <a:ext uri="{FF2B5EF4-FFF2-40B4-BE49-F238E27FC236}">
                <a16:creationId xmlns:a16="http://schemas.microsoft.com/office/drawing/2014/main" id="{E96FF4B7-1AAC-4BCB-958D-ABE9308E8E23}"/>
              </a:ext>
            </a:extLst>
          </p:cNvPr>
          <p:cNvSpPr txBox="1"/>
          <p:nvPr userDrawn="1"/>
        </p:nvSpPr>
        <p:spPr>
          <a:xfrm>
            <a:off x="342000" y="1933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41" name="sax_Navi_Eintrag" hidden="1">
            <a:extLst>
              <a:ext uri="{FF2B5EF4-FFF2-40B4-BE49-F238E27FC236}">
                <a16:creationId xmlns:a16="http://schemas.microsoft.com/office/drawing/2014/main" id="{07BD18C1-4577-460B-A500-408547C27FC3}"/>
              </a:ext>
            </a:extLst>
          </p:cNvPr>
          <p:cNvSpPr txBox="1"/>
          <p:nvPr userDrawn="1"/>
        </p:nvSpPr>
        <p:spPr>
          <a:xfrm>
            <a:off x="342000" y="2145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44" name="sax_Navi_Eintrag" hidden="1">
            <a:extLst>
              <a:ext uri="{FF2B5EF4-FFF2-40B4-BE49-F238E27FC236}">
                <a16:creationId xmlns:a16="http://schemas.microsoft.com/office/drawing/2014/main" id="{BD501318-4248-464E-A7B8-B51DB514C5CD}"/>
              </a:ext>
            </a:extLst>
          </p:cNvPr>
          <p:cNvSpPr txBox="1"/>
          <p:nvPr userDrawn="1"/>
        </p:nvSpPr>
        <p:spPr>
          <a:xfrm>
            <a:off x="342000" y="2358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2" name="sax_Navi_Eintrag" hidden="1">
            <a:extLst>
              <a:ext uri="{FF2B5EF4-FFF2-40B4-BE49-F238E27FC236}">
                <a16:creationId xmlns:a16="http://schemas.microsoft.com/office/drawing/2014/main" id="{0BBE79CF-94DF-49AA-9889-F5B82327967E}"/>
              </a:ext>
            </a:extLst>
          </p:cNvPr>
          <p:cNvSpPr txBox="1"/>
          <p:nvPr userDrawn="1"/>
        </p:nvSpPr>
        <p:spPr>
          <a:xfrm>
            <a:off x="342000" y="2570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3" name="sax_Navi_Eintrag" hidden="1">
            <a:extLst>
              <a:ext uri="{FF2B5EF4-FFF2-40B4-BE49-F238E27FC236}">
                <a16:creationId xmlns:a16="http://schemas.microsoft.com/office/drawing/2014/main" id="{48E744C1-E8F1-4CB1-A89B-8605319E2B78}"/>
              </a:ext>
            </a:extLst>
          </p:cNvPr>
          <p:cNvSpPr txBox="1"/>
          <p:nvPr userDrawn="1"/>
        </p:nvSpPr>
        <p:spPr>
          <a:xfrm>
            <a:off x="342000" y="2782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4" name="sax_Navi_Eintrag" hidden="1">
            <a:extLst>
              <a:ext uri="{FF2B5EF4-FFF2-40B4-BE49-F238E27FC236}">
                <a16:creationId xmlns:a16="http://schemas.microsoft.com/office/drawing/2014/main" id="{549FA788-BCD5-4617-997A-E4B2EEA74F34}"/>
              </a:ext>
            </a:extLst>
          </p:cNvPr>
          <p:cNvSpPr txBox="1"/>
          <p:nvPr userDrawn="1"/>
        </p:nvSpPr>
        <p:spPr>
          <a:xfrm>
            <a:off x="342000" y="2995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5" name="sax_Navi_Eintrag" hidden="1">
            <a:extLst>
              <a:ext uri="{FF2B5EF4-FFF2-40B4-BE49-F238E27FC236}">
                <a16:creationId xmlns:a16="http://schemas.microsoft.com/office/drawing/2014/main" id="{3D2A9D05-0B40-4F34-A9F9-2F2072196B88}"/>
              </a:ext>
            </a:extLst>
          </p:cNvPr>
          <p:cNvSpPr txBox="1"/>
          <p:nvPr userDrawn="1"/>
        </p:nvSpPr>
        <p:spPr>
          <a:xfrm>
            <a:off x="342000" y="3207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6" name="sax_Navi_Eintrag" hidden="1">
            <a:extLst>
              <a:ext uri="{FF2B5EF4-FFF2-40B4-BE49-F238E27FC236}">
                <a16:creationId xmlns:a16="http://schemas.microsoft.com/office/drawing/2014/main" id="{AA57894A-BC5B-4919-B6E4-D1A18B1078AC}"/>
              </a:ext>
            </a:extLst>
          </p:cNvPr>
          <p:cNvSpPr txBox="1"/>
          <p:nvPr userDrawn="1"/>
        </p:nvSpPr>
        <p:spPr>
          <a:xfrm>
            <a:off x="342000" y="3420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7" name="sax_Navi_Eintrag" hidden="1">
            <a:extLst>
              <a:ext uri="{FF2B5EF4-FFF2-40B4-BE49-F238E27FC236}">
                <a16:creationId xmlns:a16="http://schemas.microsoft.com/office/drawing/2014/main" id="{7C50E303-A3BF-4F5D-89C2-0792280DE1AF}"/>
              </a:ext>
            </a:extLst>
          </p:cNvPr>
          <p:cNvSpPr txBox="1"/>
          <p:nvPr userDrawn="1"/>
        </p:nvSpPr>
        <p:spPr>
          <a:xfrm>
            <a:off x="342000" y="3632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8" name="sax_Navi_Eintrag" hidden="1">
            <a:extLst>
              <a:ext uri="{FF2B5EF4-FFF2-40B4-BE49-F238E27FC236}">
                <a16:creationId xmlns:a16="http://schemas.microsoft.com/office/drawing/2014/main" id="{62E8F24F-C827-4B4F-8A1E-C036B1EC0F22}"/>
              </a:ext>
            </a:extLst>
          </p:cNvPr>
          <p:cNvSpPr txBox="1"/>
          <p:nvPr userDrawn="1"/>
        </p:nvSpPr>
        <p:spPr>
          <a:xfrm>
            <a:off x="342000" y="3844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9" name="sax_Navi_Eintrag" hidden="1">
            <a:extLst>
              <a:ext uri="{FF2B5EF4-FFF2-40B4-BE49-F238E27FC236}">
                <a16:creationId xmlns:a16="http://schemas.microsoft.com/office/drawing/2014/main" id="{F5AB1383-92D4-44DE-BA54-C2461C82B6A6}"/>
              </a:ext>
            </a:extLst>
          </p:cNvPr>
          <p:cNvSpPr txBox="1"/>
          <p:nvPr userDrawn="1"/>
        </p:nvSpPr>
        <p:spPr>
          <a:xfrm>
            <a:off x="342000" y="4057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70" name="sax_Navi_Eintrag" hidden="1">
            <a:extLst>
              <a:ext uri="{FF2B5EF4-FFF2-40B4-BE49-F238E27FC236}">
                <a16:creationId xmlns:a16="http://schemas.microsoft.com/office/drawing/2014/main" id="{CFD4E920-15DD-4E13-82D3-F1E8CFC198E8}"/>
              </a:ext>
            </a:extLst>
          </p:cNvPr>
          <p:cNvSpPr txBox="1"/>
          <p:nvPr userDrawn="1"/>
        </p:nvSpPr>
        <p:spPr>
          <a:xfrm>
            <a:off x="342000" y="4269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71" name="sax_Navi_Eintrag" hidden="1">
            <a:extLst>
              <a:ext uri="{FF2B5EF4-FFF2-40B4-BE49-F238E27FC236}">
                <a16:creationId xmlns:a16="http://schemas.microsoft.com/office/drawing/2014/main" id="{A412DD94-0D3A-47D2-9418-D643BF376A5B}"/>
              </a:ext>
            </a:extLst>
          </p:cNvPr>
          <p:cNvSpPr txBox="1"/>
          <p:nvPr userDrawn="1"/>
        </p:nvSpPr>
        <p:spPr>
          <a:xfrm>
            <a:off x="342000" y="4482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72" name="sax_Navi_Eintrag" hidden="1">
            <a:extLst>
              <a:ext uri="{FF2B5EF4-FFF2-40B4-BE49-F238E27FC236}">
                <a16:creationId xmlns:a16="http://schemas.microsoft.com/office/drawing/2014/main" id="{BCE9CF29-FAD9-4D07-BEE4-65513B814D02}"/>
              </a:ext>
            </a:extLst>
          </p:cNvPr>
          <p:cNvSpPr txBox="1"/>
          <p:nvPr userDrawn="1"/>
        </p:nvSpPr>
        <p:spPr>
          <a:xfrm>
            <a:off x="342000" y="4694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73" name="sax_Navi_Eintrag" hidden="1">
            <a:extLst>
              <a:ext uri="{FF2B5EF4-FFF2-40B4-BE49-F238E27FC236}">
                <a16:creationId xmlns:a16="http://schemas.microsoft.com/office/drawing/2014/main" id="{27910DD3-5738-4193-B7E8-023E23835B17}"/>
              </a:ext>
            </a:extLst>
          </p:cNvPr>
          <p:cNvSpPr txBox="1"/>
          <p:nvPr userDrawn="1"/>
        </p:nvSpPr>
        <p:spPr>
          <a:xfrm>
            <a:off x="342000" y="4906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74" name="sax_Navi_Eintrag" hidden="1">
            <a:extLst>
              <a:ext uri="{FF2B5EF4-FFF2-40B4-BE49-F238E27FC236}">
                <a16:creationId xmlns:a16="http://schemas.microsoft.com/office/drawing/2014/main" id="{923B749E-BAD4-4088-A436-02456CEB7C8B}"/>
              </a:ext>
            </a:extLst>
          </p:cNvPr>
          <p:cNvSpPr txBox="1"/>
          <p:nvPr userDrawn="1"/>
        </p:nvSpPr>
        <p:spPr>
          <a:xfrm>
            <a:off x="342000" y="5119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Tree>
    <p:extLst>
      <p:ext uri="{BB962C8B-B14F-4D97-AF65-F5344CB8AC3E}">
        <p14:creationId xmlns:p14="http://schemas.microsoft.com/office/powerpoint/2010/main" val="1806836807"/>
      </p:ext>
    </p:extLst>
  </p:cSld>
  <p:clrMapOvr>
    <a:masterClrMapping/>
  </p:clrMapOvr>
  <p:extLst>
    <p:ext uri="{DCECCB84-F9BA-43D5-87BE-67443E8EF086}">
      <p15:sldGuideLst xmlns:p15="http://schemas.microsoft.com/office/powerpoint/2012/main">
        <p15:guide id="1" pos="162">
          <p15:clr>
            <a:srgbClr val="FBAE40"/>
          </p15:clr>
        </p15:guide>
        <p15:guide id="2" pos="6747">
          <p15:clr>
            <a:srgbClr val="FBAE40"/>
          </p15:clr>
        </p15:guide>
        <p15:guide id="3" orient="horz" pos="162">
          <p15:clr>
            <a:srgbClr val="FBAE40"/>
          </p15:clr>
        </p15:guide>
        <p15:guide id="4" orient="horz" pos="408">
          <p15:clr>
            <a:srgbClr val="FBAE40"/>
          </p15:clr>
        </p15:guide>
        <p15:guide id="5" orient="horz" pos="654">
          <p15:clr>
            <a:srgbClr val="FBAE40"/>
          </p15:clr>
        </p15:guide>
        <p15:guide id="6" orient="horz" pos="816">
          <p15:clr>
            <a:srgbClr val="FBAE40"/>
          </p15:clr>
        </p15:guide>
        <p15:guide id="7" orient="horz" pos="3443">
          <p15:clr>
            <a:srgbClr val="FBAE40"/>
          </p15:clr>
        </p15:guide>
        <p15:guide id="8" pos="1905">
          <p15:clr>
            <a:srgbClr val="FBAE40"/>
          </p15:clr>
        </p15:guide>
        <p15:guide id="9" pos="2979">
          <p15:clr>
            <a:srgbClr val="FBAE40"/>
          </p15:clr>
        </p15:guide>
        <p15:guide id="10" pos="3160">
          <p15:clr>
            <a:srgbClr val="FBAE40"/>
          </p15:clr>
        </p15:guide>
        <p15:guide id="11" pos="4239">
          <p15:clr>
            <a:srgbClr val="FBAE40"/>
          </p15:clr>
        </p15:guide>
        <p15:guide id="12" pos="4412">
          <p15:clr>
            <a:srgbClr val="FBAE40"/>
          </p15:clr>
        </p15:guide>
        <p15:guide id="13" pos="5492">
          <p15:clr>
            <a:srgbClr val="FBAE40"/>
          </p15:clr>
        </p15:guide>
        <p15:guide id="14" pos="56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580" y="328613"/>
            <a:ext cx="9460586" cy="1192212"/>
          </a:xfrm>
        </p:spPr>
        <p:txBody>
          <a:bodyPr/>
          <a:lstStyle/>
          <a:p>
            <a:r>
              <a:rPr lang="en-US"/>
              <a:t>Click to edit Master title style</a:t>
            </a:r>
            <a:endParaRPr lang="de-DE"/>
          </a:p>
        </p:txBody>
      </p:sp>
      <p:sp>
        <p:nvSpPr>
          <p:cNvPr id="3" name="Text Placeholder 2"/>
          <p:cNvSpPr>
            <a:spLocks noGrp="1"/>
          </p:cNvSpPr>
          <p:nvPr>
            <p:ph type="body" idx="1"/>
          </p:nvPr>
        </p:nvSpPr>
        <p:spPr>
          <a:xfrm>
            <a:off x="755580" y="1512888"/>
            <a:ext cx="4641401" cy="741362"/>
          </a:xfrm>
        </p:spPr>
        <p:txBody>
          <a:bodyPr anchor="b"/>
          <a:lstStyle>
            <a:lvl1pPr marL="0" indent="0">
              <a:buNone/>
              <a:defRPr sz="2159" b="1"/>
            </a:lvl1pPr>
            <a:lvl2pPr marL="411358" indent="0">
              <a:buNone/>
              <a:defRPr sz="1799" b="1"/>
            </a:lvl2pPr>
            <a:lvl3pPr marL="822716" indent="0">
              <a:buNone/>
              <a:defRPr sz="1619" b="1"/>
            </a:lvl3pPr>
            <a:lvl4pPr marL="1234075" indent="0">
              <a:buNone/>
              <a:defRPr sz="1440" b="1"/>
            </a:lvl4pPr>
            <a:lvl5pPr marL="1645433" indent="0">
              <a:buNone/>
              <a:defRPr sz="1440" b="1"/>
            </a:lvl5pPr>
            <a:lvl6pPr marL="2056792" indent="0">
              <a:buNone/>
              <a:defRPr sz="1440" b="1"/>
            </a:lvl6pPr>
            <a:lvl7pPr marL="2468150" indent="0">
              <a:buNone/>
              <a:defRPr sz="1440" b="1"/>
            </a:lvl7pPr>
            <a:lvl8pPr marL="2879509" indent="0">
              <a:buNone/>
              <a:defRPr sz="1440" b="1"/>
            </a:lvl8pPr>
            <a:lvl9pPr marL="3290867" indent="0">
              <a:buNone/>
              <a:defRPr sz="1440" b="1"/>
            </a:lvl9pPr>
          </a:lstStyle>
          <a:p>
            <a:pPr lvl="0"/>
            <a:r>
              <a:rPr lang="en-US"/>
              <a:t>Edit Master text styles</a:t>
            </a:r>
          </a:p>
        </p:txBody>
      </p:sp>
      <p:sp>
        <p:nvSpPr>
          <p:cNvPr id="4" name="Content Placeholder 3"/>
          <p:cNvSpPr>
            <a:spLocks noGrp="1"/>
          </p:cNvSpPr>
          <p:nvPr>
            <p:ph sz="half" idx="2"/>
          </p:nvPr>
        </p:nvSpPr>
        <p:spPr>
          <a:xfrm>
            <a:off x="755580" y="2254251"/>
            <a:ext cx="4641401" cy="331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5" name="Text Placeholder 4"/>
          <p:cNvSpPr>
            <a:spLocks noGrp="1"/>
          </p:cNvSpPr>
          <p:nvPr>
            <p:ph type="body" sz="quarter" idx="3"/>
          </p:nvPr>
        </p:nvSpPr>
        <p:spPr>
          <a:xfrm>
            <a:off x="5553598" y="1512888"/>
            <a:ext cx="4662567" cy="741362"/>
          </a:xfrm>
        </p:spPr>
        <p:txBody>
          <a:bodyPr anchor="b"/>
          <a:lstStyle>
            <a:lvl1pPr marL="0" indent="0">
              <a:buNone/>
              <a:defRPr sz="2159" b="1"/>
            </a:lvl1pPr>
            <a:lvl2pPr marL="411358" indent="0">
              <a:buNone/>
              <a:defRPr sz="1799" b="1"/>
            </a:lvl2pPr>
            <a:lvl3pPr marL="822716" indent="0">
              <a:buNone/>
              <a:defRPr sz="1619" b="1"/>
            </a:lvl3pPr>
            <a:lvl4pPr marL="1234075" indent="0">
              <a:buNone/>
              <a:defRPr sz="1440" b="1"/>
            </a:lvl4pPr>
            <a:lvl5pPr marL="1645433" indent="0">
              <a:buNone/>
              <a:defRPr sz="1440" b="1"/>
            </a:lvl5pPr>
            <a:lvl6pPr marL="2056792" indent="0">
              <a:buNone/>
              <a:defRPr sz="1440" b="1"/>
            </a:lvl6pPr>
            <a:lvl7pPr marL="2468150" indent="0">
              <a:buNone/>
              <a:defRPr sz="1440" b="1"/>
            </a:lvl7pPr>
            <a:lvl8pPr marL="2879509" indent="0">
              <a:buNone/>
              <a:defRPr sz="1440" b="1"/>
            </a:lvl8pPr>
            <a:lvl9pPr marL="3290867" indent="0">
              <a:buNone/>
              <a:defRPr sz="1440" b="1"/>
            </a:lvl9pPr>
          </a:lstStyle>
          <a:p>
            <a:pPr lvl="0"/>
            <a:r>
              <a:rPr lang="en-US"/>
              <a:t>Edit Master text styles</a:t>
            </a:r>
          </a:p>
        </p:txBody>
      </p:sp>
      <p:sp>
        <p:nvSpPr>
          <p:cNvPr id="6" name="Content Placeholder 5"/>
          <p:cNvSpPr>
            <a:spLocks noGrp="1"/>
          </p:cNvSpPr>
          <p:nvPr>
            <p:ph sz="quarter" idx="4"/>
          </p:nvPr>
        </p:nvSpPr>
        <p:spPr>
          <a:xfrm>
            <a:off x="5553598" y="2254251"/>
            <a:ext cx="4662567" cy="331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4218465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2 horizontal Contents">
    <p:spTree>
      <p:nvGrpSpPr>
        <p:cNvPr id="1" name=""/>
        <p:cNvGrpSpPr/>
        <p:nvPr/>
      </p:nvGrpSpPr>
      <p:grpSpPr>
        <a:xfrm>
          <a:off x="0" y="0"/>
          <a:ext cx="0" cy="0"/>
          <a:chOff x="0" y="0"/>
          <a:chExt cx="0" cy="0"/>
        </a:xfrm>
      </p:grpSpPr>
      <p:sp>
        <p:nvSpPr>
          <p:cNvPr id="13" name="chapter_title">
            <a:extLst>
              <a:ext uri="{FF2B5EF4-FFF2-40B4-BE49-F238E27FC236}">
                <a16:creationId xmlns:a16="http://schemas.microsoft.com/office/drawing/2014/main" id="{E455553B-0F79-436E-85C6-4C85581AEF85}"/>
              </a:ext>
            </a:extLst>
          </p:cNvPr>
          <p:cNvSpPr>
            <a:spLocks noGrp="1"/>
          </p:cNvSpPr>
          <p:nvPr>
            <p:ph type="body" idx="15" hasCustomPrompt="1"/>
          </p:nvPr>
        </p:nvSpPr>
        <p:spPr>
          <a:xfrm>
            <a:off x="259080" y="259200"/>
            <a:ext cx="10452100" cy="388800"/>
          </a:xfrm>
        </p:spPr>
        <p:txBody>
          <a:bodyPr vert="horz" lIns="0" tIns="0" rIns="0" bIns="0" rtlCol="0"/>
          <a:lstStyle>
            <a:lvl1pPr>
              <a:lnSpc>
                <a:spcPct val="89000"/>
              </a:lnSpc>
              <a:buNone/>
              <a:defRPr sz="2800" kern="0" baseline="0"/>
            </a:lvl1pPr>
          </a:lstStyle>
          <a:p>
            <a:pPr marL="0" lvl="0" indent="0">
              <a:spcBef>
                <a:spcPts val="0"/>
              </a:spcBef>
              <a:buFont typeface="Wingdings 3" panose="05040102010807070707" pitchFamily="18" charset="2"/>
            </a:pPr>
            <a:r>
              <a:rPr lang="de-DE"/>
              <a:t>Add Chapter Title</a:t>
            </a:r>
          </a:p>
        </p:txBody>
      </p:sp>
      <p:sp>
        <p:nvSpPr>
          <p:cNvPr id="17" name="slide_title">
            <a:extLst>
              <a:ext uri="{FF2B5EF4-FFF2-40B4-BE49-F238E27FC236}">
                <a16:creationId xmlns:a16="http://schemas.microsoft.com/office/drawing/2014/main" id="{9F6D022B-DEE5-4AD2-8799-00321036FE87}"/>
              </a:ext>
            </a:extLst>
          </p:cNvPr>
          <p:cNvSpPr>
            <a:spLocks noGrp="1"/>
          </p:cNvSpPr>
          <p:nvPr>
            <p:ph type="title" sz="quarter" hasCustomPrompt="1"/>
          </p:nvPr>
        </p:nvSpPr>
        <p:spPr>
          <a:xfrm>
            <a:off x="259080" y="648000"/>
            <a:ext cx="10452100" cy="388800"/>
          </a:xfrm>
        </p:spPr>
        <p:txBody>
          <a:bodyPr/>
          <a:lstStyle/>
          <a:p>
            <a:r>
              <a:rPr lang="de-DE"/>
              <a:t>Add Slide Title</a:t>
            </a:r>
          </a:p>
        </p:txBody>
      </p:sp>
      <p:sp>
        <p:nvSpPr>
          <p:cNvPr id="5" name="Content Placeholder 2"/>
          <p:cNvSpPr>
            <a:spLocks noGrp="1"/>
          </p:cNvSpPr>
          <p:nvPr>
            <p:ph sz="half" idx="1" hasCustomPrompt="1"/>
          </p:nvPr>
        </p:nvSpPr>
        <p:spPr>
          <a:xfrm>
            <a:off x="3026410" y="1296000"/>
            <a:ext cx="7680960" cy="2019600"/>
          </a:xfrm>
        </p:spPr>
        <p:txBody>
          <a:bodyPr/>
          <a:lstStyle>
            <a:lvl1pPr>
              <a:defRPr/>
            </a:lvl1pPr>
          </a:lstStyle>
          <a:p>
            <a:pPr lvl="0"/>
            <a:r>
              <a:rPr lang="de-DE"/>
              <a:t>Add Text</a:t>
            </a:r>
          </a:p>
          <a:p>
            <a:pPr lvl="1"/>
            <a:r>
              <a:rPr lang="de-DE"/>
              <a:t>Zweite Ebene</a:t>
            </a:r>
          </a:p>
          <a:p>
            <a:pPr lvl="2"/>
            <a:r>
              <a:rPr lang="de-DE"/>
              <a:t>Dritte Ebene</a:t>
            </a:r>
          </a:p>
          <a:p>
            <a:pPr lvl="3"/>
            <a:r>
              <a:rPr lang="de-DE"/>
              <a:t>Vierte Ebene</a:t>
            </a:r>
          </a:p>
          <a:p>
            <a:pPr lvl="4"/>
            <a:r>
              <a:rPr lang="de-DE"/>
              <a:t>Fünfte Ebene</a:t>
            </a:r>
          </a:p>
        </p:txBody>
      </p:sp>
      <p:sp>
        <p:nvSpPr>
          <p:cNvPr id="6" name="Content Placeholder 3"/>
          <p:cNvSpPr>
            <a:spLocks noGrp="1"/>
          </p:cNvSpPr>
          <p:nvPr>
            <p:ph sz="half" idx="2" hasCustomPrompt="1"/>
          </p:nvPr>
        </p:nvSpPr>
        <p:spPr>
          <a:xfrm>
            <a:off x="3026410" y="3445201"/>
            <a:ext cx="7680960" cy="2019600"/>
          </a:xfrm>
        </p:spPr>
        <p:txBody>
          <a:bodyPr/>
          <a:lstStyle>
            <a:lvl1pPr>
              <a:defRPr/>
            </a:lvl1pPr>
          </a:lstStyle>
          <a:p>
            <a:pPr lvl="0"/>
            <a:r>
              <a:rPr lang="de-DE"/>
              <a:t>Add Text</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Slide Number Placeholder 2"/>
          <p:cNvSpPr>
            <a:spLocks noGrp="1"/>
          </p:cNvSpPr>
          <p:nvPr>
            <p:ph type="sldNum" sz="quarter" idx="12"/>
          </p:nvPr>
        </p:nvSpPr>
        <p:spPr>
          <a:xfrm>
            <a:off x="259080" y="5628640"/>
            <a:ext cx="288290" cy="410210"/>
          </a:xfrm>
        </p:spPr>
        <p:txBody>
          <a:bodyPr/>
          <a:lstStyle>
            <a:lvl1pPr>
              <a:defRPr kern="0" baseline="0">
                <a:solidFill>
                  <a:srgbClr val="999FA6"/>
                </a:solidFill>
              </a:defRPr>
            </a:lvl1pPr>
          </a:lstStyle>
          <a:p>
            <a:fld id="{4898AEC0-503E-4FA4-859C-D0F72D6E3F79}" type="slidenum">
              <a:rPr lang="de-DE" smtClean="0"/>
              <a:pPr/>
              <a:t>‹#›</a:t>
            </a:fld>
            <a:endParaRPr lang="de-DE"/>
          </a:p>
        </p:txBody>
      </p:sp>
      <p:pic>
        <p:nvPicPr>
          <p:cNvPr id="29" name="Grafik 3" descr="bottom_d2_169.png">
            <a:extLst>
              <a:ext uri="{FF2B5EF4-FFF2-40B4-BE49-F238E27FC236}">
                <a16:creationId xmlns:a16="http://schemas.microsoft.com/office/drawing/2014/main" id="{E1C644A7-78AF-407E-A25C-6F76F012AC1D}"/>
              </a:ext>
            </a:extLst>
          </p:cNvPr>
          <p:cNvPicPr>
            <a:picLocks noSel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30" name="Grafik 29" descr="logo2_d2.png">
            <a:extLst>
              <a:ext uri="{FF2B5EF4-FFF2-40B4-BE49-F238E27FC236}">
                <a16:creationId xmlns:a16="http://schemas.microsoft.com/office/drawing/2014/main" id="{BF432EB7-B56F-491D-9D42-9FA89D925A5A}"/>
              </a:ext>
            </a:extLst>
          </p:cNvPr>
          <p:cNvPicPr>
            <a:picLocks noSelect="1"/>
          </p:cNvPicPr>
          <p:nvPr userDrawn="1">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0" y="5522613"/>
            <a:ext cx="135941" cy="648000"/>
          </a:xfrm>
          <a:prstGeom prst="rect">
            <a:avLst/>
          </a:prstGeom>
        </p:spPr>
      </p:pic>
      <p:sp>
        <p:nvSpPr>
          <p:cNvPr id="12" name="Rectangle7">
            <a:extLst>
              <a:ext uri="{FF2B5EF4-FFF2-40B4-BE49-F238E27FC236}">
                <a16:creationId xmlns:a16="http://schemas.microsoft.com/office/drawing/2014/main" id="{2E7C0809-54C2-4B00-97B9-AEB55C54DF36}"/>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a:solidFill>
                  <a:srgbClr val="000000"/>
                </a:solidFill>
                <a:latin typeface="+mn-lt"/>
              </a:rPr>
              <a:t> </a:t>
            </a:r>
          </a:p>
        </p:txBody>
      </p:sp>
      <p:pic>
        <p:nvPicPr>
          <p:cNvPr id="14" name="Grafik 4" descr="logo1_d2.png">
            <a:extLst>
              <a:ext uri="{FF2B5EF4-FFF2-40B4-BE49-F238E27FC236}">
                <a16:creationId xmlns:a16="http://schemas.microsoft.com/office/drawing/2014/main" id="{F944409F-1D53-436E-A382-254727DA7F5F}"/>
              </a:ext>
            </a:extLst>
          </p:cNvPr>
          <p:cNvPicPr>
            <a:picLocks noSelect="1"/>
          </p:cNvPicPr>
          <p:nvPr userDrawn="1">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9758680" y="5464811"/>
            <a:ext cx="1094740" cy="575309"/>
          </a:xfrm>
          <a:prstGeom prst="rect">
            <a:avLst/>
          </a:prstGeom>
          <a:ln w="0">
            <a:noFill/>
          </a:ln>
          <a:effectLst/>
        </p:spPr>
      </p:pic>
      <p:sp>
        <p:nvSpPr>
          <p:cNvPr id="34" name="sax_Navi" hidden="1">
            <a:extLst>
              <a:ext uri="{FF2B5EF4-FFF2-40B4-BE49-F238E27FC236}">
                <a16:creationId xmlns:a16="http://schemas.microsoft.com/office/drawing/2014/main" id="{0BCFE689-4FC7-4D9C-9FE5-45025A6F7107}"/>
              </a:ext>
            </a:extLst>
          </p:cNvPr>
          <p:cNvSpPr txBox="1"/>
          <p:nvPr userDrawn="1"/>
        </p:nvSpPr>
        <p:spPr>
          <a:xfrm>
            <a:off x="259200" y="1296000"/>
            <a:ext cx="2120400" cy="4168800"/>
          </a:xfrm>
          <a:prstGeom prst="rect">
            <a:avLst/>
          </a:prstGeom>
          <a:solidFill>
            <a:schemeClr val="bg1"/>
          </a:solidFill>
          <a:ln>
            <a:noFill/>
          </a:ln>
        </p:spPr>
        <p:txBody>
          <a:bodyPr wrap="square" lIns="0" tIns="0" rIns="0" bIns="0" rtlCol="0">
            <a:noAutofit/>
          </a:bodyPr>
          <a:lstStyle/>
          <a:p>
            <a:pPr marR="0" defTabSz="914400" eaLnBrk="1" fontAlgn="auto" latinLnBrk="0" hangingPunct="1">
              <a:lnSpc>
                <a:spcPts val="2300"/>
              </a:lnSpc>
              <a:spcBef>
                <a:spcPts val="500"/>
              </a:spcBef>
              <a:spcAft>
                <a:spcPts val="0"/>
              </a:spcAft>
              <a:buClrTx/>
              <a:buSzTx/>
              <a:buFontTx/>
              <a:buNone/>
              <a:tabLst/>
            </a:pPr>
            <a:endParaRPr kumimoji="0" lang="de-DE" sz="1800" b="0" i="0" u="none" strike="noStrike" kern="0" cap="none" spc="0" normalizeH="0" baseline="0" noProof="0" dirty="0">
              <a:ln>
                <a:noFill/>
              </a:ln>
              <a:solidFill>
                <a:srgbClr val="000000"/>
              </a:solidFill>
              <a:effectLst/>
              <a:uLnTx/>
              <a:uFillTx/>
              <a:latin typeface="+mn-lt"/>
            </a:endParaRPr>
          </a:p>
        </p:txBody>
      </p:sp>
      <p:sp>
        <p:nvSpPr>
          <p:cNvPr id="35" name="sax_Navi_Eintrag" hidden="1">
            <a:extLst>
              <a:ext uri="{FF2B5EF4-FFF2-40B4-BE49-F238E27FC236}">
                <a16:creationId xmlns:a16="http://schemas.microsoft.com/office/drawing/2014/main" id="{78D4F440-277B-418B-9621-90E62761001F}"/>
              </a:ext>
            </a:extLst>
          </p:cNvPr>
          <p:cNvSpPr txBox="1"/>
          <p:nvPr userDrawn="1"/>
        </p:nvSpPr>
        <p:spPr>
          <a:xfrm>
            <a:off x="342000" y="1296000"/>
            <a:ext cx="1994400" cy="212400"/>
          </a:xfrm>
          <a:prstGeom prst="rect">
            <a:avLst/>
          </a:prstGeom>
          <a:solidFill>
            <a:schemeClr val="bg1">
              <a:alpha val="99000"/>
            </a:schemeClr>
          </a:solidFill>
          <a:ln>
            <a:noFill/>
            <a:prstDash val="lgDash"/>
          </a:ln>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36" name="sax_Navi_Eintrag" hidden="1">
            <a:extLst>
              <a:ext uri="{FF2B5EF4-FFF2-40B4-BE49-F238E27FC236}">
                <a16:creationId xmlns:a16="http://schemas.microsoft.com/office/drawing/2014/main" id="{CD9AB144-4EB8-4115-B980-5D200ED3E7D1}"/>
              </a:ext>
            </a:extLst>
          </p:cNvPr>
          <p:cNvSpPr txBox="1"/>
          <p:nvPr userDrawn="1"/>
        </p:nvSpPr>
        <p:spPr>
          <a:xfrm>
            <a:off x="342000" y="1508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37" name="sax_Navi_Eintrag" hidden="1">
            <a:extLst>
              <a:ext uri="{FF2B5EF4-FFF2-40B4-BE49-F238E27FC236}">
                <a16:creationId xmlns:a16="http://schemas.microsoft.com/office/drawing/2014/main" id="{28B76106-9604-4489-883C-5FE99B4CB06E}"/>
              </a:ext>
            </a:extLst>
          </p:cNvPr>
          <p:cNvSpPr txBox="1"/>
          <p:nvPr userDrawn="1"/>
        </p:nvSpPr>
        <p:spPr>
          <a:xfrm>
            <a:off x="342000" y="1720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38" name="sax_Navi_Eintrag" hidden="1">
            <a:extLst>
              <a:ext uri="{FF2B5EF4-FFF2-40B4-BE49-F238E27FC236}">
                <a16:creationId xmlns:a16="http://schemas.microsoft.com/office/drawing/2014/main" id="{DFEA2FE0-8FEF-40DD-9F67-185A31C99797}"/>
              </a:ext>
            </a:extLst>
          </p:cNvPr>
          <p:cNvSpPr txBox="1"/>
          <p:nvPr userDrawn="1"/>
        </p:nvSpPr>
        <p:spPr>
          <a:xfrm>
            <a:off x="342000" y="1933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39" name="sax_Navi_Eintrag" hidden="1">
            <a:extLst>
              <a:ext uri="{FF2B5EF4-FFF2-40B4-BE49-F238E27FC236}">
                <a16:creationId xmlns:a16="http://schemas.microsoft.com/office/drawing/2014/main" id="{B9778ED8-061C-47C8-A8E7-B24F9E828F87}"/>
              </a:ext>
            </a:extLst>
          </p:cNvPr>
          <p:cNvSpPr txBox="1"/>
          <p:nvPr userDrawn="1"/>
        </p:nvSpPr>
        <p:spPr>
          <a:xfrm>
            <a:off x="342000" y="2145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42" name="sax_Navi_Eintrag" hidden="1">
            <a:extLst>
              <a:ext uri="{FF2B5EF4-FFF2-40B4-BE49-F238E27FC236}">
                <a16:creationId xmlns:a16="http://schemas.microsoft.com/office/drawing/2014/main" id="{FAAF73AA-701D-410C-8DB3-32CCC1E48FED}"/>
              </a:ext>
            </a:extLst>
          </p:cNvPr>
          <p:cNvSpPr txBox="1"/>
          <p:nvPr userDrawn="1"/>
        </p:nvSpPr>
        <p:spPr>
          <a:xfrm>
            <a:off x="342000" y="2358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0" name="sax_Navi_Eintrag" hidden="1">
            <a:extLst>
              <a:ext uri="{FF2B5EF4-FFF2-40B4-BE49-F238E27FC236}">
                <a16:creationId xmlns:a16="http://schemas.microsoft.com/office/drawing/2014/main" id="{8C88B5A1-9E54-472B-B283-DCA0B8EF03B3}"/>
              </a:ext>
            </a:extLst>
          </p:cNvPr>
          <p:cNvSpPr txBox="1"/>
          <p:nvPr userDrawn="1"/>
        </p:nvSpPr>
        <p:spPr>
          <a:xfrm>
            <a:off x="342000" y="2570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1" name="sax_Navi_Eintrag" hidden="1">
            <a:extLst>
              <a:ext uri="{FF2B5EF4-FFF2-40B4-BE49-F238E27FC236}">
                <a16:creationId xmlns:a16="http://schemas.microsoft.com/office/drawing/2014/main" id="{1694C0B2-78A6-4BFA-AA43-C1317CFD8045}"/>
              </a:ext>
            </a:extLst>
          </p:cNvPr>
          <p:cNvSpPr txBox="1"/>
          <p:nvPr userDrawn="1"/>
        </p:nvSpPr>
        <p:spPr>
          <a:xfrm>
            <a:off x="342000" y="2782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2" name="sax_Navi_Eintrag" hidden="1">
            <a:extLst>
              <a:ext uri="{FF2B5EF4-FFF2-40B4-BE49-F238E27FC236}">
                <a16:creationId xmlns:a16="http://schemas.microsoft.com/office/drawing/2014/main" id="{59FE7FB3-27A3-47FD-BB98-BAD06250F8AE}"/>
              </a:ext>
            </a:extLst>
          </p:cNvPr>
          <p:cNvSpPr txBox="1"/>
          <p:nvPr userDrawn="1"/>
        </p:nvSpPr>
        <p:spPr>
          <a:xfrm>
            <a:off x="342000" y="2995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3" name="sax_Navi_Eintrag" hidden="1">
            <a:extLst>
              <a:ext uri="{FF2B5EF4-FFF2-40B4-BE49-F238E27FC236}">
                <a16:creationId xmlns:a16="http://schemas.microsoft.com/office/drawing/2014/main" id="{162033AB-BFB9-440D-AEF9-08D680AE4AED}"/>
              </a:ext>
            </a:extLst>
          </p:cNvPr>
          <p:cNvSpPr txBox="1"/>
          <p:nvPr userDrawn="1"/>
        </p:nvSpPr>
        <p:spPr>
          <a:xfrm>
            <a:off x="342000" y="3207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4" name="sax_Navi_Eintrag" hidden="1">
            <a:extLst>
              <a:ext uri="{FF2B5EF4-FFF2-40B4-BE49-F238E27FC236}">
                <a16:creationId xmlns:a16="http://schemas.microsoft.com/office/drawing/2014/main" id="{7D7FBB8A-FD3C-488E-BBE4-69930EFCC1E7}"/>
              </a:ext>
            </a:extLst>
          </p:cNvPr>
          <p:cNvSpPr txBox="1"/>
          <p:nvPr userDrawn="1"/>
        </p:nvSpPr>
        <p:spPr>
          <a:xfrm>
            <a:off x="342000" y="3420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5" name="sax_Navi_Eintrag" hidden="1">
            <a:extLst>
              <a:ext uri="{FF2B5EF4-FFF2-40B4-BE49-F238E27FC236}">
                <a16:creationId xmlns:a16="http://schemas.microsoft.com/office/drawing/2014/main" id="{006AA732-492B-45B8-9052-3F8AA5598463}"/>
              </a:ext>
            </a:extLst>
          </p:cNvPr>
          <p:cNvSpPr txBox="1"/>
          <p:nvPr userDrawn="1"/>
        </p:nvSpPr>
        <p:spPr>
          <a:xfrm>
            <a:off x="342000" y="3632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6" name="sax_Navi_Eintrag" hidden="1">
            <a:extLst>
              <a:ext uri="{FF2B5EF4-FFF2-40B4-BE49-F238E27FC236}">
                <a16:creationId xmlns:a16="http://schemas.microsoft.com/office/drawing/2014/main" id="{7882C471-8C03-4B32-A0F3-376862B307C4}"/>
              </a:ext>
            </a:extLst>
          </p:cNvPr>
          <p:cNvSpPr txBox="1"/>
          <p:nvPr userDrawn="1"/>
        </p:nvSpPr>
        <p:spPr>
          <a:xfrm>
            <a:off x="342000" y="3844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7" name="sax_Navi_Eintrag" hidden="1">
            <a:extLst>
              <a:ext uri="{FF2B5EF4-FFF2-40B4-BE49-F238E27FC236}">
                <a16:creationId xmlns:a16="http://schemas.microsoft.com/office/drawing/2014/main" id="{DECF166C-508C-49D1-9E7F-2F5DAB2BB291}"/>
              </a:ext>
            </a:extLst>
          </p:cNvPr>
          <p:cNvSpPr txBox="1"/>
          <p:nvPr userDrawn="1"/>
        </p:nvSpPr>
        <p:spPr>
          <a:xfrm>
            <a:off x="342000" y="4057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8" name="sax_Navi_Eintrag" hidden="1">
            <a:extLst>
              <a:ext uri="{FF2B5EF4-FFF2-40B4-BE49-F238E27FC236}">
                <a16:creationId xmlns:a16="http://schemas.microsoft.com/office/drawing/2014/main" id="{B9352BC3-77F5-41A1-AC91-4ABE5F742687}"/>
              </a:ext>
            </a:extLst>
          </p:cNvPr>
          <p:cNvSpPr txBox="1"/>
          <p:nvPr userDrawn="1"/>
        </p:nvSpPr>
        <p:spPr>
          <a:xfrm>
            <a:off x="342000" y="4269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9" name="sax_Navi_Eintrag" hidden="1">
            <a:extLst>
              <a:ext uri="{FF2B5EF4-FFF2-40B4-BE49-F238E27FC236}">
                <a16:creationId xmlns:a16="http://schemas.microsoft.com/office/drawing/2014/main" id="{4F58F59B-3696-4B9B-A31F-C0859CF04C6B}"/>
              </a:ext>
            </a:extLst>
          </p:cNvPr>
          <p:cNvSpPr txBox="1"/>
          <p:nvPr userDrawn="1"/>
        </p:nvSpPr>
        <p:spPr>
          <a:xfrm>
            <a:off x="342000" y="4482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70" name="sax_Navi_Eintrag" hidden="1">
            <a:extLst>
              <a:ext uri="{FF2B5EF4-FFF2-40B4-BE49-F238E27FC236}">
                <a16:creationId xmlns:a16="http://schemas.microsoft.com/office/drawing/2014/main" id="{4EB0D3AB-0834-45D8-AB31-D30A501B4513}"/>
              </a:ext>
            </a:extLst>
          </p:cNvPr>
          <p:cNvSpPr txBox="1"/>
          <p:nvPr userDrawn="1"/>
        </p:nvSpPr>
        <p:spPr>
          <a:xfrm>
            <a:off x="342000" y="4694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71" name="sax_Navi_Eintrag" hidden="1">
            <a:extLst>
              <a:ext uri="{FF2B5EF4-FFF2-40B4-BE49-F238E27FC236}">
                <a16:creationId xmlns:a16="http://schemas.microsoft.com/office/drawing/2014/main" id="{2B2DD84E-5CF5-4BA7-89B0-FA5CD47AA744}"/>
              </a:ext>
            </a:extLst>
          </p:cNvPr>
          <p:cNvSpPr txBox="1"/>
          <p:nvPr userDrawn="1"/>
        </p:nvSpPr>
        <p:spPr>
          <a:xfrm>
            <a:off x="342000" y="4906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72" name="sax_Navi_Eintrag" hidden="1">
            <a:extLst>
              <a:ext uri="{FF2B5EF4-FFF2-40B4-BE49-F238E27FC236}">
                <a16:creationId xmlns:a16="http://schemas.microsoft.com/office/drawing/2014/main" id="{3AA58763-C554-47C2-BF31-14FC2638C9F9}"/>
              </a:ext>
            </a:extLst>
          </p:cNvPr>
          <p:cNvSpPr txBox="1"/>
          <p:nvPr userDrawn="1"/>
        </p:nvSpPr>
        <p:spPr>
          <a:xfrm>
            <a:off x="342000" y="5119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Tree>
    <p:extLst>
      <p:ext uri="{BB962C8B-B14F-4D97-AF65-F5344CB8AC3E}">
        <p14:creationId xmlns:p14="http://schemas.microsoft.com/office/powerpoint/2010/main" val="1586644398"/>
      </p:ext>
    </p:extLst>
  </p:cSld>
  <p:clrMapOvr>
    <a:masterClrMapping/>
  </p:clrMapOvr>
  <p:extLst>
    <p:ext uri="{DCECCB84-F9BA-43D5-87BE-67443E8EF086}">
      <p15:sldGuideLst xmlns:p15="http://schemas.microsoft.com/office/powerpoint/2012/main">
        <p15:guide id="1" pos="162">
          <p15:clr>
            <a:srgbClr val="FBAE40"/>
          </p15:clr>
        </p15:guide>
        <p15:guide id="2" pos="6747">
          <p15:clr>
            <a:srgbClr val="FBAE40"/>
          </p15:clr>
        </p15:guide>
        <p15:guide id="3" orient="horz" pos="162">
          <p15:clr>
            <a:srgbClr val="FBAE40"/>
          </p15:clr>
        </p15:guide>
        <p15:guide id="4" orient="horz" pos="408">
          <p15:clr>
            <a:srgbClr val="FBAE40"/>
          </p15:clr>
        </p15:guide>
        <p15:guide id="5" orient="horz" pos="654">
          <p15:clr>
            <a:srgbClr val="FBAE40"/>
          </p15:clr>
        </p15:guide>
        <p15:guide id="6" orient="horz" pos="816">
          <p15:clr>
            <a:srgbClr val="FBAE40"/>
          </p15:clr>
        </p15:guide>
        <p15:guide id="7" orient="horz" pos="3443">
          <p15:clr>
            <a:srgbClr val="FBAE40"/>
          </p15:clr>
        </p15:guide>
        <p15:guide id="8" pos="1905">
          <p15:clr>
            <a:srgbClr val="FBAE40"/>
          </p15:clr>
        </p15:guide>
        <p15:guide id="9" orient="horz" pos="2090">
          <p15:clr>
            <a:srgbClr val="FBAE40"/>
          </p15:clr>
        </p15:guide>
        <p15:guide id="10" orient="horz" pos="2169">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2 x 2 Contents">
    <p:spTree>
      <p:nvGrpSpPr>
        <p:cNvPr id="1" name=""/>
        <p:cNvGrpSpPr/>
        <p:nvPr/>
      </p:nvGrpSpPr>
      <p:grpSpPr>
        <a:xfrm>
          <a:off x="0" y="0"/>
          <a:ext cx="0" cy="0"/>
          <a:chOff x="0" y="0"/>
          <a:chExt cx="0" cy="0"/>
        </a:xfrm>
      </p:grpSpPr>
      <p:sp>
        <p:nvSpPr>
          <p:cNvPr id="15" name="chapter_title">
            <a:extLst>
              <a:ext uri="{FF2B5EF4-FFF2-40B4-BE49-F238E27FC236}">
                <a16:creationId xmlns:a16="http://schemas.microsoft.com/office/drawing/2014/main" id="{DC7176F2-9C78-4255-AD29-02B1373FAA11}"/>
              </a:ext>
            </a:extLst>
          </p:cNvPr>
          <p:cNvSpPr>
            <a:spLocks noGrp="1"/>
          </p:cNvSpPr>
          <p:nvPr>
            <p:ph type="body" idx="15" hasCustomPrompt="1"/>
          </p:nvPr>
        </p:nvSpPr>
        <p:spPr>
          <a:xfrm>
            <a:off x="259080" y="259200"/>
            <a:ext cx="10452100" cy="388800"/>
          </a:xfrm>
        </p:spPr>
        <p:txBody>
          <a:bodyPr vert="horz" lIns="0" tIns="0" rIns="0" bIns="0" rtlCol="0"/>
          <a:lstStyle>
            <a:lvl1pPr>
              <a:lnSpc>
                <a:spcPct val="89000"/>
              </a:lnSpc>
              <a:buNone/>
              <a:defRPr sz="2800" kern="0" baseline="0"/>
            </a:lvl1pPr>
          </a:lstStyle>
          <a:p>
            <a:pPr marL="0" lvl="0" indent="0">
              <a:spcBef>
                <a:spcPts val="0"/>
              </a:spcBef>
              <a:buFont typeface="Wingdings 3" panose="05040102010807070707" pitchFamily="18" charset="2"/>
            </a:pPr>
            <a:r>
              <a:rPr lang="de-DE"/>
              <a:t>Add Chapter Title</a:t>
            </a:r>
          </a:p>
        </p:txBody>
      </p:sp>
      <p:sp>
        <p:nvSpPr>
          <p:cNvPr id="19" name="slide_title">
            <a:extLst>
              <a:ext uri="{FF2B5EF4-FFF2-40B4-BE49-F238E27FC236}">
                <a16:creationId xmlns:a16="http://schemas.microsoft.com/office/drawing/2014/main" id="{0CD4A6A4-B685-4664-A9F2-206AFF03DCDC}"/>
              </a:ext>
            </a:extLst>
          </p:cNvPr>
          <p:cNvSpPr>
            <a:spLocks noGrp="1"/>
          </p:cNvSpPr>
          <p:nvPr>
            <p:ph type="title" sz="quarter" hasCustomPrompt="1"/>
          </p:nvPr>
        </p:nvSpPr>
        <p:spPr>
          <a:xfrm>
            <a:off x="259080" y="648000"/>
            <a:ext cx="10452100" cy="388800"/>
          </a:xfrm>
        </p:spPr>
        <p:txBody>
          <a:bodyPr/>
          <a:lstStyle/>
          <a:p>
            <a:r>
              <a:rPr lang="de-DE"/>
              <a:t>Add Slide Title</a:t>
            </a:r>
          </a:p>
        </p:txBody>
      </p:sp>
      <p:sp>
        <p:nvSpPr>
          <p:cNvPr id="5" name="Content Placeholder 2"/>
          <p:cNvSpPr>
            <a:spLocks noGrp="1"/>
          </p:cNvSpPr>
          <p:nvPr>
            <p:ph sz="half" idx="1" hasCustomPrompt="1"/>
          </p:nvPr>
        </p:nvSpPr>
        <p:spPr>
          <a:xfrm>
            <a:off x="3026410" y="1296000"/>
            <a:ext cx="3646170" cy="2019600"/>
          </a:xfrm>
        </p:spPr>
        <p:txBody>
          <a:bodyPr/>
          <a:lstStyle>
            <a:lvl1pPr>
              <a:defRPr/>
            </a:lvl1pPr>
          </a:lstStyle>
          <a:p>
            <a:pPr lvl="0"/>
            <a:r>
              <a:rPr lang="de-DE"/>
              <a:t>Add Text</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Content Placeholder 3"/>
          <p:cNvSpPr>
            <a:spLocks noGrp="1"/>
          </p:cNvSpPr>
          <p:nvPr>
            <p:ph sz="half" idx="3" hasCustomPrompt="1"/>
          </p:nvPr>
        </p:nvSpPr>
        <p:spPr>
          <a:xfrm>
            <a:off x="7061200" y="1295999"/>
            <a:ext cx="3646170" cy="2019600"/>
          </a:xfrm>
        </p:spPr>
        <p:txBody>
          <a:bodyPr/>
          <a:lstStyle>
            <a:lvl1pPr>
              <a:defRPr/>
            </a:lvl1pPr>
          </a:lstStyle>
          <a:p>
            <a:pPr lvl="0"/>
            <a:r>
              <a:rPr lang="de-DE"/>
              <a:t>Add Text</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Content Placeholder 2"/>
          <p:cNvSpPr>
            <a:spLocks noGrp="1"/>
          </p:cNvSpPr>
          <p:nvPr>
            <p:ph sz="half" idx="2" hasCustomPrompt="1"/>
          </p:nvPr>
        </p:nvSpPr>
        <p:spPr>
          <a:xfrm>
            <a:off x="3026410" y="3445201"/>
            <a:ext cx="3646170" cy="2019600"/>
          </a:xfrm>
        </p:spPr>
        <p:txBody>
          <a:bodyPr/>
          <a:lstStyle>
            <a:lvl1pPr>
              <a:defRPr/>
            </a:lvl1pPr>
          </a:lstStyle>
          <a:p>
            <a:pPr lvl="0"/>
            <a:r>
              <a:rPr lang="de-DE"/>
              <a:t>Add Text</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Content Placeholder 3"/>
          <p:cNvSpPr>
            <a:spLocks noGrp="1"/>
          </p:cNvSpPr>
          <p:nvPr>
            <p:ph sz="half" idx="4" hasCustomPrompt="1"/>
          </p:nvPr>
        </p:nvSpPr>
        <p:spPr>
          <a:xfrm>
            <a:off x="7061200" y="3445201"/>
            <a:ext cx="3646170" cy="2019600"/>
          </a:xfrm>
        </p:spPr>
        <p:txBody>
          <a:bodyPr/>
          <a:lstStyle>
            <a:lvl1pPr>
              <a:defRPr/>
            </a:lvl1pPr>
          </a:lstStyle>
          <a:p>
            <a:pPr lvl="0"/>
            <a:r>
              <a:rPr lang="de-DE"/>
              <a:t>Add Text</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Slide Number Placeholder 2"/>
          <p:cNvSpPr>
            <a:spLocks noGrp="1"/>
          </p:cNvSpPr>
          <p:nvPr>
            <p:ph type="sldNum" sz="quarter" idx="12"/>
          </p:nvPr>
        </p:nvSpPr>
        <p:spPr>
          <a:xfrm>
            <a:off x="259080" y="5628640"/>
            <a:ext cx="288290" cy="410210"/>
          </a:xfrm>
        </p:spPr>
        <p:txBody>
          <a:bodyPr/>
          <a:lstStyle>
            <a:lvl1pPr>
              <a:defRPr kern="0" baseline="0">
                <a:solidFill>
                  <a:srgbClr val="999FA6"/>
                </a:solidFill>
              </a:defRPr>
            </a:lvl1pPr>
          </a:lstStyle>
          <a:p>
            <a:fld id="{4898AEC0-503E-4FA4-859C-D0F72D6E3F79}" type="slidenum">
              <a:rPr lang="de-DE" smtClean="0"/>
              <a:pPr/>
              <a:t>‹#›</a:t>
            </a:fld>
            <a:endParaRPr lang="de-DE"/>
          </a:p>
        </p:txBody>
      </p:sp>
      <p:pic>
        <p:nvPicPr>
          <p:cNvPr id="31" name="Grafik 3" descr="bottom_d2_169.png">
            <a:extLst>
              <a:ext uri="{FF2B5EF4-FFF2-40B4-BE49-F238E27FC236}">
                <a16:creationId xmlns:a16="http://schemas.microsoft.com/office/drawing/2014/main" id="{14946AFE-2563-4C40-963E-DFE36F6D3171}"/>
              </a:ext>
            </a:extLst>
          </p:cNvPr>
          <p:cNvPicPr>
            <a:picLocks noSel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32" name="Grafik 31" descr="logo2_d2.png">
            <a:extLst>
              <a:ext uri="{FF2B5EF4-FFF2-40B4-BE49-F238E27FC236}">
                <a16:creationId xmlns:a16="http://schemas.microsoft.com/office/drawing/2014/main" id="{8A247A46-B0BA-49FE-BDE2-4F90A7348546}"/>
              </a:ext>
            </a:extLst>
          </p:cNvPr>
          <p:cNvPicPr>
            <a:picLocks noSelect="1"/>
          </p:cNvPicPr>
          <p:nvPr userDrawn="1">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0" y="5522613"/>
            <a:ext cx="135941" cy="648000"/>
          </a:xfrm>
          <a:prstGeom prst="rect">
            <a:avLst/>
          </a:prstGeom>
        </p:spPr>
      </p:pic>
      <p:sp>
        <p:nvSpPr>
          <p:cNvPr id="14" name="Rectangle7">
            <a:extLst>
              <a:ext uri="{FF2B5EF4-FFF2-40B4-BE49-F238E27FC236}">
                <a16:creationId xmlns:a16="http://schemas.microsoft.com/office/drawing/2014/main" id="{43F0E5D0-784C-433E-AAB0-40D43C1BCBAB}"/>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a:solidFill>
                  <a:srgbClr val="000000"/>
                </a:solidFill>
                <a:latin typeface="+mn-lt"/>
              </a:rPr>
              <a:t> </a:t>
            </a:r>
          </a:p>
        </p:txBody>
      </p:sp>
      <p:pic>
        <p:nvPicPr>
          <p:cNvPr id="16" name="Grafik 4" descr="logo1_d2.png">
            <a:extLst>
              <a:ext uri="{FF2B5EF4-FFF2-40B4-BE49-F238E27FC236}">
                <a16:creationId xmlns:a16="http://schemas.microsoft.com/office/drawing/2014/main" id="{17992435-2281-4D69-8E9C-A9BD8CD4504F}"/>
              </a:ext>
            </a:extLst>
          </p:cNvPr>
          <p:cNvPicPr>
            <a:picLocks noSelect="1"/>
          </p:cNvPicPr>
          <p:nvPr userDrawn="1">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9758680" y="5464811"/>
            <a:ext cx="1094740" cy="575309"/>
          </a:xfrm>
          <a:prstGeom prst="rect">
            <a:avLst/>
          </a:prstGeom>
          <a:ln w="0">
            <a:noFill/>
          </a:ln>
          <a:effectLst/>
        </p:spPr>
      </p:pic>
      <p:sp>
        <p:nvSpPr>
          <p:cNvPr id="36" name="sax_Navi" hidden="1">
            <a:extLst>
              <a:ext uri="{FF2B5EF4-FFF2-40B4-BE49-F238E27FC236}">
                <a16:creationId xmlns:a16="http://schemas.microsoft.com/office/drawing/2014/main" id="{1E74C464-5DD0-4CB4-86C5-8EEE5E769B0F}"/>
              </a:ext>
            </a:extLst>
          </p:cNvPr>
          <p:cNvSpPr txBox="1"/>
          <p:nvPr userDrawn="1"/>
        </p:nvSpPr>
        <p:spPr>
          <a:xfrm>
            <a:off x="259200" y="1296000"/>
            <a:ext cx="2120400" cy="4168800"/>
          </a:xfrm>
          <a:prstGeom prst="rect">
            <a:avLst/>
          </a:prstGeom>
          <a:solidFill>
            <a:schemeClr val="bg1"/>
          </a:solidFill>
          <a:ln>
            <a:noFill/>
          </a:ln>
        </p:spPr>
        <p:txBody>
          <a:bodyPr wrap="square" lIns="0" tIns="0" rIns="0" bIns="0" rtlCol="0">
            <a:noAutofit/>
          </a:bodyPr>
          <a:lstStyle/>
          <a:p>
            <a:pPr marR="0" defTabSz="914400" eaLnBrk="1" fontAlgn="auto" latinLnBrk="0" hangingPunct="1">
              <a:lnSpc>
                <a:spcPts val="2300"/>
              </a:lnSpc>
              <a:spcBef>
                <a:spcPts val="500"/>
              </a:spcBef>
              <a:spcAft>
                <a:spcPts val="0"/>
              </a:spcAft>
              <a:buClrTx/>
              <a:buSzTx/>
              <a:buFontTx/>
              <a:buNone/>
              <a:tabLst/>
            </a:pPr>
            <a:endParaRPr kumimoji="0" lang="de-DE" sz="1800" b="0" i="0" u="none" strike="noStrike" kern="0" cap="none" spc="0" normalizeH="0" baseline="0" noProof="0" dirty="0">
              <a:ln>
                <a:noFill/>
              </a:ln>
              <a:solidFill>
                <a:srgbClr val="000000"/>
              </a:solidFill>
              <a:effectLst/>
              <a:uLnTx/>
              <a:uFillTx/>
              <a:latin typeface="+mn-lt"/>
            </a:endParaRPr>
          </a:p>
        </p:txBody>
      </p:sp>
      <p:sp>
        <p:nvSpPr>
          <p:cNvPr id="37" name="sax_Navi_Eintrag" hidden="1">
            <a:extLst>
              <a:ext uri="{FF2B5EF4-FFF2-40B4-BE49-F238E27FC236}">
                <a16:creationId xmlns:a16="http://schemas.microsoft.com/office/drawing/2014/main" id="{49FF8A49-71B4-4C81-848E-DA9EF28D47E1}"/>
              </a:ext>
            </a:extLst>
          </p:cNvPr>
          <p:cNvSpPr txBox="1"/>
          <p:nvPr userDrawn="1"/>
        </p:nvSpPr>
        <p:spPr>
          <a:xfrm>
            <a:off x="342000" y="1296000"/>
            <a:ext cx="1994400" cy="212400"/>
          </a:xfrm>
          <a:prstGeom prst="rect">
            <a:avLst/>
          </a:prstGeom>
          <a:solidFill>
            <a:schemeClr val="bg1">
              <a:alpha val="99000"/>
            </a:schemeClr>
          </a:solidFill>
          <a:ln>
            <a:noFill/>
            <a:prstDash val="lgDash"/>
          </a:ln>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38" name="sax_Navi_Eintrag" hidden="1">
            <a:extLst>
              <a:ext uri="{FF2B5EF4-FFF2-40B4-BE49-F238E27FC236}">
                <a16:creationId xmlns:a16="http://schemas.microsoft.com/office/drawing/2014/main" id="{285BB2A0-94AF-4AF9-B950-C2129817B642}"/>
              </a:ext>
            </a:extLst>
          </p:cNvPr>
          <p:cNvSpPr txBox="1"/>
          <p:nvPr userDrawn="1"/>
        </p:nvSpPr>
        <p:spPr>
          <a:xfrm>
            <a:off x="342000" y="1508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39" name="sax_Navi_Eintrag" hidden="1">
            <a:extLst>
              <a:ext uri="{FF2B5EF4-FFF2-40B4-BE49-F238E27FC236}">
                <a16:creationId xmlns:a16="http://schemas.microsoft.com/office/drawing/2014/main" id="{52391172-5403-4757-9B58-EAA3E7DF4415}"/>
              </a:ext>
            </a:extLst>
          </p:cNvPr>
          <p:cNvSpPr txBox="1"/>
          <p:nvPr userDrawn="1"/>
        </p:nvSpPr>
        <p:spPr>
          <a:xfrm>
            <a:off x="342000" y="1720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40" name="sax_Navi_Eintrag" hidden="1">
            <a:extLst>
              <a:ext uri="{FF2B5EF4-FFF2-40B4-BE49-F238E27FC236}">
                <a16:creationId xmlns:a16="http://schemas.microsoft.com/office/drawing/2014/main" id="{A4A2B1D0-2F34-4B74-9220-707CE21BC7EE}"/>
              </a:ext>
            </a:extLst>
          </p:cNvPr>
          <p:cNvSpPr txBox="1"/>
          <p:nvPr userDrawn="1"/>
        </p:nvSpPr>
        <p:spPr>
          <a:xfrm>
            <a:off x="342000" y="1933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41" name="sax_Navi_Eintrag" hidden="1">
            <a:extLst>
              <a:ext uri="{FF2B5EF4-FFF2-40B4-BE49-F238E27FC236}">
                <a16:creationId xmlns:a16="http://schemas.microsoft.com/office/drawing/2014/main" id="{DF12203D-8919-4946-A935-C88025147182}"/>
              </a:ext>
            </a:extLst>
          </p:cNvPr>
          <p:cNvSpPr txBox="1"/>
          <p:nvPr userDrawn="1"/>
        </p:nvSpPr>
        <p:spPr>
          <a:xfrm>
            <a:off x="342000" y="2145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44" name="sax_Navi_Eintrag" hidden="1">
            <a:extLst>
              <a:ext uri="{FF2B5EF4-FFF2-40B4-BE49-F238E27FC236}">
                <a16:creationId xmlns:a16="http://schemas.microsoft.com/office/drawing/2014/main" id="{06EBF098-EFCA-4EA5-8D77-C854464693FC}"/>
              </a:ext>
            </a:extLst>
          </p:cNvPr>
          <p:cNvSpPr txBox="1"/>
          <p:nvPr userDrawn="1"/>
        </p:nvSpPr>
        <p:spPr>
          <a:xfrm>
            <a:off x="342000" y="2358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2" name="sax_Navi_Eintrag" hidden="1">
            <a:extLst>
              <a:ext uri="{FF2B5EF4-FFF2-40B4-BE49-F238E27FC236}">
                <a16:creationId xmlns:a16="http://schemas.microsoft.com/office/drawing/2014/main" id="{E29FD0BD-4373-43BC-BF51-EC6E7EE5D6FF}"/>
              </a:ext>
            </a:extLst>
          </p:cNvPr>
          <p:cNvSpPr txBox="1"/>
          <p:nvPr userDrawn="1"/>
        </p:nvSpPr>
        <p:spPr>
          <a:xfrm>
            <a:off x="342000" y="2570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3" name="sax_Navi_Eintrag" hidden="1">
            <a:extLst>
              <a:ext uri="{FF2B5EF4-FFF2-40B4-BE49-F238E27FC236}">
                <a16:creationId xmlns:a16="http://schemas.microsoft.com/office/drawing/2014/main" id="{12D65CBB-C58B-44A1-BB73-B91C5FBF5003}"/>
              </a:ext>
            </a:extLst>
          </p:cNvPr>
          <p:cNvSpPr txBox="1"/>
          <p:nvPr userDrawn="1"/>
        </p:nvSpPr>
        <p:spPr>
          <a:xfrm>
            <a:off x="342000" y="2782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4" name="sax_Navi_Eintrag" hidden="1">
            <a:extLst>
              <a:ext uri="{FF2B5EF4-FFF2-40B4-BE49-F238E27FC236}">
                <a16:creationId xmlns:a16="http://schemas.microsoft.com/office/drawing/2014/main" id="{AD3A72FE-4F90-487C-8489-DDF40EC3DE13}"/>
              </a:ext>
            </a:extLst>
          </p:cNvPr>
          <p:cNvSpPr txBox="1"/>
          <p:nvPr userDrawn="1"/>
        </p:nvSpPr>
        <p:spPr>
          <a:xfrm>
            <a:off x="342000" y="2995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5" name="sax_Navi_Eintrag" hidden="1">
            <a:extLst>
              <a:ext uri="{FF2B5EF4-FFF2-40B4-BE49-F238E27FC236}">
                <a16:creationId xmlns:a16="http://schemas.microsoft.com/office/drawing/2014/main" id="{DE34F184-4292-4D93-86E7-4F441AE359F6}"/>
              </a:ext>
            </a:extLst>
          </p:cNvPr>
          <p:cNvSpPr txBox="1"/>
          <p:nvPr userDrawn="1"/>
        </p:nvSpPr>
        <p:spPr>
          <a:xfrm>
            <a:off x="342000" y="3207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6" name="sax_Navi_Eintrag" hidden="1">
            <a:extLst>
              <a:ext uri="{FF2B5EF4-FFF2-40B4-BE49-F238E27FC236}">
                <a16:creationId xmlns:a16="http://schemas.microsoft.com/office/drawing/2014/main" id="{88EB523F-C55B-46DB-8392-30696C539DF6}"/>
              </a:ext>
            </a:extLst>
          </p:cNvPr>
          <p:cNvSpPr txBox="1"/>
          <p:nvPr userDrawn="1"/>
        </p:nvSpPr>
        <p:spPr>
          <a:xfrm>
            <a:off x="342000" y="3420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7" name="sax_Navi_Eintrag" hidden="1">
            <a:extLst>
              <a:ext uri="{FF2B5EF4-FFF2-40B4-BE49-F238E27FC236}">
                <a16:creationId xmlns:a16="http://schemas.microsoft.com/office/drawing/2014/main" id="{F8CD36D7-D64D-4220-887B-6DEBE4E6CF3B}"/>
              </a:ext>
            </a:extLst>
          </p:cNvPr>
          <p:cNvSpPr txBox="1"/>
          <p:nvPr userDrawn="1"/>
        </p:nvSpPr>
        <p:spPr>
          <a:xfrm>
            <a:off x="342000" y="3632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8" name="sax_Navi_Eintrag" hidden="1">
            <a:extLst>
              <a:ext uri="{FF2B5EF4-FFF2-40B4-BE49-F238E27FC236}">
                <a16:creationId xmlns:a16="http://schemas.microsoft.com/office/drawing/2014/main" id="{2F3AF26A-EEA2-49C6-A00A-77738FECBA4A}"/>
              </a:ext>
            </a:extLst>
          </p:cNvPr>
          <p:cNvSpPr txBox="1"/>
          <p:nvPr userDrawn="1"/>
        </p:nvSpPr>
        <p:spPr>
          <a:xfrm>
            <a:off x="342000" y="3844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9" name="sax_Navi_Eintrag" hidden="1">
            <a:extLst>
              <a:ext uri="{FF2B5EF4-FFF2-40B4-BE49-F238E27FC236}">
                <a16:creationId xmlns:a16="http://schemas.microsoft.com/office/drawing/2014/main" id="{07D25A46-1C18-408F-84C2-2E7530CE9804}"/>
              </a:ext>
            </a:extLst>
          </p:cNvPr>
          <p:cNvSpPr txBox="1"/>
          <p:nvPr userDrawn="1"/>
        </p:nvSpPr>
        <p:spPr>
          <a:xfrm>
            <a:off x="342000" y="4057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70" name="sax_Navi_Eintrag" hidden="1">
            <a:extLst>
              <a:ext uri="{FF2B5EF4-FFF2-40B4-BE49-F238E27FC236}">
                <a16:creationId xmlns:a16="http://schemas.microsoft.com/office/drawing/2014/main" id="{A0E5C10C-51C4-4EA5-8DA9-E0FC4182A1E0}"/>
              </a:ext>
            </a:extLst>
          </p:cNvPr>
          <p:cNvSpPr txBox="1"/>
          <p:nvPr userDrawn="1"/>
        </p:nvSpPr>
        <p:spPr>
          <a:xfrm>
            <a:off x="342000" y="4269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71" name="sax_Navi_Eintrag" hidden="1">
            <a:extLst>
              <a:ext uri="{FF2B5EF4-FFF2-40B4-BE49-F238E27FC236}">
                <a16:creationId xmlns:a16="http://schemas.microsoft.com/office/drawing/2014/main" id="{F781C64C-866C-43ED-A5BC-CAC0E99A98ED}"/>
              </a:ext>
            </a:extLst>
          </p:cNvPr>
          <p:cNvSpPr txBox="1"/>
          <p:nvPr userDrawn="1"/>
        </p:nvSpPr>
        <p:spPr>
          <a:xfrm>
            <a:off x="342000" y="4482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72" name="sax_Navi_Eintrag" hidden="1">
            <a:extLst>
              <a:ext uri="{FF2B5EF4-FFF2-40B4-BE49-F238E27FC236}">
                <a16:creationId xmlns:a16="http://schemas.microsoft.com/office/drawing/2014/main" id="{3CCE15C6-9EBF-4EDF-8EA8-4F29FA7374FF}"/>
              </a:ext>
            </a:extLst>
          </p:cNvPr>
          <p:cNvSpPr txBox="1"/>
          <p:nvPr userDrawn="1"/>
        </p:nvSpPr>
        <p:spPr>
          <a:xfrm>
            <a:off x="342000" y="4694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73" name="sax_Navi_Eintrag" hidden="1">
            <a:extLst>
              <a:ext uri="{FF2B5EF4-FFF2-40B4-BE49-F238E27FC236}">
                <a16:creationId xmlns:a16="http://schemas.microsoft.com/office/drawing/2014/main" id="{95897DB4-6285-4DC2-9554-9278105159FB}"/>
              </a:ext>
            </a:extLst>
          </p:cNvPr>
          <p:cNvSpPr txBox="1"/>
          <p:nvPr userDrawn="1"/>
        </p:nvSpPr>
        <p:spPr>
          <a:xfrm>
            <a:off x="342000" y="4906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74" name="sax_Navi_Eintrag" hidden="1">
            <a:extLst>
              <a:ext uri="{FF2B5EF4-FFF2-40B4-BE49-F238E27FC236}">
                <a16:creationId xmlns:a16="http://schemas.microsoft.com/office/drawing/2014/main" id="{12D45BB1-0D47-4E32-8217-58A028208A4D}"/>
              </a:ext>
            </a:extLst>
          </p:cNvPr>
          <p:cNvSpPr txBox="1"/>
          <p:nvPr userDrawn="1"/>
        </p:nvSpPr>
        <p:spPr>
          <a:xfrm>
            <a:off x="342000" y="5119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Tree>
    <p:extLst>
      <p:ext uri="{BB962C8B-B14F-4D97-AF65-F5344CB8AC3E}">
        <p14:creationId xmlns:p14="http://schemas.microsoft.com/office/powerpoint/2010/main" val="3042526709"/>
      </p:ext>
    </p:extLst>
  </p:cSld>
  <p:clrMapOvr>
    <a:masterClrMapping/>
  </p:clrMapOvr>
  <p:extLst>
    <p:ext uri="{DCECCB84-F9BA-43D5-87BE-67443E8EF086}">
      <p15:sldGuideLst xmlns:p15="http://schemas.microsoft.com/office/powerpoint/2012/main">
        <p15:guide id="1" pos="162">
          <p15:clr>
            <a:srgbClr val="FBAE40"/>
          </p15:clr>
        </p15:guide>
        <p15:guide id="2" pos="6747">
          <p15:clr>
            <a:srgbClr val="FBAE40"/>
          </p15:clr>
        </p15:guide>
        <p15:guide id="3" orient="horz" pos="162">
          <p15:clr>
            <a:srgbClr val="FBAE40"/>
          </p15:clr>
        </p15:guide>
        <p15:guide id="4" orient="horz" pos="408">
          <p15:clr>
            <a:srgbClr val="FBAE40"/>
          </p15:clr>
        </p15:guide>
        <p15:guide id="5" orient="horz" pos="654">
          <p15:clr>
            <a:srgbClr val="FBAE40"/>
          </p15:clr>
        </p15:guide>
        <p15:guide id="6" orient="horz" pos="816">
          <p15:clr>
            <a:srgbClr val="FBAE40"/>
          </p15:clr>
        </p15:guide>
        <p15:guide id="7" orient="horz" pos="3443">
          <p15:clr>
            <a:srgbClr val="FBAE40"/>
          </p15:clr>
        </p15:guide>
        <p15:guide id="8" pos="1905">
          <p15:clr>
            <a:srgbClr val="FBAE40"/>
          </p15:clr>
        </p15:guide>
        <p15:guide id="9" orient="horz" pos="2169">
          <p15:clr>
            <a:srgbClr val="FBAE40"/>
          </p15:clr>
        </p15:guide>
        <p15:guide id="10" orient="horz" pos="2090">
          <p15:clr>
            <a:srgbClr val="FBAE40"/>
          </p15:clr>
        </p15:guide>
        <p15:guide id="11" pos="4205">
          <p15:clr>
            <a:srgbClr val="FBAE40"/>
          </p15:clr>
        </p15:guide>
        <p15:guide id="12" pos="444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3 x 2 Contents">
    <p:spTree>
      <p:nvGrpSpPr>
        <p:cNvPr id="1" name=""/>
        <p:cNvGrpSpPr/>
        <p:nvPr/>
      </p:nvGrpSpPr>
      <p:grpSpPr>
        <a:xfrm>
          <a:off x="0" y="0"/>
          <a:ext cx="0" cy="0"/>
          <a:chOff x="0" y="0"/>
          <a:chExt cx="0" cy="0"/>
        </a:xfrm>
      </p:grpSpPr>
      <p:sp>
        <p:nvSpPr>
          <p:cNvPr id="17" name="chapter_title">
            <a:extLst>
              <a:ext uri="{FF2B5EF4-FFF2-40B4-BE49-F238E27FC236}">
                <a16:creationId xmlns:a16="http://schemas.microsoft.com/office/drawing/2014/main" id="{C64C8B7C-E009-4AAC-9E32-6AD785800740}"/>
              </a:ext>
            </a:extLst>
          </p:cNvPr>
          <p:cNvSpPr>
            <a:spLocks noGrp="1"/>
          </p:cNvSpPr>
          <p:nvPr>
            <p:ph type="body" idx="15" hasCustomPrompt="1"/>
          </p:nvPr>
        </p:nvSpPr>
        <p:spPr>
          <a:xfrm>
            <a:off x="259080" y="259200"/>
            <a:ext cx="10452100" cy="388800"/>
          </a:xfrm>
        </p:spPr>
        <p:txBody>
          <a:bodyPr vert="horz" lIns="0" tIns="0" rIns="0" bIns="0" rtlCol="0"/>
          <a:lstStyle>
            <a:lvl1pPr>
              <a:lnSpc>
                <a:spcPct val="89000"/>
              </a:lnSpc>
              <a:buNone/>
              <a:defRPr sz="2800" kern="0" baseline="0"/>
            </a:lvl1pPr>
          </a:lstStyle>
          <a:p>
            <a:pPr marL="0" lvl="0" indent="0">
              <a:spcBef>
                <a:spcPts val="0"/>
              </a:spcBef>
              <a:buFont typeface="Wingdings 3" panose="05040102010807070707" pitchFamily="18" charset="2"/>
            </a:pPr>
            <a:r>
              <a:rPr lang="de-DE"/>
              <a:t>Add Chapter Title</a:t>
            </a:r>
          </a:p>
        </p:txBody>
      </p:sp>
      <p:sp>
        <p:nvSpPr>
          <p:cNvPr id="21" name="slide_title">
            <a:extLst>
              <a:ext uri="{FF2B5EF4-FFF2-40B4-BE49-F238E27FC236}">
                <a16:creationId xmlns:a16="http://schemas.microsoft.com/office/drawing/2014/main" id="{37C7D613-AF63-4D59-A3E7-00A3988669EF}"/>
              </a:ext>
            </a:extLst>
          </p:cNvPr>
          <p:cNvSpPr>
            <a:spLocks noGrp="1"/>
          </p:cNvSpPr>
          <p:nvPr>
            <p:ph type="title" sz="quarter" hasCustomPrompt="1"/>
          </p:nvPr>
        </p:nvSpPr>
        <p:spPr>
          <a:xfrm>
            <a:off x="259080" y="648000"/>
            <a:ext cx="10452100" cy="388800"/>
          </a:xfrm>
        </p:spPr>
        <p:txBody>
          <a:bodyPr/>
          <a:lstStyle/>
          <a:p>
            <a:r>
              <a:rPr lang="de-DE"/>
              <a:t>Add Slide Title</a:t>
            </a:r>
          </a:p>
        </p:txBody>
      </p:sp>
      <p:sp>
        <p:nvSpPr>
          <p:cNvPr id="5" name="Content Placeholder 2"/>
          <p:cNvSpPr>
            <a:spLocks noGrp="1"/>
          </p:cNvSpPr>
          <p:nvPr>
            <p:ph sz="half" idx="1" hasCustomPrompt="1"/>
          </p:nvPr>
        </p:nvSpPr>
        <p:spPr>
          <a:xfrm>
            <a:off x="3026410" y="1296000"/>
            <a:ext cx="2355850" cy="2019600"/>
          </a:xfrm>
        </p:spPr>
        <p:txBody>
          <a:bodyPr/>
          <a:lstStyle>
            <a:lvl1pPr>
              <a:defRPr/>
            </a:lvl1pPr>
          </a:lstStyle>
          <a:p>
            <a:pPr lvl="0"/>
            <a:r>
              <a:rPr lang="de-DE"/>
              <a:t>Add Text</a:t>
            </a:r>
          </a:p>
          <a:p>
            <a:pPr lvl="1"/>
            <a:r>
              <a:rPr lang="de-DE"/>
              <a:t>Zweite Ebene</a:t>
            </a:r>
          </a:p>
          <a:p>
            <a:pPr lvl="2"/>
            <a:r>
              <a:rPr lang="de-DE"/>
              <a:t>Dritte Ebene</a:t>
            </a:r>
          </a:p>
          <a:p>
            <a:pPr lvl="3"/>
            <a:r>
              <a:rPr lang="de-DE"/>
              <a:t>Vierte Ebene</a:t>
            </a:r>
          </a:p>
          <a:p>
            <a:pPr lvl="4"/>
            <a:r>
              <a:rPr lang="de-DE"/>
              <a:t>Fünfte Ebene</a:t>
            </a:r>
          </a:p>
        </p:txBody>
      </p:sp>
      <p:sp>
        <p:nvSpPr>
          <p:cNvPr id="6" name="Content Placeholder 3"/>
          <p:cNvSpPr>
            <a:spLocks noGrp="1"/>
          </p:cNvSpPr>
          <p:nvPr>
            <p:ph sz="half" idx="3" hasCustomPrompt="1"/>
          </p:nvPr>
        </p:nvSpPr>
        <p:spPr>
          <a:xfrm>
            <a:off x="5703570" y="1295999"/>
            <a:ext cx="2355850" cy="2019600"/>
          </a:xfrm>
        </p:spPr>
        <p:txBody>
          <a:bodyPr/>
          <a:lstStyle>
            <a:lvl1pPr>
              <a:defRPr/>
            </a:lvl1pPr>
          </a:lstStyle>
          <a:p>
            <a:pPr lvl="0"/>
            <a:r>
              <a:rPr lang="de-DE"/>
              <a:t>Add Text</a:t>
            </a:r>
          </a:p>
          <a:p>
            <a:pPr lvl="1"/>
            <a:r>
              <a:rPr lang="de-DE"/>
              <a:t>Zweite Ebene</a:t>
            </a:r>
          </a:p>
          <a:p>
            <a:pPr lvl="2"/>
            <a:r>
              <a:rPr lang="de-DE"/>
              <a:t>Dritte Ebene</a:t>
            </a:r>
          </a:p>
          <a:p>
            <a:pPr lvl="3"/>
            <a:r>
              <a:rPr lang="de-DE"/>
              <a:t>Vierte Ebene</a:t>
            </a:r>
          </a:p>
          <a:p>
            <a:pPr lvl="4"/>
            <a:r>
              <a:rPr lang="de-DE"/>
              <a:t>Fünfte Ebene</a:t>
            </a:r>
          </a:p>
        </p:txBody>
      </p:sp>
      <p:sp>
        <p:nvSpPr>
          <p:cNvPr id="8" name="Content Placeholder 3"/>
          <p:cNvSpPr>
            <a:spLocks noGrp="1"/>
          </p:cNvSpPr>
          <p:nvPr>
            <p:ph sz="half" idx="5" hasCustomPrompt="1"/>
          </p:nvPr>
        </p:nvSpPr>
        <p:spPr>
          <a:xfrm>
            <a:off x="8380730" y="1295999"/>
            <a:ext cx="2355850" cy="2019600"/>
          </a:xfrm>
        </p:spPr>
        <p:txBody>
          <a:bodyPr/>
          <a:lstStyle>
            <a:lvl1pPr>
              <a:defRPr/>
            </a:lvl1pPr>
          </a:lstStyle>
          <a:p>
            <a:pPr lvl="0"/>
            <a:r>
              <a:rPr lang="de-DE"/>
              <a:t>Add Text</a:t>
            </a:r>
          </a:p>
          <a:p>
            <a:pPr lvl="1"/>
            <a:r>
              <a:rPr lang="de-DE"/>
              <a:t>Zweite Ebene</a:t>
            </a:r>
          </a:p>
          <a:p>
            <a:pPr lvl="2"/>
            <a:r>
              <a:rPr lang="de-DE"/>
              <a:t>Dritte Ebene</a:t>
            </a:r>
          </a:p>
          <a:p>
            <a:pPr lvl="3"/>
            <a:r>
              <a:rPr lang="de-DE"/>
              <a:t>Vierte Ebene</a:t>
            </a:r>
          </a:p>
          <a:p>
            <a:pPr lvl="4"/>
            <a:r>
              <a:rPr lang="de-DE"/>
              <a:t>Fünfte Ebene</a:t>
            </a:r>
          </a:p>
        </p:txBody>
      </p:sp>
      <p:sp>
        <p:nvSpPr>
          <p:cNvPr id="9" name="Content Placeholder 2"/>
          <p:cNvSpPr>
            <a:spLocks noGrp="1"/>
          </p:cNvSpPr>
          <p:nvPr>
            <p:ph sz="half" idx="2" hasCustomPrompt="1"/>
          </p:nvPr>
        </p:nvSpPr>
        <p:spPr>
          <a:xfrm>
            <a:off x="3026410" y="3445201"/>
            <a:ext cx="2355850" cy="2019600"/>
          </a:xfrm>
        </p:spPr>
        <p:txBody>
          <a:bodyPr/>
          <a:lstStyle>
            <a:lvl1pPr>
              <a:defRPr/>
            </a:lvl1pPr>
          </a:lstStyle>
          <a:p>
            <a:pPr lvl="0"/>
            <a:r>
              <a:rPr lang="de-DE"/>
              <a:t>Add Text</a:t>
            </a:r>
          </a:p>
          <a:p>
            <a:pPr lvl="1"/>
            <a:r>
              <a:rPr lang="de-DE"/>
              <a:t>Zweite Ebene</a:t>
            </a:r>
          </a:p>
          <a:p>
            <a:pPr lvl="2"/>
            <a:r>
              <a:rPr lang="de-DE"/>
              <a:t>Dritte Ebene</a:t>
            </a:r>
          </a:p>
          <a:p>
            <a:pPr lvl="3"/>
            <a:r>
              <a:rPr lang="de-DE"/>
              <a:t>Vierte Ebene</a:t>
            </a:r>
          </a:p>
          <a:p>
            <a:pPr lvl="4"/>
            <a:r>
              <a:rPr lang="de-DE"/>
              <a:t>Fünfte Ebene</a:t>
            </a:r>
          </a:p>
        </p:txBody>
      </p:sp>
      <p:sp>
        <p:nvSpPr>
          <p:cNvPr id="10" name="Content Placeholder 3"/>
          <p:cNvSpPr>
            <a:spLocks noGrp="1"/>
          </p:cNvSpPr>
          <p:nvPr>
            <p:ph sz="half" idx="4" hasCustomPrompt="1"/>
          </p:nvPr>
        </p:nvSpPr>
        <p:spPr>
          <a:xfrm>
            <a:off x="5703570" y="3445201"/>
            <a:ext cx="2355850" cy="2019600"/>
          </a:xfrm>
        </p:spPr>
        <p:txBody>
          <a:bodyPr/>
          <a:lstStyle>
            <a:lvl1pPr>
              <a:defRPr/>
            </a:lvl1pPr>
          </a:lstStyle>
          <a:p>
            <a:pPr lvl="0"/>
            <a:r>
              <a:rPr lang="de-DE"/>
              <a:t>Add Text</a:t>
            </a:r>
          </a:p>
          <a:p>
            <a:pPr lvl="1"/>
            <a:r>
              <a:rPr lang="de-DE"/>
              <a:t>Zweite Ebene</a:t>
            </a:r>
          </a:p>
          <a:p>
            <a:pPr lvl="2"/>
            <a:r>
              <a:rPr lang="de-DE"/>
              <a:t>Dritte Ebene</a:t>
            </a:r>
          </a:p>
          <a:p>
            <a:pPr lvl="3"/>
            <a:r>
              <a:rPr lang="de-DE"/>
              <a:t>Vierte Ebene</a:t>
            </a:r>
          </a:p>
          <a:p>
            <a:pPr lvl="4"/>
            <a:r>
              <a:rPr lang="de-DE"/>
              <a:t>Fünfte Ebene</a:t>
            </a:r>
          </a:p>
        </p:txBody>
      </p:sp>
      <p:sp>
        <p:nvSpPr>
          <p:cNvPr id="11" name="Content Placeholder 3"/>
          <p:cNvSpPr>
            <a:spLocks noGrp="1"/>
          </p:cNvSpPr>
          <p:nvPr>
            <p:ph sz="half" idx="6" hasCustomPrompt="1"/>
          </p:nvPr>
        </p:nvSpPr>
        <p:spPr>
          <a:xfrm>
            <a:off x="8380730" y="3445201"/>
            <a:ext cx="2355850" cy="2019600"/>
          </a:xfrm>
        </p:spPr>
        <p:txBody>
          <a:bodyPr/>
          <a:lstStyle>
            <a:lvl1pPr>
              <a:defRPr/>
            </a:lvl1pPr>
          </a:lstStyle>
          <a:p>
            <a:pPr lvl="0"/>
            <a:r>
              <a:rPr lang="de-DE"/>
              <a:t>Add Text</a:t>
            </a:r>
          </a:p>
          <a:p>
            <a:pPr lvl="1"/>
            <a:r>
              <a:rPr lang="de-DE"/>
              <a:t>Zweite Ebene</a:t>
            </a:r>
          </a:p>
          <a:p>
            <a:pPr lvl="2"/>
            <a:r>
              <a:rPr lang="de-DE"/>
              <a:t>Dritte Ebene</a:t>
            </a:r>
          </a:p>
          <a:p>
            <a:pPr lvl="3"/>
            <a:r>
              <a:rPr lang="de-DE"/>
              <a:t>Vierte Ebene</a:t>
            </a:r>
          </a:p>
          <a:p>
            <a:pPr lvl="4"/>
            <a:r>
              <a:rPr lang="de-DE"/>
              <a:t>Fünfte Ebene</a:t>
            </a:r>
          </a:p>
        </p:txBody>
      </p:sp>
      <p:sp>
        <p:nvSpPr>
          <p:cNvPr id="3" name="Slide Number Placeholder 2"/>
          <p:cNvSpPr>
            <a:spLocks noGrp="1"/>
          </p:cNvSpPr>
          <p:nvPr>
            <p:ph type="sldNum" sz="quarter" idx="12"/>
          </p:nvPr>
        </p:nvSpPr>
        <p:spPr>
          <a:xfrm>
            <a:off x="259080" y="5628640"/>
            <a:ext cx="288290" cy="410210"/>
          </a:xfrm>
        </p:spPr>
        <p:txBody>
          <a:bodyPr/>
          <a:lstStyle>
            <a:lvl1pPr>
              <a:defRPr kern="0" baseline="0">
                <a:solidFill>
                  <a:srgbClr val="999FA6"/>
                </a:solidFill>
              </a:defRPr>
            </a:lvl1pPr>
          </a:lstStyle>
          <a:p>
            <a:fld id="{4898AEC0-503E-4FA4-859C-D0F72D6E3F79}" type="slidenum">
              <a:rPr lang="de-DE" smtClean="0"/>
              <a:pPr/>
              <a:t>‹#›</a:t>
            </a:fld>
            <a:endParaRPr lang="de-DE"/>
          </a:p>
        </p:txBody>
      </p:sp>
      <p:pic>
        <p:nvPicPr>
          <p:cNvPr id="33" name="Grafik 3" descr="bottom_d2_169.png">
            <a:extLst>
              <a:ext uri="{FF2B5EF4-FFF2-40B4-BE49-F238E27FC236}">
                <a16:creationId xmlns:a16="http://schemas.microsoft.com/office/drawing/2014/main" id="{D68326DC-5F3B-4205-8352-8D213F6B12F1}"/>
              </a:ext>
            </a:extLst>
          </p:cNvPr>
          <p:cNvPicPr>
            <a:picLocks noSel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34" name="Grafik 33" descr="logo2_d2.png">
            <a:extLst>
              <a:ext uri="{FF2B5EF4-FFF2-40B4-BE49-F238E27FC236}">
                <a16:creationId xmlns:a16="http://schemas.microsoft.com/office/drawing/2014/main" id="{6306B871-7048-4385-84D6-368540647FAF}"/>
              </a:ext>
            </a:extLst>
          </p:cNvPr>
          <p:cNvPicPr>
            <a:picLocks noSelect="1"/>
          </p:cNvPicPr>
          <p:nvPr userDrawn="1">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0" y="5522613"/>
            <a:ext cx="135941" cy="648000"/>
          </a:xfrm>
          <a:prstGeom prst="rect">
            <a:avLst/>
          </a:prstGeom>
        </p:spPr>
      </p:pic>
      <p:sp>
        <p:nvSpPr>
          <p:cNvPr id="16" name="Rectangle7">
            <a:extLst>
              <a:ext uri="{FF2B5EF4-FFF2-40B4-BE49-F238E27FC236}">
                <a16:creationId xmlns:a16="http://schemas.microsoft.com/office/drawing/2014/main" id="{C680F8C7-4715-4E6C-829A-E87F16C03BB3}"/>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a:solidFill>
                  <a:srgbClr val="000000"/>
                </a:solidFill>
                <a:latin typeface="+mn-lt"/>
              </a:rPr>
              <a:t> </a:t>
            </a:r>
          </a:p>
        </p:txBody>
      </p:sp>
      <p:pic>
        <p:nvPicPr>
          <p:cNvPr id="18" name="Grafik 4" descr="logo1_d2.png">
            <a:extLst>
              <a:ext uri="{FF2B5EF4-FFF2-40B4-BE49-F238E27FC236}">
                <a16:creationId xmlns:a16="http://schemas.microsoft.com/office/drawing/2014/main" id="{058025F0-4E5A-4419-90FC-FD31DB24C306}"/>
              </a:ext>
            </a:extLst>
          </p:cNvPr>
          <p:cNvPicPr>
            <a:picLocks noSelect="1"/>
          </p:cNvPicPr>
          <p:nvPr userDrawn="1">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9758680" y="5464811"/>
            <a:ext cx="1094740" cy="575309"/>
          </a:xfrm>
          <a:prstGeom prst="rect">
            <a:avLst/>
          </a:prstGeom>
          <a:ln w="0">
            <a:noFill/>
          </a:ln>
          <a:effectLst/>
        </p:spPr>
      </p:pic>
      <p:sp>
        <p:nvSpPr>
          <p:cNvPr id="38" name="sax_Navi" hidden="1">
            <a:extLst>
              <a:ext uri="{FF2B5EF4-FFF2-40B4-BE49-F238E27FC236}">
                <a16:creationId xmlns:a16="http://schemas.microsoft.com/office/drawing/2014/main" id="{6801DC24-6818-4FE4-9255-623B8AF07305}"/>
              </a:ext>
            </a:extLst>
          </p:cNvPr>
          <p:cNvSpPr txBox="1"/>
          <p:nvPr userDrawn="1"/>
        </p:nvSpPr>
        <p:spPr>
          <a:xfrm>
            <a:off x="259200" y="1296000"/>
            <a:ext cx="2120400" cy="4168800"/>
          </a:xfrm>
          <a:prstGeom prst="rect">
            <a:avLst/>
          </a:prstGeom>
          <a:solidFill>
            <a:schemeClr val="bg1"/>
          </a:solidFill>
          <a:ln>
            <a:noFill/>
          </a:ln>
        </p:spPr>
        <p:txBody>
          <a:bodyPr wrap="square" lIns="0" tIns="0" rIns="0" bIns="0" rtlCol="0">
            <a:noAutofit/>
          </a:bodyPr>
          <a:lstStyle/>
          <a:p>
            <a:pPr marR="0" defTabSz="914400" eaLnBrk="1" fontAlgn="auto" latinLnBrk="0" hangingPunct="1">
              <a:lnSpc>
                <a:spcPts val="2300"/>
              </a:lnSpc>
              <a:spcBef>
                <a:spcPts val="500"/>
              </a:spcBef>
              <a:spcAft>
                <a:spcPts val="0"/>
              </a:spcAft>
              <a:buClrTx/>
              <a:buSzTx/>
              <a:buFontTx/>
              <a:buNone/>
              <a:tabLst/>
            </a:pPr>
            <a:endParaRPr kumimoji="0" lang="de-DE" sz="1800" b="0" i="0" u="none" strike="noStrike" kern="0" cap="none" spc="0" normalizeH="0" baseline="0" noProof="0" dirty="0">
              <a:ln>
                <a:noFill/>
              </a:ln>
              <a:solidFill>
                <a:srgbClr val="000000"/>
              </a:solidFill>
              <a:effectLst/>
              <a:uLnTx/>
              <a:uFillTx/>
              <a:latin typeface="+mn-lt"/>
            </a:endParaRPr>
          </a:p>
        </p:txBody>
      </p:sp>
      <p:sp>
        <p:nvSpPr>
          <p:cNvPr id="39" name="sax_Navi_Eintrag" hidden="1">
            <a:extLst>
              <a:ext uri="{FF2B5EF4-FFF2-40B4-BE49-F238E27FC236}">
                <a16:creationId xmlns:a16="http://schemas.microsoft.com/office/drawing/2014/main" id="{7679C2A8-D99C-481A-8B37-7AD612290FED}"/>
              </a:ext>
            </a:extLst>
          </p:cNvPr>
          <p:cNvSpPr txBox="1"/>
          <p:nvPr userDrawn="1"/>
        </p:nvSpPr>
        <p:spPr>
          <a:xfrm>
            <a:off x="342000" y="1296000"/>
            <a:ext cx="1994400" cy="212400"/>
          </a:xfrm>
          <a:prstGeom prst="rect">
            <a:avLst/>
          </a:prstGeom>
          <a:solidFill>
            <a:schemeClr val="bg1">
              <a:alpha val="99000"/>
            </a:schemeClr>
          </a:solidFill>
          <a:ln>
            <a:noFill/>
            <a:prstDash val="lgDash"/>
          </a:ln>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40" name="sax_Navi_Eintrag" hidden="1">
            <a:extLst>
              <a:ext uri="{FF2B5EF4-FFF2-40B4-BE49-F238E27FC236}">
                <a16:creationId xmlns:a16="http://schemas.microsoft.com/office/drawing/2014/main" id="{6D0F1CAD-D919-4349-BF4A-118E6551790B}"/>
              </a:ext>
            </a:extLst>
          </p:cNvPr>
          <p:cNvSpPr txBox="1"/>
          <p:nvPr userDrawn="1"/>
        </p:nvSpPr>
        <p:spPr>
          <a:xfrm>
            <a:off x="342000" y="1508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41" name="sax_Navi_Eintrag" hidden="1">
            <a:extLst>
              <a:ext uri="{FF2B5EF4-FFF2-40B4-BE49-F238E27FC236}">
                <a16:creationId xmlns:a16="http://schemas.microsoft.com/office/drawing/2014/main" id="{EBF148F0-058F-4E38-8BDC-7494EDFCDA4A}"/>
              </a:ext>
            </a:extLst>
          </p:cNvPr>
          <p:cNvSpPr txBox="1"/>
          <p:nvPr userDrawn="1"/>
        </p:nvSpPr>
        <p:spPr>
          <a:xfrm>
            <a:off x="342000" y="1720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42" name="sax_Navi_Eintrag" hidden="1">
            <a:extLst>
              <a:ext uri="{FF2B5EF4-FFF2-40B4-BE49-F238E27FC236}">
                <a16:creationId xmlns:a16="http://schemas.microsoft.com/office/drawing/2014/main" id="{C53136B2-704A-423E-A5B0-8ED25970846F}"/>
              </a:ext>
            </a:extLst>
          </p:cNvPr>
          <p:cNvSpPr txBox="1"/>
          <p:nvPr userDrawn="1"/>
        </p:nvSpPr>
        <p:spPr>
          <a:xfrm>
            <a:off x="342000" y="1933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43" name="sax_Navi_Eintrag" hidden="1">
            <a:extLst>
              <a:ext uri="{FF2B5EF4-FFF2-40B4-BE49-F238E27FC236}">
                <a16:creationId xmlns:a16="http://schemas.microsoft.com/office/drawing/2014/main" id="{D19977BF-6E8D-4B9C-B022-B931588030A7}"/>
              </a:ext>
            </a:extLst>
          </p:cNvPr>
          <p:cNvSpPr txBox="1"/>
          <p:nvPr userDrawn="1"/>
        </p:nvSpPr>
        <p:spPr>
          <a:xfrm>
            <a:off x="342000" y="2145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46" name="sax_Navi_Eintrag" hidden="1">
            <a:extLst>
              <a:ext uri="{FF2B5EF4-FFF2-40B4-BE49-F238E27FC236}">
                <a16:creationId xmlns:a16="http://schemas.microsoft.com/office/drawing/2014/main" id="{6DC263D9-B3C9-49F0-A2EE-3BD3FD5F0B94}"/>
              </a:ext>
            </a:extLst>
          </p:cNvPr>
          <p:cNvSpPr txBox="1"/>
          <p:nvPr userDrawn="1"/>
        </p:nvSpPr>
        <p:spPr>
          <a:xfrm>
            <a:off x="342000" y="2358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4" name="sax_Navi_Eintrag" hidden="1">
            <a:extLst>
              <a:ext uri="{FF2B5EF4-FFF2-40B4-BE49-F238E27FC236}">
                <a16:creationId xmlns:a16="http://schemas.microsoft.com/office/drawing/2014/main" id="{FF5364E7-5E35-4797-871F-E5C681427E34}"/>
              </a:ext>
            </a:extLst>
          </p:cNvPr>
          <p:cNvSpPr txBox="1"/>
          <p:nvPr userDrawn="1"/>
        </p:nvSpPr>
        <p:spPr>
          <a:xfrm>
            <a:off x="342000" y="2570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5" name="sax_Navi_Eintrag" hidden="1">
            <a:extLst>
              <a:ext uri="{FF2B5EF4-FFF2-40B4-BE49-F238E27FC236}">
                <a16:creationId xmlns:a16="http://schemas.microsoft.com/office/drawing/2014/main" id="{BF754A0A-F50C-4123-8476-376489058B33}"/>
              </a:ext>
            </a:extLst>
          </p:cNvPr>
          <p:cNvSpPr txBox="1"/>
          <p:nvPr userDrawn="1"/>
        </p:nvSpPr>
        <p:spPr>
          <a:xfrm>
            <a:off x="342000" y="2782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6" name="sax_Navi_Eintrag" hidden="1">
            <a:extLst>
              <a:ext uri="{FF2B5EF4-FFF2-40B4-BE49-F238E27FC236}">
                <a16:creationId xmlns:a16="http://schemas.microsoft.com/office/drawing/2014/main" id="{5F850E5D-4B21-4E94-9D4B-6E70B8947841}"/>
              </a:ext>
            </a:extLst>
          </p:cNvPr>
          <p:cNvSpPr txBox="1"/>
          <p:nvPr userDrawn="1"/>
        </p:nvSpPr>
        <p:spPr>
          <a:xfrm>
            <a:off x="342000" y="2995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7" name="sax_Navi_Eintrag" hidden="1">
            <a:extLst>
              <a:ext uri="{FF2B5EF4-FFF2-40B4-BE49-F238E27FC236}">
                <a16:creationId xmlns:a16="http://schemas.microsoft.com/office/drawing/2014/main" id="{28F9F8DD-46B7-4515-BC47-F67EA9A6C1D5}"/>
              </a:ext>
            </a:extLst>
          </p:cNvPr>
          <p:cNvSpPr txBox="1"/>
          <p:nvPr userDrawn="1"/>
        </p:nvSpPr>
        <p:spPr>
          <a:xfrm>
            <a:off x="342000" y="3207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8" name="sax_Navi_Eintrag" hidden="1">
            <a:extLst>
              <a:ext uri="{FF2B5EF4-FFF2-40B4-BE49-F238E27FC236}">
                <a16:creationId xmlns:a16="http://schemas.microsoft.com/office/drawing/2014/main" id="{B9EDE793-9086-47A1-9998-5317A20D92C5}"/>
              </a:ext>
            </a:extLst>
          </p:cNvPr>
          <p:cNvSpPr txBox="1"/>
          <p:nvPr userDrawn="1"/>
        </p:nvSpPr>
        <p:spPr>
          <a:xfrm>
            <a:off x="342000" y="3420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9" name="sax_Navi_Eintrag" hidden="1">
            <a:extLst>
              <a:ext uri="{FF2B5EF4-FFF2-40B4-BE49-F238E27FC236}">
                <a16:creationId xmlns:a16="http://schemas.microsoft.com/office/drawing/2014/main" id="{EF1C2A2A-9D50-4773-B11D-EC92A3066F4B}"/>
              </a:ext>
            </a:extLst>
          </p:cNvPr>
          <p:cNvSpPr txBox="1"/>
          <p:nvPr userDrawn="1"/>
        </p:nvSpPr>
        <p:spPr>
          <a:xfrm>
            <a:off x="342000" y="3632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70" name="sax_Navi_Eintrag" hidden="1">
            <a:extLst>
              <a:ext uri="{FF2B5EF4-FFF2-40B4-BE49-F238E27FC236}">
                <a16:creationId xmlns:a16="http://schemas.microsoft.com/office/drawing/2014/main" id="{5BD99EFA-18C4-420A-89D8-FDB611D70630}"/>
              </a:ext>
            </a:extLst>
          </p:cNvPr>
          <p:cNvSpPr txBox="1"/>
          <p:nvPr userDrawn="1"/>
        </p:nvSpPr>
        <p:spPr>
          <a:xfrm>
            <a:off x="342000" y="3844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71" name="sax_Navi_Eintrag" hidden="1">
            <a:extLst>
              <a:ext uri="{FF2B5EF4-FFF2-40B4-BE49-F238E27FC236}">
                <a16:creationId xmlns:a16="http://schemas.microsoft.com/office/drawing/2014/main" id="{0E9D8869-A293-4669-8BBD-48D7DB472CEE}"/>
              </a:ext>
            </a:extLst>
          </p:cNvPr>
          <p:cNvSpPr txBox="1"/>
          <p:nvPr userDrawn="1"/>
        </p:nvSpPr>
        <p:spPr>
          <a:xfrm>
            <a:off x="342000" y="4057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72" name="sax_Navi_Eintrag" hidden="1">
            <a:extLst>
              <a:ext uri="{FF2B5EF4-FFF2-40B4-BE49-F238E27FC236}">
                <a16:creationId xmlns:a16="http://schemas.microsoft.com/office/drawing/2014/main" id="{10B312A6-8AFD-43C6-B6D3-C26720C2C47A}"/>
              </a:ext>
            </a:extLst>
          </p:cNvPr>
          <p:cNvSpPr txBox="1"/>
          <p:nvPr userDrawn="1"/>
        </p:nvSpPr>
        <p:spPr>
          <a:xfrm>
            <a:off x="342000" y="4269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73" name="sax_Navi_Eintrag" hidden="1">
            <a:extLst>
              <a:ext uri="{FF2B5EF4-FFF2-40B4-BE49-F238E27FC236}">
                <a16:creationId xmlns:a16="http://schemas.microsoft.com/office/drawing/2014/main" id="{259A6385-2530-4E64-AA89-E4EC03DD0276}"/>
              </a:ext>
            </a:extLst>
          </p:cNvPr>
          <p:cNvSpPr txBox="1"/>
          <p:nvPr userDrawn="1"/>
        </p:nvSpPr>
        <p:spPr>
          <a:xfrm>
            <a:off x="342000" y="4482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74" name="sax_Navi_Eintrag" hidden="1">
            <a:extLst>
              <a:ext uri="{FF2B5EF4-FFF2-40B4-BE49-F238E27FC236}">
                <a16:creationId xmlns:a16="http://schemas.microsoft.com/office/drawing/2014/main" id="{4C0AB365-C9BB-4567-ACB8-CDD5460F43E0}"/>
              </a:ext>
            </a:extLst>
          </p:cNvPr>
          <p:cNvSpPr txBox="1"/>
          <p:nvPr userDrawn="1"/>
        </p:nvSpPr>
        <p:spPr>
          <a:xfrm>
            <a:off x="342000" y="4694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75" name="sax_Navi_Eintrag" hidden="1">
            <a:extLst>
              <a:ext uri="{FF2B5EF4-FFF2-40B4-BE49-F238E27FC236}">
                <a16:creationId xmlns:a16="http://schemas.microsoft.com/office/drawing/2014/main" id="{99C3E13A-7588-40F2-A87C-75E58D2FF20A}"/>
              </a:ext>
            </a:extLst>
          </p:cNvPr>
          <p:cNvSpPr txBox="1"/>
          <p:nvPr userDrawn="1"/>
        </p:nvSpPr>
        <p:spPr>
          <a:xfrm>
            <a:off x="342000" y="4906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76" name="sax_Navi_Eintrag" hidden="1">
            <a:extLst>
              <a:ext uri="{FF2B5EF4-FFF2-40B4-BE49-F238E27FC236}">
                <a16:creationId xmlns:a16="http://schemas.microsoft.com/office/drawing/2014/main" id="{BD5FE440-11BC-43B7-A31A-BCC645AB6E7E}"/>
              </a:ext>
            </a:extLst>
          </p:cNvPr>
          <p:cNvSpPr txBox="1"/>
          <p:nvPr userDrawn="1"/>
        </p:nvSpPr>
        <p:spPr>
          <a:xfrm>
            <a:off x="342000" y="5119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Tree>
    <p:extLst>
      <p:ext uri="{BB962C8B-B14F-4D97-AF65-F5344CB8AC3E}">
        <p14:creationId xmlns:p14="http://schemas.microsoft.com/office/powerpoint/2010/main" val="3409197432"/>
      </p:ext>
    </p:extLst>
  </p:cSld>
  <p:clrMapOvr>
    <a:masterClrMapping/>
  </p:clrMapOvr>
  <p:extLst>
    <p:ext uri="{DCECCB84-F9BA-43D5-87BE-67443E8EF086}">
      <p15:sldGuideLst xmlns:p15="http://schemas.microsoft.com/office/powerpoint/2012/main">
        <p15:guide id="1" pos="162">
          <p15:clr>
            <a:srgbClr val="FBAE40"/>
          </p15:clr>
        </p15:guide>
        <p15:guide id="2" pos="6747">
          <p15:clr>
            <a:srgbClr val="FBAE40"/>
          </p15:clr>
        </p15:guide>
        <p15:guide id="3" orient="horz" pos="162">
          <p15:clr>
            <a:srgbClr val="FBAE40"/>
          </p15:clr>
        </p15:guide>
        <p15:guide id="4" orient="horz" pos="408">
          <p15:clr>
            <a:srgbClr val="FBAE40"/>
          </p15:clr>
        </p15:guide>
        <p15:guide id="5" orient="horz" pos="654">
          <p15:clr>
            <a:srgbClr val="FBAE40"/>
          </p15:clr>
        </p15:guide>
        <p15:guide id="6" orient="horz" pos="816">
          <p15:clr>
            <a:srgbClr val="FBAE40"/>
          </p15:clr>
        </p15:guide>
        <p15:guide id="7" orient="horz" pos="3443">
          <p15:clr>
            <a:srgbClr val="FBAE40"/>
          </p15:clr>
        </p15:guide>
        <p15:guide id="8" pos="1905">
          <p15:clr>
            <a:srgbClr val="FBAE40"/>
          </p15:clr>
        </p15:guide>
        <p15:guide id="9" orient="horz" pos="2090">
          <p15:clr>
            <a:srgbClr val="FBAE40"/>
          </p15:clr>
        </p15:guide>
        <p15:guide id="10" orient="horz" pos="2169">
          <p15:clr>
            <a:srgbClr val="FBAE40"/>
          </p15:clr>
        </p15:guide>
        <p15:guide id="11" pos="3392">
          <p15:clr>
            <a:srgbClr val="FBAE40"/>
          </p15:clr>
        </p15:guide>
        <p15:guide id="12" pos="3593">
          <p15:clr>
            <a:srgbClr val="FBAE40"/>
          </p15:clr>
        </p15:guide>
        <p15:guide id="13" pos="5078">
          <p15:clr>
            <a:srgbClr val="FBAE40"/>
          </p15:clr>
        </p15:guide>
        <p15:guide id="14" pos="5279">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4 x 2 Contents">
    <p:spTree>
      <p:nvGrpSpPr>
        <p:cNvPr id="1" name=""/>
        <p:cNvGrpSpPr/>
        <p:nvPr/>
      </p:nvGrpSpPr>
      <p:grpSpPr>
        <a:xfrm>
          <a:off x="0" y="0"/>
          <a:ext cx="0" cy="0"/>
          <a:chOff x="0" y="0"/>
          <a:chExt cx="0" cy="0"/>
        </a:xfrm>
      </p:grpSpPr>
      <p:sp>
        <p:nvSpPr>
          <p:cNvPr id="19" name="chapter_title">
            <a:extLst>
              <a:ext uri="{FF2B5EF4-FFF2-40B4-BE49-F238E27FC236}">
                <a16:creationId xmlns:a16="http://schemas.microsoft.com/office/drawing/2014/main" id="{41EC37FB-F012-4E88-8202-EAF2290CF262}"/>
              </a:ext>
            </a:extLst>
          </p:cNvPr>
          <p:cNvSpPr>
            <a:spLocks noGrp="1"/>
          </p:cNvSpPr>
          <p:nvPr>
            <p:ph type="body" idx="15" hasCustomPrompt="1"/>
          </p:nvPr>
        </p:nvSpPr>
        <p:spPr>
          <a:xfrm>
            <a:off x="259080" y="259200"/>
            <a:ext cx="10452100" cy="388800"/>
          </a:xfrm>
        </p:spPr>
        <p:txBody>
          <a:bodyPr vert="horz" lIns="0" tIns="0" rIns="0" bIns="0" rtlCol="0"/>
          <a:lstStyle>
            <a:lvl1pPr>
              <a:lnSpc>
                <a:spcPct val="89000"/>
              </a:lnSpc>
              <a:buNone/>
              <a:defRPr sz="2800" kern="0" baseline="0"/>
            </a:lvl1pPr>
          </a:lstStyle>
          <a:p>
            <a:pPr marL="0" lvl="0" indent="0">
              <a:spcBef>
                <a:spcPts val="0"/>
              </a:spcBef>
              <a:buFont typeface="Wingdings 3" panose="05040102010807070707" pitchFamily="18" charset="2"/>
            </a:pPr>
            <a:r>
              <a:rPr lang="de-DE"/>
              <a:t>Add Chapter Title</a:t>
            </a:r>
          </a:p>
        </p:txBody>
      </p:sp>
      <p:sp>
        <p:nvSpPr>
          <p:cNvPr id="24" name="slide_title">
            <a:extLst>
              <a:ext uri="{FF2B5EF4-FFF2-40B4-BE49-F238E27FC236}">
                <a16:creationId xmlns:a16="http://schemas.microsoft.com/office/drawing/2014/main" id="{311701A3-045D-4465-A625-85AD8C2B322E}"/>
              </a:ext>
            </a:extLst>
          </p:cNvPr>
          <p:cNvSpPr>
            <a:spLocks noGrp="1"/>
          </p:cNvSpPr>
          <p:nvPr>
            <p:ph type="title" sz="quarter" hasCustomPrompt="1"/>
          </p:nvPr>
        </p:nvSpPr>
        <p:spPr>
          <a:xfrm>
            <a:off x="259080" y="648000"/>
            <a:ext cx="10452100" cy="388800"/>
          </a:xfrm>
        </p:spPr>
        <p:txBody>
          <a:bodyPr/>
          <a:lstStyle/>
          <a:p>
            <a:r>
              <a:rPr lang="de-DE"/>
              <a:t>Add Slide Title</a:t>
            </a:r>
          </a:p>
        </p:txBody>
      </p:sp>
      <p:sp>
        <p:nvSpPr>
          <p:cNvPr id="5" name="Content Placeholder 2"/>
          <p:cNvSpPr>
            <a:spLocks noGrp="1"/>
          </p:cNvSpPr>
          <p:nvPr>
            <p:ph sz="half" idx="1" hasCustomPrompt="1"/>
          </p:nvPr>
        </p:nvSpPr>
        <p:spPr>
          <a:xfrm>
            <a:off x="3026410" y="1296000"/>
            <a:ext cx="1713230" cy="2019600"/>
          </a:xfrm>
        </p:spPr>
        <p:txBody>
          <a:bodyPr/>
          <a:lstStyle>
            <a:lvl1pPr>
              <a:defRPr/>
            </a:lvl1pPr>
          </a:lstStyle>
          <a:p>
            <a:pPr lvl="0"/>
            <a:r>
              <a:rPr lang="de-DE"/>
              <a:t>Add Text</a:t>
            </a:r>
          </a:p>
          <a:p>
            <a:pPr lvl="1"/>
            <a:r>
              <a:rPr lang="de-DE"/>
              <a:t>Zweite Ebene</a:t>
            </a:r>
          </a:p>
          <a:p>
            <a:pPr lvl="2"/>
            <a:r>
              <a:rPr lang="de-DE"/>
              <a:t>Dritte Ebene</a:t>
            </a:r>
          </a:p>
          <a:p>
            <a:pPr lvl="3"/>
            <a:r>
              <a:rPr lang="de-DE"/>
              <a:t>Vierte Ebene</a:t>
            </a:r>
          </a:p>
          <a:p>
            <a:pPr lvl="4"/>
            <a:r>
              <a:rPr lang="de-DE"/>
              <a:t>Fünfte Ebene</a:t>
            </a:r>
          </a:p>
        </p:txBody>
      </p:sp>
      <p:sp>
        <p:nvSpPr>
          <p:cNvPr id="6" name="Content Placeholder 3"/>
          <p:cNvSpPr>
            <a:spLocks noGrp="1"/>
          </p:cNvSpPr>
          <p:nvPr>
            <p:ph sz="half" idx="3" hasCustomPrompt="1"/>
          </p:nvPr>
        </p:nvSpPr>
        <p:spPr>
          <a:xfrm>
            <a:off x="5015230" y="1295999"/>
            <a:ext cx="1713230" cy="2019600"/>
          </a:xfrm>
        </p:spPr>
        <p:txBody>
          <a:bodyPr/>
          <a:lstStyle>
            <a:lvl1pPr>
              <a:defRPr/>
            </a:lvl1pPr>
          </a:lstStyle>
          <a:p>
            <a:pPr lvl="0"/>
            <a:r>
              <a:rPr lang="de-DE"/>
              <a:t>Add Text</a:t>
            </a:r>
          </a:p>
          <a:p>
            <a:pPr lvl="1"/>
            <a:r>
              <a:rPr lang="de-DE"/>
              <a:t>Zweite Ebene</a:t>
            </a:r>
          </a:p>
          <a:p>
            <a:pPr lvl="2"/>
            <a:r>
              <a:rPr lang="de-DE"/>
              <a:t>Dritte Ebene</a:t>
            </a:r>
          </a:p>
          <a:p>
            <a:pPr lvl="3"/>
            <a:r>
              <a:rPr lang="de-DE"/>
              <a:t>Vierte Ebene</a:t>
            </a:r>
          </a:p>
          <a:p>
            <a:pPr lvl="4"/>
            <a:r>
              <a:rPr lang="de-DE"/>
              <a:t>Fünfte Ebene</a:t>
            </a:r>
          </a:p>
        </p:txBody>
      </p:sp>
      <p:sp>
        <p:nvSpPr>
          <p:cNvPr id="8" name="Content Placeholder 3"/>
          <p:cNvSpPr>
            <a:spLocks noGrp="1"/>
          </p:cNvSpPr>
          <p:nvPr>
            <p:ph sz="half" idx="7" hasCustomPrompt="1"/>
          </p:nvPr>
        </p:nvSpPr>
        <p:spPr>
          <a:xfrm>
            <a:off x="8992870" y="1295999"/>
            <a:ext cx="1713230" cy="2019600"/>
          </a:xfrm>
        </p:spPr>
        <p:txBody>
          <a:bodyPr/>
          <a:lstStyle>
            <a:lvl1pPr>
              <a:defRPr/>
            </a:lvl1pPr>
          </a:lstStyle>
          <a:p>
            <a:pPr lvl="0"/>
            <a:r>
              <a:rPr lang="de-DE"/>
              <a:t>Add Text</a:t>
            </a:r>
          </a:p>
          <a:p>
            <a:pPr lvl="1"/>
            <a:r>
              <a:rPr lang="de-DE"/>
              <a:t>Zweite Ebene</a:t>
            </a:r>
          </a:p>
          <a:p>
            <a:pPr lvl="2"/>
            <a:r>
              <a:rPr lang="de-DE"/>
              <a:t>Dritte Ebene</a:t>
            </a:r>
          </a:p>
          <a:p>
            <a:pPr lvl="3"/>
            <a:r>
              <a:rPr lang="de-DE"/>
              <a:t>Vierte Ebene</a:t>
            </a:r>
          </a:p>
          <a:p>
            <a:pPr lvl="4"/>
            <a:r>
              <a:rPr lang="de-DE"/>
              <a:t>Fünfte Ebene</a:t>
            </a:r>
          </a:p>
        </p:txBody>
      </p:sp>
      <p:sp>
        <p:nvSpPr>
          <p:cNvPr id="9" name="Content Placeholder 2"/>
          <p:cNvSpPr>
            <a:spLocks noGrp="1"/>
          </p:cNvSpPr>
          <p:nvPr>
            <p:ph sz="half" idx="2" hasCustomPrompt="1"/>
          </p:nvPr>
        </p:nvSpPr>
        <p:spPr>
          <a:xfrm>
            <a:off x="3026410" y="3445201"/>
            <a:ext cx="1713230" cy="2019600"/>
          </a:xfrm>
        </p:spPr>
        <p:txBody>
          <a:bodyPr/>
          <a:lstStyle>
            <a:lvl1pPr>
              <a:defRPr/>
            </a:lvl1pPr>
          </a:lstStyle>
          <a:p>
            <a:pPr lvl="0"/>
            <a:r>
              <a:rPr lang="de-DE"/>
              <a:t>Add Text</a:t>
            </a:r>
          </a:p>
          <a:p>
            <a:pPr lvl="1"/>
            <a:r>
              <a:rPr lang="de-DE"/>
              <a:t>Zweite Ebene</a:t>
            </a:r>
          </a:p>
          <a:p>
            <a:pPr lvl="2"/>
            <a:r>
              <a:rPr lang="de-DE"/>
              <a:t>Dritte Ebene</a:t>
            </a:r>
          </a:p>
          <a:p>
            <a:pPr lvl="3"/>
            <a:r>
              <a:rPr lang="de-DE"/>
              <a:t>Vierte Ebene</a:t>
            </a:r>
          </a:p>
          <a:p>
            <a:pPr lvl="4"/>
            <a:r>
              <a:rPr lang="de-DE"/>
              <a:t>Fünfte Ebene</a:t>
            </a:r>
          </a:p>
        </p:txBody>
      </p:sp>
      <p:sp>
        <p:nvSpPr>
          <p:cNvPr id="10" name="Content Placeholder 3"/>
          <p:cNvSpPr>
            <a:spLocks noGrp="1"/>
          </p:cNvSpPr>
          <p:nvPr>
            <p:ph sz="half" idx="4" hasCustomPrompt="1"/>
          </p:nvPr>
        </p:nvSpPr>
        <p:spPr>
          <a:xfrm>
            <a:off x="5015230" y="3445201"/>
            <a:ext cx="1713230" cy="2019600"/>
          </a:xfrm>
        </p:spPr>
        <p:txBody>
          <a:bodyPr/>
          <a:lstStyle>
            <a:lvl1pPr>
              <a:defRPr/>
            </a:lvl1pPr>
          </a:lstStyle>
          <a:p>
            <a:pPr lvl="0"/>
            <a:r>
              <a:rPr lang="de-DE"/>
              <a:t>Add Text</a:t>
            </a:r>
          </a:p>
          <a:p>
            <a:pPr lvl="1"/>
            <a:r>
              <a:rPr lang="de-DE"/>
              <a:t>Zweite Ebene</a:t>
            </a:r>
          </a:p>
          <a:p>
            <a:pPr lvl="2"/>
            <a:r>
              <a:rPr lang="de-DE"/>
              <a:t>Dritte Ebene</a:t>
            </a:r>
          </a:p>
          <a:p>
            <a:pPr lvl="3"/>
            <a:r>
              <a:rPr lang="de-DE"/>
              <a:t>Vierte Ebene</a:t>
            </a:r>
          </a:p>
          <a:p>
            <a:pPr lvl="4"/>
            <a:r>
              <a:rPr lang="de-DE"/>
              <a:t>Fünfte Ebene</a:t>
            </a:r>
          </a:p>
        </p:txBody>
      </p:sp>
      <p:sp>
        <p:nvSpPr>
          <p:cNvPr id="11" name="Content Placeholder 3"/>
          <p:cNvSpPr>
            <a:spLocks noGrp="1"/>
          </p:cNvSpPr>
          <p:nvPr>
            <p:ph sz="half" idx="8" hasCustomPrompt="1"/>
          </p:nvPr>
        </p:nvSpPr>
        <p:spPr>
          <a:xfrm>
            <a:off x="8992870" y="3445201"/>
            <a:ext cx="1713230" cy="2019600"/>
          </a:xfrm>
        </p:spPr>
        <p:txBody>
          <a:bodyPr/>
          <a:lstStyle>
            <a:lvl1pPr>
              <a:defRPr/>
            </a:lvl1pPr>
          </a:lstStyle>
          <a:p>
            <a:pPr lvl="0"/>
            <a:r>
              <a:rPr lang="de-DE"/>
              <a:t>Add Text</a:t>
            </a:r>
          </a:p>
          <a:p>
            <a:pPr lvl="1"/>
            <a:r>
              <a:rPr lang="de-DE"/>
              <a:t>Zweite Ebene</a:t>
            </a:r>
          </a:p>
          <a:p>
            <a:pPr lvl="2"/>
            <a:r>
              <a:rPr lang="de-DE"/>
              <a:t>Dritte Ebene</a:t>
            </a:r>
          </a:p>
          <a:p>
            <a:pPr lvl="3"/>
            <a:r>
              <a:rPr lang="de-DE"/>
              <a:t>Vierte Ebene</a:t>
            </a:r>
          </a:p>
          <a:p>
            <a:pPr lvl="4"/>
            <a:r>
              <a:rPr lang="de-DE"/>
              <a:t>Fünfte Ebene</a:t>
            </a:r>
          </a:p>
        </p:txBody>
      </p:sp>
      <p:sp>
        <p:nvSpPr>
          <p:cNvPr id="3" name="Slide Number Placeholder 2"/>
          <p:cNvSpPr>
            <a:spLocks noGrp="1"/>
          </p:cNvSpPr>
          <p:nvPr>
            <p:ph type="sldNum" sz="quarter" idx="12"/>
          </p:nvPr>
        </p:nvSpPr>
        <p:spPr>
          <a:xfrm>
            <a:off x="259080" y="5628640"/>
            <a:ext cx="288290" cy="410210"/>
          </a:xfrm>
        </p:spPr>
        <p:txBody>
          <a:bodyPr/>
          <a:lstStyle>
            <a:lvl1pPr>
              <a:defRPr kern="0" baseline="0">
                <a:solidFill>
                  <a:srgbClr val="999FA6"/>
                </a:solidFill>
              </a:defRPr>
            </a:lvl1pPr>
          </a:lstStyle>
          <a:p>
            <a:fld id="{4898AEC0-503E-4FA4-859C-D0F72D6E3F79}" type="slidenum">
              <a:rPr lang="de-DE" smtClean="0"/>
              <a:pPr/>
              <a:t>‹#›</a:t>
            </a:fld>
            <a:endParaRPr lang="de-DE"/>
          </a:p>
        </p:txBody>
      </p:sp>
      <p:pic>
        <p:nvPicPr>
          <p:cNvPr id="33" name="Grafik 3" descr="bottom_d2_169.png">
            <a:extLst>
              <a:ext uri="{FF2B5EF4-FFF2-40B4-BE49-F238E27FC236}">
                <a16:creationId xmlns:a16="http://schemas.microsoft.com/office/drawing/2014/main" id="{D68326DC-5F3B-4205-8352-8D213F6B12F1}"/>
              </a:ext>
            </a:extLst>
          </p:cNvPr>
          <p:cNvPicPr>
            <a:picLocks noSel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34" name="Grafik 33" descr="logo2_d2.png">
            <a:extLst>
              <a:ext uri="{FF2B5EF4-FFF2-40B4-BE49-F238E27FC236}">
                <a16:creationId xmlns:a16="http://schemas.microsoft.com/office/drawing/2014/main" id="{6306B871-7048-4385-84D6-368540647FAF}"/>
              </a:ext>
            </a:extLst>
          </p:cNvPr>
          <p:cNvPicPr>
            <a:picLocks noSelect="1"/>
          </p:cNvPicPr>
          <p:nvPr userDrawn="1">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0" y="5522613"/>
            <a:ext cx="135941" cy="648000"/>
          </a:xfrm>
          <a:prstGeom prst="rect">
            <a:avLst/>
          </a:prstGeom>
        </p:spPr>
      </p:pic>
      <p:sp>
        <p:nvSpPr>
          <p:cNvPr id="17" name="Content Placeholder 3">
            <a:extLst>
              <a:ext uri="{FF2B5EF4-FFF2-40B4-BE49-F238E27FC236}">
                <a16:creationId xmlns:a16="http://schemas.microsoft.com/office/drawing/2014/main" id="{58468F8D-277D-4F1A-84A1-62122010643F}"/>
              </a:ext>
            </a:extLst>
          </p:cNvPr>
          <p:cNvSpPr>
            <a:spLocks noGrp="1"/>
          </p:cNvSpPr>
          <p:nvPr>
            <p:ph sz="half" idx="5" hasCustomPrompt="1"/>
          </p:nvPr>
        </p:nvSpPr>
        <p:spPr>
          <a:xfrm>
            <a:off x="7004050" y="1296000"/>
            <a:ext cx="1713230" cy="2019600"/>
          </a:xfrm>
        </p:spPr>
        <p:txBody>
          <a:bodyPr/>
          <a:lstStyle>
            <a:lvl1pPr>
              <a:defRPr/>
            </a:lvl1pPr>
          </a:lstStyle>
          <a:p>
            <a:pPr lvl="0"/>
            <a:r>
              <a:rPr lang="de-DE"/>
              <a:t>Add Text</a:t>
            </a:r>
          </a:p>
          <a:p>
            <a:pPr lvl="1"/>
            <a:r>
              <a:rPr lang="de-DE"/>
              <a:t>Zweite Ebene</a:t>
            </a:r>
          </a:p>
          <a:p>
            <a:pPr lvl="2"/>
            <a:r>
              <a:rPr lang="de-DE"/>
              <a:t>Dritte Ebene</a:t>
            </a:r>
          </a:p>
          <a:p>
            <a:pPr lvl="3"/>
            <a:r>
              <a:rPr lang="de-DE"/>
              <a:t>Vierte Ebene</a:t>
            </a:r>
          </a:p>
          <a:p>
            <a:pPr lvl="4"/>
            <a:r>
              <a:rPr lang="de-DE"/>
              <a:t>Fünfte Ebene</a:t>
            </a:r>
          </a:p>
        </p:txBody>
      </p:sp>
      <p:sp>
        <p:nvSpPr>
          <p:cNvPr id="18" name="Content Placeholder 3">
            <a:extLst>
              <a:ext uri="{FF2B5EF4-FFF2-40B4-BE49-F238E27FC236}">
                <a16:creationId xmlns:a16="http://schemas.microsoft.com/office/drawing/2014/main" id="{B143799E-2832-49D7-9953-45BACACA7549}"/>
              </a:ext>
            </a:extLst>
          </p:cNvPr>
          <p:cNvSpPr>
            <a:spLocks noGrp="1"/>
          </p:cNvSpPr>
          <p:nvPr>
            <p:ph sz="half" idx="6" hasCustomPrompt="1"/>
          </p:nvPr>
        </p:nvSpPr>
        <p:spPr>
          <a:xfrm>
            <a:off x="7004050" y="3445200"/>
            <a:ext cx="1713230" cy="2019600"/>
          </a:xfrm>
        </p:spPr>
        <p:txBody>
          <a:bodyPr/>
          <a:lstStyle>
            <a:lvl1pPr>
              <a:defRPr/>
            </a:lvl1pPr>
          </a:lstStyle>
          <a:p>
            <a:pPr lvl="0"/>
            <a:r>
              <a:rPr lang="de-DE"/>
              <a:t>Add Text</a:t>
            </a:r>
          </a:p>
          <a:p>
            <a:pPr lvl="1"/>
            <a:r>
              <a:rPr lang="de-DE"/>
              <a:t>Zweite Ebene</a:t>
            </a:r>
          </a:p>
          <a:p>
            <a:pPr lvl="2"/>
            <a:r>
              <a:rPr lang="de-DE"/>
              <a:t>Dritte Ebene</a:t>
            </a:r>
          </a:p>
          <a:p>
            <a:pPr lvl="3"/>
            <a:r>
              <a:rPr lang="de-DE"/>
              <a:t>Vierte Ebene</a:t>
            </a:r>
          </a:p>
          <a:p>
            <a:pPr lvl="4"/>
            <a:r>
              <a:rPr lang="de-DE"/>
              <a:t>Fünfte Ebene</a:t>
            </a:r>
          </a:p>
        </p:txBody>
      </p:sp>
      <p:sp>
        <p:nvSpPr>
          <p:cNvPr id="21" name="Rectangle7">
            <a:extLst>
              <a:ext uri="{FF2B5EF4-FFF2-40B4-BE49-F238E27FC236}">
                <a16:creationId xmlns:a16="http://schemas.microsoft.com/office/drawing/2014/main" id="{60F530EA-2EFB-4DC6-BA26-465D18FD265B}"/>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a:solidFill>
                  <a:srgbClr val="000000"/>
                </a:solidFill>
                <a:latin typeface="+mn-lt"/>
              </a:rPr>
              <a:t> </a:t>
            </a:r>
          </a:p>
        </p:txBody>
      </p:sp>
      <p:pic>
        <p:nvPicPr>
          <p:cNvPr id="22" name="Grafik 4" descr="logo1_d2.png">
            <a:extLst>
              <a:ext uri="{FF2B5EF4-FFF2-40B4-BE49-F238E27FC236}">
                <a16:creationId xmlns:a16="http://schemas.microsoft.com/office/drawing/2014/main" id="{F7F706B3-07D4-410C-B7A6-C9E5735A9928}"/>
              </a:ext>
            </a:extLst>
          </p:cNvPr>
          <p:cNvPicPr>
            <a:picLocks noSelect="1"/>
          </p:cNvPicPr>
          <p:nvPr userDrawn="1">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9758680" y="5464811"/>
            <a:ext cx="1094740" cy="575309"/>
          </a:xfrm>
          <a:prstGeom prst="rect">
            <a:avLst/>
          </a:prstGeom>
          <a:ln w="0">
            <a:noFill/>
          </a:ln>
          <a:effectLst/>
        </p:spPr>
      </p:pic>
      <p:sp>
        <p:nvSpPr>
          <p:cNvPr id="40" name="sax_Navi" hidden="1">
            <a:extLst>
              <a:ext uri="{FF2B5EF4-FFF2-40B4-BE49-F238E27FC236}">
                <a16:creationId xmlns:a16="http://schemas.microsoft.com/office/drawing/2014/main" id="{E8B1915C-AD83-4EC1-9BEC-472291719951}"/>
              </a:ext>
            </a:extLst>
          </p:cNvPr>
          <p:cNvSpPr txBox="1"/>
          <p:nvPr userDrawn="1"/>
        </p:nvSpPr>
        <p:spPr>
          <a:xfrm>
            <a:off x="259200" y="1296000"/>
            <a:ext cx="2120400" cy="4168800"/>
          </a:xfrm>
          <a:prstGeom prst="rect">
            <a:avLst/>
          </a:prstGeom>
          <a:solidFill>
            <a:schemeClr val="bg1"/>
          </a:solidFill>
          <a:ln>
            <a:noFill/>
          </a:ln>
        </p:spPr>
        <p:txBody>
          <a:bodyPr wrap="square" lIns="0" tIns="0" rIns="0" bIns="0" rtlCol="0">
            <a:noAutofit/>
          </a:bodyPr>
          <a:lstStyle/>
          <a:p>
            <a:pPr marR="0" defTabSz="914400" eaLnBrk="1" fontAlgn="auto" latinLnBrk="0" hangingPunct="1">
              <a:lnSpc>
                <a:spcPts val="2300"/>
              </a:lnSpc>
              <a:spcBef>
                <a:spcPts val="500"/>
              </a:spcBef>
              <a:spcAft>
                <a:spcPts val="0"/>
              </a:spcAft>
              <a:buClrTx/>
              <a:buSzTx/>
              <a:buFontTx/>
              <a:buNone/>
              <a:tabLst/>
            </a:pPr>
            <a:endParaRPr kumimoji="0" lang="de-DE" sz="1800" b="0" i="0" u="none" strike="noStrike" kern="0" cap="none" spc="0" normalizeH="0" baseline="0" noProof="0" dirty="0">
              <a:ln>
                <a:noFill/>
              </a:ln>
              <a:solidFill>
                <a:srgbClr val="000000"/>
              </a:solidFill>
              <a:effectLst/>
              <a:uLnTx/>
              <a:uFillTx/>
              <a:latin typeface="+mn-lt"/>
            </a:endParaRPr>
          </a:p>
        </p:txBody>
      </p:sp>
      <p:sp>
        <p:nvSpPr>
          <p:cNvPr id="41" name="sax_Navi_Eintrag" hidden="1">
            <a:extLst>
              <a:ext uri="{FF2B5EF4-FFF2-40B4-BE49-F238E27FC236}">
                <a16:creationId xmlns:a16="http://schemas.microsoft.com/office/drawing/2014/main" id="{6418FF79-0A0E-4D6B-8102-F4ACE3251EC4}"/>
              </a:ext>
            </a:extLst>
          </p:cNvPr>
          <p:cNvSpPr txBox="1"/>
          <p:nvPr userDrawn="1"/>
        </p:nvSpPr>
        <p:spPr>
          <a:xfrm>
            <a:off x="342000" y="1296000"/>
            <a:ext cx="1994400" cy="212400"/>
          </a:xfrm>
          <a:prstGeom prst="rect">
            <a:avLst/>
          </a:prstGeom>
          <a:solidFill>
            <a:schemeClr val="bg1">
              <a:alpha val="99000"/>
            </a:schemeClr>
          </a:solidFill>
          <a:ln>
            <a:noFill/>
            <a:prstDash val="lgDash"/>
          </a:ln>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42" name="sax_Navi_Eintrag" hidden="1">
            <a:extLst>
              <a:ext uri="{FF2B5EF4-FFF2-40B4-BE49-F238E27FC236}">
                <a16:creationId xmlns:a16="http://schemas.microsoft.com/office/drawing/2014/main" id="{C1C0BA37-6BB0-4636-B239-B850B80E53E1}"/>
              </a:ext>
            </a:extLst>
          </p:cNvPr>
          <p:cNvSpPr txBox="1"/>
          <p:nvPr userDrawn="1"/>
        </p:nvSpPr>
        <p:spPr>
          <a:xfrm>
            <a:off x="342000" y="1508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43" name="sax_Navi_Eintrag" hidden="1">
            <a:extLst>
              <a:ext uri="{FF2B5EF4-FFF2-40B4-BE49-F238E27FC236}">
                <a16:creationId xmlns:a16="http://schemas.microsoft.com/office/drawing/2014/main" id="{9C177C2E-7859-439B-B916-7E13B251DC04}"/>
              </a:ext>
            </a:extLst>
          </p:cNvPr>
          <p:cNvSpPr txBox="1"/>
          <p:nvPr userDrawn="1"/>
        </p:nvSpPr>
        <p:spPr>
          <a:xfrm>
            <a:off x="342000" y="1720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44" name="sax_Navi_Eintrag" hidden="1">
            <a:extLst>
              <a:ext uri="{FF2B5EF4-FFF2-40B4-BE49-F238E27FC236}">
                <a16:creationId xmlns:a16="http://schemas.microsoft.com/office/drawing/2014/main" id="{E7234629-3CFA-40CD-BE2F-156BEA968EEF}"/>
              </a:ext>
            </a:extLst>
          </p:cNvPr>
          <p:cNvSpPr txBox="1"/>
          <p:nvPr userDrawn="1"/>
        </p:nvSpPr>
        <p:spPr>
          <a:xfrm>
            <a:off x="342000" y="1933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45" name="sax_Navi_Eintrag" hidden="1">
            <a:extLst>
              <a:ext uri="{FF2B5EF4-FFF2-40B4-BE49-F238E27FC236}">
                <a16:creationId xmlns:a16="http://schemas.microsoft.com/office/drawing/2014/main" id="{D404D474-99BE-4373-80F4-D4E09754FAB1}"/>
              </a:ext>
            </a:extLst>
          </p:cNvPr>
          <p:cNvSpPr txBox="1"/>
          <p:nvPr userDrawn="1"/>
        </p:nvSpPr>
        <p:spPr>
          <a:xfrm>
            <a:off x="342000" y="2145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46" name="sax_Navi_Eintrag" hidden="1">
            <a:extLst>
              <a:ext uri="{FF2B5EF4-FFF2-40B4-BE49-F238E27FC236}">
                <a16:creationId xmlns:a16="http://schemas.microsoft.com/office/drawing/2014/main" id="{A4ECF65F-99E0-4A38-BFFF-19D1F6B6C6CF}"/>
              </a:ext>
            </a:extLst>
          </p:cNvPr>
          <p:cNvSpPr txBox="1"/>
          <p:nvPr userDrawn="1"/>
        </p:nvSpPr>
        <p:spPr>
          <a:xfrm>
            <a:off x="342000" y="2358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49" name="sax_Navi_Eintrag" hidden="1">
            <a:extLst>
              <a:ext uri="{FF2B5EF4-FFF2-40B4-BE49-F238E27FC236}">
                <a16:creationId xmlns:a16="http://schemas.microsoft.com/office/drawing/2014/main" id="{9A3EEE2E-ED31-442A-AFA1-2FE896D6C0D1}"/>
              </a:ext>
            </a:extLst>
          </p:cNvPr>
          <p:cNvSpPr txBox="1"/>
          <p:nvPr userDrawn="1"/>
        </p:nvSpPr>
        <p:spPr>
          <a:xfrm>
            <a:off x="342000" y="2570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7" name="sax_Navi_Eintrag" hidden="1">
            <a:extLst>
              <a:ext uri="{FF2B5EF4-FFF2-40B4-BE49-F238E27FC236}">
                <a16:creationId xmlns:a16="http://schemas.microsoft.com/office/drawing/2014/main" id="{AADB186C-ACAB-408E-9CB5-FDA1F4B415BB}"/>
              </a:ext>
            </a:extLst>
          </p:cNvPr>
          <p:cNvSpPr txBox="1"/>
          <p:nvPr userDrawn="1"/>
        </p:nvSpPr>
        <p:spPr>
          <a:xfrm>
            <a:off x="342000" y="2782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8" name="sax_Navi_Eintrag" hidden="1">
            <a:extLst>
              <a:ext uri="{FF2B5EF4-FFF2-40B4-BE49-F238E27FC236}">
                <a16:creationId xmlns:a16="http://schemas.microsoft.com/office/drawing/2014/main" id="{29AD2BC2-2934-4B99-A798-EBD741F0D189}"/>
              </a:ext>
            </a:extLst>
          </p:cNvPr>
          <p:cNvSpPr txBox="1"/>
          <p:nvPr userDrawn="1"/>
        </p:nvSpPr>
        <p:spPr>
          <a:xfrm>
            <a:off x="342000" y="2995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9" name="sax_Navi_Eintrag" hidden="1">
            <a:extLst>
              <a:ext uri="{FF2B5EF4-FFF2-40B4-BE49-F238E27FC236}">
                <a16:creationId xmlns:a16="http://schemas.microsoft.com/office/drawing/2014/main" id="{4D6CA0B0-96D2-4460-B2F4-68FE7E42CD21}"/>
              </a:ext>
            </a:extLst>
          </p:cNvPr>
          <p:cNvSpPr txBox="1"/>
          <p:nvPr userDrawn="1"/>
        </p:nvSpPr>
        <p:spPr>
          <a:xfrm>
            <a:off x="342000" y="3207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70" name="sax_Navi_Eintrag" hidden="1">
            <a:extLst>
              <a:ext uri="{FF2B5EF4-FFF2-40B4-BE49-F238E27FC236}">
                <a16:creationId xmlns:a16="http://schemas.microsoft.com/office/drawing/2014/main" id="{5D897130-8FAF-45F6-BF1E-FDC1DC2816E4}"/>
              </a:ext>
            </a:extLst>
          </p:cNvPr>
          <p:cNvSpPr txBox="1"/>
          <p:nvPr userDrawn="1"/>
        </p:nvSpPr>
        <p:spPr>
          <a:xfrm>
            <a:off x="342000" y="3420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71" name="sax_Navi_Eintrag" hidden="1">
            <a:extLst>
              <a:ext uri="{FF2B5EF4-FFF2-40B4-BE49-F238E27FC236}">
                <a16:creationId xmlns:a16="http://schemas.microsoft.com/office/drawing/2014/main" id="{62B3F06B-FBBA-47AA-9004-4A1D31D87AF6}"/>
              </a:ext>
            </a:extLst>
          </p:cNvPr>
          <p:cNvSpPr txBox="1"/>
          <p:nvPr userDrawn="1"/>
        </p:nvSpPr>
        <p:spPr>
          <a:xfrm>
            <a:off x="342000" y="3632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72" name="sax_Navi_Eintrag" hidden="1">
            <a:extLst>
              <a:ext uri="{FF2B5EF4-FFF2-40B4-BE49-F238E27FC236}">
                <a16:creationId xmlns:a16="http://schemas.microsoft.com/office/drawing/2014/main" id="{58DC0CD3-A45B-488C-90E0-075868304A92}"/>
              </a:ext>
            </a:extLst>
          </p:cNvPr>
          <p:cNvSpPr txBox="1"/>
          <p:nvPr userDrawn="1"/>
        </p:nvSpPr>
        <p:spPr>
          <a:xfrm>
            <a:off x="342000" y="3844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73" name="sax_Navi_Eintrag" hidden="1">
            <a:extLst>
              <a:ext uri="{FF2B5EF4-FFF2-40B4-BE49-F238E27FC236}">
                <a16:creationId xmlns:a16="http://schemas.microsoft.com/office/drawing/2014/main" id="{30EC03D1-E86C-482D-9195-687E0E06BDD1}"/>
              </a:ext>
            </a:extLst>
          </p:cNvPr>
          <p:cNvSpPr txBox="1"/>
          <p:nvPr userDrawn="1"/>
        </p:nvSpPr>
        <p:spPr>
          <a:xfrm>
            <a:off x="342000" y="4057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74" name="sax_Navi_Eintrag" hidden="1">
            <a:extLst>
              <a:ext uri="{FF2B5EF4-FFF2-40B4-BE49-F238E27FC236}">
                <a16:creationId xmlns:a16="http://schemas.microsoft.com/office/drawing/2014/main" id="{4CC3709D-C97E-4A44-8AE8-FE1748456D22}"/>
              </a:ext>
            </a:extLst>
          </p:cNvPr>
          <p:cNvSpPr txBox="1"/>
          <p:nvPr userDrawn="1"/>
        </p:nvSpPr>
        <p:spPr>
          <a:xfrm>
            <a:off x="342000" y="4269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75" name="sax_Navi_Eintrag" hidden="1">
            <a:extLst>
              <a:ext uri="{FF2B5EF4-FFF2-40B4-BE49-F238E27FC236}">
                <a16:creationId xmlns:a16="http://schemas.microsoft.com/office/drawing/2014/main" id="{2C7B0D19-EC15-4A01-BDF1-04B69744B755}"/>
              </a:ext>
            </a:extLst>
          </p:cNvPr>
          <p:cNvSpPr txBox="1"/>
          <p:nvPr userDrawn="1"/>
        </p:nvSpPr>
        <p:spPr>
          <a:xfrm>
            <a:off x="342000" y="4482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76" name="sax_Navi_Eintrag" hidden="1">
            <a:extLst>
              <a:ext uri="{FF2B5EF4-FFF2-40B4-BE49-F238E27FC236}">
                <a16:creationId xmlns:a16="http://schemas.microsoft.com/office/drawing/2014/main" id="{AEB36321-4565-46DE-B5AB-28AE999575FE}"/>
              </a:ext>
            </a:extLst>
          </p:cNvPr>
          <p:cNvSpPr txBox="1"/>
          <p:nvPr userDrawn="1"/>
        </p:nvSpPr>
        <p:spPr>
          <a:xfrm>
            <a:off x="342000" y="4694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77" name="sax_Navi_Eintrag" hidden="1">
            <a:extLst>
              <a:ext uri="{FF2B5EF4-FFF2-40B4-BE49-F238E27FC236}">
                <a16:creationId xmlns:a16="http://schemas.microsoft.com/office/drawing/2014/main" id="{0D7BDDCD-13A2-4F5F-B1EC-8F3F19619B7D}"/>
              </a:ext>
            </a:extLst>
          </p:cNvPr>
          <p:cNvSpPr txBox="1"/>
          <p:nvPr userDrawn="1"/>
        </p:nvSpPr>
        <p:spPr>
          <a:xfrm>
            <a:off x="342000" y="4906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78" name="sax_Navi_Eintrag" hidden="1">
            <a:extLst>
              <a:ext uri="{FF2B5EF4-FFF2-40B4-BE49-F238E27FC236}">
                <a16:creationId xmlns:a16="http://schemas.microsoft.com/office/drawing/2014/main" id="{DF0AA05B-19E0-45CE-9302-25AC3530B21D}"/>
              </a:ext>
            </a:extLst>
          </p:cNvPr>
          <p:cNvSpPr txBox="1"/>
          <p:nvPr userDrawn="1"/>
        </p:nvSpPr>
        <p:spPr>
          <a:xfrm>
            <a:off x="342000" y="5119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Tree>
    <p:extLst>
      <p:ext uri="{BB962C8B-B14F-4D97-AF65-F5344CB8AC3E}">
        <p14:creationId xmlns:p14="http://schemas.microsoft.com/office/powerpoint/2010/main" val="2927527004"/>
      </p:ext>
    </p:extLst>
  </p:cSld>
  <p:clrMapOvr>
    <a:masterClrMapping/>
  </p:clrMapOvr>
  <p:extLst>
    <p:ext uri="{DCECCB84-F9BA-43D5-87BE-67443E8EF086}">
      <p15:sldGuideLst xmlns:p15="http://schemas.microsoft.com/office/powerpoint/2012/main">
        <p15:guide id="1" pos="162">
          <p15:clr>
            <a:srgbClr val="FBAE40"/>
          </p15:clr>
        </p15:guide>
        <p15:guide id="2" pos="6744">
          <p15:clr>
            <a:srgbClr val="FBAE40"/>
          </p15:clr>
        </p15:guide>
        <p15:guide id="3" orient="horz" pos="162">
          <p15:clr>
            <a:srgbClr val="FBAE40"/>
          </p15:clr>
        </p15:guide>
        <p15:guide id="4" orient="horz" pos="408">
          <p15:clr>
            <a:srgbClr val="FBAE40"/>
          </p15:clr>
        </p15:guide>
        <p15:guide id="5" orient="horz" pos="654">
          <p15:clr>
            <a:srgbClr val="FBAE40"/>
          </p15:clr>
        </p15:guide>
        <p15:guide id="6" orient="horz" pos="816">
          <p15:clr>
            <a:srgbClr val="FBAE40"/>
          </p15:clr>
        </p15:guide>
        <p15:guide id="7" orient="horz" pos="3443">
          <p15:clr>
            <a:srgbClr val="FBAE40"/>
          </p15:clr>
        </p15:guide>
        <p15:guide id="8" pos="1905">
          <p15:clr>
            <a:srgbClr val="FBAE40"/>
          </p15:clr>
        </p15:guide>
        <p15:guide id="9" pos="2987">
          <p15:clr>
            <a:srgbClr val="FBAE40"/>
          </p15:clr>
        </p15:guide>
        <p15:guide id="10" pos="3159">
          <p15:clr>
            <a:srgbClr val="FBAE40"/>
          </p15:clr>
        </p15:guide>
        <p15:guide id="11" pos="4239">
          <p15:clr>
            <a:srgbClr val="FBAE40"/>
          </p15:clr>
        </p15:guide>
        <p15:guide id="12" pos="4412">
          <p15:clr>
            <a:srgbClr val="FBAE40"/>
          </p15:clr>
        </p15:guide>
        <p15:guide id="13" pos="5492">
          <p15:clr>
            <a:srgbClr val="FBAE40"/>
          </p15:clr>
        </p15:guide>
        <p15:guide id="14" pos="5664">
          <p15:clr>
            <a:srgbClr val="FBAE40"/>
          </p15:clr>
        </p15:guide>
        <p15:guide id="15" orient="horz" pos="2090">
          <p15:clr>
            <a:srgbClr val="FBAE40"/>
          </p15:clr>
        </p15:guide>
        <p15:guide id="16" orient="horz" pos="2169">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259080" y="5628640"/>
            <a:ext cx="288290" cy="410210"/>
          </a:xfrm>
        </p:spPr>
        <p:txBody>
          <a:bodyPr/>
          <a:lstStyle>
            <a:lvl1pPr>
              <a:defRPr kern="0" baseline="0">
                <a:solidFill>
                  <a:srgbClr val="999FA6"/>
                </a:solidFill>
              </a:defRPr>
            </a:lvl1pPr>
          </a:lstStyle>
          <a:p>
            <a:fld id="{4898AEC0-503E-4FA4-859C-D0F72D6E3F79}" type="slidenum">
              <a:rPr lang="de-DE" smtClean="0"/>
              <a:pPr/>
              <a:t>‹#›</a:t>
            </a:fld>
            <a:endParaRPr lang="de-DE"/>
          </a:p>
        </p:txBody>
      </p:sp>
      <p:pic>
        <p:nvPicPr>
          <p:cNvPr id="9" name="Grafik 3" descr="bottom_d2_169.png">
            <a:extLst>
              <a:ext uri="{FF2B5EF4-FFF2-40B4-BE49-F238E27FC236}">
                <a16:creationId xmlns:a16="http://schemas.microsoft.com/office/drawing/2014/main" id="{EF316F00-ABDB-4F1C-8223-8689636D6D52}"/>
              </a:ext>
            </a:extLst>
          </p:cNvPr>
          <p:cNvPicPr>
            <a:picLocks noSel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10" name="Grafik 9" descr="logo2_d2.png">
            <a:extLst>
              <a:ext uri="{FF2B5EF4-FFF2-40B4-BE49-F238E27FC236}">
                <a16:creationId xmlns:a16="http://schemas.microsoft.com/office/drawing/2014/main" id="{30CBBFCD-8992-45AF-92BD-7EBF3A86E1C1}"/>
              </a:ext>
            </a:extLst>
          </p:cNvPr>
          <p:cNvPicPr>
            <a:picLocks noSelect="1"/>
          </p:cNvPicPr>
          <p:nvPr userDrawn="1">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0" y="5522613"/>
            <a:ext cx="135941" cy="648000"/>
          </a:xfrm>
          <a:prstGeom prst="rect">
            <a:avLst/>
          </a:prstGeom>
        </p:spPr>
      </p:pic>
      <p:sp>
        <p:nvSpPr>
          <p:cNvPr id="8" name="Rectangle7">
            <a:extLst>
              <a:ext uri="{FF2B5EF4-FFF2-40B4-BE49-F238E27FC236}">
                <a16:creationId xmlns:a16="http://schemas.microsoft.com/office/drawing/2014/main" id="{C868D9BE-A299-4D0B-87AF-B491FAE5FD28}"/>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a:solidFill>
                  <a:srgbClr val="000000"/>
                </a:solidFill>
                <a:latin typeface="+mn-lt"/>
              </a:rPr>
              <a:t> </a:t>
            </a:r>
          </a:p>
        </p:txBody>
      </p:sp>
      <p:pic>
        <p:nvPicPr>
          <p:cNvPr id="11" name="Grafik 4" descr="logo1_d2.png">
            <a:extLst>
              <a:ext uri="{FF2B5EF4-FFF2-40B4-BE49-F238E27FC236}">
                <a16:creationId xmlns:a16="http://schemas.microsoft.com/office/drawing/2014/main" id="{0B4DD8A5-C16C-443A-8C22-A52B612231A5}"/>
              </a:ext>
            </a:extLst>
          </p:cNvPr>
          <p:cNvPicPr>
            <a:picLocks noSelect="1"/>
          </p:cNvPicPr>
          <p:nvPr userDrawn="1">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9758680" y="5464811"/>
            <a:ext cx="1094740" cy="575309"/>
          </a:xfrm>
          <a:prstGeom prst="rect">
            <a:avLst/>
          </a:prstGeom>
          <a:ln w="0">
            <a:noFill/>
          </a:ln>
          <a:effectLst/>
        </p:spPr>
      </p:pic>
      <p:sp>
        <p:nvSpPr>
          <p:cNvPr id="30" name="sax_Navi" hidden="1">
            <a:extLst>
              <a:ext uri="{FF2B5EF4-FFF2-40B4-BE49-F238E27FC236}">
                <a16:creationId xmlns:a16="http://schemas.microsoft.com/office/drawing/2014/main" id="{3A8789E1-D1A9-4F1E-9D54-2C6123AC82BE}"/>
              </a:ext>
            </a:extLst>
          </p:cNvPr>
          <p:cNvSpPr txBox="1"/>
          <p:nvPr userDrawn="1"/>
        </p:nvSpPr>
        <p:spPr>
          <a:xfrm>
            <a:off x="259200" y="1296000"/>
            <a:ext cx="2120400" cy="4168800"/>
          </a:xfrm>
          <a:prstGeom prst="rect">
            <a:avLst/>
          </a:prstGeom>
          <a:solidFill>
            <a:schemeClr val="bg1"/>
          </a:solidFill>
          <a:ln>
            <a:noFill/>
          </a:ln>
        </p:spPr>
        <p:txBody>
          <a:bodyPr wrap="square" lIns="0" tIns="0" rIns="0" bIns="0" rtlCol="0">
            <a:noAutofit/>
          </a:bodyPr>
          <a:lstStyle/>
          <a:p>
            <a:pPr marR="0" defTabSz="914400" eaLnBrk="1" fontAlgn="auto" latinLnBrk="0" hangingPunct="1">
              <a:lnSpc>
                <a:spcPts val="2300"/>
              </a:lnSpc>
              <a:spcBef>
                <a:spcPts val="500"/>
              </a:spcBef>
              <a:spcAft>
                <a:spcPts val="0"/>
              </a:spcAft>
              <a:buClrTx/>
              <a:buSzTx/>
              <a:buFontTx/>
              <a:buNone/>
              <a:tabLst/>
            </a:pPr>
            <a:endParaRPr kumimoji="0" lang="de-DE" sz="1800" b="0" i="0" u="none" strike="noStrike" kern="0" cap="none" spc="0" normalizeH="0" baseline="0" noProof="0" dirty="0">
              <a:ln>
                <a:noFill/>
              </a:ln>
              <a:solidFill>
                <a:srgbClr val="000000"/>
              </a:solidFill>
              <a:effectLst/>
              <a:uLnTx/>
              <a:uFillTx/>
              <a:latin typeface="+mn-lt"/>
            </a:endParaRPr>
          </a:p>
        </p:txBody>
      </p:sp>
      <p:sp>
        <p:nvSpPr>
          <p:cNvPr id="31" name="sax_Navi_Eintrag" hidden="1">
            <a:extLst>
              <a:ext uri="{FF2B5EF4-FFF2-40B4-BE49-F238E27FC236}">
                <a16:creationId xmlns:a16="http://schemas.microsoft.com/office/drawing/2014/main" id="{5AFBE946-F2C0-4EA0-995B-C7BEAEBABC3D}"/>
              </a:ext>
            </a:extLst>
          </p:cNvPr>
          <p:cNvSpPr txBox="1"/>
          <p:nvPr userDrawn="1"/>
        </p:nvSpPr>
        <p:spPr>
          <a:xfrm>
            <a:off x="342000" y="1296000"/>
            <a:ext cx="1994400" cy="212400"/>
          </a:xfrm>
          <a:prstGeom prst="rect">
            <a:avLst/>
          </a:prstGeom>
          <a:solidFill>
            <a:schemeClr val="bg1">
              <a:alpha val="99000"/>
            </a:schemeClr>
          </a:solidFill>
          <a:ln>
            <a:noFill/>
            <a:prstDash val="lgDash"/>
          </a:ln>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32" name="sax_Navi_Eintrag" hidden="1">
            <a:extLst>
              <a:ext uri="{FF2B5EF4-FFF2-40B4-BE49-F238E27FC236}">
                <a16:creationId xmlns:a16="http://schemas.microsoft.com/office/drawing/2014/main" id="{26590292-FE04-432B-A660-81B7041CABFD}"/>
              </a:ext>
            </a:extLst>
          </p:cNvPr>
          <p:cNvSpPr txBox="1"/>
          <p:nvPr userDrawn="1"/>
        </p:nvSpPr>
        <p:spPr>
          <a:xfrm>
            <a:off x="342000" y="1508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33" name="sax_Navi_Eintrag" hidden="1">
            <a:extLst>
              <a:ext uri="{FF2B5EF4-FFF2-40B4-BE49-F238E27FC236}">
                <a16:creationId xmlns:a16="http://schemas.microsoft.com/office/drawing/2014/main" id="{27F55702-4C93-4593-A3A0-07B1BC7F73AD}"/>
              </a:ext>
            </a:extLst>
          </p:cNvPr>
          <p:cNvSpPr txBox="1"/>
          <p:nvPr userDrawn="1"/>
        </p:nvSpPr>
        <p:spPr>
          <a:xfrm>
            <a:off x="342000" y="1720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36" name="sax_Navi_Eintrag" hidden="1">
            <a:extLst>
              <a:ext uri="{FF2B5EF4-FFF2-40B4-BE49-F238E27FC236}">
                <a16:creationId xmlns:a16="http://schemas.microsoft.com/office/drawing/2014/main" id="{747ABCED-FF61-4551-9A07-DDF6F606DFF4}"/>
              </a:ext>
            </a:extLst>
          </p:cNvPr>
          <p:cNvSpPr txBox="1"/>
          <p:nvPr userDrawn="1"/>
        </p:nvSpPr>
        <p:spPr>
          <a:xfrm>
            <a:off x="342000" y="1933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54" name="sax_Navi_Eintrag" hidden="1">
            <a:extLst>
              <a:ext uri="{FF2B5EF4-FFF2-40B4-BE49-F238E27FC236}">
                <a16:creationId xmlns:a16="http://schemas.microsoft.com/office/drawing/2014/main" id="{8959A52E-02DB-4E71-AF0A-50A74A24A5FD}"/>
              </a:ext>
            </a:extLst>
          </p:cNvPr>
          <p:cNvSpPr txBox="1"/>
          <p:nvPr userDrawn="1"/>
        </p:nvSpPr>
        <p:spPr>
          <a:xfrm>
            <a:off x="342000" y="2145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55" name="sax_Navi_Eintrag" hidden="1">
            <a:extLst>
              <a:ext uri="{FF2B5EF4-FFF2-40B4-BE49-F238E27FC236}">
                <a16:creationId xmlns:a16="http://schemas.microsoft.com/office/drawing/2014/main" id="{ABFC9031-2ACE-47E4-BFD8-56826356ECE2}"/>
              </a:ext>
            </a:extLst>
          </p:cNvPr>
          <p:cNvSpPr txBox="1"/>
          <p:nvPr userDrawn="1"/>
        </p:nvSpPr>
        <p:spPr>
          <a:xfrm>
            <a:off x="342000" y="2358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56" name="sax_Navi_Eintrag" hidden="1">
            <a:extLst>
              <a:ext uri="{FF2B5EF4-FFF2-40B4-BE49-F238E27FC236}">
                <a16:creationId xmlns:a16="http://schemas.microsoft.com/office/drawing/2014/main" id="{682AEA42-B356-4976-BBDF-65FE49336034}"/>
              </a:ext>
            </a:extLst>
          </p:cNvPr>
          <p:cNvSpPr txBox="1"/>
          <p:nvPr userDrawn="1"/>
        </p:nvSpPr>
        <p:spPr>
          <a:xfrm>
            <a:off x="342000" y="2570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57" name="sax_Navi_Eintrag" hidden="1">
            <a:extLst>
              <a:ext uri="{FF2B5EF4-FFF2-40B4-BE49-F238E27FC236}">
                <a16:creationId xmlns:a16="http://schemas.microsoft.com/office/drawing/2014/main" id="{97155B38-7C67-4B26-BBDC-C75C78C2D1AC}"/>
              </a:ext>
            </a:extLst>
          </p:cNvPr>
          <p:cNvSpPr txBox="1"/>
          <p:nvPr userDrawn="1"/>
        </p:nvSpPr>
        <p:spPr>
          <a:xfrm>
            <a:off x="342000" y="2782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58" name="sax_Navi_Eintrag" hidden="1">
            <a:extLst>
              <a:ext uri="{FF2B5EF4-FFF2-40B4-BE49-F238E27FC236}">
                <a16:creationId xmlns:a16="http://schemas.microsoft.com/office/drawing/2014/main" id="{9B195CF7-FACA-4643-B32D-33C3A3F9C2CE}"/>
              </a:ext>
            </a:extLst>
          </p:cNvPr>
          <p:cNvSpPr txBox="1"/>
          <p:nvPr userDrawn="1"/>
        </p:nvSpPr>
        <p:spPr>
          <a:xfrm>
            <a:off x="342000" y="2995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59" name="sax_Navi_Eintrag" hidden="1">
            <a:extLst>
              <a:ext uri="{FF2B5EF4-FFF2-40B4-BE49-F238E27FC236}">
                <a16:creationId xmlns:a16="http://schemas.microsoft.com/office/drawing/2014/main" id="{1C6F159C-85E4-4479-819F-DB1C56951E7B}"/>
              </a:ext>
            </a:extLst>
          </p:cNvPr>
          <p:cNvSpPr txBox="1"/>
          <p:nvPr userDrawn="1"/>
        </p:nvSpPr>
        <p:spPr>
          <a:xfrm>
            <a:off x="342000" y="3207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0" name="sax_Navi_Eintrag" hidden="1">
            <a:extLst>
              <a:ext uri="{FF2B5EF4-FFF2-40B4-BE49-F238E27FC236}">
                <a16:creationId xmlns:a16="http://schemas.microsoft.com/office/drawing/2014/main" id="{32E821F0-CC18-48D0-B90F-50B9D1F58CA0}"/>
              </a:ext>
            </a:extLst>
          </p:cNvPr>
          <p:cNvSpPr txBox="1"/>
          <p:nvPr userDrawn="1"/>
        </p:nvSpPr>
        <p:spPr>
          <a:xfrm>
            <a:off x="342000" y="3420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1" name="sax_Navi_Eintrag" hidden="1">
            <a:extLst>
              <a:ext uri="{FF2B5EF4-FFF2-40B4-BE49-F238E27FC236}">
                <a16:creationId xmlns:a16="http://schemas.microsoft.com/office/drawing/2014/main" id="{2C11AD27-0BCF-4623-8BAF-F14F0BAB60B2}"/>
              </a:ext>
            </a:extLst>
          </p:cNvPr>
          <p:cNvSpPr txBox="1"/>
          <p:nvPr userDrawn="1"/>
        </p:nvSpPr>
        <p:spPr>
          <a:xfrm>
            <a:off x="342000" y="3632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2" name="sax_Navi_Eintrag" hidden="1">
            <a:extLst>
              <a:ext uri="{FF2B5EF4-FFF2-40B4-BE49-F238E27FC236}">
                <a16:creationId xmlns:a16="http://schemas.microsoft.com/office/drawing/2014/main" id="{36E26D5D-4CCE-4CEF-B53C-C97147AA8062}"/>
              </a:ext>
            </a:extLst>
          </p:cNvPr>
          <p:cNvSpPr txBox="1"/>
          <p:nvPr userDrawn="1"/>
        </p:nvSpPr>
        <p:spPr>
          <a:xfrm>
            <a:off x="342000" y="3844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3" name="sax_Navi_Eintrag" hidden="1">
            <a:extLst>
              <a:ext uri="{FF2B5EF4-FFF2-40B4-BE49-F238E27FC236}">
                <a16:creationId xmlns:a16="http://schemas.microsoft.com/office/drawing/2014/main" id="{AEE999E7-F5B4-44AC-90A3-9B4489B7F0E9}"/>
              </a:ext>
            </a:extLst>
          </p:cNvPr>
          <p:cNvSpPr txBox="1"/>
          <p:nvPr userDrawn="1"/>
        </p:nvSpPr>
        <p:spPr>
          <a:xfrm>
            <a:off x="342000" y="4057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4" name="sax_Navi_Eintrag" hidden="1">
            <a:extLst>
              <a:ext uri="{FF2B5EF4-FFF2-40B4-BE49-F238E27FC236}">
                <a16:creationId xmlns:a16="http://schemas.microsoft.com/office/drawing/2014/main" id="{08BEE499-FD4D-4E68-B721-08C734481F23}"/>
              </a:ext>
            </a:extLst>
          </p:cNvPr>
          <p:cNvSpPr txBox="1"/>
          <p:nvPr userDrawn="1"/>
        </p:nvSpPr>
        <p:spPr>
          <a:xfrm>
            <a:off x="342000" y="4269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5" name="sax_Navi_Eintrag" hidden="1">
            <a:extLst>
              <a:ext uri="{FF2B5EF4-FFF2-40B4-BE49-F238E27FC236}">
                <a16:creationId xmlns:a16="http://schemas.microsoft.com/office/drawing/2014/main" id="{C04C9EE3-0C86-4FCF-8F9F-AB2859A1F330}"/>
              </a:ext>
            </a:extLst>
          </p:cNvPr>
          <p:cNvSpPr txBox="1"/>
          <p:nvPr userDrawn="1"/>
        </p:nvSpPr>
        <p:spPr>
          <a:xfrm>
            <a:off x="342000" y="4482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6" name="sax_Navi_Eintrag" hidden="1">
            <a:extLst>
              <a:ext uri="{FF2B5EF4-FFF2-40B4-BE49-F238E27FC236}">
                <a16:creationId xmlns:a16="http://schemas.microsoft.com/office/drawing/2014/main" id="{306D9E59-9963-4068-B03B-A57088062C66}"/>
              </a:ext>
            </a:extLst>
          </p:cNvPr>
          <p:cNvSpPr txBox="1"/>
          <p:nvPr userDrawn="1"/>
        </p:nvSpPr>
        <p:spPr>
          <a:xfrm>
            <a:off x="342000" y="4694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7" name="sax_Navi_Eintrag" hidden="1">
            <a:extLst>
              <a:ext uri="{FF2B5EF4-FFF2-40B4-BE49-F238E27FC236}">
                <a16:creationId xmlns:a16="http://schemas.microsoft.com/office/drawing/2014/main" id="{898F1590-73E5-4AA9-BAE5-0911DE098873}"/>
              </a:ext>
            </a:extLst>
          </p:cNvPr>
          <p:cNvSpPr txBox="1"/>
          <p:nvPr userDrawn="1"/>
        </p:nvSpPr>
        <p:spPr>
          <a:xfrm>
            <a:off x="342000" y="4906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
        <p:nvSpPr>
          <p:cNvPr id="68" name="sax_Navi_Eintrag" hidden="1">
            <a:extLst>
              <a:ext uri="{FF2B5EF4-FFF2-40B4-BE49-F238E27FC236}">
                <a16:creationId xmlns:a16="http://schemas.microsoft.com/office/drawing/2014/main" id="{06C7FEDD-E94D-45B2-A759-E85E4D3D5A19}"/>
              </a:ext>
            </a:extLst>
          </p:cNvPr>
          <p:cNvSpPr txBox="1"/>
          <p:nvPr userDrawn="1"/>
        </p:nvSpPr>
        <p:spPr>
          <a:xfrm>
            <a:off x="342000" y="5119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de-DE" noProof="0" dirty="0">
              <a:latin typeface="+mn-lt"/>
            </a:endParaRPr>
          </a:p>
        </p:txBody>
      </p:sp>
    </p:spTree>
    <p:extLst>
      <p:ext uri="{BB962C8B-B14F-4D97-AF65-F5344CB8AC3E}">
        <p14:creationId xmlns:p14="http://schemas.microsoft.com/office/powerpoint/2010/main" val="1629233459"/>
      </p:ext>
    </p:extLst>
  </p:cSld>
  <p:clrMapOvr>
    <a:masterClrMapping/>
  </p:clrMapOvr>
  <p:extLst>
    <p:ext uri="{DCECCB84-F9BA-43D5-87BE-67443E8EF086}">
      <p15:sldGuideLst xmlns:p15="http://schemas.microsoft.com/office/powerpoint/2012/main">
        <p15:guide id="1" pos="162">
          <p15:clr>
            <a:srgbClr val="FBAE40"/>
          </p15:clr>
        </p15:guide>
        <p15:guide id="2" pos="6747">
          <p15:clr>
            <a:srgbClr val="FBAE40"/>
          </p15:clr>
        </p15:guide>
        <p15:guide id="3" orient="horz" pos="162">
          <p15:clr>
            <a:srgbClr val="FBAE40"/>
          </p15:clr>
        </p15:guide>
        <p15:guide id="4" orient="horz" pos="408">
          <p15:clr>
            <a:srgbClr val="FBAE40"/>
          </p15:clr>
        </p15:guide>
        <p15:guide id="5" orient="horz" pos="654">
          <p15:clr>
            <a:srgbClr val="FBAE40"/>
          </p15:clr>
        </p15:guide>
        <p15:guide id="6" orient="horz" pos="816">
          <p15:clr>
            <a:srgbClr val="FBAE40"/>
          </p15:clr>
        </p15:guide>
        <p15:guide id="7" orient="horz" pos="3443">
          <p15:clr>
            <a:srgbClr val="FBAE40"/>
          </p15:clr>
        </p15:guide>
        <p15:guide id="8" pos="1905">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Full Page Graphic">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 name="Grafik 4" descr="logo1_d2.png">
            <a:extLst>
              <a:ext uri="{FF2B5EF4-FFF2-40B4-BE49-F238E27FC236}">
                <a16:creationId xmlns:a16="http://schemas.microsoft.com/office/drawing/2014/main" id="{F35DC742-BC8F-47B5-88E2-93616D59A618}"/>
              </a:ext>
            </a:extLst>
          </p:cNvPr>
          <p:cNvPicPr>
            <a:picLocks noSelect="1"/>
          </p:cNvPicPr>
          <p:nvPr userDrawn="1">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9758680" y="5464811"/>
            <a:ext cx="1094740" cy="575309"/>
          </a:xfrm>
          <a:prstGeom prst="rect">
            <a:avLst/>
          </a:prstGeom>
          <a:ln w="0">
            <a:noFill/>
          </a:ln>
          <a:effectLst/>
        </p:spPr>
      </p:pic>
      <p:pic>
        <p:nvPicPr>
          <p:cNvPr id="6" name="Grafik 3" descr="right_d2.png">
            <a:extLst>
              <a:ext uri="{FF2B5EF4-FFF2-40B4-BE49-F238E27FC236}">
                <a16:creationId xmlns:a16="http://schemas.microsoft.com/office/drawing/2014/main" id="{2E1D2BC1-44DB-403E-B4D8-3E1DC5D199E5}"/>
              </a:ext>
            </a:extLst>
          </p:cNvPr>
          <p:cNvPicPr>
            <a:picLocks noSelect="1"/>
          </p:cNvPicPr>
          <p:nvPr userDrawn="1">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0840720" y="2"/>
            <a:ext cx="129540" cy="6170929"/>
          </a:xfrm>
          <a:prstGeom prst="rect">
            <a:avLst/>
          </a:prstGeom>
          <a:ln w="0">
            <a:noFill/>
          </a:ln>
          <a:effectLst/>
        </p:spPr>
      </p:pic>
    </p:spTree>
    <p:extLst>
      <p:ext uri="{BB962C8B-B14F-4D97-AF65-F5344CB8AC3E}">
        <p14:creationId xmlns:p14="http://schemas.microsoft.com/office/powerpoint/2010/main" val="2987914075"/>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 preserve="1">
  <p:cSld name="End Slide">
    <p:spTree>
      <p:nvGrpSpPr>
        <p:cNvPr id="1" name=""/>
        <p:cNvGrpSpPr/>
        <p:nvPr/>
      </p:nvGrpSpPr>
      <p:grpSpPr>
        <a:xfrm>
          <a:off x="0" y="0"/>
          <a:ext cx="0" cy="0"/>
          <a:chOff x="0" y="0"/>
          <a:chExt cx="0" cy="0"/>
        </a:xfrm>
      </p:grpSpPr>
      <p:pic>
        <p:nvPicPr>
          <p:cNvPr id="7" name="Grafik 5" descr="bg3_d2_169.png"/>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1" y="2"/>
            <a:ext cx="10970260" cy="6170929"/>
          </a:xfrm>
          <a:prstGeom prst="rect">
            <a:avLst/>
          </a:prstGeom>
          <a:ln w="0">
            <a:noFill/>
          </a:ln>
          <a:effectLst/>
        </p:spPr>
      </p:pic>
      <p:sp>
        <p:nvSpPr>
          <p:cNvPr id="8" name="Title 1">
            <a:extLst>
              <a:ext uri="{FF2B5EF4-FFF2-40B4-BE49-F238E27FC236}">
                <a16:creationId xmlns:a16="http://schemas.microsoft.com/office/drawing/2014/main" id="{D60E046F-66D0-431E-9C49-8E6C18C3F3CF}"/>
              </a:ext>
            </a:extLst>
          </p:cNvPr>
          <p:cNvSpPr>
            <a:spLocks noGrp="1"/>
          </p:cNvSpPr>
          <p:nvPr>
            <p:ph type="ctrTitle" hasCustomPrompt="1"/>
          </p:nvPr>
        </p:nvSpPr>
        <p:spPr>
          <a:xfrm>
            <a:off x="259080" y="259200"/>
            <a:ext cx="9872980" cy="5205600"/>
          </a:xfrm>
          <a:ln w="0">
            <a:noFill/>
          </a:ln>
          <a:effectLst/>
        </p:spPr>
        <p:txBody>
          <a:bodyPr anchor="t" anchorCtr="0"/>
          <a:lstStyle>
            <a:lvl1pPr algn="l">
              <a:lnSpc>
                <a:spcPct val="90000"/>
              </a:lnSpc>
              <a:defRPr sz="8000" kern="1200" cap="all" baseline="0">
                <a:solidFill>
                  <a:schemeClr val="tx1"/>
                </a:solidFill>
              </a:defRPr>
            </a:lvl1pPr>
          </a:lstStyle>
          <a:p>
            <a:r>
              <a:rPr lang="de-DE"/>
              <a:t>Add Closing Phrase</a:t>
            </a:r>
            <a:endParaRPr lang="de-DE" dirty="0"/>
          </a:p>
        </p:txBody>
      </p:sp>
      <p:pic>
        <p:nvPicPr>
          <p:cNvPr id="6" name="Grafik 4" descr="logo1_d2.png">
            <a:extLst>
              <a:ext uri="{FF2B5EF4-FFF2-40B4-BE49-F238E27FC236}">
                <a16:creationId xmlns:a16="http://schemas.microsoft.com/office/drawing/2014/main" id="{AD329951-67FC-4FE1-85D1-D4AEA8479C0D}"/>
              </a:ext>
            </a:extLst>
          </p:cNvPr>
          <p:cNvPicPr>
            <a:picLocks noSelect="1"/>
          </p:cNvPicPr>
          <p:nvPr userDrawn="1">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9758680" y="5464811"/>
            <a:ext cx="1094740" cy="575309"/>
          </a:xfrm>
          <a:prstGeom prst="rect">
            <a:avLst/>
          </a:prstGeom>
          <a:ln w="0">
            <a:noFill/>
          </a:ln>
          <a:effectLst/>
        </p:spPr>
      </p:pic>
      <p:pic>
        <p:nvPicPr>
          <p:cNvPr id="9" name="Grafik 3" descr="right_d2.png">
            <a:extLst>
              <a:ext uri="{FF2B5EF4-FFF2-40B4-BE49-F238E27FC236}">
                <a16:creationId xmlns:a16="http://schemas.microsoft.com/office/drawing/2014/main" id="{7AD5F0A5-2B17-4D20-B0E6-B4F0FA977516}"/>
              </a:ext>
            </a:extLst>
          </p:cNvPr>
          <p:cNvPicPr>
            <a:picLocks noSelect="1"/>
          </p:cNvPicPr>
          <p:nvPr userDrawn="1">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0840720" y="2"/>
            <a:ext cx="129540" cy="6170929"/>
          </a:xfrm>
          <a:prstGeom prst="rect">
            <a:avLst/>
          </a:prstGeom>
          <a:ln w="0">
            <a:noFill/>
          </a:ln>
          <a:effectLst/>
        </p:spPr>
      </p:pic>
    </p:spTree>
    <p:extLst>
      <p:ext uri="{BB962C8B-B14F-4D97-AF65-F5344CB8AC3E}">
        <p14:creationId xmlns:p14="http://schemas.microsoft.com/office/powerpoint/2010/main" val="1719765615"/>
      </p:ext>
    </p:extLst>
  </p:cSld>
  <p:clrMapOvr>
    <a:masterClrMapping/>
  </p:clrMapOvr>
  <p:hf sldNum="0" hdr="0" ftr="0" dt="0"/>
  <p:extLst>
    <p:ext uri="{DCECCB84-F9BA-43D5-87BE-67443E8EF086}">
      <p15:sldGuideLst xmlns:p15="http://schemas.microsoft.com/office/powerpoint/2012/main">
        <p15:guide id="1" pos="162">
          <p15:clr>
            <a:srgbClr val="FBAE40"/>
          </p15:clr>
        </p15:guide>
        <p15:guide id="2" pos="6384">
          <p15:clr>
            <a:srgbClr val="FBAE40"/>
          </p15:clr>
        </p15:guide>
        <p15:guide id="3" orient="horz" pos="162">
          <p15:clr>
            <a:srgbClr val="FBAE40"/>
          </p15:clr>
        </p15:guide>
        <p15:guide id="4" orient="horz" pos="3443">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1154971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TextBox 2">
            <a:extLst>
              <a:ext uri="{FF2B5EF4-FFF2-40B4-BE49-F238E27FC236}">
                <a16:creationId xmlns:a16="http://schemas.microsoft.com/office/drawing/2014/main" id="{A7350F52-DB04-4B8E-BA76-61AF93B8EE43}"/>
              </a:ext>
            </a:extLst>
          </p:cNvPr>
          <p:cNvSpPr txBox="1"/>
          <p:nvPr userDrawn="1"/>
        </p:nvSpPr>
        <p:spPr>
          <a:xfrm>
            <a:off x="9776460" y="5593080"/>
            <a:ext cx="990600" cy="297180"/>
          </a:xfrm>
          <a:prstGeom prst="rect">
            <a:avLst/>
          </a:prstGeom>
          <a:solidFill>
            <a:schemeClr val="bg1"/>
          </a:solidFill>
        </p:spPr>
        <p:txBody>
          <a:bodyPr wrap="square" lIns="0" tIns="0" rIns="0" bIns="0" rtlCol="0">
            <a:noAutofit/>
          </a:bodyPr>
          <a:lstStyle/>
          <a:p>
            <a:pPr marR="0" defTabSz="914400" eaLnBrk="1" fontAlgn="auto" latinLnBrk="0" hangingPunct="1">
              <a:lnSpc>
                <a:spcPct val="107000"/>
              </a:lnSpc>
              <a:spcBef>
                <a:spcPts val="500"/>
              </a:spcBef>
              <a:spcAft>
                <a:spcPts val="0"/>
              </a:spcAft>
              <a:buClrTx/>
              <a:buSzTx/>
              <a:buFontTx/>
              <a:buNone/>
              <a:tabLst/>
            </a:pPr>
            <a:endParaRPr kumimoji="0" lang="en-US" sz="1800" b="0" i="0" u="none" strike="noStrike" kern="0" cap="none" spc="0" normalizeH="0" baseline="0" noProof="0" dirty="0" err="1">
              <a:ln>
                <a:noFill/>
              </a:ln>
              <a:solidFill>
                <a:srgbClr val="000000"/>
              </a:solidFill>
              <a:effectLst/>
              <a:uLnTx/>
              <a:uFillTx/>
            </a:endParaRPr>
          </a:p>
        </p:txBody>
      </p:sp>
    </p:spTree>
    <p:extLst>
      <p:ext uri="{BB962C8B-B14F-4D97-AF65-F5344CB8AC3E}">
        <p14:creationId xmlns:p14="http://schemas.microsoft.com/office/powerpoint/2010/main" val="3447851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6922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579" y="411163"/>
            <a:ext cx="3538725" cy="1439862"/>
          </a:xfrm>
        </p:spPr>
        <p:txBody>
          <a:bodyPr anchor="b"/>
          <a:lstStyle>
            <a:lvl1pPr>
              <a:defRPr sz="2879"/>
            </a:lvl1pPr>
          </a:lstStyle>
          <a:p>
            <a:r>
              <a:rPr lang="en-US"/>
              <a:t>Click to edit Master title style</a:t>
            </a:r>
            <a:endParaRPr lang="de-DE"/>
          </a:p>
        </p:txBody>
      </p:sp>
      <p:sp>
        <p:nvSpPr>
          <p:cNvPr id="3" name="Content Placeholder 2"/>
          <p:cNvSpPr>
            <a:spLocks noGrp="1"/>
          </p:cNvSpPr>
          <p:nvPr>
            <p:ph idx="1"/>
          </p:nvPr>
        </p:nvSpPr>
        <p:spPr>
          <a:xfrm>
            <a:off x="4662566" y="889001"/>
            <a:ext cx="5553598" cy="4384675"/>
          </a:xfrm>
        </p:spPr>
        <p:txBody>
          <a:bodyPr/>
          <a:lstStyle>
            <a:lvl1pPr>
              <a:defRPr sz="2879"/>
            </a:lvl1pPr>
            <a:lvl2pPr>
              <a:defRPr sz="2519"/>
            </a:lvl2pPr>
            <a:lvl3pPr>
              <a:defRPr sz="2159"/>
            </a:lvl3pPr>
            <a:lvl4pPr>
              <a:defRPr sz="1799"/>
            </a:lvl4pPr>
            <a:lvl5pPr>
              <a:defRPr sz="1799"/>
            </a:lvl5pPr>
            <a:lvl6pPr>
              <a:defRPr sz="1799"/>
            </a:lvl6pPr>
            <a:lvl7pPr>
              <a:defRPr sz="1799"/>
            </a:lvl7pPr>
            <a:lvl8pPr>
              <a:defRPr sz="1799"/>
            </a:lvl8pPr>
            <a:lvl9pPr>
              <a:defRPr sz="17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p:cNvSpPr>
            <a:spLocks noGrp="1"/>
          </p:cNvSpPr>
          <p:nvPr>
            <p:ph type="body" sz="half" idx="2"/>
          </p:nvPr>
        </p:nvSpPr>
        <p:spPr>
          <a:xfrm>
            <a:off x="755579" y="1851025"/>
            <a:ext cx="3538725" cy="3429000"/>
          </a:xfrm>
        </p:spPr>
        <p:txBody>
          <a:bodyPr/>
          <a:lstStyle>
            <a:lvl1pPr marL="0" indent="0">
              <a:buNone/>
              <a:defRPr sz="1440"/>
            </a:lvl1pPr>
            <a:lvl2pPr marL="411358" indent="0">
              <a:buNone/>
              <a:defRPr sz="1260"/>
            </a:lvl2pPr>
            <a:lvl3pPr marL="822716" indent="0">
              <a:buNone/>
              <a:defRPr sz="1080"/>
            </a:lvl3pPr>
            <a:lvl4pPr marL="1234075" indent="0">
              <a:buNone/>
              <a:defRPr sz="900"/>
            </a:lvl4pPr>
            <a:lvl5pPr marL="1645433" indent="0">
              <a:buNone/>
              <a:defRPr sz="900"/>
            </a:lvl5pPr>
            <a:lvl6pPr marL="2056792" indent="0">
              <a:buNone/>
              <a:defRPr sz="900"/>
            </a:lvl6pPr>
            <a:lvl7pPr marL="2468150" indent="0">
              <a:buNone/>
              <a:defRPr sz="900"/>
            </a:lvl7pPr>
            <a:lvl8pPr marL="2879509" indent="0">
              <a:buNone/>
              <a:defRPr sz="900"/>
            </a:lvl8pPr>
            <a:lvl9pPr marL="3290867" indent="0">
              <a:buNone/>
              <a:defRPr sz="900"/>
            </a:lvl9pPr>
          </a:lstStyle>
          <a:p>
            <a:pPr lvl="0"/>
            <a:r>
              <a:rPr lang="en-US"/>
              <a:t>Edit Master text styles</a:t>
            </a:r>
          </a:p>
        </p:txBody>
      </p:sp>
    </p:spTree>
    <p:extLst>
      <p:ext uri="{BB962C8B-B14F-4D97-AF65-F5344CB8AC3E}">
        <p14:creationId xmlns:p14="http://schemas.microsoft.com/office/powerpoint/2010/main" val="2070847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579" y="411163"/>
            <a:ext cx="3538725" cy="1439862"/>
          </a:xfrm>
        </p:spPr>
        <p:txBody>
          <a:bodyPr anchor="b"/>
          <a:lstStyle>
            <a:lvl1pPr>
              <a:defRPr sz="2879"/>
            </a:lvl1pPr>
          </a:lstStyle>
          <a:p>
            <a:r>
              <a:rPr lang="en-US"/>
              <a:t>Click to edit Master title style</a:t>
            </a:r>
            <a:endParaRPr lang="de-DE"/>
          </a:p>
        </p:txBody>
      </p:sp>
      <p:sp>
        <p:nvSpPr>
          <p:cNvPr id="3" name="Picture Placeholder 2"/>
          <p:cNvSpPr>
            <a:spLocks noGrp="1"/>
          </p:cNvSpPr>
          <p:nvPr>
            <p:ph type="pic" idx="1"/>
          </p:nvPr>
        </p:nvSpPr>
        <p:spPr>
          <a:xfrm>
            <a:off x="4662566" y="889001"/>
            <a:ext cx="5553598" cy="4384675"/>
          </a:xfrm>
        </p:spPr>
        <p:txBody>
          <a:bodyPr/>
          <a:lstStyle>
            <a:lvl1pPr marL="0" indent="0">
              <a:buNone/>
              <a:defRPr sz="2879"/>
            </a:lvl1pPr>
            <a:lvl2pPr marL="411358" indent="0">
              <a:buNone/>
              <a:defRPr sz="2519"/>
            </a:lvl2pPr>
            <a:lvl3pPr marL="822716" indent="0">
              <a:buNone/>
              <a:defRPr sz="2159"/>
            </a:lvl3pPr>
            <a:lvl4pPr marL="1234075" indent="0">
              <a:buNone/>
              <a:defRPr sz="1799"/>
            </a:lvl4pPr>
            <a:lvl5pPr marL="1645433" indent="0">
              <a:buNone/>
              <a:defRPr sz="1799"/>
            </a:lvl5pPr>
            <a:lvl6pPr marL="2056792" indent="0">
              <a:buNone/>
              <a:defRPr sz="1799"/>
            </a:lvl6pPr>
            <a:lvl7pPr marL="2468150" indent="0">
              <a:buNone/>
              <a:defRPr sz="1799"/>
            </a:lvl7pPr>
            <a:lvl8pPr marL="2879509" indent="0">
              <a:buNone/>
              <a:defRPr sz="1799"/>
            </a:lvl8pPr>
            <a:lvl9pPr marL="3290867" indent="0">
              <a:buNone/>
              <a:defRPr sz="1799"/>
            </a:lvl9pPr>
          </a:lstStyle>
          <a:p>
            <a:r>
              <a:rPr lang="en-US"/>
              <a:t>Click icon to add picture</a:t>
            </a:r>
            <a:endParaRPr lang="de-DE"/>
          </a:p>
        </p:txBody>
      </p:sp>
      <p:sp>
        <p:nvSpPr>
          <p:cNvPr id="4" name="Text Placeholder 3"/>
          <p:cNvSpPr>
            <a:spLocks noGrp="1"/>
          </p:cNvSpPr>
          <p:nvPr>
            <p:ph type="body" sz="half" idx="2"/>
          </p:nvPr>
        </p:nvSpPr>
        <p:spPr>
          <a:xfrm>
            <a:off x="755579" y="1851025"/>
            <a:ext cx="3538725" cy="3429000"/>
          </a:xfrm>
        </p:spPr>
        <p:txBody>
          <a:bodyPr/>
          <a:lstStyle>
            <a:lvl1pPr marL="0" indent="0">
              <a:buNone/>
              <a:defRPr sz="1440"/>
            </a:lvl1pPr>
            <a:lvl2pPr marL="411358" indent="0">
              <a:buNone/>
              <a:defRPr sz="1260"/>
            </a:lvl2pPr>
            <a:lvl3pPr marL="822716" indent="0">
              <a:buNone/>
              <a:defRPr sz="1080"/>
            </a:lvl3pPr>
            <a:lvl4pPr marL="1234075" indent="0">
              <a:buNone/>
              <a:defRPr sz="900"/>
            </a:lvl4pPr>
            <a:lvl5pPr marL="1645433" indent="0">
              <a:buNone/>
              <a:defRPr sz="900"/>
            </a:lvl5pPr>
            <a:lvl6pPr marL="2056792" indent="0">
              <a:buNone/>
              <a:defRPr sz="900"/>
            </a:lvl6pPr>
            <a:lvl7pPr marL="2468150" indent="0">
              <a:buNone/>
              <a:defRPr sz="900"/>
            </a:lvl7pPr>
            <a:lvl8pPr marL="2879509" indent="0">
              <a:buNone/>
              <a:defRPr sz="900"/>
            </a:lvl8pPr>
            <a:lvl9pPr marL="3290867" indent="0">
              <a:buNone/>
              <a:defRPr sz="900"/>
            </a:lvl9pPr>
          </a:lstStyle>
          <a:p>
            <a:pPr lvl="0"/>
            <a:r>
              <a:rPr lang="en-US"/>
              <a:t>Edit Master text styles</a:t>
            </a:r>
          </a:p>
        </p:txBody>
      </p:sp>
    </p:spTree>
    <p:extLst>
      <p:ext uri="{BB962C8B-B14F-4D97-AF65-F5344CB8AC3E}">
        <p14:creationId xmlns:p14="http://schemas.microsoft.com/office/powerpoint/2010/main" val="2825335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ags" Target="../tags/tag1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5.emf"/><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ags" Target="../tags/tag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image" Target="../media/image2.e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1.png"/><Relationship Id="rId2" Type="http://schemas.openxmlformats.org/officeDocument/2006/relationships/slideLayout" Target="../slideLayouts/slideLayout26.xml"/><Relationship Id="rId16" Type="http://schemas.openxmlformats.org/officeDocument/2006/relationships/tags" Target="../tags/tag17.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ags" Target="../tags/tag16.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21" Type="http://schemas.openxmlformats.org/officeDocument/2006/relationships/theme" Target="../theme/theme4.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5567" y="648000"/>
            <a:ext cx="8221606" cy="388800"/>
          </a:xfrm>
          <a:prstGeom prst="rect">
            <a:avLst/>
          </a:prstGeom>
        </p:spPr>
        <p:txBody>
          <a:bodyPr vert="horz" lIns="0" tIns="0" rIns="0" bIns="0" rtlCol="0" anchor="ctr">
            <a:noAutofit/>
          </a:bodyPr>
          <a:lstStyle/>
          <a:p>
            <a:r>
              <a:rPr lang="en-US"/>
              <a:t>Click to edit Master title style</a:t>
            </a:r>
            <a:endParaRPr lang="de-DE" dirty="0"/>
          </a:p>
        </p:txBody>
      </p:sp>
      <p:sp>
        <p:nvSpPr>
          <p:cNvPr id="3" name="Text Placeholder 2"/>
          <p:cNvSpPr>
            <a:spLocks noGrp="1"/>
          </p:cNvSpPr>
          <p:nvPr>
            <p:ph type="body" idx="1"/>
          </p:nvPr>
        </p:nvSpPr>
        <p:spPr>
          <a:xfrm>
            <a:off x="345568" y="1296000"/>
            <a:ext cx="10275808" cy="41688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de-DE" dirty="0"/>
          </a:p>
        </p:txBody>
      </p:sp>
      <p:pic>
        <p:nvPicPr>
          <p:cNvPr id="4" name="Picture 3"/>
          <p:cNvPicPr>
            <a:picLocks/>
          </p:cNvPicPr>
          <p:nvPr userDrawn="1">
            <p:custDataLst>
              <p:tags r:id="rId15"/>
            </p:custDataLst>
          </p:nvPr>
        </p:nvPicPr>
        <p:blipFill>
          <a:blip r:embed="rId17">
            <a:extLst>
              <a:ext uri="{28A0092B-C50C-407E-A947-70E740481C1C}">
                <a14:useLocalDpi xmlns:a14="http://schemas.microsoft.com/office/drawing/2010/main" val="0"/>
              </a:ext>
            </a:extLst>
          </a:blip>
          <a:stretch>
            <a:fillRect/>
          </a:stretch>
        </p:blipFill>
        <p:spPr>
          <a:xfrm>
            <a:off x="0" y="6041390"/>
            <a:ext cx="10970260" cy="12954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6" name="Picture 5"/>
          <p:cNvPicPr>
            <a:picLocks/>
          </p:cNvPicPr>
          <p:nvPr userDrawn="1">
            <p:custDataLst>
              <p:tags r:id="rId16"/>
            </p:custDataLst>
          </p:nvPr>
        </p:nvPicPr>
        <p:blipFill>
          <a:blip r:embed="rId18" cstate="print">
            <a:extLst>
              <a:ext uri="{28A0092B-C50C-407E-A947-70E740481C1C}">
                <a14:useLocalDpi xmlns:a14="http://schemas.microsoft.com/office/drawing/2010/main" val="0"/>
              </a:ext>
            </a:extLst>
          </a:blip>
          <a:stretch>
            <a:fillRect/>
          </a:stretch>
        </p:blipFill>
        <p:spPr>
          <a:xfrm>
            <a:off x="9758680" y="5464810"/>
            <a:ext cx="1094740" cy="575310"/>
          </a:xfrm>
          <a:prstGeom prst="rect">
            <a:avLst/>
          </a:prstGeom>
        </p:spPr>
      </p:pic>
    </p:spTree>
    <p:extLst>
      <p:ext uri="{BB962C8B-B14F-4D97-AF65-F5344CB8AC3E}">
        <p14:creationId xmlns:p14="http://schemas.microsoft.com/office/powerpoint/2010/main" val="3714331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19" r:id="rId12"/>
    <p:sldLayoutId id="2147483720" r:id="rId13"/>
  </p:sldLayoutIdLst>
  <p:hf sldNum="0" hdr="0" dt="0"/>
  <p:txStyles>
    <p:titleStyle>
      <a:lvl1pPr algn="l" defTabSz="822716" rtl="0" eaLnBrk="1" latinLnBrk="0" hangingPunct="1">
        <a:lnSpc>
          <a:spcPct val="90000"/>
        </a:lnSpc>
        <a:spcBef>
          <a:spcPct val="0"/>
        </a:spcBef>
        <a:buFontTx/>
        <a:buNone/>
        <a:defRPr sz="1800" b="0" i="0" u="none" kern="1200">
          <a:solidFill>
            <a:schemeClr val="tx1"/>
          </a:solidFill>
          <a:latin typeface="Bosch Office Sans" pitchFamily="2" charset="0"/>
          <a:ea typeface="+mj-ea"/>
          <a:cs typeface="+mj-cs"/>
        </a:defRPr>
      </a:lvl1pPr>
    </p:titleStyle>
    <p:bodyStyle>
      <a:lvl1pPr marL="251460" indent="-251460" algn="l" defTabSz="822716" rtl="0" eaLnBrk="1" latinLnBrk="0" hangingPunct="1">
        <a:lnSpc>
          <a:spcPct val="107000"/>
        </a:lnSpc>
        <a:spcBef>
          <a:spcPts val="500"/>
        </a:spcBef>
        <a:buClrTx/>
        <a:buSzPct val="100000"/>
        <a:buFont typeface="Wingdings 3" panose="05040102010807070707" pitchFamily="18" charset="2"/>
        <a:buChar char=""/>
        <a:defRPr sz="1800" b="0" i="0" u="none" kern="1200">
          <a:solidFill>
            <a:schemeClr val="tx1"/>
          </a:solidFill>
          <a:latin typeface="Bosch Office Sans" pitchFamily="2" charset="0"/>
          <a:ea typeface="+mn-ea"/>
          <a:cs typeface="+mn-cs"/>
        </a:defRPr>
      </a:lvl1pPr>
      <a:lvl2pPr marL="508000" indent="-274320" algn="l" defTabSz="822716" rtl="0" eaLnBrk="1" latinLnBrk="0" hangingPunct="1">
        <a:lnSpc>
          <a:spcPct val="103000"/>
        </a:lnSpc>
        <a:spcBef>
          <a:spcPts val="500"/>
        </a:spcBef>
        <a:buClrTx/>
        <a:buSzPct val="100000"/>
        <a:buFont typeface="Wingdings 3" panose="05040102010807070707" pitchFamily="18" charset="2"/>
        <a:buChar char=""/>
        <a:defRPr sz="1600" b="0" i="0" u="none" kern="1200">
          <a:solidFill>
            <a:schemeClr val="tx1"/>
          </a:solidFill>
          <a:latin typeface="Bosch Office Sans" pitchFamily="2" charset="0"/>
          <a:ea typeface="+mn-ea"/>
          <a:cs typeface="+mn-cs"/>
        </a:defRPr>
      </a:lvl2pPr>
      <a:lvl3pPr marL="730250" indent="-204470" algn="l" defTabSz="822716" rtl="0" eaLnBrk="1" latinLnBrk="0" hangingPunct="1">
        <a:lnSpc>
          <a:spcPct val="102000"/>
        </a:lnSpc>
        <a:spcBef>
          <a:spcPts val="500"/>
        </a:spcBef>
        <a:buClrTx/>
        <a:buSzPct val="100000"/>
        <a:buFontTx/>
        <a:buChar char="‒"/>
        <a:defRPr sz="1400" b="0" i="0" u="none" kern="1200">
          <a:solidFill>
            <a:schemeClr val="tx1"/>
          </a:solidFill>
          <a:latin typeface="Bosch Office Sans" pitchFamily="2" charset="0"/>
          <a:ea typeface="+mn-ea"/>
          <a:cs typeface="+mn-cs"/>
        </a:defRPr>
      </a:lvl3pPr>
      <a:lvl4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4pPr>
      <a:lvl5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5pPr>
      <a:lvl6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6pPr>
      <a:lvl7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7pPr>
      <a:lvl8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8pPr>
      <a:lvl9pPr marL="932180" indent="-184150" algn="l" defTabSz="822716" rtl="0" eaLnBrk="1" latinLnBrk="0" hangingPunct="1">
        <a:lnSpc>
          <a:spcPct val="103000"/>
        </a:lnSpc>
        <a:spcBef>
          <a:spcPts val="500"/>
        </a:spcBef>
        <a:buClrTx/>
        <a:buSzPct val="100000"/>
        <a:buFontTx/>
        <a:buChar char="‒"/>
        <a:defRPr sz="1300" b="0" i="0" u="none" kern="1200" baseline="0">
          <a:solidFill>
            <a:schemeClr val="tx1"/>
          </a:solidFill>
          <a:latin typeface="Bosch Office Sans" pitchFamily="2" charset="0"/>
          <a:ea typeface="+mn-ea"/>
          <a:cs typeface="+mn-cs"/>
        </a:defRPr>
      </a:lvl9pPr>
    </p:bodyStyle>
    <p:otherStyle>
      <a:defPPr>
        <a:defRPr lang="de-DE"/>
      </a:defPPr>
      <a:lvl1pPr marL="0" algn="l" defTabSz="822716" rtl="0" eaLnBrk="1" latinLnBrk="0" hangingPunct="1">
        <a:defRPr sz="1619" kern="1200">
          <a:solidFill>
            <a:schemeClr val="tx1"/>
          </a:solidFill>
          <a:latin typeface="+mn-lt"/>
          <a:ea typeface="+mn-ea"/>
          <a:cs typeface="+mn-cs"/>
        </a:defRPr>
      </a:lvl1pPr>
      <a:lvl2pPr marL="411358" algn="l" defTabSz="822716" rtl="0" eaLnBrk="1" latinLnBrk="0" hangingPunct="1">
        <a:defRPr sz="1619" kern="1200">
          <a:solidFill>
            <a:schemeClr val="tx1"/>
          </a:solidFill>
          <a:latin typeface="+mn-lt"/>
          <a:ea typeface="+mn-ea"/>
          <a:cs typeface="+mn-cs"/>
        </a:defRPr>
      </a:lvl2pPr>
      <a:lvl3pPr marL="822716" algn="l" defTabSz="822716" rtl="0" eaLnBrk="1" latinLnBrk="0" hangingPunct="1">
        <a:defRPr sz="1619" kern="1200">
          <a:solidFill>
            <a:schemeClr val="tx1"/>
          </a:solidFill>
          <a:latin typeface="+mn-lt"/>
          <a:ea typeface="+mn-ea"/>
          <a:cs typeface="+mn-cs"/>
        </a:defRPr>
      </a:lvl3pPr>
      <a:lvl4pPr marL="1234075" algn="l" defTabSz="822716" rtl="0" eaLnBrk="1" latinLnBrk="0" hangingPunct="1">
        <a:defRPr sz="1619" kern="1200">
          <a:solidFill>
            <a:schemeClr val="tx1"/>
          </a:solidFill>
          <a:latin typeface="+mn-lt"/>
          <a:ea typeface="+mn-ea"/>
          <a:cs typeface="+mn-cs"/>
        </a:defRPr>
      </a:lvl4pPr>
      <a:lvl5pPr marL="1645433" algn="l" defTabSz="822716" rtl="0" eaLnBrk="1" latinLnBrk="0" hangingPunct="1">
        <a:defRPr sz="1619" kern="1200">
          <a:solidFill>
            <a:schemeClr val="tx1"/>
          </a:solidFill>
          <a:latin typeface="+mn-lt"/>
          <a:ea typeface="+mn-ea"/>
          <a:cs typeface="+mn-cs"/>
        </a:defRPr>
      </a:lvl5pPr>
      <a:lvl6pPr marL="2056792" algn="l" defTabSz="822716" rtl="0" eaLnBrk="1" latinLnBrk="0" hangingPunct="1">
        <a:defRPr sz="1619" kern="1200">
          <a:solidFill>
            <a:schemeClr val="tx1"/>
          </a:solidFill>
          <a:latin typeface="+mn-lt"/>
          <a:ea typeface="+mn-ea"/>
          <a:cs typeface="+mn-cs"/>
        </a:defRPr>
      </a:lvl6pPr>
      <a:lvl7pPr marL="2468150" algn="l" defTabSz="822716" rtl="0" eaLnBrk="1" latinLnBrk="0" hangingPunct="1">
        <a:defRPr sz="1619" kern="1200">
          <a:solidFill>
            <a:schemeClr val="tx1"/>
          </a:solidFill>
          <a:latin typeface="+mn-lt"/>
          <a:ea typeface="+mn-ea"/>
          <a:cs typeface="+mn-cs"/>
        </a:defRPr>
      </a:lvl7pPr>
      <a:lvl8pPr marL="2879509" algn="l" defTabSz="822716" rtl="0" eaLnBrk="1" latinLnBrk="0" hangingPunct="1">
        <a:defRPr sz="1619" kern="1200">
          <a:solidFill>
            <a:schemeClr val="tx1"/>
          </a:solidFill>
          <a:latin typeface="+mn-lt"/>
          <a:ea typeface="+mn-ea"/>
          <a:cs typeface="+mn-cs"/>
        </a:defRPr>
      </a:lvl8pPr>
      <a:lvl9pPr marL="3290867" algn="l" defTabSz="822716" rtl="0" eaLnBrk="1" latinLnBrk="0" hangingPunct="1">
        <a:defRPr sz="161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5567" y="648000"/>
            <a:ext cx="8221606" cy="388800"/>
          </a:xfrm>
          <a:prstGeom prst="rect">
            <a:avLst/>
          </a:prstGeom>
        </p:spPr>
        <p:txBody>
          <a:bodyPr vert="horz" lIns="0" tIns="0" rIns="0" bIns="0" rtlCol="0" anchor="ctr">
            <a:noAutofit/>
          </a:bodyPr>
          <a:lstStyle/>
          <a:p>
            <a:r>
              <a:rPr lang="en-US"/>
              <a:t>Click to edit Master title style</a:t>
            </a:r>
            <a:endParaRPr lang="de-DE" dirty="0"/>
          </a:p>
        </p:txBody>
      </p:sp>
      <p:sp>
        <p:nvSpPr>
          <p:cNvPr id="3" name="Text Placeholder 2"/>
          <p:cNvSpPr>
            <a:spLocks noGrp="1"/>
          </p:cNvSpPr>
          <p:nvPr>
            <p:ph type="body" idx="1"/>
          </p:nvPr>
        </p:nvSpPr>
        <p:spPr>
          <a:xfrm>
            <a:off x="345568" y="1296000"/>
            <a:ext cx="10275808" cy="41688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de-DE" dirty="0"/>
          </a:p>
        </p:txBody>
      </p:sp>
      <p:pic>
        <p:nvPicPr>
          <p:cNvPr id="5" name="Picture 4"/>
          <p:cNvPicPr>
            <a:picLocks/>
          </p:cNvPicPr>
          <p:nvPr userDrawn="1">
            <p:custDataLst>
              <p:tags r:id="rId13"/>
            </p:custDataLst>
          </p:nvPr>
        </p:nvPicPr>
        <p:blipFill>
          <a:blip r:embed="rId15" cstate="print">
            <a:extLst>
              <a:ext uri="{28A0092B-C50C-407E-A947-70E740481C1C}">
                <a14:useLocalDpi xmlns:a14="http://schemas.microsoft.com/office/drawing/2010/main" val="0"/>
              </a:ext>
            </a:extLst>
          </a:blip>
          <a:stretch>
            <a:fillRect/>
          </a:stretch>
        </p:blipFill>
        <p:spPr>
          <a:xfrm>
            <a:off x="9758680" y="5464810"/>
            <a:ext cx="1094740" cy="57531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4" name="Picture 3"/>
          <p:cNvPicPr>
            <a:picLocks/>
          </p:cNvPicPr>
          <p:nvPr userDrawn="1">
            <p:custDataLst>
              <p:tags r:id="rId14"/>
            </p:custDataLst>
          </p:nvPr>
        </p:nvPicPr>
        <p:blipFill>
          <a:blip r:embed="rId16">
            <a:extLst>
              <a:ext uri="{28A0092B-C50C-407E-A947-70E740481C1C}">
                <a14:useLocalDpi xmlns:a14="http://schemas.microsoft.com/office/drawing/2010/main" val="0"/>
              </a:ext>
            </a:extLst>
          </a:blip>
          <a:stretch>
            <a:fillRect/>
          </a:stretch>
        </p:blipFill>
        <p:spPr>
          <a:xfrm>
            <a:off x="0" y="6041390"/>
            <a:ext cx="10970260" cy="12954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Tree>
    <p:extLst>
      <p:ext uri="{BB962C8B-B14F-4D97-AF65-F5344CB8AC3E}">
        <p14:creationId xmlns:p14="http://schemas.microsoft.com/office/powerpoint/2010/main" val="5816964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822716" rtl="0" eaLnBrk="1" latinLnBrk="0" hangingPunct="1">
        <a:lnSpc>
          <a:spcPct val="90000"/>
        </a:lnSpc>
        <a:spcBef>
          <a:spcPct val="0"/>
        </a:spcBef>
        <a:buFontTx/>
        <a:buNone/>
        <a:defRPr sz="1800" b="0" i="0" u="none" kern="1200">
          <a:solidFill>
            <a:schemeClr val="tx1"/>
          </a:solidFill>
          <a:latin typeface="Bosch Office Sans" pitchFamily="2" charset="0"/>
          <a:ea typeface="+mj-ea"/>
          <a:cs typeface="+mj-cs"/>
        </a:defRPr>
      </a:lvl1pPr>
    </p:titleStyle>
    <p:bodyStyle>
      <a:lvl1pPr marL="251460" indent="-251460" algn="l" defTabSz="822716" rtl="0" eaLnBrk="1" latinLnBrk="0" hangingPunct="1">
        <a:lnSpc>
          <a:spcPct val="107000"/>
        </a:lnSpc>
        <a:spcBef>
          <a:spcPts val="500"/>
        </a:spcBef>
        <a:buClrTx/>
        <a:buSzPct val="100000"/>
        <a:buFont typeface="Wingdings 3" panose="05040102010807070707" pitchFamily="18" charset="2"/>
        <a:buChar char=""/>
        <a:defRPr sz="1800" b="0" i="0" u="none" kern="1200">
          <a:solidFill>
            <a:schemeClr val="tx1"/>
          </a:solidFill>
          <a:latin typeface="Bosch Office Sans" pitchFamily="2" charset="0"/>
          <a:ea typeface="+mn-ea"/>
          <a:cs typeface="+mn-cs"/>
        </a:defRPr>
      </a:lvl1pPr>
      <a:lvl2pPr marL="508000" indent="-274320" algn="l" defTabSz="822716" rtl="0" eaLnBrk="1" latinLnBrk="0" hangingPunct="1">
        <a:lnSpc>
          <a:spcPct val="103000"/>
        </a:lnSpc>
        <a:spcBef>
          <a:spcPts val="500"/>
        </a:spcBef>
        <a:buClrTx/>
        <a:buSzPct val="100000"/>
        <a:buFont typeface="Wingdings 3" panose="05040102010807070707" pitchFamily="18" charset="2"/>
        <a:buChar char=""/>
        <a:defRPr sz="1600" b="0" i="0" u="none" kern="1200">
          <a:solidFill>
            <a:schemeClr val="tx1"/>
          </a:solidFill>
          <a:latin typeface="Bosch Office Sans" pitchFamily="2" charset="0"/>
          <a:ea typeface="+mn-ea"/>
          <a:cs typeface="+mn-cs"/>
        </a:defRPr>
      </a:lvl2pPr>
      <a:lvl3pPr marL="730250" indent="-204470" algn="l" defTabSz="822716" rtl="0" eaLnBrk="1" latinLnBrk="0" hangingPunct="1">
        <a:lnSpc>
          <a:spcPct val="102000"/>
        </a:lnSpc>
        <a:spcBef>
          <a:spcPts val="500"/>
        </a:spcBef>
        <a:buClrTx/>
        <a:buSzPct val="100000"/>
        <a:buFontTx/>
        <a:buChar char="‒"/>
        <a:defRPr sz="1400" b="0" i="0" u="none" kern="1200">
          <a:solidFill>
            <a:schemeClr val="tx1"/>
          </a:solidFill>
          <a:latin typeface="Bosch Office Sans" pitchFamily="2" charset="0"/>
          <a:ea typeface="+mn-ea"/>
          <a:cs typeface="+mn-cs"/>
        </a:defRPr>
      </a:lvl3pPr>
      <a:lvl4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4pPr>
      <a:lvl5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5pPr>
      <a:lvl6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6pPr>
      <a:lvl7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7pPr>
      <a:lvl8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8pPr>
      <a:lvl9pPr marL="932180" indent="-184150" algn="l" defTabSz="822716" rtl="0" eaLnBrk="1" latinLnBrk="0" hangingPunct="1">
        <a:lnSpc>
          <a:spcPct val="103000"/>
        </a:lnSpc>
        <a:spcBef>
          <a:spcPts val="500"/>
        </a:spcBef>
        <a:buClrTx/>
        <a:buSzPct val="100000"/>
        <a:buFontTx/>
        <a:buChar char="‒"/>
        <a:defRPr sz="1300" b="0" i="0" u="none" kern="1200" baseline="0">
          <a:solidFill>
            <a:schemeClr val="tx1"/>
          </a:solidFill>
          <a:latin typeface="Bosch Office Sans" pitchFamily="2" charset="0"/>
          <a:ea typeface="+mn-ea"/>
          <a:cs typeface="+mn-cs"/>
        </a:defRPr>
      </a:lvl9pPr>
    </p:bodyStyle>
    <p:otherStyle>
      <a:defPPr>
        <a:defRPr lang="de-DE"/>
      </a:defPPr>
      <a:lvl1pPr marL="0" algn="l" defTabSz="822716" rtl="0" eaLnBrk="1" latinLnBrk="0" hangingPunct="1">
        <a:defRPr sz="1619" kern="1200">
          <a:solidFill>
            <a:schemeClr val="tx1"/>
          </a:solidFill>
          <a:latin typeface="+mn-lt"/>
          <a:ea typeface="+mn-ea"/>
          <a:cs typeface="+mn-cs"/>
        </a:defRPr>
      </a:lvl1pPr>
      <a:lvl2pPr marL="411358" algn="l" defTabSz="822716" rtl="0" eaLnBrk="1" latinLnBrk="0" hangingPunct="1">
        <a:defRPr sz="1619" kern="1200">
          <a:solidFill>
            <a:schemeClr val="tx1"/>
          </a:solidFill>
          <a:latin typeface="+mn-lt"/>
          <a:ea typeface="+mn-ea"/>
          <a:cs typeface="+mn-cs"/>
        </a:defRPr>
      </a:lvl2pPr>
      <a:lvl3pPr marL="822716" algn="l" defTabSz="822716" rtl="0" eaLnBrk="1" latinLnBrk="0" hangingPunct="1">
        <a:defRPr sz="1619" kern="1200">
          <a:solidFill>
            <a:schemeClr val="tx1"/>
          </a:solidFill>
          <a:latin typeface="+mn-lt"/>
          <a:ea typeface="+mn-ea"/>
          <a:cs typeface="+mn-cs"/>
        </a:defRPr>
      </a:lvl3pPr>
      <a:lvl4pPr marL="1234075" algn="l" defTabSz="822716" rtl="0" eaLnBrk="1" latinLnBrk="0" hangingPunct="1">
        <a:defRPr sz="1619" kern="1200">
          <a:solidFill>
            <a:schemeClr val="tx1"/>
          </a:solidFill>
          <a:latin typeface="+mn-lt"/>
          <a:ea typeface="+mn-ea"/>
          <a:cs typeface="+mn-cs"/>
        </a:defRPr>
      </a:lvl4pPr>
      <a:lvl5pPr marL="1645433" algn="l" defTabSz="822716" rtl="0" eaLnBrk="1" latinLnBrk="0" hangingPunct="1">
        <a:defRPr sz="1619" kern="1200">
          <a:solidFill>
            <a:schemeClr val="tx1"/>
          </a:solidFill>
          <a:latin typeface="+mn-lt"/>
          <a:ea typeface="+mn-ea"/>
          <a:cs typeface="+mn-cs"/>
        </a:defRPr>
      </a:lvl5pPr>
      <a:lvl6pPr marL="2056792" algn="l" defTabSz="822716" rtl="0" eaLnBrk="1" latinLnBrk="0" hangingPunct="1">
        <a:defRPr sz="1619" kern="1200">
          <a:solidFill>
            <a:schemeClr val="tx1"/>
          </a:solidFill>
          <a:latin typeface="+mn-lt"/>
          <a:ea typeface="+mn-ea"/>
          <a:cs typeface="+mn-cs"/>
        </a:defRPr>
      </a:lvl6pPr>
      <a:lvl7pPr marL="2468150" algn="l" defTabSz="822716" rtl="0" eaLnBrk="1" latinLnBrk="0" hangingPunct="1">
        <a:defRPr sz="1619" kern="1200">
          <a:solidFill>
            <a:schemeClr val="tx1"/>
          </a:solidFill>
          <a:latin typeface="+mn-lt"/>
          <a:ea typeface="+mn-ea"/>
          <a:cs typeface="+mn-cs"/>
        </a:defRPr>
      </a:lvl7pPr>
      <a:lvl8pPr marL="2879509" algn="l" defTabSz="822716" rtl="0" eaLnBrk="1" latinLnBrk="0" hangingPunct="1">
        <a:defRPr sz="1619" kern="1200">
          <a:solidFill>
            <a:schemeClr val="tx1"/>
          </a:solidFill>
          <a:latin typeface="+mn-lt"/>
          <a:ea typeface="+mn-ea"/>
          <a:cs typeface="+mn-cs"/>
        </a:defRPr>
      </a:lvl8pPr>
      <a:lvl9pPr marL="3290867" algn="l" defTabSz="822716" rtl="0" eaLnBrk="1" latinLnBrk="0" hangingPunct="1">
        <a:defRPr sz="161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5567" y="648000"/>
            <a:ext cx="8221606" cy="388800"/>
          </a:xfrm>
          <a:prstGeom prst="rect">
            <a:avLst/>
          </a:prstGeom>
        </p:spPr>
        <p:txBody>
          <a:bodyPr vert="horz" lIns="0" tIns="0" rIns="0" bIns="0" rtlCol="0" anchor="ctr">
            <a:noAutofit/>
          </a:bodyPr>
          <a:lstStyle/>
          <a:p>
            <a:r>
              <a:rPr lang="en-US"/>
              <a:t>Click to edit Master title style</a:t>
            </a:r>
            <a:endParaRPr lang="de-DE" dirty="0"/>
          </a:p>
        </p:txBody>
      </p:sp>
      <p:sp>
        <p:nvSpPr>
          <p:cNvPr id="3" name="Text Placeholder 2"/>
          <p:cNvSpPr>
            <a:spLocks noGrp="1"/>
          </p:cNvSpPr>
          <p:nvPr>
            <p:ph type="body" idx="1"/>
          </p:nvPr>
        </p:nvSpPr>
        <p:spPr>
          <a:xfrm>
            <a:off x="345568" y="1296000"/>
            <a:ext cx="10275808" cy="41688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de-DE" dirty="0"/>
          </a:p>
        </p:txBody>
      </p:sp>
      <p:pic>
        <p:nvPicPr>
          <p:cNvPr id="4" name="Picture 3"/>
          <p:cNvPicPr>
            <a:picLocks/>
          </p:cNvPicPr>
          <p:nvPr userDrawn="1">
            <p:custDataLst>
              <p:tags r:id="rId15"/>
            </p:custDataLst>
          </p:nvPr>
        </p:nvPicPr>
        <p:blipFill>
          <a:blip r:embed="rId17">
            <a:extLst>
              <a:ext uri="{28A0092B-C50C-407E-A947-70E740481C1C}">
                <a14:useLocalDpi xmlns:a14="http://schemas.microsoft.com/office/drawing/2010/main" val="0"/>
              </a:ext>
            </a:extLst>
          </a:blip>
          <a:stretch>
            <a:fillRect/>
          </a:stretch>
        </p:blipFill>
        <p:spPr>
          <a:xfrm>
            <a:off x="0" y="6041390"/>
            <a:ext cx="10970260" cy="12954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6" name="Picture 5"/>
          <p:cNvPicPr>
            <a:picLocks/>
          </p:cNvPicPr>
          <p:nvPr userDrawn="1">
            <p:custDataLst>
              <p:tags r:id="rId16"/>
            </p:custDataLst>
          </p:nvPr>
        </p:nvPicPr>
        <p:blipFill>
          <a:blip r:embed="rId18" cstate="print">
            <a:extLst>
              <a:ext uri="{28A0092B-C50C-407E-A947-70E740481C1C}">
                <a14:useLocalDpi xmlns:a14="http://schemas.microsoft.com/office/drawing/2010/main" val="0"/>
              </a:ext>
            </a:extLst>
          </a:blip>
          <a:stretch>
            <a:fillRect/>
          </a:stretch>
        </p:blipFill>
        <p:spPr>
          <a:xfrm>
            <a:off x="9758680" y="5464810"/>
            <a:ext cx="1094740" cy="575310"/>
          </a:xfrm>
          <a:prstGeom prst="rect">
            <a:avLst/>
          </a:prstGeom>
        </p:spPr>
      </p:pic>
    </p:spTree>
    <p:extLst>
      <p:ext uri="{BB962C8B-B14F-4D97-AF65-F5344CB8AC3E}">
        <p14:creationId xmlns:p14="http://schemas.microsoft.com/office/powerpoint/2010/main" val="3258051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hf sldNum="0" hdr="0" dt="0"/>
  <p:txStyles>
    <p:titleStyle>
      <a:lvl1pPr algn="l" defTabSz="822716" rtl="0" eaLnBrk="1" latinLnBrk="0" hangingPunct="1">
        <a:lnSpc>
          <a:spcPct val="90000"/>
        </a:lnSpc>
        <a:spcBef>
          <a:spcPct val="0"/>
        </a:spcBef>
        <a:buFontTx/>
        <a:buNone/>
        <a:defRPr sz="1800" b="0" i="0" u="none" kern="1200">
          <a:solidFill>
            <a:schemeClr val="tx1"/>
          </a:solidFill>
          <a:latin typeface="Bosch Office Sans" pitchFamily="2" charset="0"/>
          <a:ea typeface="+mj-ea"/>
          <a:cs typeface="+mj-cs"/>
        </a:defRPr>
      </a:lvl1pPr>
    </p:titleStyle>
    <p:bodyStyle>
      <a:lvl1pPr marL="251460" indent="-251460" algn="l" defTabSz="822716" rtl="0" eaLnBrk="1" latinLnBrk="0" hangingPunct="1">
        <a:lnSpc>
          <a:spcPct val="107000"/>
        </a:lnSpc>
        <a:spcBef>
          <a:spcPts val="500"/>
        </a:spcBef>
        <a:buClrTx/>
        <a:buSzPct val="100000"/>
        <a:buFont typeface="Wingdings 3" panose="05040102010807070707" pitchFamily="18" charset="2"/>
        <a:buChar char=""/>
        <a:defRPr sz="1800" b="0" i="0" u="none" kern="1200">
          <a:solidFill>
            <a:schemeClr val="tx1"/>
          </a:solidFill>
          <a:latin typeface="Bosch Office Sans" pitchFamily="2" charset="0"/>
          <a:ea typeface="+mn-ea"/>
          <a:cs typeface="+mn-cs"/>
        </a:defRPr>
      </a:lvl1pPr>
      <a:lvl2pPr marL="508000" indent="-274320" algn="l" defTabSz="822716" rtl="0" eaLnBrk="1" latinLnBrk="0" hangingPunct="1">
        <a:lnSpc>
          <a:spcPct val="103000"/>
        </a:lnSpc>
        <a:spcBef>
          <a:spcPts val="500"/>
        </a:spcBef>
        <a:buClrTx/>
        <a:buSzPct val="100000"/>
        <a:buFont typeface="Wingdings 3" panose="05040102010807070707" pitchFamily="18" charset="2"/>
        <a:buChar char=""/>
        <a:defRPr sz="1600" b="0" i="0" u="none" kern="1200">
          <a:solidFill>
            <a:schemeClr val="tx1"/>
          </a:solidFill>
          <a:latin typeface="Bosch Office Sans" pitchFamily="2" charset="0"/>
          <a:ea typeface="+mn-ea"/>
          <a:cs typeface="+mn-cs"/>
        </a:defRPr>
      </a:lvl2pPr>
      <a:lvl3pPr marL="730250" indent="-204470" algn="l" defTabSz="822716" rtl="0" eaLnBrk="1" latinLnBrk="0" hangingPunct="1">
        <a:lnSpc>
          <a:spcPct val="102000"/>
        </a:lnSpc>
        <a:spcBef>
          <a:spcPts val="500"/>
        </a:spcBef>
        <a:buClrTx/>
        <a:buSzPct val="100000"/>
        <a:buFontTx/>
        <a:buChar char="‒"/>
        <a:defRPr sz="1400" b="0" i="0" u="none" kern="1200">
          <a:solidFill>
            <a:schemeClr val="tx1"/>
          </a:solidFill>
          <a:latin typeface="Bosch Office Sans" pitchFamily="2" charset="0"/>
          <a:ea typeface="+mn-ea"/>
          <a:cs typeface="+mn-cs"/>
        </a:defRPr>
      </a:lvl3pPr>
      <a:lvl4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4pPr>
      <a:lvl5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5pPr>
      <a:lvl6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6pPr>
      <a:lvl7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7pPr>
      <a:lvl8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8pPr>
      <a:lvl9pPr marL="932180" indent="-184150" algn="l" defTabSz="822716" rtl="0" eaLnBrk="1" latinLnBrk="0" hangingPunct="1">
        <a:lnSpc>
          <a:spcPct val="103000"/>
        </a:lnSpc>
        <a:spcBef>
          <a:spcPts val="500"/>
        </a:spcBef>
        <a:buClrTx/>
        <a:buSzPct val="100000"/>
        <a:buFontTx/>
        <a:buChar char="‒"/>
        <a:defRPr sz="1300" b="0" i="0" u="none" kern="1200" baseline="0">
          <a:solidFill>
            <a:schemeClr val="tx1"/>
          </a:solidFill>
          <a:latin typeface="Bosch Office Sans" pitchFamily="2" charset="0"/>
          <a:ea typeface="+mn-ea"/>
          <a:cs typeface="+mn-cs"/>
        </a:defRPr>
      </a:lvl9pPr>
    </p:bodyStyle>
    <p:otherStyle>
      <a:defPPr>
        <a:defRPr lang="de-DE"/>
      </a:defPPr>
      <a:lvl1pPr marL="0" algn="l" defTabSz="822716" rtl="0" eaLnBrk="1" latinLnBrk="0" hangingPunct="1">
        <a:defRPr sz="1619" kern="1200">
          <a:solidFill>
            <a:schemeClr val="tx1"/>
          </a:solidFill>
          <a:latin typeface="+mn-lt"/>
          <a:ea typeface="+mn-ea"/>
          <a:cs typeface="+mn-cs"/>
        </a:defRPr>
      </a:lvl1pPr>
      <a:lvl2pPr marL="411358" algn="l" defTabSz="822716" rtl="0" eaLnBrk="1" latinLnBrk="0" hangingPunct="1">
        <a:defRPr sz="1619" kern="1200">
          <a:solidFill>
            <a:schemeClr val="tx1"/>
          </a:solidFill>
          <a:latin typeface="+mn-lt"/>
          <a:ea typeface="+mn-ea"/>
          <a:cs typeface="+mn-cs"/>
        </a:defRPr>
      </a:lvl2pPr>
      <a:lvl3pPr marL="822716" algn="l" defTabSz="822716" rtl="0" eaLnBrk="1" latinLnBrk="0" hangingPunct="1">
        <a:defRPr sz="1619" kern="1200">
          <a:solidFill>
            <a:schemeClr val="tx1"/>
          </a:solidFill>
          <a:latin typeface="+mn-lt"/>
          <a:ea typeface="+mn-ea"/>
          <a:cs typeface="+mn-cs"/>
        </a:defRPr>
      </a:lvl3pPr>
      <a:lvl4pPr marL="1234075" algn="l" defTabSz="822716" rtl="0" eaLnBrk="1" latinLnBrk="0" hangingPunct="1">
        <a:defRPr sz="1619" kern="1200">
          <a:solidFill>
            <a:schemeClr val="tx1"/>
          </a:solidFill>
          <a:latin typeface="+mn-lt"/>
          <a:ea typeface="+mn-ea"/>
          <a:cs typeface="+mn-cs"/>
        </a:defRPr>
      </a:lvl4pPr>
      <a:lvl5pPr marL="1645433" algn="l" defTabSz="822716" rtl="0" eaLnBrk="1" latinLnBrk="0" hangingPunct="1">
        <a:defRPr sz="1619" kern="1200">
          <a:solidFill>
            <a:schemeClr val="tx1"/>
          </a:solidFill>
          <a:latin typeface="+mn-lt"/>
          <a:ea typeface="+mn-ea"/>
          <a:cs typeface="+mn-cs"/>
        </a:defRPr>
      </a:lvl5pPr>
      <a:lvl6pPr marL="2056792" algn="l" defTabSz="822716" rtl="0" eaLnBrk="1" latinLnBrk="0" hangingPunct="1">
        <a:defRPr sz="1619" kern="1200">
          <a:solidFill>
            <a:schemeClr val="tx1"/>
          </a:solidFill>
          <a:latin typeface="+mn-lt"/>
          <a:ea typeface="+mn-ea"/>
          <a:cs typeface="+mn-cs"/>
        </a:defRPr>
      </a:lvl6pPr>
      <a:lvl7pPr marL="2468150" algn="l" defTabSz="822716" rtl="0" eaLnBrk="1" latinLnBrk="0" hangingPunct="1">
        <a:defRPr sz="1619" kern="1200">
          <a:solidFill>
            <a:schemeClr val="tx1"/>
          </a:solidFill>
          <a:latin typeface="+mn-lt"/>
          <a:ea typeface="+mn-ea"/>
          <a:cs typeface="+mn-cs"/>
        </a:defRPr>
      </a:lvl7pPr>
      <a:lvl8pPr marL="2879509" algn="l" defTabSz="822716" rtl="0" eaLnBrk="1" latinLnBrk="0" hangingPunct="1">
        <a:defRPr sz="1619" kern="1200">
          <a:solidFill>
            <a:schemeClr val="tx1"/>
          </a:solidFill>
          <a:latin typeface="+mn-lt"/>
          <a:ea typeface="+mn-ea"/>
          <a:cs typeface="+mn-cs"/>
        </a:defRPr>
      </a:lvl8pPr>
      <a:lvl9pPr marL="3290867" algn="l" defTabSz="822716" rtl="0" eaLnBrk="1" latinLnBrk="0" hangingPunct="1">
        <a:defRPr sz="161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9080" y="648000"/>
            <a:ext cx="9872980" cy="388800"/>
          </a:xfrm>
          <a:prstGeom prst="rect">
            <a:avLst/>
          </a:prstGeom>
        </p:spPr>
        <p:txBody>
          <a:bodyPr vert="horz" lIns="0" tIns="0" rIns="0" bIns="0" rtlCol="0" anchor="t" anchorCtr="0">
            <a:noAutofit/>
          </a:bodyPr>
          <a:lstStyle/>
          <a:p>
            <a:r>
              <a:rPr lang="de-DE"/>
              <a:t>Mastertitelformat bearbeiten</a:t>
            </a:r>
            <a:endParaRPr lang="de-DE" dirty="0"/>
          </a:p>
        </p:txBody>
      </p:sp>
      <p:sp>
        <p:nvSpPr>
          <p:cNvPr id="3" name="Text Placeholder 2"/>
          <p:cNvSpPr>
            <a:spLocks noGrp="1"/>
          </p:cNvSpPr>
          <p:nvPr>
            <p:ph type="body" idx="1"/>
          </p:nvPr>
        </p:nvSpPr>
        <p:spPr>
          <a:xfrm>
            <a:off x="259200" y="1296000"/>
            <a:ext cx="10450800" cy="4168800"/>
          </a:xfrm>
          <a:prstGeom prst="rect">
            <a:avLst/>
          </a:prstGeom>
        </p:spPr>
        <p:txBody>
          <a:bodyPr vert="horz" lIns="0" tIns="0" rIns="0" bIns="0" rtlCol="0">
            <a:noAutofit/>
          </a:bodyPr>
          <a:lstStyle/>
          <a:p>
            <a:pPr lvl="0"/>
            <a:r>
              <a:rPr lang="en-US"/>
              <a:t>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de-DE" dirty="0"/>
          </a:p>
        </p:txBody>
      </p:sp>
      <p:sp>
        <p:nvSpPr>
          <p:cNvPr id="7" name="Slide Number Placeholder 6"/>
          <p:cNvSpPr>
            <a:spLocks noGrp="1"/>
          </p:cNvSpPr>
          <p:nvPr>
            <p:ph type="sldNum" sz="quarter" idx="12"/>
          </p:nvPr>
        </p:nvSpPr>
        <p:spPr>
          <a:xfrm>
            <a:off x="266700" y="5628640"/>
            <a:ext cx="288290" cy="410210"/>
          </a:xfrm>
          <a:prstGeom prst="rect">
            <a:avLst/>
          </a:prstGeom>
        </p:spPr>
        <p:txBody>
          <a:bodyPr vert="horz" lIns="0" tIns="0" rIns="0" bIns="0" rtlCol="0" anchor="t"/>
          <a:lstStyle>
            <a:lvl1pPr algn="l">
              <a:defRPr sz="1200">
                <a:solidFill>
                  <a:srgbClr val="999FA6"/>
                </a:solidFill>
              </a:defRPr>
            </a:lvl1pPr>
          </a:lstStyle>
          <a:p>
            <a:fld id="{4898AEC0-503E-4FA4-859C-D0F72D6E3F79}" type="slidenum">
              <a:rPr lang="de-DE" smtClean="0"/>
              <a:pPr/>
              <a:t>‹#›</a:t>
            </a:fld>
            <a:endParaRPr lang="de-DE"/>
          </a:p>
        </p:txBody>
      </p:sp>
      <p:sp>
        <p:nvSpPr>
          <p:cNvPr id="5" name="Bosch_footer_1">
            <a:extLst>
              <a:ext uri="{FF2B5EF4-FFF2-40B4-BE49-F238E27FC236}">
                <a16:creationId xmlns:a16="http://schemas.microsoft.com/office/drawing/2014/main" id="{EA78BAC4-FC81-4715-BED8-605625FA39A4}"/>
              </a:ext>
            </a:extLst>
          </p:cNvPr>
          <p:cNvSpPr txBox="1"/>
          <p:nvPr userDrawn="1"/>
        </p:nvSpPr>
        <p:spPr>
          <a:xfrm>
            <a:off x="593090" y="5643880"/>
            <a:ext cx="9152890" cy="107950"/>
          </a:xfrm>
          <a:prstGeom prst="rect">
            <a:avLst/>
          </a:prstGeom>
          <a:noFill/>
        </p:spPr>
        <p:txBody>
          <a:bodyPr wrap="square" lIns="0" tIns="0" rIns="0" bIns="0" rtlCol="0">
            <a:noAutofit/>
          </a:bodyPr>
          <a:lstStyle/>
          <a:p>
            <a:pPr marL="0" marR="0" lvl="0" indent="0" algn="l" defTabSz="914400" rtl="0" eaLnBrk="1" fontAlgn="auto" latinLnBrk="0" hangingPunct="1">
              <a:lnSpc>
                <a:spcPct val="107000"/>
              </a:lnSpc>
              <a:spcBef>
                <a:spcPts val="0"/>
              </a:spcBef>
              <a:spcAft>
                <a:spcPts val="100"/>
              </a:spcAft>
              <a:buClrTx/>
              <a:buSzTx/>
              <a:buFontTx/>
              <a:buNone/>
              <a:tabLst/>
              <a:defRPr/>
            </a:pPr>
            <a:r>
              <a:rPr lang="de-DE" sz="600" kern="0" baseline="0" noProof="1">
                <a:solidFill>
                  <a:schemeClr val="tx1"/>
                </a:solidFill>
              </a:rPr>
              <a:t>Thermotechnology | TT/SNA-C | 2018-04-30</a:t>
            </a:r>
          </a:p>
          <a:p>
            <a:pPr marR="0" defTabSz="914400" eaLnBrk="1" fontAlgn="auto" latinLnBrk="0" hangingPunct="1">
              <a:lnSpc>
                <a:spcPct val="107000"/>
              </a:lnSpc>
              <a:spcBef>
                <a:spcPts val="0"/>
              </a:spcBef>
              <a:spcAft>
                <a:spcPts val="100"/>
              </a:spcAft>
              <a:buClrTx/>
              <a:buSzTx/>
              <a:buFontTx/>
              <a:buNone/>
              <a:tabLst/>
            </a:pPr>
            <a:endParaRPr kumimoji="0" lang="de-DE" sz="600" b="0" i="0" u="none" strike="noStrike" kern="0" cap="none" spc="0" normalizeH="0" baseline="0" noProof="0" dirty="0">
              <a:ln>
                <a:noFill/>
              </a:ln>
              <a:solidFill>
                <a:srgbClr val="000000"/>
              </a:solidFill>
              <a:effectLst/>
              <a:uLnTx/>
              <a:uFillTx/>
            </a:endParaRPr>
          </a:p>
        </p:txBody>
      </p:sp>
      <p:sp>
        <p:nvSpPr>
          <p:cNvPr id="6" name="Bosch_footer_2">
            <a:extLst>
              <a:ext uri="{FF2B5EF4-FFF2-40B4-BE49-F238E27FC236}">
                <a16:creationId xmlns:a16="http://schemas.microsoft.com/office/drawing/2014/main" id="{054E7C6F-D3F2-4D18-AE27-4A5BF90323E4}"/>
              </a:ext>
            </a:extLst>
          </p:cNvPr>
          <p:cNvSpPr txBox="1"/>
          <p:nvPr userDrawn="1"/>
        </p:nvSpPr>
        <p:spPr>
          <a:xfrm>
            <a:off x="593090" y="5748656"/>
            <a:ext cx="9152890" cy="215900"/>
          </a:xfrm>
          <a:prstGeom prst="rect">
            <a:avLst/>
          </a:prstGeom>
          <a:noFill/>
        </p:spPr>
        <p:txBody>
          <a:bodyPr wrap="square" lIns="0" tIns="0" rIns="0" bIns="0" rtlCol="0">
            <a:noAutofit/>
          </a:bodyPr>
          <a:lstStyle/>
          <a:p>
            <a:pPr>
              <a:lnSpc>
                <a:spcPct val="120000"/>
              </a:lnSpc>
              <a:spcAft>
                <a:spcPts val="100"/>
              </a:spcAft>
            </a:pPr>
            <a:r>
              <a:rPr lang="de-DE" sz="600" kern="0" baseline="0">
                <a:solidFill>
                  <a:srgbClr val="B2B3B5"/>
                </a:solidFill>
              </a:rPr>
              <a:t>© Bosch Thermotechnology Corp. 2018. All rights reserved, also regarding any disposal, exploitation, reproduction, editing, distribution, as well as in the event of applications for industrial property rights.</a:t>
            </a:r>
            <a:endParaRPr lang="de-DE" sz="600" kern="0" baseline="0" dirty="0">
              <a:solidFill>
                <a:srgbClr val="B2B3B5"/>
              </a:solidFill>
            </a:endParaRPr>
          </a:p>
        </p:txBody>
      </p:sp>
      <p:sp>
        <p:nvSpPr>
          <p:cNvPr id="8" name="Bosch_footer_2" hidden="1">
            <a:extLst>
              <a:ext uri="{FF2B5EF4-FFF2-40B4-BE49-F238E27FC236}">
                <a16:creationId xmlns:a16="http://schemas.microsoft.com/office/drawing/2014/main" id="{5D02BF85-46F8-4435-90C8-68AE8D6BB5BD}"/>
              </a:ext>
            </a:extLst>
          </p:cNvPr>
          <p:cNvSpPr txBox="1"/>
          <p:nvPr userDrawn="1"/>
        </p:nvSpPr>
        <p:spPr>
          <a:xfrm>
            <a:off x="593090" y="5748656"/>
            <a:ext cx="9152890" cy="215900"/>
          </a:xfrm>
          <a:prstGeom prst="rect">
            <a:avLst/>
          </a:prstGeom>
          <a:noFill/>
        </p:spPr>
        <p:txBody>
          <a:bodyPr wrap="square" lIns="0" tIns="0" rIns="0" bIns="0" rtlCol="0">
            <a:noAutofit/>
          </a:bodyPr>
          <a:lstStyle/>
          <a:p>
            <a:pPr>
              <a:lnSpc>
                <a:spcPct val="120000"/>
              </a:lnSpc>
              <a:spcAft>
                <a:spcPts val="100"/>
              </a:spcAft>
            </a:pPr>
            <a:r>
              <a:rPr lang="de-DE" sz="600" kern="0" baseline="0">
                <a:solidFill>
                  <a:schemeClr val="tx1"/>
                </a:solidFill>
              </a:rPr>
              <a:t>%repositoryremark%</a:t>
            </a:r>
            <a:r>
              <a:rPr lang="de-DE" sz="600" kern="0" baseline="0">
                <a:solidFill>
                  <a:srgbClr val="B2B3B5"/>
                </a:solidFill>
              </a:rPr>
              <a:t>%copyright%</a:t>
            </a:r>
            <a:endParaRPr lang="de-DE" sz="600" kern="0" baseline="0" dirty="0">
              <a:solidFill>
                <a:srgbClr val="B2B3B5"/>
              </a:solidFill>
            </a:endParaRPr>
          </a:p>
        </p:txBody>
      </p:sp>
      <p:sp>
        <p:nvSpPr>
          <p:cNvPr id="9" name="Bosch_footer_1" hidden="1">
            <a:extLst>
              <a:ext uri="{FF2B5EF4-FFF2-40B4-BE49-F238E27FC236}">
                <a16:creationId xmlns:a16="http://schemas.microsoft.com/office/drawing/2014/main" id="{49B7D0DB-D891-4F39-A1EB-81FDAB75CF1C}"/>
              </a:ext>
            </a:extLst>
          </p:cNvPr>
          <p:cNvSpPr txBox="1"/>
          <p:nvPr userDrawn="1"/>
        </p:nvSpPr>
        <p:spPr>
          <a:xfrm>
            <a:off x="593090" y="5644800"/>
            <a:ext cx="9152890" cy="108000"/>
          </a:xfrm>
          <a:prstGeom prst="rect">
            <a:avLst/>
          </a:prstGeom>
          <a:noFill/>
        </p:spPr>
        <p:txBody>
          <a:bodyPr wrap="square" lIns="0" tIns="0" rIns="0" bIns="0" rtlCol="0">
            <a:noAutofit/>
          </a:bodyPr>
          <a:lstStyle/>
          <a:p>
            <a:pPr marL="0" marR="0" lvl="0" indent="0" algn="l" defTabSz="914400" rtl="0" eaLnBrk="1" fontAlgn="auto" latinLnBrk="0" hangingPunct="1">
              <a:lnSpc>
                <a:spcPct val="107000"/>
              </a:lnSpc>
              <a:spcBef>
                <a:spcPts val="0"/>
              </a:spcBef>
              <a:spcAft>
                <a:spcPts val="100"/>
              </a:spcAft>
              <a:buClrTx/>
              <a:buSzTx/>
              <a:buFontTx/>
              <a:buNone/>
              <a:tabLst/>
              <a:defRPr/>
            </a:pPr>
            <a:r>
              <a:rPr lang="de-DE" sz="600" b="1" kern="0" baseline="0" noProof="1">
                <a:solidFill>
                  <a:srgbClr val="D70012"/>
                </a:solidFill>
              </a:rPr>
              <a:t>%confidentiality%</a:t>
            </a:r>
            <a:r>
              <a:rPr lang="de-DE" sz="600" kern="0" baseline="0" noProof="1">
                <a:solidFill>
                  <a:schemeClr val="tx1"/>
                </a:solidFill>
              </a:rPr>
              <a:t>%businessunit%%departmentshort%%dateformat%</a:t>
            </a:r>
          </a:p>
        </p:txBody>
      </p:sp>
    </p:spTree>
    <p:extLst>
      <p:ext uri="{BB962C8B-B14F-4D97-AF65-F5344CB8AC3E}">
        <p14:creationId xmlns:p14="http://schemas.microsoft.com/office/powerpoint/2010/main" val="411532829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Lst>
  <p:hf hdr="0" ftr="0" dt="0"/>
  <p:txStyles>
    <p:titleStyle>
      <a:lvl1pPr algn="l" defTabSz="914333" rtl="0" eaLnBrk="1" latinLnBrk="0" hangingPunct="1">
        <a:lnSpc>
          <a:spcPct val="89000"/>
        </a:lnSpc>
        <a:spcBef>
          <a:spcPct val="0"/>
        </a:spcBef>
        <a:buNone/>
        <a:defRPr sz="2800" kern="1200">
          <a:solidFill>
            <a:schemeClr val="accent1"/>
          </a:solidFill>
          <a:latin typeface="+mj-lt"/>
          <a:ea typeface="+mj-ea"/>
          <a:cs typeface="+mj-cs"/>
        </a:defRPr>
      </a:lvl1pPr>
    </p:titleStyle>
    <p:body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p:bodyStyle>
    <p:otherStyle>
      <a:defPPr>
        <a:defRPr lang="de-DE"/>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9" algn="l" defTabSz="914333" rtl="0" eaLnBrk="1" latinLnBrk="0" hangingPunct="1">
        <a:defRPr sz="1800" kern="1200">
          <a:solidFill>
            <a:schemeClr val="tx1"/>
          </a:solidFill>
          <a:latin typeface="+mn-lt"/>
          <a:ea typeface="+mn-ea"/>
          <a:cs typeface="+mn-cs"/>
        </a:defRPr>
      </a:lvl4pPr>
      <a:lvl5pPr marL="1828665" algn="l" defTabSz="914333" rtl="0" eaLnBrk="1" latinLnBrk="0" hangingPunct="1">
        <a:defRPr sz="1800" kern="1200">
          <a:solidFill>
            <a:schemeClr val="tx1"/>
          </a:solidFill>
          <a:latin typeface="+mn-lt"/>
          <a:ea typeface="+mn-ea"/>
          <a:cs typeface="+mn-cs"/>
        </a:defRPr>
      </a:lvl5pPr>
      <a:lvl6pPr marL="2285832" algn="l" defTabSz="914333" rtl="0" eaLnBrk="1" latinLnBrk="0" hangingPunct="1">
        <a:defRPr sz="1800" kern="1200">
          <a:solidFill>
            <a:schemeClr val="tx1"/>
          </a:solidFill>
          <a:latin typeface="+mn-lt"/>
          <a:ea typeface="+mn-ea"/>
          <a:cs typeface="+mn-cs"/>
        </a:defRPr>
      </a:lvl6pPr>
      <a:lvl7pPr marL="2742998" algn="l" defTabSz="914333" rtl="0" eaLnBrk="1" latinLnBrk="0" hangingPunct="1">
        <a:defRPr sz="1800" kern="1200">
          <a:solidFill>
            <a:schemeClr val="tx1"/>
          </a:solidFill>
          <a:latin typeface="+mn-lt"/>
          <a:ea typeface="+mn-ea"/>
          <a:cs typeface="+mn-cs"/>
        </a:defRPr>
      </a:lvl7pPr>
      <a:lvl8pPr marL="3200165" algn="l" defTabSz="914333" rtl="0" eaLnBrk="1" latinLnBrk="0" hangingPunct="1">
        <a:defRPr sz="1800" kern="1200">
          <a:solidFill>
            <a:schemeClr val="tx1"/>
          </a:solidFill>
          <a:latin typeface="+mn-lt"/>
          <a:ea typeface="+mn-ea"/>
          <a:cs typeface="+mn-cs"/>
        </a:defRPr>
      </a:lvl8pPr>
      <a:lvl9pPr marL="3657332" algn="l" defTabSz="91433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79.xml"/><Relationship Id="rId7" Type="http://schemas.openxmlformats.org/officeDocument/2006/relationships/slideLayout" Target="../slideLayouts/slideLayout1.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tags" Target="../tags/tag143.xml"/><Relationship Id="rId13" Type="http://schemas.openxmlformats.org/officeDocument/2006/relationships/image" Target="../media/image1.png"/><Relationship Id="rId3" Type="http://schemas.openxmlformats.org/officeDocument/2006/relationships/tags" Target="../tags/tag138.xml"/><Relationship Id="rId7" Type="http://schemas.openxmlformats.org/officeDocument/2006/relationships/tags" Target="../tags/tag142.xml"/><Relationship Id="rId12" Type="http://schemas.openxmlformats.org/officeDocument/2006/relationships/notesSlide" Target="../notesSlides/notesSlide9.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tags" Target="../tags/tag141.xml"/><Relationship Id="rId11" Type="http://schemas.openxmlformats.org/officeDocument/2006/relationships/slideLayout" Target="../slideLayouts/slideLayout2.xml"/><Relationship Id="rId5" Type="http://schemas.openxmlformats.org/officeDocument/2006/relationships/tags" Target="../tags/tag140.xml"/><Relationship Id="rId10" Type="http://schemas.openxmlformats.org/officeDocument/2006/relationships/tags" Target="../tags/tag145.xml"/><Relationship Id="rId4" Type="http://schemas.openxmlformats.org/officeDocument/2006/relationships/tags" Target="../tags/tag139.xml"/><Relationship Id="rId9" Type="http://schemas.openxmlformats.org/officeDocument/2006/relationships/tags" Target="../tags/tag144.xml"/><Relationship Id="rId1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tags" Target="../tags/tag153.xml"/><Relationship Id="rId13" Type="http://schemas.openxmlformats.org/officeDocument/2006/relationships/image" Target="../media/image1.png"/><Relationship Id="rId3" Type="http://schemas.openxmlformats.org/officeDocument/2006/relationships/tags" Target="../tags/tag148.xml"/><Relationship Id="rId7" Type="http://schemas.openxmlformats.org/officeDocument/2006/relationships/tags" Target="../tags/tag152.xml"/><Relationship Id="rId12" Type="http://schemas.openxmlformats.org/officeDocument/2006/relationships/notesSlide" Target="../notesSlides/notesSlide10.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tags" Target="../tags/tag151.xml"/><Relationship Id="rId11" Type="http://schemas.openxmlformats.org/officeDocument/2006/relationships/slideLayout" Target="../slideLayouts/slideLayout2.xml"/><Relationship Id="rId5" Type="http://schemas.openxmlformats.org/officeDocument/2006/relationships/tags" Target="../tags/tag150.xml"/><Relationship Id="rId10" Type="http://schemas.openxmlformats.org/officeDocument/2006/relationships/tags" Target="../tags/tag155.xml"/><Relationship Id="rId4" Type="http://schemas.openxmlformats.org/officeDocument/2006/relationships/tags" Target="../tags/tag149.xml"/><Relationship Id="rId9" Type="http://schemas.openxmlformats.org/officeDocument/2006/relationships/tags" Target="../tags/tag154.xml"/><Relationship Id="rId1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image" Target="../media/image11.png"/><Relationship Id="rId5" Type="http://schemas.openxmlformats.org/officeDocument/2006/relationships/slideLayout" Target="../slideLayouts/slideLayout1.xml"/><Relationship Id="rId4" Type="http://schemas.openxmlformats.org/officeDocument/2006/relationships/tags" Target="../tags/tag159.xml"/></Relationships>
</file>

<file path=ppt/slides/_rels/slide13.xml.rels><?xml version="1.0" encoding="UTF-8" standalone="yes"?>
<Relationships xmlns="http://schemas.openxmlformats.org/package/2006/relationships"><Relationship Id="rId8" Type="http://schemas.openxmlformats.org/officeDocument/2006/relationships/tags" Target="../tags/tag167.xml"/><Relationship Id="rId3" Type="http://schemas.openxmlformats.org/officeDocument/2006/relationships/tags" Target="../tags/tag162.xml"/><Relationship Id="rId7" Type="http://schemas.openxmlformats.org/officeDocument/2006/relationships/tags" Target="../tags/tag166.xml"/><Relationship Id="rId12" Type="http://schemas.openxmlformats.org/officeDocument/2006/relationships/image" Target="../media/image1.png"/><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tags" Target="../tags/tag165.xml"/><Relationship Id="rId11" Type="http://schemas.openxmlformats.org/officeDocument/2006/relationships/notesSlide" Target="../notesSlides/notesSlide11.xml"/><Relationship Id="rId5" Type="http://schemas.openxmlformats.org/officeDocument/2006/relationships/tags" Target="../tags/tag164.xml"/><Relationship Id="rId10" Type="http://schemas.openxmlformats.org/officeDocument/2006/relationships/slideLayout" Target="../slideLayouts/slideLayout2.xml"/><Relationship Id="rId4" Type="http://schemas.openxmlformats.org/officeDocument/2006/relationships/tags" Target="../tags/tag163.xml"/><Relationship Id="rId9" Type="http://schemas.openxmlformats.org/officeDocument/2006/relationships/tags" Target="../tags/tag168.xml"/></Relationships>
</file>

<file path=ppt/slides/_rels/slide14.xml.rels><?xml version="1.0" encoding="UTF-8" standalone="yes"?>
<Relationships xmlns="http://schemas.openxmlformats.org/package/2006/relationships"><Relationship Id="rId8" Type="http://schemas.openxmlformats.org/officeDocument/2006/relationships/tags" Target="../tags/tag176.xml"/><Relationship Id="rId13" Type="http://schemas.openxmlformats.org/officeDocument/2006/relationships/image" Target="../media/image1.png"/><Relationship Id="rId3" Type="http://schemas.openxmlformats.org/officeDocument/2006/relationships/tags" Target="../tags/tag171.xml"/><Relationship Id="rId7" Type="http://schemas.openxmlformats.org/officeDocument/2006/relationships/tags" Target="../tags/tag175.xml"/><Relationship Id="rId12" Type="http://schemas.openxmlformats.org/officeDocument/2006/relationships/notesSlide" Target="../notesSlides/notesSlide12.xml"/><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tags" Target="../tags/tag174.xml"/><Relationship Id="rId11" Type="http://schemas.openxmlformats.org/officeDocument/2006/relationships/slideLayout" Target="../slideLayouts/slideLayout2.xml"/><Relationship Id="rId5" Type="http://schemas.openxmlformats.org/officeDocument/2006/relationships/tags" Target="../tags/tag173.xml"/><Relationship Id="rId10" Type="http://schemas.openxmlformats.org/officeDocument/2006/relationships/tags" Target="../tags/tag178.xml"/><Relationship Id="rId4" Type="http://schemas.openxmlformats.org/officeDocument/2006/relationships/tags" Target="../tags/tag172.xml"/><Relationship Id="rId9" Type="http://schemas.openxmlformats.org/officeDocument/2006/relationships/tags" Target="../tags/tag177.xml"/><Relationship Id="rId1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image" Target="../media/image11.png"/><Relationship Id="rId5" Type="http://schemas.openxmlformats.org/officeDocument/2006/relationships/slideLayout" Target="../slideLayouts/slideLayout1.xml"/><Relationship Id="rId4" Type="http://schemas.openxmlformats.org/officeDocument/2006/relationships/tags" Target="../tags/tag182.xml"/></Relationships>
</file>

<file path=ppt/slides/_rels/slide16.xml.rels><?xml version="1.0" encoding="UTF-8" standalone="yes"?>
<Relationships xmlns="http://schemas.openxmlformats.org/package/2006/relationships"><Relationship Id="rId8" Type="http://schemas.openxmlformats.org/officeDocument/2006/relationships/tags" Target="../tags/tag190.xml"/><Relationship Id="rId3" Type="http://schemas.openxmlformats.org/officeDocument/2006/relationships/tags" Target="../tags/tag185.xml"/><Relationship Id="rId7" Type="http://schemas.openxmlformats.org/officeDocument/2006/relationships/tags" Target="../tags/tag189.xml"/><Relationship Id="rId12" Type="http://schemas.openxmlformats.org/officeDocument/2006/relationships/image" Target="../media/image1.png"/><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tags" Target="../tags/tag188.xml"/><Relationship Id="rId11" Type="http://schemas.openxmlformats.org/officeDocument/2006/relationships/notesSlide" Target="../notesSlides/notesSlide13.xml"/><Relationship Id="rId5" Type="http://schemas.openxmlformats.org/officeDocument/2006/relationships/tags" Target="../tags/tag187.xml"/><Relationship Id="rId10" Type="http://schemas.openxmlformats.org/officeDocument/2006/relationships/slideLayout" Target="../slideLayouts/slideLayout2.xml"/><Relationship Id="rId4" Type="http://schemas.openxmlformats.org/officeDocument/2006/relationships/tags" Target="../tags/tag186.xml"/><Relationship Id="rId9" Type="http://schemas.openxmlformats.org/officeDocument/2006/relationships/tags" Target="../tags/tag191.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94.xml"/><Relationship Id="rId7" Type="http://schemas.openxmlformats.org/officeDocument/2006/relationships/image" Target="../media/image18.png"/><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image" Target="../media/image17.jpeg"/><Relationship Id="rId5" Type="http://schemas.openxmlformats.org/officeDocument/2006/relationships/notesSlide" Target="../notesSlides/notesSlide14.xml"/><Relationship Id="rId10" Type="http://schemas.openxmlformats.org/officeDocument/2006/relationships/image" Target="../media/image14.png"/><Relationship Id="rId4" Type="http://schemas.openxmlformats.org/officeDocument/2006/relationships/slideLayout" Target="../slideLayouts/slideLayout37.xml"/><Relationship Id="rId9" Type="http://schemas.microsoft.com/office/2007/relationships/hdphoto" Target="../media/hdphoto2.wdp"/></Relationships>
</file>

<file path=ppt/slides/_rels/slide18.xml.rels><?xml version="1.0" encoding="UTF-8" standalone="yes"?>
<Relationships xmlns="http://schemas.openxmlformats.org/package/2006/relationships"><Relationship Id="rId8" Type="http://schemas.openxmlformats.org/officeDocument/2006/relationships/tags" Target="../tags/tag202.xml"/><Relationship Id="rId13" Type="http://schemas.openxmlformats.org/officeDocument/2006/relationships/tags" Target="../tags/tag207.xml"/><Relationship Id="rId18" Type="http://schemas.openxmlformats.org/officeDocument/2006/relationships/image" Target="../media/image21.PNG"/><Relationship Id="rId3" Type="http://schemas.openxmlformats.org/officeDocument/2006/relationships/tags" Target="../tags/tag197.xml"/><Relationship Id="rId7" Type="http://schemas.openxmlformats.org/officeDocument/2006/relationships/tags" Target="../tags/tag201.xml"/><Relationship Id="rId12" Type="http://schemas.openxmlformats.org/officeDocument/2006/relationships/tags" Target="../tags/tag206.xml"/><Relationship Id="rId17" Type="http://schemas.openxmlformats.org/officeDocument/2006/relationships/image" Target="../media/image20.png"/><Relationship Id="rId2" Type="http://schemas.openxmlformats.org/officeDocument/2006/relationships/tags" Target="../tags/tag196.xml"/><Relationship Id="rId16" Type="http://schemas.openxmlformats.org/officeDocument/2006/relationships/notesSlide" Target="../notesSlides/notesSlide15.xml"/><Relationship Id="rId1" Type="http://schemas.openxmlformats.org/officeDocument/2006/relationships/tags" Target="../tags/tag195.xml"/><Relationship Id="rId6" Type="http://schemas.openxmlformats.org/officeDocument/2006/relationships/tags" Target="../tags/tag200.xml"/><Relationship Id="rId11" Type="http://schemas.openxmlformats.org/officeDocument/2006/relationships/tags" Target="../tags/tag205.xml"/><Relationship Id="rId5" Type="http://schemas.openxmlformats.org/officeDocument/2006/relationships/tags" Target="../tags/tag199.xml"/><Relationship Id="rId15" Type="http://schemas.openxmlformats.org/officeDocument/2006/relationships/slideLayout" Target="../slideLayouts/slideLayout6.xml"/><Relationship Id="rId10" Type="http://schemas.openxmlformats.org/officeDocument/2006/relationships/tags" Target="../tags/tag204.xml"/><Relationship Id="rId19" Type="http://schemas.openxmlformats.org/officeDocument/2006/relationships/image" Target="../media/image22.png"/><Relationship Id="rId4" Type="http://schemas.openxmlformats.org/officeDocument/2006/relationships/tags" Target="../tags/tag198.xml"/><Relationship Id="rId9" Type="http://schemas.openxmlformats.org/officeDocument/2006/relationships/tags" Target="../tags/tag203.xml"/><Relationship Id="rId14" Type="http://schemas.openxmlformats.org/officeDocument/2006/relationships/tags" Target="../tags/tag208.xml"/></Relationships>
</file>

<file path=ppt/slides/_rels/slide19.xml.rels><?xml version="1.0" encoding="UTF-8" standalone="yes"?>
<Relationships xmlns="http://schemas.openxmlformats.org/package/2006/relationships"><Relationship Id="rId8" Type="http://schemas.openxmlformats.org/officeDocument/2006/relationships/tags" Target="../tags/tag216.xml"/><Relationship Id="rId13" Type="http://schemas.openxmlformats.org/officeDocument/2006/relationships/image" Target="../media/image23.PNG"/><Relationship Id="rId3" Type="http://schemas.openxmlformats.org/officeDocument/2006/relationships/tags" Target="../tags/tag211.xml"/><Relationship Id="rId7" Type="http://schemas.openxmlformats.org/officeDocument/2006/relationships/tags" Target="../tags/tag215.xml"/><Relationship Id="rId12" Type="http://schemas.openxmlformats.org/officeDocument/2006/relationships/notesSlide" Target="../notesSlides/notesSlide16.xml"/><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tags" Target="../tags/tag214.xml"/><Relationship Id="rId11" Type="http://schemas.openxmlformats.org/officeDocument/2006/relationships/slideLayout" Target="../slideLayouts/slideLayout6.xml"/><Relationship Id="rId5" Type="http://schemas.openxmlformats.org/officeDocument/2006/relationships/tags" Target="../tags/tag213.xml"/><Relationship Id="rId10" Type="http://schemas.openxmlformats.org/officeDocument/2006/relationships/tags" Target="../tags/tag218.xml"/><Relationship Id="rId4" Type="http://schemas.openxmlformats.org/officeDocument/2006/relationships/tags" Target="../tags/tag212.xml"/><Relationship Id="rId9" Type="http://schemas.openxmlformats.org/officeDocument/2006/relationships/tags" Target="../tags/tag217.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85.xml"/><Relationship Id="rId7" Type="http://schemas.openxmlformats.org/officeDocument/2006/relationships/notesSlide" Target="../notesSlides/notesSlide2.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slideLayout" Target="../slideLayouts/slideLayout1.xml"/><Relationship Id="rId5" Type="http://schemas.openxmlformats.org/officeDocument/2006/relationships/tags" Target="../tags/tag87.xml"/><Relationship Id="rId4" Type="http://schemas.openxmlformats.org/officeDocument/2006/relationships/tags" Target="../tags/tag86.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tags" Target="../tags/tag220.xml"/><Relationship Id="rId7" Type="http://schemas.openxmlformats.org/officeDocument/2006/relationships/tags" Target="../tags/tag224.xml"/><Relationship Id="rId2" Type="http://schemas.openxmlformats.org/officeDocument/2006/relationships/tags" Target="../tags/tag219.xml"/><Relationship Id="rId1" Type="http://schemas.openxmlformats.org/officeDocument/2006/relationships/themeOverride" Target="../theme/themeOverride1.xml"/><Relationship Id="rId6" Type="http://schemas.openxmlformats.org/officeDocument/2006/relationships/tags" Target="../tags/tag223.xml"/><Relationship Id="rId5" Type="http://schemas.openxmlformats.org/officeDocument/2006/relationships/tags" Target="../tags/tag222.xml"/><Relationship Id="rId10" Type="http://schemas.openxmlformats.org/officeDocument/2006/relationships/image" Target="../media/image24.png"/><Relationship Id="rId4" Type="http://schemas.openxmlformats.org/officeDocument/2006/relationships/tags" Target="../tags/tag221.xml"/><Relationship Id="rId9"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 Id="rId5" Type="http://schemas.openxmlformats.org/officeDocument/2006/relationships/notesSlide" Target="../notesSlides/notesSlide18.xml"/><Relationship Id="rId4"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 Id="rId5" Type="http://schemas.openxmlformats.org/officeDocument/2006/relationships/notesSlide" Target="../notesSlides/notesSlide19.xml"/><Relationship Id="rId4"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1.xml"/><Relationship Id="rId5" Type="http://schemas.openxmlformats.org/officeDocument/2006/relationships/notesSlide" Target="../notesSlides/notesSlide20.xml"/><Relationship Id="rId4"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image" Target="../media/image11.png"/><Relationship Id="rId5" Type="http://schemas.openxmlformats.org/officeDocument/2006/relationships/slideLayout" Target="../slideLayouts/slideLayout1.xml"/><Relationship Id="rId4" Type="http://schemas.openxmlformats.org/officeDocument/2006/relationships/tags" Target="../tags/tag237.xml"/></Relationships>
</file>

<file path=ppt/slides/_rels/slide25.xml.rels><?xml version="1.0" encoding="UTF-8" standalone="yes"?>
<Relationships xmlns="http://schemas.openxmlformats.org/package/2006/relationships"><Relationship Id="rId8" Type="http://schemas.openxmlformats.org/officeDocument/2006/relationships/tags" Target="../tags/tag245.xml"/><Relationship Id="rId3" Type="http://schemas.openxmlformats.org/officeDocument/2006/relationships/tags" Target="../tags/tag240.xml"/><Relationship Id="rId7" Type="http://schemas.openxmlformats.org/officeDocument/2006/relationships/tags" Target="../tags/tag244.xml"/><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tags" Target="../tags/tag243.xml"/><Relationship Id="rId11" Type="http://schemas.openxmlformats.org/officeDocument/2006/relationships/notesSlide" Target="../notesSlides/notesSlide21.xml"/><Relationship Id="rId5" Type="http://schemas.openxmlformats.org/officeDocument/2006/relationships/tags" Target="../tags/tag242.xml"/><Relationship Id="rId10" Type="http://schemas.openxmlformats.org/officeDocument/2006/relationships/slideLayout" Target="../slideLayouts/slideLayout6.xml"/><Relationship Id="rId4" Type="http://schemas.openxmlformats.org/officeDocument/2006/relationships/tags" Target="../tags/tag241.xml"/><Relationship Id="rId9" Type="http://schemas.openxmlformats.org/officeDocument/2006/relationships/tags" Target="../tags/tag246.xml"/></Relationships>
</file>

<file path=ppt/slides/_rels/slide26.xml.rels><?xml version="1.0" encoding="UTF-8" standalone="yes"?>
<Relationships xmlns="http://schemas.openxmlformats.org/package/2006/relationships"><Relationship Id="rId8" Type="http://schemas.openxmlformats.org/officeDocument/2006/relationships/tags" Target="../tags/tag254.xml"/><Relationship Id="rId13" Type="http://schemas.openxmlformats.org/officeDocument/2006/relationships/tags" Target="../tags/tag259.xml"/><Relationship Id="rId18" Type="http://schemas.openxmlformats.org/officeDocument/2006/relationships/tags" Target="../tags/tag264.xml"/><Relationship Id="rId26" Type="http://schemas.openxmlformats.org/officeDocument/2006/relationships/tags" Target="../tags/tag272.xml"/><Relationship Id="rId39" Type="http://schemas.microsoft.com/office/2007/relationships/hdphoto" Target="../media/hdphoto3.wdp"/><Relationship Id="rId3" Type="http://schemas.openxmlformats.org/officeDocument/2006/relationships/tags" Target="../tags/tag249.xml"/><Relationship Id="rId21" Type="http://schemas.openxmlformats.org/officeDocument/2006/relationships/tags" Target="../tags/tag267.xml"/><Relationship Id="rId34" Type="http://schemas.openxmlformats.org/officeDocument/2006/relationships/notesSlide" Target="../notesSlides/notesSlide22.xml"/><Relationship Id="rId7" Type="http://schemas.openxmlformats.org/officeDocument/2006/relationships/tags" Target="../tags/tag253.xml"/><Relationship Id="rId12" Type="http://schemas.openxmlformats.org/officeDocument/2006/relationships/tags" Target="../tags/tag258.xml"/><Relationship Id="rId17" Type="http://schemas.openxmlformats.org/officeDocument/2006/relationships/tags" Target="../tags/tag263.xml"/><Relationship Id="rId25" Type="http://schemas.openxmlformats.org/officeDocument/2006/relationships/tags" Target="../tags/tag271.xml"/><Relationship Id="rId33" Type="http://schemas.openxmlformats.org/officeDocument/2006/relationships/slideLayout" Target="../slideLayouts/slideLayout6.xml"/><Relationship Id="rId38" Type="http://schemas.openxmlformats.org/officeDocument/2006/relationships/image" Target="../media/image25.png"/><Relationship Id="rId2" Type="http://schemas.openxmlformats.org/officeDocument/2006/relationships/tags" Target="../tags/tag248.xml"/><Relationship Id="rId16" Type="http://schemas.openxmlformats.org/officeDocument/2006/relationships/tags" Target="../tags/tag262.xml"/><Relationship Id="rId20" Type="http://schemas.openxmlformats.org/officeDocument/2006/relationships/tags" Target="../tags/tag266.xml"/><Relationship Id="rId29" Type="http://schemas.openxmlformats.org/officeDocument/2006/relationships/tags" Target="../tags/tag275.xml"/><Relationship Id="rId1" Type="http://schemas.openxmlformats.org/officeDocument/2006/relationships/tags" Target="../tags/tag247.xml"/><Relationship Id="rId6" Type="http://schemas.openxmlformats.org/officeDocument/2006/relationships/tags" Target="../tags/tag252.xml"/><Relationship Id="rId11" Type="http://schemas.openxmlformats.org/officeDocument/2006/relationships/tags" Target="../tags/tag257.xml"/><Relationship Id="rId24" Type="http://schemas.openxmlformats.org/officeDocument/2006/relationships/tags" Target="../tags/tag270.xml"/><Relationship Id="rId32" Type="http://schemas.openxmlformats.org/officeDocument/2006/relationships/tags" Target="../tags/tag278.xml"/><Relationship Id="rId37" Type="http://schemas.openxmlformats.org/officeDocument/2006/relationships/image" Target="../media/image18.png"/><Relationship Id="rId40" Type="http://schemas.openxmlformats.org/officeDocument/2006/relationships/image" Target="../media/image14.png"/><Relationship Id="rId5" Type="http://schemas.openxmlformats.org/officeDocument/2006/relationships/tags" Target="../tags/tag251.xml"/><Relationship Id="rId15" Type="http://schemas.openxmlformats.org/officeDocument/2006/relationships/tags" Target="../tags/tag261.xml"/><Relationship Id="rId23" Type="http://schemas.openxmlformats.org/officeDocument/2006/relationships/tags" Target="../tags/tag269.xml"/><Relationship Id="rId28" Type="http://schemas.openxmlformats.org/officeDocument/2006/relationships/tags" Target="../tags/tag274.xml"/><Relationship Id="rId36" Type="http://schemas.openxmlformats.org/officeDocument/2006/relationships/image" Target="../media/image17.jpeg"/><Relationship Id="rId10" Type="http://schemas.openxmlformats.org/officeDocument/2006/relationships/tags" Target="../tags/tag256.xml"/><Relationship Id="rId19" Type="http://schemas.openxmlformats.org/officeDocument/2006/relationships/tags" Target="../tags/tag265.xml"/><Relationship Id="rId31" Type="http://schemas.openxmlformats.org/officeDocument/2006/relationships/tags" Target="../tags/tag277.xml"/><Relationship Id="rId4" Type="http://schemas.openxmlformats.org/officeDocument/2006/relationships/tags" Target="../tags/tag250.xml"/><Relationship Id="rId9" Type="http://schemas.openxmlformats.org/officeDocument/2006/relationships/tags" Target="../tags/tag255.xml"/><Relationship Id="rId14" Type="http://schemas.openxmlformats.org/officeDocument/2006/relationships/tags" Target="../tags/tag260.xml"/><Relationship Id="rId22" Type="http://schemas.openxmlformats.org/officeDocument/2006/relationships/tags" Target="../tags/tag268.xml"/><Relationship Id="rId27" Type="http://schemas.openxmlformats.org/officeDocument/2006/relationships/tags" Target="../tags/tag273.xml"/><Relationship Id="rId30" Type="http://schemas.openxmlformats.org/officeDocument/2006/relationships/tags" Target="../tags/tag276.xml"/><Relationship Id="rId35" Type="http://schemas.openxmlformats.org/officeDocument/2006/relationships/image" Target="../media/image1.png"/></Relationships>
</file>

<file path=ppt/slides/_rels/slide27.xml.rels><?xml version="1.0" encoding="UTF-8" standalone="yes"?>
<Relationships xmlns="http://schemas.openxmlformats.org/package/2006/relationships"><Relationship Id="rId8" Type="http://schemas.openxmlformats.org/officeDocument/2006/relationships/tags" Target="../tags/tag286.xml"/><Relationship Id="rId13" Type="http://schemas.openxmlformats.org/officeDocument/2006/relationships/tags" Target="../tags/tag291.xml"/><Relationship Id="rId18" Type="http://schemas.openxmlformats.org/officeDocument/2006/relationships/tags" Target="../tags/tag296.xml"/><Relationship Id="rId26" Type="http://schemas.openxmlformats.org/officeDocument/2006/relationships/tags" Target="../tags/tag304.xml"/><Relationship Id="rId39" Type="http://schemas.openxmlformats.org/officeDocument/2006/relationships/image" Target="../media/image25.png"/><Relationship Id="rId3" Type="http://schemas.openxmlformats.org/officeDocument/2006/relationships/tags" Target="../tags/tag281.xml"/><Relationship Id="rId21" Type="http://schemas.openxmlformats.org/officeDocument/2006/relationships/tags" Target="../tags/tag299.xml"/><Relationship Id="rId34" Type="http://schemas.openxmlformats.org/officeDocument/2006/relationships/slideLayout" Target="../slideLayouts/slideLayout6.xml"/><Relationship Id="rId7" Type="http://schemas.openxmlformats.org/officeDocument/2006/relationships/tags" Target="../tags/tag285.xml"/><Relationship Id="rId12" Type="http://schemas.openxmlformats.org/officeDocument/2006/relationships/tags" Target="../tags/tag290.xml"/><Relationship Id="rId17" Type="http://schemas.openxmlformats.org/officeDocument/2006/relationships/tags" Target="../tags/tag295.xml"/><Relationship Id="rId25" Type="http://schemas.openxmlformats.org/officeDocument/2006/relationships/tags" Target="../tags/tag303.xml"/><Relationship Id="rId33" Type="http://schemas.openxmlformats.org/officeDocument/2006/relationships/tags" Target="../tags/tag311.xml"/><Relationship Id="rId38" Type="http://schemas.openxmlformats.org/officeDocument/2006/relationships/image" Target="../media/image18.png"/><Relationship Id="rId2" Type="http://schemas.openxmlformats.org/officeDocument/2006/relationships/tags" Target="../tags/tag280.xml"/><Relationship Id="rId16" Type="http://schemas.openxmlformats.org/officeDocument/2006/relationships/tags" Target="../tags/tag294.xml"/><Relationship Id="rId20" Type="http://schemas.openxmlformats.org/officeDocument/2006/relationships/tags" Target="../tags/tag298.xml"/><Relationship Id="rId29" Type="http://schemas.openxmlformats.org/officeDocument/2006/relationships/tags" Target="../tags/tag307.xml"/><Relationship Id="rId41" Type="http://schemas.openxmlformats.org/officeDocument/2006/relationships/image" Target="../media/image14.png"/><Relationship Id="rId1" Type="http://schemas.openxmlformats.org/officeDocument/2006/relationships/tags" Target="../tags/tag279.xml"/><Relationship Id="rId6" Type="http://schemas.openxmlformats.org/officeDocument/2006/relationships/tags" Target="../tags/tag284.xml"/><Relationship Id="rId11" Type="http://schemas.openxmlformats.org/officeDocument/2006/relationships/tags" Target="../tags/tag289.xml"/><Relationship Id="rId24" Type="http://schemas.openxmlformats.org/officeDocument/2006/relationships/tags" Target="../tags/tag302.xml"/><Relationship Id="rId32" Type="http://schemas.openxmlformats.org/officeDocument/2006/relationships/tags" Target="../tags/tag310.xml"/><Relationship Id="rId37" Type="http://schemas.openxmlformats.org/officeDocument/2006/relationships/image" Target="../media/image17.jpeg"/><Relationship Id="rId40" Type="http://schemas.microsoft.com/office/2007/relationships/hdphoto" Target="../media/hdphoto3.wdp"/><Relationship Id="rId5" Type="http://schemas.openxmlformats.org/officeDocument/2006/relationships/tags" Target="../tags/tag283.xml"/><Relationship Id="rId15" Type="http://schemas.openxmlformats.org/officeDocument/2006/relationships/tags" Target="../tags/tag293.xml"/><Relationship Id="rId23" Type="http://schemas.openxmlformats.org/officeDocument/2006/relationships/tags" Target="../tags/tag301.xml"/><Relationship Id="rId28" Type="http://schemas.openxmlformats.org/officeDocument/2006/relationships/tags" Target="../tags/tag306.xml"/><Relationship Id="rId36" Type="http://schemas.openxmlformats.org/officeDocument/2006/relationships/image" Target="../media/image1.png"/><Relationship Id="rId10" Type="http://schemas.openxmlformats.org/officeDocument/2006/relationships/tags" Target="../tags/tag288.xml"/><Relationship Id="rId19" Type="http://schemas.openxmlformats.org/officeDocument/2006/relationships/tags" Target="../tags/tag297.xml"/><Relationship Id="rId31" Type="http://schemas.openxmlformats.org/officeDocument/2006/relationships/tags" Target="../tags/tag309.xml"/><Relationship Id="rId4" Type="http://schemas.openxmlformats.org/officeDocument/2006/relationships/tags" Target="../tags/tag282.xml"/><Relationship Id="rId9" Type="http://schemas.openxmlformats.org/officeDocument/2006/relationships/tags" Target="../tags/tag287.xml"/><Relationship Id="rId14" Type="http://schemas.openxmlformats.org/officeDocument/2006/relationships/tags" Target="../tags/tag292.xml"/><Relationship Id="rId22" Type="http://schemas.openxmlformats.org/officeDocument/2006/relationships/tags" Target="../tags/tag300.xml"/><Relationship Id="rId27" Type="http://schemas.openxmlformats.org/officeDocument/2006/relationships/tags" Target="../tags/tag305.xml"/><Relationship Id="rId30" Type="http://schemas.openxmlformats.org/officeDocument/2006/relationships/tags" Target="../tags/tag308.xml"/><Relationship Id="rId35"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3" Type="http://schemas.openxmlformats.org/officeDocument/2006/relationships/tags" Target="../tags/tag314.xml"/><Relationship Id="rId2" Type="http://schemas.openxmlformats.org/officeDocument/2006/relationships/tags" Target="../tags/tag313.xml"/><Relationship Id="rId1" Type="http://schemas.openxmlformats.org/officeDocument/2006/relationships/tags" Target="../tags/tag312.xml"/><Relationship Id="rId6" Type="http://schemas.openxmlformats.org/officeDocument/2006/relationships/image" Target="../media/image11.png"/><Relationship Id="rId5" Type="http://schemas.openxmlformats.org/officeDocument/2006/relationships/slideLayout" Target="../slideLayouts/slideLayout1.xml"/><Relationship Id="rId4" Type="http://schemas.openxmlformats.org/officeDocument/2006/relationships/tags" Target="../tags/tag315.xml"/></Relationships>
</file>

<file path=ppt/slides/_rels/slide29.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tags" Target="../tags/tag318.xml"/><Relationship Id="rId7" Type="http://schemas.openxmlformats.org/officeDocument/2006/relationships/diagramLayout" Target="../diagrams/layout1.xml"/><Relationship Id="rId12" Type="http://schemas.openxmlformats.org/officeDocument/2006/relationships/image" Target="../media/image27.png"/><Relationship Id="rId2" Type="http://schemas.openxmlformats.org/officeDocument/2006/relationships/tags" Target="../tags/tag317.xml"/><Relationship Id="rId1" Type="http://schemas.openxmlformats.org/officeDocument/2006/relationships/tags" Target="../tags/tag316.xml"/><Relationship Id="rId6" Type="http://schemas.openxmlformats.org/officeDocument/2006/relationships/diagramData" Target="../diagrams/data1.xml"/><Relationship Id="rId11" Type="http://schemas.openxmlformats.org/officeDocument/2006/relationships/image" Target="../media/image26.jpeg"/><Relationship Id="rId5" Type="http://schemas.openxmlformats.org/officeDocument/2006/relationships/notesSlide" Target="../notesSlides/notesSlide24.xml"/><Relationship Id="rId10" Type="http://schemas.microsoft.com/office/2007/relationships/diagramDrawing" Target="../diagrams/drawing1.xml"/><Relationship Id="rId4" Type="http://schemas.openxmlformats.org/officeDocument/2006/relationships/slideLayout" Target="../slideLayouts/slideLayout12.xml"/><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11.png"/><Relationship Id="rId5" Type="http://schemas.openxmlformats.org/officeDocument/2006/relationships/slideLayout" Target="../slideLayouts/slideLayout1.xml"/><Relationship Id="rId4" Type="http://schemas.openxmlformats.org/officeDocument/2006/relationships/tags" Target="../tags/tag91.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30.png"/><Relationship Id="rId2" Type="http://schemas.openxmlformats.org/officeDocument/2006/relationships/tags" Target="../tags/tag320.xml"/><Relationship Id="rId1" Type="http://schemas.openxmlformats.org/officeDocument/2006/relationships/tags" Target="../tags/tag31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26.xml"/><Relationship Id="rId3" Type="http://schemas.openxmlformats.org/officeDocument/2006/relationships/tags" Target="../tags/tag323.xml"/><Relationship Id="rId7" Type="http://schemas.openxmlformats.org/officeDocument/2006/relationships/slideLayout" Target="../slideLayouts/slideLayout13.xml"/><Relationship Id="rId2" Type="http://schemas.openxmlformats.org/officeDocument/2006/relationships/tags" Target="../tags/tag322.xml"/><Relationship Id="rId1" Type="http://schemas.openxmlformats.org/officeDocument/2006/relationships/tags" Target="../tags/tag321.xml"/><Relationship Id="rId6" Type="http://schemas.openxmlformats.org/officeDocument/2006/relationships/tags" Target="../tags/tag326.xml"/><Relationship Id="rId11" Type="http://schemas.openxmlformats.org/officeDocument/2006/relationships/image" Target="../media/image33.jpg"/><Relationship Id="rId5" Type="http://schemas.openxmlformats.org/officeDocument/2006/relationships/tags" Target="../tags/tag325.xml"/><Relationship Id="rId10" Type="http://schemas.openxmlformats.org/officeDocument/2006/relationships/image" Target="../media/image32.jpg"/><Relationship Id="rId4" Type="http://schemas.openxmlformats.org/officeDocument/2006/relationships/tags" Target="../tags/tag324.xml"/><Relationship Id="rId9" Type="http://schemas.openxmlformats.org/officeDocument/2006/relationships/image" Target="../media/image31.jpg"/></Relationships>
</file>

<file path=ppt/slides/_rels/slide3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329.xml"/><Relationship Id="rId7" Type="http://schemas.openxmlformats.org/officeDocument/2006/relationships/image" Target="../media/image35.png"/><Relationship Id="rId2" Type="http://schemas.openxmlformats.org/officeDocument/2006/relationships/tags" Target="../tags/tag328.xml"/><Relationship Id="rId1" Type="http://schemas.openxmlformats.org/officeDocument/2006/relationships/tags" Target="../tags/tag327.xml"/><Relationship Id="rId6" Type="http://schemas.openxmlformats.org/officeDocument/2006/relationships/image" Target="../media/image34.png"/><Relationship Id="rId5" Type="http://schemas.openxmlformats.org/officeDocument/2006/relationships/notesSlide" Target="../notesSlides/notesSlide27.xml"/><Relationship Id="rId4" Type="http://schemas.openxmlformats.org/officeDocument/2006/relationships/slideLayout" Target="../slideLayouts/slideLayout12.xml"/><Relationship Id="rId9" Type="http://schemas.openxmlformats.org/officeDocument/2006/relationships/image" Target="../media/image37.png"/></Relationships>
</file>

<file path=ppt/slides/_rels/slide33.xml.rels><?xml version="1.0" encoding="UTF-8" standalone="yes"?>
<Relationships xmlns="http://schemas.openxmlformats.org/package/2006/relationships"><Relationship Id="rId8" Type="http://schemas.openxmlformats.org/officeDocument/2006/relationships/notesSlide" Target="../notesSlides/notesSlide28.xml"/><Relationship Id="rId13" Type="http://schemas.microsoft.com/office/2007/relationships/hdphoto" Target="../media/hdphoto4.wdp"/><Relationship Id="rId3" Type="http://schemas.openxmlformats.org/officeDocument/2006/relationships/tags" Target="../tags/tag332.xml"/><Relationship Id="rId7" Type="http://schemas.openxmlformats.org/officeDocument/2006/relationships/slideLayout" Target="../slideLayouts/slideLayout13.xml"/><Relationship Id="rId12" Type="http://schemas.openxmlformats.org/officeDocument/2006/relationships/image" Target="../media/image41.png"/><Relationship Id="rId2" Type="http://schemas.openxmlformats.org/officeDocument/2006/relationships/tags" Target="../tags/tag331.xml"/><Relationship Id="rId1" Type="http://schemas.openxmlformats.org/officeDocument/2006/relationships/tags" Target="../tags/tag330.xml"/><Relationship Id="rId6" Type="http://schemas.openxmlformats.org/officeDocument/2006/relationships/tags" Target="../tags/tag335.xml"/><Relationship Id="rId11" Type="http://schemas.openxmlformats.org/officeDocument/2006/relationships/image" Target="../media/image40.jpg"/><Relationship Id="rId5" Type="http://schemas.openxmlformats.org/officeDocument/2006/relationships/tags" Target="../tags/tag334.xml"/><Relationship Id="rId10" Type="http://schemas.openxmlformats.org/officeDocument/2006/relationships/image" Target="../media/image39.jpg"/><Relationship Id="rId4" Type="http://schemas.openxmlformats.org/officeDocument/2006/relationships/tags" Target="../tags/tag333.xml"/><Relationship Id="rId9" Type="http://schemas.openxmlformats.org/officeDocument/2006/relationships/image" Target="../media/image38.jpg"/></Relationships>
</file>

<file path=ppt/slides/_rels/slide34.xml.rels><?xml version="1.0" encoding="UTF-8" standalone="yes"?>
<Relationships xmlns="http://schemas.openxmlformats.org/package/2006/relationships"><Relationship Id="rId3" Type="http://schemas.openxmlformats.org/officeDocument/2006/relationships/tags" Target="../tags/tag338.xml"/><Relationship Id="rId2" Type="http://schemas.openxmlformats.org/officeDocument/2006/relationships/tags" Target="../tags/tag337.xml"/><Relationship Id="rId1" Type="http://schemas.openxmlformats.org/officeDocument/2006/relationships/tags" Target="../tags/tag336.xml"/><Relationship Id="rId6" Type="http://schemas.openxmlformats.org/officeDocument/2006/relationships/image" Target="../media/image42.jpeg"/><Relationship Id="rId5" Type="http://schemas.openxmlformats.org/officeDocument/2006/relationships/notesSlide" Target="../notesSlides/notesSlide29.xml"/><Relationship Id="rId4"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tags" Target="../tags/tag341.xml"/><Relationship Id="rId2" Type="http://schemas.openxmlformats.org/officeDocument/2006/relationships/tags" Target="../tags/tag340.xml"/><Relationship Id="rId1" Type="http://schemas.openxmlformats.org/officeDocument/2006/relationships/tags" Target="../tags/tag339.xml"/><Relationship Id="rId6" Type="http://schemas.openxmlformats.org/officeDocument/2006/relationships/image" Target="../media/image16.jpeg"/><Relationship Id="rId5" Type="http://schemas.openxmlformats.org/officeDocument/2006/relationships/notesSlide" Target="../notesSlides/notesSlide30.xml"/><Relationship Id="rId4"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tags" Target="../tags/tag344.xml"/><Relationship Id="rId2" Type="http://schemas.openxmlformats.org/officeDocument/2006/relationships/tags" Target="../tags/tag343.xml"/><Relationship Id="rId1" Type="http://schemas.openxmlformats.org/officeDocument/2006/relationships/tags" Target="../tags/tag342.xml"/><Relationship Id="rId6" Type="http://schemas.openxmlformats.org/officeDocument/2006/relationships/image" Target="../media/image11.png"/><Relationship Id="rId5" Type="http://schemas.openxmlformats.org/officeDocument/2006/relationships/slideLayout" Target="../slideLayouts/slideLayout1.xml"/><Relationship Id="rId4" Type="http://schemas.openxmlformats.org/officeDocument/2006/relationships/tags" Target="../tags/tag345.xml"/></Relationships>
</file>

<file path=ppt/slides/_rels/slide4.xml.rels><?xml version="1.0" encoding="UTF-8" standalone="yes"?>
<Relationships xmlns="http://schemas.openxmlformats.org/package/2006/relationships"><Relationship Id="rId8" Type="http://schemas.openxmlformats.org/officeDocument/2006/relationships/tags" Target="../tags/tag99.xml"/><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image" Target="../media/image1.pn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notesSlide" Target="../notesSlides/notesSlide3.xml"/><Relationship Id="rId5" Type="http://schemas.openxmlformats.org/officeDocument/2006/relationships/tags" Target="../tags/tag96.xml"/><Relationship Id="rId10" Type="http://schemas.openxmlformats.org/officeDocument/2006/relationships/slideLayout" Target="../slideLayouts/slideLayout2.xml"/><Relationship Id="rId4" Type="http://schemas.openxmlformats.org/officeDocument/2006/relationships/tags" Target="../tags/tag95.xml"/><Relationship Id="rId9" Type="http://schemas.openxmlformats.org/officeDocument/2006/relationships/tags" Target="../tags/tag100.xml"/></Relationships>
</file>

<file path=ppt/slides/_rels/slide5.xml.rels><?xml version="1.0" encoding="UTF-8" standalone="yes"?>
<Relationships xmlns="http://schemas.openxmlformats.org/package/2006/relationships"><Relationship Id="rId8" Type="http://schemas.openxmlformats.org/officeDocument/2006/relationships/tags" Target="../tags/tag108.xml"/><Relationship Id="rId13" Type="http://schemas.openxmlformats.org/officeDocument/2006/relationships/image" Target="../media/image12.png"/><Relationship Id="rId3" Type="http://schemas.openxmlformats.org/officeDocument/2006/relationships/tags" Target="../tags/tag103.xml"/><Relationship Id="rId7" Type="http://schemas.openxmlformats.org/officeDocument/2006/relationships/tags" Target="../tags/tag107.xml"/><Relationship Id="rId12" Type="http://schemas.openxmlformats.org/officeDocument/2006/relationships/notesSlide" Target="../notesSlides/notesSlide4.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11" Type="http://schemas.openxmlformats.org/officeDocument/2006/relationships/slideLayout" Target="../slideLayouts/slideLayout6.xml"/><Relationship Id="rId5" Type="http://schemas.openxmlformats.org/officeDocument/2006/relationships/tags" Target="../tags/tag105.xml"/><Relationship Id="rId10" Type="http://schemas.openxmlformats.org/officeDocument/2006/relationships/tags" Target="../tags/tag110.xml"/><Relationship Id="rId4" Type="http://schemas.openxmlformats.org/officeDocument/2006/relationships/tags" Target="../tags/tag104.xml"/><Relationship Id="rId9" Type="http://schemas.openxmlformats.org/officeDocument/2006/relationships/tags" Target="../tags/tag109.xml"/><Relationship Id="rId1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13.xml"/><Relationship Id="rId7" Type="http://schemas.openxmlformats.org/officeDocument/2006/relationships/notesSlide" Target="../notesSlides/notesSlide5.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slideLayout" Target="../slideLayouts/slideLayout1.xml"/><Relationship Id="rId5" Type="http://schemas.openxmlformats.org/officeDocument/2006/relationships/tags" Target="../tags/tag115.xml"/><Relationship Id="rId4" Type="http://schemas.openxmlformats.org/officeDocument/2006/relationships/tags" Target="../tags/tag114.xm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tags" Target="../tags/tag123.xml"/><Relationship Id="rId3" Type="http://schemas.openxmlformats.org/officeDocument/2006/relationships/tags" Target="../tags/tag118.xml"/><Relationship Id="rId7" Type="http://schemas.openxmlformats.org/officeDocument/2006/relationships/tags" Target="../tags/tag122.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21.xml"/><Relationship Id="rId5" Type="http://schemas.openxmlformats.org/officeDocument/2006/relationships/tags" Target="../tags/tag120.xml"/><Relationship Id="rId10" Type="http://schemas.openxmlformats.org/officeDocument/2006/relationships/notesSlide" Target="../notesSlides/notesSlide6.xml"/><Relationship Id="rId4" Type="http://schemas.openxmlformats.org/officeDocument/2006/relationships/tags" Target="../tags/tag119.xml"/><Relationship Id="rId9"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tags" Target="../tags/tag131.xml"/><Relationship Id="rId13" Type="http://schemas.openxmlformats.org/officeDocument/2006/relationships/image" Target="../media/image13.png"/><Relationship Id="rId3" Type="http://schemas.openxmlformats.org/officeDocument/2006/relationships/tags" Target="../tags/tag126.xml"/><Relationship Id="rId7" Type="http://schemas.openxmlformats.org/officeDocument/2006/relationships/tags" Target="../tags/tag130.xml"/><Relationship Id="rId12" Type="http://schemas.openxmlformats.org/officeDocument/2006/relationships/notesSlide" Target="../notesSlides/notesSlide7.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tags" Target="../tags/tag129.xml"/><Relationship Id="rId11" Type="http://schemas.openxmlformats.org/officeDocument/2006/relationships/slideLayout" Target="../slideLayouts/slideLayout6.xml"/><Relationship Id="rId5" Type="http://schemas.openxmlformats.org/officeDocument/2006/relationships/tags" Target="../tags/tag128.xml"/><Relationship Id="rId10" Type="http://schemas.openxmlformats.org/officeDocument/2006/relationships/tags" Target="../tags/tag133.xml"/><Relationship Id="rId4" Type="http://schemas.openxmlformats.org/officeDocument/2006/relationships/tags" Target="../tags/tag127.xml"/><Relationship Id="rId9" Type="http://schemas.openxmlformats.org/officeDocument/2006/relationships/tags" Target="../tags/tag13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5.xml"/><Relationship Id="rId1" Type="http://schemas.openxmlformats.org/officeDocument/2006/relationships/tags" Target="../tags/tag134.xm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hidden="1"/>
          <p:cNvSpPr>
            <a:spLocks noGrp="1"/>
          </p:cNvSpPr>
          <p:nvPr>
            <p:ph type="subTitle" idx="1"/>
            <p:custDataLst>
              <p:tags r:id="rId2"/>
            </p:custDataLst>
          </p:nvPr>
        </p:nvSpPr>
        <p:spPr>
          <a:effectLst/>
          <a:extLst>
            <a:ext uri="{53640926-AAD7-44D8-BBD7-CCE9431645EC}">
              <a14:shadowObscured xmlns:a14="http://schemas.microsoft.com/office/drawing/2010/main"/>
            </a:ext>
          </a:extLst>
        </p:spPr>
        <p:txBody>
          <a:bodyPr wrap="none" lIns="0" tIns="0" rIns="0" bIns="0" anchor="t">
            <a:noAutofit/>
          </a:bodyPr>
          <a:lstStyle/>
          <a:p>
            <a:endParaRPr lang="en-US"/>
          </a:p>
        </p:txBody>
      </p:sp>
      <p:sp>
        <p:nvSpPr>
          <p:cNvPr id="2" name="Title 1"/>
          <p:cNvSpPr>
            <a:spLocks noGrp="1"/>
          </p:cNvSpPr>
          <p:nvPr>
            <p:ph type="ctrTitle"/>
            <p:custDataLst>
              <p:tags r:id="rId3"/>
            </p:custDataLst>
          </p:nvPr>
        </p:nvSpPr>
        <p:spPr>
          <a:effectLst/>
          <a:extLst>
            <a:ext uri="{53640926-AAD7-44D8-BBD7-CCE9431645EC}">
              <a14:shadowObscured xmlns:a14="http://schemas.microsoft.com/office/drawing/2010/main"/>
            </a:ext>
          </a:extLst>
        </p:spPr>
        <p:txBody>
          <a:bodyPr wrap="square" lIns="0" tIns="0" rIns="0" bIns="0" anchor="t">
            <a:normAutofit/>
          </a:bodyPr>
          <a:lstStyle/>
          <a:p>
            <a:endParaRPr lang="en-US"/>
          </a:p>
        </p:txBody>
      </p:sp>
      <p:pic>
        <p:nvPicPr>
          <p:cNvPr id="6" name="Picture 5"/>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0" y="0"/>
            <a:ext cx="10970260" cy="617093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7" name="Rectangle 6"/>
          <p:cNvSpPr/>
          <p:nvPr>
            <p:custDataLst>
              <p:tags r:id="rId5"/>
            </p:custDataLst>
          </p:nvPr>
        </p:nvSpPr>
        <p:spPr>
          <a:xfrm>
            <a:off x="259080" y="652829"/>
            <a:ext cx="10400682" cy="3416320"/>
          </a:xfrm>
          <a:prstGeom prst="rect">
            <a:avLst/>
          </a:prstGeom>
        </p:spPr>
        <p:txBody>
          <a:bodyPr wrap="square">
            <a:spAutoFit/>
          </a:bodyPr>
          <a:lstStyle/>
          <a:p>
            <a:r>
              <a:rPr lang="en-US" sz="7200" cap="all" dirty="0">
                <a:solidFill>
                  <a:srgbClr val="FFFFFF"/>
                </a:solidFill>
              </a:rPr>
              <a:t>Modular systems &amp; Built in Redundancy</a:t>
            </a:r>
          </a:p>
        </p:txBody>
      </p:sp>
      <p:sp>
        <p:nvSpPr>
          <p:cNvPr id="8" name="Rectangle 7"/>
          <p:cNvSpPr/>
          <p:nvPr>
            <p:custDataLst>
              <p:tags r:id="rId6"/>
            </p:custDataLst>
          </p:nvPr>
        </p:nvSpPr>
        <p:spPr>
          <a:xfrm>
            <a:off x="156108" y="4236637"/>
            <a:ext cx="10503654" cy="1569660"/>
          </a:xfrm>
          <a:prstGeom prst="rect">
            <a:avLst/>
          </a:prstGeom>
        </p:spPr>
        <p:txBody>
          <a:bodyPr wrap="square">
            <a:spAutoFit/>
          </a:bodyPr>
          <a:lstStyle/>
          <a:p>
            <a:r>
              <a:rPr lang="en-US" sz="3200" dirty="0">
                <a:solidFill>
                  <a:schemeClr val="bg1"/>
                </a:solidFill>
              </a:rPr>
              <a:t>Presenter: Doug Halterman</a:t>
            </a:r>
          </a:p>
          <a:p>
            <a:r>
              <a:rPr lang="en-US" sz="3200" dirty="0">
                <a:solidFill>
                  <a:schemeClr val="bg1"/>
                </a:solidFill>
              </a:rPr>
              <a:t>Title: Branch Manager - Pittsburgh</a:t>
            </a:r>
          </a:p>
          <a:p>
            <a:r>
              <a:rPr lang="en-US" sz="3200" dirty="0">
                <a:solidFill>
                  <a:schemeClr val="bg1"/>
                </a:solidFill>
              </a:rPr>
              <a:t>Organization: H&amp;</a:t>
            </a:r>
            <a:r>
              <a:rPr lang="en-US" sz="3200">
                <a:solidFill>
                  <a:schemeClr val="bg1"/>
                </a:solidFill>
              </a:rPr>
              <a:t>V Equipment Sales</a:t>
            </a:r>
            <a:endParaRPr lang="en-US" sz="3200" dirty="0">
              <a:solidFill>
                <a:schemeClr val="bg1"/>
              </a:solidFill>
            </a:endParaRPr>
          </a:p>
        </p:txBody>
      </p:sp>
    </p:spTree>
    <p:custDataLst>
      <p:tags r:id="rId1"/>
    </p:custDataLst>
    <p:extLst>
      <p:ext uri="{BB962C8B-B14F-4D97-AF65-F5344CB8AC3E}">
        <p14:creationId xmlns:p14="http://schemas.microsoft.com/office/powerpoint/2010/main" val="3180274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p:cNvPicPr>
          <p:nvPr>
            <p:custDataLst>
              <p:tags r:id="rId2"/>
            </p:custDataLst>
          </p:nvPr>
        </p:nvPicPr>
        <p:blipFill>
          <a:blip r:embed="rId13">
            <a:extLst>
              <a:ext uri="{28A0092B-C50C-407E-A947-70E740481C1C}">
                <a14:useLocalDpi xmlns:a14="http://schemas.microsoft.com/office/drawing/2010/main" val="0"/>
              </a:ext>
            </a:extLst>
          </a:blip>
          <a:stretch>
            <a:fillRect/>
          </a:stretch>
        </p:blipFill>
        <p:spPr>
          <a:xfrm>
            <a:off x="0" y="6041390"/>
            <a:ext cx="10970260" cy="12954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9" name="TextBox 8"/>
          <p:cNvSpPr txBox="1">
            <a:spLocks/>
          </p:cNvSpPr>
          <p:nvPr>
            <p:custDataLst>
              <p:tags r:id="rId3"/>
            </p:custDataLst>
          </p:nvPr>
        </p:nvSpPr>
        <p:spPr>
          <a:xfrm>
            <a:off x="259080" y="259080"/>
            <a:ext cx="10452100" cy="38862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marR="0" defTabSz="914400" eaLnBrk="1" fontAlgn="auto" latinLnBrk="0" hangingPunct="1">
              <a:lnSpc>
                <a:spcPct val="89000"/>
              </a:lnSpc>
              <a:spcBef>
                <a:spcPts val="0"/>
              </a:spcBef>
              <a:spcAft>
                <a:spcPts val="0"/>
              </a:spcAft>
              <a:buClrTx/>
              <a:buSzTx/>
              <a:buFontTx/>
              <a:buNone/>
              <a:tabLst/>
            </a:pPr>
            <a:r>
              <a:rPr lang="en-US" sz="2800" kern="0" dirty="0">
                <a:solidFill>
                  <a:schemeClr val="accent1"/>
                </a:solidFill>
              </a:rPr>
              <a:t>ADVANTAGES</a:t>
            </a:r>
            <a:r>
              <a:rPr kumimoji="0" lang="en-US" sz="2800" b="0" strike="noStrike" kern="0" cap="none" normalizeH="0" noProof="0" dirty="0">
                <a:ln>
                  <a:noFill/>
                </a:ln>
                <a:solidFill>
                  <a:schemeClr val="accent1"/>
                </a:solidFill>
                <a:effectLst/>
                <a:uLnTx/>
                <a:uFillTx/>
              </a:rPr>
              <a:t> OF MODULARITY</a:t>
            </a:r>
            <a:endParaRPr kumimoji="0" lang="en-US" sz="2800" b="0" strike="noStrike" kern="0" cap="none" normalizeH="0" baseline="0" noProof="0" dirty="0">
              <a:ln>
                <a:noFill/>
              </a:ln>
              <a:solidFill>
                <a:schemeClr val="accent1"/>
              </a:solidFill>
              <a:effectLst/>
              <a:uLnTx/>
              <a:uFillTx/>
            </a:endParaRPr>
          </a:p>
        </p:txBody>
      </p:sp>
      <p:sp>
        <p:nvSpPr>
          <p:cNvPr id="8" name="Rectangle 7"/>
          <p:cNvSpPr>
            <a:spLocks/>
          </p:cNvSpPr>
          <p:nvPr>
            <p:custDataLst>
              <p:tags r:id="rId4"/>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strike="noStrike" kern="0" cap="none" normalizeH="0" baseline="0" noProof="0">
                <a:ln>
                  <a:noFill/>
                </a:ln>
                <a:solidFill>
                  <a:srgbClr val="000000"/>
                </a:solidFill>
                <a:effectLst/>
                <a:uLnTx/>
                <a:uFillTx/>
                <a:ea typeface="+mn-ea"/>
                <a:cs typeface="+mn-cs"/>
              </a:rPr>
              <a:t>Thermotechnology | TT/SNA-C | 2018-06-21</a:t>
            </a:r>
            <a:endParaRPr kumimoji="0" lang="en-US" sz="600" strike="noStrike" kern="0" cap="none" normalizeH="0" baseline="0" noProof="0" dirty="0">
              <a:ln>
                <a:noFill/>
              </a:ln>
              <a:solidFill>
                <a:srgbClr val="000000"/>
              </a:solidFill>
              <a:effectLst/>
              <a:uLnTx/>
              <a:uFillTx/>
              <a:ea typeface="+mn-ea"/>
              <a:cs typeface="+mn-cs"/>
            </a:endParaRPr>
          </a:p>
        </p:txBody>
      </p:sp>
      <p:sp>
        <p:nvSpPr>
          <p:cNvPr id="7" name="Rectangle 6"/>
          <p:cNvSpPr>
            <a:spLocks/>
          </p:cNvSpPr>
          <p:nvPr>
            <p:custDataLst>
              <p:tags r:id="rId5"/>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b="0" i="0" u="none" strike="noStrike" kern="0" cap="none" normalizeH="0" baseline="0" noProof="0">
                <a:ln>
                  <a:noFill/>
                </a:ln>
                <a:solidFill>
                  <a:srgbClr val="B2B3B5"/>
                </a:solidFill>
                <a:effectLst/>
                <a:uLnTx/>
                <a:uFillTx/>
                <a:latin typeface="Bosch Office Sans"/>
                <a:ea typeface="+mn-ea"/>
                <a:cs typeface="+mn-cs"/>
              </a:rPr>
              <a:t>© Bosch Thermotechnology Corp. 2018. All rights reserved, also regarding any disposal, exploitation, reproduction, editing, distribution, as well as in the event of applications for industrial property rights.</a:t>
            </a:r>
            <a:endParaRPr kumimoji="0" lang="en-US" sz="600" b="0" i="0" u="none" strike="noStrike" kern="0" cap="none" normalizeH="0" baseline="0" noProof="0" dirty="0">
              <a:ln>
                <a:noFill/>
              </a:ln>
              <a:solidFill>
                <a:srgbClr val="B2B3B5"/>
              </a:solidFill>
              <a:effectLst/>
              <a:uLnTx/>
              <a:uFillTx/>
              <a:latin typeface="Bosch Office Sans"/>
              <a:ea typeface="+mn-ea"/>
              <a:cs typeface="+mn-cs"/>
            </a:endParaRPr>
          </a:p>
        </p:txBody>
      </p:sp>
      <p:sp>
        <p:nvSpPr>
          <p:cNvPr id="6" name="Rectangle 5"/>
          <p:cNvSpPr>
            <a:spLocks/>
          </p:cNvSpPr>
          <p:nvPr>
            <p:custDataLst>
              <p:tags r:id="rId6"/>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rtlCol="0" anchor="t"/>
          <a:lstStyle/>
          <a:p>
            <a:pPr marL="0" marR="0" indent="0" defTabSz="914400" eaLnBrk="1" fontAlgn="auto" latinLnBrk="0" hangingPunct="1">
              <a:spcBef>
                <a:spcPts val="0"/>
              </a:spcBef>
              <a:spcAft>
                <a:spcPts val="0"/>
              </a:spcAft>
              <a:buClrTx/>
              <a:buSzTx/>
              <a:buFontTx/>
              <a:buNone/>
              <a:tabLst/>
            </a:pPr>
            <a:r>
              <a:rPr kumimoji="0" lang="en-US" sz="1200" b="0" i="0" u="none" strike="noStrike" kern="0" cap="none" normalizeH="0" baseline="0" noProof="0">
                <a:ln>
                  <a:noFill/>
                </a:ln>
                <a:solidFill>
                  <a:srgbClr val="999FA6"/>
                </a:solidFill>
                <a:effectLst/>
                <a:uLnTx/>
                <a:uFillTx/>
                <a:latin typeface="Bosch Office Sans"/>
                <a:ea typeface="+mn-ea"/>
                <a:cs typeface="+mn-cs"/>
              </a:rPr>
              <a:t>10</a:t>
            </a:r>
            <a:endParaRPr kumimoji="0" lang="en-US" sz="1200" b="0" i="0" u="none" strike="noStrike" kern="0" cap="none" normalizeH="0" baseline="0" noProof="0" dirty="0">
              <a:ln>
                <a:noFill/>
              </a:ln>
              <a:solidFill>
                <a:srgbClr val="999FA6"/>
              </a:solidFill>
              <a:effectLst/>
              <a:uLnTx/>
              <a:uFillTx/>
              <a:latin typeface="Bosch Office Sans"/>
              <a:ea typeface="+mn-ea"/>
              <a:cs typeface="+mn-cs"/>
            </a:endParaRPr>
          </a:p>
        </p:txBody>
      </p:sp>
      <p:sp>
        <p:nvSpPr>
          <p:cNvPr id="5" name="Rectangle 4" hidden="1"/>
          <p:cNvSpPr>
            <a:spLocks/>
          </p:cNvSpPr>
          <p:nvPr>
            <p:custDataLst>
              <p:tags r:id="rId7"/>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17780" rIns="0" bIns="0" rtlCol="0" anchor="t">
            <a:normAutofit/>
          </a:bodyPr>
          <a:lstStyle/>
          <a:p>
            <a:pPr marL="0" marR="0" indent="0" defTabSz="914400" eaLnBrk="1" fontAlgn="auto" latinLnBrk="0" hangingPunct="1">
              <a:lnSpc>
                <a:spcPts val="900"/>
              </a:lnSpc>
              <a:spcBef>
                <a:spcPts val="0"/>
              </a:spcBef>
              <a:spcAft>
                <a:spcPts val="0"/>
              </a:spcAft>
              <a:buClrTx/>
              <a:buSzTx/>
              <a:buFontTx/>
              <a:buNone/>
              <a:tabLst/>
            </a:pPr>
            <a:endParaRPr kumimoji="0" lang="en-US" sz="550" b="0" i="0" u="none" strike="noStrike" kern="0" cap="none" normalizeH="0" baseline="0" noProof="0" dirty="0">
              <a:ln>
                <a:noFill/>
              </a:ln>
              <a:effectLst/>
              <a:uLnTx/>
              <a:uFillTx/>
              <a:latin typeface="Bosch Office Sans"/>
              <a:ea typeface="+mn-ea"/>
              <a:cs typeface="+mn-cs"/>
            </a:endParaRPr>
          </a:p>
        </p:txBody>
      </p:sp>
      <p:sp>
        <p:nvSpPr>
          <p:cNvPr id="4" name="TextBox 3"/>
          <p:cNvSpPr txBox="1"/>
          <p:nvPr>
            <p:custDataLst>
              <p:tags r:id="rId8"/>
            </p:custDataLst>
          </p:nvPr>
        </p:nvSpPr>
        <p:spPr>
          <a:xfrm>
            <a:off x="259080" y="1295400"/>
            <a:ext cx="2119630" cy="416814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t">
            <a:noAutofit/>
          </a:bodyPr>
          <a:lstStyle/>
          <a:p>
            <a:pPr marR="0" defTabSz="914400" eaLnBrk="1" fontAlgn="auto" latinLnBrk="0" hangingPunct="1">
              <a:lnSpc>
                <a:spcPct val="107000"/>
              </a:lnSpc>
              <a:spcBef>
                <a:spcPts val="0"/>
              </a:spcBef>
              <a:spcAft>
                <a:spcPts val="0"/>
              </a:spcAft>
              <a:buClrTx/>
              <a:buSzTx/>
              <a:buFontTx/>
              <a:buNone/>
              <a:tabLst/>
            </a:pPr>
            <a:endParaRPr kumimoji="0" lang="en-US" sz="1300" b="0" i="0" u="none" strike="noStrike" kern="0" cap="none" normalizeH="0" baseline="0" noProof="0" dirty="0" err="1">
              <a:ln>
                <a:noFill/>
              </a:ln>
              <a:effectLst/>
              <a:uLnTx/>
              <a:uFillTx/>
            </a:endParaRPr>
          </a:p>
        </p:txBody>
      </p:sp>
      <p:sp>
        <p:nvSpPr>
          <p:cNvPr id="15" name="Content Placeholder 14"/>
          <p:cNvSpPr>
            <a:spLocks noGrp="1"/>
          </p:cNvSpPr>
          <p:nvPr>
            <p:ph idx="1"/>
            <p:custDataLst>
              <p:tags r:id="rId9"/>
            </p:custDataLst>
          </p:nvPr>
        </p:nvSpPr>
        <p:spPr>
          <a:xfrm>
            <a:off x="3015168" y="1118870"/>
            <a:ext cx="7696012" cy="416814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rmAutofit lnSpcReduction="10000"/>
          </a:bodyPr>
          <a:lstStyle/>
          <a:p>
            <a:pPr>
              <a:buFont typeface="Wingdings" panose="05000000000000000000" pitchFamily="2" charset="2"/>
              <a:buChar char="Ø"/>
            </a:pPr>
            <a:r>
              <a:rPr lang="en-US" sz="2400" dirty="0"/>
              <a:t>Far less cycling will take place, as multiple units can be operating together to meet demand, only staging on or off during very large load swings</a:t>
            </a:r>
          </a:p>
          <a:p>
            <a:pPr lvl="1">
              <a:buFont typeface="Wingdings" panose="05000000000000000000" pitchFamily="2" charset="2"/>
              <a:buChar char="Ø"/>
            </a:pPr>
            <a:r>
              <a:rPr lang="en-US" sz="2200" dirty="0"/>
              <a:t>Efficiency increases because each stage operates in a steady state, burning only the fuel required for the load</a:t>
            </a:r>
          </a:p>
          <a:p>
            <a:pPr lvl="1">
              <a:buFont typeface="Wingdings" panose="05000000000000000000" pitchFamily="2" charset="2"/>
              <a:buChar char="Ø"/>
            </a:pPr>
            <a:r>
              <a:rPr lang="en-US" sz="2200" dirty="0"/>
              <a:t>The boiler lifecycle will be extended by the reduced cycling stresses on heat exchangers and parts</a:t>
            </a:r>
          </a:p>
          <a:p>
            <a:pPr>
              <a:buFont typeface="Wingdings" panose="05000000000000000000" pitchFamily="2" charset="2"/>
              <a:buChar char="Ø"/>
            </a:pPr>
            <a:r>
              <a:rPr lang="en-US" sz="2400" dirty="0"/>
              <a:t>Compact design of factory completed assembly, very little clearance required in the mechanical room</a:t>
            </a:r>
          </a:p>
          <a:p>
            <a:pPr lvl="1">
              <a:buFont typeface="Wingdings" panose="05000000000000000000" pitchFamily="2" charset="2"/>
              <a:buChar char="Ø"/>
            </a:pPr>
            <a:r>
              <a:rPr lang="en-US" sz="2200" dirty="0"/>
              <a:t>Prefabrication means no customization, but it makes installation very easy</a:t>
            </a:r>
          </a:p>
          <a:p>
            <a:pPr>
              <a:buFont typeface="Wingdings" panose="05000000000000000000" pitchFamily="2" charset="2"/>
              <a:buChar char="Ø"/>
            </a:pPr>
            <a:endParaRPr lang="en-US" sz="2400" dirty="0"/>
          </a:p>
          <a:p>
            <a:pPr>
              <a:buFont typeface="Wingdings" panose="05000000000000000000" pitchFamily="2" charset="2"/>
              <a:buChar char="Ø"/>
            </a:pPr>
            <a:endParaRPr lang="en-US" sz="2800" dirty="0"/>
          </a:p>
          <a:p>
            <a:pPr>
              <a:buFont typeface="Wingdings" panose="05000000000000000000" pitchFamily="2" charset="2"/>
              <a:buChar char="Ø"/>
            </a:pPr>
            <a:endParaRPr lang="en-US" sz="2800" dirty="0"/>
          </a:p>
          <a:p>
            <a:pPr>
              <a:buFont typeface="Wingdings" panose="05000000000000000000" pitchFamily="2" charset="2"/>
              <a:buChar char="Ø"/>
            </a:pPr>
            <a:endParaRPr lang="en-US" sz="2800" dirty="0"/>
          </a:p>
          <a:p>
            <a:pPr>
              <a:buFont typeface="Wingdings" panose="05000000000000000000" pitchFamily="2" charset="2"/>
              <a:buChar char="Ø"/>
            </a:pPr>
            <a:endParaRPr lang="en-US" sz="2800" dirty="0"/>
          </a:p>
          <a:p>
            <a:pPr>
              <a:buFont typeface="Wingdings" panose="05000000000000000000" pitchFamily="2" charset="2"/>
              <a:buChar char="Ø"/>
            </a:pPr>
            <a:endParaRPr lang="en-US" sz="2800" dirty="0"/>
          </a:p>
          <a:p>
            <a:pPr>
              <a:buFont typeface="Wingdings" panose="05000000000000000000" pitchFamily="2" charset="2"/>
              <a:buChar char="Ø"/>
            </a:pPr>
            <a:endParaRPr lang="en-US" sz="2800" dirty="0">
              <a:solidFill>
                <a:srgbClr val="FF0000"/>
              </a:solidFill>
            </a:endParaRPr>
          </a:p>
        </p:txBody>
      </p:sp>
      <p:pic>
        <p:nvPicPr>
          <p:cNvPr id="12" name="Picture 11"/>
          <p:cNvPicPr>
            <a:picLocks noChangeAspect="1"/>
          </p:cNvPicPr>
          <p:nvPr>
            <p:custDataLst>
              <p:tags r:id="rId10"/>
            </p:custDataLst>
          </p:nvPr>
        </p:nvPicPr>
        <p:blipFill>
          <a:blip r:embed="rId14"/>
          <a:stretch>
            <a:fillRect/>
          </a:stretch>
        </p:blipFill>
        <p:spPr>
          <a:xfrm>
            <a:off x="554990" y="897068"/>
            <a:ext cx="2164268" cy="4328535"/>
          </a:xfrm>
          <a:prstGeom prst="rect">
            <a:avLst/>
          </a:prstGeom>
        </p:spPr>
      </p:pic>
    </p:spTree>
    <p:custDataLst>
      <p:tags r:id="rId1"/>
    </p:custDataLst>
    <p:extLst>
      <p:ext uri="{BB962C8B-B14F-4D97-AF65-F5344CB8AC3E}">
        <p14:creationId xmlns:p14="http://schemas.microsoft.com/office/powerpoint/2010/main" val="994922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p:cNvPicPr>
          <p:nvPr>
            <p:custDataLst>
              <p:tags r:id="rId2"/>
            </p:custDataLst>
          </p:nvPr>
        </p:nvPicPr>
        <p:blipFill>
          <a:blip r:embed="rId13">
            <a:extLst>
              <a:ext uri="{28A0092B-C50C-407E-A947-70E740481C1C}">
                <a14:useLocalDpi xmlns:a14="http://schemas.microsoft.com/office/drawing/2010/main" val="0"/>
              </a:ext>
            </a:extLst>
          </a:blip>
          <a:stretch>
            <a:fillRect/>
          </a:stretch>
        </p:blipFill>
        <p:spPr>
          <a:xfrm>
            <a:off x="0" y="6041390"/>
            <a:ext cx="10970260" cy="12954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9" name="TextBox 8"/>
          <p:cNvSpPr txBox="1">
            <a:spLocks/>
          </p:cNvSpPr>
          <p:nvPr>
            <p:custDataLst>
              <p:tags r:id="rId3"/>
            </p:custDataLst>
          </p:nvPr>
        </p:nvSpPr>
        <p:spPr>
          <a:xfrm>
            <a:off x="259080" y="259080"/>
            <a:ext cx="10452100" cy="38862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marR="0" defTabSz="914400" eaLnBrk="1" fontAlgn="auto" latinLnBrk="0" hangingPunct="1">
              <a:lnSpc>
                <a:spcPct val="89000"/>
              </a:lnSpc>
              <a:spcBef>
                <a:spcPts val="0"/>
              </a:spcBef>
              <a:spcAft>
                <a:spcPts val="0"/>
              </a:spcAft>
              <a:buClrTx/>
              <a:buSzTx/>
              <a:buFontTx/>
              <a:buNone/>
              <a:tabLst/>
            </a:pPr>
            <a:r>
              <a:rPr lang="en-US" sz="2800" kern="0" dirty="0">
                <a:solidFill>
                  <a:schemeClr val="accent1"/>
                </a:solidFill>
              </a:rPr>
              <a:t>ADVANTAGES</a:t>
            </a:r>
            <a:r>
              <a:rPr kumimoji="0" lang="en-US" sz="2800" b="0" strike="noStrike" kern="0" cap="none" normalizeH="0" noProof="0" dirty="0">
                <a:ln>
                  <a:noFill/>
                </a:ln>
                <a:solidFill>
                  <a:schemeClr val="accent1"/>
                </a:solidFill>
                <a:effectLst/>
                <a:uLnTx/>
                <a:uFillTx/>
              </a:rPr>
              <a:t> OF MODULARITY</a:t>
            </a:r>
            <a:endParaRPr kumimoji="0" lang="en-US" sz="2800" b="0" strike="noStrike" kern="0" cap="none" normalizeH="0" baseline="0" noProof="0" dirty="0">
              <a:ln>
                <a:noFill/>
              </a:ln>
              <a:solidFill>
                <a:schemeClr val="accent1"/>
              </a:solidFill>
              <a:effectLst/>
              <a:uLnTx/>
              <a:uFillTx/>
            </a:endParaRPr>
          </a:p>
        </p:txBody>
      </p:sp>
      <p:sp>
        <p:nvSpPr>
          <p:cNvPr id="8" name="Rectangle 7"/>
          <p:cNvSpPr>
            <a:spLocks/>
          </p:cNvSpPr>
          <p:nvPr>
            <p:custDataLst>
              <p:tags r:id="rId4"/>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strike="noStrike" kern="0" cap="none" normalizeH="0" baseline="0" noProof="0">
                <a:ln>
                  <a:noFill/>
                </a:ln>
                <a:solidFill>
                  <a:srgbClr val="000000"/>
                </a:solidFill>
                <a:effectLst/>
                <a:uLnTx/>
                <a:uFillTx/>
                <a:ea typeface="+mn-ea"/>
                <a:cs typeface="+mn-cs"/>
              </a:rPr>
              <a:t>Thermotechnology | TT/SNA-C | 2018-06-21</a:t>
            </a:r>
            <a:endParaRPr kumimoji="0" lang="en-US" sz="600" strike="noStrike" kern="0" cap="none" normalizeH="0" baseline="0" noProof="0" dirty="0">
              <a:ln>
                <a:noFill/>
              </a:ln>
              <a:solidFill>
                <a:srgbClr val="000000"/>
              </a:solidFill>
              <a:effectLst/>
              <a:uLnTx/>
              <a:uFillTx/>
              <a:ea typeface="+mn-ea"/>
              <a:cs typeface="+mn-cs"/>
            </a:endParaRPr>
          </a:p>
        </p:txBody>
      </p:sp>
      <p:sp>
        <p:nvSpPr>
          <p:cNvPr id="7" name="Rectangle 6"/>
          <p:cNvSpPr>
            <a:spLocks/>
          </p:cNvSpPr>
          <p:nvPr>
            <p:custDataLst>
              <p:tags r:id="rId5"/>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b="0" i="0" u="none" strike="noStrike" kern="0" cap="none" normalizeH="0" baseline="0" noProof="0">
                <a:ln>
                  <a:noFill/>
                </a:ln>
                <a:solidFill>
                  <a:srgbClr val="B2B3B5"/>
                </a:solidFill>
                <a:effectLst/>
                <a:uLnTx/>
                <a:uFillTx/>
                <a:latin typeface="Bosch Office Sans"/>
                <a:ea typeface="+mn-ea"/>
                <a:cs typeface="+mn-cs"/>
              </a:rPr>
              <a:t>© Bosch Thermotechnology Corp. 2018. All rights reserved, also regarding any disposal, exploitation, reproduction, editing, distribution, as well as in the event of applications for industrial property rights.</a:t>
            </a:r>
            <a:endParaRPr kumimoji="0" lang="en-US" sz="600" b="0" i="0" u="none" strike="noStrike" kern="0" cap="none" normalizeH="0" baseline="0" noProof="0" dirty="0">
              <a:ln>
                <a:noFill/>
              </a:ln>
              <a:solidFill>
                <a:srgbClr val="B2B3B5"/>
              </a:solidFill>
              <a:effectLst/>
              <a:uLnTx/>
              <a:uFillTx/>
              <a:latin typeface="Bosch Office Sans"/>
              <a:ea typeface="+mn-ea"/>
              <a:cs typeface="+mn-cs"/>
            </a:endParaRPr>
          </a:p>
        </p:txBody>
      </p:sp>
      <p:sp>
        <p:nvSpPr>
          <p:cNvPr id="6" name="Rectangle 5"/>
          <p:cNvSpPr>
            <a:spLocks/>
          </p:cNvSpPr>
          <p:nvPr>
            <p:custDataLst>
              <p:tags r:id="rId6"/>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rtlCol="0" anchor="t"/>
          <a:lstStyle/>
          <a:p>
            <a:pPr marL="0" marR="0" indent="0" defTabSz="914400" eaLnBrk="1" fontAlgn="auto" latinLnBrk="0" hangingPunct="1">
              <a:spcBef>
                <a:spcPts val="0"/>
              </a:spcBef>
              <a:spcAft>
                <a:spcPts val="0"/>
              </a:spcAft>
              <a:buClrTx/>
              <a:buSzTx/>
              <a:buFontTx/>
              <a:buNone/>
              <a:tabLst/>
            </a:pPr>
            <a:r>
              <a:rPr kumimoji="0" lang="en-US" sz="1200" b="0" i="0" u="none" strike="noStrike" kern="0" cap="none" normalizeH="0" baseline="0" noProof="0">
                <a:ln>
                  <a:noFill/>
                </a:ln>
                <a:solidFill>
                  <a:srgbClr val="999FA6"/>
                </a:solidFill>
                <a:effectLst/>
                <a:uLnTx/>
                <a:uFillTx/>
                <a:latin typeface="Bosch Office Sans"/>
                <a:ea typeface="+mn-ea"/>
                <a:cs typeface="+mn-cs"/>
              </a:rPr>
              <a:t>11</a:t>
            </a:r>
            <a:endParaRPr kumimoji="0" lang="en-US" sz="1200" b="0" i="0" u="none" strike="noStrike" kern="0" cap="none" normalizeH="0" baseline="0" noProof="0" dirty="0">
              <a:ln>
                <a:noFill/>
              </a:ln>
              <a:solidFill>
                <a:srgbClr val="999FA6"/>
              </a:solidFill>
              <a:effectLst/>
              <a:uLnTx/>
              <a:uFillTx/>
              <a:latin typeface="Bosch Office Sans"/>
              <a:ea typeface="+mn-ea"/>
              <a:cs typeface="+mn-cs"/>
            </a:endParaRPr>
          </a:p>
        </p:txBody>
      </p:sp>
      <p:sp>
        <p:nvSpPr>
          <p:cNvPr id="5" name="Rectangle 4" hidden="1"/>
          <p:cNvSpPr>
            <a:spLocks/>
          </p:cNvSpPr>
          <p:nvPr>
            <p:custDataLst>
              <p:tags r:id="rId7"/>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17780" rIns="0" bIns="0" rtlCol="0" anchor="t">
            <a:normAutofit/>
          </a:bodyPr>
          <a:lstStyle/>
          <a:p>
            <a:pPr marL="0" marR="0" indent="0" defTabSz="914400" eaLnBrk="1" fontAlgn="auto" latinLnBrk="0" hangingPunct="1">
              <a:lnSpc>
                <a:spcPts val="900"/>
              </a:lnSpc>
              <a:spcBef>
                <a:spcPts val="0"/>
              </a:spcBef>
              <a:spcAft>
                <a:spcPts val="0"/>
              </a:spcAft>
              <a:buClrTx/>
              <a:buSzTx/>
              <a:buFontTx/>
              <a:buNone/>
              <a:tabLst/>
            </a:pPr>
            <a:endParaRPr kumimoji="0" lang="en-US" sz="550" b="0" i="0" u="none" strike="noStrike" kern="0" cap="none" normalizeH="0" baseline="0" noProof="0" dirty="0">
              <a:ln>
                <a:noFill/>
              </a:ln>
              <a:effectLst/>
              <a:uLnTx/>
              <a:uFillTx/>
              <a:latin typeface="Bosch Office Sans"/>
              <a:ea typeface="+mn-ea"/>
              <a:cs typeface="+mn-cs"/>
            </a:endParaRPr>
          </a:p>
        </p:txBody>
      </p:sp>
      <p:sp>
        <p:nvSpPr>
          <p:cNvPr id="4" name="TextBox 3"/>
          <p:cNvSpPr txBox="1"/>
          <p:nvPr>
            <p:custDataLst>
              <p:tags r:id="rId8"/>
            </p:custDataLst>
          </p:nvPr>
        </p:nvSpPr>
        <p:spPr>
          <a:xfrm>
            <a:off x="259080" y="1295400"/>
            <a:ext cx="2119630" cy="416814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t">
            <a:noAutofit/>
          </a:bodyPr>
          <a:lstStyle/>
          <a:p>
            <a:pPr marR="0" defTabSz="914400" eaLnBrk="1" fontAlgn="auto" latinLnBrk="0" hangingPunct="1">
              <a:lnSpc>
                <a:spcPct val="107000"/>
              </a:lnSpc>
              <a:spcBef>
                <a:spcPts val="0"/>
              </a:spcBef>
              <a:spcAft>
                <a:spcPts val="0"/>
              </a:spcAft>
              <a:buClrTx/>
              <a:buSzTx/>
              <a:buFontTx/>
              <a:buNone/>
              <a:tabLst/>
            </a:pPr>
            <a:endParaRPr kumimoji="0" lang="en-US" sz="1300" b="0" i="0" u="none" strike="noStrike" kern="0" cap="none" normalizeH="0" baseline="0" noProof="0" dirty="0" err="1">
              <a:ln>
                <a:noFill/>
              </a:ln>
              <a:effectLst/>
              <a:uLnTx/>
              <a:uFillTx/>
            </a:endParaRPr>
          </a:p>
        </p:txBody>
      </p:sp>
      <p:sp>
        <p:nvSpPr>
          <p:cNvPr id="15" name="Content Placeholder 14"/>
          <p:cNvSpPr>
            <a:spLocks noGrp="1"/>
          </p:cNvSpPr>
          <p:nvPr>
            <p:ph idx="1"/>
            <p:custDataLst>
              <p:tags r:id="rId9"/>
            </p:custDataLst>
          </p:nvPr>
        </p:nvSpPr>
        <p:spPr>
          <a:xfrm>
            <a:off x="554990" y="1109805"/>
            <a:ext cx="4606826" cy="416814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rmAutofit/>
          </a:bodyPr>
          <a:lstStyle/>
          <a:p>
            <a:pPr>
              <a:buFont typeface="Wingdings" panose="05000000000000000000" pitchFamily="2" charset="2"/>
              <a:buChar char="Ø"/>
            </a:pPr>
            <a:r>
              <a:rPr lang="en-US" sz="2400" dirty="0"/>
              <a:t>Smaller individual pieces are easier to move into place in compact mechanical rooms</a:t>
            </a:r>
          </a:p>
          <a:p>
            <a:pPr lvl="1">
              <a:buFont typeface="Wingdings" panose="05000000000000000000" pitchFamily="2" charset="2"/>
              <a:buChar char="Ø"/>
            </a:pPr>
            <a:r>
              <a:rPr lang="en-US" sz="2200" dirty="0"/>
              <a:t>Equipment is typically small enough to enter standard doors</a:t>
            </a:r>
          </a:p>
          <a:p>
            <a:pPr>
              <a:buFont typeface="Wingdings" panose="05000000000000000000" pitchFamily="2" charset="2"/>
              <a:buChar char="Ø"/>
            </a:pPr>
            <a:r>
              <a:rPr lang="en-US" sz="2400" dirty="0"/>
              <a:t>Forklifts are not required, manual pump trucks or dollies are adequate</a:t>
            </a:r>
          </a:p>
          <a:p>
            <a:pPr>
              <a:buFont typeface="Wingdings" panose="05000000000000000000" pitchFamily="2" charset="2"/>
              <a:buChar char="Ø"/>
            </a:pPr>
            <a:r>
              <a:rPr lang="en-US" sz="2400" dirty="0"/>
              <a:t>Units are light and simple, allowing same day install and start up</a:t>
            </a:r>
            <a:endParaRPr lang="en-US" sz="2800" dirty="0"/>
          </a:p>
          <a:p>
            <a:pPr>
              <a:buFont typeface="Wingdings" panose="05000000000000000000" pitchFamily="2" charset="2"/>
              <a:buChar char="Ø"/>
            </a:pPr>
            <a:endParaRPr lang="en-US" sz="2800" dirty="0"/>
          </a:p>
          <a:p>
            <a:pPr>
              <a:buFont typeface="Wingdings" panose="05000000000000000000" pitchFamily="2" charset="2"/>
              <a:buChar char="Ø"/>
            </a:pPr>
            <a:endParaRPr lang="en-US" sz="2800" dirty="0">
              <a:solidFill>
                <a:srgbClr val="FF0000"/>
              </a:solidFill>
            </a:endParaRPr>
          </a:p>
        </p:txBody>
      </p:sp>
      <p:pic>
        <p:nvPicPr>
          <p:cNvPr id="10" name="Picture 9"/>
          <p:cNvPicPr>
            <a:picLocks noChangeAspect="1"/>
          </p:cNvPicPr>
          <p:nvPr>
            <p:custDataLst>
              <p:tags r:id="rId10"/>
            </p:custDataLst>
          </p:nvPr>
        </p:nvPicPr>
        <p:blipFill>
          <a:blip r:embed="rId14"/>
          <a:stretch>
            <a:fillRect/>
          </a:stretch>
        </p:blipFill>
        <p:spPr>
          <a:xfrm>
            <a:off x="5457726" y="1295400"/>
            <a:ext cx="5253454" cy="3154161"/>
          </a:xfrm>
          <a:prstGeom prst="rect">
            <a:avLst/>
          </a:prstGeom>
        </p:spPr>
      </p:pic>
    </p:spTree>
    <p:custDataLst>
      <p:tags r:id="rId1"/>
    </p:custDataLst>
    <p:extLst>
      <p:ext uri="{BB962C8B-B14F-4D97-AF65-F5344CB8AC3E}">
        <p14:creationId xmlns:p14="http://schemas.microsoft.com/office/powerpoint/2010/main" val="33587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80163"/>
        </a:solidFill>
        <a:effectLst/>
      </p:bgPr>
    </p:bg>
    <p:spTree>
      <p:nvGrpSpPr>
        <p:cNvPr id="1" name=""/>
        <p:cNvGrpSpPr/>
        <p:nvPr/>
      </p:nvGrpSpPr>
      <p:grpSpPr>
        <a:xfrm>
          <a:off x="0" y="0"/>
          <a:ext cx="0" cy="0"/>
          <a:chOff x="0" y="0"/>
          <a:chExt cx="0" cy="0"/>
        </a:xfrm>
      </p:grpSpPr>
      <p:pic>
        <p:nvPicPr>
          <p:cNvPr id="2" name="Picture 1"/>
          <p:cNvPicPr>
            <a:picLocks/>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0840720" y="0"/>
            <a:ext cx="129540" cy="617093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3" name="Title 2"/>
          <p:cNvSpPr>
            <a:spLocks noGrp="1"/>
          </p:cNvSpPr>
          <p:nvPr>
            <p:ph type="ctrTitle"/>
            <p:custDataLst>
              <p:tags r:id="rId3"/>
            </p:custDataLst>
          </p:nvPr>
        </p:nvSpPr>
        <p:spPr>
          <a:effectLst/>
          <a:extLst>
            <a:ext uri="{53640926-AAD7-44D8-BBD7-CCE9431645EC}">
              <a14:shadowObscured xmlns:a14="http://schemas.microsoft.com/office/drawing/2010/main"/>
            </a:ext>
          </a:extLst>
        </p:spPr>
        <p:txBody>
          <a:bodyPr wrap="square" lIns="0" tIns="0" rIns="0" bIns="0" anchor="ctr">
            <a:noAutofit/>
          </a:bodyPr>
          <a:lstStyle/>
          <a:p>
            <a:r>
              <a:rPr lang="en-US" sz="6500" dirty="0"/>
              <a:t>Redundancy in modular systems</a:t>
            </a:r>
          </a:p>
        </p:txBody>
      </p:sp>
      <p:sp>
        <p:nvSpPr>
          <p:cNvPr id="4" name="Rectangle 3"/>
          <p:cNvSpPr/>
          <p:nvPr>
            <p:custDataLst>
              <p:tags r:id="rId4"/>
            </p:custDataLst>
          </p:nvPr>
        </p:nvSpPr>
        <p:spPr>
          <a:xfrm>
            <a:off x="0" y="5334001"/>
            <a:ext cx="10840720" cy="709447"/>
          </a:xfrm>
          <a:prstGeom prst="rect">
            <a:avLst/>
          </a:prstGeom>
          <a:solidFill>
            <a:schemeClr val="accent1"/>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000000"/>
              </a:solidFill>
              <a:effectLst/>
              <a:uLnTx/>
              <a:uFillTx/>
              <a:latin typeface="Bosch Office Sans"/>
              <a:ea typeface="+mn-ea"/>
              <a:cs typeface="+mn-cs"/>
            </a:endParaRPr>
          </a:p>
        </p:txBody>
      </p:sp>
    </p:spTree>
    <p:custDataLst>
      <p:tags r:id="rId1"/>
    </p:custDataLst>
    <p:extLst>
      <p:ext uri="{BB962C8B-B14F-4D97-AF65-F5344CB8AC3E}">
        <p14:creationId xmlns:p14="http://schemas.microsoft.com/office/powerpoint/2010/main" val="2158953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p:cNvPicPr>
          <p:nvPr>
            <p:custDataLst>
              <p:tags r:id="rId2"/>
            </p:custDataLst>
          </p:nvPr>
        </p:nvPicPr>
        <p:blipFill>
          <a:blip r:embed="rId12">
            <a:extLst>
              <a:ext uri="{28A0092B-C50C-407E-A947-70E740481C1C}">
                <a14:useLocalDpi xmlns:a14="http://schemas.microsoft.com/office/drawing/2010/main" val="0"/>
              </a:ext>
            </a:extLst>
          </a:blip>
          <a:stretch>
            <a:fillRect/>
          </a:stretch>
        </p:blipFill>
        <p:spPr>
          <a:xfrm>
            <a:off x="0" y="6041390"/>
            <a:ext cx="10970260" cy="12954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9" name="TextBox 8"/>
          <p:cNvSpPr txBox="1">
            <a:spLocks/>
          </p:cNvSpPr>
          <p:nvPr>
            <p:custDataLst>
              <p:tags r:id="rId3"/>
            </p:custDataLst>
          </p:nvPr>
        </p:nvSpPr>
        <p:spPr>
          <a:xfrm>
            <a:off x="259080" y="259080"/>
            <a:ext cx="10452100" cy="38862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fontAlgn="auto">
              <a:lnSpc>
                <a:spcPct val="89000"/>
              </a:lnSpc>
              <a:spcBef>
                <a:spcPts val="0"/>
              </a:spcBef>
              <a:spcAft>
                <a:spcPts val="0"/>
              </a:spcAft>
            </a:pPr>
            <a:r>
              <a:rPr lang="en-US" sz="2800" kern="0" dirty="0">
                <a:solidFill>
                  <a:schemeClr val="accent1"/>
                </a:solidFill>
              </a:rPr>
              <a:t>THE VALUE OF REDUNDANCY IN BOILER SYSTEMS</a:t>
            </a:r>
          </a:p>
        </p:txBody>
      </p:sp>
      <p:sp>
        <p:nvSpPr>
          <p:cNvPr id="8" name="Rectangle 7"/>
          <p:cNvSpPr>
            <a:spLocks/>
          </p:cNvSpPr>
          <p:nvPr>
            <p:custDataLst>
              <p:tags r:id="rId4"/>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strike="noStrike" kern="0" cap="none" normalizeH="0" baseline="0" noProof="0">
                <a:ln>
                  <a:noFill/>
                </a:ln>
                <a:solidFill>
                  <a:srgbClr val="000000"/>
                </a:solidFill>
                <a:effectLst/>
                <a:uLnTx/>
                <a:uFillTx/>
                <a:ea typeface="+mn-ea"/>
                <a:cs typeface="+mn-cs"/>
              </a:rPr>
              <a:t>Thermotechnology | TT/SNA-C | 2018-06-21</a:t>
            </a:r>
            <a:endParaRPr kumimoji="0" lang="en-US" sz="600" strike="noStrike" kern="0" cap="none" normalizeH="0" baseline="0" noProof="0" dirty="0">
              <a:ln>
                <a:noFill/>
              </a:ln>
              <a:solidFill>
                <a:srgbClr val="000000"/>
              </a:solidFill>
              <a:effectLst/>
              <a:uLnTx/>
              <a:uFillTx/>
              <a:ea typeface="+mn-ea"/>
              <a:cs typeface="+mn-cs"/>
            </a:endParaRPr>
          </a:p>
        </p:txBody>
      </p:sp>
      <p:sp>
        <p:nvSpPr>
          <p:cNvPr id="7" name="Rectangle 6"/>
          <p:cNvSpPr>
            <a:spLocks/>
          </p:cNvSpPr>
          <p:nvPr>
            <p:custDataLst>
              <p:tags r:id="rId5"/>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b="0" i="0" u="none" strike="noStrike" kern="0" cap="none" normalizeH="0" baseline="0" noProof="0">
                <a:ln>
                  <a:noFill/>
                </a:ln>
                <a:solidFill>
                  <a:srgbClr val="B2B3B5"/>
                </a:solidFill>
                <a:effectLst/>
                <a:uLnTx/>
                <a:uFillTx/>
                <a:latin typeface="Bosch Office Sans"/>
                <a:ea typeface="+mn-ea"/>
                <a:cs typeface="+mn-cs"/>
              </a:rPr>
              <a:t>© Bosch Thermotechnology Corp. 2018. All rights reserved, also regarding any disposal, exploitation, reproduction, editing, distribution, as well as in the event of applications for industrial property rights.</a:t>
            </a:r>
            <a:endParaRPr kumimoji="0" lang="en-US" sz="600" b="0" i="0" u="none" strike="noStrike" kern="0" cap="none" normalizeH="0" baseline="0" noProof="0" dirty="0">
              <a:ln>
                <a:noFill/>
              </a:ln>
              <a:solidFill>
                <a:srgbClr val="B2B3B5"/>
              </a:solidFill>
              <a:effectLst/>
              <a:uLnTx/>
              <a:uFillTx/>
              <a:latin typeface="Bosch Office Sans"/>
              <a:ea typeface="+mn-ea"/>
              <a:cs typeface="+mn-cs"/>
            </a:endParaRPr>
          </a:p>
        </p:txBody>
      </p:sp>
      <p:sp>
        <p:nvSpPr>
          <p:cNvPr id="6" name="Rectangle 5"/>
          <p:cNvSpPr>
            <a:spLocks/>
          </p:cNvSpPr>
          <p:nvPr>
            <p:custDataLst>
              <p:tags r:id="rId6"/>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rtlCol="0" anchor="t"/>
          <a:lstStyle/>
          <a:p>
            <a:pPr marL="0" marR="0" indent="0" defTabSz="914400" eaLnBrk="1" fontAlgn="auto" latinLnBrk="0" hangingPunct="1">
              <a:spcBef>
                <a:spcPts val="0"/>
              </a:spcBef>
              <a:spcAft>
                <a:spcPts val="0"/>
              </a:spcAft>
              <a:buClrTx/>
              <a:buSzTx/>
              <a:buFontTx/>
              <a:buNone/>
              <a:tabLst/>
            </a:pPr>
            <a:r>
              <a:rPr kumimoji="0" lang="en-US" sz="1200" b="0" i="0" u="none" strike="noStrike" kern="0" cap="none" normalizeH="0" baseline="0" noProof="0">
                <a:ln>
                  <a:noFill/>
                </a:ln>
                <a:solidFill>
                  <a:srgbClr val="999FA6"/>
                </a:solidFill>
                <a:effectLst/>
                <a:uLnTx/>
                <a:uFillTx/>
                <a:latin typeface="Bosch Office Sans"/>
                <a:ea typeface="+mn-ea"/>
                <a:cs typeface="+mn-cs"/>
              </a:rPr>
              <a:t>13</a:t>
            </a:r>
            <a:endParaRPr kumimoji="0" lang="en-US" sz="1200" b="0" i="0" u="none" strike="noStrike" kern="0" cap="none" normalizeH="0" baseline="0" noProof="0" dirty="0">
              <a:ln>
                <a:noFill/>
              </a:ln>
              <a:solidFill>
                <a:srgbClr val="999FA6"/>
              </a:solidFill>
              <a:effectLst/>
              <a:uLnTx/>
              <a:uFillTx/>
              <a:latin typeface="Bosch Office Sans"/>
              <a:ea typeface="+mn-ea"/>
              <a:cs typeface="+mn-cs"/>
            </a:endParaRPr>
          </a:p>
        </p:txBody>
      </p:sp>
      <p:sp>
        <p:nvSpPr>
          <p:cNvPr id="5" name="Rectangle 4" hidden="1"/>
          <p:cNvSpPr>
            <a:spLocks/>
          </p:cNvSpPr>
          <p:nvPr>
            <p:custDataLst>
              <p:tags r:id="rId7"/>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17780" rIns="0" bIns="0" rtlCol="0" anchor="t">
            <a:normAutofit/>
          </a:bodyPr>
          <a:lstStyle/>
          <a:p>
            <a:pPr marL="0" marR="0" indent="0" defTabSz="914400" eaLnBrk="1" fontAlgn="auto" latinLnBrk="0" hangingPunct="1">
              <a:lnSpc>
                <a:spcPts val="900"/>
              </a:lnSpc>
              <a:spcBef>
                <a:spcPts val="0"/>
              </a:spcBef>
              <a:spcAft>
                <a:spcPts val="0"/>
              </a:spcAft>
              <a:buClrTx/>
              <a:buSzTx/>
              <a:buFontTx/>
              <a:buNone/>
              <a:tabLst/>
            </a:pPr>
            <a:endParaRPr kumimoji="0" lang="en-US" sz="550" b="0" i="0" u="none" strike="noStrike" kern="0" cap="none" normalizeH="0" baseline="0" noProof="0" dirty="0">
              <a:ln>
                <a:noFill/>
              </a:ln>
              <a:effectLst/>
              <a:uLnTx/>
              <a:uFillTx/>
              <a:latin typeface="Bosch Office Sans"/>
              <a:ea typeface="+mn-ea"/>
              <a:cs typeface="+mn-cs"/>
            </a:endParaRPr>
          </a:p>
        </p:txBody>
      </p:sp>
      <p:sp>
        <p:nvSpPr>
          <p:cNvPr id="4" name="TextBox 3"/>
          <p:cNvSpPr txBox="1"/>
          <p:nvPr>
            <p:custDataLst>
              <p:tags r:id="rId8"/>
            </p:custDataLst>
          </p:nvPr>
        </p:nvSpPr>
        <p:spPr>
          <a:xfrm>
            <a:off x="259080" y="1295400"/>
            <a:ext cx="2119630" cy="416814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t">
            <a:noAutofit/>
          </a:bodyPr>
          <a:lstStyle/>
          <a:p>
            <a:pPr marR="0" defTabSz="914400" eaLnBrk="1" fontAlgn="auto" latinLnBrk="0" hangingPunct="1">
              <a:lnSpc>
                <a:spcPct val="107000"/>
              </a:lnSpc>
              <a:spcBef>
                <a:spcPts val="0"/>
              </a:spcBef>
              <a:spcAft>
                <a:spcPts val="0"/>
              </a:spcAft>
              <a:buClrTx/>
              <a:buSzTx/>
              <a:buFontTx/>
              <a:buNone/>
              <a:tabLst/>
            </a:pPr>
            <a:endParaRPr kumimoji="0" lang="en-US" sz="1300" b="0" i="0" u="none" strike="noStrike" kern="0" cap="none" normalizeH="0" baseline="0" noProof="0" dirty="0" err="1">
              <a:ln>
                <a:noFill/>
              </a:ln>
              <a:effectLst/>
              <a:uLnTx/>
              <a:uFillTx/>
            </a:endParaRPr>
          </a:p>
        </p:txBody>
      </p:sp>
      <p:sp>
        <p:nvSpPr>
          <p:cNvPr id="15" name="Content Placeholder 14"/>
          <p:cNvSpPr>
            <a:spLocks noGrp="1"/>
          </p:cNvSpPr>
          <p:nvPr>
            <p:ph idx="1"/>
            <p:custDataLst>
              <p:tags r:id="rId9"/>
            </p:custDataLst>
          </p:nvPr>
        </p:nvSpPr>
        <p:spPr>
          <a:xfrm>
            <a:off x="554990" y="1109805"/>
            <a:ext cx="9888892" cy="416814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pPr>
              <a:buFont typeface="Wingdings" panose="05000000000000000000" pitchFamily="2" charset="2"/>
              <a:buChar char="Ø"/>
            </a:pPr>
            <a:r>
              <a:rPr lang="en-US" sz="2400" dirty="0"/>
              <a:t>Not uncommon for a boiler to be offline for ~5-10% of the year for maintenance, cleaning etc.</a:t>
            </a:r>
          </a:p>
          <a:p>
            <a:pPr>
              <a:buFont typeface="Wingdings" panose="05000000000000000000" pitchFamily="2" charset="2"/>
              <a:buChar char="Ø"/>
            </a:pPr>
            <a:r>
              <a:rPr lang="en-US" sz="2400" dirty="0"/>
              <a:t>Larger equipment costs more to shutdown and service</a:t>
            </a:r>
          </a:p>
          <a:p>
            <a:pPr>
              <a:buFont typeface="Wingdings" panose="05000000000000000000" pitchFamily="2" charset="2"/>
              <a:buChar char="Ø"/>
            </a:pPr>
            <a:r>
              <a:rPr lang="en-US" sz="2400" dirty="0"/>
              <a:t>Without  back up, shutting down equipment for annual maintenance must be timed for when the equipment is not required</a:t>
            </a:r>
          </a:p>
          <a:p>
            <a:pPr lvl="1">
              <a:buFont typeface="Wingdings" panose="05000000000000000000" pitchFamily="2" charset="2"/>
              <a:buChar char="Ø"/>
            </a:pPr>
            <a:r>
              <a:rPr lang="en-US" sz="2200" dirty="0"/>
              <a:t>This is difficult if the equipment is required for year-round loading</a:t>
            </a:r>
          </a:p>
          <a:p>
            <a:pPr>
              <a:buFont typeface="Wingdings" panose="05000000000000000000" pitchFamily="2" charset="2"/>
              <a:buChar char="Ø"/>
            </a:pPr>
            <a:r>
              <a:rPr lang="en-US" sz="2400" dirty="0"/>
              <a:t>Technical issues need to be resolved urgently </a:t>
            </a:r>
          </a:p>
          <a:p>
            <a:pPr lvl="1">
              <a:buFont typeface="Wingdings" panose="05000000000000000000" pitchFamily="2" charset="2"/>
              <a:buChar char="Ø"/>
            </a:pPr>
            <a:r>
              <a:rPr lang="en-US" sz="2200" dirty="0"/>
              <a:t>ASHRAE estimates 90%/</a:t>
            </a:r>
            <a:r>
              <a:rPr lang="en-US" sz="2200" dirty="0" err="1"/>
              <a:t>yr</a:t>
            </a:r>
            <a:r>
              <a:rPr lang="en-US" sz="2200" dirty="0"/>
              <a:t> @ load = &lt;60%; 80%/</a:t>
            </a:r>
            <a:r>
              <a:rPr lang="en-US" sz="2200" dirty="0" err="1"/>
              <a:t>yr</a:t>
            </a:r>
            <a:r>
              <a:rPr lang="en-US" sz="2200" dirty="0"/>
              <a:t> @ load = &lt;50% </a:t>
            </a:r>
          </a:p>
          <a:p>
            <a:pPr lvl="1">
              <a:buFont typeface="Wingdings" panose="05000000000000000000" pitchFamily="2" charset="2"/>
              <a:buChar char="Ø"/>
            </a:pPr>
            <a:r>
              <a:rPr lang="en-US" sz="2200" dirty="0"/>
              <a:t>Stage size should be limited to 35% to 50% of load, so that even when down one stage, required capacity is available 80 to 90% of the year</a:t>
            </a:r>
          </a:p>
          <a:p>
            <a:pPr lvl="1">
              <a:buFont typeface="Wingdings" panose="05000000000000000000" pitchFamily="2" charset="2"/>
              <a:buChar char="Ø"/>
            </a:pPr>
            <a:endParaRPr lang="en-US" dirty="0"/>
          </a:p>
          <a:p>
            <a:pPr lvl="1">
              <a:buFont typeface="Wingdings" panose="05000000000000000000" pitchFamily="2" charset="2"/>
              <a:buChar char="Ø"/>
            </a:pPr>
            <a:endParaRPr lang="en-US" dirty="0"/>
          </a:p>
          <a:p>
            <a:pPr lvl="1">
              <a:buFont typeface="Wingdings" panose="05000000000000000000" pitchFamily="2" charset="2"/>
              <a:buChar char="Ø"/>
            </a:pPr>
            <a:endParaRPr lang="en-US" dirty="0"/>
          </a:p>
          <a:p>
            <a:pPr lvl="1">
              <a:buFont typeface="Wingdings" panose="05000000000000000000" pitchFamily="2" charset="2"/>
              <a:buChar char="Ø"/>
            </a:pPr>
            <a:endParaRPr lang="en-US" dirty="0"/>
          </a:p>
          <a:p>
            <a:pPr lvl="1">
              <a:buFont typeface="Wingdings" panose="05000000000000000000" pitchFamily="2" charset="2"/>
              <a:buChar char="Ø"/>
            </a:pPr>
            <a:endParaRPr lang="en-US" dirty="0"/>
          </a:p>
        </p:txBody>
      </p:sp>
    </p:spTree>
    <p:custDataLst>
      <p:tags r:id="rId1"/>
    </p:custDataLst>
    <p:extLst>
      <p:ext uri="{BB962C8B-B14F-4D97-AF65-F5344CB8AC3E}">
        <p14:creationId xmlns:p14="http://schemas.microsoft.com/office/powerpoint/2010/main" val="4294201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p:cNvPicPr>
          <p:nvPr>
            <p:custDataLst>
              <p:tags r:id="rId2"/>
            </p:custDataLst>
          </p:nvPr>
        </p:nvPicPr>
        <p:blipFill>
          <a:blip r:embed="rId13">
            <a:extLst>
              <a:ext uri="{28A0092B-C50C-407E-A947-70E740481C1C}">
                <a14:useLocalDpi xmlns:a14="http://schemas.microsoft.com/office/drawing/2010/main" val="0"/>
              </a:ext>
            </a:extLst>
          </a:blip>
          <a:stretch>
            <a:fillRect/>
          </a:stretch>
        </p:blipFill>
        <p:spPr>
          <a:xfrm>
            <a:off x="0" y="6041390"/>
            <a:ext cx="10970260" cy="12954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9" name="TextBox 8"/>
          <p:cNvSpPr txBox="1">
            <a:spLocks/>
          </p:cNvSpPr>
          <p:nvPr>
            <p:custDataLst>
              <p:tags r:id="rId3"/>
            </p:custDataLst>
          </p:nvPr>
        </p:nvSpPr>
        <p:spPr>
          <a:xfrm>
            <a:off x="259080" y="259080"/>
            <a:ext cx="10452100" cy="38862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marR="0" defTabSz="914400" eaLnBrk="1" fontAlgn="auto" latinLnBrk="0" hangingPunct="1">
              <a:lnSpc>
                <a:spcPct val="89000"/>
              </a:lnSpc>
              <a:spcBef>
                <a:spcPts val="0"/>
              </a:spcBef>
              <a:spcAft>
                <a:spcPts val="0"/>
              </a:spcAft>
              <a:buClrTx/>
              <a:buSzTx/>
              <a:buFontTx/>
              <a:buNone/>
              <a:tabLst/>
            </a:pPr>
            <a:r>
              <a:rPr kumimoji="0" lang="en-US" sz="2800" b="0" strike="noStrike" kern="0" cap="none" normalizeH="0" baseline="0" noProof="0" dirty="0">
                <a:ln>
                  <a:noFill/>
                </a:ln>
                <a:solidFill>
                  <a:schemeClr val="accent1"/>
                </a:solidFill>
                <a:effectLst/>
                <a:uLnTx/>
                <a:uFillTx/>
              </a:rPr>
              <a:t>REDUNDANCY</a:t>
            </a:r>
            <a:r>
              <a:rPr kumimoji="0" lang="en-US" sz="2800" b="0" strike="noStrike" kern="0" cap="none" normalizeH="0" noProof="0" dirty="0">
                <a:ln>
                  <a:noFill/>
                </a:ln>
                <a:solidFill>
                  <a:schemeClr val="accent1"/>
                </a:solidFill>
                <a:effectLst/>
                <a:uLnTx/>
                <a:uFillTx/>
              </a:rPr>
              <a:t> IN MODULAR SYSTEMS</a:t>
            </a:r>
            <a:endParaRPr kumimoji="0" lang="en-US" sz="2800" b="0" strike="noStrike" kern="0" cap="none" normalizeH="0" baseline="0" noProof="0" dirty="0">
              <a:ln>
                <a:noFill/>
              </a:ln>
              <a:solidFill>
                <a:schemeClr val="accent1"/>
              </a:solidFill>
              <a:effectLst/>
              <a:uLnTx/>
              <a:uFillTx/>
            </a:endParaRPr>
          </a:p>
        </p:txBody>
      </p:sp>
      <p:sp>
        <p:nvSpPr>
          <p:cNvPr id="8" name="Rectangle 7"/>
          <p:cNvSpPr>
            <a:spLocks/>
          </p:cNvSpPr>
          <p:nvPr>
            <p:custDataLst>
              <p:tags r:id="rId4"/>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strike="noStrike" kern="0" cap="none" normalizeH="0" baseline="0" noProof="0">
                <a:ln>
                  <a:noFill/>
                </a:ln>
                <a:solidFill>
                  <a:srgbClr val="000000"/>
                </a:solidFill>
                <a:effectLst/>
                <a:uLnTx/>
                <a:uFillTx/>
                <a:ea typeface="+mn-ea"/>
                <a:cs typeface="+mn-cs"/>
              </a:rPr>
              <a:t>Thermotechnology | TT/SNA-C | 2018-06-21</a:t>
            </a:r>
            <a:endParaRPr kumimoji="0" lang="en-US" sz="600" strike="noStrike" kern="0" cap="none" normalizeH="0" baseline="0" noProof="0" dirty="0">
              <a:ln>
                <a:noFill/>
              </a:ln>
              <a:solidFill>
                <a:srgbClr val="000000"/>
              </a:solidFill>
              <a:effectLst/>
              <a:uLnTx/>
              <a:uFillTx/>
              <a:ea typeface="+mn-ea"/>
              <a:cs typeface="+mn-cs"/>
            </a:endParaRPr>
          </a:p>
        </p:txBody>
      </p:sp>
      <p:sp>
        <p:nvSpPr>
          <p:cNvPr id="7" name="Rectangle 6"/>
          <p:cNvSpPr>
            <a:spLocks/>
          </p:cNvSpPr>
          <p:nvPr>
            <p:custDataLst>
              <p:tags r:id="rId5"/>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b="0" i="0" u="none" strike="noStrike" kern="0" cap="none" normalizeH="0" baseline="0" noProof="0">
                <a:ln>
                  <a:noFill/>
                </a:ln>
                <a:solidFill>
                  <a:srgbClr val="B2B3B5"/>
                </a:solidFill>
                <a:effectLst/>
                <a:uLnTx/>
                <a:uFillTx/>
                <a:latin typeface="Bosch Office Sans"/>
                <a:ea typeface="+mn-ea"/>
                <a:cs typeface="+mn-cs"/>
              </a:rPr>
              <a:t>© Bosch Thermotechnology Corp. 2018. All rights reserved, also regarding any disposal, exploitation, reproduction, editing, distribution, as well as in the event of applications for industrial property rights.</a:t>
            </a:r>
            <a:endParaRPr kumimoji="0" lang="en-US" sz="600" b="0" i="0" u="none" strike="noStrike" kern="0" cap="none" normalizeH="0" baseline="0" noProof="0" dirty="0">
              <a:ln>
                <a:noFill/>
              </a:ln>
              <a:solidFill>
                <a:srgbClr val="B2B3B5"/>
              </a:solidFill>
              <a:effectLst/>
              <a:uLnTx/>
              <a:uFillTx/>
              <a:latin typeface="Bosch Office Sans"/>
              <a:ea typeface="+mn-ea"/>
              <a:cs typeface="+mn-cs"/>
            </a:endParaRPr>
          </a:p>
        </p:txBody>
      </p:sp>
      <p:sp>
        <p:nvSpPr>
          <p:cNvPr id="6" name="Rectangle 5"/>
          <p:cNvSpPr>
            <a:spLocks/>
          </p:cNvSpPr>
          <p:nvPr>
            <p:custDataLst>
              <p:tags r:id="rId6"/>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rtlCol="0" anchor="t"/>
          <a:lstStyle/>
          <a:p>
            <a:pPr marL="0" marR="0" indent="0" defTabSz="914400" eaLnBrk="1" fontAlgn="auto" latinLnBrk="0" hangingPunct="1">
              <a:spcBef>
                <a:spcPts val="0"/>
              </a:spcBef>
              <a:spcAft>
                <a:spcPts val="0"/>
              </a:spcAft>
              <a:buClrTx/>
              <a:buSzTx/>
              <a:buFontTx/>
              <a:buNone/>
              <a:tabLst/>
            </a:pPr>
            <a:r>
              <a:rPr kumimoji="0" lang="en-US" sz="1200" b="0" i="0" u="none" strike="noStrike" kern="0" cap="none" normalizeH="0" baseline="0" noProof="0">
                <a:ln>
                  <a:noFill/>
                </a:ln>
                <a:solidFill>
                  <a:srgbClr val="999FA6"/>
                </a:solidFill>
                <a:effectLst/>
                <a:uLnTx/>
                <a:uFillTx/>
                <a:latin typeface="Bosch Office Sans"/>
                <a:ea typeface="+mn-ea"/>
                <a:cs typeface="+mn-cs"/>
              </a:rPr>
              <a:t>14</a:t>
            </a:r>
            <a:endParaRPr kumimoji="0" lang="en-US" sz="1200" b="0" i="0" u="none" strike="noStrike" kern="0" cap="none" normalizeH="0" baseline="0" noProof="0" dirty="0">
              <a:ln>
                <a:noFill/>
              </a:ln>
              <a:solidFill>
                <a:srgbClr val="999FA6"/>
              </a:solidFill>
              <a:effectLst/>
              <a:uLnTx/>
              <a:uFillTx/>
              <a:latin typeface="Bosch Office Sans"/>
              <a:ea typeface="+mn-ea"/>
              <a:cs typeface="+mn-cs"/>
            </a:endParaRPr>
          </a:p>
        </p:txBody>
      </p:sp>
      <p:sp>
        <p:nvSpPr>
          <p:cNvPr id="5" name="Rectangle 4" hidden="1"/>
          <p:cNvSpPr>
            <a:spLocks/>
          </p:cNvSpPr>
          <p:nvPr>
            <p:custDataLst>
              <p:tags r:id="rId7"/>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17780" rIns="0" bIns="0" rtlCol="0" anchor="t">
            <a:normAutofit/>
          </a:bodyPr>
          <a:lstStyle/>
          <a:p>
            <a:pPr marL="0" marR="0" indent="0" defTabSz="914400" eaLnBrk="1" fontAlgn="auto" latinLnBrk="0" hangingPunct="1">
              <a:lnSpc>
                <a:spcPts val="900"/>
              </a:lnSpc>
              <a:spcBef>
                <a:spcPts val="0"/>
              </a:spcBef>
              <a:spcAft>
                <a:spcPts val="0"/>
              </a:spcAft>
              <a:buClrTx/>
              <a:buSzTx/>
              <a:buFontTx/>
              <a:buNone/>
              <a:tabLst/>
            </a:pPr>
            <a:endParaRPr kumimoji="0" lang="en-US" sz="550" b="0" i="0" u="none" strike="noStrike" kern="0" cap="none" normalizeH="0" baseline="0" noProof="0" dirty="0">
              <a:ln>
                <a:noFill/>
              </a:ln>
              <a:effectLst/>
              <a:uLnTx/>
              <a:uFillTx/>
              <a:latin typeface="Bosch Office Sans"/>
              <a:ea typeface="+mn-ea"/>
              <a:cs typeface="+mn-cs"/>
            </a:endParaRPr>
          </a:p>
        </p:txBody>
      </p:sp>
      <p:sp>
        <p:nvSpPr>
          <p:cNvPr id="4" name="TextBox 3"/>
          <p:cNvSpPr txBox="1"/>
          <p:nvPr>
            <p:custDataLst>
              <p:tags r:id="rId8"/>
            </p:custDataLst>
          </p:nvPr>
        </p:nvSpPr>
        <p:spPr>
          <a:xfrm>
            <a:off x="259080" y="1295400"/>
            <a:ext cx="2119630" cy="416814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t">
            <a:noAutofit/>
          </a:bodyPr>
          <a:lstStyle/>
          <a:p>
            <a:pPr marR="0" defTabSz="914400" eaLnBrk="1" fontAlgn="auto" latinLnBrk="0" hangingPunct="1">
              <a:lnSpc>
                <a:spcPct val="107000"/>
              </a:lnSpc>
              <a:spcBef>
                <a:spcPts val="0"/>
              </a:spcBef>
              <a:spcAft>
                <a:spcPts val="0"/>
              </a:spcAft>
              <a:buClrTx/>
              <a:buSzTx/>
              <a:buFontTx/>
              <a:buNone/>
              <a:tabLst/>
            </a:pPr>
            <a:endParaRPr kumimoji="0" lang="en-US" sz="1300" b="0" i="0" u="none" strike="noStrike" kern="0" cap="none" normalizeH="0" baseline="0" noProof="0" dirty="0" err="1">
              <a:ln>
                <a:noFill/>
              </a:ln>
              <a:effectLst/>
              <a:uLnTx/>
              <a:uFillTx/>
            </a:endParaRPr>
          </a:p>
        </p:txBody>
      </p:sp>
      <p:sp>
        <p:nvSpPr>
          <p:cNvPr id="15" name="Content Placeholder 14"/>
          <p:cNvSpPr>
            <a:spLocks noGrp="1"/>
          </p:cNvSpPr>
          <p:nvPr>
            <p:ph idx="1"/>
            <p:custDataLst>
              <p:tags r:id="rId9"/>
            </p:custDataLst>
          </p:nvPr>
        </p:nvSpPr>
        <p:spPr>
          <a:xfrm>
            <a:off x="554990" y="1109805"/>
            <a:ext cx="4606826" cy="416814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rmAutofit/>
          </a:bodyPr>
          <a:lstStyle/>
          <a:p>
            <a:pPr>
              <a:buFont typeface="Wingdings" panose="05000000000000000000" pitchFamily="2" charset="2"/>
              <a:buChar char="Ø"/>
            </a:pPr>
            <a:r>
              <a:rPr lang="en-US" sz="2400" dirty="0"/>
              <a:t>Modular systems build capacity out of multiple stages, so no one stage is likely to be above 35% of load</a:t>
            </a:r>
          </a:p>
          <a:p>
            <a:pPr>
              <a:buFont typeface="Wingdings" panose="05000000000000000000" pitchFamily="2" charset="2"/>
              <a:buChar char="Ø"/>
            </a:pPr>
            <a:r>
              <a:rPr lang="en-US" sz="2400" dirty="0"/>
              <a:t>The larger the plant, the greater the redundancy</a:t>
            </a:r>
          </a:p>
          <a:p>
            <a:pPr>
              <a:buFont typeface="Wingdings" panose="05000000000000000000" pitchFamily="2" charset="2"/>
              <a:buChar char="Ø"/>
            </a:pPr>
            <a:r>
              <a:rPr lang="en-US" sz="2400" dirty="0"/>
              <a:t>Good redundancy factors for design are 3@50%, 4@35%, or 4@50%, depending on owner requirements</a:t>
            </a:r>
          </a:p>
          <a:p>
            <a:pPr>
              <a:buFont typeface="Wingdings" panose="05000000000000000000" pitchFamily="2" charset="2"/>
              <a:buChar char="Ø"/>
            </a:pPr>
            <a:endParaRPr lang="en-US" sz="2400" dirty="0"/>
          </a:p>
          <a:p>
            <a:pPr>
              <a:buFont typeface="Wingdings" panose="05000000000000000000" pitchFamily="2" charset="2"/>
              <a:buChar char="Ø"/>
            </a:pPr>
            <a:endParaRPr lang="en-US" sz="2800" dirty="0"/>
          </a:p>
          <a:p>
            <a:pPr>
              <a:buFont typeface="Wingdings" panose="05000000000000000000" pitchFamily="2" charset="2"/>
              <a:buChar char="Ø"/>
            </a:pPr>
            <a:endParaRPr lang="en-US" sz="2800" dirty="0"/>
          </a:p>
          <a:p>
            <a:pPr>
              <a:buFont typeface="Wingdings" panose="05000000000000000000" pitchFamily="2" charset="2"/>
              <a:buChar char="Ø"/>
            </a:pPr>
            <a:endParaRPr lang="en-US" sz="2800" dirty="0"/>
          </a:p>
          <a:p>
            <a:pPr>
              <a:buFont typeface="Wingdings" panose="05000000000000000000" pitchFamily="2" charset="2"/>
              <a:buChar char="Ø"/>
            </a:pPr>
            <a:endParaRPr lang="en-US" sz="2800" dirty="0"/>
          </a:p>
          <a:p>
            <a:pPr>
              <a:buFont typeface="Wingdings" panose="05000000000000000000" pitchFamily="2" charset="2"/>
              <a:buChar char="Ø"/>
            </a:pPr>
            <a:endParaRPr lang="en-US" sz="2800" dirty="0"/>
          </a:p>
          <a:p>
            <a:pPr>
              <a:buFont typeface="Wingdings" panose="05000000000000000000" pitchFamily="2" charset="2"/>
              <a:buChar char="Ø"/>
            </a:pPr>
            <a:endParaRPr lang="en-US" sz="2800" dirty="0">
              <a:solidFill>
                <a:srgbClr val="FF0000"/>
              </a:solidFill>
            </a:endParaRPr>
          </a:p>
        </p:txBody>
      </p:sp>
      <p:pic>
        <p:nvPicPr>
          <p:cNvPr id="12" name="Picture 2" descr="R:\Giuseppe\TL4_Open.jpg"/>
          <p:cNvPicPr>
            <a:picLocks noChangeAspect="1" noChangeArrowheads="1"/>
          </p:cNvPicPr>
          <p:nvPr>
            <p:custDataLst>
              <p:tags r:id="rId10"/>
            </p:custDataLst>
          </p:nvPr>
        </p:nvPicPr>
        <p:blipFill>
          <a:blip r:embed="rId14">
            <a:extLst>
              <a:ext uri="{28A0092B-C50C-407E-A947-70E740481C1C}">
                <a14:useLocalDpi xmlns:a14="http://schemas.microsoft.com/office/drawing/2010/main" val="0"/>
              </a:ext>
            </a:extLst>
          </a:blip>
          <a:srcRect/>
          <a:stretch>
            <a:fillRect/>
          </a:stretch>
        </p:blipFill>
        <p:spPr bwMode="auto">
          <a:xfrm>
            <a:off x="5457726" y="2223591"/>
            <a:ext cx="5395693" cy="323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091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500"/>
                                        <p:tgtEl>
                                          <p:spTgt spid="1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Effect transition="in" filter="fade">
                                      <p:cBhvr>
                                        <p:cTn id="13" dur="500"/>
                                        <p:tgtEl>
                                          <p:spTgt spid="1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1399A0"/>
        </a:solidFill>
        <a:effectLst/>
      </p:bgPr>
    </p:bg>
    <p:spTree>
      <p:nvGrpSpPr>
        <p:cNvPr id="1" name=""/>
        <p:cNvGrpSpPr/>
        <p:nvPr/>
      </p:nvGrpSpPr>
      <p:grpSpPr>
        <a:xfrm>
          <a:off x="0" y="0"/>
          <a:ext cx="0" cy="0"/>
          <a:chOff x="0" y="0"/>
          <a:chExt cx="0" cy="0"/>
        </a:xfrm>
      </p:grpSpPr>
      <p:pic>
        <p:nvPicPr>
          <p:cNvPr id="7" name="Picture 6"/>
          <p:cNvPicPr>
            <a:picLocks/>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0840720" y="0"/>
            <a:ext cx="129540" cy="617093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3" name="Title 2"/>
          <p:cNvSpPr>
            <a:spLocks noGrp="1"/>
          </p:cNvSpPr>
          <p:nvPr>
            <p:ph type="ctrTitle"/>
            <p:custDataLst>
              <p:tags r:id="rId3"/>
            </p:custDataLst>
          </p:nvPr>
        </p:nvSpPr>
        <p:spPr>
          <a:effectLst/>
          <a:extLst>
            <a:ext uri="{53640926-AAD7-44D8-BBD7-CCE9431645EC}">
              <a14:shadowObscured xmlns:a14="http://schemas.microsoft.com/office/drawing/2010/main"/>
            </a:ext>
          </a:extLst>
        </p:spPr>
        <p:txBody>
          <a:bodyPr wrap="square" lIns="0" tIns="0" rIns="0" bIns="0" anchor="ctr">
            <a:noAutofit/>
          </a:bodyPr>
          <a:lstStyle/>
          <a:p>
            <a:r>
              <a:rPr lang="en-US" sz="6500" dirty="0"/>
              <a:t>Flexibility in primary-secondary design</a:t>
            </a:r>
          </a:p>
        </p:txBody>
      </p:sp>
      <p:sp>
        <p:nvSpPr>
          <p:cNvPr id="4" name="Rectangle 3"/>
          <p:cNvSpPr/>
          <p:nvPr>
            <p:custDataLst>
              <p:tags r:id="rId4"/>
            </p:custDataLst>
          </p:nvPr>
        </p:nvSpPr>
        <p:spPr>
          <a:xfrm>
            <a:off x="0" y="5334001"/>
            <a:ext cx="10840720" cy="709447"/>
          </a:xfrm>
          <a:prstGeom prst="rect">
            <a:avLst/>
          </a:prstGeom>
          <a:solidFill>
            <a:schemeClr val="accent5"/>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000000"/>
              </a:solidFill>
              <a:effectLst/>
              <a:uLnTx/>
              <a:uFillTx/>
              <a:latin typeface="Bosch Office Sans"/>
              <a:ea typeface="+mn-ea"/>
              <a:cs typeface="+mn-cs"/>
            </a:endParaRPr>
          </a:p>
        </p:txBody>
      </p:sp>
    </p:spTree>
    <p:custDataLst>
      <p:tags r:id="rId1"/>
    </p:custDataLst>
    <p:extLst>
      <p:ext uri="{BB962C8B-B14F-4D97-AF65-F5344CB8AC3E}">
        <p14:creationId xmlns:p14="http://schemas.microsoft.com/office/powerpoint/2010/main" val="4074088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p:cNvPicPr>
          <p:nvPr>
            <p:custDataLst>
              <p:tags r:id="rId2"/>
            </p:custDataLst>
          </p:nvPr>
        </p:nvPicPr>
        <p:blipFill>
          <a:blip r:embed="rId12">
            <a:extLst>
              <a:ext uri="{28A0092B-C50C-407E-A947-70E740481C1C}">
                <a14:useLocalDpi xmlns:a14="http://schemas.microsoft.com/office/drawing/2010/main" val="0"/>
              </a:ext>
            </a:extLst>
          </a:blip>
          <a:stretch>
            <a:fillRect/>
          </a:stretch>
        </p:blipFill>
        <p:spPr>
          <a:xfrm>
            <a:off x="0" y="6041390"/>
            <a:ext cx="10970260" cy="12954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9" name="TextBox 8"/>
          <p:cNvSpPr txBox="1">
            <a:spLocks/>
          </p:cNvSpPr>
          <p:nvPr>
            <p:custDataLst>
              <p:tags r:id="rId3"/>
            </p:custDataLst>
          </p:nvPr>
        </p:nvSpPr>
        <p:spPr>
          <a:xfrm>
            <a:off x="259080" y="259080"/>
            <a:ext cx="10452100" cy="38862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fontAlgn="auto">
              <a:lnSpc>
                <a:spcPct val="89000"/>
              </a:lnSpc>
              <a:spcBef>
                <a:spcPts val="0"/>
              </a:spcBef>
              <a:spcAft>
                <a:spcPts val="0"/>
              </a:spcAft>
            </a:pPr>
            <a:r>
              <a:rPr lang="en-US" sz="2800" kern="0" dirty="0">
                <a:solidFill>
                  <a:schemeClr val="accent1"/>
                </a:solidFill>
              </a:rPr>
              <a:t>WHAT IS PRIMARY-SECONDARY PIPING?</a:t>
            </a:r>
          </a:p>
        </p:txBody>
      </p:sp>
      <p:sp>
        <p:nvSpPr>
          <p:cNvPr id="8" name="Rectangle 7"/>
          <p:cNvSpPr>
            <a:spLocks/>
          </p:cNvSpPr>
          <p:nvPr>
            <p:custDataLst>
              <p:tags r:id="rId4"/>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strike="noStrike" kern="0" cap="none" normalizeH="0" baseline="0" noProof="0">
                <a:ln>
                  <a:noFill/>
                </a:ln>
                <a:solidFill>
                  <a:srgbClr val="000000"/>
                </a:solidFill>
                <a:effectLst/>
                <a:uLnTx/>
                <a:uFillTx/>
                <a:ea typeface="+mn-ea"/>
                <a:cs typeface="+mn-cs"/>
              </a:rPr>
              <a:t>Thermotechnology | TT/SNA-C | 2018-06-21</a:t>
            </a:r>
            <a:endParaRPr kumimoji="0" lang="en-US" sz="600" strike="noStrike" kern="0" cap="none" normalizeH="0" baseline="0" noProof="0" dirty="0">
              <a:ln>
                <a:noFill/>
              </a:ln>
              <a:solidFill>
                <a:srgbClr val="000000"/>
              </a:solidFill>
              <a:effectLst/>
              <a:uLnTx/>
              <a:uFillTx/>
              <a:ea typeface="+mn-ea"/>
              <a:cs typeface="+mn-cs"/>
            </a:endParaRPr>
          </a:p>
        </p:txBody>
      </p:sp>
      <p:sp>
        <p:nvSpPr>
          <p:cNvPr id="7" name="Rectangle 6"/>
          <p:cNvSpPr>
            <a:spLocks/>
          </p:cNvSpPr>
          <p:nvPr>
            <p:custDataLst>
              <p:tags r:id="rId5"/>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b="0" i="0" u="none" strike="noStrike" kern="0" cap="none" normalizeH="0" baseline="0" noProof="0">
                <a:ln>
                  <a:noFill/>
                </a:ln>
                <a:solidFill>
                  <a:srgbClr val="B2B3B5"/>
                </a:solidFill>
                <a:effectLst/>
                <a:uLnTx/>
                <a:uFillTx/>
                <a:latin typeface="Bosch Office Sans"/>
                <a:ea typeface="+mn-ea"/>
                <a:cs typeface="+mn-cs"/>
              </a:rPr>
              <a:t>© Bosch Thermotechnology Corp. 2018. All rights reserved, also regarding any disposal, exploitation, reproduction, editing, distribution, as well as in the event of applications for industrial property rights.</a:t>
            </a:r>
            <a:endParaRPr kumimoji="0" lang="en-US" sz="600" b="0" i="0" u="none" strike="noStrike" kern="0" cap="none" normalizeH="0" baseline="0" noProof="0" dirty="0">
              <a:ln>
                <a:noFill/>
              </a:ln>
              <a:solidFill>
                <a:srgbClr val="B2B3B5"/>
              </a:solidFill>
              <a:effectLst/>
              <a:uLnTx/>
              <a:uFillTx/>
              <a:latin typeface="Bosch Office Sans"/>
              <a:ea typeface="+mn-ea"/>
              <a:cs typeface="+mn-cs"/>
            </a:endParaRPr>
          </a:p>
        </p:txBody>
      </p:sp>
      <p:sp>
        <p:nvSpPr>
          <p:cNvPr id="6" name="Rectangle 5"/>
          <p:cNvSpPr>
            <a:spLocks/>
          </p:cNvSpPr>
          <p:nvPr>
            <p:custDataLst>
              <p:tags r:id="rId6"/>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rtlCol="0" anchor="t"/>
          <a:lstStyle/>
          <a:p>
            <a:pPr marL="0" marR="0" indent="0" defTabSz="914400" eaLnBrk="1" fontAlgn="auto" latinLnBrk="0" hangingPunct="1">
              <a:spcBef>
                <a:spcPts val="0"/>
              </a:spcBef>
              <a:spcAft>
                <a:spcPts val="0"/>
              </a:spcAft>
              <a:buClrTx/>
              <a:buSzTx/>
              <a:buFontTx/>
              <a:buNone/>
              <a:tabLst/>
            </a:pPr>
            <a:r>
              <a:rPr kumimoji="0" lang="en-US" sz="1200" b="0" i="0" u="none" strike="noStrike" kern="0" cap="none" normalizeH="0" baseline="0" noProof="0">
                <a:ln>
                  <a:noFill/>
                </a:ln>
                <a:solidFill>
                  <a:srgbClr val="999FA6"/>
                </a:solidFill>
                <a:effectLst/>
                <a:uLnTx/>
                <a:uFillTx/>
                <a:latin typeface="Bosch Office Sans"/>
                <a:ea typeface="+mn-ea"/>
                <a:cs typeface="+mn-cs"/>
              </a:rPr>
              <a:t>16</a:t>
            </a:r>
            <a:endParaRPr kumimoji="0" lang="en-US" sz="1200" b="0" i="0" u="none" strike="noStrike" kern="0" cap="none" normalizeH="0" baseline="0" noProof="0" dirty="0">
              <a:ln>
                <a:noFill/>
              </a:ln>
              <a:solidFill>
                <a:srgbClr val="999FA6"/>
              </a:solidFill>
              <a:effectLst/>
              <a:uLnTx/>
              <a:uFillTx/>
              <a:latin typeface="Bosch Office Sans"/>
              <a:ea typeface="+mn-ea"/>
              <a:cs typeface="+mn-cs"/>
            </a:endParaRPr>
          </a:p>
        </p:txBody>
      </p:sp>
      <p:sp>
        <p:nvSpPr>
          <p:cNvPr id="5" name="Rectangle 4" hidden="1"/>
          <p:cNvSpPr>
            <a:spLocks/>
          </p:cNvSpPr>
          <p:nvPr>
            <p:custDataLst>
              <p:tags r:id="rId7"/>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17780" rIns="0" bIns="0" rtlCol="0" anchor="t">
            <a:normAutofit/>
          </a:bodyPr>
          <a:lstStyle/>
          <a:p>
            <a:pPr marL="0" marR="0" indent="0" defTabSz="914400" eaLnBrk="1" fontAlgn="auto" latinLnBrk="0" hangingPunct="1">
              <a:lnSpc>
                <a:spcPts val="900"/>
              </a:lnSpc>
              <a:spcBef>
                <a:spcPts val="0"/>
              </a:spcBef>
              <a:spcAft>
                <a:spcPts val="0"/>
              </a:spcAft>
              <a:buClrTx/>
              <a:buSzTx/>
              <a:buFontTx/>
              <a:buNone/>
              <a:tabLst/>
            </a:pPr>
            <a:endParaRPr kumimoji="0" lang="en-US" sz="550" b="0" i="0" u="none" strike="noStrike" kern="0" cap="none" normalizeH="0" baseline="0" noProof="0" dirty="0">
              <a:ln>
                <a:noFill/>
              </a:ln>
              <a:effectLst/>
              <a:uLnTx/>
              <a:uFillTx/>
              <a:latin typeface="Bosch Office Sans"/>
              <a:ea typeface="+mn-ea"/>
              <a:cs typeface="+mn-cs"/>
            </a:endParaRPr>
          </a:p>
        </p:txBody>
      </p:sp>
      <p:sp>
        <p:nvSpPr>
          <p:cNvPr id="4" name="TextBox 3"/>
          <p:cNvSpPr txBox="1"/>
          <p:nvPr>
            <p:custDataLst>
              <p:tags r:id="rId8"/>
            </p:custDataLst>
          </p:nvPr>
        </p:nvSpPr>
        <p:spPr>
          <a:xfrm>
            <a:off x="259080" y="1295400"/>
            <a:ext cx="2119630" cy="416814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t">
            <a:noAutofit/>
          </a:bodyPr>
          <a:lstStyle/>
          <a:p>
            <a:pPr marR="0" defTabSz="914400" eaLnBrk="1" fontAlgn="auto" latinLnBrk="0" hangingPunct="1">
              <a:lnSpc>
                <a:spcPct val="107000"/>
              </a:lnSpc>
              <a:spcBef>
                <a:spcPts val="0"/>
              </a:spcBef>
              <a:spcAft>
                <a:spcPts val="0"/>
              </a:spcAft>
              <a:buClrTx/>
              <a:buSzTx/>
              <a:buFontTx/>
              <a:buNone/>
              <a:tabLst/>
            </a:pPr>
            <a:endParaRPr kumimoji="0" lang="en-US" sz="1300" b="0" i="0" u="none" strike="noStrike" kern="0" cap="none" normalizeH="0" baseline="0" noProof="0" dirty="0" err="1">
              <a:ln>
                <a:noFill/>
              </a:ln>
              <a:effectLst/>
              <a:uLnTx/>
              <a:uFillTx/>
            </a:endParaRPr>
          </a:p>
        </p:txBody>
      </p:sp>
      <p:sp>
        <p:nvSpPr>
          <p:cNvPr id="15" name="Content Placeholder 14"/>
          <p:cNvSpPr>
            <a:spLocks noGrp="1"/>
          </p:cNvSpPr>
          <p:nvPr>
            <p:ph idx="1"/>
            <p:custDataLst>
              <p:tags r:id="rId9"/>
            </p:custDataLst>
          </p:nvPr>
        </p:nvSpPr>
        <p:spPr>
          <a:xfrm>
            <a:off x="554990" y="1109805"/>
            <a:ext cx="9888892" cy="416814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rmAutofit/>
          </a:bodyPr>
          <a:lstStyle/>
          <a:p>
            <a:pPr>
              <a:buFont typeface="Wingdings" panose="05000000000000000000" pitchFamily="2" charset="2"/>
              <a:buChar char="Ø"/>
            </a:pPr>
            <a:r>
              <a:rPr lang="en-US" sz="2400" dirty="0"/>
              <a:t>Most modular systems take advantage of Primary-Secondary (PS) piping, as it allows the most compact installation and greatest flexibility of design.</a:t>
            </a:r>
          </a:p>
          <a:p>
            <a:pPr>
              <a:buFont typeface="Wingdings" panose="05000000000000000000" pitchFamily="2" charset="2"/>
              <a:buChar char="Ø"/>
            </a:pPr>
            <a:r>
              <a:rPr lang="en-US" sz="2400" dirty="0"/>
              <a:t>PS is the simplest way to connect a boiler plant to a hydronic system</a:t>
            </a:r>
          </a:p>
          <a:p>
            <a:pPr lvl="1">
              <a:buFont typeface="Wingdings" panose="05000000000000000000" pitchFamily="2" charset="2"/>
              <a:buChar char="Ø"/>
            </a:pPr>
            <a:r>
              <a:rPr lang="en-US" sz="2200" dirty="0"/>
              <a:t>System loop activity has no impact on boiler side flow conditions, so boiler selection is not limited by system configuration, or vice versa</a:t>
            </a:r>
          </a:p>
          <a:p>
            <a:pPr>
              <a:buFont typeface="Wingdings" panose="05000000000000000000" pitchFamily="2" charset="2"/>
              <a:buChar char="Ø"/>
            </a:pPr>
            <a:r>
              <a:rPr lang="en-US" sz="2400" dirty="0"/>
              <a:t>PS accommodates a broad range of retrofits</a:t>
            </a:r>
          </a:p>
          <a:p>
            <a:pPr lvl="1">
              <a:buFont typeface="Wingdings" panose="05000000000000000000" pitchFamily="2" charset="2"/>
              <a:buChar char="Ø"/>
            </a:pPr>
            <a:r>
              <a:rPr lang="en-US" sz="2200" dirty="0"/>
              <a:t>Different or extra boilers can be added with no impact on system loop flow conditions, with only simple pump controls required</a:t>
            </a:r>
            <a:endParaRPr lang="en-US" dirty="0"/>
          </a:p>
          <a:p>
            <a:pPr>
              <a:buFont typeface="Wingdings" panose="05000000000000000000" pitchFamily="2" charset="2"/>
              <a:buChar char="Ø"/>
            </a:pPr>
            <a:r>
              <a:rPr lang="en-US" sz="2400" dirty="0"/>
              <a:t>With “hydraulically separated” boiler plants and PS piping, more boilers can be added at any time without affecting system operation</a:t>
            </a:r>
          </a:p>
          <a:p>
            <a:pPr lvl="1">
              <a:buFont typeface="Wingdings" panose="05000000000000000000" pitchFamily="2" charset="2"/>
              <a:buChar char="Ø"/>
            </a:pPr>
            <a:endParaRPr lang="en-US" dirty="0"/>
          </a:p>
          <a:p>
            <a:pPr lvl="1">
              <a:buFont typeface="Wingdings" panose="05000000000000000000" pitchFamily="2" charset="2"/>
              <a:buChar char="Ø"/>
            </a:pPr>
            <a:endParaRPr lang="en-US" dirty="0"/>
          </a:p>
          <a:p>
            <a:pPr lvl="1">
              <a:buFont typeface="Wingdings" panose="05000000000000000000" pitchFamily="2" charset="2"/>
              <a:buChar char="Ø"/>
            </a:pPr>
            <a:endParaRPr lang="en-US" dirty="0"/>
          </a:p>
          <a:p>
            <a:pPr lvl="1">
              <a:buFont typeface="Wingdings" panose="05000000000000000000" pitchFamily="2" charset="2"/>
              <a:buChar char="Ø"/>
            </a:pPr>
            <a:endParaRPr lang="en-US" dirty="0"/>
          </a:p>
        </p:txBody>
      </p:sp>
    </p:spTree>
    <p:custDataLst>
      <p:tags r:id="rId1"/>
    </p:custDataLst>
    <p:extLst>
      <p:ext uri="{BB962C8B-B14F-4D97-AF65-F5344CB8AC3E}">
        <p14:creationId xmlns:p14="http://schemas.microsoft.com/office/powerpoint/2010/main" val="2253606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a:spLocks noGrp="1"/>
          </p:cNvSpPr>
          <p:nvPr>
            <p:ph type="body" idx="15"/>
            <p:custDataLst>
              <p:tags r:id="rId2"/>
            </p:custDataLst>
          </p:nvPr>
        </p:nvSpPr>
        <p:spPr>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fontAlgn="auto">
              <a:lnSpc>
                <a:spcPct val="89000"/>
              </a:lnSpc>
              <a:spcBef>
                <a:spcPts val="0"/>
              </a:spcBef>
              <a:spcAft>
                <a:spcPts val="0"/>
              </a:spcAft>
            </a:pPr>
            <a:r>
              <a:rPr lang="en-US" sz="2800" dirty="0">
                <a:solidFill>
                  <a:schemeClr val="accent1"/>
                </a:solidFill>
              </a:rPr>
              <a:t>EXAMPLE OF MODULAR BOILER SYSTEM</a:t>
            </a:r>
            <a:endParaRPr lang="en-US" sz="2800" kern="0" dirty="0">
              <a:solidFill>
                <a:schemeClr val="accent1"/>
              </a:solidFill>
            </a:endParaRPr>
          </a:p>
        </p:txBody>
      </p:sp>
      <p:sp>
        <p:nvSpPr>
          <p:cNvPr id="108" name="Rectangle 107"/>
          <p:cNvSpPr>
            <a:spLocks noChangeArrowheads="1"/>
          </p:cNvSpPr>
          <p:nvPr/>
        </p:nvSpPr>
        <p:spPr bwMode="auto">
          <a:xfrm rot="10800000">
            <a:off x="1802410" y="2945781"/>
            <a:ext cx="548640" cy="61620"/>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custDataLst>
              <p:tags r:id="rId3"/>
            </p:custDataLst>
          </p:nvPr>
        </p:nvSpPr>
        <p:spPr>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pPr>
              <a:lnSpc>
                <a:spcPct val="89000"/>
              </a:lnSpc>
              <a:spcBef>
                <a:spcPts val="0"/>
              </a:spcBef>
            </a:pPr>
            <a:r>
              <a:rPr lang="en-US" sz="2000" dirty="0"/>
              <a:t>Primary-Secondary Piping w/ Decoupler</a:t>
            </a:r>
          </a:p>
        </p:txBody>
      </p:sp>
      <p:grpSp>
        <p:nvGrpSpPr>
          <p:cNvPr id="11" name="Group 10"/>
          <p:cNvGrpSpPr/>
          <p:nvPr/>
        </p:nvGrpSpPr>
        <p:grpSpPr>
          <a:xfrm>
            <a:off x="1109019" y="1155308"/>
            <a:ext cx="7774257" cy="4190513"/>
            <a:chOff x="131442" y="1568134"/>
            <a:chExt cx="7774257" cy="4190513"/>
          </a:xfrm>
        </p:grpSpPr>
        <p:grpSp>
          <p:nvGrpSpPr>
            <p:cNvPr id="12" name="Group 11"/>
            <p:cNvGrpSpPr/>
            <p:nvPr/>
          </p:nvGrpSpPr>
          <p:grpSpPr>
            <a:xfrm>
              <a:off x="131442" y="1568134"/>
              <a:ext cx="7774257" cy="4190513"/>
              <a:chOff x="131442" y="1568134"/>
              <a:chExt cx="7774257" cy="4190513"/>
            </a:xfrm>
          </p:grpSpPr>
          <p:grpSp>
            <p:nvGrpSpPr>
              <p:cNvPr id="21" name="Group 20"/>
              <p:cNvGrpSpPr/>
              <p:nvPr/>
            </p:nvGrpSpPr>
            <p:grpSpPr>
              <a:xfrm>
                <a:off x="662065" y="1810235"/>
                <a:ext cx="7243634" cy="3948412"/>
                <a:chOff x="662065" y="1810235"/>
                <a:chExt cx="7243634" cy="3948412"/>
              </a:xfrm>
            </p:grpSpPr>
            <p:grpSp>
              <p:nvGrpSpPr>
                <p:cNvPr id="23" name="Group 22"/>
                <p:cNvGrpSpPr/>
                <p:nvPr/>
              </p:nvGrpSpPr>
              <p:grpSpPr>
                <a:xfrm>
                  <a:off x="662065" y="1810235"/>
                  <a:ext cx="7243634" cy="3948412"/>
                  <a:chOff x="662065" y="1810235"/>
                  <a:chExt cx="7243634" cy="3948412"/>
                </a:xfrm>
              </p:grpSpPr>
              <p:grpSp>
                <p:nvGrpSpPr>
                  <p:cNvPr id="31" name="Group 30"/>
                  <p:cNvGrpSpPr/>
                  <p:nvPr/>
                </p:nvGrpSpPr>
                <p:grpSpPr>
                  <a:xfrm>
                    <a:off x="662065" y="1810235"/>
                    <a:ext cx="7243634" cy="3948412"/>
                    <a:chOff x="662065" y="1810235"/>
                    <a:chExt cx="7243634" cy="3948412"/>
                  </a:xfrm>
                </p:grpSpPr>
                <p:grpSp>
                  <p:nvGrpSpPr>
                    <p:cNvPr id="39" name="Group 38"/>
                    <p:cNvGrpSpPr/>
                    <p:nvPr/>
                  </p:nvGrpSpPr>
                  <p:grpSpPr>
                    <a:xfrm>
                      <a:off x="662065" y="1834850"/>
                      <a:ext cx="7243634" cy="3923797"/>
                      <a:chOff x="662065" y="1834850"/>
                      <a:chExt cx="7243634" cy="3923797"/>
                    </a:xfrm>
                  </p:grpSpPr>
                  <p:grpSp>
                    <p:nvGrpSpPr>
                      <p:cNvPr id="41" name="Group 40"/>
                      <p:cNvGrpSpPr/>
                      <p:nvPr/>
                    </p:nvGrpSpPr>
                    <p:grpSpPr>
                      <a:xfrm>
                        <a:off x="662065" y="1834850"/>
                        <a:ext cx="7243634" cy="3923797"/>
                        <a:chOff x="662065" y="1834850"/>
                        <a:chExt cx="7243634" cy="3923797"/>
                      </a:xfrm>
                    </p:grpSpPr>
                    <p:sp>
                      <p:nvSpPr>
                        <p:cNvPr id="44" name="Right Arrow 18__"/>
                        <p:cNvSpPr>
                          <a:spLocks noChangeArrowheads="1"/>
                        </p:cNvSpPr>
                        <p:nvPr/>
                      </p:nvSpPr>
                      <p:spPr bwMode="auto">
                        <a:xfrm rot="5400000">
                          <a:off x="519190" y="3624145"/>
                          <a:ext cx="460375" cy="174625"/>
                        </a:xfrm>
                        <a:prstGeom prst="rightArrow">
                          <a:avLst>
                            <a:gd name="adj1" fmla="val 50000"/>
                            <a:gd name="adj2" fmla="val 49969"/>
                          </a:avLst>
                        </a:prstGeom>
                        <a:solidFill>
                          <a:srgbClr val="848689"/>
                        </a:solidFill>
                        <a:ln w="9525" algn="ctr">
                          <a:solidFill>
                            <a:srgbClr val="848689"/>
                          </a:solidFill>
                          <a:round/>
                          <a:headEnd/>
                          <a:tailEnd/>
                        </a:ln>
                      </p:spPr>
                      <p:txBody>
                        <a:bodyPr/>
                        <a:lstStyle>
                          <a:lvl1pPr>
                            <a:spcBef>
                              <a:spcPct val="20000"/>
                            </a:spcBef>
                            <a:buChar char="•"/>
                            <a:defRPr sz="2400">
                              <a:solidFill>
                                <a:srgbClr val="003150"/>
                              </a:solidFill>
                              <a:latin typeface="Arial Black" pitchFamily="34" charset="0"/>
                            </a:defRPr>
                          </a:lvl1pPr>
                          <a:lvl2pPr marL="742950" indent="-285750">
                            <a:spcBef>
                              <a:spcPct val="20000"/>
                            </a:spcBef>
                            <a:buChar char="•"/>
                            <a:defRPr>
                              <a:solidFill>
                                <a:srgbClr val="82786F"/>
                              </a:solidFill>
                              <a:latin typeface="Arial" charset="0"/>
                            </a:defRPr>
                          </a:lvl2pPr>
                          <a:lvl3pPr marL="1143000" indent="-228600">
                            <a:spcBef>
                              <a:spcPct val="20000"/>
                            </a:spcBef>
                            <a:buChar char="•"/>
                            <a:defRPr sz="1600">
                              <a:solidFill>
                                <a:srgbClr val="82786F"/>
                              </a:solidFill>
                              <a:latin typeface="Arial" charset="0"/>
                            </a:defRPr>
                          </a:lvl3pPr>
                          <a:lvl4pPr marL="1600200" indent="-228600">
                            <a:spcBef>
                              <a:spcPct val="20000"/>
                            </a:spcBef>
                            <a:buChar char="•"/>
                            <a:defRPr sz="1400">
                              <a:solidFill>
                                <a:srgbClr val="82786F"/>
                              </a:solidFill>
                              <a:latin typeface="Arial" charset="0"/>
                            </a:defRPr>
                          </a:lvl4pPr>
                          <a:lvl5pPr marL="2057400" indent="-228600">
                            <a:spcBef>
                              <a:spcPct val="20000"/>
                            </a:spcBef>
                            <a:buChar char="•"/>
                            <a:defRPr sz="1400">
                              <a:solidFill>
                                <a:srgbClr val="82786F"/>
                              </a:solidFill>
                              <a:latin typeface="Arial" charset="0"/>
                            </a:defRPr>
                          </a:lvl5pPr>
                          <a:lvl6pPr marL="2514600" indent="-228600" eaLnBrk="0" fontAlgn="base" hangingPunct="0">
                            <a:spcBef>
                              <a:spcPct val="20000"/>
                            </a:spcBef>
                            <a:spcAft>
                              <a:spcPct val="0"/>
                            </a:spcAft>
                            <a:buChar char="•"/>
                            <a:defRPr sz="1400">
                              <a:solidFill>
                                <a:srgbClr val="82786F"/>
                              </a:solidFill>
                              <a:latin typeface="Arial" charset="0"/>
                            </a:defRPr>
                          </a:lvl6pPr>
                          <a:lvl7pPr marL="2971800" indent="-228600" eaLnBrk="0" fontAlgn="base" hangingPunct="0">
                            <a:spcBef>
                              <a:spcPct val="20000"/>
                            </a:spcBef>
                            <a:spcAft>
                              <a:spcPct val="0"/>
                            </a:spcAft>
                            <a:buChar char="•"/>
                            <a:defRPr sz="1400">
                              <a:solidFill>
                                <a:srgbClr val="82786F"/>
                              </a:solidFill>
                              <a:latin typeface="Arial" charset="0"/>
                            </a:defRPr>
                          </a:lvl7pPr>
                          <a:lvl8pPr marL="3429000" indent="-228600" eaLnBrk="0" fontAlgn="base" hangingPunct="0">
                            <a:spcBef>
                              <a:spcPct val="20000"/>
                            </a:spcBef>
                            <a:spcAft>
                              <a:spcPct val="0"/>
                            </a:spcAft>
                            <a:buChar char="•"/>
                            <a:defRPr sz="1400">
                              <a:solidFill>
                                <a:srgbClr val="82786F"/>
                              </a:solidFill>
                              <a:latin typeface="Arial" charset="0"/>
                            </a:defRPr>
                          </a:lvl8pPr>
                          <a:lvl9pPr marL="3886200" indent="-228600" eaLnBrk="0" fontAlgn="base" hangingPunct="0">
                            <a:spcBef>
                              <a:spcPct val="20000"/>
                            </a:spcBef>
                            <a:spcAft>
                              <a:spcPct val="0"/>
                            </a:spcAft>
                            <a:buChar char="•"/>
                            <a:defRPr sz="1400">
                              <a:solidFill>
                                <a:srgbClr val="82786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charset="0"/>
                            <a:ea typeface="+mn-ea"/>
                            <a:cs typeface="+mn-cs"/>
                          </a:endParaRPr>
                        </a:p>
                      </p:txBody>
                    </p:sp>
                    <p:grpSp>
                      <p:nvGrpSpPr>
                        <p:cNvPr id="45" name="Group 44"/>
                        <p:cNvGrpSpPr/>
                        <p:nvPr/>
                      </p:nvGrpSpPr>
                      <p:grpSpPr>
                        <a:xfrm>
                          <a:off x="853212" y="1834850"/>
                          <a:ext cx="7052487" cy="3923797"/>
                          <a:chOff x="853212" y="1834850"/>
                          <a:chExt cx="7052487" cy="3923797"/>
                        </a:xfrm>
                      </p:grpSpPr>
                      <p:grpSp>
                        <p:nvGrpSpPr>
                          <p:cNvPr id="46" name="Group 45"/>
                          <p:cNvGrpSpPr/>
                          <p:nvPr/>
                        </p:nvGrpSpPr>
                        <p:grpSpPr>
                          <a:xfrm>
                            <a:off x="853212" y="1834850"/>
                            <a:ext cx="7052487" cy="3923797"/>
                            <a:chOff x="853212" y="1834850"/>
                            <a:chExt cx="7052487" cy="3923797"/>
                          </a:xfrm>
                        </p:grpSpPr>
                        <p:grpSp>
                          <p:nvGrpSpPr>
                            <p:cNvPr id="48" name="Group 47"/>
                            <p:cNvGrpSpPr/>
                            <p:nvPr/>
                          </p:nvGrpSpPr>
                          <p:grpSpPr>
                            <a:xfrm>
                              <a:off x="853212" y="1834850"/>
                              <a:ext cx="7052487" cy="3923797"/>
                              <a:chOff x="853212" y="1834850"/>
                              <a:chExt cx="7052487" cy="3923797"/>
                            </a:xfrm>
                          </p:grpSpPr>
                          <p:grpSp>
                            <p:nvGrpSpPr>
                              <p:cNvPr id="50" name="Group 49"/>
                              <p:cNvGrpSpPr/>
                              <p:nvPr/>
                            </p:nvGrpSpPr>
                            <p:grpSpPr>
                              <a:xfrm>
                                <a:off x="853212" y="1834850"/>
                                <a:ext cx="7052487" cy="3923797"/>
                                <a:chOff x="853212" y="1834850"/>
                                <a:chExt cx="7052487" cy="3923797"/>
                              </a:xfrm>
                            </p:grpSpPr>
                            <p:grpSp>
                              <p:nvGrpSpPr>
                                <p:cNvPr id="52" name="Group 51"/>
                                <p:cNvGrpSpPr/>
                                <p:nvPr/>
                              </p:nvGrpSpPr>
                              <p:grpSpPr>
                                <a:xfrm>
                                  <a:off x="853212" y="1834850"/>
                                  <a:ext cx="7052487" cy="3923797"/>
                                  <a:chOff x="853212" y="1834850"/>
                                  <a:chExt cx="7052487" cy="3923797"/>
                                </a:xfrm>
                              </p:grpSpPr>
                              <p:grpSp>
                                <p:nvGrpSpPr>
                                  <p:cNvPr id="56" name="Group 55"/>
                                  <p:cNvGrpSpPr/>
                                  <p:nvPr/>
                                </p:nvGrpSpPr>
                                <p:grpSpPr>
                                  <a:xfrm>
                                    <a:off x="853212" y="1834850"/>
                                    <a:ext cx="7052487" cy="3923797"/>
                                    <a:chOff x="853212" y="1834850"/>
                                    <a:chExt cx="7052487" cy="3923797"/>
                                  </a:xfrm>
                                </p:grpSpPr>
                                <p:grpSp>
                                  <p:nvGrpSpPr>
                                    <p:cNvPr id="58" name="Group 57"/>
                                    <p:cNvGrpSpPr/>
                                    <p:nvPr/>
                                  </p:nvGrpSpPr>
                                  <p:grpSpPr>
                                    <a:xfrm>
                                      <a:off x="853212" y="1834850"/>
                                      <a:ext cx="7052487" cy="3923797"/>
                                      <a:chOff x="853212" y="1834850"/>
                                      <a:chExt cx="7052487" cy="3923797"/>
                                    </a:xfrm>
                                  </p:grpSpPr>
                                  <p:grpSp>
                                    <p:nvGrpSpPr>
                                      <p:cNvPr id="60" name="Group 59"/>
                                      <p:cNvGrpSpPr/>
                                      <p:nvPr/>
                                    </p:nvGrpSpPr>
                                    <p:grpSpPr>
                                      <a:xfrm>
                                        <a:off x="853212" y="1858935"/>
                                        <a:ext cx="7052487" cy="3899712"/>
                                        <a:chOff x="853212" y="1858935"/>
                                        <a:chExt cx="7052487" cy="3899712"/>
                                      </a:xfrm>
                                    </p:grpSpPr>
                                    <p:grpSp>
                                      <p:nvGrpSpPr>
                                        <p:cNvPr id="62" name="Group 61"/>
                                        <p:cNvGrpSpPr/>
                                        <p:nvPr/>
                                      </p:nvGrpSpPr>
                                      <p:grpSpPr>
                                        <a:xfrm>
                                          <a:off x="1974611" y="1858935"/>
                                          <a:ext cx="5931088" cy="3644986"/>
                                          <a:chOff x="1974611" y="1858935"/>
                                          <a:chExt cx="5931088" cy="3644986"/>
                                        </a:xfrm>
                                      </p:grpSpPr>
                                      <p:sp>
                                        <p:nvSpPr>
                                          <p:cNvPr id="64" name="Rectangle 127"/>
                                          <p:cNvSpPr>
                                            <a:spLocks noChangeArrowheads="1"/>
                                          </p:cNvSpPr>
                                          <p:nvPr/>
                                        </p:nvSpPr>
                                        <p:spPr bwMode="auto">
                                          <a:xfrm>
                                            <a:off x="2200074" y="5438448"/>
                                            <a:ext cx="5196118" cy="61620"/>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nvGrpSpPr>
                                          <p:cNvPr id="65" name="Group 64"/>
                                          <p:cNvGrpSpPr/>
                                          <p:nvPr/>
                                        </p:nvGrpSpPr>
                                        <p:grpSpPr>
                                          <a:xfrm>
                                            <a:off x="1974611" y="1858935"/>
                                            <a:ext cx="5931088" cy="3644986"/>
                                            <a:chOff x="1974611" y="1858935"/>
                                            <a:chExt cx="5931088" cy="3644986"/>
                                          </a:xfrm>
                                        </p:grpSpPr>
                                        <p:grpSp>
                                          <p:nvGrpSpPr>
                                            <p:cNvPr id="66" name="Group 65"/>
                                            <p:cNvGrpSpPr/>
                                            <p:nvPr/>
                                          </p:nvGrpSpPr>
                                          <p:grpSpPr>
                                            <a:xfrm>
                                              <a:off x="1974611" y="1858935"/>
                                              <a:ext cx="5931088" cy="3644986"/>
                                              <a:chOff x="1974611" y="1858935"/>
                                              <a:chExt cx="5931088" cy="3644986"/>
                                            </a:xfrm>
                                          </p:grpSpPr>
                                          <p:grpSp>
                                            <p:nvGrpSpPr>
                                              <p:cNvPr id="89" name="Group 88"/>
                                              <p:cNvGrpSpPr/>
                                              <p:nvPr/>
                                            </p:nvGrpSpPr>
                                            <p:grpSpPr>
                                              <a:xfrm>
                                                <a:off x="1974611" y="1858935"/>
                                                <a:ext cx="5931088" cy="3644986"/>
                                                <a:chOff x="1974611" y="1858935"/>
                                                <a:chExt cx="5931088" cy="3644986"/>
                                              </a:xfrm>
                                            </p:grpSpPr>
                                            <p:grpSp>
                                              <p:nvGrpSpPr>
                                                <p:cNvPr id="93" name="Group 92"/>
                                                <p:cNvGrpSpPr/>
                                                <p:nvPr/>
                                              </p:nvGrpSpPr>
                                              <p:grpSpPr>
                                                <a:xfrm>
                                                  <a:off x="1974611" y="2060603"/>
                                                  <a:ext cx="5931088" cy="3443318"/>
                                                  <a:chOff x="1974611" y="2060603"/>
                                                  <a:chExt cx="5931088" cy="3443318"/>
                                                </a:xfrm>
                                              </p:grpSpPr>
                                              <p:grpSp>
                                                <p:nvGrpSpPr>
                                                  <p:cNvPr id="96" name="Group 95"/>
                                                  <p:cNvGrpSpPr/>
                                                  <p:nvPr/>
                                                </p:nvGrpSpPr>
                                                <p:grpSpPr>
                                                  <a:xfrm>
                                                    <a:off x="1986643" y="3204872"/>
                                                    <a:ext cx="5919056" cy="2299049"/>
                                                    <a:chOff x="1986643" y="3204872"/>
                                                    <a:chExt cx="5919056" cy="2299049"/>
                                                  </a:xfrm>
                                                </p:grpSpPr>
                                                <p:grpSp>
                                                  <p:nvGrpSpPr>
                                                    <p:cNvPr id="98" name="Group 97"/>
                                                    <p:cNvGrpSpPr/>
                                                    <p:nvPr/>
                                                  </p:nvGrpSpPr>
                                                  <p:grpSpPr>
                                                    <a:xfrm>
                                                      <a:off x="1986643" y="3205189"/>
                                                      <a:ext cx="5907024" cy="2298732"/>
                                                      <a:chOff x="1986643" y="3205189"/>
                                                      <a:chExt cx="5907024" cy="2298732"/>
                                                    </a:xfrm>
                                                  </p:grpSpPr>
                                                  <p:grpSp>
                                                    <p:nvGrpSpPr>
                                                      <p:cNvPr id="100" name="Group 99"/>
                                                      <p:cNvGrpSpPr/>
                                                      <p:nvPr/>
                                                    </p:nvGrpSpPr>
                                                    <p:grpSpPr>
                                                      <a:xfrm>
                                                        <a:off x="1986643" y="3205189"/>
                                                        <a:ext cx="5907024" cy="2293223"/>
                                                        <a:chOff x="1986643" y="3205189"/>
                                                        <a:chExt cx="5907024" cy="2293223"/>
                                                      </a:xfrm>
                                                    </p:grpSpPr>
                                                    <p:sp>
                                                      <p:nvSpPr>
                                                        <p:cNvPr id="102" name="Rectangle 31__"/>
                                                        <p:cNvSpPr>
                                                          <a:spLocks noChangeArrowheads="1"/>
                                                        </p:cNvSpPr>
                                                        <p:nvPr/>
                                                      </p:nvSpPr>
                                                      <p:spPr bwMode="auto">
                                                        <a:xfrm>
                                                          <a:off x="1986643" y="3205189"/>
                                                          <a:ext cx="5907024" cy="61620"/>
                                                        </a:xfrm>
                                                        <a:prstGeom prst="rect">
                                                          <a:avLst/>
                                                        </a:prstGeom>
                                                        <a:solidFill>
                                                          <a:srgbClr val="C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grpSp>
                                                      <p:nvGrpSpPr>
                                                        <p:cNvPr id="103" name="Group 102"/>
                                                        <p:cNvGrpSpPr/>
                                                        <p:nvPr/>
                                                      </p:nvGrpSpPr>
                                                      <p:grpSpPr>
                                                        <a:xfrm>
                                                          <a:off x="2897705" y="3880735"/>
                                                          <a:ext cx="4848949" cy="1617677"/>
                                                          <a:chOff x="2897705" y="3880735"/>
                                                          <a:chExt cx="4848949" cy="1617677"/>
                                                        </a:xfrm>
                                                      </p:grpSpPr>
                                                      <p:pic>
                                                        <p:nvPicPr>
                                                          <p:cNvPr id="104" name="Picture 124" descr="Buderus SSB Industrial Stainless Steel Boile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1942" t="5216" r="13378"/>
                                                          <a:stretch/>
                                                        </p:blipFill>
                                                        <p:spPr bwMode="auto">
                                                          <a:xfrm>
                                                            <a:off x="2897705" y="3911599"/>
                                                            <a:ext cx="861842" cy="1578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5" name="Picture 1240" descr="Buderus SSB Industrial Stainless Steel Boile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1942" t="5216" r="13378"/>
                                                          <a:stretch/>
                                                        </p:blipFill>
                                                        <p:spPr bwMode="auto">
                                                          <a:xfrm>
                                                            <a:off x="4939938" y="3880735"/>
                                                            <a:ext cx="861842" cy="1578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6" name="Picture 12400" descr="Buderus SSB Industrial Stainless Steel Boile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1942" t="5216" r="13378"/>
                                                          <a:stretch/>
                                                        </p:blipFill>
                                                        <p:spPr bwMode="auto">
                                                          <a:xfrm>
                                                            <a:off x="6884812" y="3919505"/>
                                                            <a:ext cx="861842" cy="1578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grpSp>
                                                  <p:sp>
                                                    <p:nvSpPr>
                                                      <p:cNvPr id="101" name="Rectangle 31__0"/>
                                                      <p:cNvSpPr>
                                                        <a:spLocks noChangeArrowheads="1"/>
                                                      </p:cNvSpPr>
                                                      <p:nvPr/>
                                                    </p:nvSpPr>
                                                    <p:spPr bwMode="auto">
                                                      <a:xfrm>
                                                        <a:off x="3299149" y="5442301"/>
                                                        <a:ext cx="4553712" cy="61620"/>
                                                      </a:xfrm>
                                                      <a:prstGeom prst="rect">
                                                        <a:avLst/>
                                                      </a:prstGeom>
                                                      <a:solidFill>
                                                        <a:srgbClr val="C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grpSp>
                                                <p:sp>
                                                  <p:nvSpPr>
                                                    <p:cNvPr id="99" name="Rectangle 31__00"/>
                                                    <p:cNvSpPr>
                                                      <a:spLocks noChangeArrowheads="1"/>
                                                    </p:cNvSpPr>
                                                    <p:nvPr/>
                                                  </p:nvSpPr>
                                                  <p:spPr bwMode="auto">
                                                    <a:xfrm rot="5400000">
                                                      <a:off x="6730945" y="4323660"/>
                                                      <a:ext cx="2293542" cy="55966"/>
                                                    </a:xfrm>
                                                    <a:prstGeom prst="rect">
                                                      <a:avLst/>
                                                    </a:prstGeom>
                                                    <a:solidFill>
                                                      <a:srgbClr val="C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grpSp>
                                              <p:sp>
                                                <p:nvSpPr>
                                                  <p:cNvPr id="97" name="Rectangle 31__000"/>
                                                  <p:cNvSpPr>
                                                    <a:spLocks noChangeArrowheads="1"/>
                                                  </p:cNvSpPr>
                                                  <p:nvPr/>
                                                </p:nvSpPr>
                                                <p:spPr bwMode="auto">
                                                  <a:xfrm rot="5400000">
                                                    <a:off x="1411061" y="2624153"/>
                                                    <a:ext cx="1188720" cy="61620"/>
                                                  </a:xfrm>
                                                  <a:prstGeom prst="rect">
                                                    <a:avLst/>
                                                  </a:prstGeom>
                                                  <a:solidFill>
                                                    <a:srgbClr val="C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grpSp>
                                            <p:sp>
                                              <p:nvSpPr>
                                                <p:cNvPr id="92" name="Rectangle 31__000000"/>
                                                <p:cNvSpPr>
                                                  <a:spLocks noChangeArrowheads="1"/>
                                                </p:cNvSpPr>
                                                <p:nvPr/>
                                              </p:nvSpPr>
                                              <p:spPr bwMode="auto">
                                                <a:xfrm rot="5400000">
                                                  <a:off x="1866267" y="1969857"/>
                                                  <a:ext cx="283464" cy="61620"/>
                                                </a:xfrm>
                                                <a:prstGeom prst="rect">
                                                  <a:avLst/>
                                                </a:prstGeom>
                                                <a:solidFill>
                                                  <a:srgbClr val="C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grpSp>
                                          <p:grpSp>
                                            <p:nvGrpSpPr>
                                              <p:cNvPr id="83" name="Group 82"/>
                                              <p:cNvGrpSpPr/>
                                              <p:nvPr/>
                                            </p:nvGrpSpPr>
                                            <p:grpSpPr>
                                              <a:xfrm>
                                                <a:off x="3332304" y="3489343"/>
                                                <a:ext cx="4061690" cy="464293"/>
                                                <a:chOff x="3332304" y="3489343"/>
                                                <a:chExt cx="4061690" cy="464293"/>
                                              </a:xfrm>
                                            </p:grpSpPr>
                                            <p:sp>
                                              <p:nvSpPr>
                                                <p:cNvPr id="84" name="Rectangle 31__000000000"/>
                                                <p:cNvSpPr>
                                                  <a:spLocks noChangeArrowheads="1"/>
                                                </p:cNvSpPr>
                                                <p:nvPr/>
                                              </p:nvSpPr>
                                              <p:spPr bwMode="auto">
                                                <a:xfrm rot="5400000">
                                                  <a:off x="3152802" y="3668845"/>
                                                  <a:ext cx="420624" cy="61620"/>
                                                </a:xfrm>
                                                <a:prstGeom prst="rect">
                                                  <a:avLst/>
                                                </a:prstGeom>
                                                <a:solidFill>
                                                  <a:srgbClr val="C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85" name="Rectangle 31__0000000000"/>
                                                <p:cNvSpPr>
                                                  <a:spLocks noChangeArrowheads="1"/>
                                                </p:cNvSpPr>
                                                <p:nvPr/>
                                              </p:nvSpPr>
                                              <p:spPr bwMode="auto">
                                                <a:xfrm rot="5400000">
                                                  <a:off x="5203742" y="3681519"/>
                                                  <a:ext cx="420624" cy="61620"/>
                                                </a:xfrm>
                                                <a:prstGeom prst="rect">
                                                  <a:avLst/>
                                                </a:prstGeom>
                                                <a:solidFill>
                                                  <a:srgbClr val="C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86" name="Rectangle 31__00000000000"/>
                                                <p:cNvSpPr>
                                                  <a:spLocks noChangeArrowheads="1"/>
                                                </p:cNvSpPr>
                                                <p:nvPr/>
                                              </p:nvSpPr>
                                              <p:spPr bwMode="auto">
                                                <a:xfrm rot="5400000">
                                                  <a:off x="7152872" y="3712514"/>
                                                  <a:ext cx="420624" cy="61620"/>
                                                </a:xfrm>
                                                <a:prstGeom prst="rect">
                                                  <a:avLst/>
                                                </a:prstGeom>
                                                <a:solidFill>
                                                  <a:srgbClr val="C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grpSp>
                                        </p:grpSp>
                                        <p:grpSp>
                                          <p:nvGrpSpPr>
                                            <p:cNvPr id="69" name="Group 68"/>
                                            <p:cNvGrpSpPr/>
                                            <p:nvPr/>
                                          </p:nvGrpSpPr>
                                          <p:grpSpPr>
                                            <a:xfrm flipV="1">
                                              <a:off x="3241082" y="3606687"/>
                                              <a:ext cx="257676" cy="246121"/>
                                              <a:chOff x="5441506" y="2386064"/>
                                              <a:chExt cx="257676" cy="246121"/>
                                            </a:xfrm>
                                          </p:grpSpPr>
                                          <p:sp>
                                            <p:nvSpPr>
                                              <p:cNvPr id="76" name="Oval 10200"/>
                                              <p:cNvSpPr>
                                                <a:spLocks noChangeArrowheads="1"/>
                                              </p:cNvSpPr>
                                              <p:nvPr/>
                                            </p:nvSpPr>
                                            <p:spPr bwMode="auto">
                                              <a:xfrm rot="10800000">
                                                <a:off x="5441506" y="2386064"/>
                                                <a:ext cx="257676" cy="239419"/>
                                              </a:xfrm>
                                              <a:prstGeom prst="ellipse">
                                                <a:avLst/>
                                              </a:prstGeom>
                                              <a:noFill/>
                                              <a:ln w="19050" algn="ctr">
                                                <a:solidFill>
                                                  <a:srgbClr val="000000"/>
                                                </a:solidFill>
                                                <a:round/>
                                                <a:headEnd/>
                                                <a:tailEnd/>
                                              </a:ln>
                                              <a:effectLst/>
                                              <a:extLst>
                                                <a:ext uri="{909E8E84-426E-40DD-AFC4-6F175D3DCCD1}">
                                                  <a14:hiddenFill xmlns:a14="http://schemas.microsoft.com/office/drawing/2010/main">
                                                    <a:solidFill>
                                                      <a:srgbClr val="808080"/>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77" name="AutoShape 10300"/>
                                              <p:cNvSpPr>
                                                <a:spLocks noChangeArrowheads="1"/>
                                              </p:cNvSpPr>
                                              <p:nvPr/>
                                            </p:nvSpPr>
                                            <p:spPr bwMode="auto">
                                              <a:xfrm rot="10800000">
                                                <a:off x="5454684" y="2446741"/>
                                                <a:ext cx="216288" cy="185444"/>
                                              </a:xfrm>
                                              <a:prstGeom prst="flowChartExtract">
                                                <a:avLst/>
                                              </a:prstGeom>
                                              <a:solidFill>
                                                <a:srgbClr val="0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grpSp>
                                        <p:grpSp>
                                          <p:nvGrpSpPr>
                                            <p:cNvPr id="70" name="Group 69"/>
                                            <p:cNvGrpSpPr/>
                                            <p:nvPr/>
                                          </p:nvGrpSpPr>
                                          <p:grpSpPr>
                                            <a:xfrm flipV="1">
                                              <a:off x="5290109" y="3619682"/>
                                              <a:ext cx="257676" cy="246121"/>
                                              <a:chOff x="5441506" y="2386064"/>
                                              <a:chExt cx="257676" cy="246121"/>
                                            </a:xfrm>
                                          </p:grpSpPr>
                                          <p:sp>
                                            <p:nvSpPr>
                                              <p:cNvPr id="74" name="Oval 102000"/>
                                              <p:cNvSpPr>
                                                <a:spLocks noChangeArrowheads="1"/>
                                              </p:cNvSpPr>
                                              <p:nvPr/>
                                            </p:nvSpPr>
                                            <p:spPr bwMode="auto">
                                              <a:xfrm rot="10800000">
                                                <a:off x="5441506" y="2386064"/>
                                                <a:ext cx="257676" cy="239419"/>
                                              </a:xfrm>
                                              <a:prstGeom prst="ellipse">
                                                <a:avLst/>
                                              </a:prstGeom>
                                              <a:noFill/>
                                              <a:ln w="19050" algn="ctr">
                                                <a:solidFill>
                                                  <a:srgbClr val="000000"/>
                                                </a:solidFill>
                                                <a:round/>
                                                <a:headEnd/>
                                                <a:tailEnd/>
                                              </a:ln>
                                              <a:effectLst/>
                                              <a:extLst>
                                                <a:ext uri="{909E8E84-426E-40DD-AFC4-6F175D3DCCD1}">
                                                  <a14:hiddenFill xmlns:a14="http://schemas.microsoft.com/office/drawing/2010/main">
                                                    <a:solidFill>
                                                      <a:srgbClr val="808080"/>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75" name="AutoShape 103000"/>
                                              <p:cNvSpPr>
                                                <a:spLocks noChangeArrowheads="1"/>
                                              </p:cNvSpPr>
                                              <p:nvPr/>
                                            </p:nvSpPr>
                                            <p:spPr bwMode="auto">
                                              <a:xfrm rot="10800000">
                                                <a:off x="5454684" y="2446741"/>
                                                <a:ext cx="216288" cy="185444"/>
                                              </a:xfrm>
                                              <a:prstGeom prst="flowChartExtract">
                                                <a:avLst/>
                                              </a:prstGeom>
                                              <a:solidFill>
                                                <a:srgbClr val="0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grpSp>
                                        <p:grpSp>
                                          <p:nvGrpSpPr>
                                            <p:cNvPr id="71" name="Group 70"/>
                                            <p:cNvGrpSpPr/>
                                            <p:nvPr/>
                                          </p:nvGrpSpPr>
                                          <p:grpSpPr>
                                            <a:xfrm flipV="1">
                                              <a:off x="7247970" y="3634614"/>
                                              <a:ext cx="257676" cy="246121"/>
                                              <a:chOff x="5441506" y="2386064"/>
                                              <a:chExt cx="257676" cy="246121"/>
                                            </a:xfrm>
                                          </p:grpSpPr>
                                          <p:sp>
                                            <p:nvSpPr>
                                              <p:cNvPr id="72" name="Oval 1020000"/>
                                              <p:cNvSpPr>
                                                <a:spLocks noChangeArrowheads="1"/>
                                              </p:cNvSpPr>
                                              <p:nvPr/>
                                            </p:nvSpPr>
                                            <p:spPr bwMode="auto">
                                              <a:xfrm rot="10800000">
                                                <a:off x="5441506" y="2386064"/>
                                                <a:ext cx="257676" cy="239419"/>
                                              </a:xfrm>
                                              <a:prstGeom prst="ellipse">
                                                <a:avLst/>
                                              </a:prstGeom>
                                              <a:noFill/>
                                              <a:ln w="19050" algn="ctr">
                                                <a:solidFill>
                                                  <a:srgbClr val="000000"/>
                                                </a:solidFill>
                                                <a:round/>
                                                <a:headEnd/>
                                                <a:tailEnd/>
                                              </a:ln>
                                              <a:effectLst/>
                                              <a:extLst>
                                                <a:ext uri="{909E8E84-426E-40DD-AFC4-6F175D3DCCD1}">
                                                  <a14:hiddenFill xmlns:a14="http://schemas.microsoft.com/office/drawing/2010/main">
                                                    <a:solidFill>
                                                      <a:srgbClr val="808080"/>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73" name="AutoShape 1030000"/>
                                              <p:cNvSpPr>
                                                <a:spLocks noChangeArrowheads="1"/>
                                              </p:cNvSpPr>
                                              <p:nvPr/>
                                            </p:nvSpPr>
                                            <p:spPr bwMode="auto">
                                              <a:xfrm rot="10800000">
                                                <a:off x="5454684" y="2446741"/>
                                                <a:ext cx="216288" cy="185444"/>
                                              </a:xfrm>
                                              <a:prstGeom prst="flowChartExtract">
                                                <a:avLst/>
                                              </a:prstGeom>
                                              <a:solidFill>
                                                <a:srgbClr val="0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grpSp>
                                      </p:grpSp>
                                    </p:grpSp>
                                    <p:sp>
                                      <p:nvSpPr>
                                        <p:cNvPr id="63" name="Rectangle 62"/>
                                        <p:cNvSpPr>
                                          <a:spLocks noChangeArrowheads="1"/>
                                        </p:cNvSpPr>
                                        <p:nvPr/>
                                      </p:nvSpPr>
                                      <p:spPr bwMode="auto">
                                        <a:xfrm>
                                          <a:off x="853212" y="5697027"/>
                                          <a:ext cx="1152144" cy="61620"/>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61" name="Rectangle 60"/>
                                      <p:cNvSpPr>
                                        <a:spLocks noChangeArrowheads="1"/>
                                      </p:cNvSpPr>
                                      <p:nvPr/>
                                    </p:nvSpPr>
                                    <p:spPr bwMode="auto">
                                      <a:xfrm rot="5400000">
                                        <a:off x="-1056362" y="3747140"/>
                                        <a:ext cx="3886200" cy="61620"/>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59" name="Rectangle 58"/>
                                    <p:cNvSpPr>
                                      <a:spLocks noChangeArrowheads="1"/>
                                    </p:cNvSpPr>
                                    <p:nvPr/>
                                  </p:nvSpPr>
                                  <p:spPr bwMode="auto">
                                    <a:xfrm rot="5400000">
                                      <a:off x="976544" y="4713468"/>
                                      <a:ext cx="2022075" cy="61620"/>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57" name="Rectangle 56"/>
                                  <p:cNvSpPr>
                                    <a:spLocks noChangeArrowheads="1"/>
                                  </p:cNvSpPr>
                                  <p:nvPr/>
                                </p:nvSpPr>
                                <p:spPr bwMode="auto">
                                  <a:xfrm rot="5400000">
                                    <a:off x="1333511" y="4585555"/>
                                    <a:ext cx="1768052" cy="57662"/>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53" name="Rectangle 52"/>
                                <p:cNvSpPr>
                                  <a:spLocks noChangeArrowheads="1"/>
                                </p:cNvSpPr>
                                <p:nvPr/>
                              </p:nvSpPr>
                              <p:spPr bwMode="auto">
                                <a:xfrm rot="5400000">
                                  <a:off x="3177561" y="5517272"/>
                                  <a:ext cx="365760" cy="61620"/>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4" name="Rectangle 53"/>
                                <p:cNvSpPr>
                                  <a:spLocks noChangeArrowheads="1"/>
                                </p:cNvSpPr>
                                <p:nvPr/>
                              </p:nvSpPr>
                              <p:spPr bwMode="auto">
                                <a:xfrm rot="5400000">
                                  <a:off x="5229056" y="5494706"/>
                                  <a:ext cx="365760" cy="61620"/>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5" name="Rectangle 54"/>
                                <p:cNvSpPr>
                                  <a:spLocks noChangeArrowheads="1"/>
                                </p:cNvSpPr>
                                <p:nvPr/>
                              </p:nvSpPr>
                              <p:spPr bwMode="auto">
                                <a:xfrm rot="5400000">
                                  <a:off x="7174297" y="5508702"/>
                                  <a:ext cx="365760" cy="61620"/>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51" name="Rectangle 50"/>
                              <p:cNvSpPr>
                                <a:spLocks noChangeArrowheads="1"/>
                              </p:cNvSpPr>
                              <p:nvPr/>
                            </p:nvSpPr>
                            <p:spPr bwMode="auto">
                              <a:xfrm rot="10800000">
                                <a:off x="1978222" y="3731782"/>
                                <a:ext cx="265654" cy="61620"/>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49" name="Rectangle 48"/>
                            <p:cNvSpPr>
                              <a:spLocks noChangeArrowheads="1"/>
                            </p:cNvSpPr>
                            <p:nvPr/>
                          </p:nvSpPr>
                          <p:spPr bwMode="auto">
                            <a:xfrm rot="16200000">
                              <a:off x="1788620" y="3464354"/>
                              <a:ext cx="466344" cy="61620"/>
                            </a:xfrm>
                            <a:prstGeom prst="rect">
                              <a:avLst/>
                            </a:prstGeom>
                            <a:solidFill>
                              <a:srgbClr val="FFC000"/>
                            </a:solidFill>
                            <a:ln>
                              <a:solidFill>
                                <a:srgbClr val="FFC000"/>
                              </a:solidFill>
                            </a:ln>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47" name="Right Arrow 18___"/>
                          <p:cNvSpPr>
                            <a:spLocks noChangeArrowheads="1"/>
                          </p:cNvSpPr>
                          <p:nvPr/>
                        </p:nvSpPr>
                        <p:spPr bwMode="auto">
                          <a:xfrm flipH="1">
                            <a:off x="2948418" y="2968580"/>
                            <a:ext cx="460375" cy="174625"/>
                          </a:xfrm>
                          <a:prstGeom prst="rightArrow">
                            <a:avLst>
                              <a:gd name="adj1" fmla="val 50000"/>
                              <a:gd name="adj2" fmla="val 49969"/>
                            </a:avLst>
                          </a:prstGeom>
                          <a:solidFill>
                            <a:srgbClr val="C00000"/>
                          </a:solidFill>
                          <a:ln w="9525" algn="ctr">
                            <a:solidFill>
                              <a:srgbClr val="C00000"/>
                            </a:solidFill>
                            <a:round/>
                            <a:headEnd/>
                            <a:tailEnd/>
                          </a:ln>
                        </p:spPr>
                        <p:txBody>
                          <a:bodyPr/>
                          <a:lstStyle>
                            <a:lvl1pPr>
                              <a:spcBef>
                                <a:spcPct val="20000"/>
                              </a:spcBef>
                              <a:buChar char="•"/>
                              <a:defRPr sz="2400">
                                <a:solidFill>
                                  <a:srgbClr val="003150"/>
                                </a:solidFill>
                                <a:latin typeface="Arial Black" pitchFamily="34" charset="0"/>
                              </a:defRPr>
                            </a:lvl1pPr>
                            <a:lvl2pPr marL="742950" indent="-285750">
                              <a:spcBef>
                                <a:spcPct val="20000"/>
                              </a:spcBef>
                              <a:buChar char="•"/>
                              <a:defRPr>
                                <a:solidFill>
                                  <a:srgbClr val="82786F"/>
                                </a:solidFill>
                                <a:latin typeface="Arial" charset="0"/>
                              </a:defRPr>
                            </a:lvl2pPr>
                            <a:lvl3pPr marL="1143000" indent="-228600">
                              <a:spcBef>
                                <a:spcPct val="20000"/>
                              </a:spcBef>
                              <a:buChar char="•"/>
                              <a:defRPr sz="1600">
                                <a:solidFill>
                                  <a:srgbClr val="82786F"/>
                                </a:solidFill>
                                <a:latin typeface="Arial" charset="0"/>
                              </a:defRPr>
                            </a:lvl3pPr>
                            <a:lvl4pPr marL="1600200" indent="-228600">
                              <a:spcBef>
                                <a:spcPct val="20000"/>
                              </a:spcBef>
                              <a:buChar char="•"/>
                              <a:defRPr sz="1400">
                                <a:solidFill>
                                  <a:srgbClr val="82786F"/>
                                </a:solidFill>
                                <a:latin typeface="Arial" charset="0"/>
                              </a:defRPr>
                            </a:lvl4pPr>
                            <a:lvl5pPr marL="2057400" indent="-228600">
                              <a:spcBef>
                                <a:spcPct val="20000"/>
                              </a:spcBef>
                              <a:buChar char="•"/>
                              <a:defRPr sz="1400">
                                <a:solidFill>
                                  <a:srgbClr val="82786F"/>
                                </a:solidFill>
                                <a:latin typeface="Arial" charset="0"/>
                              </a:defRPr>
                            </a:lvl5pPr>
                            <a:lvl6pPr marL="2514600" indent="-228600" eaLnBrk="0" fontAlgn="base" hangingPunct="0">
                              <a:spcBef>
                                <a:spcPct val="20000"/>
                              </a:spcBef>
                              <a:spcAft>
                                <a:spcPct val="0"/>
                              </a:spcAft>
                              <a:buChar char="•"/>
                              <a:defRPr sz="1400">
                                <a:solidFill>
                                  <a:srgbClr val="82786F"/>
                                </a:solidFill>
                                <a:latin typeface="Arial" charset="0"/>
                              </a:defRPr>
                            </a:lvl6pPr>
                            <a:lvl7pPr marL="2971800" indent="-228600" eaLnBrk="0" fontAlgn="base" hangingPunct="0">
                              <a:spcBef>
                                <a:spcPct val="20000"/>
                              </a:spcBef>
                              <a:spcAft>
                                <a:spcPct val="0"/>
                              </a:spcAft>
                              <a:buChar char="•"/>
                              <a:defRPr sz="1400">
                                <a:solidFill>
                                  <a:srgbClr val="82786F"/>
                                </a:solidFill>
                                <a:latin typeface="Arial" charset="0"/>
                              </a:defRPr>
                            </a:lvl7pPr>
                            <a:lvl8pPr marL="3429000" indent="-228600" eaLnBrk="0" fontAlgn="base" hangingPunct="0">
                              <a:spcBef>
                                <a:spcPct val="20000"/>
                              </a:spcBef>
                              <a:spcAft>
                                <a:spcPct val="0"/>
                              </a:spcAft>
                              <a:buChar char="•"/>
                              <a:defRPr sz="1400">
                                <a:solidFill>
                                  <a:srgbClr val="82786F"/>
                                </a:solidFill>
                                <a:latin typeface="Arial" charset="0"/>
                              </a:defRPr>
                            </a:lvl8pPr>
                            <a:lvl9pPr marL="3886200" indent="-228600" eaLnBrk="0" fontAlgn="base" hangingPunct="0">
                              <a:spcBef>
                                <a:spcPct val="20000"/>
                              </a:spcBef>
                              <a:spcAft>
                                <a:spcPct val="0"/>
                              </a:spcAft>
                              <a:buChar char="•"/>
                              <a:defRPr sz="1400">
                                <a:solidFill>
                                  <a:srgbClr val="82786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charset="0"/>
                              <a:ea typeface="+mn-ea"/>
                              <a:cs typeface="+mn-cs"/>
                            </a:endParaRPr>
                          </a:p>
                        </p:txBody>
                      </p:sp>
                    </p:grpSp>
                  </p:grpSp>
                  <p:sp>
                    <p:nvSpPr>
                      <p:cNvPr id="42" name="Right Arrow 18__0"/>
                      <p:cNvSpPr>
                        <a:spLocks noChangeArrowheads="1"/>
                      </p:cNvSpPr>
                      <p:nvPr/>
                    </p:nvSpPr>
                    <p:spPr bwMode="auto">
                      <a:xfrm rot="16200000" flipV="1">
                        <a:off x="1618172" y="4717552"/>
                        <a:ext cx="460375" cy="174625"/>
                      </a:xfrm>
                      <a:prstGeom prst="rightArrow">
                        <a:avLst>
                          <a:gd name="adj1" fmla="val 50000"/>
                          <a:gd name="adj2" fmla="val 49969"/>
                        </a:avLst>
                      </a:prstGeom>
                      <a:solidFill>
                        <a:srgbClr val="848689"/>
                      </a:solidFill>
                      <a:ln w="9525" algn="ctr">
                        <a:solidFill>
                          <a:srgbClr val="848689"/>
                        </a:solidFill>
                        <a:round/>
                        <a:headEnd/>
                        <a:tailEnd/>
                      </a:ln>
                    </p:spPr>
                    <p:txBody>
                      <a:bodyPr/>
                      <a:lstStyle>
                        <a:lvl1pPr>
                          <a:spcBef>
                            <a:spcPct val="20000"/>
                          </a:spcBef>
                          <a:buChar char="•"/>
                          <a:defRPr sz="2400">
                            <a:solidFill>
                              <a:srgbClr val="003150"/>
                            </a:solidFill>
                            <a:latin typeface="Arial Black" pitchFamily="34" charset="0"/>
                          </a:defRPr>
                        </a:lvl1pPr>
                        <a:lvl2pPr marL="742950" indent="-285750">
                          <a:spcBef>
                            <a:spcPct val="20000"/>
                          </a:spcBef>
                          <a:buChar char="•"/>
                          <a:defRPr>
                            <a:solidFill>
                              <a:srgbClr val="82786F"/>
                            </a:solidFill>
                            <a:latin typeface="Arial" charset="0"/>
                          </a:defRPr>
                        </a:lvl2pPr>
                        <a:lvl3pPr marL="1143000" indent="-228600">
                          <a:spcBef>
                            <a:spcPct val="20000"/>
                          </a:spcBef>
                          <a:buChar char="•"/>
                          <a:defRPr sz="1600">
                            <a:solidFill>
                              <a:srgbClr val="82786F"/>
                            </a:solidFill>
                            <a:latin typeface="Arial" charset="0"/>
                          </a:defRPr>
                        </a:lvl3pPr>
                        <a:lvl4pPr marL="1600200" indent="-228600">
                          <a:spcBef>
                            <a:spcPct val="20000"/>
                          </a:spcBef>
                          <a:buChar char="•"/>
                          <a:defRPr sz="1400">
                            <a:solidFill>
                              <a:srgbClr val="82786F"/>
                            </a:solidFill>
                            <a:latin typeface="Arial" charset="0"/>
                          </a:defRPr>
                        </a:lvl4pPr>
                        <a:lvl5pPr marL="2057400" indent="-228600">
                          <a:spcBef>
                            <a:spcPct val="20000"/>
                          </a:spcBef>
                          <a:buChar char="•"/>
                          <a:defRPr sz="1400">
                            <a:solidFill>
                              <a:srgbClr val="82786F"/>
                            </a:solidFill>
                            <a:latin typeface="Arial" charset="0"/>
                          </a:defRPr>
                        </a:lvl5pPr>
                        <a:lvl6pPr marL="2514600" indent="-228600" eaLnBrk="0" fontAlgn="base" hangingPunct="0">
                          <a:spcBef>
                            <a:spcPct val="20000"/>
                          </a:spcBef>
                          <a:spcAft>
                            <a:spcPct val="0"/>
                          </a:spcAft>
                          <a:buChar char="•"/>
                          <a:defRPr sz="1400">
                            <a:solidFill>
                              <a:srgbClr val="82786F"/>
                            </a:solidFill>
                            <a:latin typeface="Arial" charset="0"/>
                          </a:defRPr>
                        </a:lvl6pPr>
                        <a:lvl7pPr marL="2971800" indent="-228600" eaLnBrk="0" fontAlgn="base" hangingPunct="0">
                          <a:spcBef>
                            <a:spcPct val="20000"/>
                          </a:spcBef>
                          <a:spcAft>
                            <a:spcPct val="0"/>
                          </a:spcAft>
                          <a:buChar char="•"/>
                          <a:defRPr sz="1400">
                            <a:solidFill>
                              <a:srgbClr val="82786F"/>
                            </a:solidFill>
                            <a:latin typeface="Arial" charset="0"/>
                          </a:defRPr>
                        </a:lvl7pPr>
                        <a:lvl8pPr marL="3429000" indent="-228600" eaLnBrk="0" fontAlgn="base" hangingPunct="0">
                          <a:spcBef>
                            <a:spcPct val="20000"/>
                          </a:spcBef>
                          <a:spcAft>
                            <a:spcPct val="0"/>
                          </a:spcAft>
                          <a:buChar char="•"/>
                          <a:defRPr sz="1400">
                            <a:solidFill>
                              <a:srgbClr val="82786F"/>
                            </a:solidFill>
                            <a:latin typeface="Arial" charset="0"/>
                          </a:defRPr>
                        </a:lvl8pPr>
                        <a:lvl9pPr marL="3886200" indent="-228600" eaLnBrk="0" fontAlgn="base" hangingPunct="0">
                          <a:spcBef>
                            <a:spcPct val="20000"/>
                          </a:spcBef>
                          <a:spcAft>
                            <a:spcPct val="0"/>
                          </a:spcAft>
                          <a:buChar char="•"/>
                          <a:defRPr sz="1400">
                            <a:solidFill>
                              <a:srgbClr val="82786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3" name="Right Arrow 18__00"/>
                      <p:cNvSpPr>
                        <a:spLocks noChangeArrowheads="1"/>
                      </p:cNvSpPr>
                      <p:nvPr/>
                    </p:nvSpPr>
                    <p:spPr bwMode="auto">
                      <a:xfrm rot="16200000" flipV="1">
                        <a:off x="1553750" y="3407568"/>
                        <a:ext cx="460375" cy="174625"/>
                      </a:xfrm>
                      <a:prstGeom prst="rightArrow">
                        <a:avLst>
                          <a:gd name="adj1" fmla="val 50000"/>
                          <a:gd name="adj2" fmla="val 49969"/>
                        </a:avLst>
                      </a:prstGeom>
                      <a:solidFill>
                        <a:srgbClr val="848689"/>
                      </a:solidFill>
                      <a:ln w="9525" algn="ctr">
                        <a:solidFill>
                          <a:srgbClr val="848689"/>
                        </a:solidFill>
                        <a:round/>
                        <a:headEnd/>
                        <a:tailEnd/>
                      </a:ln>
                    </p:spPr>
                    <p:txBody>
                      <a:bodyPr/>
                      <a:lstStyle>
                        <a:lvl1pPr>
                          <a:spcBef>
                            <a:spcPct val="20000"/>
                          </a:spcBef>
                          <a:buChar char="•"/>
                          <a:defRPr sz="2400">
                            <a:solidFill>
                              <a:srgbClr val="003150"/>
                            </a:solidFill>
                            <a:latin typeface="Arial Black" pitchFamily="34" charset="0"/>
                          </a:defRPr>
                        </a:lvl1pPr>
                        <a:lvl2pPr marL="742950" indent="-285750">
                          <a:spcBef>
                            <a:spcPct val="20000"/>
                          </a:spcBef>
                          <a:buChar char="•"/>
                          <a:defRPr>
                            <a:solidFill>
                              <a:srgbClr val="82786F"/>
                            </a:solidFill>
                            <a:latin typeface="Arial" charset="0"/>
                          </a:defRPr>
                        </a:lvl2pPr>
                        <a:lvl3pPr marL="1143000" indent="-228600">
                          <a:spcBef>
                            <a:spcPct val="20000"/>
                          </a:spcBef>
                          <a:buChar char="•"/>
                          <a:defRPr sz="1600">
                            <a:solidFill>
                              <a:srgbClr val="82786F"/>
                            </a:solidFill>
                            <a:latin typeface="Arial" charset="0"/>
                          </a:defRPr>
                        </a:lvl3pPr>
                        <a:lvl4pPr marL="1600200" indent="-228600">
                          <a:spcBef>
                            <a:spcPct val="20000"/>
                          </a:spcBef>
                          <a:buChar char="•"/>
                          <a:defRPr sz="1400">
                            <a:solidFill>
                              <a:srgbClr val="82786F"/>
                            </a:solidFill>
                            <a:latin typeface="Arial" charset="0"/>
                          </a:defRPr>
                        </a:lvl4pPr>
                        <a:lvl5pPr marL="2057400" indent="-228600">
                          <a:spcBef>
                            <a:spcPct val="20000"/>
                          </a:spcBef>
                          <a:buChar char="•"/>
                          <a:defRPr sz="1400">
                            <a:solidFill>
                              <a:srgbClr val="82786F"/>
                            </a:solidFill>
                            <a:latin typeface="Arial" charset="0"/>
                          </a:defRPr>
                        </a:lvl5pPr>
                        <a:lvl6pPr marL="2514600" indent="-228600" eaLnBrk="0" fontAlgn="base" hangingPunct="0">
                          <a:spcBef>
                            <a:spcPct val="20000"/>
                          </a:spcBef>
                          <a:spcAft>
                            <a:spcPct val="0"/>
                          </a:spcAft>
                          <a:buChar char="•"/>
                          <a:defRPr sz="1400">
                            <a:solidFill>
                              <a:srgbClr val="82786F"/>
                            </a:solidFill>
                            <a:latin typeface="Arial" charset="0"/>
                          </a:defRPr>
                        </a:lvl6pPr>
                        <a:lvl7pPr marL="2971800" indent="-228600" eaLnBrk="0" fontAlgn="base" hangingPunct="0">
                          <a:spcBef>
                            <a:spcPct val="20000"/>
                          </a:spcBef>
                          <a:spcAft>
                            <a:spcPct val="0"/>
                          </a:spcAft>
                          <a:buChar char="•"/>
                          <a:defRPr sz="1400">
                            <a:solidFill>
                              <a:srgbClr val="82786F"/>
                            </a:solidFill>
                            <a:latin typeface="Arial" charset="0"/>
                          </a:defRPr>
                        </a:lvl7pPr>
                        <a:lvl8pPr marL="3429000" indent="-228600" eaLnBrk="0" fontAlgn="base" hangingPunct="0">
                          <a:spcBef>
                            <a:spcPct val="20000"/>
                          </a:spcBef>
                          <a:spcAft>
                            <a:spcPct val="0"/>
                          </a:spcAft>
                          <a:buChar char="•"/>
                          <a:defRPr sz="1400">
                            <a:solidFill>
                              <a:srgbClr val="82786F"/>
                            </a:solidFill>
                            <a:latin typeface="Arial" charset="0"/>
                          </a:defRPr>
                        </a:lvl8pPr>
                        <a:lvl9pPr marL="3886200" indent="-228600" eaLnBrk="0" fontAlgn="base" hangingPunct="0">
                          <a:spcBef>
                            <a:spcPct val="20000"/>
                          </a:spcBef>
                          <a:spcAft>
                            <a:spcPct val="0"/>
                          </a:spcAft>
                          <a:buChar char="•"/>
                          <a:defRPr sz="1400">
                            <a:solidFill>
                              <a:srgbClr val="82786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charset="0"/>
                          <a:ea typeface="+mn-ea"/>
                          <a:cs typeface="+mn-cs"/>
                        </a:endParaRPr>
                      </a:p>
                    </p:txBody>
                  </p:sp>
                </p:grpSp>
                <p:sp>
                  <p:nvSpPr>
                    <p:cNvPr id="34" name="Freeform 33"/>
                    <p:cNvSpPr/>
                    <p:nvPr/>
                  </p:nvSpPr>
                  <p:spPr bwMode="auto">
                    <a:xfrm>
                      <a:off x="808967" y="1810235"/>
                      <a:ext cx="159471" cy="69746"/>
                    </a:xfrm>
                    <a:custGeom>
                      <a:avLst/>
                      <a:gdLst>
                        <a:gd name="connsiteX0" fmla="*/ 0 w 159471"/>
                        <a:gd name="connsiteY0" fmla="*/ 34835 h 69746"/>
                        <a:gd name="connsiteX1" fmla="*/ 78377 w 159471"/>
                        <a:gd name="connsiteY1" fmla="*/ 17417 h 69746"/>
                        <a:gd name="connsiteX2" fmla="*/ 95794 w 159471"/>
                        <a:gd name="connsiteY2" fmla="*/ 34835 h 69746"/>
                        <a:gd name="connsiteX3" fmla="*/ 104503 w 159471"/>
                        <a:gd name="connsiteY3" fmla="*/ 60960 h 69746"/>
                        <a:gd name="connsiteX4" fmla="*/ 156754 w 159471"/>
                        <a:gd name="connsiteY4" fmla="*/ 52252 h 69746"/>
                        <a:gd name="connsiteX5" fmla="*/ 156754 w 159471"/>
                        <a:gd name="connsiteY5" fmla="*/ 0 h 6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471" h="69746">
                          <a:moveTo>
                            <a:pt x="0" y="34835"/>
                          </a:moveTo>
                          <a:cubicBezTo>
                            <a:pt x="37330" y="12437"/>
                            <a:pt x="38772" y="-2386"/>
                            <a:pt x="78377" y="17417"/>
                          </a:cubicBezTo>
                          <a:cubicBezTo>
                            <a:pt x="85721" y="21089"/>
                            <a:pt x="89988" y="29029"/>
                            <a:pt x="95794" y="34835"/>
                          </a:cubicBezTo>
                          <a:cubicBezTo>
                            <a:pt x="98697" y="43543"/>
                            <a:pt x="98012" y="54469"/>
                            <a:pt x="104503" y="60960"/>
                          </a:cubicBezTo>
                          <a:cubicBezTo>
                            <a:pt x="117850" y="74307"/>
                            <a:pt x="148881" y="73247"/>
                            <a:pt x="156754" y="52252"/>
                          </a:cubicBezTo>
                          <a:cubicBezTo>
                            <a:pt x="162869" y="35944"/>
                            <a:pt x="156754" y="17417"/>
                            <a:pt x="156754" y="0"/>
                          </a:cubicBezTo>
                        </a:path>
                      </a:pathLst>
                    </a:custGeom>
                    <a:noFill/>
                    <a:ln w="38100" cap="flat" cmpd="sng" algn="ctr">
                      <a:solidFill>
                        <a:srgbClr val="7F7F7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grpSp>
              <p:sp>
                <p:nvSpPr>
                  <p:cNvPr id="32" name="Freeform 31"/>
                  <p:cNvSpPr/>
                  <p:nvPr/>
                </p:nvSpPr>
                <p:spPr bwMode="auto">
                  <a:xfrm>
                    <a:off x="1909310" y="1823743"/>
                    <a:ext cx="159471" cy="69746"/>
                  </a:xfrm>
                  <a:custGeom>
                    <a:avLst/>
                    <a:gdLst>
                      <a:gd name="connsiteX0" fmla="*/ 0 w 159471"/>
                      <a:gd name="connsiteY0" fmla="*/ 34835 h 69746"/>
                      <a:gd name="connsiteX1" fmla="*/ 78377 w 159471"/>
                      <a:gd name="connsiteY1" fmla="*/ 17417 h 69746"/>
                      <a:gd name="connsiteX2" fmla="*/ 95794 w 159471"/>
                      <a:gd name="connsiteY2" fmla="*/ 34835 h 69746"/>
                      <a:gd name="connsiteX3" fmla="*/ 104503 w 159471"/>
                      <a:gd name="connsiteY3" fmla="*/ 60960 h 69746"/>
                      <a:gd name="connsiteX4" fmla="*/ 156754 w 159471"/>
                      <a:gd name="connsiteY4" fmla="*/ 52252 h 69746"/>
                      <a:gd name="connsiteX5" fmla="*/ 156754 w 159471"/>
                      <a:gd name="connsiteY5" fmla="*/ 0 h 6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471" h="69746">
                        <a:moveTo>
                          <a:pt x="0" y="34835"/>
                        </a:moveTo>
                        <a:cubicBezTo>
                          <a:pt x="37330" y="12437"/>
                          <a:pt x="38772" y="-2386"/>
                          <a:pt x="78377" y="17417"/>
                        </a:cubicBezTo>
                        <a:cubicBezTo>
                          <a:pt x="85721" y="21089"/>
                          <a:pt x="89988" y="29029"/>
                          <a:pt x="95794" y="34835"/>
                        </a:cubicBezTo>
                        <a:cubicBezTo>
                          <a:pt x="98697" y="43543"/>
                          <a:pt x="98012" y="54469"/>
                          <a:pt x="104503" y="60960"/>
                        </a:cubicBezTo>
                        <a:cubicBezTo>
                          <a:pt x="117850" y="74307"/>
                          <a:pt x="148881" y="73247"/>
                          <a:pt x="156754" y="52252"/>
                        </a:cubicBezTo>
                        <a:cubicBezTo>
                          <a:pt x="162869" y="35944"/>
                          <a:pt x="156754" y="17417"/>
                          <a:pt x="156754" y="0"/>
                        </a:cubicBezTo>
                      </a:path>
                    </a:pathLst>
                  </a:custGeom>
                  <a:noFill/>
                  <a:ln w="381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grpSp>
            <p:sp>
              <p:nvSpPr>
                <p:cNvPr id="24" name="Text Box 118"/>
                <p:cNvSpPr txBox="1">
                  <a:spLocks noChangeArrowheads="1"/>
                </p:cNvSpPr>
                <p:nvPr/>
              </p:nvSpPr>
              <p:spPr bwMode="auto">
                <a:xfrm>
                  <a:off x="3149507" y="5200473"/>
                  <a:ext cx="1987743" cy="2014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SSB BOILER 1 </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5" name="Text Box 1180"/>
                <p:cNvSpPr txBox="1">
                  <a:spLocks noChangeArrowheads="1"/>
                </p:cNvSpPr>
                <p:nvPr/>
              </p:nvSpPr>
              <p:spPr bwMode="auto">
                <a:xfrm>
                  <a:off x="5137250" y="5205092"/>
                  <a:ext cx="1987743" cy="2014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SSB BOILER 2 </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7" name="Text Box 118000"/>
                <p:cNvSpPr txBox="1">
                  <a:spLocks noChangeArrowheads="1"/>
                </p:cNvSpPr>
                <p:nvPr/>
              </p:nvSpPr>
              <p:spPr bwMode="auto">
                <a:xfrm>
                  <a:off x="3079065" y="3638729"/>
                  <a:ext cx="1845002" cy="2014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PRIMARY PUMP</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9" name="Text Box 11800000"/>
                <p:cNvSpPr txBox="1">
                  <a:spLocks noChangeArrowheads="1"/>
                </p:cNvSpPr>
                <p:nvPr/>
              </p:nvSpPr>
              <p:spPr bwMode="auto">
                <a:xfrm>
                  <a:off x="5001962" y="3647584"/>
                  <a:ext cx="1987743" cy="2014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PRIMARY PUMP</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sp>
            <p:nvSpPr>
              <p:cNvPr id="17" name="Text Box 11800000000"/>
              <p:cNvSpPr txBox="1">
                <a:spLocks noChangeArrowheads="1"/>
              </p:cNvSpPr>
              <p:nvPr/>
            </p:nvSpPr>
            <p:spPr bwMode="auto">
              <a:xfrm>
                <a:off x="131442" y="1568134"/>
                <a:ext cx="1565183" cy="34239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RETURN</a:t>
                </a:r>
              </a:p>
            </p:txBody>
          </p:sp>
          <p:sp>
            <p:nvSpPr>
              <p:cNvPr id="18" name="Text Box 118000000000"/>
              <p:cNvSpPr txBox="1">
                <a:spLocks noChangeArrowheads="1"/>
              </p:cNvSpPr>
              <p:nvPr/>
            </p:nvSpPr>
            <p:spPr bwMode="auto">
              <a:xfrm>
                <a:off x="1213898" y="1580730"/>
                <a:ext cx="1565183" cy="30470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SUPPLY</a:t>
                </a:r>
              </a:p>
            </p:txBody>
          </p:sp>
        </p:grpSp>
        <p:sp>
          <p:nvSpPr>
            <p:cNvPr id="15" name="Text Box 1180000000000"/>
            <p:cNvSpPr txBox="1">
              <a:spLocks noChangeArrowheads="1"/>
            </p:cNvSpPr>
            <p:nvPr/>
          </p:nvSpPr>
          <p:spPr bwMode="auto">
            <a:xfrm>
              <a:off x="634891" y="2539826"/>
              <a:ext cx="1565183" cy="21319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EXPANSION TANK</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pic>
        <p:nvPicPr>
          <p:cNvPr id="1026" name="Picture 2" descr="Image result for expansion tank asme"/>
          <p:cNvPicPr>
            <a:picLocks noChangeAspect="1" noChangeArrowheads="1"/>
          </p:cNvPicPr>
          <p:nvPr/>
        </p:nvPicPr>
        <p:blipFill rotWithShape="1">
          <a:blip r:embed="rId7">
            <a:extLst>
              <a:ext uri="{28A0092B-C50C-407E-A947-70E740481C1C}">
                <a14:useLocalDpi xmlns:a14="http://schemas.microsoft.com/office/drawing/2010/main" val="0"/>
              </a:ext>
            </a:extLst>
          </a:blip>
          <a:srcRect l="60093" b="10924"/>
          <a:stretch/>
        </p:blipFill>
        <p:spPr bwMode="auto">
          <a:xfrm>
            <a:off x="1744277" y="2313648"/>
            <a:ext cx="760235" cy="1781758"/>
          </a:xfrm>
          <a:prstGeom prst="rect">
            <a:avLst/>
          </a:prstGeom>
          <a:noFill/>
          <a:extLst>
            <a:ext uri="{909E8E84-426E-40DD-AFC4-6F175D3DCCD1}">
              <a14:hiddenFill xmlns:a14="http://schemas.microsoft.com/office/drawing/2010/main">
                <a:solidFill>
                  <a:srgbClr val="FFFFFF"/>
                </a:solidFill>
              </a14:hiddenFill>
            </a:ext>
          </a:extLst>
        </p:spPr>
      </p:pic>
      <p:sp>
        <p:nvSpPr>
          <p:cNvPr id="110" name="Rectangle 109"/>
          <p:cNvSpPr>
            <a:spLocks noChangeArrowheads="1"/>
          </p:cNvSpPr>
          <p:nvPr/>
        </p:nvSpPr>
        <p:spPr bwMode="auto">
          <a:xfrm rot="5400000">
            <a:off x="2155458" y="5263434"/>
            <a:ext cx="365760" cy="61620"/>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11" name="Rectangle 110"/>
          <p:cNvSpPr>
            <a:spLocks noChangeArrowheads="1"/>
          </p:cNvSpPr>
          <p:nvPr/>
        </p:nvSpPr>
        <p:spPr bwMode="auto">
          <a:xfrm rot="5400000">
            <a:off x="2579235" y="5260140"/>
            <a:ext cx="365760" cy="61620"/>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12" name="Rectangle 111"/>
          <p:cNvSpPr>
            <a:spLocks noChangeArrowheads="1"/>
          </p:cNvSpPr>
          <p:nvPr/>
        </p:nvSpPr>
        <p:spPr bwMode="auto">
          <a:xfrm rot="10800000">
            <a:off x="2307033" y="5107033"/>
            <a:ext cx="457200" cy="61620"/>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13" name="Rectangle 112"/>
          <p:cNvSpPr>
            <a:spLocks noChangeArrowheads="1"/>
          </p:cNvSpPr>
          <p:nvPr/>
        </p:nvSpPr>
        <p:spPr bwMode="auto">
          <a:xfrm rot="10800000">
            <a:off x="2334506" y="5413292"/>
            <a:ext cx="457200" cy="61620"/>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7" name="Rectangle 106"/>
          <p:cNvSpPr/>
          <p:nvPr/>
        </p:nvSpPr>
        <p:spPr>
          <a:xfrm>
            <a:off x="2369148" y="5170443"/>
            <a:ext cx="356448" cy="189963"/>
          </a:xfrm>
          <a:prstGeom prst="rect">
            <a:avLst/>
          </a:prstGeom>
          <a:solidFill>
            <a:schemeClr val="bg1"/>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Bosch Office Sans"/>
              <a:ea typeface="+mn-ea"/>
              <a:cs typeface="+mn-cs"/>
            </a:endParaRPr>
          </a:p>
        </p:txBody>
      </p:sp>
      <p:grpSp>
        <p:nvGrpSpPr>
          <p:cNvPr id="114" name="Group 113"/>
          <p:cNvGrpSpPr/>
          <p:nvPr/>
        </p:nvGrpSpPr>
        <p:grpSpPr>
          <a:xfrm rot="5400000">
            <a:off x="2406669" y="5015859"/>
            <a:ext cx="257676" cy="246121"/>
            <a:chOff x="2721549" y="2111747"/>
            <a:chExt cx="257676" cy="246121"/>
          </a:xfrm>
        </p:grpSpPr>
        <p:sp>
          <p:nvSpPr>
            <p:cNvPr id="115" name="Oval 10200000"/>
            <p:cNvSpPr>
              <a:spLocks noChangeArrowheads="1"/>
            </p:cNvSpPr>
            <p:nvPr/>
          </p:nvSpPr>
          <p:spPr bwMode="auto">
            <a:xfrm rot="10800000" flipV="1">
              <a:off x="2721549" y="2118449"/>
              <a:ext cx="257676" cy="239419"/>
            </a:xfrm>
            <a:prstGeom prst="ellipse">
              <a:avLst/>
            </a:prstGeom>
            <a:noFill/>
            <a:ln w="19050" algn="ctr">
              <a:solidFill>
                <a:srgbClr val="000000"/>
              </a:solidFill>
              <a:round/>
              <a:headEnd/>
              <a:tailEnd/>
            </a:ln>
            <a:effectLst/>
            <a:extLst>
              <a:ext uri="{909E8E84-426E-40DD-AFC4-6F175D3DCCD1}">
                <a14:hiddenFill xmlns:a14="http://schemas.microsoft.com/office/drawing/2010/main">
                  <a:solidFill>
                    <a:srgbClr val="808080"/>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116" name="AutoShape 10300000"/>
            <p:cNvSpPr>
              <a:spLocks noChangeArrowheads="1"/>
            </p:cNvSpPr>
            <p:nvPr/>
          </p:nvSpPr>
          <p:spPr bwMode="auto">
            <a:xfrm rot="10800000" flipV="1">
              <a:off x="2734727" y="2111747"/>
              <a:ext cx="216288" cy="185444"/>
            </a:xfrm>
            <a:prstGeom prst="flowChartExtract">
              <a:avLst/>
            </a:prstGeom>
            <a:solidFill>
              <a:srgbClr val="0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grpSp>
      <p:grpSp>
        <p:nvGrpSpPr>
          <p:cNvPr id="118" name="Group 117"/>
          <p:cNvGrpSpPr/>
          <p:nvPr/>
        </p:nvGrpSpPr>
        <p:grpSpPr>
          <a:xfrm rot="5400000">
            <a:off x="2402655" y="5324671"/>
            <a:ext cx="257676" cy="246121"/>
            <a:chOff x="2721549" y="2111747"/>
            <a:chExt cx="257676" cy="246121"/>
          </a:xfrm>
        </p:grpSpPr>
        <p:sp>
          <p:nvSpPr>
            <p:cNvPr id="119" name="Oval 102000000"/>
            <p:cNvSpPr>
              <a:spLocks noChangeArrowheads="1"/>
            </p:cNvSpPr>
            <p:nvPr/>
          </p:nvSpPr>
          <p:spPr bwMode="auto">
            <a:xfrm rot="10800000" flipV="1">
              <a:off x="2721549" y="2118449"/>
              <a:ext cx="257676" cy="239419"/>
            </a:xfrm>
            <a:prstGeom prst="ellipse">
              <a:avLst/>
            </a:prstGeom>
            <a:noFill/>
            <a:ln w="19050" algn="ctr">
              <a:solidFill>
                <a:srgbClr val="000000"/>
              </a:solidFill>
              <a:round/>
              <a:headEnd/>
              <a:tailEnd/>
            </a:ln>
            <a:effectLst/>
            <a:extLst>
              <a:ext uri="{909E8E84-426E-40DD-AFC4-6F175D3DCCD1}">
                <a14:hiddenFill xmlns:a14="http://schemas.microsoft.com/office/drawing/2010/main">
                  <a:solidFill>
                    <a:srgbClr val="808080"/>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120" name="AutoShape 103000000"/>
            <p:cNvSpPr>
              <a:spLocks noChangeArrowheads="1"/>
            </p:cNvSpPr>
            <p:nvPr/>
          </p:nvSpPr>
          <p:spPr bwMode="auto">
            <a:xfrm rot="10800000" flipV="1">
              <a:off x="2734727" y="2111747"/>
              <a:ext cx="216288" cy="185444"/>
            </a:xfrm>
            <a:prstGeom prst="flowChartExtract">
              <a:avLst/>
            </a:prstGeom>
            <a:solidFill>
              <a:srgbClr val="0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grpSp>
      <p:sp>
        <p:nvSpPr>
          <p:cNvPr id="124" name="Text Box 118000000000__"/>
          <p:cNvSpPr txBox="1">
            <a:spLocks noChangeArrowheads="1"/>
          </p:cNvSpPr>
          <p:nvPr/>
        </p:nvSpPr>
        <p:spPr bwMode="auto">
          <a:xfrm rot="16200000">
            <a:off x="4056080" y="4003631"/>
            <a:ext cx="1565183" cy="30470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57 gpm</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25" name="Text Box 118000000000___"/>
          <p:cNvSpPr txBox="1">
            <a:spLocks noChangeArrowheads="1"/>
          </p:cNvSpPr>
          <p:nvPr/>
        </p:nvSpPr>
        <p:spPr bwMode="auto">
          <a:xfrm rot="16200000">
            <a:off x="6095770" y="4000165"/>
            <a:ext cx="1565183" cy="30470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57 gpm</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27" name="Picture 2_" descr="Image result for heating air separato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286" b="96857" l="13125" r="97500">
                        <a14:backgroundMark x1="2500" y1="81429" x2="2500" y2="81429"/>
                        <a14:backgroundMark x1="4375" y1="7714" x2="4375" y2="7714"/>
                        <a14:backgroundMark x1="97500" y1="94571" x2="97500" y2="94571"/>
                        <a14:backgroundMark x1="96250" y1="42571" x2="96250" y2="42571"/>
                      </a14:backgroundRemoval>
                    </a14:imgEffect>
                  </a14:imgLayer>
                </a14:imgProps>
              </a:ext>
              <a:ext uri="{28A0092B-C50C-407E-A947-70E740481C1C}">
                <a14:useLocalDpi xmlns:a14="http://schemas.microsoft.com/office/drawing/2010/main" val="0"/>
              </a:ext>
            </a:extLst>
          </a:blip>
          <a:srcRect l="13098" r="2" b="1617"/>
          <a:stretch/>
        </p:blipFill>
        <p:spPr bwMode="auto">
          <a:xfrm>
            <a:off x="1918958" y="4985045"/>
            <a:ext cx="235889" cy="58419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0"/>
          <a:stretch>
            <a:fillRect/>
          </a:stretch>
        </p:blipFill>
        <p:spPr>
          <a:xfrm>
            <a:off x="3872922" y="2962660"/>
            <a:ext cx="1212379" cy="2424757"/>
          </a:xfrm>
          <a:prstGeom prst="rect">
            <a:avLst/>
          </a:prstGeom>
        </p:spPr>
      </p:pic>
      <p:pic>
        <p:nvPicPr>
          <p:cNvPr id="109" name="Picture 108"/>
          <p:cNvPicPr>
            <a:picLocks noChangeAspect="1"/>
          </p:cNvPicPr>
          <p:nvPr/>
        </p:nvPicPr>
        <p:blipFill>
          <a:blip r:embed="rId10"/>
          <a:stretch>
            <a:fillRect/>
          </a:stretch>
        </p:blipFill>
        <p:spPr>
          <a:xfrm>
            <a:off x="5078907" y="2967417"/>
            <a:ext cx="1212379" cy="2424757"/>
          </a:xfrm>
          <a:prstGeom prst="rect">
            <a:avLst/>
          </a:prstGeom>
        </p:spPr>
      </p:pic>
      <p:pic>
        <p:nvPicPr>
          <p:cNvPr id="129" name="Picture 128"/>
          <p:cNvPicPr>
            <a:picLocks noChangeAspect="1"/>
          </p:cNvPicPr>
          <p:nvPr/>
        </p:nvPicPr>
        <p:blipFill>
          <a:blip r:embed="rId10"/>
          <a:stretch>
            <a:fillRect/>
          </a:stretch>
        </p:blipFill>
        <p:spPr>
          <a:xfrm>
            <a:off x="6293207" y="2967417"/>
            <a:ext cx="1212379" cy="2424757"/>
          </a:xfrm>
          <a:prstGeom prst="rect">
            <a:avLst/>
          </a:prstGeom>
        </p:spPr>
      </p:pic>
      <p:pic>
        <p:nvPicPr>
          <p:cNvPr id="130" name="Picture 129"/>
          <p:cNvPicPr>
            <a:picLocks noChangeAspect="1"/>
          </p:cNvPicPr>
          <p:nvPr/>
        </p:nvPicPr>
        <p:blipFill>
          <a:blip r:embed="rId10"/>
          <a:stretch>
            <a:fillRect/>
          </a:stretch>
        </p:blipFill>
        <p:spPr>
          <a:xfrm>
            <a:off x="7506801" y="2968888"/>
            <a:ext cx="1212379" cy="2424757"/>
          </a:xfrm>
          <a:prstGeom prst="rect">
            <a:avLst/>
          </a:prstGeom>
        </p:spPr>
      </p:pic>
      <p:sp>
        <p:nvSpPr>
          <p:cNvPr id="121" name="Text Box 118000000000____"/>
          <p:cNvSpPr txBox="1">
            <a:spLocks noChangeArrowheads="1"/>
          </p:cNvSpPr>
          <p:nvPr/>
        </p:nvSpPr>
        <p:spPr bwMode="auto">
          <a:xfrm>
            <a:off x="5486400" y="1898573"/>
            <a:ext cx="1591355" cy="30470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FLOW RATES: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28.5GPM PER MODULE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57GPM PER BOILER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228GPM TOTAL</a:t>
            </a:r>
          </a:p>
        </p:txBody>
      </p:sp>
      <p:sp>
        <p:nvSpPr>
          <p:cNvPr id="117" name="Right Arrow 18__0"/>
          <p:cNvSpPr>
            <a:spLocks noChangeArrowheads="1"/>
          </p:cNvSpPr>
          <p:nvPr/>
        </p:nvSpPr>
        <p:spPr bwMode="auto">
          <a:xfrm rot="5400000" flipV="1">
            <a:off x="3106218" y="4324141"/>
            <a:ext cx="460375" cy="174625"/>
          </a:xfrm>
          <a:prstGeom prst="rightArrow">
            <a:avLst>
              <a:gd name="adj1" fmla="val 50000"/>
              <a:gd name="adj2" fmla="val 49969"/>
            </a:avLst>
          </a:prstGeom>
          <a:solidFill>
            <a:srgbClr val="848689"/>
          </a:solidFill>
          <a:ln w="9525" algn="ctr">
            <a:solidFill>
              <a:srgbClr val="848689"/>
            </a:solidFill>
            <a:round/>
            <a:headEnd/>
            <a:tailEnd/>
          </a:ln>
        </p:spPr>
        <p:txBody>
          <a:bodyPr/>
          <a:lstStyle>
            <a:lvl1pPr>
              <a:spcBef>
                <a:spcPct val="20000"/>
              </a:spcBef>
              <a:buChar char="•"/>
              <a:defRPr sz="2400">
                <a:solidFill>
                  <a:srgbClr val="003150"/>
                </a:solidFill>
                <a:latin typeface="Arial Black" pitchFamily="34" charset="0"/>
              </a:defRPr>
            </a:lvl1pPr>
            <a:lvl2pPr marL="742950" indent="-285750">
              <a:spcBef>
                <a:spcPct val="20000"/>
              </a:spcBef>
              <a:buChar char="•"/>
              <a:defRPr>
                <a:solidFill>
                  <a:srgbClr val="82786F"/>
                </a:solidFill>
                <a:latin typeface="Arial" charset="0"/>
              </a:defRPr>
            </a:lvl2pPr>
            <a:lvl3pPr marL="1143000" indent="-228600">
              <a:spcBef>
                <a:spcPct val="20000"/>
              </a:spcBef>
              <a:buChar char="•"/>
              <a:defRPr sz="1600">
                <a:solidFill>
                  <a:srgbClr val="82786F"/>
                </a:solidFill>
                <a:latin typeface="Arial" charset="0"/>
              </a:defRPr>
            </a:lvl3pPr>
            <a:lvl4pPr marL="1600200" indent="-228600">
              <a:spcBef>
                <a:spcPct val="20000"/>
              </a:spcBef>
              <a:buChar char="•"/>
              <a:defRPr sz="1400">
                <a:solidFill>
                  <a:srgbClr val="82786F"/>
                </a:solidFill>
                <a:latin typeface="Arial" charset="0"/>
              </a:defRPr>
            </a:lvl4pPr>
            <a:lvl5pPr marL="2057400" indent="-228600">
              <a:spcBef>
                <a:spcPct val="20000"/>
              </a:spcBef>
              <a:buChar char="•"/>
              <a:defRPr sz="1400">
                <a:solidFill>
                  <a:srgbClr val="82786F"/>
                </a:solidFill>
                <a:latin typeface="Arial" charset="0"/>
              </a:defRPr>
            </a:lvl5pPr>
            <a:lvl6pPr marL="2514600" indent="-228600" eaLnBrk="0" fontAlgn="base" hangingPunct="0">
              <a:spcBef>
                <a:spcPct val="20000"/>
              </a:spcBef>
              <a:spcAft>
                <a:spcPct val="0"/>
              </a:spcAft>
              <a:buChar char="•"/>
              <a:defRPr sz="1400">
                <a:solidFill>
                  <a:srgbClr val="82786F"/>
                </a:solidFill>
                <a:latin typeface="Arial" charset="0"/>
              </a:defRPr>
            </a:lvl6pPr>
            <a:lvl7pPr marL="2971800" indent="-228600" eaLnBrk="0" fontAlgn="base" hangingPunct="0">
              <a:spcBef>
                <a:spcPct val="20000"/>
              </a:spcBef>
              <a:spcAft>
                <a:spcPct val="0"/>
              </a:spcAft>
              <a:buChar char="•"/>
              <a:defRPr sz="1400">
                <a:solidFill>
                  <a:srgbClr val="82786F"/>
                </a:solidFill>
                <a:latin typeface="Arial" charset="0"/>
              </a:defRPr>
            </a:lvl7pPr>
            <a:lvl8pPr marL="3429000" indent="-228600" eaLnBrk="0" fontAlgn="base" hangingPunct="0">
              <a:spcBef>
                <a:spcPct val="20000"/>
              </a:spcBef>
              <a:spcAft>
                <a:spcPct val="0"/>
              </a:spcAft>
              <a:buChar char="•"/>
              <a:defRPr sz="1400">
                <a:solidFill>
                  <a:srgbClr val="82786F"/>
                </a:solidFill>
                <a:latin typeface="Arial" charset="0"/>
              </a:defRPr>
            </a:lvl8pPr>
            <a:lvl9pPr marL="3886200" indent="-228600" eaLnBrk="0" fontAlgn="base" hangingPunct="0">
              <a:spcBef>
                <a:spcPct val="20000"/>
              </a:spcBef>
              <a:spcAft>
                <a:spcPct val="0"/>
              </a:spcAft>
              <a:buChar char="•"/>
              <a:defRPr sz="1400">
                <a:solidFill>
                  <a:srgbClr val="82786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charset="0"/>
              <a:ea typeface="+mn-ea"/>
              <a:cs typeface="+mn-cs"/>
            </a:endParaRPr>
          </a:p>
        </p:txBody>
      </p:sp>
      <p:cxnSp>
        <p:nvCxnSpPr>
          <p:cNvPr id="16" name="Straight Connector 15"/>
          <p:cNvCxnSpPr/>
          <p:nvPr/>
        </p:nvCxnSpPr>
        <p:spPr>
          <a:xfrm flipH="1">
            <a:off x="3697997" y="2862316"/>
            <a:ext cx="7620" cy="2149072"/>
          </a:xfrm>
          <a:prstGeom prst="line">
            <a:avLst/>
          </a:prstGeom>
          <a:ln w="57150">
            <a:solidFill>
              <a:srgbClr val="FF8F8F"/>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rot="16200000">
            <a:off x="3130703" y="3398678"/>
            <a:ext cx="914400" cy="139675"/>
          </a:xfrm>
          <a:prstGeom prst="rect">
            <a:avLst/>
          </a:prstGeom>
          <a:noFill/>
        </p:spPr>
        <p:txBody>
          <a:bodyPr wrap="none" lIns="0" tIns="0" rIns="0" bIns="0" rtlCol="0">
            <a:noAutofit/>
          </a:bodyPr>
          <a:lstStyle/>
          <a:p>
            <a:pPr marL="0" marR="0" lvl="0" indent="0" algn="l" defTabSz="914400" rtl="0" eaLnBrk="1" fontAlgn="auto" latinLnBrk="0" hangingPunct="1">
              <a:lnSpc>
                <a:spcPct val="107000"/>
              </a:lnSpc>
              <a:spcBef>
                <a:spcPts val="500"/>
              </a:spcBef>
              <a:spcAft>
                <a:spcPts val="0"/>
              </a:spcAft>
              <a:buClrTx/>
              <a:buSzTx/>
              <a:buFontTx/>
              <a:buNone/>
              <a:tabLst/>
              <a:defRPr/>
            </a:pPr>
            <a:r>
              <a:rPr kumimoji="0" lang="en-US" sz="1000" b="0" i="0" u="none" strike="noStrike" kern="0" cap="none" spc="0" normalizeH="0" baseline="0" noProof="0" dirty="0">
                <a:ln>
                  <a:noFill/>
                </a:ln>
                <a:solidFill>
                  <a:srgbClr val="FF8F8F"/>
                </a:solidFill>
                <a:effectLst/>
                <a:uLnTx/>
                <a:uFillTx/>
                <a:latin typeface="Bosch Office Sans" pitchFamily="2" charset="0"/>
                <a:ea typeface="+mn-ea"/>
                <a:cs typeface="+mn-cs"/>
              </a:rPr>
              <a:t>OPTIONAL</a:t>
            </a:r>
          </a:p>
        </p:txBody>
      </p:sp>
      <p:sp>
        <p:nvSpPr>
          <p:cNvPr id="196" name="Right Arrow 18___"/>
          <p:cNvSpPr>
            <a:spLocks noChangeArrowheads="1"/>
          </p:cNvSpPr>
          <p:nvPr/>
        </p:nvSpPr>
        <p:spPr bwMode="auto">
          <a:xfrm rot="5400000" flipH="1">
            <a:off x="3562673" y="3587905"/>
            <a:ext cx="460375" cy="45719"/>
          </a:xfrm>
          <a:prstGeom prst="rightArrow">
            <a:avLst>
              <a:gd name="adj1" fmla="val 50000"/>
              <a:gd name="adj2" fmla="val 49969"/>
            </a:avLst>
          </a:prstGeom>
          <a:solidFill>
            <a:srgbClr val="FF8F8F"/>
          </a:solidFill>
          <a:ln w="9525" algn="ctr">
            <a:solidFill>
              <a:srgbClr val="FF8F8F"/>
            </a:solidFill>
            <a:round/>
            <a:headEnd/>
            <a:tailEnd/>
          </a:ln>
        </p:spPr>
        <p:txBody>
          <a:bodyPr/>
          <a:lstStyle>
            <a:lvl1pPr>
              <a:spcBef>
                <a:spcPct val="20000"/>
              </a:spcBef>
              <a:buChar char="•"/>
              <a:defRPr sz="2400">
                <a:solidFill>
                  <a:srgbClr val="003150"/>
                </a:solidFill>
                <a:latin typeface="Arial Black" pitchFamily="34" charset="0"/>
              </a:defRPr>
            </a:lvl1pPr>
            <a:lvl2pPr marL="742950" indent="-285750">
              <a:spcBef>
                <a:spcPct val="20000"/>
              </a:spcBef>
              <a:buChar char="•"/>
              <a:defRPr>
                <a:solidFill>
                  <a:srgbClr val="82786F"/>
                </a:solidFill>
                <a:latin typeface="Arial" charset="0"/>
              </a:defRPr>
            </a:lvl2pPr>
            <a:lvl3pPr marL="1143000" indent="-228600">
              <a:spcBef>
                <a:spcPct val="20000"/>
              </a:spcBef>
              <a:buChar char="•"/>
              <a:defRPr sz="1600">
                <a:solidFill>
                  <a:srgbClr val="82786F"/>
                </a:solidFill>
                <a:latin typeface="Arial" charset="0"/>
              </a:defRPr>
            </a:lvl3pPr>
            <a:lvl4pPr marL="1600200" indent="-228600">
              <a:spcBef>
                <a:spcPct val="20000"/>
              </a:spcBef>
              <a:buChar char="•"/>
              <a:defRPr sz="1400">
                <a:solidFill>
                  <a:srgbClr val="82786F"/>
                </a:solidFill>
                <a:latin typeface="Arial" charset="0"/>
              </a:defRPr>
            </a:lvl4pPr>
            <a:lvl5pPr marL="2057400" indent="-228600">
              <a:spcBef>
                <a:spcPct val="20000"/>
              </a:spcBef>
              <a:buChar char="•"/>
              <a:defRPr sz="1400">
                <a:solidFill>
                  <a:srgbClr val="82786F"/>
                </a:solidFill>
                <a:latin typeface="Arial" charset="0"/>
              </a:defRPr>
            </a:lvl5pPr>
            <a:lvl6pPr marL="2514600" indent="-228600" eaLnBrk="0" fontAlgn="base" hangingPunct="0">
              <a:spcBef>
                <a:spcPct val="20000"/>
              </a:spcBef>
              <a:spcAft>
                <a:spcPct val="0"/>
              </a:spcAft>
              <a:buChar char="•"/>
              <a:defRPr sz="1400">
                <a:solidFill>
                  <a:srgbClr val="82786F"/>
                </a:solidFill>
                <a:latin typeface="Arial" charset="0"/>
              </a:defRPr>
            </a:lvl6pPr>
            <a:lvl7pPr marL="2971800" indent="-228600" eaLnBrk="0" fontAlgn="base" hangingPunct="0">
              <a:spcBef>
                <a:spcPct val="20000"/>
              </a:spcBef>
              <a:spcAft>
                <a:spcPct val="0"/>
              </a:spcAft>
              <a:buChar char="•"/>
              <a:defRPr sz="1400">
                <a:solidFill>
                  <a:srgbClr val="82786F"/>
                </a:solidFill>
                <a:latin typeface="Arial" charset="0"/>
              </a:defRPr>
            </a:lvl7pPr>
            <a:lvl8pPr marL="3429000" indent="-228600" eaLnBrk="0" fontAlgn="base" hangingPunct="0">
              <a:spcBef>
                <a:spcPct val="20000"/>
              </a:spcBef>
              <a:spcAft>
                <a:spcPct val="0"/>
              </a:spcAft>
              <a:buChar char="•"/>
              <a:defRPr sz="1400">
                <a:solidFill>
                  <a:srgbClr val="82786F"/>
                </a:solidFill>
                <a:latin typeface="Arial" charset="0"/>
              </a:defRPr>
            </a:lvl8pPr>
            <a:lvl9pPr marL="3886200" indent="-228600" eaLnBrk="0" fontAlgn="base" hangingPunct="0">
              <a:spcBef>
                <a:spcPct val="20000"/>
              </a:spcBef>
              <a:spcAft>
                <a:spcPct val="0"/>
              </a:spcAft>
              <a:buChar char="•"/>
              <a:defRPr sz="1400">
                <a:solidFill>
                  <a:srgbClr val="82786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8F8F"/>
              </a:solidFill>
              <a:effectLst/>
              <a:uLnTx/>
              <a:uFillTx/>
              <a:latin typeface="Arial" charset="0"/>
              <a:ea typeface="+mn-ea"/>
              <a:cs typeface="+mn-cs"/>
            </a:endParaRPr>
          </a:p>
        </p:txBody>
      </p:sp>
      <p:sp>
        <p:nvSpPr>
          <p:cNvPr id="197" name="Text Box 1180000000000"/>
          <p:cNvSpPr txBox="1">
            <a:spLocks noChangeArrowheads="1"/>
          </p:cNvSpPr>
          <p:nvPr/>
        </p:nvSpPr>
        <p:spPr bwMode="auto">
          <a:xfrm>
            <a:off x="5498272" y="5447115"/>
            <a:ext cx="1565183" cy="21319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SSB1000TL4</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 name="Slide Number Placeholder 2"/>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898AEC0-503E-4FA4-859C-D0F72D6E3F79}" type="slidenum">
              <a:rPr kumimoji="0" lang="de-DE" sz="1800" b="0" i="0" u="none" strike="noStrike" kern="0" cap="none" spc="0" normalizeH="0" baseline="0" noProof="0" smtClean="0">
                <a:ln>
                  <a:noFill/>
                </a:ln>
                <a:solidFill>
                  <a:srgbClr val="999FA6"/>
                </a:solidFill>
                <a:effectLst/>
                <a:uLnTx/>
                <a:uFillTx/>
                <a:latin typeface="Bosch Office Sans" pitchFamily="2"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17</a:t>
            </a:fld>
            <a:endParaRPr kumimoji="0" lang="de-DE" sz="1800" b="0" i="0" u="none" strike="noStrike" kern="0" cap="none" spc="0" normalizeH="0" baseline="0" noProof="0">
              <a:ln>
                <a:noFill/>
              </a:ln>
              <a:solidFill>
                <a:srgbClr val="999FA6"/>
              </a:solidFill>
              <a:effectLst/>
              <a:uLnTx/>
              <a:uFillTx/>
              <a:latin typeface="Bosch Office Sans" pitchFamily="2" charset="0"/>
              <a:ea typeface="+mn-ea"/>
              <a:cs typeface="+mn-cs"/>
            </a:endParaRPr>
          </a:p>
        </p:txBody>
      </p:sp>
    </p:spTree>
    <p:custDataLst>
      <p:tags r:id="rId1"/>
    </p:custDataLst>
    <p:extLst>
      <p:ext uri="{BB962C8B-B14F-4D97-AF65-F5344CB8AC3E}">
        <p14:creationId xmlns:p14="http://schemas.microsoft.com/office/powerpoint/2010/main" val="2095713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p:cNvSpPr>
          <p:nvPr>
            <p:custDataLst>
              <p:tags r:id="rId2"/>
            </p:custDataLst>
          </p:nvPr>
        </p:nvSpPr>
        <p:spPr>
          <a:xfrm>
            <a:off x="259080" y="259080"/>
            <a:ext cx="10452100" cy="38862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fontAlgn="auto">
              <a:lnSpc>
                <a:spcPct val="89000"/>
              </a:lnSpc>
              <a:spcBef>
                <a:spcPts val="0"/>
              </a:spcBef>
              <a:spcAft>
                <a:spcPts val="0"/>
              </a:spcAft>
            </a:pPr>
            <a:r>
              <a:rPr lang="en-US" sz="2800" dirty="0">
                <a:solidFill>
                  <a:srgbClr val="A80163"/>
                </a:solidFill>
              </a:rPr>
              <a:t>HOW PS SOLVES PRESSURE ISSUES</a:t>
            </a:r>
            <a:r>
              <a:rPr lang="en-US" sz="1100" dirty="0">
                <a:solidFill>
                  <a:srgbClr val="A80163"/>
                </a:solidFill>
              </a:rPr>
              <a:t>1</a:t>
            </a:r>
            <a:endParaRPr kumimoji="0" lang="en-US" sz="2800" b="0" strike="noStrike" kern="0" cap="none" normalizeH="0" baseline="0" noProof="0" dirty="0">
              <a:ln>
                <a:noFill/>
              </a:ln>
              <a:effectLst/>
              <a:uLnTx/>
              <a:uFillTx/>
            </a:endParaRPr>
          </a:p>
        </p:txBody>
      </p:sp>
      <p:sp>
        <p:nvSpPr>
          <p:cNvPr id="7" name="Rectangle 6"/>
          <p:cNvSpPr>
            <a:spLocks/>
          </p:cNvSpPr>
          <p:nvPr>
            <p:custDataLst>
              <p:tags r:id="rId3"/>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strike="noStrike" kern="0" cap="none" normalizeH="0" baseline="0" noProof="0">
                <a:ln>
                  <a:noFill/>
                </a:ln>
                <a:solidFill>
                  <a:srgbClr val="000000"/>
                </a:solidFill>
                <a:effectLst/>
                <a:uLnTx/>
                <a:uFillTx/>
                <a:ea typeface="+mn-ea"/>
                <a:cs typeface="+mn-cs"/>
              </a:rPr>
              <a:t>Thermotechnology | TT/SNA-C | 2018-06-21</a:t>
            </a:r>
            <a:endParaRPr kumimoji="0" lang="en-US" sz="600" strike="noStrike" kern="0" cap="none" normalizeH="0" baseline="0" noProof="0" dirty="0">
              <a:ln>
                <a:noFill/>
              </a:ln>
              <a:solidFill>
                <a:srgbClr val="000000"/>
              </a:solidFill>
              <a:effectLst/>
              <a:uLnTx/>
              <a:uFillTx/>
              <a:ea typeface="+mn-ea"/>
              <a:cs typeface="+mn-cs"/>
            </a:endParaRPr>
          </a:p>
        </p:txBody>
      </p:sp>
      <p:sp>
        <p:nvSpPr>
          <p:cNvPr id="6" name="Rectangle 5"/>
          <p:cNvSpPr>
            <a:spLocks/>
          </p:cNvSpPr>
          <p:nvPr>
            <p:custDataLst>
              <p:tags r:id="rId4"/>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b="0" i="0" u="none" strike="noStrike" kern="0" cap="none" normalizeH="0" baseline="0" noProof="0">
                <a:ln>
                  <a:noFill/>
                </a:ln>
                <a:solidFill>
                  <a:srgbClr val="B2B3B5"/>
                </a:solidFill>
                <a:effectLst/>
                <a:uLnTx/>
                <a:uFillTx/>
                <a:latin typeface="Bosch Office Sans"/>
                <a:ea typeface="+mn-ea"/>
                <a:cs typeface="+mn-cs"/>
              </a:rPr>
              <a:t>© Bosch Thermotechnology Corp. 2018. All rights reserved, also regarding any disposal, exploitation, reproduction, editing, distribution, as well as in the event of applications for industrial property rights.</a:t>
            </a:r>
            <a:endParaRPr kumimoji="0" lang="en-US" sz="600" b="0" i="0" u="none" strike="noStrike" kern="0" cap="none" normalizeH="0" baseline="0" noProof="0" dirty="0">
              <a:ln>
                <a:noFill/>
              </a:ln>
              <a:solidFill>
                <a:srgbClr val="B2B3B5"/>
              </a:solidFill>
              <a:effectLst/>
              <a:uLnTx/>
              <a:uFillTx/>
              <a:latin typeface="Bosch Office Sans"/>
              <a:ea typeface="+mn-ea"/>
              <a:cs typeface="+mn-cs"/>
            </a:endParaRPr>
          </a:p>
        </p:txBody>
      </p:sp>
      <p:sp>
        <p:nvSpPr>
          <p:cNvPr id="5" name="Rectangle 4"/>
          <p:cNvSpPr>
            <a:spLocks/>
          </p:cNvSpPr>
          <p:nvPr>
            <p:custDataLst>
              <p:tags r:id="rId5"/>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rtlCol="0" anchor="t"/>
          <a:lstStyle/>
          <a:p>
            <a:pPr marL="0" marR="0" indent="0" defTabSz="914400" eaLnBrk="1" fontAlgn="auto" latinLnBrk="0" hangingPunct="1">
              <a:spcBef>
                <a:spcPts val="0"/>
              </a:spcBef>
              <a:spcAft>
                <a:spcPts val="0"/>
              </a:spcAft>
              <a:buClrTx/>
              <a:buSzTx/>
              <a:buFontTx/>
              <a:buNone/>
              <a:tabLst/>
            </a:pPr>
            <a:r>
              <a:rPr kumimoji="0" lang="en-US" sz="1200" b="0" i="0" u="none" strike="noStrike" kern="0" cap="none" normalizeH="0" baseline="0" noProof="0">
                <a:ln>
                  <a:noFill/>
                </a:ln>
                <a:solidFill>
                  <a:srgbClr val="999FA6"/>
                </a:solidFill>
                <a:effectLst/>
                <a:uLnTx/>
                <a:uFillTx/>
                <a:latin typeface="Bosch Office Sans"/>
                <a:ea typeface="+mn-ea"/>
                <a:cs typeface="+mn-cs"/>
              </a:rPr>
              <a:t>19</a:t>
            </a:r>
            <a:endParaRPr kumimoji="0" lang="en-US" sz="1200" b="0" i="0" u="none" strike="noStrike" kern="0" cap="none" normalizeH="0" baseline="0" noProof="0" dirty="0">
              <a:ln>
                <a:noFill/>
              </a:ln>
              <a:solidFill>
                <a:srgbClr val="999FA6"/>
              </a:solidFill>
              <a:effectLst/>
              <a:uLnTx/>
              <a:uFillTx/>
              <a:latin typeface="Bosch Office Sans"/>
              <a:ea typeface="+mn-ea"/>
              <a:cs typeface="+mn-cs"/>
            </a:endParaRPr>
          </a:p>
        </p:txBody>
      </p:sp>
      <p:sp>
        <p:nvSpPr>
          <p:cNvPr id="4" name="Rectangle 3" hidden="1"/>
          <p:cNvSpPr>
            <a:spLocks/>
          </p:cNvSpPr>
          <p:nvPr>
            <p:custDataLst>
              <p:tags r:id="rId6"/>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17780" rIns="0" bIns="0" rtlCol="0" anchor="t">
            <a:normAutofit/>
          </a:bodyPr>
          <a:lstStyle/>
          <a:p>
            <a:pPr marL="0" marR="0" indent="0" defTabSz="914400" eaLnBrk="1" fontAlgn="auto" latinLnBrk="0" hangingPunct="1">
              <a:lnSpc>
                <a:spcPts val="900"/>
              </a:lnSpc>
              <a:spcBef>
                <a:spcPts val="0"/>
              </a:spcBef>
              <a:spcAft>
                <a:spcPts val="0"/>
              </a:spcAft>
              <a:buClrTx/>
              <a:buSzTx/>
              <a:buFontTx/>
              <a:buNone/>
              <a:tabLst/>
            </a:pPr>
            <a:endParaRPr kumimoji="0" lang="en-US" sz="550" b="0" i="0" u="none" strike="noStrike" kern="0" cap="none" normalizeH="0" baseline="0" noProof="0" dirty="0">
              <a:ln>
                <a:noFill/>
              </a:ln>
              <a:effectLst/>
              <a:uLnTx/>
              <a:uFillTx/>
              <a:latin typeface="Bosch Office Sans"/>
              <a:ea typeface="+mn-ea"/>
              <a:cs typeface="+mn-cs"/>
            </a:endParaRPr>
          </a:p>
        </p:txBody>
      </p:sp>
      <p:sp>
        <p:nvSpPr>
          <p:cNvPr id="3" name="TextBox 2"/>
          <p:cNvSpPr txBox="1"/>
          <p:nvPr>
            <p:custDataLst>
              <p:tags r:id="rId7"/>
            </p:custDataLst>
          </p:nvPr>
        </p:nvSpPr>
        <p:spPr>
          <a:xfrm>
            <a:off x="259080" y="1295400"/>
            <a:ext cx="2119630" cy="416814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t">
            <a:noAutofit/>
          </a:bodyPr>
          <a:lstStyle/>
          <a:p>
            <a:pPr marR="0" defTabSz="914400" eaLnBrk="1" fontAlgn="auto" latinLnBrk="0" hangingPunct="1">
              <a:lnSpc>
                <a:spcPct val="107000"/>
              </a:lnSpc>
              <a:spcBef>
                <a:spcPts val="0"/>
              </a:spcBef>
              <a:spcAft>
                <a:spcPts val="0"/>
              </a:spcAft>
              <a:buClrTx/>
              <a:buSzTx/>
              <a:buFontTx/>
              <a:buNone/>
              <a:tabLst/>
            </a:pPr>
            <a:endParaRPr kumimoji="0" lang="en-US" sz="1300" b="0" i="0" u="none" strike="noStrike" kern="0" cap="none" normalizeH="0" baseline="0" noProof="0" dirty="0" err="1">
              <a:ln>
                <a:noFill/>
              </a:ln>
              <a:effectLst/>
              <a:uLnTx/>
              <a:uFillTx/>
            </a:endParaRPr>
          </a:p>
        </p:txBody>
      </p:sp>
      <p:sp>
        <p:nvSpPr>
          <p:cNvPr id="9" name="TextBox 8"/>
          <p:cNvSpPr txBox="1"/>
          <p:nvPr>
            <p:custDataLst>
              <p:tags r:id="rId8"/>
            </p:custDataLst>
          </p:nvPr>
        </p:nvSpPr>
        <p:spPr>
          <a:xfrm>
            <a:off x="1338893" y="4715414"/>
            <a:ext cx="10702925" cy="1193705"/>
          </a:xfrm>
          <a:prstGeom prst="rect">
            <a:avLst/>
          </a:prstGeom>
          <a:noFill/>
        </p:spPr>
        <p:txBody>
          <a:bodyPr wrap="square" lIns="0" tIns="0" rIns="0" bIns="0" rtlCol="0">
            <a:noAutofit/>
          </a:bodyPr>
          <a:lstStyle/>
          <a:p>
            <a:pPr marR="0" defTabSz="914400" eaLnBrk="1" fontAlgn="auto" latinLnBrk="0" hangingPunct="1">
              <a:lnSpc>
                <a:spcPct val="107000"/>
              </a:lnSpc>
              <a:spcBef>
                <a:spcPts val="500"/>
              </a:spcBef>
              <a:spcAft>
                <a:spcPts val="0"/>
              </a:spcAft>
              <a:buClrTx/>
              <a:buSzTx/>
              <a:buFontTx/>
              <a:buNone/>
              <a:tabLst/>
            </a:pPr>
            <a:endParaRPr kumimoji="0" lang="en-US" sz="1800" b="0" i="0" u="none" strike="noStrike" kern="0" cap="none" spc="0" normalizeH="0" baseline="0" noProof="0" dirty="0" err="1">
              <a:ln>
                <a:noFill/>
              </a:ln>
              <a:solidFill>
                <a:srgbClr val="000000"/>
              </a:solidFill>
              <a:effectLst/>
              <a:uLnTx/>
              <a:uFillTx/>
            </a:endParaRPr>
          </a:p>
        </p:txBody>
      </p:sp>
      <p:pic>
        <p:nvPicPr>
          <p:cNvPr id="13" name="Picture 12"/>
          <p:cNvPicPr>
            <a:picLocks noChangeAspect="1"/>
          </p:cNvPicPr>
          <p:nvPr>
            <p:custDataLst>
              <p:tags r:id="rId9"/>
            </p:custDataLst>
          </p:nvPr>
        </p:nvPicPr>
        <p:blipFill>
          <a:blip r:embed="rId17">
            <a:extLst>
              <a:ext uri="{28A0092B-C50C-407E-A947-70E740481C1C}">
                <a14:useLocalDpi xmlns:a14="http://schemas.microsoft.com/office/drawing/2010/main" val="0"/>
              </a:ext>
            </a:extLst>
          </a:blip>
          <a:stretch>
            <a:fillRect/>
          </a:stretch>
        </p:blipFill>
        <p:spPr>
          <a:xfrm>
            <a:off x="410845" y="1051011"/>
            <a:ext cx="3192490" cy="3405323"/>
          </a:xfrm>
          <a:prstGeom prst="rect">
            <a:avLst/>
          </a:prstGeom>
        </p:spPr>
      </p:pic>
      <p:pic>
        <p:nvPicPr>
          <p:cNvPr id="14" name="Picture 13"/>
          <p:cNvPicPr>
            <a:picLocks noChangeAspect="1"/>
          </p:cNvPicPr>
          <p:nvPr>
            <p:custDataLst>
              <p:tags r:id="rId10"/>
            </p:custDataLst>
          </p:nvPr>
        </p:nvPicPr>
        <p:blipFill>
          <a:blip r:embed="rId18">
            <a:extLst>
              <a:ext uri="{28A0092B-C50C-407E-A947-70E740481C1C}">
                <a14:useLocalDpi xmlns:a14="http://schemas.microsoft.com/office/drawing/2010/main" val="0"/>
              </a:ext>
            </a:extLst>
          </a:blip>
          <a:stretch>
            <a:fillRect/>
          </a:stretch>
        </p:blipFill>
        <p:spPr>
          <a:xfrm>
            <a:off x="4023677" y="1070357"/>
            <a:ext cx="3188970" cy="3401568"/>
          </a:xfrm>
          <a:prstGeom prst="rect">
            <a:avLst/>
          </a:prstGeom>
        </p:spPr>
      </p:pic>
      <p:pic>
        <p:nvPicPr>
          <p:cNvPr id="15" name="Picture 14"/>
          <p:cNvPicPr>
            <a:picLocks noChangeAspect="1"/>
          </p:cNvPicPr>
          <p:nvPr>
            <p:custDataLst>
              <p:tags r:id="rId11"/>
            </p:custDataLst>
          </p:nvPr>
        </p:nvPicPr>
        <p:blipFill>
          <a:blip r:embed="rId19">
            <a:extLst>
              <a:ext uri="{28A0092B-C50C-407E-A947-70E740481C1C}">
                <a14:useLocalDpi xmlns:a14="http://schemas.microsoft.com/office/drawing/2010/main" val="0"/>
              </a:ext>
            </a:extLst>
          </a:blip>
          <a:stretch>
            <a:fillRect/>
          </a:stretch>
        </p:blipFill>
        <p:spPr>
          <a:xfrm>
            <a:off x="7632989" y="1070357"/>
            <a:ext cx="3188970" cy="3401568"/>
          </a:xfrm>
          <a:prstGeom prst="rect">
            <a:avLst/>
          </a:prstGeom>
        </p:spPr>
      </p:pic>
      <p:sp>
        <p:nvSpPr>
          <p:cNvPr id="11" name="TextBox 10"/>
          <p:cNvSpPr txBox="1"/>
          <p:nvPr>
            <p:custDataLst>
              <p:tags r:id="rId12"/>
            </p:custDataLst>
          </p:nvPr>
        </p:nvSpPr>
        <p:spPr>
          <a:xfrm>
            <a:off x="123157" y="4456334"/>
            <a:ext cx="3480178" cy="1077226"/>
          </a:xfrm>
          <a:prstGeom prst="rect">
            <a:avLst/>
          </a:prstGeom>
          <a:solidFill>
            <a:schemeClr val="accent1"/>
          </a:solidFill>
          <a:ln w="28575">
            <a:solidFill>
              <a:schemeClr val="accent1"/>
            </a:solidFill>
          </a:ln>
        </p:spPr>
        <p:txBody>
          <a:bodyPr wrap="square" lIns="0" tIns="0" rIns="0" bIns="0" rtlCol="0">
            <a:noAutofit/>
          </a:bodyPr>
          <a:lstStyle/>
          <a:p>
            <a:pPr algn="ctr">
              <a:buClr>
                <a:schemeClr val="accent1"/>
              </a:buClr>
            </a:pPr>
            <a:r>
              <a:rPr lang="en-US" sz="1600" dirty="0">
                <a:solidFill>
                  <a:schemeClr val="bg1"/>
                </a:solidFill>
              </a:rPr>
              <a:t>When idle, the system stabilizes at 12psi static pressure. This pressure will never change where the expansion tank connects.</a:t>
            </a:r>
          </a:p>
        </p:txBody>
      </p:sp>
      <p:sp>
        <p:nvSpPr>
          <p:cNvPr id="16" name="TextBox 15"/>
          <p:cNvSpPr txBox="1"/>
          <p:nvPr>
            <p:custDataLst>
              <p:tags r:id="rId13"/>
            </p:custDataLst>
          </p:nvPr>
        </p:nvSpPr>
        <p:spPr>
          <a:xfrm>
            <a:off x="3791123" y="4456334"/>
            <a:ext cx="3480178" cy="1077226"/>
          </a:xfrm>
          <a:prstGeom prst="rect">
            <a:avLst/>
          </a:prstGeom>
          <a:solidFill>
            <a:schemeClr val="accent1"/>
          </a:solidFill>
          <a:ln w="28575">
            <a:solidFill>
              <a:schemeClr val="accent1"/>
            </a:solidFill>
          </a:ln>
        </p:spPr>
        <p:txBody>
          <a:bodyPr wrap="square" lIns="0" tIns="0" rIns="0" bIns="0" rtlCol="0">
            <a:noAutofit/>
          </a:bodyPr>
          <a:lstStyle/>
          <a:p>
            <a:pPr algn="ctr">
              <a:buClr>
                <a:schemeClr val="accent1"/>
              </a:buClr>
            </a:pPr>
            <a:r>
              <a:rPr lang="en-US" sz="1600" dirty="0">
                <a:solidFill>
                  <a:schemeClr val="bg1"/>
                </a:solidFill>
              </a:rPr>
              <a:t>When the large circulator activates, it pressure locks the small loop, by creating too large a Delta-P at the small loop connections.</a:t>
            </a:r>
          </a:p>
        </p:txBody>
      </p:sp>
      <p:sp>
        <p:nvSpPr>
          <p:cNvPr id="17" name="TextBox 16"/>
          <p:cNvSpPr txBox="1"/>
          <p:nvPr>
            <p:custDataLst>
              <p:tags r:id="rId14"/>
            </p:custDataLst>
          </p:nvPr>
        </p:nvSpPr>
        <p:spPr>
          <a:xfrm>
            <a:off x="7400435" y="4456334"/>
            <a:ext cx="3480178" cy="1077226"/>
          </a:xfrm>
          <a:prstGeom prst="rect">
            <a:avLst/>
          </a:prstGeom>
          <a:solidFill>
            <a:schemeClr val="accent1"/>
          </a:solidFill>
          <a:ln w="28575">
            <a:solidFill>
              <a:schemeClr val="accent1"/>
            </a:solidFill>
          </a:ln>
        </p:spPr>
        <p:txBody>
          <a:bodyPr wrap="square" lIns="0" tIns="0" rIns="0" bIns="0" rtlCol="0" anchor="ctr">
            <a:noAutofit/>
          </a:bodyPr>
          <a:lstStyle/>
          <a:p>
            <a:pPr algn="ctr">
              <a:spcBef>
                <a:spcPts val="1200"/>
              </a:spcBef>
              <a:defRPr/>
            </a:pPr>
            <a:r>
              <a:rPr lang="en-US" altLang="en-US" sz="1600" dirty="0">
                <a:solidFill>
                  <a:schemeClr val="bg1"/>
                </a:solidFill>
              </a:rPr>
              <a:t>With hydraulic separation, the common piping has (almost) no Delta-P, so either loop can achieve flow.</a:t>
            </a:r>
          </a:p>
        </p:txBody>
      </p:sp>
    </p:spTree>
    <p:custDataLst>
      <p:tags r:id="rId1"/>
    </p:custDataLst>
    <p:extLst>
      <p:ext uri="{BB962C8B-B14F-4D97-AF65-F5344CB8AC3E}">
        <p14:creationId xmlns:p14="http://schemas.microsoft.com/office/powerpoint/2010/main" val="369249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p:cNvSpPr>
          <p:nvPr>
            <p:custDataLst>
              <p:tags r:id="rId2"/>
            </p:custDataLst>
          </p:nvPr>
        </p:nvSpPr>
        <p:spPr>
          <a:xfrm>
            <a:off x="259080" y="259080"/>
            <a:ext cx="10452100" cy="38862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fontAlgn="auto">
              <a:lnSpc>
                <a:spcPct val="89000"/>
              </a:lnSpc>
              <a:spcBef>
                <a:spcPts val="0"/>
              </a:spcBef>
              <a:spcAft>
                <a:spcPts val="0"/>
              </a:spcAft>
            </a:pPr>
            <a:r>
              <a:rPr lang="en-US" sz="2800" dirty="0">
                <a:solidFill>
                  <a:srgbClr val="A80163"/>
                </a:solidFill>
              </a:rPr>
              <a:t>PS REQUIRES HYDRAULIC SEPARATION</a:t>
            </a:r>
            <a:r>
              <a:rPr lang="en-US" sz="1400" dirty="0">
                <a:solidFill>
                  <a:srgbClr val="A80163"/>
                </a:solidFill>
              </a:rPr>
              <a:t>1</a:t>
            </a:r>
            <a:endParaRPr kumimoji="0" lang="en-US" sz="2800" b="0" strike="noStrike" kern="0" cap="none" normalizeH="0" baseline="0" noProof="0" dirty="0">
              <a:ln>
                <a:noFill/>
              </a:ln>
              <a:effectLst/>
              <a:uLnTx/>
              <a:uFillTx/>
            </a:endParaRPr>
          </a:p>
        </p:txBody>
      </p:sp>
      <p:sp>
        <p:nvSpPr>
          <p:cNvPr id="7" name="Rectangle 6"/>
          <p:cNvSpPr>
            <a:spLocks/>
          </p:cNvSpPr>
          <p:nvPr>
            <p:custDataLst>
              <p:tags r:id="rId3"/>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strike="noStrike" kern="0" cap="none" normalizeH="0" baseline="0" noProof="0">
                <a:ln>
                  <a:noFill/>
                </a:ln>
                <a:solidFill>
                  <a:srgbClr val="000000"/>
                </a:solidFill>
                <a:effectLst/>
                <a:uLnTx/>
                <a:uFillTx/>
                <a:ea typeface="+mn-ea"/>
                <a:cs typeface="+mn-cs"/>
              </a:rPr>
              <a:t>Thermotechnology | TT/SNA-C | 2018-06-21</a:t>
            </a:r>
            <a:endParaRPr kumimoji="0" lang="en-US" sz="600" strike="noStrike" kern="0" cap="none" normalizeH="0" baseline="0" noProof="0" dirty="0">
              <a:ln>
                <a:noFill/>
              </a:ln>
              <a:solidFill>
                <a:srgbClr val="000000"/>
              </a:solidFill>
              <a:effectLst/>
              <a:uLnTx/>
              <a:uFillTx/>
              <a:ea typeface="+mn-ea"/>
              <a:cs typeface="+mn-cs"/>
            </a:endParaRPr>
          </a:p>
        </p:txBody>
      </p:sp>
      <p:sp>
        <p:nvSpPr>
          <p:cNvPr id="6" name="Rectangle 5"/>
          <p:cNvSpPr>
            <a:spLocks/>
          </p:cNvSpPr>
          <p:nvPr>
            <p:custDataLst>
              <p:tags r:id="rId4"/>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b="0" i="0" u="none" strike="noStrike" kern="0" cap="none" normalizeH="0" baseline="0" noProof="0">
                <a:ln>
                  <a:noFill/>
                </a:ln>
                <a:solidFill>
                  <a:srgbClr val="B2B3B5"/>
                </a:solidFill>
                <a:effectLst/>
                <a:uLnTx/>
                <a:uFillTx/>
                <a:latin typeface="Bosch Office Sans"/>
                <a:ea typeface="+mn-ea"/>
                <a:cs typeface="+mn-cs"/>
              </a:rPr>
              <a:t>© Bosch Thermotechnology Corp. 2018. All rights reserved, also regarding any disposal, exploitation, reproduction, editing, distribution, as well as in the event of applications for industrial property rights.</a:t>
            </a:r>
            <a:endParaRPr kumimoji="0" lang="en-US" sz="600" b="0" i="0" u="none" strike="noStrike" kern="0" cap="none" normalizeH="0" baseline="0" noProof="0" dirty="0">
              <a:ln>
                <a:noFill/>
              </a:ln>
              <a:solidFill>
                <a:srgbClr val="B2B3B5"/>
              </a:solidFill>
              <a:effectLst/>
              <a:uLnTx/>
              <a:uFillTx/>
              <a:latin typeface="Bosch Office Sans"/>
              <a:ea typeface="+mn-ea"/>
              <a:cs typeface="+mn-cs"/>
            </a:endParaRPr>
          </a:p>
        </p:txBody>
      </p:sp>
      <p:sp>
        <p:nvSpPr>
          <p:cNvPr id="5" name="Rectangle 4"/>
          <p:cNvSpPr>
            <a:spLocks/>
          </p:cNvSpPr>
          <p:nvPr>
            <p:custDataLst>
              <p:tags r:id="rId5"/>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rtlCol="0" anchor="t"/>
          <a:lstStyle/>
          <a:p>
            <a:pPr marL="0" marR="0" indent="0" defTabSz="914400" eaLnBrk="1" fontAlgn="auto" latinLnBrk="0" hangingPunct="1">
              <a:spcBef>
                <a:spcPts val="0"/>
              </a:spcBef>
              <a:spcAft>
                <a:spcPts val="0"/>
              </a:spcAft>
              <a:buClrTx/>
              <a:buSzTx/>
              <a:buFontTx/>
              <a:buNone/>
              <a:tabLst/>
            </a:pPr>
            <a:r>
              <a:rPr kumimoji="0" lang="en-US" sz="1200" b="0" i="0" u="none" strike="noStrike" kern="0" cap="none" normalizeH="0" baseline="0" noProof="0">
                <a:ln>
                  <a:noFill/>
                </a:ln>
                <a:solidFill>
                  <a:srgbClr val="999FA6"/>
                </a:solidFill>
                <a:effectLst/>
                <a:uLnTx/>
                <a:uFillTx/>
                <a:latin typeface="Bosch Office Sans"/>
                <a:ea typeface="+mn-ea"/>
                <a:cs typeface="+mn-cs"/>
              </a:rPr>
              <a:t>20</a:t>
            </a:r>
            <a:endParaRPr kumimoji="0" lang="en-US" sz="1200" b="0" i="0" u="none" strike="noStrike" kern="0" cap="none" normalizeH="0" baseline="0" noProof="0" dirty="0">
              <a:ln>
                <a:noFill/>
              </a:ln>
              <a:solidFill>
                <a:srgbClr val="999FA6"/>
              </a:solidFill>
              <a:effectLst/>
              <a:uLnTx/>
              <a:uFillTx/>
              <a:latin typeface="Bosch Office Sans"/>
              <a:ea typeface="+mn-ea"/>
              <a:cs typeface="+mn-cs"/>
            </a:endParaRPr>
          </a:p>
        </p:txBody>
      </p:sp>
      <p:sp>
        <p:nvSpPr>
          <p:cNvPr id="4" name="Rectangle 3" hidden="1"/>
          <p:cNvSpPr>
            <a:spLocks/>
          </p:cNvSpPr>
          <p:nvPr>
            <p:custDataLst>
              <p:tags r:id="rId6"/>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17780" rIns="0" bIns="0" rtlCol="0" anchor="t">
            <a:normAutofit/>
          </a:bodyPr>
          <a:lstStyle/>
          <a:p>
            <a:pPr marL="0" marR="0" indent="0" defTabSz="914400" eaLnBrk="1" fontAlgn="auto" latinLnBrk="0" hangingPunct="1">
              <a:lnSpc>
                <a:spcPts val="900"/>
              </a:lnSpc>
              <a:spcBef>
                <a:spcPts val="0"/>
              </a:spcBef>
              <a:spcAft>
                <a:spcPts val="0"/>
              </a:spcAft>
              <a:buClrTx/>
              <a:buSzTx/>
              <a:buFontTx/>
              <a:buNone/>
              <a:tabLst/>
            </a:pPr>
            <a:endParaRPr kumimoji="0" lang="en-US" sz="550" b="0" i="0" u="none" strike="noStrike" kern="0" cap="none" normalizeH="0" baseline="0" noProof="0" dirty="0">
              <a:ln>
                <a:noFill/>
              </a:ln>
              <a:effectLst/>
              <a:uLnTx/>
              <a:uFillTx/>
              <a:latin typeface="Bosch Office Sans"/>
              <a:ea typeface="+mn-ea"/>
              <a:cs typeface="+mn-cs"/>
            </a:endParaRPr>
          </a:p>
        </p:txBody>
      </p:sp>
      <p:sp>
        <p:nvSpPr>
          <p:cNvPr id="3" name="TextBox 2"/>
          <p:cNvSpPr txBox="1"/>
          <p:nvPr>
            <p:custDataLst>
              <p:tags r:id="rId7"/>
            </p:custDataLst>
          </p:nvPr>
        </p:nvSpPr>
        <p:spPr>
          <a:xfrm>
            <a:off x="259080" y="1295400"/>
            <a:ext cx="2119630" cy="416814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t">
            <a:noAutofit/>
          </a:bodyPr>
          <a:lstStyle/>
          <a:p>
            <a:pPr marR="0" defTabSz="914400" eaLnBrk="1" fontAlgn="auto" latinLnBrk="0" hangingPunct="1">
              <a:lnSpc>
                <a:spcPct val="107000"/>
              </a:lnSpc>
              <a:spcBef>
                <a:spcPts val="0"/>
              </a:spcBef>
              <a:spcAft>
                <a:spcPts val="0"/>
              </a:spcAft>
              <a:buClrTx/>
              <a:buSzTx/>
              <a:buFontTx/>
              <a:buNone/>
              <a:tabLst/>
            </a:pPr>
            <a:endParaRPr kumimoji="0" lang="en-US" sz="1300" b="0" i="0" u="none" strike="noStrike" kern="0" cap="none" normalizeH="0" baseline="0" noProof="0" dirty="0" err="1">
              <a:ln>
                <a:noFill/>
              </a:ln>
              <a:effectLst/>
              <a:uLnTx/>
              <a:uFillTx/>
            </a:endParaRPr>
          </a:p>
        </p:txBody>
      </p:sp>
      <p:sp>
        <p:nvSpPr>
          <p:cNvPr id="9" name="TextBox 8"/>
          <p:cNvSpPr txBox="1"/>
          <p:nvPr>
            <p:custDataLst>
              <p:tags r:id="rId8"/>
            </p:custDataLst>
          </p:nvPr>
        </p:nvSpPr>
        <p:spPr>
          <a:xfrm>
            <a:off x="266700" y="4006092"/>
            <a:ext cx="10702925" cy="1193705"/>
          </a:xfrm>
          <a:prstGeom prst="rect">
            <a:avLst/>
          </a:prstGeom>
          <a:noFill/>
        </p:spPr>
        <p:txBody>
          <a:bodyPr wrap="square" lIns="0" tIns="0" rIns="0" bIns="0" rtlCol="0">
            <a:noAutofit/>
          </a:bodyPr>
          <a:lstStyle/>
          <a:p>
            <a:pPr marR="0" defTabSz="914400" eaLnBrk="1" fontAlgn="auto" latinLnBrk="0" hangingPunct="1">
              <a:lnSpc>
                <a:spcPct val="107000"/>
              </a:lnSpc>
              <a:spcBef>
                <a:spcPts val="500"/>
              </a:spcBef>
              <a:spcAft>
                <a:spcPts val="0"/>
              </a:spcAft>
              <a:buClrTx/>
              <a:buSzTx/>
              <a:buFontTx/>
              <a:buNone/>
              <a:tabLst/>
            </a:pPr>
            <a:endParaRPr kumimoji="0" lang="en-US" sz="1800" b="0" i="0" u="none" strike="noStrike" kern="0" cap="none" spc="0" normalizeH="0" baseline="0" noProof="0" dirty="0" err="1">
              <a:ln>
                <a:noFill/>
              </a:ln>
              <a:solidFill>
                <a:srgbClr val="000000"/>
              </a:solidFill>
              <a:effectLst/>
              <a:uLnTx/>
              <a:uFillTx/>
            </a:endParaRPr>
          </a:p>
        </p:txBody>
      </p:sp>
      <p:sp>
        <p:nvSpPr>
          <p:cNvPr id="11" name="TextBox 10"/>
          <p:cNvSpPr txBox="1"/>
          <p:nvPr>
            <p:custDataLst>
              <p:tags r:id="rId9"/>
            </p:custDataLst>
          </p:nvPr>
        </p:nvSpPr>
        <p:spPr>
          <a:xfrm>
            <a:off x="1" y="4844954"/>
            <a:ext cx="10969624" cy="618585"/>
          </a:xfrm>
          <a:prstGeom prst="rect">
            <a:avLst/>
          </a:prstGeom>
          <a:noFill/>
          <a:ln w="28575">
            <a:solidFill>
              <a:schemeClr val="accent1"/>
            </a:solidFill>
          </a:ln>
        </p:spPr>
        <p:txBody>
          <a:bodyPr wrap="square" lIns="0" tIns="0" rIns="0" bIns="0" rtlCol="0">
            <a:noAutofit/>
          </a:bodyPr>
          <a:lstStyle/>
          <a:p>
            <a:pPr algn="ctr">
              <a:buClr>
                <a:schemeClr val="accent1"/>
              </a:buClr>
            </a:pPr>
            <a:r>
              <a:rPr lang="en-US" sz="1600" dirty="0"/>
              <a:t>Hydraulic separation means that the pressure differential created by one pump does not interfere with the differential created by other pumps on separate loops.</a:t>
            </a:r>
          </a:p>
        </p:txBody>
      </p:sp>
      <p:pic>
        <p:nvPicPr>
          <p:cNvPr id="12" name="Picture 11"/>
          <p:cNvPicPr>
            <a:picLocks noChangeAspect="1"/>
          </p:cNvPicPr>
          <p:nvPr>
            <p:custDataLst>
              <p:tags r:id="rId10"/>
            </p:custDataLst>
          </p:nvPr>
        </p:nvPicPr>
        <p:blipFill>
          <a:blip r:embed="rId13">
            <a:extLst>
              <a:ext uri="{28A0092B-C50C-407E-A947-70E740481C1C}">
                <a14:useLocalDpi xmlns:a14="http://schemas.microsoft.com/office/drawing/2010/main" val="0"/>
              </a:ext>
            </a:extLst>
          </a:blip>
          <a:stretch>
            <a:fillRect/>
          </a:stretch>
        </p:blipFill>
        <p:spPr>
          <a:xfrm>
            <a:off x="1058477" y="973884"/>
            <a:ext cx="9119369" cy="3690729"/>
          </a:xfrm>
          <a:prstGeom prst="rect">
            <a:avLst/>
          </a:prstGeom>
        </p:spPr>
      </p:pic>
    </p:spTree>
    <p:custDataLst>
      <p:tags r:id="rId1"/>
    </p:custDataLst>
    <p:extLst>
      <p:ext uri="{BB962C8B-B14F-4D97-AF65-F5344CB8AC3E}">
        <p14:creationId xmlns:p14="http://schemas.microsoft.com/office/powerpoint/2010/main" val="232990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24C58"/>
        </a:solidFill>
        <a:effectLst/>
      </p:bgPr>
    </p:bg>
    <p:spTree>
      <p:nvGrpSpPr>
        <p:cNvPr id="1" name=""/>
        <p:cNvGrpSpPr/>
        <p:nvPr/>
      </p:nvGrpSpPr>
      <p:grpSpPr>
        <a:xfrm>
          <a:off x="0" y="0"/>
          <a:ext cx="0" cy="0"/>
          <a:chOff x="0" y="0"/>
          <a:chExt cx="0" cy="0"/>
        </a:xfrm>
      </p:grpSpPr>
      <p:pic>
        <p:nvPicPr>
          <p:cNvPr id="4" name="Picture 3"/>
          <p:cNvPicPr>
            <a:picLocks/>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10840720" y="0"/>
            <a:ext cx="129540" cy="617093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3" name="Title 2"/>
          <p:cNvSpPr>
            <a:spLocks noGrp="1"/>
          </p:cNvSpPr>
          <p:nvPr>
            <p:ph type="ctrTitle"/>
            <p:custDataLst>
              <p:tags r:id="rId3"/>
            </p:custDataLst>
          </p:nvPr>
        </p:nvSpPr>
        <p:spPr>
          <a:xfrm>
            <a:off x="259080" y="259080"/>
            <a:ext cx="9872980" cy="520446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pPr>
              <a:spcBef>
                <a:spcPts val="0"/>
              </a:spcBef>
            </a:pPr>
            <a:r>
              <a:rPr lang="de-DE" sz="6500" dirty="0">
                <a:solidFill>
                  <a:srgbClr val="FFFFFF"/>
                </a:solidFill>
                <a:latin typeface="Bosch Office Sans" pitchFamily="2" charset="0"/>
              </a:rPr>
              <a:t>AGENDA</a:t>
            </a:r>
          </a:p>
        </p:txBody>
      </p:sp>
      <p:sp>
        <p:nvSpPr>
          <p:cNvPr id="14" name="TextBox 13"/>
          <p:cNvSpPr txBox="1"/>
          <p:nvPr>
            <p:custDataLst>
              <p:tags r:id="rId4"/>
            </p:custDataLst>
          </p:nvPr>
        </p:nvSpPr>
        <p:spPr>
          <a:xfrm>
            <a:off x="336331" y="1702676"/>
            <a:ext cx="8540968" cy="3760864"/>
          </a:xfrm>
          <a:prstGeom prst="rect">
            <a:avLst/>
          </a:prstGeom>
          <a:solidFill>
            <a:scrgbClr r="0" g="0" b="0">
              <a:alpha val="0"/>
            </a:scrgbClr>
          </a:solidFill>
        </p:spPr>
        <p:txBody>
          <a:bodyPr wrap="square" lIns="0" tIns="0" rIns="0" bIns="0" rtlCol="0">
            <a:noAutofit/>
          </a:bodyPr>
          <a:lstStyle/>
          <a:p>
            <a:pPr marL="457200" marR="0" indent="-457200" defTabSz="914400" eaLnBrk="1" fontAlgn="auto" latinLnBrk="0" hangingPunct="1">
              <a:spcBef>
                <a:spcPts val="1200"/>
              </a:spcBef>
              <a:spcAft>
                <a:spcPts val="0"/>
              </a:spcAft>
              <a:buClrTx/>
              <a:buSzTx/>
              <a:buFontTx/>
              <a:buAutoNum type="arabicPeriod"/>
              <a:tabLst/>
            </a:pPr>
            <a:r>
              <a:rPr lang="de-DE" sz="2400" u="sng" kern="0" dirty="0">
                <a:solidFill>
                  <a:schemeClr val="bg1"/>
                </a:solidFill>
                <a:uFill>
                  <a:solidFill>
                    <a:schemeClr val="tx2"/>
                  </a:solidFill>
                </a:uFill>
              </a:rPr>
              <a:t>Introduction to Modular Systems</a:t>
            </a:r>
          </a:p>
          <a:p>
            <a:pPr marL="457200" indent="-457200" fontAlgn="auto">
              <a:spcBef>
                <a:spcPts val="1200"/>
              </a:spcBef>
              <a:spcAft>
                <a:spcPts val="0"/>
              </a:spcAft>
              <a:buFontTx/>
              <a:buAutoNum type="arabicPeriod"/>
            </a:pPr>
            <a:r>
              <a:rPr lang="de-DE" sz="2400" kern="0" dirty="0">
                <a:solidFill>
                  <a:schemeClr val="bg1"/>
                </a:solidFill>
              </a:rPr>
              <a:t>Conventional Systems</a:t>
            </a:r>
          </a:p>
          <a:p>
            <a:pPr marL="457200" indent="-457200" fontAlgn="auto">
              <a:spcBef>
                <a:spcPts val="1200"/>
              </a:spcBef>
              <a:spcAft>
                <a:spcPts val="0"/>
              </a:spcAft>
              <a:buFontTx/>
              <a:buAutoNum type="arabicPeriod"/>
            </a:pPr>
            <a:r>
              <a:rPr lang="de-DE" sz="2400" kern="0" dirty="0">
                <a:solidFill>
                  <a:schemeClr val="bg1"/>
                </a:solidFill>
                <a:uFill>
                  <a:solidFill>
                    <a:schemeClr val="tx2"/>
                  </a:solidFill>
                </a:uFill>
              </a:rPr>
              <a:t>Advantages of Modularity</a:t>
            </a:r>
          </a:p>
          <a:p>
            <a:pPr marL="457200" indent="-457200" fontAlgn="auto">
              <a:spcBef>
                <a:spcPts val="1200"/>
              </a:spcBef>
              <a:spcAft>
                <a:spcPts val="0"/>
              </a:spcAft>
              <a:buFontTx/>
              <a:buAutoNum type="arabicPeriod"/>
            </a:pPr>
            <a:r>
              <a:rPr lang="de-DE" sz="2400" kern="0" dirty="0">
                <a:solidFill>
                  <a:schemeClr val="bg1"/>
                </a:solidFill>
              </a:rPr>
              <a:t>Redundancy in Modular Systems</a:t>
            </a:r>
          </a:p>
          <a:p>
            <a:pPr marL="457200" indent="-457200" fontAlgn="auto">
              <a:spcBef>
                <a:spcPts val="1200"/>
              </a:spcBef>
              <a:spcAft>
                <a:spcPts val="0"/>
              </a:spcAft>
              <a:buFontTx/>
              <a:buAutoNum type="arabicPeriod"/>
            </a:pPr>
            <a:r>
              <a:rPr lang="de-DE" sz="2400" u="sng" kern="0" dirty="0">
                <a:solidFill>
                  <a:schemeClr val="bg1"/>
                </a:solidFill>
                <a:uFill>
                  <a:solidFill>
                    <a:schemeClr val="tx2"/>
                  </a:solidFill>
                </a:uFill>
              </a:rPr>
              <a:t>Flexibility in Primary-Secondary Design</a:t>
            </a:r>
          </a:p>
          <a:p>
            <a:pPr marL="457200" indent="-457200" fontAlgn="auto">
              <a:spcBef>
                <a:spcPts val="1200"/>
              </a:spcBef>
              <a:spcAft>
                <a:spcPts val="0"/>
              </a:spcAft>
              <a:buFontTx/>
              <a:buAutoNum type="arabicPeriod"/>
            </a:pPr>
            <a:r>
              <a:rPr lang="de-DE" sz="2400" u="sng" kern="0" dirty="0">
                <a:solidFill>
                  <a:schemeClr val="bg1"/>
                </a:solidFill>
                <a:uFill>
                  <a:solidFill>
                    <a:schemeClr val="tx2"/>
                  </a:solidFill>
                </a:uFill>
              </a:rPr>
              <a:t>Example</a:t>
            </a:r>
          </a:p>
          <a:p>
            <a:pPr marL="457200" indent="-457200" fontAlgn="auto">
              <a:spcBef>
                <a:spcPts val="1200"/>
              </a:spcBef>
              <a:spcAft>
                <a:spcPts val="0"/>
              </a:spcAft>
              <a:buFontTx/>
              <a:buAutoNum type="arabicPeriod"/>
            </a:pPr>
            <a:r>
              <a:rPr lang="de-DE" sz="2400" u="sng" kern="0" dirty="0">
                <a:solidFill>
                  <a:schemeClr val="bg1"/>
                </a:solidFill>
                <a:uFill>
                  <a:solidFill>
                    <a:schemeClr val="tx2"/>
                  </a:solidFill>
                </a:uFill>
              </a:rPr>
              <a:t>SSB Features</a:t>
            </a:r>
          </a:p>
          <a:p>
            <a:pPr marL="457200" indent="-457200" fontAlgn="auto">
              <a:spcBef>
                <a:spcPts val="1200"/>
              </a:spcBef>
              <a:spcAft>
                <a:spcPts val="0"/>
              </a:spcAft>
              <a:buFontTx/>
              <a:buAutoNum type="arabicPeriod"/>
            </a:pPr>
            <a:r>
              <a:rPr lang="de-DE" sz="2400" u="sng" kern="0" dirty="0">
                <a:solidFill>
                  <a:schemeClr val="bg1"/>
                </a:solidFill>
                <a:uFill>
                  <a:solidFill>
                    <a:schemeClr val="tx2"/>
                  </a:solidFill>
                </a:uFill>
              </a:rPr>
              <a:t>Questions</a:t>
            </a:r>
          </a:p>
          <a:p>
            <a:pPr marL="457200" marR="0" indent="-457200" defTabSz="914400" eaLnBrk="1" fontAlgn="auto" latinLnBrk="0" hangingPunct="1">
              <a:spcBef>
                <a:spcPts val="1200"/>
              </a:spcBef>
              <a:spcAft>
                <a:spcPts val="0"/>
              </a:spcAft>
              <a:buClrTx/>
              <a:buSzTx/>
              <a:buFontTx/>
              <a:buAutoNum type="arabicPeriod"/>
              <a:tabLst/>
            </a:pPr>
            <a:endParaRPr kumimoji="0" lang="de-DE" sz="2400" b="0" i="0" u="sng" strike="noStrike" kern="0" cap="none" spc="0" normalizeH="0" noProof="0" dirty="0">
              <a:ln>
                <a:noFill/>
              </a:ln>
              <a:solidFill>
                <a:schemeClr val="bg1"/>
              </a:solidFill>
              <a:effectLst/>
              <a:uLnTx/>
              <a:uFill>
                <a:solidFill>
                  <a:schemeClr val="tx2"/>
                </a:solidFill>
              </a:uFill>
            </a:endParaRPr>
          </a:p>
        </p:txBody>
      </p:sp>
      <p:sp>
        <p:nvSpPr>
          <p:cNvPr id="12" name="Rectangle 11"/>
          <p:cNvSpPr/>
          <p:nvPr>
            <p:custDataLst>
              <p:tags r:id="rId5"/>
            </p:custDataLst>
          </p:nvPr>
        </p:nvSpPr>
        <p:spPr>
          <a:xfrm>
            <a:off x="0" y="5334001"/>
            <a:ext cx="10840720" cy="709447"/>
          </a:xfrm>
          <a:prstGeom prst="rect">
            <a:avLst/>
          </a:prstGeom>
          <a:solidFill>
            <a:schemeClr val="tx2"/>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000000"/>
              </a:solidFill>
              <a:effectLst/>
              <a:uLnTx/>
              <a:uFillTx/>
              <a:latin typeface="Bosch Office Sans"/>
              <a:ea typeface="+mn-ea"/>
              <a:cs typeface="+mn-cs"/>
            </a:endParaRPr>
          </a:p>
        </p:txBody>
      </p:sp>
    </p:spTree>
    <p:custDataLst>
      <p:tags r:id="rId1"/>
    </p:custDataLst>
    <p:extLst>
      <p:ext uri="{BB962C8B-B14F-4D97-AF65-F5344CB8AC3E}">
        <p14:creationId xmlns:p14="http://schemas.microsoft.com/office/powerpoint/2010/main" val="4189349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Box 6"/>
          <p:cNvSpPr>
            <a:spLocks noGrp="1"/>
          </p:cNvSpPr>
          <p:nvPr>
            <p:ph type="body" idx="15"/>
            <p:custDataLst>
              <p:tags r:id="rId3"/>
            </p:custDataLst>
          </p:nvPr>
        </p:nvSpPr>
        <p:spPr>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fontAlgn="auto">
              <a:lnSpc>
                <a:spcPct val="89000"/>
              </a:lnSpc>
              <a:spcBef>
                <a:spcPts val="0"/>
              </a:spcBef>
              <a:spcAft>
                <a:spcPts val="0"/>
              </a:spcAft>
            </a:pPr>
            <a:r>
              <a:rPr lang="en-US" sz="2800" kern="0" dirty="0">
                <a:solidFill>
                  <a:srgbClr val="A80163"/>
                </a:solidFill>
              </a:rPr>
              <a:t>HYDRAULIC SEPARATORS</a:t>
            </a:r>
            <a:endParaRPr kumimoji="0" lang="en-US" sz="2800" b="0" i="0" u="none" strike="noStrike" kern="0" cap="none" normalizeH="0" noProof="0" dirty="0">
              <a:ln>
                <a:noFill/>
              </a:ln>
              <a:solidFill>
                <a:srgbClr val="A80163"/>
              </a:solidFill>
              <a:effectLst/>
              <a:uLnTx/>
              <a:uFillTx/>
            </a:endParaRPr>
          </a:p>
        </p:txBody>
      </p:sp>
      <p:sp>
        <p:nvSpPr>
          <p:cNvPr id="1077250" name="Rectangle 2_"/>
          <p:cNvSpPr>
            <a:spLocks noGrp="1" noChangeArrowheads="1"/>
          </p:cNvSpPr>
          <p:nvPr>
            <p:ph type="title"/>
            <p:custDataLst>
              <p:tags r:id="rId4"/>
            </p:custDataLst>
          </p:nvPr>
        </p:nvSpPr>
        <p:spPr bwMode="auto">
          <a:prstGeom prst="rect">
            <a:avLst/>
          </a:prstGeom>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pPr>
              <a:lnSpc>
                <a:spcPct val="89000"/>
              </a:lnSpc>
              <a:spcBef>
                <a:spcPts val="0"/>
              </a:spcBef>
            </a:pPr>
            <a:r>
              <a:rPr lang="en-US" altLang="en-US" sz="2300" dirty="0">
                <a:solidFill>
                  <a:schemeClr val="tx1"/>
                </a:solidFill>
              </a:rPr>
              <a:t>Loop “Decoupler”</a:t>
            </a:r>
            <a:endParaRPr lang="de-DE" altLang="en-US" sz="2300" dirty="0">
              <a:solidFill>
                <a:schemeClr val="tx1"/>
              </a:solidFill>
            </a:endParaRPr>
          </a:p>
        </p:txBody>
      </p:sp>
      <p:grpSp>
        <p:nvGrpSpPr>
          <p:cNvPr id="20" name="Group 19"/>
          <p:cNvGrpSpPr/>
          <p:nvPr/>
        </p:nvGrpSpPr>
        <p:grpSpPr>
          <a:xfrm>
            <a:off x="547370" y="1931670"/>
            <a:ext cx="4551397" cy="3308170"/>
            <a:chOff x="2478338" y="1095703"/>
            <a:chExt cx="4435125" cy="4293584"/>
          </a:xfrm>
        </p:grpSpPr>
        <p:sp>
          <p:nvSpPr>
            <p:cNvPr id="68" name="AutoShape 13"/>
            <p:cNvSpPr>
              <a:spLocks noChangeArrowheads="1"/>
            </p:cNvSpPr>
            <p:nvPr/>
          </p:nvSpPr>
          <p:spPr bwMode="auto">
            <a:xfrm>
              <a:off x="5660297" y="2431738"/>
              <a:ext cx="599921" cy="452797"/>
            </a:xfrm>
            <a:prstGeom prst="notchedRightArrow">
              <a:avLst>
                <a:gd name="adj1" fmla="val 50000"/>
                <a:gd name="adj2" fmla="val 33123"/>
              </a:avLst>
            </a:prstGeom>
            <a:gradFill flip="none" rotWithShape="1">
              <a:gsLst>
                <a:gs pos="0">
                  <a:srgbClr val="770000"/>
                </a:gs>
                <a:gs pos="50000">
                  <a:srgbClr val="AD0000"/>
                </a:gs>
                <a:gs pos="100000">
                  <a:srgbClr val="CE0000"/>
                </a:gs>
              </a:gsLst>
              <a:lin ang="13500000" scaled="1"/>
              <a:tileRect/>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620" b="0" i="0" u="none" strike="noStrike" kern="1200" cap="none" spc="0" normalizeH="0" baseline="0" noProof="0" dirty="0">
                  <a:ln>
                    <a:noFill/>
                  </a:ln>
                  <a:solidFill>
                    <a:srgbClr val="FFFFFF"/>
                  </a:solidFill>
                  <a:effectLst/>
                  <a:uLnTx/>
                  <a:uFillTx/>
                  <a:latin typeface="Bosch Office Sans" pitchFamily="34" charset="0"/>
                  <a:ea typeface="+mn-ea"/>
                  <a:cs typeface="+mn-cs"/>
                </a:rPr>
                <a:t>HS</a:t>
              </a:r>
            </a:p>
          </p:txBody>
        </p:sp>
        <p:sp>
          <p:nvSpPr>
            <p:cNvPr id="69" name="AutoShape 14"/>
            <p:cNvSpPr>
              <a:spLocks noChangeArrowheads="1"/>
            </p:cNvSpPr>
            <p:nvPr/>
          </p:nvSpPr>
          <p:spPr bwMode="auto">
            <a:xfrm flipH="1">
              <a:off x="2672132" y="4657955"/>
              <a:ext cx="557069" cy="437085"/>
            </a:xfrm>
            <a:prstGeom prst="notchedRightArrow">
              <a:avLst>
                <a:gd name="adj1" fmla="val 50000"/>
                <a:gd name="adj2" fmla="val 31863"/>
              </a:avLst>
            </a:prstGeom>
            <a:gradFill flip="none" rotWithShape="1">
              <a:gsLst>
                <a:gs pos="0">
                  <a:srgbClr val="484848"/>
                </a:gs>
                <a:gs pos="50000">
                  <a:srgbClr val="6A6A6A"/>
                </a:gs>
                <a:gs pos="100000">
                  <a:srgbClr val="7F7F7F"/>
                </a:gs>
              </a:gsLst>
              <a:lin ang="2700000" scaled="1"/>
              <a:tileRect/>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620" b="0" i="0" u="none" strike="noStrike" kern="1200" cap="none" spc="0" normalizeH="0" baseline="0" noProof="0" dirty="0">
                  <a:ln>
                    <a:noFill/>
                  </a:ln>
                  <a:solidFill>
                    <a:srgbClr val="FFFFFF"/>
                  </a:solidFill>
                  <a:effectLst/>
                  <a:uLnTx/>
                  <a:uFillTx/>
                  <a:latin typeface="Bosch Office Sans" pitchFamily="34" charset="0"/>
                  <a:ea typeface="+mn-ea"/>
                  <a:cs typeface="+mn-cs"/>
                </a:rPr>
                <a:t>BR</a:t>
              </a:r>
            </a:p>
          </p:txBody>
        </p:sp>
        <p:grpSp>
          <p:nvGrpSpPr>
            <p:cNvPr id="19" name="Group 18"/>
            <p:cNvGrpSpPr/>
            <p:nvPr/>
          </p:nvGrpSpPr>
          <p:grpSpPr>
            <a:xfrm>
              <a:off x="2478338" y="1095703"/>
              <a:ext cx="4435125" cy="4293584"/>
              <a:chOff x="2478338" y="1095703"/>
              <a:chExt cx="4435125" cy="4293584"/>
            </a:xfrm>
          </p:grpSpPr>
          <p:grpSp>
            <p:nvGrpSpPr>
              <p:cNvPr id="1077259" name="Group 11"/>
              <p:cNvGrpSpPr>
                <a:grpSpLocks/>
              </p:cNvGrpSpPr>
              <p:nvPr/>
            </p:nvGrpSpPr>
            <p:grpSpPr bwMode="auto">
              <a:xfrm>
                <a:off x="2672328" y="2406825"/>
                <a:ext cx="3539532" cy="2688215"/>
                <a:chOff x="3079" y="1829"/>
                <a:chExt cx="2478" cy="1882"/>
              </a:xfrm>
            </p:grpSpPr>
            <p:sp>
              <p:nvSpPr>
                <p:cNvPr id="1077261" name="AutoShape 130"/>
                <p:cNvSpPr>
                  <a:spLocks noChangeArrowheads="1"/>
                </p:cNvSpPr>
                <p:nvPr/>
              </p:nvSpPr>
              <p:spPr bwMode="auto">
                <a:xfrm>
                  <a:off x="3079" y="1829"/>
                  <a:ext cx="420" cy="317"/>
                </a:xfrm>
                <a:prstGeom prst="notchedRightArrow">
                  <a:avLst>
                    <a:gd name="adj1" fmla="val 50000"/>
                    <a:gd name="adj2" fmla="val 33123"/>
                  </a:avLst>
                </a:prstGeom>
                <a:gradFill flip="none" rotWithShape="1">
                  <a:gsLst>
                    <a:gs pos="0">
                      <a:srgbClr val="770000"/>
                    </a:gs>
                    <a:gs pos="50000">
                      <a:srgbClr val="AD0000"/>
                    </a:gs>
                    <a:gs pos="100000">
                      <a:srgbClr val="CE0000"/>
                    </a:gs>
                  </a:gsLst>
                  <a:lin ang="13500000" scaled="1"/>
                  <a:tileRect/>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620" b="0" i="0" u="none" strike="noStrike" kern="1200" cap="none" spc="0" normalizeH="0" baseline="0" noProof="0" dirty="0">
                      <a:ln>
                        <a:noFill/>
                      </a:ln>
                      <a:solidFill>
                        <a:srgbClr val="FFFFFF"/>
                      </a:solidFill>
                      <a:effectLst/>
                      <a:uLnTx/>
                      <a:uFillTx/>
                      <a:latin typeface="Bosch Office Sans" pitchFamily="34" charset="0"/>
                      <a:ea typeface="+mn-ea"/>
                      <a:cs typeface="+mn-cs"/>
                    </a:rPr>
                    <a:t>BS</a:t>
                  </a:r>
                </a:p>
              </p:txBody>
            </p:sp>
            <p:sp>
              <p:nvSpPr>
                <p:cNvPr id="1077262" name="AutoShape 140"/>
                <p:cNvSpPr>
                  <a:spLocks noChangeArrowheads="1"/>
                </p:cNvSpPr>
                <p:nvPr/>
              </p:nvSpPr>
              <p:spPr bwMode="auto">
                <a:xfrm flipH="1">
                  <a:off x="5167" y="3405"/>
                  <a:ext cx="390" cy="306"/>
                </a:xfrm>
                <a:prstGeom prst="notchedRightArrow">
                  <a:avLst>
                    <a:gd name="adj1" fmla="val 50000"/>
                    <a:gd name="adj2" fmla="val 31863"/>
                  </a:avLst>
                </a:prstGeom>
                <a:gradFill flip="none" rotWithShape="1">
                  <a:gsLst>
                    <a:gs pos="0">
                      <a:srgbClr val="484848"/>
                    </a:gs>
                    <a:gs pos="50000">
                      <a:srgbClr val="6A6A6A"/>
                    </a:gs>
                    <a:gs pos="100000">
                      <a:srgbClr val="7F7F7F"/>
                    </a:gs>
                  </a:gsLst>
                  <a:lin ang="2700000" scaled="1"/>
                  <a:tileRect/>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620" b="0" i="0" u="none" strike="noStrike" kern="1200" cap="none" spc="0" normalizeH="0" baseline="0" noProof="0" dirty="0">
                      <a:ln>
                        <a:noFill/>
                      </a:ln>
                      <a:solidFill>
                        <a:srgbClr val="FFFFFF"/>
                      </a:solidFill>
                      <a:effectLst/>
                      <a:uLnTx/>
                      <a:uFillTx/>
                      <a:latin typeface="Bosch Office Sans" pitchFamily="34" charset="0"/>
                      <a:ea typeface="+mn-ea"/>
                      <a:cs typeface="+mn-cs"/>
                    </a:rPr>
                    <a:t>HR</a:t>
                  </a:r>
                </a:p>
              </p:txBody>
            </p:sp>
            <p:sp>
              <p:nvSpPr>
                <p:cNvPr id="1077264" name="AutoShape 16"/>
                <p:cNvSpPr>
                  <a:spLocks noChangeArrowheads="1"/>
                </p:cNvSpPr>
                <p:nvPr/>
              </p:nvSpPr>
              <p:spPr bwMode="auto">
                <a:xfrm>
                  <a:off x="4141" y="2544"/>
                  <a:ext cx="536" cy="396"/>
                </a:xfrm>
                <a:prstGeom prst="leftRightArrow">
                  <a:avLst>
                    <a:gd name="adj1" fmla="val 50000"/>
                    <a:gd name="adj2" fmla="val 27071"/>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620" b="0" i="0" u="none" strike="noStrike" kern="1200" cap="none" spc="0" normalizeH="0" baseline="0" noProof="0">
                      <a:ln>
                        <a:noFill/>
                      </a:ln>
                      <a:solidFill>
                        <a:srgbClr val="000000"/>
                      </a:solidFill>
                      <a:effectLst/>
                      <a:uLnTx/>
                      <a:uFillTx/>
                      <a:latin typeface="Bosch Office Sans" pitchFamily="34" charset="0"/>
                      <a:ea typeface="+mn-ea"/>
                      <a:cs typeface="+mn-cs"/>
                    </a:rPr>
                    <a:t>D</a:t>
                  </a:r>
                </a:p>
              </p:txBody>
            </p:sp>
          </p:grpSp>
          <p:grpSp>
            <p:nvGrpSpPr>
              <p:cNvPr id="1077265" name="Group 17"/>
              <p:cNvGrpSpPr>
                <a:grpSpLocks/>
              </p:cNvGrpSpPr>
              <p:nvPr/>
            </p:nvGrpSpPr>
            <p:grpSpPr bwMode="auto">
              <a:xfrm>
                <a:off x="3352237" y="1881180"/>
                <a:ext cx="2188282" cy="3508107"/>
                <a:chOff x="1387" y="1317"/>
                <a:chExt cx="1532" cy="2456"/>
              </a:xfrm>
            </p:grpSpPr>
            <p:grpSp>
              <p:nvGrpSpPr>
                <p:cNvPr id="1077266" name="Group 18"/>
                <p:cNvGrpSpPr>
                  <a:grpSpLocks/>
                </p:cNvGrpSpPr>
                <p:nvPr/>
              </p:nvGrpSpPr>
              <p:grpSpPr bwMode="auto">
                <a:xfrm>
                  <a:off x="1387" y="1317"/>
                  <a:ext cx="1532" cy="2456"/>
                  <a:chOff x="1387" y="1317"/>
                  <a:chExt cx="1532" cy="2456"/>
                </a:xfrm>
              </p:grpSpPr>
              <p:grpSp>
                <p:nvGrpSpPr>
                  <p:cNvPr id="1077267" name="Group 19"/>
                  <p:cNvGrpSpPr>
                    <a:grpSpLocks/>
                  </p:cNvGrpSpPr>
                  <p:nvPr/>
                </p:nvGrpSpPr>
                <p:grpSpPr bwMode="auto">
                  <a:xfrm>
                    <a:off x="1387" y="1317"/>
                    <a:ext cx="1532" cy="2456"/>
                    <a:chOff x="3552" y="1461"/>
                    <a:chExt cx="1532" cy="2456"/>
                  </a:xfrm>
                </p:grpSpPr>
                <p:grpSp>
                  <p:nvGrpSpPr>
                    <p:cNvPr id="1077268" name="Group 20"/>
                    <p:cNvGrpSpPr>
                      <a:grpSpLocks/>
                    </p:cNvGrpSpPr>
                    <p:nvPr/>
                  </p:nvGrpSpPr>
                  <p:grpSpPr bwMode="auto">
                    <a:xfrm>
                      <a:off x="3552" y="1632"/>
                      <a:ext cx="1532" cy="2285"/>
                      <a:chOff x="3552" y="1632"/>
                      <a:chExt cx="1532" cy="2285"/>
                    </a:xfrm>
                  </p:grpSpPr>
                  <p:sp>
                    <p:nvSpPr>
                      <p:cNvPr id="1077269" name="AutoShape 21"/>
                      <p:cNvSpPr>
                        <a:spLocks noChangeArrowheads="1"/>
                      </p:cNvSpPr>
                      <p:nvPr/>
                    </p:nvSpPr>
                    <p:spPr bwMode="auto">
                      <a:xfrm>
                        <a:off x="4141" y="1733"/>
                        <a:ext cx="533" cy="2078"/>
                      </a:xfrm>
                      <a:prstGeom prst="roundRect">
                        <a:avLst>
                          <a:gd name="adj" fmla="val 16667"/>
                        </a:avLst>
                      </a:prstGeom>
                      <a:solidFill>
                        <a:schemeClr val="accent6"/>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34" charset="0"/>
                          <a:ea typeface="+mn-ea"/>
                          <a:cs typeface="+mn-cs"/>
                        </a:endParaRPr>
                      </a:p>
                    </p:txBody>
                  </p:sp>
                  <p:sp>
                    <p:nvSpPr>
                      <p:cNvPr id="1077270" name="Rectangle 22"/>
                      <p:cNvSpPr>
                        <a:spLocks noChangeArrowheads="1"/>
                      </p:cNvSpPr>
                      <p:nvPr/>
                    </p:nvSpPr>
                    <p:spPr bwMode="auto">
                      <a:xfrm>
                        <a:off x="3807" y="1929"/>
                        <a:ext cx="332" cy="153"/>
                      </a:xfrm>
                      <a:prstGeom prst="rect">
                        <a:avLst/>
                      </a:prstGeom>
                      <a:solidFill>
                        <a:schemeClr val="accent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34" charset="0"/>
                          <a:ea typeface="+mn-ea"/>
                          <a:cs typeface="+mn-cs"/>
                        </a:endParaRPr>
                      </a:p>
                    </p:txBody>
                  </p:sp>
                  <p:sp>
                    <p:nvSpPr>
                      <p:cNvPr id="1077271" name="Line 23"/>
                      <p:cNvSpPr>
                        <a:spLocks noChangeShapeType="1"/>
                      </p:cNvSpPr>
                      <p:nvPr/>
                    </p:nvSpPr>
                    <p:spPr bwMode="auto">
                      <a:xfrm>
                        <a:off x="3552" y="1999"/>
                        <a:ext cx="663" cy="10"/>
                      </a:xfrm>
                      <a:prstGeom prst="line">
                        <a:avLst/>
                      </a:prstGeom>
                      <a:noFill/>
                      <a:ln w="19050">
                        <a:solidFill>
                          <a:srgbClr val="0000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34" charset="0"/>
                          <a:ea typeface="+mn-ea"/>
                          <a:cs typeface="+mn-cs"/>
                        </a:endParaRPr>
                      </a:p>
                    </p:txBody>
                  </p:sp>
                  <p:sp>
                    <p:nvSpPr>
                      <p:cNvPr id="1077272" name="Line 24"/>
                      <p:cNvSpPr>
                        <a:spLocks noChangeShapeType="1"/>
                      </p:cNvSpPr>
                      <p:nvPr/>
                    </p:nvSpPr>
                    <p:spPr bwMode="auto">
                      <a:xfrm>
                        <a:off x="3890" y="1929"/>
                        <a:ext cx="0" cy="149"/>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34" charset="0"/>
                          <a:ea typeface="+mn-ea"/>
                          <a:cs typeface="+mn-cs"/>
                        </a:endParaRPr>
                      </a:p>
                    </p:txBody>
                  </p:sp>
                  <p:sp>
                    <p:nvSpPr>
                      <p:cNvPr id="1077273" name="Line 25"/>
                      <p:cNvSpPr>
                        <a:spLocks noChangeShapeType="1"/>
                      </p:cNvSpPr>
                      <p:nvPr/>
                    </p:nvSpPr>
                    <p:spPr bwMode="auto">
                      <a:xfrm>
                        <a:off x="3832" y="1929"/>
                        <a:ext cx="0" cy="149"/>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34" charset="0"/>
                          <a:ea typeface="+mn-ea"/>
                          <a:cs typeface="+mn-cs"/>
                        </a:endParaRPr>
                      </a:p>
                    </p:txBody>
                  </p:sp>
                  <p:sp>
                    <p:nvSpPr>
                      <p:cNvPr id="1077274" name="Line 26"/>
                      <p:cNvSpPr>
                        <a:spLocks noChangeShapeType="1"/>
                      </p:cNvSpPr>
                      <p:nvPr/>
                    </p:nvSpPr>
                    <p:spPr bwMode="auto">
                      <a:xfrm>
                        <a:off x="3862" y="1929"/>
                        <a:ext cx="0" cy="149"/>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34" charset="0"/>
                          <a:ea typeface="+mn-ea"/>
                          <a:cs typeface="+mn-cs"/>
                        </a:endParaRPr>
                      </a:p>
                    </p:txBody>
                  </p:sp>
                  <p:sp>
                    <p:nvSpPr>
                      <p:cNvPr id="1077275" name="Rectangle 27"/>
                      <p:cNvSpPr>
                        <a:spLocks noChangeArrowheads="1"/>
                      </p:cNvSpPr>
                      <p:nvPr/>
                    </p:nvSpPr>
                    <p:spPr bwMode="auto">
                      <a:xfrm>
                        <a:off x="3809" y="3469"/>
                        <a:ext cx="332" cy="153"/>
                      </a:xfrm>
                      <a:prstGeom prst="rect">
                        <a:avLst/>
                      </a:prstGeom>
                      <a:solidFill>
                        <a:schemeClr val="accent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34" charset="0"/>
                          <a:ea typeface="+mn-ea"/>
                          <a:cs typeface="+mn-cs"/>
                        </a:endParaRPr>
                      </a:p>
                    </p:txBody>
                  </p:sp>
                  <p:sp>
                    <p:nvSpPr>
                      <p:cNvPr id="1077276" name="Line 28"/>
                      <p:cNvSpPr>
                        <a:spLocks noChangeShapeType="1"/>
                      </p:cNvSpPr>
                      <p:nvPr/>
                    </p:nvSpPr>
                    <p:spPr bwMode="auto">
                      <a:xfrm>
                        <a:off x="3569" y="3547"/>
                        <a:ext cx="649" cy="2"/>
                      </a:xfrm>
                      <a:prstGeom prst="line">
                        <a:avLst/>
                      </a:prstGeom>
                      <a:noFill/>
                      <a:ln w="19050">
                        <a:solidFill>
                          <a:srgbClr val="0000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34" charset="0"/>
                          <a:ea typeface="+mn-ea"/>
                          <a:cs typeface="+mn-cs"/>
                        </a:endParaRPr>
                      </a:p>
                    </p:txBody>
                  </p:sp>
                  <p:sp>
                    <p:nvSpPr>
                      <p:cNvPr id="1077277" name="Line 29"/>
                      <p:cNvSpPr>
                        <a:spLocks noChangeShapeType="1"/>
                      </p:cNvSpPr>
                      <p:nvPr/>
                    </p:nvSpPr>
                    <p:spPr bwMode="auto">
                      <a:xfrm>
                        <a:off x="3893" y="3469"/>
                        <a:ext cx="0" cy="149"/>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34" charset="0"/>
                          <a:ea typeface="+mn-ea"/>
                          <a:cs typeface="+mn-cs"/>
                        </a:endParaRPr>
                      </a:p>
                    </p:txBody>
                  </p:sp>
                  <p:sp>
                    <p:nvSpPr>
                      <p:cNvPr id="1077278" name="Line 30"/>
                      <p:cNvSpPr>
                        <a:spLocks noChangeShapeType="1"/>
                      </p:cNvSpPr>
                      <p:nvPr/>
                    </p:nvSpPr>
                    <p:spPr bwMode="auto">
                      <a:xfrm>
                        <a:off x="3834" y="3469"/>
                        <a:ext cx="0" cy="149"/>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34" charset="0"/>
                          <a:ea typeface="+mn-ea"/>
                          <a:cs typeface="+mn-cs"/>
                        </a:endParaRPr>
                      </a:p>
                    </p:txBody>
                  </p:sp>
                  <p:sp>
                    <p:nvSpPr>
                      <p:cNvPr id="1077279" name="Line 31"/>
                      <p:cNvSpPr>
                        <a:spLocks noChangeShapeType="1"/>
                      </p:cNvSpPr>
                      <p:nvPr/>
                    </p:nvSpPr>
                    <p:spPr bwMode="auto">
                      <a:xfrm>
                        <a:off x="3864" y="3469"/>
                        <a:ext cx="0" cy="149"/>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34" charset="0"/>
                          <a:ea typeface="+mn-ea"/>
                          <a:cs typeface="+mn-cs"/>
                        </a:endParaRPr>
                      </a:p>
                    </p:txBody>
                  </p:sp>
                  <p:grpSp>
                    <p:nvGrpSpPr>
                      <p:cNvPr id="1077280" name="Group 32"/>
                      <p:cNvGrpSpPr>
                        <a:grpSpLocks/>
                      </p:cNvGrpSpPr>
                      <p:nvPr/>
                    </p:nvGrpSpPr>
                    <p:grpSpPr bwMode="auto">
                      <a:xfrm rot="10800000">
                        <a:off x="4599" y="3475"/>
                        <a:ext cx="483" cy="154"/>
                        <a:chOff x="889" y="1277"/>
                        <a:chExt cx="423" cy="161"/>
                      </a:xfrm>
                    </p:grpSpPr>
                    <p:sp>
                      <p:nvSpPr>
                        <p:cNvPr id="1077281" name="Rectangle 33"/>
                        <p:cNvSpPr>
                          <a:spLocks noChangeArrowheads="1"/>
                        </p:cNvSpPr>
                        <p:nvPr/>
                      </p:nvSpPr>
                      <p:spPr bwMode="auto">
                        <a:xfrm>
                          <a:off x="954" y="1277"/>
                          <a:ext cx="291" cy="161"/>
                        </a:xfrm>
                        <a:prstGeom prst="rect">
                          <a:avLst/>
                        </a:prstGeom>
                        <a:solidFill>
                          <a:schemeClr val="accent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34" charset="0"/>
                            <a:ea typeface="+mn-ea"/>
                            <a:cs typeface="+mn-cs"/>
                          </a:endParaRPr>
                        </a:p>
                      </p:txBody>
                    </p:sp>
                    <p:sp>
                      <p:nvSpPr>
                        <p:cNvPr id="1077282" name="Line 34"/>
                        <p:cNvSpPr>
                          <a:spLocks noChangeShapeType="1"/>
                        </p:cNvSpPr>
                        <p:nvPr/>
                      </p:nvSpPr>
                      <p:spPr bwMode="auto">
                        <a:xfrm>
                          <a:off x="889" y="1359"/>
                          <a:ext cx="423" cy="2"/>
                        </a:xfrm>
                        <a:prstGeom prst="line">
                          <a:avLst/>
                        </a:prstGeom>
                        <a:noFill/>
                        <a:ln w="19050">
                          <a:solidFill>
                            <a:srgbClr val="0000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34" charset="0"/>
                            <a:ea typeface="+mn-ea"/>
                            <a:cs typeface="+mn-cs"/>
                          </a:endParaRPr>
                        </a:p>
                      </p:txBody>
                    </p:sp>
                    <p:sp>
                      <p:nvSpPr>
                        <p:cNvPr id="1077283" name="Line 35"/>
                        <p:cNvSpPr>
                          <a:spLocks noChangeShapeType="1"/>
                        </p:cNvSpPr>
                        <p:nvPr/>
                      </p:nvSpPr>
                      <p:spPr bwMode="auto">
                        <a:xfrm>
                          <a:off x="1027" y="1277"/>
                          <a:ext cx="0" cy="157"/>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34" charset="0"/>
                            <a:ea typeface="+mn-ea"/>
                            <a:cs typeface="+mn-cs"/>
                          </a:endParaRPr>
                        </a:p>
                      </p:txBody>
                    </p:sp>
                    <p:sp>
                      <p:nvSpPr>
                        <p:cNvPr id="1077284" name="Line 36"/>
                        <p:cNvSpPr>
                          <a:spLocks noChangeShapeType="1"/>
                        </p:cNvSpPr>
                        <p:nvPr/>
                      </p:nvSpPr>
                      <p:spPr bwMode="auto">
                        <a:xfrm>
                          <a:off x="976" y="1277"/>
                          <a:ext cx="0" cy="157"/>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34" charset="0"/>
                            <a:ea typeface="+mn-ea"/>
                            <a:cs typeface="+mn-cs"/>
                          </a:endParaRPr>
                        </a:p>
                      </p:txBody>
                    </p:sp>
                    <p:sp>
                      <p:nvSpPr>
                        <p:cNvPr id="1077285" name="Line 37"/>
                        <p:cNvSpPr>
                          <a:spLocks noChangeShapeType="1"/>
                        </p:cNvSpPr>
                        <p:nvPr/>
                      </p:nvSpPr>
                      <p:spPr bwMode="auto">
                        <a:xfrm>
                          <a:off x="1002" y="1277"/>
                          <a:ext cx="0" cy="157"/>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34" charset="0"/>
                            <a:ea typeface="+mn-ea"/>
                            <a:cs typeface="+mn-cs"/>
                          </a:endParaRPr>
                        </a:p>
                      </p:txBody>
                    </p:sp>
                  </p:grpSp>
                  <p:grpSp>
                    <p:nvGrpSpPr>
                      <p:cNvPr id="1077286" name="Group 38"/>
                      <p:cNvGrpSpPr>
                        <a:grpSpLocks/>
                      </p:cNvGrpSpPr>
                      <p:nvPr/>
                    </p:nvGrpSpPr>
                    <p:grpSpPr bwMode="auto">
                      <a:xfrm rot="10800000">
                        <a:off x="4602" y="1933"/>
                        <a:ext cx="482" cy="154"/>
                        <a:chOff x="889" y="1277"/>
                        <a:chExt cx="423" cy="161"/>
                      </a:xfrm>
                    </p:grpSpPr>
                    <p:sp>
                      <p:nvSpPr>
                        <p:cNvPr id="1077287" name="Rectangle 39"/>
                        <p:cNvSpPr>
                          <a:spLocks noChangeArrowheads="1"/>
                        </p:cNvSpPr>
                        <p:nvPr/>
                      </p:nvSpPr>
                      <p:spPr bwMode="auto">
                        <a:xfrm>
                          <a:off x="954" y="1277"/>
                          <a:ext cx="291" cy="161"/>
                        </a:xfrm>
                        <a:prstGeom prst="rect">
                          <a:avLst/>
                        </a:prstGeom>
                        <a:solidFill>
                          <a:schemeClr val="accent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34" charset="0"/>
                            <a:ea typeface="+mn-ea"/>
                            <a:cs typeface="+mn-cs"/>
                          </a:endParaRPr>
                        </a:p>
                      </p:txBody>
                    </p:sp>
                    <p:sp>
                      <p:nvSpPr>
                        <p:cNvPr id="1077288" name="Line 40"/>
                        <p:cNvSpPr>
                          <a:spLocks noChangeShapeType="1"/>
                        </p:cNvSpPr>
                        <p:nvPr/>
                      </p:nvSpPr>
                      <p:spPr bwMode="auto">
                        <a:xfrm>
                          <a:off x="889" y="1359"/>
                          <a:ext cx="423" cy="2"/>
                        </a:xfrm>
                        <a:prstGeom prst="line">
                          <a:avLst/>
                        </a:prstGeom>
                        <a:noFill/>
                        <a:ln w="19050">
                          <a:solidFill>
                            <a:srgbClr val="0000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34" charset="0"/>
                            <a:ea typeface="+mn-ea"/>
                            <a:cs typeface="+mn-cs"/>
                          </a:endParaRPr>
                        </a:p>
                      </p:txBody>
                    </p:sp>
                    <p:sp>
                      <p:nvSpPr>
                        <p:cNvPr id="1077289" name="Line 41"/>
                        <p:cNvSpPr>
                          <a:spLocks noChangeShapeType="1"/>
                        </p:cNvSpPr>
                        <p:nvPr/>
                      </p:nvSpPr>
                      <p:spPr bwMode="auto">
                        <a:xfrm>
                          <a:off x="1027" y="1277"/>
                          <a:ext cx="0" cy="157"/>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34" charset="0"/>
                            <a:ea typeface="+mn-ea"/>
                            <a:cs typeface="+mn-cs"/>
                          </a:endParaRPr>
                        </a:p>
                      </p:txBody>
                    </p:sp>
                    <p:sp>
                      <p:nvSpPr>
                        <p:cNvPr id="1077290" name="Line 42"/>
                        <p:cNvSpPr>
                          <a:spLocks noChangeShapeType="1"/>
                        </p:cNvSpPr>
                        <p:nvPr/>
                      </p:nvSpPr>
                      <p:spPr bwMode="auto">
                        <a:xfrm>
                          <a:off x="976" y="1277"/>
                          <a:ext cx="0" cy="157"/>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34" charset="0"/>
                            <a:ea typeface="+mn-ea"/>
                            <a:cs typeface="+mn-cs"/>
                          </a:endParaRPr>
                        </a:p>
                      </p:txBody>
                    </p:sp>
                    <p:sp>
                      <p:nvSpPr>
                        <p:cNvPr id="1077291" name="Line 43"/>
                        <p:cNvSpPr>
                          <a:spLocks noChangeShapeType="1"/>
                        </p:cNvSpPr>
                        <p:nvPr/>
                      </p:nvSpPr>
                      <p:spPr bwMode="auto">
                        <a:xfrm>
                          <a:off x="1002" y="1277"/>
                          <a:ext cx="0" cy="157"/>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34" charset="0"/>
                            <a:ea typeface="+mn-ea"/>
                            <a:cs typeface="+mn-cs"/>
                          </a:endParaRPr>
                        </a:p>
                      </p:txBody>
                    </p:sp>
                  </p:grpSp>
                  <p:sp>
                    <p:nvSpPr>
                      <p:cNvPr id="1077292" name="Rectangle 44"/>
                      <p:cNvSpPr>
                        <a:spLocks noChangeArrowheads="1"/>
                      </p:cNvSpPr>
                      <p:nvPr/>
                    </p:nvSpPr>
                    <p:spPr bwMode="auto">
                      <a:xfrm>
                        <a:off x="4419" y="1632"/>
                        <a:ext cx="93" cy="105"/>
                      </a:xfrm>
                      <a:prstGeom prst="rect">
                        <a:avLst/>
                      </a:prstGeom>
                      <a:solidFill>
                        <a:schemeClr val="accent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34" charset="0"/>
                          <a:ea typeface="+mn-ea"/>
                          <a:cs typeface="+mn-cs"/>
                        </a:endParaRPr>
                      </a:p>
                    </p:txBody>
                  </p:sp>
                  <p:sp>
                    <p:nvSpPr>
                      <p:cNvPr id="1077293" name="Rectangle 45"/>
                      <p:cNvSpPr>
                        <a:spLocks noChangeArrowheads="1"/>
                      </p:cNvSpPr>
                      <p:nvPr/>
                    </p:nvSpPr>
                    <p:spPr bwMode="auto">
                      <a:xfrm>
                        <a:off x="4368" y="3812"/>
                        <a:ext cx="92" cy="105"/>
                      </a:xfrm>
                      <a:prstGeom prst="rect">
                        <a:avLst/>
                      </a:prstGeom>
                      <a:solidFill>
                        <a:schemeClr val="accent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34" charset="0"/>
                          <a:ea typeface="+mn-ea"/>
                          <a:cs typeface="+mn-cs"/>
                        </a:endParaRPr>
                      </a:p>
                    </p:txBody>
                  </p:sp>
                  <p:sp>
                    <p:nvSpPr>
                      <p:cNvPr id="1077294" name="Rectangle 46"/>
                      <p:cNvSpPr>
                        <a:spLocks noChangeArrowheads="1"/>
                      </p:cNvSpPr>
                      <p:nvPr/>
                    </p:nvSpPr>
                    <p:spPr bwMode="auto">
                      <a:xfrm>
                        <a:off x="4249" y="1693"/>
                        <a:ext cx="93" cy="44"/>
                      </a:xfrm>
                      <a:prstGeom prst="rect">
                        <a:avLst/>
                      </a:prstGeom>
                      <a:solidFill>
                        <a:schemeClr val="accent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34" charset="0"/>
                          <a:ea typeface="+mn-ea"/>
                          <a:cs typeface="+mn-cs"/>
                        </a:endParaRPr>
                      </a:p>
                    </p:txBody>
                  </p:sp>
                </p:grpSp>
                <p:grpSp>
                  <p:nvGrpSpPr>
                    <p:cNvPr id="1077295" name="Group 47"/>
                    <p:cNvGrpSpPr>
                      <a:grpSpLocks/>
                    </p:cNvGrpSpPr>
                    <p:nvPr/>
                  </p:nvGrpSpPr>
                  <p:grpSpPr bwMode="auto">
                    <a:xfrm>
                      <a:off x="4355" y="1461"/>
                      <a:ext cx="221" cy="513"/>
                      <a:chOff x="4355" y="1461"/>
                      <a:chExt cx="221" cy="513"/>
                    </a:xfrm>
                  </p:grpSpPr>
                  <p:sp>
                    <p:nvSpPr>
                      <p:cNvPr id="1077296" name="Rectangle 48"/>
                      <p:cNvSpPr>
                        <a:spLocks noChangeArrowheads="1"/>
                      </p:cNvSpPr>
                      <p:nvPr/>
                    </p:nvSpPr>
                    <p:spPr bwMode="auto">
                      <a:xfrm>
                        <a:off x="4438" y="1615"/>
                        <a:ext cx="54" cy="359"/>
                      </a:xfrm>
                      <a:prstGeom prst="rect">
                        <a:avLst/>
                      </a:prstGeom>
                      <a:solidFill>
                        <a:schemeClr val="accent6"/>
                      </a:solidFill>
                      <a:ln w="12700">
                        <a:solidFill>
                          <a:schemeClr val="tx1"/>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34" charset="0"/>
                          <a:ea typeface="+mn-ea"/>
                          <a:cs typeface="+mn-cs"/>
                        </a:endParaRPr>
                      </a:p>
                    </p:txBody>
                  </p:sp>
                  <p:sp>
                    <p:nvSpPr>
                      <p:cNvPr id="1077297" name="Rectangle 49"/>
                      <p:cNvSpPr>
                        <a:spLocks noChangeArrowheads="1"/>
                      </p:cNvSpPr>
                      <p:nvPr/>
                    </p:nvSpPr>
                    <p:spPr bwMode="auto">
                      <a:xfrm>
                        <a:off x="4355" y="1461"/>
                        <a:ext cx="221" cy="1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40" b="0" i="0" u="none" strike="noStrike" kern="1200" cap="none" spc="0" normalizeH="0" baseline="0" noProof="0" dirty="0">
                          <a:ln>
                            <a:noFill/>
                          </a:ln>
                          <a:solidFill>
                            <a:prstClr val="black"/>
                          </a:solidFill>
                          <a:effectLst/>
                          <a:uLnTx/>
                          <a:uFillTx/>
                          <a:latin typeface="Bosch Office Sans" pitchFamily="34" charset="0"/>
                          <a:ea typeface="+mn-ea"/>
                          <a:cs typeface="+mn-cs"/>
                        </a:endParaRPr>
                      </a:p>
                    </p:txBody>
                  </p:sp>
                </p:grpSp>
              </p:grpSp>
              <p:sp>
                <p:nvSpPr>
                  <p:cNvPr id="1077298" name="Line 50"/>
                  <p:cNvSpPr>
                    <a:spLocks noChangeShapeType="1"/>
                  </p:cNvSpPr>
                  <p:nvPr/>
                </p:nvSpPr>
                <p:spPr bwMode="auto">
                  <a:xfrm>
                    <a:off x="2202" y="1588"/>
                    <a:ext cx="0" cy="360"/>
                  </a:xfrm>
                  <a:prstGeom prst="line">
                    <a:avLst/>
                  </a:prstGeom>
                  <a:noFill/>
                  <a:ln w="15875">
                    <a:solidFill>
                      <a:srgbClr val="0000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34" charset="0"/>
                      <a:ea typeface="+mn-ea"/>
                      <a:cs typeface="+mn-cs"/>
                    </a:endParaRPr>
                  </a:p>
                </p:txBody>
              </p:sp>
            </p:grpSp>
            <p:sp>
              <p:nvSpPr>
                <p:cNvPr id="1077299" name="Oval 51"/>
                <p:cNvSpPr>
                  <a:spLocks noChangeArrowheads="1"/>
                </p:cNvSpPr>
                <p:nvPr/>
              </p:nvSpPr>
              <p:spPr bwMode="auto">
                <a:xfrm>
                  <a:off x="2064" y="3216"/>
                  <a:ext cx="366" cy="390"/>
                </a:xfrm>
                <a:prstGeom prst="ellipse">
                  <a:avLst/>
                </a:prstGeom>
                <a:solidFill>
                  <a:schemeClr val="accent6"/>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34" charset="0"/>
                    <a:ea typeface="+mn-ea"/>
                    <a:cs typeface="+mn-cs"/>
                  </a:endParaRPr>
                </a:p>
              </p:txBody>
            </p:sp>
          </p:grpSp>
          <p:cxnSp>
            <p:nvCxnSpPr>
              <p:cNvPr id="9" name="Straight Connector 8"/>
              <p:cNvCxnSpPr/>
              <p:nvPr/>
            </p:nvCxnSpPr>
            <p:spPr>
              <a:xfrm>
                <a:off x="4656350" y="1095703"/>
                <a:ext cx="0" cy="702631"/>
              </a:xfrm>
              <a:prstGeom prst="line">
                <a:avLst/>
              </a:prstGeom>
              <a:ln w="28575">
                <a:solidFill>
                  <a:srgbClr val="000000"/>
                </a:solidFill>
              </a:ln>
            </p:spPr>
            <p:style>
              <a:lnRef idx="1">
                <a:srgbClr val="A80163"/>
              </a:lnRef>
              <a:fillRef idx="0">
                <a:srgbClr val="A80163"/>
              </a:fillRef>
              <a:effectRef idx="0">
                <a:srgbClr val="A80163"/>
              </a:effectRef>
              <a:fontRef idx="minor">
                <a:schemeClr val="tx1"/>
              </a:fontRef>
            </p:style>
          </p:cxnSp>
          <p:grpSp>
            <p:nvGrpSpPr>
              <p:cNvPr id="13" name="Group 12"/>
              <p:cNvGrpSpPr/>
              <p:nvPr/>
            </p:nvGrpSpPr>
            <p:grpSpPr>
              <a:xfrm>
                <a:off x="5092546" y="1134361"/>
                <a:ext cx="1820917" cy="615920"/>
                <a:chOff x="5108028" y="1182414"/>
                <a:chExt cx="1820917" cy="615920"/>
              </a:xfrm>
            </p:grpSpPr>
            <p:sp>
              <p:nvSpPr>
                <p:cNvPr id="11" name="Notched Right Arrow 10"/>
                <p:cNvSpPr/>
                <p:nvPr/>
              </p:nvSpPr>
              <p:spPr>
                <a:xfrm flipH="1">
                  <a:off x="5108028" y="1182414"/>
                  <a:ext cx="1820917" cy="615920"/>
                </a:xfrm>
                <a:prstGeom prst="notchedRightArrow">
                  <a:avLst/>
                </a:prstGeom>
                <a:noFill/>
                <a:ln w="28575" cap="flat" cmpd="sng" algn="ctr">
                  <a:solidFill>
                    <a:srgbClr val="3F136C"/>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Bosch Office Sans"/>
                    <a:ea typeface="+mn-ea"/>
                    <a:cs typeface="+mn-cs"/>
                  </a:endParaRPr>
                </a:p>
              </p:txBody>
            </p:sp>
            <p:sp>
              <p:nvSpPr>
                <p:cNvPr id="12" name="TextBox 11"/>
                <p:cNvSpPr txBox="1"/>
                <p:nvPr/>
              </p:nvSpPr>
              <p:spPr>
                <a:xfrm>
                  <a:off x="5373193" y="1371104"/>
                  <a:ext cx="1423582" cy="233568"/>
                </a:xfrm>
                <a:prstGeom prst="rect">
                  <a:avLst/>
                </a:prstGeom>
                <a:noFill/>
              </p:spPr>
              <p:txBody>
                <a:bodyPr wrap="square" lIns="0" tIns="0" rIns="0" bIns="0" rtlCol="0">
                  <a:noAutofit/>
                </a:bodyPr>
                <a:lstStyle/>
                <a:p>
                  <a:pPr marL="0" marR="0" lvl="0" indent="0" algn="l" defTabSz="914400" rtl="0" eaLnBrk="1" fontAlgn="auto" latinLnBrk="0" hangingPunct="1">
                    <a:lnSpc>
                      <a:spcPct val="107000"/>
                    </a:lnSpc>
                    <a:spcBef>
                      <a:spcPts val="50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Bosch Office Sans" pitchFamily="34" charset="0"/>
                      <a:ea typeface="+mn-ea"/>
                      <a:cs typeface="+mn-cs"/>
                    </a:rPr>
                    <a:t>Heating Circuit</a:t>
                  </a:r>
                </a:p>
              </p:txBody>
            </p:sp>
          </p:grpSp>
          <p:grpSp>
            <p:nvGrpSpPr>
              <p:cNvPr id="65" name="Group 64"/>
              <p:cNvGrpSpPr/>
              <p:nvPr/>
            </p:nvGrpSpPr>
            <p:grpSpPr>
              <a:xfrm flipH="1">
                <a:off x="2478338" y="1137794"/>
                <a:ext cx="1820917" cy="615920"/>
                <a:chOff x="5108028" y="1182414"/>
                <a:chExt cx="1820917" cy="615920"/>
              </a:xfrm>
            </p:grpSpPr>
            <p:sp>
              <p:nvSpPr>
                <p:cNvPr id="66" name="Notched Right Arrow 65"/>
                <p:cNvSpPr/>
                <p:nvPr/>
              </p:nvSpPr>
              <p:spPr>
                <a:xfrm flipH="1">
                  <a:off x="5108028" y="1182414"/>
                  <a:ext cx="1820917" cy="615920"/>
                </a:xfrm>
                <a:prstGeom prst="notchedRightArrow">
                  <a:avLst/>
                </a:prstGeom>
                <a:noFill/>
                <a:ln w="28575" cap="flat" cmpd="sng" algn="ctr">
                  <a:solidFill>
                    <a:srgbClr val="3F136C"/>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Bosch Office Sans"/>
                    <a:ea typeface="+mn-ea"/>
                    <a:cs typeface="+mn-cs"/>
                  </a:endParaRPr>
                </a:p>
              </p:txBody>
            </p:sp>
            <p:sp>
              <p:nvSpPr>
                <p:cNvPr id="67" name="TextBox 66"/>
                <p:cNvSpPr txBox="1"/>
                <p:nvPr/>
              </p:nvSpPr>
              <p:spPr>
                <a:xfrm>
                  <a:off x="5311569" y="1367671"/>
                  <a:ext cx="1423582" cy="233568"/>
                </a:xfrm>
                <a:prstGeom prst="rect">
                  <a:avLst/>
                </a:prstGeom>
                <a:noFill/>
              </p:spPr>
              <p:txBody>
                <a:bodyPr wrap="square" lIns="0" tIns="0" rIns="0" bIns="0" rtlCol="0">
                  <a:noAutofit/>
                </a:bodyPr>
                <a:lstStyle/>
                <a:p>
                  <a:pPr marL="0" marR="0" lvl="0" indent="0" algn="l" defTabSz="914400" rtl="0" eaLnBrk="1" fontAlgn="auto" latinLnBrk="0" hangingPunct="1">
                    <a:lnSpc>
                      <a:spcPct val="107000"/>
                    </a:lnSpc>
                    <a:spcBef>
                      <a:spcPts val="50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Bosch Office Sans" pitchFamily="34" charset="0"/>
                      <a:ea typeface="+mn-ea"/>
                      <a:cs typeface="+mn-cs"/>
                    </a:rPr>
                    <a:t>Boiler Circuit</a:t>
                  </a:r>
                </a:p>
              </p:txBody>
            </p:sp>
          </p:grpSp>
        </p:grpSp>
      </p:grpSp>
      <p:sp>
        <p:nvSpPr>
          <p:cNvPr id="2" name="Slide Number Placeholder 1"/>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898AEC0-503E-4FA4-859C-D0F72D6E3F79}" type="slidenum">
              <a:rPr kumimoji="0" lang="de-DE" sz="1200" b="0" i="0" u="none" strike="noStrike" kern="0" cap="none" spc="0" normalizeH="0" baseline="0" noProof="0" smtClean="0">
                <a:ln>
                  <a:noFill/>
                </a:ln>
                <a:solidFill>
                  <a:srgbClr val="999FA6"/>
                </a:solidFill>
                <a:effectLst/>
                <a:uLnTx/>
                <a:uFillTx/>
                <a:latin typeface="Bosch Office San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20</a:t>
            </a:fld>
            <a:endParaRPr kumimoji="0" lang="de-DE" sz="1200" b="0" i="0" u="none" strike="noStrike" kern="0" cap="none" spc="0" normalizeH="0" baseline="0" noProof="0">
              <a:ln>
                <a:noFill/>
              </a:ln>
              <a:solidFill>
                <a:srgbClr val="999FA6"/>
              </a:solidFill>
              <a:effectLst/>
              <a:uLnTx/>
              <a:uFillTx/>
              <a:latin typeface="Bosch Office Sans" pitchFamily="34" charset="0"/>
              <a:ea typeface="+mn-ea"/>
              <a:cs typeface="+mn-cs"/>
            </a:endParaRPr>
          </a:p>
        </p:txBody>
      </p:sp>
      <p:grpSp>
        <p:nvGrpSpPr>
          <p:cNvPr id="55" name="Group 54"/>
          <p:cNvGrpSpPr/>
          <p:nvPr/>
        </p:nvGrpSpPr>
        <p:grpSpPr>
          <a:xfrm>
            <a:off x="5378969" y="1749961"/>
            <a:ext cx="5206742" cy="3804129"/>
            <a:chOff x="2198914" y="1973051"/>
            <a:chExt cx="6646357" cy="3517427"/>
          </a:xfrm>
        </p:grpSpPr>
        <p:pic>
          <p:nvPicPr>
            <p:cNvPr id="56" name="Picture 55"/>
            <p:cNvPicPr>
              <a:picLocks noChangeAspect="1"/>
            </p:cNvPicPr>
            <p:nvPr>
              <p:custDataLst>
                <p:tags r:id="rId5"/>
              </p:custDataLst>
            </p:nvPr>
          </p:nvPicPr>
          <p:blipFill>
            <a:blip r:embed="rId10"/>
            <a:stretch>
              <a:fillRect/>
            </a:stretch>
          </p:blipFill>
          <p:spPr>
            <a:xfrm>
              <a:off x="2557470" y="1973051"/>
              <a:ext cx="6287801" cy="3517427"/>
            </a:xfrm>
            <a:prstGeom prst="rect">
              <a:avLst/>
            </a:prstGeom>
            <a:ln w="25400">
              <a:noFill/>
            </a:ln>
          </p:spPr>
        </p:pic>
        <p:cxnSp>
          <p:nvCxnSpPr>
            <p:cNvPr id="57" name="Straight Arrow Connector 56"/>
            <p:cNvCxnSpPr/>
            <p:nvPr>
              <p:custDataLst>
                <p:tags r:id="rId6"/>
              </p:custDataLst>
            </p:nvPr>
          </p:nvCxnSpPr>
          <p:spPr>
            <a:xfrm flipH="1">
              <a:off x="2198914" y="2906485"/>
              <a:ext cx="1469572" cy="0"/>
            </a:xfrm>
            <a:prstGeom prst="straightConnector1">
              <a:avLst/>
            </a:prstGeom>
            <a:ln w="57150">
              <a:no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custDataLst>
                <p:tags r:id="rId7"/>
              </p:custDataLst>
            </p:nvPr>
          </p:nvCxnSpPr>
          <p:spPr>
            <a:xfrm flipH="1">
              <a:off x="5203370" y="2906485"/>
              <a:ext cx="1132115" cy="0"/>
            </a:xfrm>
            <a:prstGeom prst="straightConnector1">
              <a:avLst/>
            </a:prstGeom>
            <a:ln w="57150">
              <a:noFill/>
              <a:tailEnd type="triangle"/>
            </a:ln>
          </p:spPr>
          <p:style>
            <a:lnRef idx="1">
              <a:schemeClr val="accent1"/>
            </a:lnRef>
            <a:fillRef idx="0">
              <a:schemeClr val="accent1"/>
            </a:fillRef>
            <a:effectRef idx="0">
              <a:schemeClr val="accent1"/>
            </a:effectRef>
            <a:fontRef idx="minor">
              <a:schemeClr val="tx1"/>
            </a:fontRef>
          </p:style>
        </p:cxnSp>
      </p:grpSp>
      <p:sp>
        <p:nvSpPr>
          <p:cNvPr id="59" name="Text Box 41"/>
          <p:cNvSpPr txBox="1">
            <a:spLocks noChangeArrowheads="1"/>
          </p:cNvSpPr>
          <p:nvPr/>
        </p:nvSpPr>
        <p:spPr bwMode="auto">
          <a:xfrm>
            <a:off x="547370" y="1285545"/>
            <a:ext cx="4551397" cy="369332"/>
          </a:xfrm>
          <a:prstGeom prst="rect">
            <a:avLst/>
          </a:prstGeom>
          <a:noFill/>
          <a:ln>
            <a:noFill/>
          </a:ln>
          <a:effectLst/>
          <a:extLst>
            <a:ext uri="{909E8E84-426E-40DD-AFC4-6F175D3DCCD1}">
              <a14:hiddenFill xmlns:a14="http://schemas.microsoft.com/office/drawing/2010/main">
                <a:solidFill>
                  <a:srgbClr val="A8016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en-US" sz="1800" b="0" i="0" u="none" strike="noStrike" kern="1200" cap="none" spc="0" normalizeH="0" baseline="0" noProof="0" dirty="0">
                <a:ln>
                  <a:noFill/>
                </a:ln>
                <a:solidFill>
                  <a:prstClr val="black"/>
                </a:solidFill>
                <a:effectLst/>
                <a:uLnTx/>
                <a:uFillTx/>
                <a:latin typeface="Bosch Office Sans" pitchFamily="34" charset="0"/>
                <a:ea typeface="+mn-ea"/>
                <a:cs typeface="+mn-cs"/>
              </a:rPr>
              <a:t>Low-Loss Header</a:t>
            </a:r>
          </a:p>
        </p:txBody>
      </p:sp>
      <p:sp>
        <p:nvSpPr>
          <p:cNvPr id="60" name="Text Box 41"/>
          <p:cNvSpPr txBox="1">
            <a:spLocks noChangeArrowheads="1"/>
          </p:cNvSpPr>
          <p:nvPr/>
        </p:nvSpPr>
        <p:spPr bwMode="auto">
          <a:xfrm>
            <a:off x="5378970" y="1291554"/>
            <a:ext cx="5206742" cy="369332"/>
          </a:xfrm>
          <a:prstGeom prst="rect">
            <a:avLst/>
          </a:prstGeom>
          <a:noFill/>
          <a:ln>
            <a:noFill/>
          </a:ln>
          <a:effectLst/>
          <a:extLst>
            <a:ext uri="{909E8E84-426E-40DD-AFC4-6F175D3DCCD1}">
              <a14:hiddenFill xmlns:a14="http://schemas.microsoft.com/office/drawing/2010/main">
                <a:solidFill>
                  <a:srgbClr val="A8016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en-US" sz="1800" b="0" i="0" u="none" strike="noStrike" kern="1200" cap="none" spc="0" normalizeH="0" baseline="0" noProof="0" dirty="0">
                <a:ln>
                  <a:noFill/>
                </a:ln>
                <a:solidFill>
                  <a:prstClr val="black"/>
                </a:solidFill>
                <a:effectLst/>
                <a:uLnTx/>
                <a:uFillTx/>
                <a:latin typeface="Bosch Office Sans" pitchFamily="34" charset="0"/>
                <a:ea typeface="+mn-ea"/>
                <a:cs typeface="+mn-cs"/>
              </a:rPr>
              <a:t>Closely-Spaced Tees</a:t>
            </a:r>
          </a:p>
        </p:txBody>
      </p:sp>
    </p:spTree>
    <p:custDataLst>
      <p:tags r:id="rId2"/>
    </p:custDataLst>
    <p:extLst>
      <p:ext uri="{BB962C8B-B14F-4D97-AF65-F5344CB8AC3E}">
        <p14:creationId xmlns:p14="http://schemas.microsoft.com/office/powerpoint/2010/main" val="36578068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1000" fill="hold"/>
                                        <p:tgtEl>
                                          <p:spTgt spid="55"/>
                                        </p:tgtEl>
                                        <p:attrNameLst>
                                          <p:attrName>ppt_w</p:attrName>
                                        </p:attrNameLst>
                                      </p:cBhvr>
                                      <p:tavLst>
                                        <p:tav tm="0">
                                          <p:val>
                                            <p:fltVal val="0"/>
                                          </p:val>
                                        </p:tav>
                                        <p:tav tm="100000">
                                          <p:val>
                                            <p:strVal val="#ppt_w"/>
                                          </p:val>
                                        </p:tav>
                                      </p:tavLst>
                                    </p:anim>
                                    <p:anim calcmode="lin" valueType="num">
                                      <p:cBhvr>
                                        <p:cTn id="8" dur="1000" fill="hold"/>
                                        <p:tgtEl>
                                          <p:spTgt spid="55"/>
                                        </p:tgtEl>
                                        <p:attrNameLst>
                                          <p:attrName>ppt_h</p:attrName>
                                        </p:attrNameLst>
                                      </p:cBhvr>
                                      <p:tavLst>
                                        <p:tav tm="0">
                                          <p:val>
                                            <p:fltVal val="0"/>
                                          </p:val>
                                        </p:tav>
                                        <p:tav tm="100000">
                                          <p:val>
                                            <p:strVal val="#ppt_h"/>
                                          </p:val>
                                        </p:tav>
                                      </p:tavLst>
                                    </p:anim>
                                    <p:animEffect transition="in" filter="fade">
                                      <p:cBhvr>
                                        <p:cTn id="9"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Box 6"/>
          <p:cNvSpPr>
            <a:spLocks noGrp="1"/>
          </p:cNvSpPr>
          <p:nvPr>
            <p:ph type="body" idx="15"/>
            <p:custDataLst>
              <p:tags r:id="rId2"/>
            </p:custDataLst>
          </p:nvPr>
        </p:nvSpPr>
        <p:spPr>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fontAlgn="auto">
              <a:lnSpc>
                <a:spcPct val="89000"/>
              </a:lnSpc>
              <a:spcBef>
                <a:spcPts val="0"/>
              </a:spcBef>
              <a:spcAft>
                <a:spcPts val="0"/>
              </a:spcAft>
            </a:pPr>
            <a:r>
              <a:rPr lang="en-US" sz="2800" kern="0" dirty="0">
                <a:solidFill>
                  <a:srgbClr val="A80163"/>
                </a:solidFill>
              </a:rPr>
              <a:t>HYDRAULIC SEPARATORS</a:t>
            </a:r>
            <a:endParaRPr kumimoji="0" lang="en-US" sz="2800" b="0" i="0" u="none" strike="noStrike" kern="0" cap="none" normalizeH="0" noProof="0" dirty="0">
              <a:ln>
                <a:noFill/>
              </a:ln>
              <a:solidFill>
                <a:srgbClr val="A80163"/>
              </a:solidFill>
              <a:effectLst/>
              <a:uLnTx/>
              <a:uFillTx/>
            </a:endParaRPr>
          </a:p>
        </p:txBody>
      </p:sp>
      <p:sp>
        <p:nvSpPr>
          <p:cNvPr id="1159190" name="Rectangle 22"/>
          <p:cNvSpPr>
            <a:spLocks noGrp="1" noChangeArrowheads="1"/>
          </p:cNvSpPr>
          <p:nvPr>
            <p:ph type="title"/>
            <p:custDataLst>
              <p:tags r:id="rId3"/>
            </p:custDataLst>
          </p:nvPr>
        </p:nvSpPr>
        <p:spPr bwMode="auto">
          <a:prstGeom prst="rect">
            <a:avLst/>
          </a:prstGeom>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pPr>
              <a:lnSpc>
                <a:spcPct val="89000"/>
              </a:lnSpc>
              <a:spcBef>
                <a:spcPts val="0"/>
              </a:spcBef>
            </a:pPr>
            <a:r>
              <a:rPr lang="en-US" altLang="en-US" sz="2300" dirty="0">
                <a:solidFill>
                  <a:schemeClr val="tx1"/>
                </a:solidFill>
              </a:rPr>
              <a:t>Equal Loop Flow Rates</a:t>
            </a:r>
            <a:endParaRPr lang="de-DE" altLang="en-US" sz="2300" dirty="0">
              <a:solidFill>
                <a:schemeClr val="tx1"/>
              </a:solidFill>
            </a:endParaRPr>
          </a:p>
        </p:txBody>
      </p:sp>
      <p:sp>
        <p:nvSpPr>
          <p:cNvPr id="1159209" name="Text Box 41"/>
          <p:cNvSpPr txBox="1">
            <a:spLocks noChangeArrowheads="1"/>
          </p:cNvSpPr>
          <p:nvPr/>
        </p:nvSpPr>
        <p:spPr bwMode="auto">
          <a:xfrm>
            <a:off x="2635157" y="1285545"/>
            <a:ext cx="1556836" cy="369332"/>
          </a:xfrm>
          <a:prstGeom prst="rect">
            <a:avLst/>
          </a:prstGeom>
          <a:noFill/>
          <a:ln>
            <a:noFill/>
          </a:ln>
          <a:effectLst/>
          <a:extLst>
            <a:ext uri="{909E8E84-426E-40DD-AFC4-6F175D3DCCD1}">
              <a14:hiddenFill xmlns:a14="http://schemas.microsoft.com/office/drawing/2010/main">
                <a:solidFill>
                  <a:srgbClr val="A8016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800" b="0" i="0" u="none" strike="noStrike" kern="1200" cap="none" spc="0" normalizeH="0" baseline="0" noProof="0" dirty="0">
                <a:ln>
                  <a:noFill/>
                </a:ln>
                <a:solidFill>
                  <a:srgbClr val="C00000"/>
                </a:solidFill>
                <a:effectLst/>
                <a:uLnTx/>
                <a:uFillTx/>
                <a:latin typeface="Bosch Office Sans" pitchFamily="2" charset="0"/>
                <a:ea typeface="+mn-ea"/>
                <a:cs typeface="+mn-cs"/>
              </a:rPr>
              <a:t>Boiler Circuit </a:t>
            </a:r>
          </a:p>
        </p:txBody>
      </p:sp>
      <p:sp>
        <p:nvSpPr>
          <p:cNvPr id="1159210" name="Text Box 42"/>
          <p:cNvSpPr txBox="1">
            <a:spLocks noChangeArrowheads="1"/>
          </p:cNvSpPr>
          <p:nvPr/>
        </p:nvSpPr>
        <p:spPr bwMode="auto">
          <a:xfrm>
            <a:off x="6388770" y="1314662"/>
            <a:ext cx="1697901" cy="369332"/>
          </a:xfrm>
          <a:prstGeom prst="rect">
            <a:avLst/>
          </a:prstGeom>
          <a:noFill/>
          <a:ln>
            <a:noFill/>
          </a:ln>
          <a:effectLst/>
          <a:extLst>
            <a:ext uri="{909E8E84-426E-40DD-AFC4-6F175D3DCCD1}">
              <a14:hiddenFill xmlns:a14="http://schemas.microsoft.com/office/drawing/2010/main">
                <a:solidFill>
                  <a:srgbClr val="A8016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800" b="0" i="0" u="none" strike="noStrike" kern="1200" cap="none" spc="0" normalizeH="0" baseline="0" noProof="0" dirty="0">
                <a:ln>
                  <a:noFill/>
                </a:ln>
                <a:solidFill>
                  <a:srgbClr val="7F7F7F"/>
                </a:solidFill>
                <a:effectLst/>
                <a:uLnTx/>
                <a:uFillTx/>
                <a:latin typeface="Bosch Office Sans" pitchFamily="2" charset="0"/>
                <a:ea typeface="+mn-ea"/>
                <a:cs typeface="+mn-cs"/>
              </a:rPr>
              <a:t>Heating Circuit</a:t>
            </a:r>
          </a:p>
        </p:txBody>
      </p:sp>
      <p:grpSp>
        <p:nvGrpSpPr>
          <p:cNvPr id="9" name="Group 8"/>
          <p:cNvGrpSpPr/>
          <p:nvPr/>
        </p:nvGrpSpPr>
        <p:grpSpPr>
          <a:xfrm>
            <a:off x="1518229" y="1708683"/>
            <a:ext cx="7536075" cy="3860917"/>
            <a:chOff x="1888213" y="1645497"/>
            <a:chExt cx="7536075" cy="3860917"/>
          </a:xfrm>
        </p:grpSpPr>
        <p:grpSp>
          <p:nvGrpSpPr>
            <p:cNvPr id="1159170" name="Group 2"/>
            <p:cNvGrpSpPr>
              <a:grpSpLocks/>
            </p:cNvGrpSpPr>
            <p:nvPr/>
          </p:nvGrpSpPr>
          <p:grpSpPr bwMode="auto">
            <a:xfrm>
              <a:off x="2997999" y="1645497"/>
              <a:ext cx="5229308" cy="3638091"/>
              <a:chOff x="1139" y="1152"/>
              <a:chExt cx="3661" cy="2547"/>
            </a:xfrm>
          </p:grpSpPr>
          <p:grpSp>
            <p:nvGrpSpPr>
              <p:cNvPr id="1159171" name="Group 3"/>
              <p:cNvGrpSpPr>
                <a:grpSpLocks/>
              </p:cNvGrpSpPr>
              <p:nvPr/>
            </p:nvGrpSpPr>
            <p:grpSpPr bwMode="auto">
              <a:xfrm>
                <a:off x="1139" y="1152"/>
                <a:ext cx="3661" cy="2547"/>
                <a:chOff x="1139" y="1152"/>
                <a:chExt cx="3661" cy="2547"/>
              </a:xfrm>
            </p:grpSpPr>
            <p:sp>
              <p:nvSpPr>
                <p:cNvPr id="1159172" name="Rectangle 40"/>
                <p:cNvSpPr>
                  <a:spLocks noChangeArrowheads="1"/>
                </p:cNvSpPr>
                <p:nvPr/>
              </p:nvSpPr>
              <p:spPr bwMode="auto">
                <a:xfrm>
                  <a:off x="1139" y="1484"/>
                  <a:ext cx="1478" cy="181"/>
                </a:xfrm>
                <a:prstGeom prst="rect">
                  <a:avLst/>
                </a:prstGeom>
                <a:solidFill>
                  <a:srgbClr val="C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1159173" name="AutoShape 5"/>
                <p:cNvSpPr>
                  <a:spLocks noChangeArrowheads="1"/>
                </p:cNvSpPr>
                <p:nvPr/>
              </p:nvSpPr>
              <p:spPr bwMode="auto">
                <a:xfrm>
                  <a:off x="2617" y="1254"/>
                  <a:ext cx="710" cy="2445"/>
                </a:xfrm>
                <a:prstGeom prst="roundRect">
                  <a:avLst>
                    <a:gd name="adj" fmla="val 16667"/>
                  </a:avLst>
                </a:prstGeom>
                <a:gradFill flip="none" rotWithShape="0">
                  <a:gsLst>
                    <a:gs pos="88500">
                      <a:srgbClr val="7F7F7F"/>
                    </a:gs>
                    <a:gs pos="0">
                      <a:srgbClr val="C00000"/>
                    </a:gs>
                    <a:gs pos="100000">
                      <a:srgbClr val="7F7F7F"/>
                    </a:gs>
                  </a:gsLst>
                  <a:lin ang="5400000" scaled="1"/>
                  <a:tileRect/>
                </a:gra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1159174" name="Rectangle 6"/>
                <p:cNvSpPr>
                  <a:spLocks noChangeArrowheads="1"/>
                </p:cNvSpPr>
                <p:nvPr/>
              </p:nvSpPr>
              <p:spPr bwMode="auto">
                <a:xfrm>
                  <a:off x="3042" y="1225"/>
                  <a:ext cx="53" cy="419"/>
                </a:xfrm>
                <a:prstGeom prst="rect">
                  <a:avLst/>
                </a:prstGeom>
                <a:noFill/>
                <a:ln w="19050">
                  <a:solidFill>
                    <a:schemeClr val="tx1"/>
                  </a:solidFill>
                  <a:prstDash val="sysDot"/>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1159175" name="Rectangle 7"/>
                <p:cNvSpPr>
                  <a:spLocks noChangeArrowheads="1"/>
                </p:cNvSpPr>
                <p:nvPr/>
              </p:nvSpPr>
              <p:spPr bwMode="auto">
                <a:xfrm>
                  <a:off x="3012" y="1152"/>
                  <a:ext cx="116" cy="73"/>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1159176" name="Rectangle 8"/>
                <p:cNvSpPr>
                  <a:spLocks noChangeArrowheads="1"/>
                </p:cNvSpPr>
                <p:nvPr/>
              </p:nvSpPr>
              <p:spPr bwMode="auto">
                <a:xfrm>
                  <a:off x="3329" y="3289"/>
                  <a:ext cx="1471" cy="181"/>
                </a:xfrm>
                <a:prstGeom prst="rect">
                  <a:avLst/>
                </a:prstGeom>
                <a:solidFill>
                  <a:srgbClr val="7F7F7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1159177" name="Rectangle 9"/>
                <p:cNvSpPr>
                  <a:spLocks noChangeArrowheads="1"/>
                </p:cNvSpPr>
                <p:nvPr/>
              </p:nvSpPr>
              <p:spPr bwMode="auto">
                <a:xfrm>
                  <a:off x="1147" y="3287"/>
                  <a:ext cx="1471" cy="181"/>
                </a:xfrm>
                <a:prstGeom prst="rect">
                  <a:avLst/>
                </a:prstGeom>
                <a:solidFill>
                  <a:srgbClr val="7F7F7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1159178" name="Rectangle 10"/>
                <p:cNvSpPr>
                  <a:spLocks noChangeArrowheads="1"/>
                </p:cNvSpPr>
                <p:nvPr/>
              </p:nvSpPr>
              <p:spPr bwMode="auto">
                <a:xfrm>
                  <a:off x="3329" y="1484"/>
                  <a:ext cx="1471" cy="181"/>
                </a:xfrm>
                <a:prstGeom prst="rect">
                  <a:avLst/>
                </a:prstGeom>
                <a:solidFill>
                  <a:srgbClr val="C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grpSp>
              <p:nvGrpSpPr>
                <p:cNvPr id="1159179" name="Group 11"/>
                <p:cNvGrpSpPr>
                  <a:grpSpLocks/>
                </p:cNvGrpSpPr>
                <p:nvPr/>
              </p:nvGrpSpPr>
              <p:grpSpPr bwMode="auto">
                <a:xfrm>
                  <a:off x="1144" y="1152"/>
                  <a:ext cx="3656" cy="2547"/>
                  <a:chOff x="1144" y="1152"/>
                  <a:chExt cx="3656" cy="2547"/>
                </a:xfrm>
              </p:grpSpPr>
              <p:sp>
                <p:nvSpPr>
                  <p:cNvPr id="1159180" name="Rectangle 12"/>
                  <p:cNvSpPr>
                    <a:spLocks noChangeArrowheads="1"/>
                  </p:cNvSpPr>
                  <p:nvPr/>
                </p:nvSpPr>
                <p:spPr bwMode="auto">
                  <a:xfrm>
                    <a:off x="1144" y="1484"/>
                    <a:ext cx="1478" cy="18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grpSp>
                <p:nvGrpSpPr>
                  <p:cNvPr id="1159181" name="Group 13"/>
                  <p:cNvGrpSpPr>
                    <a:grpSpLocks/>
                  </p:cNvGrpSpPr>
                  <p:nvPr/>
                </p:nvGrpSpPr>
                <p:grpSpPr bwMode="auto">
                  <a:xfrm>
                    <a:off x="2622" y="1152"/>
                    <a:ext cx="710" cy="2547"/>
                    <a:chOff x="2618" y="1169"/>
                    <a:chExt cx="710" cy="2547"/>
                  </a:xfrm>
                </p:grpSpPr>
                <p:sp>
                  <p:nvSpPr>
                    <p:cNvPr id="1159182" name="AutoShape 14"/>
                    <p:cNvSpPr>
                      <a:spLocks noChangeArrowheads="1"/>
                    </p:cNvSpPr>
                    <p:nvPr/>
                  </p:nvSpPr>
                  <p:spPr bwMode="auto">
                    <a:xfrm>
                      <a:off x="2618" y="1271"/>
                      <a:ext cx="710" cy="2445"/>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gradFill rotWithShape="0">
                            <a:gsLst>
                              <a:gs pos="0">
                                <a:srgbClr val="FF3300"/>
                              </a:gs>
                              <a:gs pos="100000">
                                <a:srgbClr val="3F136C"/>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grpSp>
                  <p:nvGrpSpPr>
                    <p:cNvPr id="1159183" name="Group 15"/>
                    <p:cNvGrpSpPr>
                      <a:grpSpLocks/>
                    </p:cNvGrpSpPr>
                    <p:nvPr/>
                  </p:nvGrpSpPr>
                  <p:grpSpPr bwMode="auto">
                    <a:xfrm>
                      <a:off x="3013" y="1169"/>
                      <a:ext cx="116" cy="492"/>
                      <a:chOff x="3013" y="1169"/>
                      <a:chExt cx="116" cy="492"/>
                    </a:xfrm>
                  </p:grpSpPr>
                  <p:sp>
                    <p:nvSpPr>
                      <p:cNvPr id="1159184" name="Rectangle 16"/>
                      <p:cNvSpPr>
                        <a:spLocks noChangeArrowheads="1"/>
                      </p:cNvSpPr>
                      <p:nvPr/>
                    </p:nvSpPr>
                    <p:spPr bwMode="auto">
                      <a:xfrm>
                        <a:off x="3043" y="1242"/>
                        <a:ext cx="53" cy="419"/>
                      </a:xfrm>
                      <a:prstGeom prst="rect">
                        <a:avLst/>
                      </a:prstGeom>
                      <a:noFill/>
                      <a:ln w="19050">
                        <a:solidFill>
                          <a:schemeClr val="tx1"/>
                        </a:solidFill>
                        <a:prstDash val="sysDot"/>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1159185" name="Rectangle 17"/>
                      <p:cNvSpPr>
                        <a:spLocks noChangeArrowheads="1"/>
                      </p:cNvSpPr>
                      <p:nvPr/>
                    </p:nvSpPr>
                    <p:spPr bwMode="auto">
                      <a:xfrm>
                        <a:off x="3013" y="1169"/>
                        <a:ext cx="116" cy="7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grpSp>
              </p:grpSp>
              <p:sp>
                <p:nvSpPr>
                  <p:cNvPr id="1159186" name="Rectangle 18"/>
                  <p:cNvSpPr>
                    <a:spLocks noChangeArrowheads="1"/>
                  </p:cNvSpPr>
                  <p:nvPr/>
                </p:nvSpPr>
                <p:spPr bwMode="auto">
                  <a:xfrm>
                    <a:off x="3329" y="3289"/>
                    <a:ext cx="1471" cy="18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rgbClr val="3F136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1159187" name="Rectangle 19"/>
                  <p:cNvSpPr>
                    <a:spLocks noChangeArrowheads="1"/>
                  </p:cNvSpPr>
                  <p:nvPr/>
                </p:nvSpPr>
                <p:spPr bwMode="auto">
                  <a:xfrm>
                    <a:off x="1147" y="3287"/>
                    <a:ext cx="1471" cy="18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rgbClr val="3F136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1159188" name="Rectangle 20"/>
                  <p:cNvSpPr>
                    <a:spLocks noChangeArrowheads="1"/>
                  </p:cNvSpPr>
                  <p:nvPr/>
                </p:nvSpPr>
                <p:spPr bwMode="auto">
                  <a:xfrm>
                    <a:off x="3329" y="1484"/>
                    <a:ext cx="1471" cy="18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grpSp>
          </p:grpSp>
          <p:sp>
            <p:nvSpPr>
              <p:cNvPr id="1159189" name="Line 21"/>
              <p:cNvSpPr>
                <a:spLocks noChangeShapeType="1"/>
              </p:cNvSpPr>
              <p:nvPr/>
            </p:nvSpPr>
            <p:spPr bwMode="auto">
              <a:xfrm>
                <a:off x="2944" y="1229"/>
                <a:ext cx="0" cy="755"/>
              </a:xfrm>
              <a:prstGeom prst="line">
                <a:avLst/>
              </a:prstGeom>
              <a:noFill/>
              <a:ln w="349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grpSp>
        <p:sp>
          <p:nvSpPr>
            <p:cNvPr id="1159191" name="Text Box 23"/>
            <p:cNvSpPr txBox="1">
              <a:spLocks noChangeArrowheads="1"/>
            </p:cNvSpPr>
            <p:nvPr/>
          </p:nvSpPr>
          <p:spPr bwMode="auto">
            <a:xfrm>
              <a:off x="2030111" y="3345272"/>
              <a:ext cx="1023037" cy="246221"/>
            </a:xfrm>
            <a:prstGeom prst="rect">
              <a:avLst/>
            </a:prstGeom>
            <a:noFill/>
            <a:ln>
              <a:noFill/>
            </a:ln>
            <a:effectLst/>
            <a:extLst>
              <a:ext uri="{909E8E84-426E-40DD-AFC4-6F175D3DCCD1}">
                <a14:hiddenFill xmlns:a14="http://schemas.microsoft.com/office/drawing/2010/main">
                  <a:solidFill>
                    <a:srgbClr val="A8016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Boiler Circuit </a:t>
              </a:r>
            </a:p>
          </p:txBody>
        </p:sp>
        <p:sp>
          <p:nvSpPr>
            <p:cNvPr id="1159192" name="Text Box 24"/>
            <p:cNvSpPr txBox="1">
              <a:spLocks noChangeArrowheads="1"/>
            </p:cNvSpPr>
            <p:nvPr/>
          </p:nvSpPr>
          <p:spPr bwMode="auto">
            <a:xfrm>
              <a:off x="8234449" y="3379441"/>
              <a:ext cx="1095172" cy="246221"/>
            </a:xfrm>
            <a:prstGeom prst="rect">
              <a:avLst/>
            </a:prstGeom>
            <a:noFill/>
            <a:ln>
              <a:noFill/>
            </a:ln>
            <a:effectLst/>
            <a:extLst>
              <a:ext uri="{909E8E84-426E-40DD-AFC4-6F175D3DCCD1}">
                <a14:hiddenFill xmlns:a14="http://schemas.microsoft.com/office/drawing/2010/main">
                  <a:solidFill>
                    <a:srgbClr val="A8016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Heating Circuit</a:t>
              </a:r>
            </a:p>
          </p:txBody>
        </p:sp>
        <p:grpSp>
          <p:nvGrpSpPr>
            <p:cNvPr id="1159193" name="Group 25"/>
            <p:cNvGrpSpPr>
              <a:grpSpLocks/>
            </p:cNvGrpSpPr>
            <p:nvPr/>
          </p:nvGrpSpPr>
          <p:grpSpPr bwMode="auto">
            <a:xfrm>
              <a:off x="8368714" y="2125433"/>
              <a:ext cx="1055574" cy="3380981"/>
              <a:chOff x="4899" y="1488"/>
              <a:chExt cx="739" cy="2367"/>
            </a:xfrm>
          </p:grpSpPr>
          <p:sp>
            <p:nvSpPr>
              <p:cNvPr id="1159197" name="AutoShape 29"/>
              <p:cNvSpPr>
                <a:spLocks noChangeArrowheads="1"/>
              </p:cNvSpPr>
              <p:nvPr/>
            </p:nvSpPr>
            <p:spPr bwMode="auto">
              <a:xfrm>
                <a:off x="4899" y="1488"/>
                <a:ext cx="739" cy="2367"/>
              </a:xfrm>
              <a:prstGeom prst="curvedLeftArrow">
                <a:avLst>
                  <a:gd name="adj1" fmla="val 26514"/>
                  <a:gd name="adj2" fmla="val 121239"/>
                  <a:gd name="adj3" fmla="val 33333"/>
                </a:avLst>
              </a:prstGeom>
              <a:gradFill flip="none" rotWithShape="0">
                <a:gsLst>
                  <a:gs pos="0">
                    <a:srgbClr val="C00000"/>
                  </a:gs>
                  <a:gs pos="100000">
                    <a:srgbClr val="7F7F7F"/>
                  </a:gs>
                </a:gsLst>
                <a:lin ang="5400000" scaled="1"/>
                <a:tileRect/>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1159198" name="AutoShape 30"/>
              <p:cNvSpPr>
                <a:spLocks noChangeArrowheads="1"/>
              </p:cNvSpPr>
              <p:nvPr/>
            </p:nvSpPr>
            <p:spPr bwMode="auto">
              <a:xfrm>
                <a:off x="4899" y="1488"/>
                <a:ext cx="739" cy="2367"/>
              </a:xfrm>
              <a:prstGeom prst="curvedLeftArrow">
                <a:avLst>
                  <a:gd name="adj1" fmla="val 26514"/>
                  <a:gd name="adj2" fmla="val 121239"/>
                  <a:gd name="adj3" fmla="val 33333"/>
                </a:avLst>
              </a:prstGeom>
              <a:noFill/>
              <a:ln w="9525">
                <a:solidFill>
                  <a:schemeClr val="tx1"/>
                </a:solidFill>
                <a:miter lim="800000"/>
                <a:headEnd/>
                <a:tailEnd/>
              </a:ln>
              <a:effectLst/>
              <a:extLst>
                <a:ext uri="{909E8E84-426E-40DD-AFC4-6F175D3DCCD1}">
                  <a14:hiddenFill xmlns:a14="http://schemas.microsoft.com/office/drawing/2010/main">
                    <a:gradFill rotWithShape="0">
                      <a:gsLst>
                        <a:gs pos="0">
                          <a:srgbClr val="FF3300"/>
                        </a:gs>
                        <a:gs pos="100000">
                          <a:srgbClr val="0033CC"/>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grpSp>
        <p:grpSp>
          <p:nvGrpSpPr>
            <p:cNvPr id="1159201" name="Group 33"/>
            <p:cNvGrpSpPr>
              <a:grpSpLocks/>
            </p:cNvGrpSpPr>
            <p:nvPr/>
          </p:nvGrpSpPr>
          <p:grpSpPr bwMode="auto">
            <a:xfrm>
              <a:off x="1962421" y="1754054"/>
              <a:ext cx="928449" cy="3186722"/>
              <a:chOff x="414" y="1228"/>
              <a:chExt cx="650" cy="2231"/>
            </a:xfrm>
          </p:grpSpPr>
          <p:sp>
            <p:nvSpPr>
              <p:cNvPr id="1159202" name="AutoShape 34"/>
              <p:cNvSpPr>
                <a:spLocks noChangeArrowheads="1"/>
              </p:cNvSpPr>
              <p:nvPr/>
            </p:nvSpPr>
            <p:spPr bwMode="auto">
              <a:xfrm flipV="1">
                <a:off x="414" y="1231"/>
                <a:ext cx="650" cy="2228"/>
              </a:xfrm>
              <a:prstGeom prst="curvedRightArrow">
                <a:avLst>
                  <a:gd name="adj1" fmla="val 26692"/>
                  <a:gd name="adj2" fmla="val 95245"/>
                  <a:gd name="adj3" fmla="val 33333"/>
                </a:avLst>
              </a:prstGeom>
              <a:gradFill flip="none" rotWithShape="0">
                <a:gsLst>
                  <a:gs pos="84968">
                    <a:srgbClr val="7F7F7F"/>
                  </a:gs>
                  <a:gs pos="8900">
                    <a:srgbClr val="C00000"/>
                  </a:gs>
                  <a:gs pos="0">
                    <a:srgbClr val="C00000"/>
                  </a:gs>
                  <a:gs pos="100000">
                    <a:srgbClr val="7F7F7F"/>
                  </a:gs>
                </a:gsLst>
                <a:lin ang="5400000" scaled="1"/>
                <a:tileRect/>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1159203" name="AutoShape 35"/>
              <p:cNvSpPr>
                <a:spLocks noChangeArrowheads="1"/>
              </p:cNvSpPr>
              <p:nvPr/>
            </p:nvSpPr>
            <p:spPr bwMode="auto">
              <a:xfrm flipV="1">
                <a:off x="414" y="1228"/>
                <a:ext cx="650" cy="2228"/>
              </a:xfrm>
              <a:prstGeom prst="curvedRightArrow">
                <a:avLst>
                  <a:gd name="adj1" fmla="val 26692"/>
                  <a:gd name="adj2" fmla="val 95245"/>
                  <a:gd name="adj3" fmla="val 33333"/>
                </a:avLst>
              </a:prstGeom>
              <a:noFill/>
              <a:ln w="9525">
                <a:solidFill>
                  <a:schemeClr val="tx1"/>
                </a:solidFill>
                <a:miter lim="800000"/>
                <a:headEnd/>
                <a:tailEnd/>
              </a:ln>
              <a:effectLst/>
              <a:extLst>
                <a:ext uri="{909E8E84-426E-40DD-AFC4-6F175D3DCCD1}">
                  <a14:hiddenFill xmlns:a14="http://schemas.microsoft.com/office/drawing/2010/main">
                    <a:gradFill rotWithShape="0">
                      <a:gsLst>
                        <a:gs pos="0">
                          <a:srgbClr val="FF0000"/>
                        </a:gs>
                        <a:gs pos="100000">
                          <a:srgbClr val="3F136C"/>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grpSp>
        <p:sp>
          <p:nvSpPr>
            <p:cNvPr id="1159207" name="AutoShape 39"/>
            <p:cNvSpPr>
              <a:spLocks noChangeArrowheads="1"/>
            </p:cNvSpPr>
            <p:nvPr/>
          </p:nvSpPr>
          <p:spPr bwMode="auto">
            <a:xfrm rot="10800000">
              <a:off x="3604505" y="4714550"/>
              <a:ext cx="693322" cy="209004"/>
            </a:xfrm>
            <a:prstGeom prst="rightArrow">
              <a:avLst>
                <a:gd name="adj1" fmla="val 50000"/>
                <a:gd name="adj2" fmla="val 74609"/>
              </a:avLst>
            </a:prstGeom>
            <a:noFill/>
            <a:ln w="28575">
              <a:solidFill>
                <a:schemeClr val="tx1"/>
              </a:solidFill>
              <a:miter lim="800000"/>
              <a:headEnd/>
              <a:tailEnd/>
            </a:ln>
            <a:effectLst/>
            <a:extLst>
              <a:ext uri="{909E8E84-426E-40DD-AFC4-6F175D3DCCD1}">
                <a14:hiddenFill xmlns:a14="http://schemas.microsoft.com/office/drawing/2010/main">
                  <a:solidFill>
                    <a:srgbClr val="3F136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1159211" name="Text Box 43"/>
            <p:cNvSpPr txBox="1">
              <a:spLocks noChangeArrowheads="1"/>
            </p:cNvSpPr>
            <p:nvPr/>
          </p:nvSpPr>
          <p:spPr bwMode="auto">
            <a:xfrm>
              <a:off x="7286276" y="2582098"/>
              <a:ext cx="808235" cy="276999"/>
            </a:xfrm>
            <a:prstGeom prst="rect">
              <a:avLst/>
            </a:prstGeom>
            <a:noFill/>
            <a:ln>
              <a:noFill/>
            </a:ln>
            <a:effectLst/>
            <a:extLst>
              <a:ext uri="{909E8E84-426E-40DD-AFC4-6F175D3DCCD1}">
                <a14:hiddenFill xmlns:a14="http://schemas.microsoft.com/office/drawing/2010/main">
                  <a:solidFill>
                    <a:srgbClr val="A8016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 gpm</a:t>
              </a:r>
            </a:p>
          </p:txBody>
        </p:sp>
        <p:sp>
          <p:nvSpPr>
            <p:cNvPr id="1159212" name="Text Box 44"/>
            <p:cNvSpPr txBox="1">
              <a:spLocks noChangeArrowheads="1"/>
            </p:cNvSpPr>
            <p:nvPr/>
          </p:nvSpPr>
          <p:spPr bwMode="auto">
            <a:xfrm>
              <a:off x="1888213" y="4844804"/>
              <a:ext cx="808235" cy="276999"/>
            </a:xfrm>
            <a:prstGeom prst="rect">
              <a:avLst/>
            </a:prstGeom>
            <a:noFill/>
            <a:ln>
              <a:noFill/>
            </a:ln>
            <a:effectLst/>
            <a:extLst>
              <a:ext uri="{909E8E84-426E-40DD-AFC4-6F175D3DCCD1}">
                <a14:hiddenFill xmlns:a14="http://schemas.microsoft.com/office/drawing/2010/main">
                  <a:solidFill>
                    <a:srgbClr val="A8016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 gpm</a:t>
              </a:r>
            </a:p>
          </p:txBody>
        </p:sp>
        <p:grpSp>
          <p:nvGrpSpPr>
            <p:cNvPr id="8" name="Group 7"/>
            <p:cNvGrpSpPr/>
            <p:nvPr/>
          </p:nvGrpSpPr>
          <p:grpSpPr>
            <a:xfrm rot="19558986">
              <a:off x="2045085" y="4246796"/>
              <a:ext cx="553135" cy="549606"/>
              <a:chOff x="2926227" y="3060192"/>
              <a:chExt cx="257676" cy="256032"/>
            </a:xfrm>
          </p:grpSpPr>
          <p:sp>
            <p:nvSpPr>
              <p:cNvPr id="62" name="AutoShape 103"/>
              <p:cNvSpPr>
                <a:spLocks noChangeArrowheads="1"/>
              </p:cNvSpPr>
              <p:nvPr/>
            </p:nvSpPr>
            <p:spPr bwMode="auto">
              <a:xfrm rot="10800000" flipV="1">
                <a:off x="2947288" y="3061726"/>
                <a:ext cx="216288" cy="201704"/>
              </a:xfrm>
              <a:prstGeom prst="flowChartExtract">
                <a:avLst/>
              </a:prstGeom>
              <a:solidFill>
                <a:srgbClr val="0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63" name="Oval 102"/>
              <p:cNvSpPr>
                <a:spLocks noChangeArrowheads="1"/>
              </p:cNvSpPr>
              <p:nvPr/>
            </p:nvSpPr>
            <p:spPr bwMode="auto">
              <a:xfrm rot="10800000" flipV="1">
                <a:off x="2926227" y="3060192"/>
                <a:ext cx="257676" cy="256032"/>
              </a:xfrm>
              <a:prstGeom prst="ellipse">
                <a:avLst/>
              </a:prstGeom>
              <a:noFill/>
              <a:ln w="19050" algn="ctr">
                <a:solidFill>
                  <a:srgbClr val="000000"/>
                </a:solidFill>
                <a:round/>
                <a:headEnd/>
                <a:tailEnd/>
              </a:ln>
              <a:effectLst/>
              <a:extLst>
                <a:ext uri="{909E8E84-426E-40DD-AFC4-6F175D3DCCD1}">
                  <a14:hiddenFill xmlns:a14="http://schemas.microsoft.com/office/drawing/2010/main">
                    <a:solidFill>
                      <a:srgbClr val="808080"/>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grpSp>
        <p:grpSp>
          <p:nvGrpSpPr>
            <p:cNvPr id="65" name="Group 64"/>
            <p:cNvGrpSpPr/>
            <p:nvPr/>
          </p:nvGrpSpPr>
          <p:grpSpPr>
            <a:xfrm rot="5400000">
              <a:off x="7325661" y="1964447"/>
              <a:ext cx="553135" cy="549606"/>
              <a:chOff x="2926227" y="3060192"/>
              <a:chExt cx="257676" cy="256032"/>
            </a:xfrm>
          </p:grpSpPr>
          <p:sp>
            <p:nvSpPr>
              <p:cNvPr id="66" name="AutoShape 1030"/>
              <p:cNvSpPr>
                <a:spLocks noChangeArrowheads="1"/>
              </p:cNvSpPr>
              <p:nvPr/>
            </p:nvSpPr>
            <p:spPr bwMode="auto">
              <a:xfrm rot="10800000" flipV="1">
                <a:off x="2947288" y="3061726"/>
                <a:ext cx="216288" cy="201704"/>
              </a:xfrm>
              <a:prstGeom prst="flowChartExtract">
                <a:avLst/>
              </a:prstGeom>
              <a:solidFill>
                <a:srgbClr val="0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67" name="Oval 1020"/>
              <p:cNvSpPr>
                <a:spLocks noChangeArrowheads="1"/>
              </p:cNvSpPr>
              <p:nvPr/>
            </p:nvSpPr>
            <p:spPr bwMode="auto">
              <a:xfrm rot="10800000" flipV="1">
                <a:off x="2926227" y="3060192"/>
                <a:ext cx="257676" cy="256032"/>
              </a:xfrm>
              <a:prstGeom prst="ellipse">
                <a:avLst/>
              </a:prstGeom>
              <a:noFill/>
              <a:ln w="19050" algn="ctr">
                <a:solidFill>
                  <a:srgbClr val="000000"/>
                </a:solidFill>
                <a:round/>
                <a:headEnd/>
                <a:tailEnd/>
              </a:ln>
              <a:effectLst/>
              <a:extLst>
                <a:ext uri="{909E8E84-426E-40DD-AFC4-6F175D3DCCD1}">
                  <a14:hiddenFill xmlns:a14="http://schemas.microsoft.com/office/drawing/2010/main">
                    <a:solidFill>
                      <a:srgbClr val="808080"/>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grpSp>
        <p:sp>
          <p:nvSpPr>
            <p:cNvPr id="68" name="AutoShape 39_"/>
            <p:cNvSpPr>
              <a:spLocks noChangeArrowheads="1"/>
            </p:cNvSpPr>
            <p:nvPr/>
          </p:nvSpPr>
          <p:spPr bwMode="auto">
            <a:xfrm rot="10800000">
              <a:off x="6762223" y="4710317"/>
              <a:ext cx="693322" cy="209004"/>
            </a:xfrm>
            <a:prstGeom prst="rightArrow">
              <a:avLst>
                <a:gd name="adj1" fmla="val 50000"/>
                <a:gd name="adj2" fmla="val 74609"/>
              </a:avLst>
            </a:prstGeom>
            <a:noFill/>
            <a:ln w="28575">
              <a:solidFill>
                <a:schemeClr val="tx1"/>
              </a:solidFill>
              <a:miter lim="800000"/>
              <a:headEnd/>
              <a:tailEnd/>
            </a:ln>
            <a:effectLst/>
            <a:extLst>
              <a:ext uri="{909E8E84-426E-40DD-AFC4-6F175D3DCCD1}">
                <a14:hiddenFill xmlns:a14="http://schemas.microsoft.com/office/drawing/2010/main">
                  <a:solidFill>
                    <a:srgbClr val="3F136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69" name="AutoShape 39__"/>
            <p:cNvSpPr>
              <a:spLocks noChangeArrowheads="1"/>
            </p:cNvSpPr>
            <p:nvPr/>
          </p:nvSpPr>
          <p:spPr bwMode="auto">
            <a:xfrm rot="10800000">
              <a:off x="5251983" y="4661328"/>
              <a:ext cx="693322" cy="326068"/>
            </a:xfrm>
            <a:prstGeom prst="rightArrow">
              <a:avLst>
                <a:gd name="adj1" fmla="val 50000"/>
                <a:gd name="adj2" fmla="val 74609"/>
              </a:avLst>
            </a:prstGeom>
            <a:noFill/>
            <a:ln w="28575">
              <a:solidFill>
                <a:schemeClr val="tx1"/>
              </a:solidFill>
              <a:miter lim="800000"/>
              <a:headEnd/>
              <a:tailEnd/>
            </a:ln>
            <a:effectLst/>
            <a:extLst>
              <a:ext uri="{909E8E84-426E-40DD-AFC4-6F175D3DCCD1}">
                <a14:hiddenFill xmlns:a14="http://schemas.microsoft.com/office/drawing/2010/main">
                  <a:solidFill>
                    <a:srgbClr val="3F136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70" name="AutoShape 39___"/>
            <p:cNvSpPr>
              <a:spLocks noChangeArrowheads="1"/>
            </p:cNvSpPr>
            <p:nvPr/>
          </p:nvSpPr>
          <p:spPr bwMode="auto">
            <a:xfrm rot="10800000" flipH="1">
              <a:off x="5294843" y="2052189"/>
              <a:ext cx="693322" cy="326068"/>
            </a:xfrm>
            <a:prstGeom prst="rightArrow">
              <a:avLst>
                <a:gd name="adj1" fmla="val 50000"/>
                <a:gd name="adj2" fmla="val 74609"/>
              </a:avLst>
            </a:prstGeom>
            <a:solidFill>
              <a:srgbClr val="C00000"/>
            </a:solidFill>
            <a:ln w="2857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71" name="AutoShape 390"/>
            <p:cNvSpPr>
              <a:spLocks noChangeArrowheads="1"/>
            </p:cNvSpPr>
            <p:nvPr/>
          </p:nvSpPr>
          <p:spPr bwMode="auto">
            <a:xfrm rot="10800000" flipH="1">
              <a:off x="6322126" y="2143260"/>
              <a:ext cx="693322" cy="209004"/>
            </a:xfrm>
            <a:prstGeom prst="rightArrow">
              <a:avLst>
                <a:gd name="adj1" fmla="val 50000"/>
                <a:gd name="adj2" fmla="val 74609"/>
              </a:avLst>
            </a:prstGeom>
            <a:noFill/>
            <a:ln w="28575">
              <a:solidFill>
                <a:schemeClr val="tx1"/>
              </a:solidFill>
              <a:miter lim="800000"/>
              <a:headEnd/>
              <a:tailEnd/>
            </a:ln>
            <a:effectLst/>
            <a:extLst>
              <a:ext uri="{909E8E84-426E-40DD-AFC4-6F175D3DCCD1}">
                <a14:hiddenFill xmlns:a14="http://schemas.microsoft.com/office/drawing/2010/main">
                  <a:solidFill>
                    <a:srgbClr val="3F136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72" name="AutoShape 3900"/>
            <p:cNvSpPr>
              <a:spLocks noChangeArrowheads="1"/>
            </p:cNvSpPr>
            <p:nvPr/>
          </p:nvSpPr>
          <p:spPr bwMode="auto">
            <a:xfrm rot="10800000" flipH="1">
              <a:off x="4081731" y="2144476"/>
              <a:ext cx="693322" cy="209004"/>
            </a:xfrm>
            <a:prstGeom prst="rightArrow">
              <a:avLst>
                <a:gd name="adj1" fmla="val 50000"/>
                <a:gd name="adj2" fmla="val 74609"/>
              </a:avLst>
            </a:prstGeom>
            <a:noFill/>
            <a:ln w="28575">
              <a:solidFill>
                <a:schemeClr val="tx1"/>
              </a:solidFill>
              <a:miter lim="800000"/>
              <a:headEnd/>
              <a:tailEnd/>
            </a:ln>
            <a:effectLst/>
            <a:extLst>
              <a:ext uri="{909E8E84-426E-40DD-AFC4-6F175D3DCCD1}">
                <a14:hiddenFill xmlns:a14="http://schemas.microsoft.com/office/drawing/2010/main">
                  <a:solidFill>
                    <a:srgbClr val="3F136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grpSp>
      <p:grpSp>
        <p:nvGrpSpPr>
          <p:cNvPr id="83" name="Group 45"/>
          <p:cNvGrpSpPr>
            <a:grpSpLocks/>
          </p:cNvGrpSpPr>
          <p:nvPr/>
        </p:nvGrpSpPr>
        <p:grpSpPr bwMode="auto">
          <a:xfrm>
            <a:off x="4374211" y="941640"/>
            <a:ext cx="1758339" cy="737046"/>
            <a:chOff x="2366" y="549"/>
            <a:chExt cx="1231" cy="516"/>
          </a:xfrm>
        </p:grpSpPr>
        <p:sp>
          <p:nvSpPr>
            <p:cNvPr id="84" name="AutoShape 46"/>
            <p:cNvSpPr>
              <a:spLocks noChangeAspect="1" noChangeArrowheads="1" noTextEdit="1"/>
            </p:cNvSpPr>
            <p:nvPr/>
          </p:nvSpPr>
          <p:spPr bwMode="auto">
            <a:xfrm>
              <a:off x="2366" y="549"/>
              <a:ext cx="1231"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85" name="Rectangle 47"/>
            <p:cNvSpPr>
              <a:spLocks noChangeArrowheads="1"/>
            </p:cNvSpPr>
            <p:nvPr/>
          </p:nvSpPr>
          <p:spPr bwMode="auto">
            <a:xfrm>
              <a:off x="3355" y="851"/>
              <a:ext cx="23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Bosch Office Sans"/>
                  <a:ea typeface="+mn-ea"/>
                  <a:cs typeface="+mn-cs"/>
                </a:rPr>
                <a:t>HC</a:t>
              </a:r>
              <a:endParaRPr kumimoji="0" lang="en-US" altLang="en-US" sz="1620" b="0" i="0" u="none" strike="noStrike" kern="1200" cap="none" spc="0" normalizeH="0" baseline="0" noProof="0" dirty="0">
                <a:ln>
                  <a:noFill/>
                </a:ln>
                <a:solidFill>
                  <a:srgbClr val="000000"/>
                </a:solidFill>
                <a:effectLst/>
                <a:uLnTx/>
                <a:uFillTx/>
                <a:latin typeface="Bosch Office Sans"/>
                <a:ea typeface="+mn-ea"/>
                <a:cs typeface="+mn-cs"/>
              </a:endParaRPr>
            </a:p>
          </p:txBody>
        </p:sp>
        <p:sp>
          <p:nvSpPr>
            <p:cNvPr id="86" name="Rectangle 48"/>
            <p:cNvSpPr>
              <a:spLocks noChangeArrowheads="1"/>
            </p:cNvSpPr>
            <p:nvPr/>
          </p:nvSpPr>
          <p:spPr bwMode="auto">
            <a:xfrm>
              <a:off x="2638" y="851"/>
              <a:ext cx="22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Bosch Office Sans"/>
                  <a:ea typeface="+mn-ea"/>
                  <a:cs typeface="+mn-cs"/>
                </a:rPr>
                <a:t>BC</a:t>
              </a:r>
              <a:endParaRPr kumimoji="0" lang="en-US" altLang="en-US" sz="1620" b="0" i="0" u="none" strike="noStrike" kern="1200" cap="none" spc="0" normalizeH="0" baseline="0" noProof="0" dirty="0">
                <a:ln>
                  <a:noFill/>
                </a:ln>
                <a:solidFill>
                  <a:srgbClr val="000000"/>
                </a:solidFill>
                <a:effectLst/>
                <a:uLnTx/>
                <a:uFillTx/>
                <a:latin typeface="Bosch Office Sans"/>
                <a:ea typeface="+mn-ea"/>
                <a:cs typeface="+mn-cs"/>
              </a:endParaRPr>
            </a:p>
          </p:txBody>
        </p:sp>
        <p:sp>
          <p:nvSpPr>
            <p:cNvPr id="87" name="Rectangle 49"/>
            <p:cNvSpPr>
              <a:spLocks noChangeArrowheads="1"/>
            </p:cNvSpPr>
            <p:nvPr/>
          </p:nvSpPr>
          <p:spPr bwMode="auto">
            <a:xfrm>
              <a:off x="3158" y="735"/>
              <a:ext cx="18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059" b="0" i="0" u="none" strike="noStrike" kern="1200" cap="none" spc="0" normalizeH="0" baseline="0" noProof="0" dirty="0">
                  <a:ln>
                    <a:noFill/>
                  </a:ln>
                  <a:solidFill>
                    <a:srgbClr val="000000"/>
                  </a:solidFill>
                  <a:effectLst/>
                  <a:uLnTx/>
                  <a:uFillTx/>
                  <a:latin typeface="Bosch Office Sans"/>
                  <a:ea typeface="+mn-ea"/>
                  <a:cs typeface="+mn-cs"/>
                </a:rPr>
                <a:t>V</a:t>
              </a:r>
              <a:endParaRPr kumimoji="0" lang="en-US" altLang="en-US" sz="1620" b="0" i="0" u="none" strike="noStrike" kern="1200" cap="none" spc="0" normalizeH="0" baseline="0" noProof="0" dirty="0">
                <a:ln>
                  <a:noFill/>
                </a:ln>
                <a:solidFill>
                  <a:srgbClr val="000000"/>
                </a:solidFill>
                <a:effectLst/>
                <a:uLnTx/>
                <a:uFillTx/>
                <a:latin typeface="Bosch Office Sans"/>
                <a:ea typeface="+mn-ea"/>
                <a:cs typeface="+mn-cs"/>
              </a:endParaRPr>
            </a:p>
          </p:txBody>
        </p:sp>
        <p:sp>
          <p:nvSpPr>
            <p:cNvPr id="88" name="Rectangle 50"/>
            <p:cNvSpPr>
              <a:spLocks noChangeArrowheads="1"/>
            </p:cNvSpPr>
            <p:nvPr/>
          </p:nvSpPr>
          <p:spPr bwMode="auto">
            <a:xfrm>
              <a:off x="2436" y="735"/>
              <a:ext cx="18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059" b="0" i="0" u="none" strike="noStrike" kern="1200" cap="none" spc="0" normalizeH="0" baseline="0" noProof="0" dirty="0">
                  <a:ln>
                    <a:noFill/>
                  </a:ln>
                  <a:solidFill>
                    <a:srgbClr val="000000"/>
                  </a:solidFill>
                  <a:effectLst/>
                  <a:uLnTx/>
                  <a:uFillTx/>
                  <a:latin typeface="Bosch Office Sans"/>
                  <a:ea typeface="+mn-ea"/>
                  <a:cs typeface="+mn-cs"/>
                </a:rPr>
                <a:t>V</a:t>
              </a:r>
              <a:endParaRPr kumimoji="0" lang="en-US" altLang="en-US" sz="1620" b="0" i="0" u="none" strike="noStrike" kern="1200" cap="none" spc="0" normalizeH="0" baseline="0" noProof="0" dirty="0">
                <a:ln>
                  <a:noFill/>
                </a:ln>
                <a:solidFill>
                  <a:srgbClr val="000000"/>
                </a:solidFill>
                <a:effectLst/>
                <a:uLnTx/>
                <a:uFillTx/>
                <a:latin typeface="Bosch Office Sans"/>
                <a:ea typeface="+mn-ea"/>
                <a:cs typeface="+mn-cs"/>
              </a:endParaRPr>
            </a:p>
          </p:txBody>
        </p:sp>
        <p:sp>
          <p:nvSpPr>
            <p:cNvPr id="89" name="Rectangle 51"/>
            <p:cNvSpPr>
              <a:spLocks noChangeArrowheads="1"/>
            </p:cNvSpPr>
            <p:nvPr/>
          </p:nvSpPr>
          <p:spPr bwMode="auto">
            <a:xfrm>
              <a:off x="3226" y="572"/>
              <a:ext cx="7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Symbol" panose="05050102010706020507" pitchFamily="18" charset="2"/>
                  <a:ea typeface="+mn-ea"/>
                  <a:cs typeface="+mn-cs"/>
                </a:rPr>
                <a:t>·</a:t>
              </a:r>
              <a:endParaRPr kumimoji="0" lang="en-US" altLang="en-US" sz="1620" b="0" i="0" u="none" strike="noStrike" kern="1200" cap="none" spc="0" normalizeH="0" baseline="0" noProof="0" dirty="0">
                <a:ln>
                  <a:noFill/>
                </a:ln>
                <a:solidFill>
                  <a:srgbClr val="000000"/>
                </a:solidFill>
                <a:effectLst/>
                <a:uLnTx/>
                <a:uFillTx/>
                <a:latin typeface="Bosch Office Sans" pitchFamily="2" charset="0"/>
                <a:ea typeface="+mn-ea"/>
                <a:cs typeface="+mn-cs"/>
              </a:endParaRPr>
            </a:p>
          </p:txBody>
        </p:sp>
        <p:sp>
          <p:nvSpPr>
            <p:cNvPr id="90" name="Rectangle 52"/>
            <p:cNvSpPr>
              <a:spLocks noChangeArrowheads="1"/>
            </p:cNvSpPr>
            <p:nvPr/>
          </p:nvSpPr>
          <p:spPr bwMode="auto">
            <a:xfrm>
              <a:off x="2505" y="572"/>
              <a:ext cx="7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Symbol" panose="05050102010706020507" pitchFamily="18" charset="2"/>
                  <a:ea typeface="+mn-ea"/>
                  <a:cs typeface="+mn-cs"/>
                </a:rPr>
                <a:t>·</a:t>
              </a:r>
              <a:endParaRPr kumimoji="0" lang="en-US" altLang="en-US" sz="1620" b="0" i="0" u="none" strike="noStrike" kern="1200" cap="none" spc="0" normalizeH="0" baseline="0" noProof="0" dirty="0">
                <a:ln>
                  <a:noFill/>
                </a:ln>
                <a:solidFill>
                  <a:srgbClr val="000000"/>
                </a:solidFill>
                <a:effectLst/>
                <a:uLnTx/>
                <a:uFillTx/>
                <a:latin typeface="Bosch Office Sans" pitchFamily="2" charset="0"/>
                <a:ea typeface="+mn-ea"/>
                <a:cs typeface="+mn-cs"/>
              </a:endParaRPr>
            </a:p>
          </p:txBody>
        </p:sp>
        <p:sp>
          <p:nvSpPr>
            <p:cNvPr id="91" name="Rectangle 53"/>
            <p:cNvSpPr>
              <a:spLocks noChangeArrowheads="1"/>
            </p:cNvSpPr>
            <p:nvPr/>
          </p:nvSpPr>
          <p:spPr bwMode="auto">
            <a:xfrm>
              <a:off x="2954" y="704"/>
              <a:ext cx="15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059" b="0" i="0" u="none" strike="noStrike" kern="1200" cap="none" spc="0" normalizeH="0" baseline="0" noProof="0" dirty="0">
                  <a:ln>
                    <a:noFill/>
                  </a:ln>
                  <a:solidFill>
                    <a:srgbClr val="000000"/>
                  </a:solidFill>
                  <a:effectLst/>
                  <a:uLnTx/>
                  <a:uFillTx/>
                  <a:latin typeface="Symbol" panose="05050102010706020507" pitchFamily="18" charset="2"/>
                  <a:ea typeface="+mn-ea"/>
                  <a:cs typeface="+mn-cs"/>
                  <a:sym typeface="Symbol" panose="05050102010706020507" pitchFamily="18" charset="2"/>
                </a:rPr>
                <a:t>=</a:t>
              </a:r>
              <a:endParaRPr kumimoji="0" lang="en-US" altLang="en-US" sz="1620" b="0" i="0" u="none" strike="noStrike" kern="1200" cap="none" spc="0" normalizeH="0" baseline="0" noProof="0" dirty="0">
                <a:ln>
                  <a:noFill/>
                </a:ln>
                <a:solidFill>
                  <a:srgbClr val="000000"/>
                </a:solidFill>
                <a:effectLst/>
                <a:uLnTx/>
                <a:uFillTx/>
                <a:latin typeface="Bosch Office Sans" pitchFamily="2" charset="0"/>
                <a:ea typeface="+mn-ea"/>
                <a:cs typeface="+mn-cs"/>
              </a:endParaRPr>
            </a:p>
          </p:txBody>
        </p:sp>
      </p:grpSp>
      <p:sp>
        <p:nvSpPr>
          <p:cNvPr id="2" name="Slide Number Placeholder 1"/>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898AEC0-503E-4FA4-859C-D0F72D6E3F79}" type="slidenum">
              <a:rPr kumimoji="0" lang="de-DE" sz="1200" b="0" i="0" u="none" strike="noStrike" kern="0" cap="none" spc="0" normalizeH="0" baseline="0" noProof="0" smtClean="0">
                <a:ln>
                  <a:noFill/>
                </a:ln>
                <a:solidFill>
                  <a:srgbClr val="999FA6"/>
                </a:solidFill>
                <a:effectLst/>
                <a:uLnTx/>
                <a:uFillTx/>
                <a:latin typeface="Bosch Office Sans" pitchFamily="2"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21</a:t>
            </a:fld>
            <a:endParaRPr kumimoji="0" lang="de-DE" sz="1200" b="0" i="0" u="none" strike="noStrike" kern="0" cap="none" spc="0" normalizeH="0" baseline="0" noProof="0">
              <a:ln>
                <a:noFill/>
              </a:ln>
              <a:solidFill>
                <a:srgbClr val="999FA6"/>
              </a:solidFill>
              <a:effectLst/>
              <a:uLnTx/>
              <a:uFillTx/>
              <a:latin typeface="Bosch Office Sans" pitchFamily="2" charset="0"/>
              <a:ea typeface="+mn-ea"/>
              <a:cs typeface="+mn-cs"/>
            </a:endParaRPr>
          </a:p>
        </p:txBody>
      </p:sp>
    </p:spTree>
    <p:custDataLst>
      <p:tags r:id="rId1"/>
    </p:custDataLst>
    <p:extLst>
      <p:ext uri="{BB962C8B-B14F-4D97-AF65-F5344CB8AC3E}">
        <p14:creationId xmlns:p14="http://schemas.microsoft.com/office/powerpoint/2010/main" val="1679298636"/>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Box 6"/>
          <p:cNvSpPr>
            <a:spLocks noGrp="1"/>
          </p:cNvSpPr>
          <p:nvPr>
            <p:ph type="body" idx="15"/>
            <p:custDataLst>
              <p:tags r:id="rId2"/>
            </p:custDataLst>
          </p:nvPr>
        </p:nvSpPr>
        <p:spPr>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fontAlgn="auto">
              <a:lnSpc>
                <a:spcPct val="89000"/>
              </a:lnSpc>
              <a:spcBef>
                <a:spcPts val="0"/>
              </a:spcBef>
              <a:spcAft>
                <a:spcPts val="0"/>
              </a:spcAft>
            </a:pPr>
            <a:r>
              <a:rPr lang="en-US" sz="2800" kern="0" dirty="0">
                <a:solidFill>
                  <a:srgbClr val="A80163"/>
                </a:solidFill>
              </a:rPr>
              <a:t>HYDRAULIC SEPARATORS</a:t>
            </a:r>
            <a:endParaRPr kumimoji="0" lang="en-US" sz="2800" b="0" i="0" u="none" strike="noStrike" kern="0" cap="none" normalizeH="0" noProof="0" dirty="0">
              <a:ln>
                <a:noFill/>
              </a:ln>
              <a:solidFill>
                <a:srgbClr val="A80163"/>
              </a:solidFill>
              <a:effectLst/>
              <a:uLnTx/>
              <a:uFillTx/>
            </a:endParaRPr>
          </a:p>
        </p:txBody>
      </p:sp>
      <p:sp>
        <p:nvSpPr>
          <p:cNvPr id="1159190" name="Rectangle 22"/>
          <p:cNvSpPr>
            <a:spLocks noGrp="1" noChangeArrowheads="1"/>
          </p:cNvSpPr>
          <p:nvPr>
            <p:ph type="title"/>
            <p:custDataLst>
              <p:tags r:id="rId3"/>
            </p:custDataLst>
          </p:nvPr>
        </p:nvSpPr>
        <p:spPr bwMode="auto">
          <a:prstGeom prst="rect">
            <a:avLst/>
          </a:prstGeom>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pPr>
              <a:lnSpc>
                <a:spcPct val="89000"/>
              </a:lnSpc>
              <a:spcBef>
                <a:spcPts val="0"/>
              </a:spcBef>
            </a:pPr>
            <a:r>
              <a:rPr lang="en-US" altLang="en-US" sz="2300" dirty="0">
                <a:solidFill>
                  <a:schemeClr val="tx1"/>
                </a:solidFill>
              </a:rPr>
              <a:t>Boiler Flow Greater than System Flow</a:t>
            </a:r>
          </a:p>
        </p:txBody>
      </p:sp>
      <p:sp>
        <p:nvSpPr>
          <p:cNvPr id="1159209" name="Text Box 41"/>
          <p:cNvSpPr txBox="1">
            <a:spLocks noChangeArrowheads="1"/>
          </p:cNvSpPr>
          <p:nvPr/>
        </p:nvSpPr>
        <p:spPr bwMode="auto">
          <a:xfrm>
            <a:off x="4706712" y="1472268"/>
            <a:ext cx="1556836" cy="369332"/>
          </a:xfrm>
          <a:prstGeom prst="rect">
            <a:avLst/>
          </a:prstGeom>
          <a:noFill/>
          <a:ln>
            <a:noFill/>
          </a:ln>
          <a:effectLst/>
          <a:extLst>
            <a:ext uri="{909E8E84-426E-40DD-AFC4-6F175D3DCCD1}">
              <a14:hiddenFill xmlns:a14="http://schemas.microsoft.com/office/drawing/2010/main">
                <a:solidFill>
                  <a:srgbClr val="A8016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800" b="0" i="0" u="none" strike="noStrike" kern="1200" cap="none" spc="0" normalizeH="0" baseline="0" noProof="0" dirty="0">
                <a:ln>
                  <a:noFill/>
                </a:ln>
                <a:solidFill>
                  <a:srgbClr val="C00000"/>
                </a:solidFill>
                <a:effectLst/>
                <a:uLnTx/>
                <a:uFillTx/>
                <a:latin typeface="Bosch Office Sans" pitchFamily="2" charset="0"/>
                <a:ea typeface="+mn-ea"/>
                <a:cs typeface="+mn-cs"/>
              </a:rPr>
              <a:t>Boiler Circuit </a:t>
            </a:r>
          </a:p>
        </p:txBody>
      </p:sp>
      <p:sp>
        <p:nvSpPr>
          <p:cNvPr id="1159210" name="Text Box 42"/>
          <p:cNvSpPr txBox="1">
            <a:spLocks noChangeArrowheads="1"/>
          </p:cNvSpPr>
          <p:nvPr/>
        </p:nvSpPr>
        <p:spPr bwMode="auto">
          <a:xfrm>
            <a:off x="8869491" y="1398722"/>
            <a:ext cx="1672253" cy="369332"/>
          </a:xfrm>
          <a:prstGeom prst="rect">
            <a:avLst/>
          </a:prstGeom>
          <a:noFill/>
          <a:ln>
            <a:noFill/>
          </a:ln>
          <a:effectLst/>
          <a:extLst>
            <a:ext uri="{909E8E84-426E-40DD-AFC4-6F175D3DCCD1}">
              <a14:hiddenFill xmlns:a14="http://schemas.microsoft.com/office/drawing/2010/main">
                <a:solidFill>
                  <a:srgbClr val="A8016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800" b="0" i="0" u="none" strike="noStrike" kern="1200" cap="none" spc="0" normalizeH="0" baseline="0" noProof="0" dirty="0">
                <a:ln>
                  <a:noFill/>
                </a:ln>
                <a:solidFill>
                  <a:srgbClr val="7F7F7F"/>
                </a:solidFill>
                <a:effectLst/>
                <a:uLnTx/>
                <a:uFillTx/>
                <a:latin typeface="Bosch Office Sans" pitchFamily="2" charset="0"/>
                <a:ea typeface="+mn-ea"/>
                <a:cs typeface="+mn-cs"/>
              </a:rPr>
              <a:t>System Circuit</a:t>
            </a:r>
          </a:p>
        </p:txBody>
      </p:sp>
      <p:grpSp>
        <p:nvGrpSpPr>
          <p:cNvPr id="1159213" name="Group 45"/>
          <p:cNvGrpSpPr>
            <a:grpSpLocks/>
          </p:cNvGrpSpPr>
          <p:nvPr/>
        </p:nvGrpSpPr>
        <p:grpSpPr bwMode="auto">
          <a:xfrm>
            <a:off x="6792895" y="1122287"/>
            <a:ext cx="1758339" cy="737046"/>
            <a:chOff x="2366" y="549"/>
            <a:chExt cx="1231" cy="516"/>
          </a:xfrm>
        </p:grpSpPr>
        <p:sp>
          <p:nvSpPr>
            <p:cNvPr id="1159214" name="AutoShape 46"/>
            <p:cNvSpPr>
              <a:spLocks noChangeAspect="1" noChangeArrowheads="1" noTextEdit="1"/>
            </p:cNvSpPr>
            <p:nvPr/>
          </p:nvSpPr>
          <p:spPr bwMode="auto">
            <a:xfrm>
              <a:off x="2366" y="549"/>
              <a:ext cx="1231"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1159215" name="Rectangle 47"/>
            <p:cNvSpPr>
              <a:spLocks noChangeArrowheads="1"/>
            </p:cNvSpPr>
            <p:nvPr/>
          </p:nvSpPr>
          <p:spPr bwMode="auto">
            <a:xfrm>
              <a:off x="3355" y="851"/>
              <a:ext cx="23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Bosch Office Sans"/>
                  <a:ea typeface="+mn-ea"/>
                  <a:cs typeface="+mn-cs"/>
                </a:rPr>
                <a:t>HC</a:t>
              </a:r>
              <a:endParaRPr kumimoji="0" lang="en-US" altLang="en-US" sz="1620" b="0" i="0" u="none" strike="noStrike" kern="1200" cap="none" spc="0" normalizeH="0" baseline="0" noProof="0" dirty="0">
                <a:ln>
                  <a:noFill/>
                </a:ln>
                <a:solidFill>
                  <a:srgbClr val="000000"/>
                </a:solidFill>
                <a:effectLst/>
                <a:uLnTx/>
                <a:uFillTx/>
                <a:latin typeface="Bosch Office Sans"/>
                <a:ea typeface="+mn-ea"/>
                <a:cs typeface="+mn-cs"/>
              </a:endParaRPr>
            </a:p>
          </p:txBody>
        </p:sp>
        <p:sp>
          <p:nvSpPr>
            <p:cNvPr id="1159216" name="Rectangle 48"/>
            <p:cNvSpPr>
              <a:spLocks noChangeArrowheads="1"/>
            </p:cNvSpPr>
            <p:nvPr/>
          </p:nvSpPr>
          <p:spPr bwMode="auto">
            <a:xfrm>
              <a:off x="2638" y="851"/>
              <a:ext cx="22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Bosch Office Sans"/>
                  <a:ea typeface="+mn-ea"/>
                  <a:cs typeface="+mn-cs"/>
                </a:rPr>
                <a:t>BC</a:t>
              </a:r>
              <a:endParaRPr kumimoji="0" lang="en-US" altLang="en-US" sz="1620" b="0" i="0" u="none" strike="noStrike" kern="1200" cap="none" spc="0" normalizeH="0" baseline="0" noProof="0" dirty="0">
                <a:ln>
                  <a:noFill/>
                </a:ln>
                <a:solidFill>
                  <a:srgbClr val="000000"/>
                </a:solidFill>
                <a:effectLst/>
                <a:uLnTx/>
                <a:uFillTx/>
                <a:latin typeface="Bosch Office Sans"/>
                <a:ea typeface="+mn-ea"/>
                <a:cs typeface="+mn-cs"/>
              </a:endParaRPr>
            </a:p>
          </p:txBody>
        </p:sp>
        <p:sp>
          <p:nvSpPr>
            <p:cNvPr id="1159217" name="Rectangle 49"/>
            <p:cNvSpPr>
              <a:spLocks noChangeArrowheads="1"/>
            </p:cNvSpPr>
            <p:nvPr/>
          </p:nvSpPr>
          <p:spPr bwMode="auto">
            <a:xfrm>
              <a:off x="3158" y="735"/>
              <a:ext cx="18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059" b="0" i="0" u="none" strike="noStrike" kern="1200" cap="none" spc="0" normalizeH="0" baseline="0" noProof="0" dirty="0">
                  <a:ln>
                    <a:noFill/>
                  </a:ln>
                  <a:solidFill>
                    <a:srgbClr val="000000"/>
                  </a:solidFill>
                  <a:effectLst/>
                  <a:uLnTx/>
                  <a:uFillTx/>
                  <a:latin typeface="Bosch Office Sans"/>
                  <a:ea typeface="+mn-ea"/>
                  <a:cs typeface="+mn-cs"/>
                </a:rPr>
                <a:t>V</a:t>
              </a:r>
              <a:endParaRPr kumimoji="0" lang="en-US" altLang="en-US" sz="1620" b="0" i="0" u="none" strike="noStrike" kern="1200" cap="none" spc="0" normalizeH="0" baseline="0" noProof="0" dirty="0">
                <a:ln>
                  <a:noFill/>
                </a:ln>
                <a:solidFill>
                  <a:srgbClr val="000000"/>
                </a:solidFill>
                <a:effectLst/>
                <a:uLnTx/>
                <a:uFillTx/>
                <a:latin typeface="Bosch Office Sans"/>
                <a:ea typeface="+mn-ea"/>
                <a:cs typeface="+mn-cs"/>
              </a:endParaRPr>
            </a:p>
          </p:txBody>
        </p:sp>
        <p:sp>
          <p:nvSpPr>
            <p:cNvPr id="1159218" name="Rectangle 50"/>
            <p:cNvSpPr>
              <a:spLocks noChangeArrowheads="1"/>
            </p:cNvSpPr>
            <p:nvPr/>
          </p:nvSpPr>
          <p:spPr bwMode="auto">
            <a:xfrm>
              <a:off x="2436" y="735"/>
              <a:ext cx="18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059" b="0" i="0" u="none" strike="noStrike" kern="1200" cap="none" spc="0" normalizeH="0" baseline="0" noProof="0" dirty="0">
                  <a:ln>
                    <a:noFill/>
                  </a:ln>
                  <a:solidFill>
                    <a:srgbClr val="000000"/>
                  </a:solidFill>
                  <a:effectLst/>
                  <a:uLnTx/>
                  <a:uFillTx/>
                  <a:latin typeface="Bosch Office Sans"/>
                  <a:ea typeface="+mn-ea"/>
                  <a:cs typeface="+mn-cs"/>
                </a:rPr>
                <a:t>V</a:t>
              </a:r>
              <a:endParaRPr kumimoji="0" lang="en-US" altLang="en-US" sz="1620" b="0" i="0" u="none" strike="noStrike" kern="1200" cap="none" spc="0" normalizeH="0" baseline="0" noProof="0" dirty="0">
                <a:ln>
                  <a:noFill/>
                </a:ln>
                <a:solidFill>
                  <a:srgbClr val="000000"/>
                </a:solidFill>
                <a:effectLst/>
                <a:uLnTx/>
                <a:uFillTx/>
                <a:latin typeface="Bosch Office Sans"/>
                <a:ea typeface="+mn-ea"/>
                <a:cs typeface="+mn-cs"/>
              </a:endParaRPr>
            </a:p>
          </p:txBody>
        </p:sp>
        <p:sp>
          <p:nvSpPr>
            <p:cNvPr id="1159219" name="Rectangle 51"/>
            <p:cNvSpPr>
              <a:spLocks noChangeArrowheads="1"/>
            </p:cNvSpPr>
            <p:nvPr/>
          </p:nvSpPr>
          <p:spPr bwMode="auto">
            <a:xfrm>
              <a:off x="3226" y="572"/>
              <a:ext cx="7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Symbol" panose="05050102010706020507" pitchFamily="18" charset="2"/>
                  <a:ea typeface="+mn-ea"/>
                  <a:cs typeface="+mn-cs"/>
                </a:rPr>
                <a:t>·</a:t>
              </a:r>
              <a:endParaRPr kumimoji="0" lang="en-US" altLang="en-US" sz="1620" b="0" i="0" u="none" strike="noStrike" kern="1200" cap="none" spc="0" normalizeH="0" baseline="0" noProof="0" dirty="0">
                <a:ln>
                  <a:noFill/>
                </a:ln>
                <a:solidFill>
                  <a:srgbClr val="000000"/>
                </a:solidFill>
                <a:effectLst/>
                <a:uLnTx/>
                <a:uFillTx/>
                <a:latin typeface="Bosch Office Sans" pitchFamily="2" charset="0"/>
                <a:ea typeface="+mn-ea"/>
                <a:cs typeface="+mn-cs"/>
              </a:endParaRPr>
            </a:p>
          </p:txBody>
        </p:sp>
        <p:sp>
          <p:nvSpPr>
            <p:cNvPr id="1159220" name="Rectangle 52"/>
            <p:cNvSpPr>
              <a:spLocks noChangeArrowheads="1"/>
            </p:cNvSpPr>
            <p:nvPr/>
          </p:nvSpPr>
          <p:spPr bwMode="auto">
            <a:xfrm>
              <a:off x="2505" y="572"/>
              <a:ext cx="7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Symbol" panose="05050102010706020507" pitchFamily="18" charset="2"/>
                  <a:ea typeface="+mn-ea"/>
                  <a:cs typeface="+mn-cs"/>
                </a:rPr>
                <a:t>·</a:t>
              </a:r>
              <a:endParaRPr kumimoji="0" lang="en-US" altLang="en-US" sz="1620" b="0" i="0" u="none" strike="noStrike" kern="1200" cap="none" spc="0" normalizeH="0" baseline="0" noProof="0" dirty="0">
                <a:ln>
                  <a:noFill/>
                </a:ln>
                <a:solidFill>
                  <a:srgbClr val="000000"/>
                </a:solidFill>
                <a:effectLst/>
                <a:uLnTx/>
                <a:uFillTx/>
                <a:latin typeface="Bosch Office Sans" pitchFamily="2" charset="0"/>
                <a:ea typeface="+mn-ea"/>
                <a:cs typeface="+mn-cs"/>
              </a:endParaRPr>
            </a:p>
          </p:txBody>
        </p:sp>
      </p:grpSp>
      <p:grpSp>
        <p:nvGrpSpPr>
          <p:cNvPr id="9" name="Group 8"/>
          <p:cNvGrpSpPr/>
          <p:nvPr/>
        </p:nvGrpSpPr>
        <p:grpSpPr>
          <a:xfrm>
            <a:off x="4390992" y="2005392"/>
            <a:ext cx="6351387" cy="3462169"/>
            <a:chOff x="1888213" y="1645497"/>
            <a:chExt cx="7536075" cy="3860917"/>
          </a:xfrm>
        </p:grpSpPr>
        <p:grpSp>
          <p:nvGrpSpPr>
            <p:cNvPr id="1159170" name="Group 2"/>
            <p:cNvGrpSpPr>
              <a:grpSpLocks/>
            </p:cNvGrpSpPr>
            <p:nvPr/>
          </p:nvGrpSpPr>
          <p:grpSpPr bwMode="auto">
            <a:xfrm>
              <a:off x="2997999" y="1645497"/>
              <a:ext cx="5229308" cy="3638091"/>
              <a:chOff x="1139" y="1152"/>
              <a:chExt cx="3661" cy="2547"/>
            </a:xfrm>
          </p:grpSpPr>
          <p:grpSp>
            <p:nvGrpSpPr>
              <p:cNvPr id="1159171" name="Group 3"/>
              <p:cNvGrpSpPr>
                <a:grpSpLocks/>
              </p:cNvGrpSpPr>
              <p:nvPr/>
            </p:nvGrpSpPr>
            <p:grpSpPr bwMode="auto">
              <a:xfrm>
                <a:off x="1139" y="1152"/>
                <a:ext cx="3661" cy="2547"/>
                <a:chOff x="1139" y="1152"/>
                <a:chExt cx="3661" cy="2547"/>
              </a:xfrm>
            </p:grpSpPr>
            <p:sp>
              <p:nvSpPr>
                <p:cNvPr id="1159172" name="Rectangle 40"/>
                <p:cNvSpPr>
                  <a:spLocks noChangeArrowheads="1"/>
                </p:cNvSpPr>
                <p:nvPr/>
              </p:nvSpPr>
              <p:spPr bwMode="auto">
                <a:xfrm>
                  <a:off x="1139" y="1484"/>
                  <a:ext cx="1478" cy="181"/>
                </a:xfrm>
                <a:prstGeom prst="rect">
                  <a:avLst/>
                </a:prstGeom>
                <a:solidFill>
                  <a:srgbClr val="C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1159173" name="AutoShape 5"/>
                <p:cNvSpPr>
                  <a:spLocks noChangeArrowheads="1"/>
                </p:cNvSpPr>
                <p:nvPr/>
              </p:nvSpPr>
              <p:spPr bwMode="auto">
                <a:xfrm>
                  <a:off x="2617" y="1254"/>
                  <a:ext cx="710" cy="2445"/>
                </a:xfrm>
                <a:prstGeom prst="roundRect">
                  <a:avLst>
                    <a:gd name="adj" fmla="val 16667"/>
                  </a:avLst>
                </a:prstGeom>
                <a:gradFill flip="none" rotWithShape="0">
                  <a:gsLst>
                    <a:gs pos="88500">
                      <a:srgbClr val="7F7F7F"/>
                    </a:gs>
                    <a:gs pos="0">
                      <a:srgbClr val="C00000"/>
                    </a:gs>
                    <a:gs pos="100000">
                      <a:srgbClr val="7F7F7F"/>
                    </a:gs>
                  </a:gsLst>
                  <a:lin ang="5400000" scaled="1"/>
                  <a:tileRect/>
                </a:gra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1159174" name="Rectangle 6"/>
                <p:cNvSpPr>
                  <a:spLocks noChangeArrowheads="1"/>
                </p:cNvSpPr>
                <p:nvPr/>
              </p:nvSpPr>
              <p:spPr bwMode="auto">
                <a:xfrm>
                  <a:off x="3042" y="1225"/>
                  <a:ext cx="53" cy="419"/>
                </a:xfrm>
                <a:prstGeom prst="rect">
                  <a:avLst/>
                </a:prstGeom>
                <a:noFill/>
                <a:ln w="19050">
                  <a:solidFill>
                    <a:schemeClr val="tx1"/>
                  </a:solidFill>
                  <a:prstDash val="sysDot"/>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1159175" name="Rectangle 7"/>
                <p:cNvSpPr>
                  <a:spLocks noChangeArrowheads="1"/>
                </p:cNvSpPr>
                <p:nvPr/>
              </p:nvSpPr>
              <p:spPr bwMode="auto">
                <a:xfrm>
                  <a:off x="3012" y="1152"/>
                  <a:ext cx="116" cy="73"/>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1159176" name="Rectangle 8"/>
                <p:cNvSpPr>
                  <a:spLocks noChangeArrowheads="1"/>
                </p:cNvSpPr>
                <p:nvPr/>
              </p:nvSpPr>
              <p:spPr bwMode="auto">
                <a:xfrm>
                  <a:off x="3329" y="3289"/>
                  <a:ext cx="1471" cy="181"/>
                </a:xfrm>
                <a:prstGeom prst="rect">
                  <a:avLst/>
                </a:prstGeom>
                <a:solidFill>
                  <a:srgbClr val="7F7F7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1159177" name="Rectangle 9"/>
                <p:cNvSpPr>
                  <a:spLocks noChangeArrowheads="1"/>
                </p:cNvSpPr>
                <p:nvPr/>
              </p:nvSpPr>
              <p:spPr bwMode="auto">
                <a:xfrm>
                  <a:off x="1147" y="3287"/>
                  <a:ext cx="1471" cy="181"/>
                </a:xfrm>
                <a:prstGeom prst="rect">
                  <a:avLst/>
                </a:prstGeom>
                <a:solidFill>
                  <a:srgbClr val="7F7F7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1159178" name="Rectangle 10"/>
                <p:cNvSpPr>
                  <a:spLocks noChangeArrowheads="1"/>
                </p:cNvSpPr>
                <p:nvPr/>
              </p:nvSpPr>
              <p:spPr bwMode="auto">
                <a:xfrm>
                  <a:off x="3329" y="1484"/>
                  <a:ext cx="1471" cy="181"/>
                </a:xfrm>
                <a:prstGeom prst="rect">
                  <a:avLst/>
                </a:prstGeom>
                <a:solidFill>
                  <a:srgbClr val="C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grpSp>
              <p:nvGrpSpPr>
                <p:cNvPr id="1159179" name="Group 11"/>
                <p:cNvGrpSpPr>
                  <a:grpSpLocks/>
                </p:cNvGrpSpPr>
                <p:nvPr/>
              </p:nvGrpSpPr>
              <p:grpSpPr bwMode="auto">
                <a:xfrm>
                  <a:off x="1144" y="1152"/>
                  <a:ext cx="3656" cy="2547"/>
                  <a:chOff x="1144" y="1152"/>
                  <a:chExt cx="3656" cy="2547"/>
                </a:xfrm>
              </p:grpSpPr>
              <p:sp>
                <p:nvSpPr>
                  <p:cNvPr id="1159180" name="Rectangle 12"/>
                  <p:cNvSpPr>
                    <a:spLocks noChangeArrowheads="1"/>
                  </p:cNvSpPr>
                  <p:nvPr/>
                </p:nvSpPr>
                <p:spPr bwMode="auto">
                  <a:xfrm>
                    <a:off x="1144" y="1484"/>
                    <a:ext cx="1478" cy="18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grpSp>
                <p:nvGrpSpPr>
                  <p:cNvPr id="1159181" name="Group 13"/>
                  <p:cNvGrpSpPr>
                    <a:grpSpLocks/>
                  </p:cNvGrpSpPr>
                  <p:nvPr/>
                </p:nvGrpSpPr>
                <p:grpSpPr bwMode="auto">
                  <a:xfrm>
                    <a:off x="2622" y="1152"/>
                    <a:ext cx="710" cy="2547"/>
                    <a:chOff x="2618" y="1169"/>
                    <a:chExt cx="710" cy="2547"/>
                  </a:xfrm>
                </p:grpSpPr>
                <p:sp>
                  <p:nvSpPr>
                    <p:cNvPr id="1159182" name="AutoShape 14"/>
                    <p:cNvSpPr>
                      <a:spLocks noChangeArrowheads="1"/>
                    </p:cNvSpPr>
                    <p:nvPr/>
                  </p:nvSpPr>
                  <p:spPr bwMode="auto">
                    <a:xfrm>
                      <a:off x="2618" y="1271"/>
                      <a:ext cx="710" cy="2445"/>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gradFill rotWithShape="0">
                            <a:gsLst>
                              <a:gs pos="0">
                                <a:srgbClr val="FF3300"/>
                              </a:gs>
                              <a:gs pos="100000">
                                <a:srgbClr val="3F136C"/>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grpSp>
                  <p:nvGrpSpPr>
                    <p:cNvPr id="1159183" name="Group 15"/>
                    <p:cNvGrpSpPr>
                      <a:grpSpLocks/>
                    </p:cNvGrpSpPr>
                    <p:nvPr/>
                  </p:nvGrpSpPr>
                  <p:grpSpPr bwMode="auto">
                    <a:xfrm>
                      <a:off x="3013" y="1169"/>
                      <a:ext cx="116" cy="492"/>
                      <a:chOff x="3013" y="1169"/>
                      <a:chExt cx="116" cy="492"/>
                    </a:xfrm>
                  </p:grpSpPr>
                  <p:sp>
                    <p:nvSpPr>
                      <p:cNvPr id="1159184" name="Rectangle 16"/>
                      <p:cNvSpPr>
                        <a:spLocks noChangeArrowheads="1"/>
                      </p:cNvSpPr>
                      <p:nvPr/>
                    </p:nvSpPr>
                    <p:spPr bwMode="auto">
                      <a:xfrm>
                        <a:off x="3043" y="1242"/>
                        <a:ext cx="53" cy="419"/>
                      </a:xfrm>
                      <a:prstGeom prst="rect">
                        <a:avLst/>
                      </a:prstGeom>
                      <a:noFill/>
                      <a:ln w="19050">
                        <a:solidFill>
                          <a:schemeClr val="tx1"/>
                        </a:solidFill>
                        <a:prstDash val="sysDot"/>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1159185" name="Rectangle 17"/>
                      <p:cNvSpPr>
                        <a:spLocks noChangeArrowheads="1"/>
                      </p:cNvSpPr>
                      <p:nvPr/>
                    </p:nvSpPr>
                    <p:spPr bwMode="auto">
                      <a:xfrm>
                        <a:off x="3013" y="1169"/>
                        <a:ext cx="116" cy="7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grpSp>
              </p:grpSp>
              <p:sp>
                <p:nvSpPr>
                  <p:cNvPr id="1159186" name="Rectangle 18"/>
                  <p:cNvSpPr>
                    <a:spLocks noChangeArrowheads="1"/>
                  </p:cNvSpPr>
                  <p:nvPr/>
                </p:nvSpPr>
                <p:spPr bwMode="auto">
                  <a:xfrm>
                    <a:off x="3329" y="3289"/>
                    <a:ext cx="1471" cy="18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rgbClr val="3F136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1159187" name="Rectangle 19"/>
                  <p:cNvSpPr>
                    <a:spLocks noChangeArrowheads="1"/>
                  </p:cNvSpPr>
                  <p:nvPr/>
                </p:nvSpPr>
                <p:spPr bwMode="auto">
                  <a:xfrm>
                    <a:off x="1147" y="3287"/>
                    <a:ext cx="1471" cy="18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rgbClr val="3F136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1159188" name="Rectangle 20"/>
                  <p:cNvSpPr>
                    <a:spLocks noChangeArrowheads="1"/>
                  </p:cNvSpPr>
                  <p:nvPr/>
                </p:nvSpPr>
                <p:spPr bwMode="auto">
                  <a:xfrm>
                    <a:off x="3329" y="1484"/>
                    <a:ext cx="1471" cy="18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grpSp>
          </p:grpSp>
          <p:sp>
            <p:nvSpPr>
              <p:cNvPr id="1159189" name="Line 21"/>
              <p:cNvSpPr>
                <a:spLocks noChangeShapeType="1"/>
              </p:cNvSpPr>
              <p:nvPr/>
            </p:nvSpPr>
            <p:spPr bwMode="auto">
              <a:xfrm>
                <a:off x="2944" y="1229"/>
                <a:ext cx="0" cy="755"/>
              </a:xfrm>
              <a:prstGeom prst="line">
                <a:avLst/>
              </a:prstGeom>
              <a:noFill/>
              <a:ln w="349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grpSp>
        <p:sp>
          <p:nvSpPr>
            <p:cNvPr id="1159191" name="Text Box 23"/>
            <p:cNvSpPr txBox="1">
              <a:spLocks noChangeArrowheads="1"/>
            </p:cNvSpPr>
            <p:nvPr/>
          </p:nvSpPr>
          <p:spPr bwMode="auto">
            <a:xfrm>
              <a:off x="2144471" y="3531071"/>
              <a:ext cx="1213858" cy="274579"/>
            </a:xfrm>
            <a:prstGeom prst="rect">
              <a:avLst/>
            </a:prstGeom>
            <a:noFill/>
            <a:ln>
              <a:noFill/>
            </a:ln>
            <a:effectLst/>
            <a:extLst>
              <a:ext uri="{909E8E84-426E-40DD-AFC4-6F175D3DCCD1}">
                <a14:hiddenFill xmlns:a14="http://schemas.microsoft.com/office/drawing/2010/main">
                  <a:solidFill>
                    <a:srgbClr val="A8016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Boiler Circuit </a:t>
              </a:r>
            </a:p>
          </p:txBody>
        </p:sp>
        <p:sp>
          <p:nvSpPr>
            <p:cNvPr id="1159192" name="Text Box 24"/>
            <p:cNvSpPr txBox="1">
              <a:spLocks noChangeArrowheads="1"/>
            </p:cNvSpPr>
            <p:nvPr/>
          </p:nvSpPr>
          <p:spPr bwMode="auto">
            <a:xfrm>
              <a:off x="8036666" y="3386883"/>
              <a:ext cx="1299448" cy="274579"/>
            </a:xfrm>
            <a:prstGeom prst="rect">
              <a:avLst/>
            </a:prstGeom>
            <a:noFill/>
            <a:ln>
              <a:noFill/>
            </a:ln>
            <a:effectLst/>
            <a:extLst>
              <a:ext uri="{909E8E84-426E-40DD-AFC4-6F175D3DCCD1}">
                <a14:hiddenFill xmlns:a14="http://schemas.microsoft.com/office/drawing/2010/main">
                  <a:solidFill>
                    <a:srgbClr val="A8016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Heating Circuit</a:t>
              </a:r>
            </a:p>
          </p:txBody>
        </p:sp>
        <p:grpSp>
          <p:nvGrpSpPr>
            <p:cNvPr id="1159193" name="Group 25"/>
            <p:cNvGrpSpPr>
              <a:grpSpLocks/>
            </p:cNvGrpSpPr>
            <p:nvPr/>
          </p:nvGrpSpPr>
          <p:grpSpPr bwMode="auto">
            <a:xfrm>
              <a:off x="8368714" y="2125433"/>
              <a:ext cx="1055574" cy="3380981"/>
              <a:chOff x="4899" y="1488"/>
              <a:chExt cx="739" cy="2367"/>
            </a:xfrm>
          </p:grpSpPr>
          <p:sp>
            <p:nvSpPr>
              <p:cNvPr id="1159197" name="AutoShape 29"/>
              <p:cNvSpPr>
                <a:spLocks noChangeArrowheads="1"/>
              </p:cNvSpPr>
              <p:nvPr/>
            </p:nvSpPr>
            <p:spPr bwMode="auto">
              <a:xfrm>
                <a:off x="4899" y="1488"/>
                <a:ext cx="739" cy="2367"/>
              </a:xfrm>
              <a:prstGeom prst="curvedLeftArrow">
                <a:avLst>
                  <a:gd name="adj1" fmla="val 26514"/>
                  <a:gd name="adj2" fmla="val 121239"/>
                  <a:gd name="adj3" fmla="val 33333"/>
                </a:avLst>
              </a:prstGeom>
              <a:gradFill flip="none" rotWithShape="0">
                <a:gsLst>
                  <a:gs pos="0">
                    <a:srgbClr val="C00000"/>
                  </a:gs>
                  <a:gs pos="100000">
                    <a:srgbClr val="7F7F7F"/>
                  </a:gs>
                </a:gsLst>
                <a:lin ang="5400000" scaled="1"/>
                <a:tileRect/>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1159198" name="AutoShape 30"/>
              <p:cNvSpPr>
                <a:spLocks noChangeArrowheads="1"/>
              </p:cNvSpPr>
              <p:nvPr/>
            </p:nvSpPr>
            <p:spPr bwMode="auto">
              <a:xfrm>
                <a:off x="4899" y="1488"/>
                <a:ext cx="739" cy="2367"/>
              </a:xfrm>
              <a:prstGeom prst="curvedLeftArrow">
                <a:avLst>
                  <a:gd name="adj1" fmla="val 26514"/>
                  <a:gd name="adj2" fmla="val 121239"/>
                  <a:gd name="adj3" fmla="val 33333"/>
                </a:avLst>
              </a:prstGeom>
              <a:noFill/>
              <a:ln w="9525">
                <a:solidFill>
                  <a:schemeClr val="tx1"/>
                </a:solidFill>
                <a:miter lim="800000"/>
                <a:headEnd/>
                <a:tailEnd/>
              </a:ln>
              <a:effectLst/>
              <a:extLst>
                <a:ext uri="{909E8E84-426E-40DD-AFC4-6F175D3DCCD1}">
                  <a14:hiddenFill xmlns:a14="http://schemas.microsoft.com/office/drawing/2010/main">
                    <a:gradFill rotWithShape="0">
                      <a:gsLst>
                        <a:gs pos="0">
                          <a:srgbClr val="FF3300"/>
                        </a:gs>
                        <a:gs pos="100000">
                          <a:srgbClr val="0033CC"/>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grpSp>
        <p:grpSp>
          <p:nvGrpSpPr>
            <p:cNvPr id="1159201" name="Group 33"/>
            <p:cNvGrpSpPr>
              <a:grpSpLocks/>
            </p:cNvGrpSpPr>
            <p:nvPr/>
          </p:nvGrpSpPr>
          <p:grpSpPr bwMode="auto">
            <a:xfrm>
              <a:off x="1962421" y="1754054"/>
              <a:ext cx="928449" cy="3186722"/>
              <a:chOff x="414" y="1228"/>
              <a:chExt cx="650" cy="2231"/>
            </a:xfrm>
          </p:grpSpPr>
          <p:sp>
            <p:nvSpPr>
              <p:cNvPr id="1159202" name="AutoShape 34"/>
              <p:cNvSpPr>
                <a:spLocks noChangeArrowheads="1"/>
              </p:cNvSpPr>
              <p:nvPr/>
            </p:nvSpPr>
            <p:spPr bwMode="auto">
              <a:xfrm flipV="1">
                <a:off x="414" y="1231"/>
                <a:ext cx="650" cy="2228"/>
              </a:xfrm>
              <a:prstGeom prst="curvedRightArrow">
                <a:avLst>
                  <a:gd name="adj1" fmla="val 26692"/>
                  <a:gd name="adj2" fmla="val 95245"/>
                  <a:gd name="adj3" fmla="val 33333"/>
                </a:avLst>
              </a:prstGeom>
              <a:gradFill flip="none" rotWithShape="0">
                <a:gsLst>
                  <a:gs pos="84968">
                    <a:srgbClr val="7F7F7F"/>
                  </a:gs>
                  <a:gs pos="8900">
                    <a:srgbClr val="C00000"/>
                  </a:gs>
                  <a:gs pos="0">
                    <a:srgbClr val="C00000"/>
                  </a:gs>
                  <a:gs pos="100000">
                    <a:srgbClr val="7F7F7F"/>
                  </a:gs>
                </a:gsLst>
                <a:lin ang="5400000" scaled="1"/>
                <a:tileRect/>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1159203" name="AutoShape 35"/>
              <p:cNvSpPr>
                <a:spLocks noChangeArrowheads="1"/>
              </p:cNvSpPr>
              <p:nvPr/>
            </p:nvSpPr>
            <p:spPr bwMode="auto">
              <a:xfrm flipV="1">
                <a:off x="414" y="1228"/>
                <a:ext cx="650" cy="2228"/>
              </a:xfrm>
              <a:prstGeom prst="curvedRightArrow">
                <a:avLst>
                  <a:gd name="adj1" fmla="val 26692"/>
                  <a:gd name="adj2" fmla="val 95245"/>
                  <a:gd name="adj3" fmla="val 33333"/>
                </a:avLst>
              </a:prstGeom>
              <a:noFill/>
              <a:ln w="9525">
                <a:solidFill>
                  <a:schemeClr val="tx1"/>
                </a:solidFill>
                <a:miter lim="800000"/>
                <a:headEnd/>
                <a:tailEnd/>
              </a:ln>
              <a:effectLst/>
              <a:extLst>
                <a:ext uri="{909E8E84-426E-40DD-AFC4-6F175D3DCCD1}">
                  <a14:hiddenFill xmlns:a14="http://schemas.microsoft.com/office/drawing/2010/main">
                    <a:gradFill rotWithShape="0">
                      <a:gsLst>
                        <a:gs pos="0">
                          <a:srgbClr val="FF0000"/>
                        </a:gs>
                        <a:gs pos="100000">
                          <a:srgbClr val="3F136C"/>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grpSp>
        <p:sp>
          <p:nvSpPr>
            <p:cNvPr id="1159207" name="AutoShape 39"/>
            <p:cNvSpPr>
              <a:spLocks noChangeArrowheads="1"/>
            </p:cNvSpPr>
            <p:nvPr/>
          </p:nvSpPr>
          <p:spPr bwMode="auto">
            <a:xfrm rot="10800000">
              <a:off x="3604505" y="4714550"/>
              <a:ext cx="693322" cy="209004"/>
            </a:xfrm>
            <a:prstGeom prst="rightArrow">
              <a:avLst>
                <a:gd name="adj1" fmla="val 50000"/>
                <a:gd name="adj2" fmla="val 74609"/>
              </a:avLst>
            </a:prstGeom>
            <a:noFill/>
            <a:ln w="28575">
              <a:solidFill>
                <a:schemeClr val="tx1"/>
              </a:solidFill>
              <a:miter lim="800000"/>
              <a:headEnd/>
              <a:tailEnd/>
            </a:ln>
            <a:effectLst/>
            <a:extLst>
              <a:ext uri="{909E8E84-426E-40DD-AFC4-6F175D3DCCD1}">
                <a14:hiddenFill xmlns:a14="http://schemas.microsoft.com/office/drawing/2010/main">
                  <a:solidFill>
                    <a:srgbClr val="3F136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1159211" name="Text Box 43"/>
            <p:cNvSpPr txBox="1">
              <a:spLocks noChangeArrowheads="1"/>
            </p:cNvSpPr>
            <p:nvPr/>
          </p:nvSpPr>
          <p:spPr bwMode="auto">
            <a:xfrm>
              <a:off x="7243700" y="2555401"/>
              <a:ext cx="958990" cy="308902"/>
            </a:xfrm>
            <a:prstGeom prst="rect">
              <a:avLst/>
            </a:prstGeom>
            <a:noFill/>
            <a:ln>
              <a:noFill/>
            </a:ln>
            <a:effectLst/>
            <a:extLst>
              <a:ext uri="{909E8E84-426E-40DD-AFC4-6F175D3DCCD1}">
                <a14:hiddenFill xmlns:a14="http://schemas.microsoft.com/office/drawing/2010/main">
                  <a:solidFill>
                    <a:srgbClr val="A8016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 gpm</a:t>
              </a:r>
            </a:p>
          </p:txBody>
        </p:sp>
        <p:sp>
          <p:nvSpPr>
            <p:cNvPr id="1159212" name="Text Box 44"/>
            <p:cNvSpPr txBox="1">
              <a:spLocks noChangeArrowheads="1"/>
            </p:cNvSpPr>
            <p:nvPr/>
          </p:nvSpPr>
          <p:spPr bwMode="auto">
            <a:xfrm>
              <a:off x="1888213" y="4844804"/>
              <a:ext cx="958990" cy="308902"/>
            </a:xfrm>
            <a:prstGeom prst="rect">
              <a:avLst/>
            </a:prstGeom>
            <a:noFill/>
            <a:ln>
              <a:noFill/>
            </a:ln>
            <a:effectLst/>
            <a:extLst>
              <a:ext uri="{909E8E84-426E-40DD-AFC4-6F175D3DCCD1}">
                <a14:hiddenFill xmlns:a14="http://schemas.microsoft.com/office/drawing/2010/main">
                  <a:solidFill>
                    <a:srgbClr val="A8016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150 gpm</a:t>
              </a:r>
            </a:p>
          </p:txBody>
        </p:sp>
        <p:grpSp>
          <p:nvGrpSpPr>
            <p:cNvPr id="8" name="Group 7"/>
            <p:cNvGrpSpPr/>
            <p:nvPr/>
          </p:nvGrpSpPr>
          <p:grpSpPr>
            <a:xfrm rot="19558986">
              <a:off x="2045085" y="4246796"/>
              <a:ext cx="553135" cy="549606"/>
              <a:chOff x="2926227" y="3060192"/>
              <a:chExt cx="257676" cy="256032"/>
            </a:xfrm>
          </p:grpSpPr>
          <p:sp>
            <p:nvSpPr>
              <p:cNvPr id="62" name="AutoShape 103"/>
              <p:cNvSpPr>
                <a:spLocks noChangeArrowheads="1"/>
              </p:cNvSpPr>
              <p:nvPr/>
            </p:nvSpPr>
            <p:spPr bwMode="auto">
              <a:xfrm rot="10800000" flipV="1">
                <a:off x="2947288" y="3061726"/>
                <a:ext cx="216288" cy="201704"/>
              </a:xfrm>
              <a:prstGeom prst="flowChartExtract">
                <a:avLst/>
              </a:prstGeom>
              <a:solidFill>
                <a:srgbClr val="0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63" name="Oval 102"/>
              <p:cNvSpPr>
                <a:spLocks noChangeArrowheads="1"/>
              </p:cNvSpPr>
              <p:nvPr/>
            </p:nvSpPr>
            <p:spPr bwMode="auto">
              <a:xfrm rot="10800000" flipV="1">
                <a:off x="2926227" y="3060192"/>
                <a:ext cx="257676" cy="256032"/>
              </a:xfrm>
              <a:prstGeom prst="ellipse">
                <a:avLst/>
              </a:prstGeom>
              <a:noFill/>
              <a:ln w="19050" algn="ctr">
                <a:solidFill>
                  <a:srgbClr val="000000"/>
                </a:solidFill>
                <a:round/>
                <a:headEnd/>
                <a:tailEnd/>
              </a:ln>
              <a:effectLst/>
              <a:extLst>
                <a:ext uri="{909E8E84-426E-40DD-AFC4-6F175D3DCCD1}">
                  <a14:hiddenFill xmlns:a14="http://schemas.microsoft.com/office/drawing/2010/main">
                    <a:solidFill>
                      <a:srgbClr val="808080"/>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grpSp>
        <p:grpSp>
          <p:nvGrpSpPr>
            <p:cNvPr id="65" name="Group 64"/>
            <p:cNvGrpSpPr/>
            <p:nvPr/>
          </p:nvGrpSpPr>
          <p:grpSpPr>
            <a:xfrm rot="5400000">
              <a:off x="7325661" y="1964447"/>
              <a:ext cx="553135" cy="549606"/>
              <a:chOff x="2926227" y="3060192"/>
              <a:chExt cx="257676" cy="256032"/>
            </a:xfrm>
          </p:grpSpPr>
          <p:sp>
            <p:nvSpPr>
              <p:cNvPr id="66" name="AutoShape 1030"/>
              <p:cNvSpPr>
                <a:spLocks noChangeArrowheads="1"/>
              </p:cNvSpPr>
              <p:nvPr/>
            </p:nvSpPr>
            <p:spPr bwMode="auto">
              <a:xfrm rot="10800000" flipV="1">
                <a:off x="2947288" y="3061726"/>
                <a:ext cx="216288" cy="201704"/>
              </a:xfrm>
              <a:prstGeom prst="flowChartExtract">
                <a:avLst/>
              </a:prstGeom>
              <a:solidFill>
                <a:srgbClr val="0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67" name="Oval 1020"/>
              <p:cNvSpPr>
                <a:spLocks noChangeArrowheads="1"/>
              </p:cNvSpPr>
              <p:nvPr/>
            </p:nvSpPr>
            <p:spPr bwMode="auto">
              <a:xfrm rot="10800000" flipV="1">
                <a:off x="2926227" y="3060192"/>
                <a:ext cx="257676" cy="256032"/>
              </a:xfrm>
              <a:prstGeom prst="ellipse">
                <a:avLst/>
              </a:prstGeom>
              <a:noFill/>
              <a:ln w="19050" algn="ctr">
                <a:solidFill>
                  <a:srgbClr val="000000"/>
                </a:solidFill>
                <a:round/>
                <a:headEnd/>
                <a:tailEnd/>
              </a:ln>
              <a:effectLst/>
              <a:extLst>
                <a:ext uri="{909E8E84-426E-40DD-AFC4-6F175D3DCCD1}">
                  <a14:hiddenFill xmlns:a14="http://schemas.microsoft.com/office/drawing/2010/main">
                    <a:solidFill>
                      <a:srgbClr val="808080"/>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grpSp>
        <p:sp>
          <p:nvSpPr>
            <p:cNvPr id="68" name="AutoShape 39_"/>
            <p:cNvSpPr>
              <a:spLocks noChangeArrowheads="1"/>
            </p:cNvSpPr>
            <p:nvPr/>
          </p:nvSpPr>
          <p:spPr bwMode="auto">
            <a:xfrm rot="10800000">
              <a:off x="6762223" y="4710317"/>
              <a:ext cx="693322" cy="209004"/>
            </a:xfrm>
            <a:prstGeom prst="rightArrow">
              <a:avLst>
                <a:gd name="adj1" fmla="val 50000"/>
                <a:gd name="adj2" fmla="val 74609"/>
              </a:avLst>
            </a:prstGeom>
            <a:noFill/>
            <a:ln w="28575">
              <a:solidFill>
                <a:schemeClr val="tx1"/>
              </a:solidFill>
              <a:miter lim="800000"/>
              <a:headEnd/>
              <a:tailEnd/>
            </a:ln>
            <a:effectLst/>
            <a:extLst>
              <a:ext uri="{909E8E84-426E-40DD-AFC4-6F175D3DCCD1}">
                <a14:hiddenFill xmlns:a14="http://schemas.microsoft.com/office/drawing/2010/main">
                  <a:solidFill>
                    <a:srgbClr val="3F136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69" name="AutoShape 39__"/>
            <p:cNvSpPr>
              <a:spLocks noChangeArrowheads="1"/>
            </p:cNvSpPr>
            <p:nvPr/>
          </p:nvSpPr>
          <p:spPr bwMode="auto">
            <a:xfrm rot="10800000">
              <a:off x="5251983" y="4661328"/>
              <a:ext cx="693322" cy="326068"/>
            </a:xfrm>
            <a:prstGeom prst="rightArrow">
              <a:avLst>
                <a:gd name="adj1" fmla="val 50000"/>
                <a:gd name="adj2" fmla="val 74609"/>
              </a:avLst>
            </a:prstGeom>
            <a:noFill/>
            <a:ln w="28575">
              <a:solidFill>
                <a:schemeClr val="tx1"/>
              </a:solidFill>
              <a:miter lim="800000"/>
              <a:headEnd/>
              <a:tailEnd/>
            </a:ln>
            <a:effectLst/>
            <a:extLst>
              <a:ext uri="{909E8E84-426E-40DD-AFC4-6F175D3DCCD1}">
                <a14:hiddenFill xmlns:a14="http://schemas.microsoft.com/office/drawing/2010/main">
                  <a:solidFill>
                    <a:srgbClr val="3F136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70" name="AutoShape 39___"/>
            <p:cNvSpPr>
              <a:spLocks noChangeArrowheads="1"/>
            </p:cNvSpPr>
            <p:nvPr/>
          </p:nvSpPr>
          <p:spPr bwMode="auto">
            <a:xfrm rot="10800000" flipH="1">
              <a:off x="5294843" y="2052189"/>
              <a:ext cx="693322" cy="326068"/>
            </a:xfrm>
            <a:prstGeom prst="rightArrow">
              <a:avLst>
                <a:gd name="adj1" fmla="val 50000"/>
                <a:gd name="adj2" fmla="val 74609"/>
              </a:avLst>
            </a:prstGeom>
            <a:solidFill>
              <a:srgbClr val="C00000"/>
            </a:solidFill>
            <a:ln w="2857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71" name="AutoShape 390"/>
            <p:cNvSpPr>
              <a:spLocks noChangeArrowheads="1"/>
            </p:cNvSpPr>
            <p:nvPr/>
          </p:nvSpPr>
          <p:spPr bwMode="auto">
            <a:xfrm rot="10800000" flipH="1">
              <a:off x="6322126" y="2143260"/>
              <a:ext cx="693322" cy="209004"/>
            </a:xfrm>
            <a:prstGeom prst="rightArrow">
              <a:avLst>
                <a:gd name="adj1" fmla="val 50000"/>
                <a:gd name="adj2" fmla="val 74609"/>
              </a:avLst>
            </a:prstGeom>
            <a:noFill/>
            <a:ln w="28575">
              <a:solidFill>
                <a:schemeClr val="tx1"/>
              </a:solidFill>
              <a:miter lim="800000"/>
              <a:headEnd/>
              <a:tailEnd/>
            </a:ln>
            <a:effectLst/>
            <a:extLst>
              <a:ext uri="{909E8E84-426E-40DD-AFC4-6F175D3DCCD1}">
                <a14:hiddenFill xmlns:a14="http://schemas.microsoft.com/office/drawing/2010/main">
                  <a:solidFill>
                    <a:srgbClr val="3F136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72" name="AutoShape 3900"/>
            <p:cNvSpPr>
              <a:spLocks noChangeArrowheads="1"/>
            </p:cNvSpPr>
            <p:nvPr/>
          </p:nvSpPr>
          <p:spPr bwMode="auto">
            <a:xfrm rot="10800000" flipH="1">
              <a:off x="4081731" y="2144476"/>
              <a:ext cx="693322" cy="209004"/>
            </a:xfrm>
            <a:prstGeom prst="rightArrow">
              <a:avLst>
                <a:gd name="adj1" fmla="val 50000"/>
                <a:gd name="adj2" fmla="val 74609"/>
              </a:avLst>
            </a:prstGeom>
            <a:noFill/>
            <a:ln w="28575">
              <a:solidFill>
                <a:schemeClr val="tx1"/>
              </a:solidFill>
              <a:miter lim="800000"/>
              <a:headEnd/>
              <a:tailEnd/>
            </a:ln>
            <a:effectLst/>
            <a:extLst>
              <a:ext uri="{909E8E84-426E-40DD-AFC4-6F175D3DCCD1}">
                <a14:hiddenFill xmlns:a14="http://schemas.microsoft.com/office/drawing/2010/main">
                  <a:solidFill>
                    <a:srgbClr val="3F136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grpSp>
      <p:sp>
        <p:nvSpPr>
          <p:cNvPr id="75" name="TextBox 74"/>
          <p:cNvSpPr txBox="1"/>
          <p:nvPr/>
        </p:nvSpPr>
        <p:spPr>
          <a:xfrm>
            <a:off x="264321" y="1201819"/>
            <a:ext cx="3615358" cy="3219450"/>
          </a:xfrm>
          <a:prstGeom prst="rect">
            <a:avLst/>
          </a:prstGeom>
          <a:noFill/>
        </p:spPr>
        <p:txBody>
          <a:bodyPr wrap="square" lIns="0" tIns="0" rIns="0" bIns="0" rtlCol="0">
            <a:noAutofit/>
          </a:bodyPr>
          <a:lstStyle/>
          <a:p>
            <a:pPr marL="285750" marR="0" lvl="0" indent="-285750" algn="l" defTabSz="914400" rtl="0" eaLnBrk="1" fontAlgn="base" latinLnBrk="0" hangingPunct="1">
              <a:lnSpc>
                <a:spcPct val="150000"/>
              </a:lnSpc>
              <a:spcBef>
                <a:spcPct val="0"/>
              </a:spcBef>
              <a:spcAft>
                <a:spcPct val="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srgbClr val="000000"/>
                </a:solidFill>
                <a:effectLst/>
                <a:uLnTx/>
                <a:uFillTx/>
                <a:latin typeface="Bosch Office Sans"/>
                <a:ea typeface="+mn-ea"/>
                <a:cs typeface="Helvetica" pitchFamily="34" charset="0"/>
              </a:rPr>
              <a:t>Mixing occurs in the header</a:t>
            </a:r>
          </a:p>
          <a:p>
            <a:pPr marL="285750" marR="0" lvl="0" indent="-285750" algn="l" defTabSz="914400" rtl="0" eaLnBrk="1" fontAlgn="base" latinLnBrk="0" hangingPunct="1">
              <a:lnSpc>
                <a:spcPct val="150000"/>
              </a:lnSpc>
              <a:spcBef>
                <a:spcPct val="0"/>
              </a:spcBef>
              <a:spcAft>
                <a:spcPct val="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srgbClr val="000000"/>
                </a:solidFill>
                <a:effectLst/>
                <a:uLnTx/>
                <a:uFillTx/>
                <a:latin typeface="Bosch Office Sans" pitchFamily="2" charset="0"/>
                <a:ea typeface="+mn-ea"/>
                <a:cs typeface="+mn-cs"/>
              </a:rPr>
              <a:t>Boiler return temperature is greater than system return temperature</a:t>
            </a:r>
            <a:endParaRPr kumimoji="0" lang="en-US" sz="1400" b="0" i="0" u="none" strike="noStrike" kern="1200" cap="none" spc="0" normalizeH="0" baseline="0" noProof="0" dirty="0">
              <a:ln>
                <a:noFill/>
              </a:ln>
              <a:solidFill>
                <a:srgbClr val="000000"/>
              </a:solidFill>
              <a:effectLst/>
              <a:uLnTx/>
              <a:uFillTx/>
              <a:latin typeface="Bosch Office Sans"/>
              <a:ea typeface="+mn-ea"/>
              <a:cs typeface="Helvetica" pitchFamily="34" charset="0"/>
            </a:endParaRPr>
          </a:p>
          <a:p>
            <a:pPr marL="742721" marR="0" lvl="1" indent="-285750" algn="l" defTabSz="914400" rtl="0" eaLnBrk="1" fontAlgn="base" latinLnBrk="0" hangingPunct="1">
              <a:lnSpc>
                <a:spcPct val="150000"/>
              </a:lnSpc>
              <a:spcBef>
                <a:spcPct val="0"/>
              </a:spcBef>
              <a:spcAft>
                <a:spcPct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srgbClr val="000000"/>
                </a:solidFill>
                <a:effectLst/>
                <a:uLnTx/>
                <a:uFillTx/>
                <a:latin typeface="Bosch Office Sans" pitchFamily="34" charset="0"/>
                <a:ea typeface="+mn-ea"/>
                <a:cs typeface="+mn-cs"/>
              </a:rPr>
              <a:t>Occurs when boiler circuit </a:t>
            </a:r>
            <a:r>
              <a:rPr kumimoji="0" lang="el-GR" sz="1400" b="0" i="0" u="none" strike="noStrike" kern="1200" cap="none" spc="0" normalizeH="0" baseline="0" noProof="0" dirty="0">
                <a:ln>
                  <a:noFill/>
                </a:ln>
                <a:solidFill>
                  <a:srgbClr val="000000"/>
                </a:solidFill>
                <a:effectLst/>
                <a:uLnTx/>
                <a:uFillTx/>
                <a:latin typeface="Bosch Office Sans" pitchFamily="34" charset="0"/>
                <a:ea typeface="+mn-ea"/>
                <a:cs typeface="+mn-cs"/>
              </a:rPr>
              <a:t>Δ</a:t>
            </a:r>
            <a:r>
              <a:rPr kumimoji="0" lang="en-US" sz="1400" b="0" i="0" u="none" strike="noStrike" kern="1200" cap="none" spc="0" normalizeH="0" baseline="0" noProof="0" dirty="0">
                <a:ln>
                  <a:noFill/>
                </a:ln>
                <a:solidFill>
                  <a:srgbClr val="000000"/>
                </a:solidFill>
                <a:effectLst/>
                <a:uLnTx/>
                <a:uFillTx/>
                <a:latin typeface="Bosch Office Sans" pitchFamily="34" charset="0"/>
                <a:ea typeface="+mn-ea"/>
                <a:cs typeface="+mn-cs"/>
              </a:rPr>
              <a:t>T is smaller than system circuit </a:t>
            </a:r>
            <a:r>
              <a:rPr kumimoji="0" lang="el-GR" sz="1400" b="0" i="0" u="none" strike="noStrike" kern="1200" cap="none" spc="0" normalizeH="0" baseline="0" noProof="0" dirty="0">
                <a:ln>
                  <a:noFill/>
                </a:ln>
                <a:solidFill>
                  <a:srgbClr val="000000"/>
                </a:solidFill>
                <a:effectLst/>
                <a:uLnTx/>
                <a:uFillTx/>
                <a:latin typeface="Bosch Office Sans" pitchFamily="34" charset="0"/>
                <a:ea typeface="+mn-ea"/>
                <a:cs typeface="+mn-cs"/>
              </a:rPr>
              <a:t>Δ</a:t>
            </a:r>
            <a:r>
              <a:rPr kumimoji="0" lang="en-US" sz="1400" b="0" i="0" u="none" strike="noStrike" kern="1200" cap="none" spc="0" normalizeH="0" baseline="0" noProof="0" dirty="0">
                <a:ln>
                  <a:noFill/>
                </a:ln>
                <a:solidFill>
                  <a:srgbClr val="000000"/>
                </a:solidFill>
                <a:effectLst/>
                <a:uLnTx/>
                <a:uFillTx/>
                <a:latin typeface="Bosch Office Sans" pitchFamily="34" charset="0"/>
                <a:ea typeface="+mn-ea"/>
                <a:cs typeface="+mn-cs"/>
              </a:rPr>
              <a:t>T, happens if system pumps are running very slow</a:t>
            </a:r>
          </a:p>
          <a:p>
            <a:pPr marL="742721" marR="0" lvl="1" indent="-285750" algn="l" defTabSz="914400" rtl="0" eaLnBrk="1" fontAlgn="base" latinLnBrk="0" hangingPunct="1">
              <a:lnSpc>
                <a:spcPct val="150000"/>
              </a:lnSpc>
              <a:spcBef>
                <a:spcPct val="0"/>
              </a:spcBef>
              <a:spcAft>
                <a:spcPct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srgbClr val="000000"/>
                </a:solidFill>
                <a:effectLst/>
                <a:uLnTx/>
                <a:uFillTx/>
                <a:latin typeface="Bosch Office Sans" pitchFamily="34" charset="0"/>
                <a:ea typeface="+mn-ea"/>
                <a:cs typeface="+mn-cs"/>
              </a:rPr>
              <a:t>Higher return water temperature reduces boiler thermal efficiencies</a:t>
            </a:r>
          </a:p>
          <a:p>
            <a:pPr marL="285750" marR="0" lvl="0" indent="-285750" algn="l" defTabSz="914400" rtl="0" eaLnBrk="1" fontAlgn="base" latinLnBrk="0" hangingPunct="1">
              <a:lnSpc>
                <a:spcPct val="150000"/>
              </a:lnSpc>
              <a:spcBef>
                <a:spcPct val="0"/>
              </a:spcBef>
              <a:spcAft>
                <a:spcPct val="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srgbClr val="000000"/>
                </a:solidFill>
                <a:effectLst/>
                <a:uLnTx/>
                <a:uFillTx/>
                <a:latin typeface="Bosch Office Sans"/>
                <a:ea typeface="+mn-ea"/>
                <a:cs typeface="Helvetica" pitchFamily="34" charset="0"/>
              </a:rPr>
              <a:t>Boiler and system </a:t>
            </a:r>
            <a:r>
              <a:rPr kumimoji="0" lang="en-US" sz="1400" b="1" i="0" u="none" strike="noStrike" kern="1200" cap="none" spc="0" normalizeH="0" baseline="0" noProof="0" dirty="0">
                <a:ln>
                  <a:noFill/>
                </a:ln>
                <a:solidFill>
                  <a:srgbClr val="FF0000"/>
                </a:solidFill>
                <a:effectLst/>
                <a:uLnTx/>
                <a:uFillTx/>
                <a:latin typeface="Bosch Office Sans"/>
                <a:ea typeface="+mn-ea"/>
                <a:cs typeface="Helvetica" pitchFamily="34" charset="0"/>
              </a:rPr>
              <a:t>supply</a:t>
            </a:r>
            <a:r>
              <a:rPr kumimoji="0" lang="en-US" sz="1400" b="0" i="0" u="none" strike="noStrike" kern="1200" cap="none" spc="0" normalizeH="0" baseline="0" noProof="0" dirty="0">
                <a:ln>
                  <a:noFill/>
                </a:ln>
                <a:solidFill>
                  <a:srgbClr val="000000"/>
                </a:solidFill>
                <a:effectLst/>
                <a:uLnTx/>
                <a:uFillTx/>
                <a:latin typeface="Bosch Office Sans"/>
                <a:ea typeface="+mn-ea"/>
                <a:cs typeface="Helvetica" pitchFamily="34" charset="0"/>
              </a:rPr>
              <a:t> temperatures are equal</a:t>
            </a:r>
          </a:p>
        </p:txBody>
      </p:sp>
      <p:sp>
        <p:nvSpPr>
          <p:cNvPr id="122" name="AutoShape 3900_"/>
          <p:cNvSpPr>
            <a:spLocks noChangeArrowheads="1"/>
          </p:cNvSpPr>
          <p:nvPr/>
        </p:nvSpPr>
        <p:spPr bwMode="auto">
          <a:xfrm rot="16539388" flipH="1">
            <a:off x="7025387" y="4009155"/>
            <a:ext cx="636350" cy="173308"/>
          </a:xfrm>
          <a:prstGeom prst="rightArrow">
            <a:avLst>
              <a:gd name="adj1" fmla="val 50000"/>
              <a:gd name="adj2" fmla="val 74609"/>
            </a:avLst>
          </a:prstGeom>
          <a:noFill/>
          <a:ln w="28575">
            <a:solidFill>
              <a:schemeClr val="tx1"/>
            </a:solidFill>
            <a:miter lim="800000"/>
            <a:headEnd/>
            <a:tailEnd/>
          </a:ln>
          <a:effectLst/>
          <a:extLst>
            <a:ext uri="{909E8E84-426E-40DD-AFC4-6F175D3DCCD1}">
              <a14:hiddenFill xmlns:a14="http://schemas.microsoft.com/office/drawing/2010/main">
                <a:solidFill>
                  <a:srgbClr val="3F136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123" name="Rectangle 53"/>
          <p:cNvSpPr>
            <a:spLocks noChangeArrowheads="1"/>
          </p:cNvSpPr>
          <p:nvPr/>
        </p:nvSpPr>
        <p:spPr bwMode="auto">
          <a:xfrm>
            <a:off x="7609943" y="1418686"/>
            <a:ext cx="214257" cy="47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059" b="0" i="0" u="none" strike="noStrike" kern="1200" cap="none" spc="0" normalizeH="0" baseline="0" noProof="0" dirty="0">
                <a:ln>
                  <a:noFill/>
                </a:ln>
                <a:solidFill>
                  <a:srgbClr val="000000"/>
                </a:solidFill>
                <a:effectLst/>
                <a:uLnTx/>
                <a:uFillTx/>
                <a:latin typeface="Symbol" panose="05050102010706020507" pitchFamily="18" charset="2"/>
                <a:ea typeface="+mn-ea"/>
                <a:cs typeface="+mn-cs"/>
                <a:sym typeface="Symbol" panose="05050102010706020507" pitchFamily="18" charset="2"/>
              </a:rPr>
              <a:t></a:t>
            </a:r>
            <a:endParaRPr kumimoji="0" lang="en-US" altLang="en-US" sz="1620" b="0" i="0" u="none" strike="noStrike" kern="1200" cap="none" spc="0" normalizeH="0" baseline="0" noProof="0" dirty="0">
              <a:ln>
                <a:noFill/>
              </a:ln>
              <a:solidFill>
                <a:srgbClr val="000000"/>
              </a:solidFill>
              <a:effectLst/>
              <a:uLnTx/>
              <a:uFillTx/>
              <a:latin typeface="Bosch Office Sans" pitchFamily="2" charset="0"/>
              <a:ea typeface="+mn-ea"/>
              <a:cs typeface="+mn-cs"/>
            </a:endParaRPr>
          </a:p>
        </p:txBody>
      </p:sp>
      <p:sp>
        <p:nvSpPr>
          <p:cNvPr id="124" name="Text Box 43_"/>
          <p:cNvSpPr txBox="1">
            <a:spLocks noChangeArrowheads="1"/>
          </p:cNvSpPr>
          <p:nvPr/>
        </p:nvSpPr>
        <p:spPr bwMode="auto">
          <a:xfrm>
            <a:off x="7300828" y="3473007"/>
            <a:ext cx="851881" cy="276999"/>
          </a:xfrm>
          <a:prstGeom prst="rect">
            <a:avLst/>
          </a:prstGeom>
          <a:noFill/>
          <a:ln>
            <a:noFill/>
          </a:ln>
          <a:effectLst/>
          <a:extLst>
            <a:ext uri="{909E8E84-426E-40DD-AFC4-6F175D3DCCD1}">
              <a14:hiddenFill xmlns:a14="http://schemas.microsoft.com/office/drawing/2010/main">
                <a:solidFill>
                  <a:srgbClr val="A8016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 gpm</a:t>
            </a:r>
          </a:p>
        </p:txBody>
      </p:sp>
      <p:sp>
        <p:nvSpPr>
          <p:cNvPr id="125" name="AutoShape 3900"/>
          <p:cNvSpPr>
            <a:spLocks noChangeArrowheads="1"/>
          </p:cNvSpPr>
          <p:nvPr/>
        </p:nvSpPr>
        <p:spPr bwMode="auto">
          <a:xfrm rot="15710089" flipH="1">
            <a:off x="7035140" y="3075074"/>
            <a:ext cx="596004" cy="173131"/>
          </a:xfrm>
          <a:prstGeom prst="rightArrow">
            <a:avLst>
              <a:gd name="adj1" fmla="val 50000"/>
              <a:gd name="adj2" fmla="val 74609"/>
            </a:avLst>
          </a:prstGeom>
          <a:noFill/>
          <a:ln w="28575">
            <a:solidFill>
              <a:schemeClr val="tx1"/>
            </a:solidFill>
            <a:miter lim="800000"/>
            <a:headEnd/>
            <a:tailEnd/>
          </a:ln>
          <a:effectLst/>
          <a:extLst>
            <a:ext uri="{909E8E84-426E-40DD-AFC4-6F175D3DCCD1}">
              <a14:hiddenFill xmlns:a14="http://schemas.microsoft.com/office/drawing/2010/main">
                <a:solidFill>
                  <a:srgbClr val="3F136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2" name="Slide Number Placeholder 1"/>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898AEC0-503E-4FA4-859C-D0F72D6E3F79}" type="slidenum">
              <a:rPr kumimoji="0" lang="de-DE" sz="1200" b="0" i="0" u="none" strike="noStrike" kern="0" cap="none" spc="0" normalizeH="0" baseline="0" noProof="0" smtClean="0">
                <a:ln>
                  <a:noFill/>
                </a:ln>
                <a:solidFill>
                  <a:srgbClr val="999FA6"/>
                </a:solidFill>
                <a:effectLst/>
                <a:uLnTx/>
                <a:uFillTx/>
                <a:latin typeface="Bosch Office Sans" pitchFamily="2"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22</a:t>
            </a:fld>
            <a:endParaRPr kumimoji="0" lang="de-DE" sz="1200" b="0" i="0" u="none" strike="noStrike" kern="0" cap="none" spc="0" normalizeH="0" baseline="0" noProof="0">
              <a:ln>
                <a:noFill/>
              </a:ln>
              <a:solidFill>
                <a:srgbClr val="999FA6"/>
              </a:solidFill>
              <a:effectLst/>
              <a:uLnTx/>
              <a:uFillTx/>
              <a:latin typeface="Bosch Office Sans" pitchFamily="2" charset="0"/>
              <a:ea typeface="+mn-ea"/>
              <a:cs typeface="+mn-cs"/>
            </a:endParaRPr>
          </a:p>
        </p:txBody>
      </p:sp>
    </p:spTree>
    <p:custDataLst>
      <p:tags r:id="rId1"/>
    </p:custDataLst>
    <p:extLst>
      <p:ext uri="{BB962C8B-B14F-4D97-AF65-F5344CB8AC3E}">
        <p14:creationId xmlns:p14="http://schemas.microsoft.com/office/powerpoint/2010/main" val="2655042639"/>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Box 6"/>
          <p:cNvSpPr>
            <a:spLocks noGrp="1"/>
          </p:cNvSpPr>
          <p:nvPr>
            <p:ph type="body" idx="15"/>
            <p:custDataLst>
              <p:tags r:id="rId2"/>
            </p:custDataLst>
          </p:nvPr>
        </p:nvSpPr>
        <p:spPr>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fontAlgn="auto">
              <a:lnSpc>
                <a:spcPct val="89000"/>
              </a:lnSpc>
              <a:spcBef>
                <a:spcPts val="0"/>
              </a:spcBef>
              <a:spcAft>
                <a:spcPts val="0"/>
              </a:spcAft>
            </a:pPr>
            <a:r>
              <a:rPr lang="en-US" sz="2800" kern="0" dirty="0">
                <a:solidFill>
                  <a:srgbClr val="A80163"/>
                </a:solidFill>
              </a:rPr>
              <a:t>HYDRAULIC SEPARATORS</a:t>
            </a:r>
            <a:endParaRPr kumimoji="0" lang="en-US" sz="2800" b="0" i="0" u="none" strike="noStrike" kern="0" cap="none" normalizeH="0" noProof="0" dirty="0">
              <a:ln>
                <a:noFill/>
              </a:ln>
              <a:solidFill>
                <a:srgbClr val="A80163"/>
              </a:solidFill>
              <a:effectLst/>
              <a:uLnTx/>
              <a:uFillTx/>
            </a:endParaRPr>
          </a:p>
        </p:txBody>
      </p:sp>
      <p:sp>
        <p:nvSpPr>
          <p:cNvPr id="1159190" name="Rectangle 22"/>
          <p:cNvSpPr>
            <a:spLocks noGrp="1" noChangeArrowheads="1"/>
          </p:cNvSpPr>
          <p:nvPr>
            <p:ph type="title"/>
            <p:custDataLst>
              <p:tags r:id="rId3"/>
            </p:custDataLst>
          </p:nvPr>
        </p:nvSpPr>
        <p:spPr bwMode="auto">
          <a:prstGeom prst="rect">
            <a:avLst/>
          </a:prstGeom>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pPr>
              <a:lnSpc>
                <a:spcPct val="89000"/>
              </a:lnSpc>
              <a:spcBef>
                <a:spcPts val="0"/>
              </a:spcBef>
            </a:pPr>
            <a:r>
              <a:rPr lang="en-US" altLang="en-US" sz="2300" dirty="0">
                <a:solidFill>
                  <a:schemeClr val="tx1"/>
                </a:solidFill>
              </a:rPr>
              <a:t>System Flow Greater than Boiler Flow</a:t>
            </a:r>
          </a:p>
        </p:txBody>
      </p:sp>
      <p:sp>
        <p:nvSpPr>
          <p:cNvPr id="1159209" name="Text Box 41"/>
          <p:cNvSpPr txBox="1">
            <a:spLocks noChangeArrowheads="1"/>
          </p:cNvSpPr>
          <p:nvPr/>
        </p:nvSpPr>
        <p:spPr bwMode="auto">
          <a:xfrm>
            <a:off x="4706712" y="1472268"/>
            <a:ext cx="1556836" cy="369332"/>
          </a:xfrm>
          <a:prstGeom prst="rect">
            <a:avLst/>
          </a:prstGeom>
          <a:noFill/>
          <a:ln>
            <a:noFill/>
          </a:ln>
          <a:effectLst/>
          <a:extLst>
            <a:ext uri="{909E8E84-426E-40DD-AFC4-6F175D3DCCD1}">
              <a14:hiddenFill xmlns:a14="http://schemas.microsoft.com/office/drawing/2010/main">
                <a:solidFill>
                  <a:srgbClr val="A8016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800" b="0" i="0" u="none" strike="noStrike" kern="1200" cap="none" spc="0" normalizeH="0" baseline="0" noProof="0" dirty="0">
                <a:ln>
                  <a:noFill/>
                </a:ln>
                <a:solidFill>
                  <a:srgbClr val="C00000"/>
                </a:solidFill>
                <a:effectLst/>
                <a:uLnTx/>
                <a:uFillTx/>
                <a:latin typeface="Bosch Office Sans" pitchFamily="2" charset="0"/>
                <a:ea typeface="+mn-ea"/>
                <a:cs typeface="+mn-cs"/>
              </a:rPr>
              <a:t>Boiler Circuit </a:t>
            </a:r>
          </a:p>
        </p:txBody>
      </p:sp>
      <p:sp>
        <p:nvSpPr>
          <p:cNvPr id="1159210" name="Text Box 42"/>
          <p:cNvSpPr txBox="1">
            <a:spLocks noChangeArrowheads="1"/>
          </p:cNvSpPr>
          <p:nvPr/>
        </p:nvSpPr>
        <p:spPr bwMode="auto">
          <a:xfrm>
            <a:off x="8869491" y="1398722"/>
            <a:ext cx="1697901" cy="369332"/>
          </a:xfrm>
          <a:prstGeom prst="rect">
            <a:avLst/>
          </a:prstGeom>
          <a:noFill/>
          <a:ln>
            <a:noFill/>
          </a:ln>
          <a:effectLst/>
          <a:extLst>
            <a:ext uri="{909E8E84-426E-40DD-AFC4-6F175D3DCCD1}">
              <a14:hiddenFill xmlns:a14="http://schemas.microsoft.com/office/drawing/2010/main">
                <a:solidFill>
                  <a:srgbClr val="A8016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800" b="0" i="0" u="none" strike="noStrike" kern="1200" cap="none" spc="0" normalizeH="0" baseline="0" noProof="0" dirty="0">
                <a:ln>
                  <a:noFill/>
                </a:ln>
                <a:solidFill>
                  <a:srgbClr val="7F7F7F"/>
                </a:solidFill>
                <a:effectLst/>
                <a:uLnTx/>
                <a:uFillTx/>
                <a:latin typeface="Bosch Office Sans" pitchFamily="2" charset="0"/>
                <a:ea typeface="+mn-ea"/>
                <a:cs typeface="+mn-cs"/>
              </a:rPr>
              <a:t>Heating Circuit</a:t>
            </a:r>
          </a:p>
        </p:txBody>
      </p:sp>
      <p:grpSp>
        <p:nvGrpSpPr>
          <p:cNvPr id="1159213" name="Group 45"/>
          <p:cNvGrpSpPr>
            <a:grpSpLocks/>
          </p:cNvGrpSpPr>
          <p:nvPr/>
        </p:nvGrpSpPr>
        <p:grpSpPr bwMode="auto">
          <a:xfrm>
            <a:off x="6792895" y="1122287"/>
            <a:ext cx="1758339" cy="737046"/>
            <a:chOff x="2366" y="549"/>
            <a:chExt cx="1231" cy="516"/>
          </a:xfrm>
        </p:grpSpPr>
        <p:sp>
          <p:nvSpPr>
            <p:cNvPr id="1159214" name="AutoShape 46"/>
            <p:cNvSpPr>
              <a:spLocks noChangeAspect="1" noChangeArrowheads="1" noTextEdit="1"/>
            </p:cNvSpPr>
            <p:nvPr/>
          </p:nvSpPr>
          <p:spPr bwMode="auto">
            <a:xfrm>
              <a:off x="2366" y="549"/>
              <a:ext cx="1231"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1159215" name="Rectangle 47"/>
            <p:cNvSpPr>
              <a:spLocks noChangeArrowheads="1"/>
            </p:cNvSpPr>
            <p:nvPr/>
          </p:nvSpPr>
          <p:spPr bwMode="auto">
            <a:xfrm>
              <a:off x="3355" y="851"/>
              <a:ext cx="23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Bosch Office Sans"/>
                  <a:ea typeface="+mn-ea"/>
                  <a:cs typeface="+mn-cs"/>
                </a:rPr>
                <a:t>HC</a:t>
              </a:r>
              <a:endParaRPr kumimoji="0" lang="en-US" altLang="en-US" sz="1620" b="0" i="0" u="none" strike="noStrike" kern="1200" cap="none" spc="0" normalizeH="0" baseline="0" noProof="0" dirty="0">
                <a:ln>
                  <a:noFill/>
                </a:ln>
                <a:solidFill>
                  <a:srgbClr val="000000"/>
                </a:solidFill>
                <a:effectLst/>
                <a:uLnTx/>
                <a:uFillTx/>
                <a:latin typeface="Bosch Office Sans"/>
                <a:ea typeface="+mn-ea"/>
                <a:cs typeface="+mn-cs"/>
              </a:endParaRPr>
            </a:p>
          </p:txBody>
        </p:sp>
        <p:sp>
          <p:nvSpPr>
            <p:cNvPr id="1159216" name="Rectangle 48"/>
            <p:cNvSpPr>
              <a:spLocks noChangeArrowheads="1"/>
            </p:cNvSpPr>
            <p:nvPr/>
          </p:nvSpPr>
          <p:spPr bwMode="auto">
            <a:xfrm>
              <a:off x="2638" y="851"/>
              <a:ext cx="22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Bosch Office Sans"/>
                  <a:ea typeface="+mn-ea"/>
                  <a:cs typeface="+mn-cs"/>
                </a:rPr>
                <a:t>BC</a:t>
              </a:r>
              <a:endParaRPr kumimoji="0" lang="en-US" altLang="en-US" sz="1620" b="0" i="0" u="none" strike="noStrike" kern="1200" cap="none" spc="0" normalizeH="0" baseline="0" noProof="0" dirty="0">
                <a:ln>
                  <a:noFill/>
                </a:ln>
                <a:solidFill>
                  <a:srgbClr val="000000"/>
                </a:solidFill>
                <a:effectLst/>
                <a:uLnTx/>
                <a:uFillTx/>
                <a:latin typeface="Bosch Office Sans"/>
                <a:ea typeface="+mn-ea"/>
                <a:cs typeface="+mn-cs"/>
              </a:endParaRPr>
            </a:p>
          </p:txBody>
        </p:sp>
        <p:sp>
          <p:nvSpPr>
            <p:cNvPr id="1159217" name="Rectangle 49"/>
            <p:cNvSpPr>
              <a:spLocks noChangeArrowheads="1"/>
            </p:cNvSpPr>
            <p:nvPr/>
          </p:nvSpPr>
          <p:spPr bwMode="auto">
            <a:xfrm>
              <a:off x="3158" y="735"/>
              <a:ext cx="18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059" b="0" i="0" u="none" strike="noStrike" kern="1200" cap="none" spc="0" normalizeH="0" baseline="0" noProof="0" dirty="0">
                  <a:ln>
                    <a:noFill/>
                  </a:ln>
                  <a:solidFill>
                    <a:srgbClr val="000000"/>
                  </a:solidFill>
                  <a:effectLst/>
                  <a:uLnTx/>
                  <a:uFillTx/>
                  <a:latin typeface="Bosch Office Sans"/>
                  <a:ea typeface="+mn-ea"/>
                  <a:cs typeface="+mn-cs"/>
                </a:rPr>
                <a:t>V</a:t>
              </a:r>
              <a:endParaRPr kumimoji="0" lang="en-US" altLang="en-US" sz="1620" b="0" i="0" u="none" strike="noStrike" kern="1200" cap="none" spc="0" normalizeH="0" baseline="0" noProof="0" dirty="0">
                <a:ln>
                  <a:noFill/>
                </a:ln>
                <a:solidFill>
                  <a:srgbClr val="000000"/>
                </a:solidFill>
                <a:effectLst/>
                <a:uLnTx/>
                <a:uFillTx/>
                <a:latin typeface="Bosch Office Sans"/>
                <a:ea typeface="+mn-ea"/>
                <a:cs typeface="+mn-cs"/>
              </a:endParaRPr>
            </a:p>
          </p:txBody>
        </p:sp>
        <p:sp>
          <p:nvSpPr>
            <p:cNvPr id="1159218" name="Rectangle 50"/>
            <p:cNvSpPr>
              <a:spLocks noChangeArrowheads="1"/>
            </p:cNvSpPr>
            <p:nvPr/>
          </p:nvSpPr>
          <p:spPr bwMode="auto">
            <a:xfrm>
              <a:off x="2436" y="735"/>
              <a:ext cx="18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059" b="0" i="0" u="none" strike="noStrike" kern="1200" cap="none" spc="0" normalizeH="0" baseline="0" noProof="0" dirty="0">
                  <a:ln>
                    <a:noFill/>
                  </a:ln>
                  <a:solidFill>
                    <a:srgbClr val="000000"/>
                  </a:solidFill>
                  <a:effectLst/>
                  <a:uLnTx/>
                  <a:uFillTx/>
                  <a:latin typeface="Bosch Office Sans"/>
                  <a:ea typeface="+mn-ea"/>
                  <a:cs typeface="+mn-cs"/>
                </a:rPr>
                <a:t>V</a:t>
              </a:r>
              <a:endParaRPr kumimoji="0" lang="en-US" altLang="en-US" sz="1620" b="0" i="0" u="none" strike="noStrike" kern="1200" cap="none" spc="0" normalizeH="0" baseline="0" noProof="0" dirty="0">
                <a:ln>
                  <a:noFill/>
                </a:ln>
                <a:solidFill>
                  <a:srgbClr val="000000"/>
                </a:solidFill>
                <a:effectLst/>
                <a:uLnTx/>
                <a:uFillTx/>
                <a:latin typeface="Bosch Office Sans"/>
                <a:ea typeface="+mn-ea"/>
                <a:cs typeface="+mn-cs"/>
              </a:endParaRPr>
            </a:p>
          </p:txBody>
        </p:sp>
        <p:sp>
          <p:nvSpPr>
            <p:cNvPr id="1159219" name="Rectangle 51"/>
            <p:cNvSpPr>
              <a:spLocks noChangeArrowheads="1"/>
            </p:cNvSpPr>
            <p:nvPr/>
          </p:nvSpPr>
          <p:spPr bwMode="auto">
            <a:xfrm>
              <a:off x="3226" y="572"/>
              <a:ext cx="7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Symbol" panose="05050102010706020507" pitchFamily="18" charset="2"/>
                  <a:ea typeface="+mn-ea"/>
                  <a:cs typeface="+mn-cs"/>
                </a:rPr>
                <a:t>·</a:t>
              </a:r>
              <a:endParaRPr kumimoji="0" lang="en-US" altLang="en-US" sz="1620" b="0" i="0" u="none" strike="noStrike" kern="1200" cap="none" spc="0" normalizeH="0" baseline="0" noProof="0" dirty="0">
                <a:ln>
                  <a:noFill/>
                </a:ln>
                <a:solidFill>
                  <a:srgbClr val="000000"/>
                </a:solidFill>
                <a:effectLst/>
                <a:uLnTx/>
                <a:uFillTx/>
                <a:latin typeface="Bosch Office Sans" pitchFamily="2" charset="0"/>
                <a:ea typeface="+mn-ea"/>
                <a:cs typeface="+mn-cs"/>
              </a:endParaRPr>
            </a:p>
          </p:txBody>
        </p:sp>
        <p:sp>
          <p:nvSpPr>
            <p:cNvPr id="1159220" name="Rectangle 52"/>
            <p:cNvSpPr>
              <a:spLocks noChangeArrowheads="1"/>
            </p:cNvSpPr>
            <p:nvPr/>
          </p:nvSpPr>
          <p:spPr bwMode="auto">
            <a:xfrm>
              <a:off x="2505" y="572"/>
              <a:ext cx="7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Symbol" panose="05050102010706020507" pitchFamily="18" charset="2"/>
                  <a:ea typeface="+mn-ea"/>
                  <a:cs typeface="+mn-cs"/>
                </a:rPr>
                <a:t>·</a:t>
              </a:r>
              <a:endParaRPr kumimoji="0" lang="en-US" altLang="en-US" sz="1620" b="0" i="0" u="none" strike="noStrike" kern="1200" cap="none" spc="0" normalizeH="0" baseline="0" noProof="0" dirty="0">
                <a:ln>
                  <a:noFill/>
                </a:ln>
                <a:solidFill>
                  <a:srgbClr val="000000"/>
                </a:solidFill>
                <a:effectLst/>
                <a:uLnTx/>
                <a:uFillTx/>
                <a:latin typeface="Bosch Office Sans" pitchFamily="2" charset="0"/>
                <a:ea typeface="+mn-ea"/>
                <a:cs typeface="+mn-cs"/>
              </a:endParaRPr>
            </a:p>
          </p:txBody>
        </p:sp>
        <p:sp>
          <p:nvSpPr>
            <p:cNvPr id="1159221" name="Rectangle 53"/>
            <p:cNvSpPr>
              <a:spLocks noChangeArrowheads="1"/>
            </p:cNvSpPr>
            <p:nvPr/>
          </p:nvSpPr>
          <p:spPr bwMode="auto">
            <a:xfrm>
              <a:off x="2954" y="704"/>
              <a:ext cx="15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059" b="0" i="0" u="none" strike="noStrike" kern="1200" cap="none" spc="0" normalizeH="0" baseline="0" noProof="0" dirty="0">
                  <a:ln>
                    <a:noFill/>
                  </a:ln>
                  <a:solidFill>
                    <a:srgbClr val="000000"/>
                  </a:solidFill>
                  <a:effectLst/>
                  <a:uLnTx/>
                  <a:uFillTx/>
                  <a:latin typeface="Symbol" panose="05050102010706020507" pitchFamily="18" charset="2"/>
                  <a:ea typeface="+mn-ea"/>
                  <a:cs typeface="+mn-cs"/>
                  <a:sym typeface="Symbol" panose="05050102010706020507" pitchFamily="18" charset="2"/>
                </a:rPr>
                <a:t></a:t>
              </a:r>
              <a:endParaRPr kumimoji="0" lang="en-US" altLang="en-US" sz="1620" b="0" i="0" u="none" strike="noStrike" kern="1200" cap="none" spc="0" normalizeH="0" baseline="0" noProof="0" dirty="0">
                <a:ln>
                  <a:noFill/>
                </a:ln>
                <a:solidFill>
                  <a:srgbClr val="000000"/>
                </a:solidFill>
                <a:effectLst/>
                <a:uLnTx/>
                <a:uFillTx/>
                <a:latin typeface="Bosch Office Sans" pitchFamily="2" charset="0"/>
                <a:ea typeface="+mn-ea"/>
                <a:cs typeface="+mn-cs"/>
              </a:endParaRPr>
            </a:p>
          </p:txBody>
        </p:sp>
      </p:grpSp>
      <p:grpSp>
        <p:nvGrpSpPr>
          <p:cNvPr id="9" name="Group 8"/>
          <p:cNvGrpSpPr/>
          <p:nvPr/>
        </p:nvGrpSpPr>
        <p:grpSpPr>
          <a:xfrm>
            <a:off x="4462482" y="1957028"/>
            <a:ext cx="6351387" cy="3462169"/>
            <a:chOff x="1888213" y="1645497"/>
            <a:chExt cx="7536075" cy="3860917"/>
          </a:xfrm>
        </p:grpSpPr>
        <p:grpSp>
          <p:nvGrpSpPr>
            <p:cNvPr id="1159170" name="Group 2"/>
            <p:cNvGrpSpPr>
              <a:grpSpLocks/>
            </p:cNvGrpSpPr>
            <p:nvPr/>
          </p:nvGrpSpPr>
          <p:grpSpPr bwMode="auto">
            <a:xfrm>
              <a:off x="2997999" y="1645497"/>
              <a:ext cx="5229308" cy="3638091"/>
              <a:chOff x="1139" y="1152"/>
              <a:chExt cx="3661" cy="2547"/>
            </a:xfrm>
          </p:grpSpPr>
          <p:grpSp>
            <p:nvGrpSpPr>
              <p:cNvPr id="1159171" name="Group 3"/>
              <p:cNvGrpSpPr>
                <a:grpSpLocks/>
              </p:cNvGrpSpPr>
              <p:nvPr/>
            </p:nvGrpSpPr>
            <p:grpSpPr bwMode="auto">
              <a:xfrm>
                <a:off x="1139" y="1152"/>
                <a:ext cx="3661" cy="2547"/>
                <a:chOff x="1139" y="1152"/>
                <a:chExt cx="3661" cy="2547"/>
              </a:xfrm>
            </p:grpSpPr>
            <p:sp>
              <p:nvSpPr>
                <p:cNvPr id="1159172" name="Rectangle 40"/>
                <p:cNvSpPr>
                  <a:spLocks noChangeArrowheads="1"/>
                </p:cNvSpPr>
                <p:nvPr/>
              </p:nvSpPr>
              <p:spPr bwMode="auto">
                <a:xfrm>
                  <a:off x="1139" y="1484"/>
                  <a:ext cx="1478" cy="181"/>
                </a:xfrm>
                <a:prstGeom prst="rect">
                  <a:avLst/>
                </a:prstGeom>
                <a:solidFill>
                  <a:srgbClr val="C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1159173" name="AutoShape 5"/>
                <p:cNvSpPr>
                  <a:spLocks noChangeArrowheads="1"/>
                </p:cNvSpPr>
                <p:nvPr/>
              </p:nvSpPr>
              <p:spPr bwMode="auto">
                <a:xfrm>
                  <a:off x="2617" y="1254"/>
                  <a:ext cx="710" cy="2445"/>
                </a:xfrm>
                <a:prstGeom prst="roundRect">
                  <a:avLst>
                    <a:gd name="adj" fmla="val 16667"/>
                  </a:avLst>
                </a:prstGeom>
                <a:gradFill flip="none" rotWithShape="0">
                  <a:gsLst>
                    <a:gs pos="88500">
                      <a:srgbClr val="7F7F7F"/>
                    </a:gs>
                    <a:gs pos="0">
                      <a:srgbClr val="C00000"/>
                    </a:gs>
                    <a:gs pos="100000">
                      <a:srgbClr val="7F7F7F"/>
                    </a:gs>
                  </a:gsLst>
                  <a:lin ang="5400000" scaled="1"/>
                  <a:tileRect/>
                </a:gra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1159174" name="Rectangle 6"/>
                <p:cNvSpPr>
                  <a:spLocks noChangeArrowheads="1"/>
                </p:cNvSpPr>
                <p:nvPr/>
              </p:nvSpPr>
              <p:spPr bwMode="auto">
                <a:xfrm>
                  <a:off x="3042" y="1225"/>
                  <a:ext cx="53" cy="419"/>
                </a:xfrm>
                <a:prstGeom prst="rect">
                  <a:avLst/>
                </a:prstGeom>
                <a:noFill/>
                <a:ln w="19050">
                  <a:solidFill>
                    <a:schemeClr val="tx1"/>
                  </a:solidFill>
                  <a:prstDash val="sysDot"/>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1159175" name="Rectangle 7"/>
                <p:cNvSpPr>
                  <a:spLocks noChangeArrowheads="1"/>
                </p:cNvSpPr>
                <p:nvPr/>
              </p:nvSpPr>
              <p:spPr bwMode="auto">
                <a:xfrm>
                  <a:off x="3012" y="1152"/>
                  <a:ext cx="116" cy="73"/>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1159176" name="Rectangle 8"/>
                <p:cNvSpPr>
                  <a:spLocks noChangeArrowheads="1"/>
                </p:cNvSpPr>
                <p:nvPr/>
              </p:nvSpPr>
              <p:spPr bwMode="auto">
                <a:xfrm>
                  <a:off x="3329" y="3289"/>
                  <a:ext cx="1471" cy="181"/>
                </a:xfrm>
                <a:prstGeom prst="rect">
                  <a:avLst/>
                </a:prstGeom>
                <a:solidFill>
                  <a:srgbClr val="7F7F7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1159177" name="Rectangle 9"/>
                <p:cNvSpPr>
                  <a:spLocks noChangeArrowheads="1"/>
                </p:cNvSpPr>
                <p:nvPr/>
              </p:nvSpPr>
              <p:spPr bwMode="auto">
                <a:xfrm>
                  <a:off x="1147" y="3287"/>
                  <a:ext cx="1471" cy="181"/>
                </a:xfrm>
                <a:prstGeom prst="rect">
                  <a:avLst/>
                </a:prstGeom>
                <a:solidFill>
                  <a:srgbClr val="7F7F7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1159178" name="Rectangle 10"/>
                <p:cNvSpPr>
                  <a:spLocks noChangeArrowheads="1"/>
                </p:cNvSpPr>
                <p:nvPr/>
              </p:nvSpPr>
              <p:spPr bwMode="auto">
                <a:xfrm>
                  <a:off x="3329" y="1484"/>
                  <a:ext cx="1471" cy="181"/>
                </a:xfrm>
                <a:prstGeom prst="rect">
                  <a:avLst/>
                </a:prstGeom>
                <a:solidFill>
                  <a:srgbClr val="C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grpSp>
              <p:nvGrpSpPr>
                <p:cNvPr id="1159179" name="Group 11"/>
                <p:cNvGrpSpPr>
                  <a:grpSpLocks/>
                </p:cNvGrpSpPr>
                <p:nvPr/>
              </p:nvGrpSpPr>
              <p:grpSpPr bwMode="auto">
                <a:xfrm>
                  <a:off x="1144" y="1152"/>
                  <a:ext cx="3656" cy="2547"/>
                  <a:chOff x="1144" y="1152"/>
                  <a:chExt cx="3656" cy="2547"/>
                </a:xfrm>
              </p:grpSpPr>
              <p:sp>
                <p:nvSpPr>
                  <p:cNvPr id="1159180" name="Rectangle 12"/>
                  <p:cNvSpPr>
                    <a:spLocks noChangeArrowheads="1"/>
                  </p:cNvSpPr>
                  <p:nvPr/>
                </p:nvSpPr>
                <p:spPr bwMode="auto">
                  <a:xfrm>
                    <a:off x="1144" y="1484"/>
                    <a:ext cx="1478" cy="18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grpSp>
                <p:nvGrpSpPr>
                  <p:cNvPr id="1159181" name="Group 13"/>
                  <p:cNvGrpSpPr>
                    <a:grpSpLocks/>
                  </p:cNvGrpSpPr>
                  <p:nvPr/>
                </p:nvGrpSpPr>
                <p:grpSpPr bwMode="auto">
                  <a:xfrm>
                    <a:off x="2622" y="1152"/>
                    <a:ext cx="710" cy="2547"/>
                    <a:chOff x="2618" y="1169"/>
                    <a:chExt cx="710" cy="2547"/>
                  </a:xfrm>
                </p:grpSpPr>
                <p:sp>
                  <p:nvSpPr>
                    <p:cNvPr id="1159182" name="AutoShape 14"/>
                    <p:cNvSpPr>
                      <a:spLocks noChangeArrowheads="1"/>
                    </p:cNvSpPr>
                    <p:nvPr/>
                  </p:nvSpPr>
                  <p:spPr bwMode="auto">
                    <a:xfrm>
                      <a:off x="2618" y="1271"/>
                      <a:ext cx="710" cy="2445"/>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gradFill rotWithShape="0">
                            <a:gsLst>
                              <a:gs pos="0">
                                <a:srgbClr val="FF3300"/>
                              </a:gs>
                              <a:gs pos="100000">
                                <a:srgbClr val="3F136C"/>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grpSp>
                  <p:nvGrpSpPr>
                    <p:cNvPr id="1159183" name="Group 15"/>
                    <p:cNvGrpSpPr>
                      <a:grpSpLocks/>
                    </p:cNvGrpSpPr>
                    <p:nvPr/>
                  </p:nvGrpSpPr>
                  <p:grpSpPr bwMode="auto">
                    <a:xfrm>
                      <a:off x="3013" y="1169"/>
                      <a:ext cx="116" cy="492"/>
                      <a:chOff x="3013" y="1169"/>
                      <a:chExt cx="116" cy="492"/>
                    </a:xfrm>
                  </p:grpSpPr>
                  <p:sp>
                    <p:nvSpPr>
                      <p:cNvPr id="1159184" name="Rectangle 16"/>
                      <p:cNvSpPr>
                        <a:spLocks noChangeArrowheads="1"/>
                      </p:cNvSpPr>
                      <p:nvPr/>
                    </p:nvSpPr>
                    <p:spPr bwMode="auto">
                      <a:xfrm>
                        <a:off x="3043" y="1242"/>
                        <a:ext cx="53" cy="419"/>
                      </a:xfrm>
                      <a:prstGeom prst="rect">
                        <a:avLst/>
                      </a:prstGeom>
                      <a:noFill/>
                      <a:ln w="19050">
                        <a:solidFill>
                          <a:schemeClr val="tx1"/>
                        </a:solidFill>
                        <a:prstDash val="sysDot"/>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1159185" name="Rectangle 17"/>
                      <p:cNvSpPr>
                        <a:spLocks noChangeArrowheads="1"/>
                      </p:cNvSpPr>
                      <p:nvPr/>
                    </p:nvSpPr>
                    <p:spPr bwMode="auto">
                      <a:xfrm>
                        <a:off x="3013" y="1169"/>
                        <a:ext cx="116" cy="7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grpSp>
              </p:grpSp>
              <p:sp>
                <p:nvSpPr>
                  <p:cNvPr id="1159186" name="Rectangle 18"/>
                  <p:cNvSpPr>
                    <a:spLocks noChangeArrowheads="1"/>
                  </p:cNvSpPr>
                  <p:nvPr/>
                </p:nvSpPr>
                <p:spPr bwMode="auto">
                  <a:xfrm>
                    <a:off x="3329" y="3289"/>
                    <a:ext cx="1471" cy="18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rgbClr val="3F136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1159187" name="Rectangle 19"/>
                  <p:cNvSpPr>
                    <a:spLocks noChangeArrowheads="1"/>
                  </p:cNvSpPr>
                  <p:nvPr/>
                </p:nvSpPr>
                <p:spPr bwMode="auto">
                  <a:xfrm>
                    <a:off x="1147" y="3287"/>
                    <a:ext cx="1471" cy="18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rgbClr val="3F136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1159188" name="Rectangle 20"/>
                  <p:cNvSpPr>
                    <a:spLocks noChangeArrowheads="1"/>
                  </p:cNvSpPr>
                  <p:nvPr/>
                </p:nvSpPr>
                <p:spPr bwMode="auto">
                  <a:xfrm>
                    <a:off x="3329" y="1484"/>
                    <a:ext cx="1471" cy="18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grpSp>
          </p:grpSp>
          <p:sp>
            <p:nvSpPr>
              <p:cNvPr id="1159189" name="Line 21"/>
              <p:cNvSpPr>
                <a:spLocks noChangeShapeType="1"/>
              </p:cNvSpPr>
              <p:nvPr/>
            </p:nvSpPr>
            <p:spPr bwMode="auto">
              <a:xfrm>
                <a:off x="2944" y="1229"/>
                <a:ext cx="0" cy="755"/>
              </a:xfrm>
              <a:prstGeom prst="line">
                <a:avLst/>
              </a:prstGeom>
              <a:noFill/>
              <a:ln w="349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grpSp>
        <p:sp>
          <p:nvSpPr>
            <p:cNvPr id="1159191" name="Text Box 23"/>
            <p:cNvSpPr txBox="1">
              <a:spLocks noChangeArrowheads="1"/>
            </p:cNvSpPr>
            <p:nvPr/>
          </p:nvSpPr>
          <p:spPr bwMode="auto">
            <a:xfrm>
              <a:off x="2144471" y="3531071"/>
              <a:ext cx="1213858" cy="274579"/>
            </a:xfrm>
            <a:prstGeom prst="rect">
              <a:avLst/>
            </a:prstGeom>
            <a:noFill/>
            <a:ln>
              <a:noFill/>
            </a:ln>
            <a:effectLst/>
            <a:extLst>
              <a:ext uri="{909E8E84-426E-40DD-AFC4-6F175D3DCCD1}">
                <a14:hiddenFill xmlns:a14="http://schemas.microsoft.com/office/drawing/2010/main">
                  <a:solidFill>
                    <a:srgbClr val="A8016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Boiler Circuit </a:t>
              </a:r>
            </a:p>
          </p:txBody>
        </p:sp>
        <p:sp>
          <p:nvSpPr>
            <p:cNvPr id="1159192" name="Text Box 24"/>
            <p:cNvSpPr txBox="1">
              <a:spLocks noChangeArrowheads="1"/>
            </p:cNvSpPr>
            <p:nvPr/>
          </p:nvSpPr>
          <p:spPr bwMode="auto">
            <a:xfrm>
              <a:off x="8036666" y="3386883"/>
              <a:ext cx="1299448" cy="274579"/>
            </a:xfrm>
            <a:prstGeom prst="rect">
              <a:avLst/>
            </a:prstGeom>
            <a:noFill/>
            <a:ln>
              <a:noFill/>
            </a:ln>
            <a:effectLst/>
            <a:extLst>
              <a:ext uri="{909E8E84-426E-40DD-AFC4-6F175D3DCCD1}">
                <a14:hiddenFill xmlns:a14="http://schemas.microsoft.com/office/drawing/2010/main">
                  <a:solidFill>
                    <a:srgbClr val="A8016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Heating Circuit</a:t>
              </a:r>
            </a:p>
          </p:txBody>
        </p:sp>
        <p:grpSp>
          <p:nvGrpSpPr>
            <p:cNvPr id="1159193" name="Group 25"/>
            <p:cNvGrpSpPr>
              <a:grpSpLocks/>
            </p:cNvGrpSpPr>
            <p:nvPr/>
          </p:nvGrpSpPr>
          <p:grpSpPr bwMode="auto">
            <a:xfrm>
              <a:off x="8368714" y="2125433"/>
              <a:ext cx="1055574" cy="3380981"/>
              <a:chOff x="4899" y="1488"/>
              <a:chExt cx="739" cy="2367"/>
            </a:xfrm>
          </p:grpSpPr>
          <p:sp>
            <p:nvSpPr>
              <p:cNvPr id="1159197" name="AutoShape 29"/>
              <p:cNvSpPr>
                <a:spLocks noChangeArrowheads="1"/>
              </p:cNvSpPr>
              <p:nvPr/>
            </p:nvSpPr>
            <p:spPr bwMode="auto">
              <a:xfrm>
                <a:off x="4899" y="1488"/>
                <a:ext cx="739" cy="2367"/>
              </a:xfrm>
              <a:prstGeom prst="curvedLeftArrow">
                <a:avLst>
                  <a:gd name="adj1" fmla="val 26514"/>
                  <a:gd name="adj2" fmla="val 121239"/>
                  <a:gd name="adj3" fmla="val 33333"/>
                </a:avLst>
              </a:prstGeom>
              <a:gradFill flip="none" rotWithShape="0">
                <a:gsLst>
                  <a:gs pos="0">
                    <a:srgbClr val="C00000"/>
                  </a:gs>
                  <a:gs pos="100000">
                    <a:srgbClr val="7F7F7F"/>
                  </a:gs>
                </a:gsLst>
                <a:lin ang="5400000" scaled="1"/>
                <a:tileRect/>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1159198" name="AutoShape 30"/>
              <p:cNvSpPr>
                <a:spLocks noChangeArrowheads="1"/>
              </p:cNvSpPr>
              <p:nvPr/>
            </p:nvSpPr>
            <p:spPr bwMode="auto">
              <a:xfrm>
                <a:off x="4899" y="1488"/>
                <a:ext cx="739" cy="2367"/>
              </a:xfrm>
              <a:prstGeom prst="curvedLeftArrow">
                <a:avLst>
                  <a:gd name="adj1" fmla="val 26514"/>
                  <a:gd name="adj2" fmla="val 121239"/>
                  <a:gd name="adj3" fmla="val 33333"/>
                </a:avLst>
              </a:prstGeom>
              <a:noFill/>
              <a:ln w="9525">
                <a:solidFill>
                  <a:schemeClr val="tx1"/>
                </a:solidFill>
                <a:miter lim="800000"/>
                <a:headEnd/>
                <a:tailEnd/>
              </a:ln>
              <a:effectLst/>
              <a:extLst>
                <a:ext uri="{909E8E84-426E-40DD-AFC4-6F175D3DCCD1}">
                  <a14:hiddenFill xmlns:a14="http://schemas.microsoft.com/office/drawing/2010/main">
                    <a:gradFill rotWithShape="0">
                      <a:gsLst>
                        <a:gs pos="0">
                          <a:srgbClr val="FF3300"/>
                        </a:gs>
                        <a:gs pos="100000">
                          <a:srgbClr val="0033CC"/>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grpSp>
        <p:grpSp>
          <p:nvGrpSpPr>
            <p:cNvPr id="1159201" name="Group 33"/>
            <p:cNvGrpSpPr>
              <a:grpSpLocks/>
            </p:cNvGrpSpPr>
            <p:nvPr/>
          </p:nvGrpSpPr>
          <p:grpSpPr bwMode="auto">
            <a:xfrm>
              <a:off x="1962421" y="1754054"/>
              <a:ext cx="928449" cy="3186722"/>
              <a:chOff x="414" y="1228"/>
              <a:chExt cx="650" cy="2231"/>
            </a:xfrm>
          </p:grpSpPr>
          <p:sp>
            <p:nvSpPr>
              <p:cNvPr id="1159202" name="AutoShape 34"/>
              <p:cNvSpPr>
                <a:spLocks noChangeArrowheads="1"/>
              </p:cNvSpPr>
              <p:nvPr/>
            </p:nvSpPr>
            <p:spPr bwMode="auto">
              <a:xfrm flipV="1">
                <a:off x="414" y="1231"/>
                <a:ext cx="650" cy="2228"/>
              </a:xfrm>
              <a:prstGeom prst="curvedRightArrow">
                <a:avLst>
                  <a:gd name="adj1" fmla="val 26692"/>
                  <a:gd name="adj2" fmla="val 95245"/>
                  <a:gd name="adj3" fmla="val 33333"/>
                </a:avLst>
              </a:prstGeom>
              <a:gradFill flip="none" rotWithShape="0">
                <a:gsLst>
                  <a:gs pos="84968">
                    <a:srgbClr val="7F7F7F"/>
                  </a:gs>
                  <a:gs pos="8900">
                    <a:srgbClr val="C00000"/>
                  </a:gs>
                  <a:gs pos="0">
                    <a:srgbClr val="C00000"/>
                  </a:gs>
                  <a:gs pos="100000">
                    <a:srgbClr val="7F7F7F"/>
                  </a:gs>
                </a:gsLst>
                <a:lin ang="5400000" scaled="1"/>
                <a:tileRect/>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1159203" name="AutoShape 35"/>
              <p:cNvSpPr>
                <a:spLocks noChangeArrowheads="1"/>
              </p:cNvSpPr>
              <p:nvPr/>
            </p:nvSpPr>
            <p:spPr bwMode="auto">
              <a:xfrm flipV="1">
                <a:off x="414" y="1228"/>
                <a:ext cx="650" cy="2228"/>
              </a:xfrm>
              <a:prstGeom prst="curvedRightArrow">
                <a:avLst>
                  <a:gd name="adj1" fmla="val 26692"/>
                  <a:gd name="adj2" fmla="val 95245"/>
                  <a:gd name="adj3" fmla="val 33333"/>
                </a:avLst>
              </a:prstGeom>
              <a:noFill/>
              <a:ln w="9525">
                <a:solidFill>
                  <a:schemeClr val="tx1"/>
                </a:solidFill>
                <a:miter lim="800000"/>
                <a:headEnd/>
                <a:tailEnd/>
              </a:ln>
              <a:effectLst/>
              <a:extLst>
                <a:ext uri="{909E8E84-426E-40DD-AFC4-6F175D3DCCD1}">
                  <a14:hiddenFill xmlns:a14="http://schemas.microsoft.com/office/drawing/2010/main">
                    <a:gradFill rotWithShape="0">
                      <a:gsLst>
                        <a:gs pos="0">
                          <a:srgbClr val="FF0000"/>
                        </a:gs>
                        <a:gs pos="100000">
                          <a:srgbClr val="3F136C"/>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grpSp>
        <p:sp>
          <p:nvSpPr>
            <p:cNvPr id="1159207" name="AutoShape 39"/>
            <p:cNvSpPr>
              <a:spLocks noChangeArrowheads="1"/>
            </p:cNvSpPr>
            <p:nvPr/>
          </p:nvSpPr>
          <p:spPr bwMode="auto">
            <a:xfrm rot="10800000">
              <a:off x="3604505" y="4714550"/>
              <a:ext cx="693322" cy="209004"/>
            </a:xfrm>
            <a:prstGeom prst="rightArrow">
              <a:avLst>
                <a:gd name="adj1" fmla="val 50000"/>
                <a:gd name="adj2" fmla="val 74609"/>
              </a:avLst>
            </a:prstGeom>
            <a:noFill/>
            <a:ln w="28575">
              <a:solidFill>
                <a:schemeClr val="tx1"/>
              </a:solidFill>
              <a:miter lim="800000"/>
              <a:headEnd/>
              <a:tailEnd/>
            </a:ln>
            <a:effectLst/>
            <a:extLst>
              <a:ext uri="{909E8E84-426E-40DD-AFC4-6F175D3DCCD1}">
                <a14:hiddenFill xmlns:a14="http://schemas.microsoft.com/office/drawing/2010/main">
                  <a:solidFill>
                    <a:srgbClr val="3F136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1159211" name="Text Box 43"/>
            <p:cNvSpPr txBox="1">
              <a:spLocks noChangeArrowheads="1"/>
            </p:cNvSpPr>
            <p:nvPr/>
          </p:nvSpPr>
          <p:spPr bwMode="auto">
            <a:xfrm>
              <a:off x="7286276" y="2582098"/>
              <a:ext cx="958990" cy="308902"/>
            </a:xfrm>
            <a:prstGeom prst="rect">
              <a:avLst/>
            </a:prstGeom>
            <a:noFill/>
            <a:ln>
              <a:noFill/>
            </a:ln>
            <a:effectLst/>
            <a:extLst>
              <a:ext uri="{909E8E84-426E-40DD-AFC4-6F175D3DCCD1}">
                <a14:hiddenFill xmlns:a14="http://schemas.microsoft.com/office/drawing/2010/main">
                  <a:solidFill>
                    <a:srgbClr val="A8016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 gpm</a:t>
              </a:r>
            </a:p>
          </p:txBody>
        </p:sp>
        <p:sp>
          <p:nvSpPr>
            <p:cNvPr id="1159212" name="Text Box 44"/>
            <p:cNvSpPr txBox="1">
              <a:spLocks noChangeArrowheads="1"/>
            </p:cNvSpPr>
            <p:nvPr/>
          </p:nvSpPr>
          <p:spPr bwMode="auto">
            <a:xfrm>
              <a:off x="1888213" y="4844804"/>
              <a:ext cx="858183" cy="308902"/>
            </a:xfrm>
            <a:prstGeom prst="rect">
              <a:avLst/>
            </a:prstGeom>
            <a:noFill/>
            <a:ln>
              <a:noFill/>
            </a:ln>
            <a:effectLst/>
            <a:extLst>
              <a:ext uri="{909E8E84-426E-40DD-AFC4-6F175D3DCCD1}">
                <a14:hiddenFill xmlns:a14="http://schemas.microsoft.com/office/drawing/2010/main">
                  <a:solidFill>
                    <a:srgbClr val="A8016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 gpm</a:t>
              </a:r>
            </a:p>
          </p:txBody>
        </p:sp>
        <p:grpSp>
          <p:nvGrpSpPr>
            <p:cNvPr id="8" name="Group 7"/>
            <p:cNvGrpSpPr/>
            <p:nvPr/>
          </p:nvGrpSpPr>
          <p:grpSpPr>
            <a:xfrm rot="19558986">
              <a:off x="2045085" y="4246796"/>
              <a:ext cx="553135" cy="549606"/>
              <a:chOff x="2926227" y="3060192"/>
              <a:chExt cx="257676" cy="256032"/>
            </a:xfrm>
          </p:grpSpPr>
          <p:sp>
            <p:nvSpPr>
              <p:cNvPr id="62" name="AutoShape 103"/>
              <p:cNvSpPr>
                <a:spLocks noChangeArrowheads="1"/>
              </p:cNvSpPr>
              <p:nvPr/>
            </p:nvSpPr>
            <p:spPr bwMode="auto">
              <a:xfrm rot="10800000" flipV="1">
                <a:off x="2947288" y="3061726"/>
                <a:ext cx="216288" cy="201704"/>
              </a:xfrm>
              <a:prstGeom prst="flowChartExtract">
                <a:avLst/>
              </a:prstGeom>
              <a:solidFill>
                <a:srgbClr val="0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63" name="Oval 102"/>
              <p:cNvSpPr>
                <a:spLocks noChangeArrowheads="1"/>
              </p:cNvSpPr>
              <p:nvPr/>
            </p:nvSpPr>
            <p:spPr bwMode="auto">
              <a:xfrm rot="10800000" flipV="1">
                <a:off x="2926227" y="3060192"/>
                <a:ext cx="257676" cy="256032"/>
              </a:xfrm>
              <a:prstGeom prst="ellipse">
                <a:avLst/>
              </a:prstGeom>
              <a:noFill/>
              <a:ln w="19050" algn="ctr">
                <a:solidFill>
                  <a:srgbClr val="000000"/>
                </a:solidFill>
                <a:round/>
                <a:headEnd/>
                <a:tailEnd/>
              </a:ln>
              <a:effectLst/>
              <a:extLst>
                <a:ext uri="{909E8E84-426E-40DD-AFC4-6F175D3DCCD1}">
                  <a14:hiddenFill xmlns:a14="http://schemas.microsoft.com/office/drawing/2010/main">
                    <a:solidFill>
                      <a:srgbClr val="808080"/>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grpSp>
        <p:grpSp>
          <p:nvGrpSpPr>
            <p:cNvPr id="65" name="Group 64"/>
            <p:cNvGrpSpPr/>
            <p:nvPr/>
          </p:nvGrpSpPr>
          <p:grpSpPr>
            <a:xfrm rot="5400000">
              <a:off x="7325661" y="1964447"/>
              <a:ext cx="553135" cy="549606"/>
              <a:chOff x="2926227" y="3060192"/>
              <a:chExt cx="257676" cy="256032"/>
            </a:xfrm>
          </p:grpSpPr>
          <p:sp>
            <p:nvSpPr>
              <p:cNvPr id="66" name="AutoShape 1030"/>
              <p:cNvSpPr>
                <a:spLocks noChangeArrowheads="1"/>
              </p:cNvSpPr>
              <p:nvPr/>
            </p:nvSpPr>
            <p:spPr bwMode="auto">
              <a:xfrm rot="10800000" flipV="1">
                <a:off x="2947288" y="3061726"/>
                <a:ext cx="216288" cy="201704"/>
              </a:xfrm>
              <a:prstGeom prst="flowChartExtract">
                <a:avLst/>
              </a:prstGeom>
              <a:solidFill>
                <a:srgbClr val="0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67" name="Oval 1020"/>
              <p:cNvSpPr>
                <a:spLocks noChangeArrowheads="1"/>
              </p:cNvSpPr>
              <p:nvPr/>
            </p:nvSpPr>
            <p:spPr bwMode="auto">
              <a:xfrm rot="10800000" flipV="1">
                <a:off x="2926227" y="3060192"/>
                <a:ext cx="257676" cy="256032"/>
              </a:xfrm>
              <a:prstGeom prst="ellipse">
                <a:avLst/>
              </a:prstGeom>
              <a:noFill/>
              <a:ln w="19050" algn="ctr">
                <a:solidFill>
                  <a:srgbClr val="000000"/>
                </a:solidFill>
                <a:round/>
                <a:headEnd/>
                <a:tailEnd/>
              </a:ln>
              <a:effectLst/>
              <a:extLst>
                <a:ext uri="{909E8E84-426E-40DD-AFC4-6F175D3DCCD1}">
                  <a14:hiddenFill xmlns:a14="http://schemas.microsoft.com/office/drawing/2010/main">
                    <a:solidFill>
                      <a:srgbClr val="808080"/>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grpSp>
        <p:sp>
          <p:nvSpPr>
            <p:cNvPr id="68" name="AutoShape 39_"/>
            <p:cNvSpPr>
              <a:spLocks noChangeArrowheads="1"/>
            </p:cNvSpPr>
            <p:nvPr/>
          </p:nvSpPr>
          <p:spPr bwMode="auto">
            <a:xfrm rot="10800000">
              <a:off x="6762223" y="4710317"/>
              <a:ext cx="693322" cy="209004"/>
            </a:xfrm>
            <a:prstGeom prst="rightArrow">
              <a:avLst>
                <a:gd name="adj1" fmla="val 50000"/>
                <a:gd name="adj2" fmla="val 74609"/>
              </a:avLst>
            </a:prstGeom>
            <a:noFill/>
            <a:ln w="28575">
              <a:solidFill>
                <a:schemeClr val="tx1"/>
              </a:solidFill>
              <a:miter lim="800000"/>
              <a:headEnd/>
              <a:tailEnd/>
            </a:ln>
            <a:effectLst/>
            <a:extLst>
              <a:ext uri="{909E8E84-426E-40DD-AFC4-6F175D3DCCD1}">
                <a14:hiddenFill xmlns:a14="http://schemas.microsoft.com/office/drawing/2010/main">
                  <a:solidFill>
                    <a:srgbClr val="3F136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69" name="AutoShape 39__"/>
            <p:cNvSpPr>
              <a:spLocks noChangeArrowheads="1"/>
            </p:cNvSpPr>
            <p:nvPr/>
          </p:nvSpPr>
          <p:spPr bwMode="auto">
            <a:xfrm rot="10800000">
              <a:off x="5251983" y="4661328"/>
              <a:ext cx="693322" cy="326068"/>
            </a:xfrm>
            <a:prstGeom prst="rightArrow">
              <a:avLst>
                <a:gd name="adj1" fmla="val 50000"/>
                <a:gd name="adj2" fmla="val 74609"/>
              </a:avLst>
            </a:prstGeom>
            <a:noFill/>
            <a:ln w="28575">
              <a:solidFill>
                <a:schemeClr val="tx1"/>
              </a:solidFill>
              <a:miter lim="800000"/>
              <a:headEnd/>
              <a:tailEnd/>
            </a:ln>
            <a:effectLst/>
            <a:extLst>
              <a:ext uri="{909E8E84-426E-40DD-AFC4-6F175D3DCCD1}">
                <a14:hiddenFill xmlns:a14="http://schemas.microsoft.com/office/drawing/2010/main">
                  <a:solidFill>
                    <a:srgbClr val="3F136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70" name="AutoShape 39___"/>
            <p:cNvSpPr>
              <a:spLocks noChangeArrowheads="1"/>
            </p:cNvSpPr>
            <p:nvPr/>
          </p:nvSpPr>
          <p:spPr bwMode="auto">
            <a:xfrm rot="10800000" flipH="1">
              <a:off x="5294843" y="2052189"/>
              <a:ext cx="693322" cy="326068"/>
            </a:xfrm>
            <a:prstGeom prst="rightArrow">
              <a:avLst>
                <a:gd name="adj1" fmla="val 50000"/>
                <a:gd name="adj2" fmla="val 74609"/>
              </a:avLst>
            </a:prstGeom>
            <a:solidFill>
              <a:srgbClr val="C00000"/>
            </a:solidFill>
            <a:ln w="2857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71" name="AutoShape 390"/>
            <p:cNvSpPr>
              <a:spLocks noChangeArrowheads="1"/>
            </p:cNvSpPr>
            <p:nvPr/>
          </p:nvSpPr>
          <p:spPr bwMode="auto">
            <a:xfrm rot="10800000" flipH="1">
              <a:off x="6322126" y="2143260"/>
              <a:ext cx="693322" cy="209004"/>
            </a:xfrm>
            <a:prstGeom prst="rightArrow">
              <a:avLst>
                <a:gd name="adj1" fmla="val 50000"/>
                <a:gd name="adj2" fmla="val 74609"/>
              </a:avLst>
            </a:prstGeom>
            <a:noFill/>
            <a:ln w="28575">
              <a:solidFill>
                <a:schemeClr val="tx1"/>
              </a:solidFill>
              <a:miter lim="800000"/>
              <a:headEnd/>
              <a:tailEnd/>
            </a:ln>
            <a:effectLst/>
            <a:extLst>
              <a:ext uri="{909E8E84-426E-40DD-AFC4-6F175D3DCCD1}">
                <a14:hiddenFill xmlns:a14="http://schemas.microsoft.com/office/drawing/2010/main">
                  <a:solidFill>
                    <a:srgbClr val="3F136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72" name="AutoShape 3900"/>
            <p:cNvSpPr>
              <a:spLocks noChangeArrowheads="1"/>
            </p:cNvSpPr>
            <p:nvPr/>
          </p:nvSpPr>
          <p:spPr bwMode="auto">
            <a:xfrm rot="10800000" flipH="1">
              <a:off x="4081731" y="2144476"/>
              <a:ext cx="693322" cy="209004"/>
            </a:xfrm>
            <a:prstGeom prst="rightArrow">
              <a:avLst>
                <a:gd name="adj1" fmla="val 50000"/>
                <a:gd name="adj2" fmla="val 74609"/>
              </a:avLst>
            </a:prstGeom>
            <a:noFill/>
            <a:ln w="28575">
              <a:solidFill>
                <a:schemeClr val="tx1"/>
              </a:solidFill>
              <a:miter lim="800000"/>
              <a:headEnd/>
              <a:tailEnd/>
            </a:ln>
            <a:effectLst/>
            <a:extLst>
              <a:ext uri="{909E8E84-426E-40DD-AFC4-6F175D3DCCD1}">
                <a14:hiddenFill xmlns:a14="http://schemas.microsoft.com/office/drawing/2010/main">
                  <a:solidFill>
                    <a:srgbClr val="3F136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grpSp>
      <p:sp>
        <p:nvSpPr>
          <p:cNvPr id="64" name="AutoShape 3900"/>
          <p:cNvSpPr>
            <a:spLocks noChangeArrowheads="1"/>
          </p:cNvSpPr>
          <p:nvPr/>
        </p:nvSpPr>
        <p:spPr bwMode="auto">
          <a:xfrm rot="5889911" flipH="1" flipV="1">
            <a:off x="7409248" y="2977901"/>
            <a:ext cx="782059" cy="203648"/>
          </a:xfrm>
          <a:prstGeom prst="rightArrow">
            <a:avLst>
              <a:gd name="adj1" fmla="val 50000"/>
              <a:gd name="adj2" fmla="val 74609"/>
            </a:avLst>
          </a:prstGeom>
          <a:noFill/>
          <a:ln w="28575">
            <a:solidFill>
              <a:schemeClr val="tx1"/>
            </a:solidFill>
            <a:miter lim="800000"/>
            <a:headEnd/>
            <a:tailEnd/>
          </a:ln>
          <a:effectLst/>
          <a:extLst>
            <a:ext uri="{909E8E84-426E-40DD-AFC4-6F175D3DCCD1}">
              <a14:hiddenFill xmlns:a14="http://schemas.microsoft.com/office/drawing/2010/main">
                <a:solidFill>
                  <a:srgbClr val="3F136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74" name="AutoShape 3900_"/>
          <p:cNvSpPr>
            <a:spLocks noChangeArrowheads="1"/>
          </p:cNvSpPr>
          <p:nvPr/>
        </p:nvSpPr>
        <p:spPr bwMode="auto">
          <a:xfrm rot="5060612" flipH="1" flipV="1">
            <a:off x="7297802" y="4063296"/>
            <a:ext cx="909422" cy="219200"/>
          </a:xfrm>
          <a:prstGeom prst="rightArrow">
            <a:avLst>
              <a:gd name="adj1" fmla="val 50000"/>
              <a:gd name="adj2" fmla="val 74609"/>
            </a:avLst>
          </a:prstGeom>
          <a:noFill/>
          <a:ln w="28575">
            <a:solidFill>
              <a:schemeClr val="tx1"/>
            </a:solidFill>
            <a:miter lim="800000"/>
            <a:headEnd/>
            <a:tailEnd/>
          </a:ln>
          <a:effectLst/>
          <a:extLst>
            <a:ext uri="{909E8E84-426E-40DD-AFC4-6F175D3DCCD1}">
              <a14:hiddenFill xmlns:a14="http://schemas.microsoft.com/office/drawing/2010/main">
                <a:solidFill>
                  <a:srgbClr val="3F136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Bosch Office Sans" pitchFamily="2" charset="0"/>
              <a:ea typeface="+mn-ea"/>
              <a:cs typeface="+mn-cs"/>
            </a:endParaRPr>
          </a:p>
        </p:txBody>
      </p:sp>
      <p:sp>
        <p:nvSpPr>
          <p:cNvPr id="75" name="TextBox 74"/>
          <p:cNvSpPr txBox="1"/>
          <p:nvPr/>
        </p:nvSpPr>
        <p:spPr>
          <a:xfrm>
            <a:off x="264320" y="1201819"/>
            <a:ext cx="3308239" cy="3219450"/>
          </a:xfrm>
          <a:prstGeom prst="rect">
            <a:avLst/>
          </a:prstGeom>
          <a:noFill/>
        </p:spPr>
        <p:txBody>
          <a:bodyPr wrap="square" lIns="0" tIns="0" rIns="0" bIns="0" rtlCol="0">
            <a:noAutofit/>
          </a:bodyPr>
          <a:lstStyle/>
          <a:p>
            <a:pPr marL="285750" marR="0" lvl="0" indent="-285750" algn="l" defTabSz="914400" rtl="0" eaLnBrk="1" fontAlgn="base" latinLnBrk="0" hangingPunct="1">
              <a:lnSpc>
                <a:spcPct val="150000"/>
              </a:lnSpc>
              <a:spcBef>
                <a:spcPct val="0"/>
              </a:spcBef>
              <a:spcAft>
                <a:spcPct val="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srgbClr val="000000"/>
                </a:solidFill>
                <a:effectLst/>
                <a:uLnTx/>
                <a:uFillTx/>
                <a:latin typeface="Bosch Office Sans"/>
                <a:ea typeface="+mn-ea"/>
                <a:cs typeface="Helvetica" pitchFamily="34" charset="0"/>
              </a:rPr>
              <a:t>Mixing occurs in the header</a:t>
            </a:r>
          </a:p>
          <a:p>
            <a:pPr marL="285750" marR="0" lvl="0" indent="-285750" algn="l" defTabSz="914400" rtl="0" eaLnBrk="1" fontAlgn="base" latinLnBrk="0" hangingPunct="1">
              <a:lnSpc>
                <a:spcPct val="150000"/>
              </a:lnSpc>
              <a:spcBef>
                <a:spcPct val="0"/>
              </a:spcBef>
              <a:spcAft>
                <a:spcPct val="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srgbClr val="000000"/>
                </a:solidFill>
                <a:effectLst/>
                <a:uLnTx/>
                <a:uFillTx/>
                <a:latin typeface="Bosch Office Sans"/>
                <a:ea typeface="+mn-ea"/>
                <a:cs typeface="Helvetica" pitchFamily="34" charset="0"/>
              </a:rPr>
              <a:t>Boiler must modulate higher to meet system setpoint demand</a:t>
            </a:r>
          </a:p>
          <a:p>
            <a:pPr marL="742721" marR="0" lvl="1" indent="-285750" algn="l" defTabSz="914400" rtl="0" eaLnBrk="1" fontAlgn="base" latinLnBrk="0" hangingPunct="1">
              <a:lnSpc>
                <a:spcPct val="150000"/>
              </a:lnSpc>
              <a:spcBef>
                <a:spcPct val="0"/>
              </a:spcBef>
              <a:spcAft>
                <a:spcPct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srgbClr val="000000"/>
                </a:solidFill>
                <a:effectLst/>
                <a:uLnTx/>
                <a:uFillTx/>
                <a:latin typeface="Bosch Office Sans"/>
                <a:ea typeface="+mn-ea"/>
                <a:cs typeface="Helvetica" pitchFamily="34" charset="0"/>
              </a:rPr>
              <a:t>Happens when boiler circuit </a:t>
            </a:r>
            <a:r>
              <a:rPr kumimoji="0" lang="el-GR" sz="1400" b="0" i="0" u="none" strike="noStrike" kern="1200" cap="none" spc="0" normalizeH="0" baseline="0" noProof="0" dirty="0">
                <a:ln>
                  <a:noFill/>
                </a:ln>
                <a:solidFill>
                  <a:srgbClr val="000000"/>
                </a:solidFill>
                <a:effectLst/>
                <a:uLnTx/>
                <a:uFillTx/>
                <a:latin typeface="Bosch Office Sans" pitchFamily="34" charset="0"/>
                <a:ea typeface="+mn-ea"/>
                <a:cs typeface="+mn-cs"/>
              </a:rPr>
              <a:t>Δ</a:t>
            </a:r>
            <a:r>
              <a:rPr kumimoji="0" lang="en-US" sz="1400" b="0" i="0" u="none" strike="noStrike" kern="1200" cap="none" spc="0" normalizeH="0" baseline="0" noProof="0" dirty="0">
                <a:ln>
                  <a:noFill/>
                </a:ln>
                <a:solidFill>
                  <a:srgbClr val="000000"/>
                </a:solidFill>
                <a:effectLst/>
                <a:uLnTx/>
                <a:uFillTx/>
                <a:latin typeface="Bosch Office Sans" pitchFamily="34" charset="0"/>
                <a:ea typeface="+mn-ea"/>
                <a:cs typeface="+mn-cs"/>
              </a:rPr>
              <a:t>T is larger than system circuit </a:t>
            </a:r>
            <a:r>
              <a:rPr kumimoji="0" lang="el-GR" sz="1400" b="0" i="0" u="none" strike="noStrike" kern="1200" cap="none" spc="0" normalizeH="0" baseline="0" noProof="0" dirty="0">
                <a:ln>
                  <a:noFill/>
                </a:ln>
                <a:solidFill>
                  <a:srgbClr val="000000"/>
                </a:solidFill>
                <a:effectLst/>
                <a:uLnTx/>
                <a:uFillTx/>
                <a:latin typeface="Bosch Office Sans" pitchFamily="34" charset="0"/>
                <a:ea typeface="+mn-ea"/>
                <a:cs typeface="+mn-cs"/>
              </a:rPr>
              <a:t>Δ</a:t>
            </a:r>
            <a:r>
              <a:rPr kumimoji="0" lang="en-US" sz="1400" b="0" i="0" u="none" strike="noStrike" kern="1200" cap="none" spc="0" normalizeH="0" baseline="0" noProof="0" dirty="0">
                <a:ln>
                  <a:noFill/>
                </a:ln>
                <a:solidFill>
                  <a:srgbClr val="000000"/>
                </a:solidFill>
                <a:effectLst/>
                <a:uLnTx/>
                <a:uFillTx/>
                <a:latin typeface="Bosch Office Sans" pitchFamily="34" charset="0"/>
                <a:ea typeface="+mn-ea"/>
                <a:cs typeface="+mn-cs"/>
              </a:rPr>
              <a:t>T</a:t>
            </a:r>
            <a:endParaRPr kumimoji="0" lang="en-US" sz="1400" b="0" i="0" u="none" strike="noStrike" kern="1200" cap="none" spc="0" normalizeH="0" baseline="0" noProof="0" dirty="0">
              <a:ln>
                <a:noFill/>
              </a:ln>
              <a:solidFill>
                <a:srgbClr val="000000"/>
              </a:solidFill>
              <a:effectLst/>
              <a:uLnTx/>
              <a:uFillTx/>
              <a:latin typeface="Bosch Office Sans"/>
              <a:ea typeface="+mn-ea"/>
              <a:cs typeface="Helvetica" pitchFamily="34" charset="0"/>
            </a:endParaRPr>
          </a:p>
          <a:p>
            <a:pPr marL="742721" marR="0" lvl="1" indent="-285750" algn="l" defTabSz="914400" rtl="0" eaLnBrk="1" fontAlgn="base" latinLnBrk="0" hangingPunct="1">
              <a:lnSpc>
                <a:spcPct val="150000"/>
              </a:lnSpc>
              <a:spcBef>
                <a:spcPct val="0"/>
              </a:spcBef>
              <a:spcAft>
                <a:spcPct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srgbClr val="000000"/>
                </a:solidFill>
                <a:effectLst/>
                <a:uLnTx/>
                <a:uFillTx/>
                <a:latin typeface="Bosch Office Sans"/>
                <a:ea typeface="+mn-ea"/>
                <a:cs typeface="Helvetica" pitchFamily="34" charset="0"/>
              </a:rPr>
              <a:t>SSB suits this with large HX </a:t>
            </a:r>
            <a:r>
              <a:rPr kumimoji="0" lang="el-GR" sz="1400" b="0" i="0" u="none" strike="noStrike" kern="1200" cap="none" spc="0" normalizeH="0" baseline="0" noProof="0" dirty="0">
                <a:ln>
                  <a:noFill/>
                </a:ln>
                <a:solidFill>
                  <a:prstClr val="black"/>
                </a:solidFill>
                <a:effectLst/>
                <a:uLnTx/>
                <a:uFillTx/>
                <a:latin typeface="Bosch Office Sans" pitchFamily="34" charset="0"/>
                <a:ea typeface="+mn-ea"/>
                <a:cs typeface="+mn-cs"/>
              </a:rPr>
              <a:t>Δ</a:t>
            </a:r>
            <a:r>
              <a:rPr kumimoji="0" lang="en-US" sz="1400" b="0" i="0" u="none" strike="noStrike" kern="1200" cap="none" spc="0" normalizeH="0" baseline="0" noProof="0" dirty="0">
                <a:ln>
                  <a:noFill/>
                </a:ln>
                <a:solidFill>
                  <a:srgbClr val="000000"/>
                </a:solidFill>
                <a:effectLst/>
                <a:uLnTx/>
                <a:uFillTx/>
                <a:latin typeface="Bosch Office Sans" pitchFamily="34" charset="0"/>
                <a:ea typeface="+mn-ea"/>
                <a:cs typeface="+mn-cs"/>
              </a:rPr>
              <a:t>T allowance and 194°F maximum operating temperature, which is high for a condensing appliance</a:t>
            </a:r>
            <a:endParaRPr kumimoji="0" lang="en-US" sz="1400" b="0" i="0" u="none" strike="noStrike" kern="1200" cap="none" spc="0" normalizeH="0" baseline="0" noProof="0" dirty="0">
              <a:ln>
                <a:noFill/>
              </a:ln>
              <a:solidFill>
                <a:srgbClr val="000000"/>
              </a:solidFill>
              <a:effectLst/>
              <a:uLnTx/>
              <a:uFillTx/>
              <a:latin typeface="Bosch Office Sans"/>
              <a:ea typeface="+mn-ea"/>
              <a:cs typeface="Helvetica" pitchFamily="34" charset="0"/>
            </a:endParaRPr>
          </a:p>
          <a:p>
            <a:pPr marL="285750" marR="0" lvl="0" indent="-285750" algn="l" defTabSz="914400" rtl="0" eaLnBrk="1" fontAlgn="base" latinLnBrk="0" hangingPunct="1">
              <a:lnSpc>
                <a:spcPct val="150000"/>
              </a:lnSpc>
              <a:spcBef>
                <a:spcPct val="0"/>
              </a:spcBef>
              <a:spcAft>
                <a:spcPct val="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srgbClr val="000000"/>
                </a:solidFill>
                <a:effectLst/>
                <a:uLnTx/>
                <a:uFillTx/>
                <a:latin typeface="Bosch Office Sans"/>
                <a:ea typeface="+mn-ea"/>
                <a:cs typeface="Helvetica" pitchFamily="34" charset="0"/>
              </a:rPr>
              <a:t>Boiler and system </a:t>
            </a:r>
            <a:r>
              <a:rPr kumimoji="0" lang="en-US" sz="1400" b="1" i="0" u="none" strike="noStrike" kern="1200" cap="none" spc="0" normalizeH="0" baseline="0" noProof="0" dirty="0">
                <a:ln>
                  <a:noFill/>
                </a:ln>
                <a:solidFill>
                  <a:srgbClr val="0070C0"/>
                </a:solidFill>
                <a:effectLst/>
                <a:uLnTx/>
                <a:uFillTx/>
                <a:latin typeface="Bosch Office Sans"/>
                <a:ea typeface="+mn-ea"/>
                <a:cs typeface="Helvetica" pitchFamily="34" charset="0"/>
              </a:rPr>
              <a:t>return</a:t>
            </a:r>
            <a:r>
              <a:rPr kumimoji="0" lang="en-US" sz="1400" b="0" i="0" u="none" strike="noStrike" kern="1200" cap="none" spc="0" normalizeH="0" baseline="0" noProof="0" dirty="0">
                <a:ln>
                  <a:noFill/>
                </a:ln>
                <a:solidFill>
                  <a:srgbClr val="000000"/>
                </a:solidFill>
                <a:effectLst/>
                <a:uLnTx/>
                <a:uFillTx/>
                <a:latin typeface="Bosch Office Sans"/>
                <a:ea typeface="+mn-ea"/>
                <a:cs typeface="Helvetica" pitchFamily="34" charset="0"/>
              </a:rPr>
              <a:t> temperatures are equal</a:t>
            </a:r>
          </a:p>
        </p:txBody>
      </p:sp>
      <p:sp>
        <p:nvSpPr>
          <p:cNvPr id="73" name="Text Box 44"/>
          <p:cNvSpPr txBox="1">
            <a:spLocks noChangeArrowheads="1"/>
          </p:cNvSpPr>
          <p:nvPr/>
        </p:nvSpPr>
        <p:spPr bwMode="auto">
          <a:xfrm>
            <a:off x="7222722" y="3434388"/>
            <a:ext cx="723275" cy="276999"/>
          </a:xfrm>
          <a:prstGeom prst="rect">
            <a:avLst/>
          </a:prstGeom>
          <a:noFill/>
          <a:ln>
            <a:noFill/>
          </a:ln>
          <a:effectLst/>
          <a:extLst>
            <a:ext uri="{909E8E84-426E-40DD-AFC4-6F175D3DCCD1}">
              <a14:hiddenFill xmlns:a14="http://schemas.microsoft.com/office/drawing/2010/main">
                <a:solidFill>
                  <a:srgbClr val="A8016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 gpm</a:t>
            </a:r>
          </a:p>
        </p:txBody>
      </p:sp>
      <p:sp>
        <p:nvSpPr>
          <p:cNvPr id="2" name="Slide Number Placeholder 1"/>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898AEC0-503E-4FA4-859C-D0F72D6E3F79}" type="slidenum">
              <a:rPr kumimoji="0" lang="de-DE" sz="1200" b="0" i="0" u="none" strike="noStrike" kern="0" cap="none" spc="0" normalizeH="0" baseline="0" noProof="0" smtClean="0">
                <a:ln>
                  <a:noFill/>
                </a:ln>
                <a:solidFill>
                  <a:srgbClr val="999FA6"/>
                </a:solidFill>
                <a:effectLst/>
                <a:uLnTx/>
                <a:uFillTx/>
                <a:latin typeface="Bosch Office Sans" pitchFamily="2"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23</a:t>
            </a:fld>
            <a:endParaRPr kumimoji="0" lang="de-DE" sz="1200" b="0" i="0" u="none" strike="noStrike" kern="0" cap="none" spc="0" normalizeH="0" baseline="0" noProof="0">
              <a:ln>
                <a:noFill/>
              </a:ln>
              <a:solidFill>
                <a:srgbClr val="999FA6"/>
              </a:solidFill>
              <a:effectLst/>
              <a:uLnTx/>
              <a:uFillTx/>
              <a:latin typeface="Bosch Office Sans" pitchFamily="2" charset="0"/>
              <a:ea typeface="+mn-ea"/>
              <a:cs typeface="+mn-cs"/>
            </a:endParaRPr>
          </a:p>
        </p:txBody>
      </p:sp>
    </p:spTree>
    <p:custDataLst>
      <p:tags r:id="rId1"/>
    </p:custDataLst>
    <p:extLst>
      <p:ext uri="{BB962C8B-B14F-4D97-AF65-F5344CB8AC3E}">
        <p14:creationId xmlns:p14="http://schemas.microsoft.com/office/powerpoint/2010/main" val="59210156"/>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3F136C"/>
        </a:solidFill>
        <a:effectLst/>
      </p:bgPr>
    </p:bg>
    <p:spTree>
      <p:nvGrpSpPr>
        <p:cNvPr id="1" name=""/>
        <p:cNvGrpSpPr/>
        <p:nvPr/>
      </p:nvGrpSpPr>
      <p:grpSpPr>
        <a:xfrm>
          <a:off x="0" y="0"/>
          <a:ext cx="0" cy="0"/>
          <a:chOff x="0" y="0"/>
          <a:chExt cx="0" cy="0"/>
        </a:xfrm>
      </p:grpSpPr>
      <p:pic>
        <p:nvPicPr>
          <p:cNvPr id="6" name="Picture 5"/>
          <p:cNvPicPr>
            <a:picLocks/>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0840720" y="0"/>
            <a:ext cx="129540" cy="617093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3" name="Title 2"/>
          <p:cNvSpPr>
            <a:spLocks noGrp="1"/>
          </p:cNvSpPr>
          <p:nvPr>
            <p:ph type="ctrTitle"/>
            <p:custDataLst>
              <p:tags r:id="rId3"/>
            </p:custDataLst>
          </p:nvPr>
        </p:nvSpPr>
        <p:spPr>
          <a:xfrm>
            <a:off x="259080" y="259080"/>
            <a:ext cx="9872980" cy="5204460"/>
          </a:xfrm>
          <a:effectLst/>
          <a:extLst>
            <a:ext uri="{53640926-AAD7-44D8-BBD7-CCE9431645EC}">
              <a14:shadowObscured xmlns:a14="http://schemas.microsoft.com/office/drawing/2010/main"/>
            </a:ext>
          </a:extLst>
        </p:spPr>
        <p:txBody>
          <a:bodyPr wrap="square" lIns="0" tIns="0" rIns="0" bIns="0" anchor="ctr">
            <a:noAutofit/>
          </a:bodyPr>
          <a:lstStyle/>
          <a:p>
            <a:r>
              <a:rPr lang="en-US" sz="6500" dirty="0"/>
              <a:t>EXAMPLE</a:t>
            </a:r>
          </a:p>
        </p:txBody>
      </p:sp>
      <p:sp>
        <p:nvSpPr>
          <p:cNvPr id="4" name="Rectangle 3"/>
          <p:cNvSpPr/>
          <p:nvPr>
            <p:custDataLst>
              <p:tags r:id="rId4"/>
            </p:custDataLst>
          </p:nvPr>
        </p:nvSpPr>
        <p:spPr>
          <a:xfrm>
            <a:off x="0" y="5334001"/>
            <a:ext cx="10840720" cy="709447"/>
          </a:xfrm>
          <a:prstGeom prst="rect">
            <a:avLst/>
          </a:prstGeom>
          <a:solidFill>
            <a:srgbClr val="3F136C"/>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000000"/>
              </a:solidFill>
              <a:effectLst/>
              <a:uLnTx/>
              <a:uFillTx/>
              <a:latin typeface="Bosch Office Sans"/>
              <a:ea typeface="+mn-ea"/>
              <a:cs typeface="+mn-cs"/>
            </a:endParaRPr>
          </a:p>
        </p:txBody>
      </p:sp>
    </p:spTree>
    <p:custDataLst>
      <p:tags r:id="rId1"/>
    </p:custDataLst>
    <p:extLst>
      <p:ext uri="{BB962C8B-B14F-4D97-AF65-F5344CB8AC3E}">
        <p14:creationId xmlns:p14="http://schemas.microsoft.com/office/powerpoint/2010/main" val="1871777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p:cNvSpPr>
          <p:nvPr>
            <p:custDataLst>
              <p:tags r:id="rId2"/>
            </p:custDataLst>
          </p:nvPr>
        </p:nvSpPr>
        <p:spPr>
          <a:xfrm>
            <a:off x="259080" y="259080"/>
            <a:ext cx="10452100" cy="38862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fontAlgn="auto">
              <a:lnSpc>
                <a:spcPct val="89000"/>
              </a:lnSpc>
              <a:spcBef>
                <a:spcPts val="0"/>
              </a:spcBef>
              <a:spcAft>
                <a:spcPts val="0"/>
              </a:spcAft>
            </a:pPr>
            <a:r>
              <a:rPr lang="en-US" sz="2800" dirty="0">
                <a:solidFill>
                  <a:srgbClr val="A80163"/>
                </a:solidFill>
              </a:rPr>
              <a:t>EXAMPLE OF MODULAR BOILER SYSTEM*</a:t>
            </a:r>
            <a:endParaRPr kumimoji="0" lang="en-US" sz="2800" b="0" i="0" u="none" strike="noStrike" kern="0" cap="none" normalizeH="0" baseline="0" noProof="0" dirty="0">
              <a:ln>
                <a:noFill/>
              </a:ln>
              <a:effectLst/>
              <a:uLnTx/>
              <a:uFillTx/>
            </a:endParaRPr>
          </a:p>
        </p:txBody>
      </p:sp>
      <p:sp>
        <p:nvSpPr>
          <p:cNvPr id="6" name="Rectangle 5"/>
          <p:cNvSpPr>
            <a:spLocks/>
          </p:cNvSpPr>
          <p:nvPr>
            <p:custDataLst>
              <p:tags r:id="rId3"/>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b="0" i="0" u="none" strike="noStrike" kern="0" cap="none" normalizeH="0" baseline="0" noProof="0">
                <a:ln>
                  <a:noFill/>
                </a:ln>
                <a:solidFill>
                  <a:srgbClr val="B2B3B5"/>
                </a:solidFill>
                <a:effectLst/>
                <a:uLnTx/>
                <a:uFillTx/>
                <a:latin typeface="Bosch Office Sans"/>
                <a:ea typeface="+mn-ea"/>
                <a:cs typeface="+mn-cs"/>
              </a:rPr>
              <a:t>© Bosch Thermotechnology Corp. 2018. All rights reserved, also regarding any disposal, exploitation, reproduction, editing, distribution, as well as in the event of applications for industrial property rights.</a:t>
            </a:r>
            <a:endParaRPr kumimoji="0" lang="en-US" sz="600" b="0" i="0" u="none" strike="noStrike" kern="0" cap="none" normalizeH="0" baseline="0" noProof="0" dirty="0">
              <a:ln>
                <a:noFill/>
              </a:ln>
              <a:solidFill>
                <a:srgbClr val="B2B3B5"/>
              </a:solidFill>
              <a:effectLst/>
              <a:uLnTx/>
              <a:uFillTx/>
              <a:latin typeface="Bosch Office Sans"/>
              <a:ea typeface="+mn-ea"/>
              <a:cs typeface="+mn-cs"/>
            </a:endParaRPr>
          </a:p>
        </p:txBody>
      </p:sp>
      <p:sp>
        <p:nvSpPr>
          <p:cNvPr id="5" name="Rectangle 4"/>
          <p:cNvSpPr>
            <a:spLocks/>
          </p:cNvSpPr>
          <p:nvPr>
            <p:custDataLst>
              <p:tags r:id="rId4"/>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rtlCol="0" anchor="t"/>
          <a:lstStyle/>
          <a:p>
            <a:pPr marL="0" marR="0" indent="0" defTabSz="914400" eaLnBrk="1" fontAlgn="auto" latinLnBrk="0" hangingPunct="1">
              <a:spcBef>
                <a:spcPts val="0"/>
              </a:spcBef>
              <a:spcAft>
                <a:spcPts val="0"/>
              </a:spcAft>
              <a:buClrTx/>
              <a:buSzTx/>
              <a:buFontTx/>
              <a:buNone/>
              <a:tabLst/>
            </a:pPr>
            <a:r>
              <a:rPr kumimoji="0" lang="en-US" sz="1200" b="0" i="0" u="none" strike="noStrike" kern="0" cap="none" normalizeH="0" baseline="0" noProof="0">
                <a:ln>
                  <a:noFill/>
                </a:ln>
                <a:solidFill>
                  <a:srgbClr val="999FA6"/>
                </a:solidFill>
                <a:effectLst/>
                <a:uLnTx/>
                <a:uFillTx/>
                <a:latin typeface="Bosch Office Sans"/>
                <a:ea typeface="+mn-ea"/>
                <a:cs typeface="+mn-cs"/>
              </a:rPr>
              <a:t>27</a:t>
            </a:r>
            <a:endParaRPr kumimoji="0" lang="en-US" sz="1200" b="0" i="0" u="none" strike="noStrike" kern="0" cap="none" normalizeH="0" baseline="0" noProof="0" dirty="0">
              <a:ln>
                <a:noFill/>
              </a:ln>
              <a:solidFill>
                <a:srgbClr val="999FA6"/>
              </a:solidFill>
              <a:effectLst/>
              <a:uLnTx/>
              <a:uFillTx/>
              <a:latin typeface="Bosch Office Sans"/>
              <a:ea typeface="+mn-ea"/>
              <a:cs typeface="+mn-cs"/>
            </a:endParaRPr>
          </a:p>
        </p:txBody>
      </p:sp>
      <p:sp>
        <p:nvSpPr>
          <p:cNvPr id="4" name="Rectangle 3" hidden="1"/>
          <p:cNvSpPr>
            <a:spLocks/>
          </p:cNvSpPr>
          <p:nvPr>
            <p:custDataLst>
              <p:tags r:id="rId5"/>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17780" rIns="0" bIns="0" rtlCol="0" anchor="t">
            <a:normAutofit/>
          </a:bodyPr>
          <a:lstStyle/>
          <a:p>
            <a:pPr marL="0" marR="0" indent="0" defTabSz="914400" eaLnBrk="1" fontAlgn="auto" latinLnBrk="0" hangingPunct="1">
              <a:lnSpc>
                <a:spcPts val="900"/>
              </a:lnSpc>
              <a:spcBef>
                <a:spcPts val="0"/>
              </a:spcBef>
              <a:spcAft>
                <a:spcPts val="0"/>
              </a:spcAft>
              <a:buClrTx/>
              <a:buSzTx/>
              <a:buFontTx/>
              <a:buNone/>
              <a:tabLst/>
            </a:pPr>
            <a:endParaRPr kumimoji="0" lang="en-US" sz="550" b="0" i="0" u="none" strike="noStrike" kern="0" cap="none" normalizeH="0" baseline="0" noProof="0" dirty="0">
              <a:ln>
                <a:noFill/>
              </a:ln>
              <a:effectLst/>
              <a:uLnTx/>
              <a:uFillTx/>
              <a:latin typeface="Bosch Office Sans"/>
              <a:ea typeface="+mn-ea"/>
              <a:cs typeface="+mn-cs"/>
            </a:endParaRPr>
          </a:p>
        </p:txBody>
      </p:sp>
      <p:sp>
        <p:nvSpPr>
          <p:cNvPr id="3" name="TextBox 2"/>
          <p:cNvSpPr txBox="1"/>
          <p:nvPr>
            <p:custDataLst>
              <p:tags r:id="rId6"/>
            </p:custDataLst>
          </p:nvPr>
        </p:nvSpPr>
        <p:spPr>
          <a:xfrm>
            <a:off x="259080" y="1295400"/>
            <a:ext cx="2119630" cy="416814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t">
            <a:noAutofit/>
          </a:bodyPr>
          <a:lstStyle/>
          <a:p>
            <a:pPr marR="0" defTabSz="914400" eaLnBrk="1" fontAlgn="auto" latinLnBrk="0" hangingPunct="1">
              <a:lnSpc>
                <a:spcPct val="107000"/>
              </a:lnSpc>
              <a:spcBef>
                <a:spcPts val="0"/>
              </a:spcBef>
              <a:spcAft>
                <a:spcPts val="0"/>
              </a:spcAft>
              <a:buClrTx/>
              <a:buSzTx/>
              <a:buFontTx/>
              <a:buNone/>
              <a:tabLst/>
            </a:pPr>
            <a:endParaRPr kumimoji="0" lang="en-US" sz="1300" b="0" i="0" u="none" strike="noStrike" kern="0" cap="none" normalizeH="0" baseline="0" noProof="0" dirty="0" err="1">
              <a:ln>
                <a:noFill/>
              </a:ln>
              <a:effectLst/>
              <a:uLnTx/>
              <a:uFillTx/>
            </a:endParaRPr>
          </a:p>
        </p:txBody>
      </p:sp>
      <p:sp>
        <p:nvSpPr>
          <p:cNvPr id="9" name="TextBox 8"/>
          <p:cNvSpPr txBox="1"/>
          <p:nvPr>
            <p:custDataLst>
              <p:tags r:id="rId7"/>
            </p:custDataLst>
          </p:nvPr>
        </p:nvSpPr>
        <p:spPr>
          <a:xfrm>
            <a:off x="266700" y="1295400"/>
            <a:ext cx="10702925" cy="3904397"/>
          </a:xfrm>
          <a:prstGeom prst="rect">
            <a:avLst/>
          </a:prstGeom>
          <a:noFill/>
        </p:spPr>
        <p:txBody>
          <a:bodyPr wrap="square" lIns="0" tIns="0" rIns="0" bIns="0" rtlCol="0">
            <a:noAutofit/>
          </a:bodyPr>
          <a:lstStyle/>
          <a:p>
            <a:pPr marR="0" defTabSz="914400" eaLnBrk="1" fontAlgn="auto" latinLnBrk="0" hangingPunct="1">
              <a:lnSpc>
                <a:spcPct val="107000"/>
              </a:lnSpc>
              <a:spcBef>
                <a:spcPts val="500"/>
              </a:spcBef>
              <a:spcAft>
                <a:spcPts val="0"/>
              </a:spcAft>
              <a:buClrTx/>
              <a:buSzTx/>
              <a:buFontTx/>
              <a:buNone/>
              <a:tabLst/>
            </a:pPr>
            <a:endParaRPr kumimoji="0" lang="en-US" sz="1800" b="0" i="0" u="none" strike="noStrike" kern="0" cap="none" spc="0" normalizeH="0" baseline="0" noProof="0" dirty="0" err="1">
              <a:ln>
                <a:noFill/>
              </a:ln>
              <a:solidFill>
                <a:srgbClr val="000000"/>
              </a:solidFill>
              <a:effectLst/>
              <a:uLnTx/>
              <a:uFillTx/>
            </a:endParaRPr>
          </a:p>
        </p:txBody>
      </p:sp>
      <p:sp>
        <p:nvSpPr>
          <p:cNvPr id="11" name="TextBox 10"/>
          <p:cNvSpPr txBox="1"/>
          <p:nvPr>
            <p:custDataLst>
              <p:tags r:id="rId8"/>
            </p:custDataLst>
          </p:nvPr>
        </p:nvSpPr>
        <p:spPr>
          <a:xfrm>
            <a:off x="259080" y="1295400"/>
            <a:ext cx="10550882" cy="4168140"/>
          </a:xfrm>
          <a:prstGeom prst="rect">
            <a:avLst/>
          </a:prstGeom>
          <a:noFill/>
        </p:spPr>
        <p:txBody>
          <a:bodyPr wrap="square" lIns="0" tIns="0" rIns="0" bIns="0" rtlCol="0">
            <a:noAutofit/>
          </a:bodyPr>
          <a:lstStyle/>
          <a:p>
            <a:pPr marL="342900" indent="-342900" algn="just">
              <a:buFont typeface="Wingdings" panose="05000000000000000000" pitchFamily="2" charset="2"/>
              <a:buChar char="Ø"/>
            </a:pPr>
            <a:r>
              <a:rPr lang="en-US" sz="2000" dirty="0"/>
              <a:t>100,000 sq. ft. of school with (2) 3,000 MBH boiler systems to heat up to 150 deg. F to heat the building</a:t>
            </a:r>
          </a:p>
          <a:p>
            <a:pPr marL="799871" lvl="1" indent="-342900" algn="just">
              <a:buFont typeface="Wingdings" panose="05000000000000000000" pitchFamily="2" charset="2"/>
              <a:buChar char="Ø"/>
            </a:pPr>
            <a:r>
              <a:rPr lang="en-US" sz="2000" dirty="0"/>
              <a:t>30 </a:t>
            </a:r>
            <a:r>
              <a:rPr lang="en-US" sz="2000" dirty="0" err="1"/>
              <a:t>btuh</a:t>
            </a:r>
            <a:r>
              <a:rPr lang="en-US" sz="2000" dirty="0"/>
              <a:t>/sq. </a:t>
            </a:r>
            <a:r>
              <a:rPr lang="en-US" sz="2000" dirty="0" err="1"/>
              <a:t>ft</a:t>
            </a:r>
            <a:r>
              <a:rPr lang="en-US" sz="2000" dirty="0"/>
              <a:t> per boiler to total of 60 </a:t>
            </a:r>
            <a:r>
              <a:rPr lang="en-US" sz="2000" dirty="0" err="1"/>
              <a:t>btuh</a:t>
            </a:r>
            <a:r>
              <a:rPr lang="en-US" sz="2000" dirty="0"/>
              <a:t>/sq. </a:t>
            </a:r>
            <a:r>
              <a:rPr lang="en-US" sz="2000" dirty="0" err="1"/>
              <a:t>ft</a:t>
            </a:r>
            <a:r>
              <a:rPr lang="en-US" sz="2000" dirty="0"/>
              <a:t> per system to heating the building with 35 deg. Delta T</a:t>
            </a:r>
            <a:endParaRPr lang="en-CA" sz="1600" dirty="0"/>
          </a:p>
          <a:p>
            <a:pPr marL="342900" indent="-342900" algn="just">
              <a:buFont typeface="Wingdings" panose="05000000000000000000" pitchFamily="2" charset="2"/>
              <a:buChar char="Ø"/>
            </a:pPr>
            <a:r>
              <a:rPr lang="en-CA" sz="2000" dirty="0"/>
              <a:t>Engineer will select for 50% over design limits</a:t>
            </a:r>
          </a:p>
          <a:p>
            <a:pPr marL="799871" lvl="1" indent="-342900" algn="just">
              <a:buFont typeface="Wingdings" panose="05000000000000000000" pitchFamily="2" charset="2"/>
              <a:buChar char="Ø"/>
            </a:pPr>
            <a:r>
              <a:rPr lang="en-CA" sz="2000" dirty="0"/>
              <a:t>Provided heating load of 45- 90 </a:t>
            </a:r>
            <a:r>
              <a:rPr lang="en-CA" sz="2000" dirty="0" err="1"/>
              <a:t>btu</a:t>
            </a:r>
            <a:r>
              <a:rPr lang="en-CA" sz="2000" dirty="0"/>
              <a:t>/hr/sq. ft. boiler/system</a:t>
            </a:r>
          </a:p>
          <a:p>
            <a:pPr marL="342900" indent="-342900" algn="just">
              <a:buFont typeface="Wingdings" panose="05000000000000000000" pitchFamily="2" charset="2"/>
              <a:buChar char="Ø"/>
            </a:pPr>
            <a:r>
              <a:rPr lang="en-CA" sz="2000" dirty="0"/>
              <a:t>Replace with four (4) 1000 MBH</a:t>
            </a:r>
          </a:p>
          <a:p>
            <a:pPr marL="799871" lvl="1" indent="-342900" algn="just">
              <a:buFont typeface="Wingdings" panose="05000000000000000000" pitchFamily="2" charset="2"/>
              <a:buChar char="Ø"/>
            </a:pPr>
            <a:r>
              <a:rPr lang="en-CA" sz="2000" dirty="0"/>
              <a:t>40 </a:t>
            </a:r>
            <a:r>
              <a:rPr lang="en-CA" sz="2000" dirty="0" err="1"/>
              <a:t>btuh</a:t>
            </a:r>
            <a:r>
              <a:rPr lang="en-CA" sz="2000" dirty="0"/>
              <a:t>/sq. </a:t>
            </a:r>
            <a:r>
              <a:rPr lang="en-CA" sz="2000" dirty="0" err="1"/>
              <a:t>ft</a:t>
            </a:r>
            <a:r>
              <a:rPr lang="en-CA" sz="2000" dirty="0"/>
              <a:t> for the building</a:t>
            </a:r>
          </a:p>
          <a:p>
            <a:pPr marL="799871" lvl="1" indent="-342900" algn="just">
              <a:buFont typeface="Wingdings" panose="05000000000000000000" pitchFamily="2" charset="2"/>
              <a:buChar char="Ø"/>
            </a:pPr>
            <a:r>
              <a:rPr lang="en-CA" sz="2000" dirty="0"/>
              <a:t>Data collected to show gas energy savings of 53% over the old system</a:t>
            </a:r>
          </a:p>
          <a:p>
            <a:pPr marL="799871" lvl="1" indent="-342900" algn="just">
              <a:buFont typeface="Wingdings" panose="05000000000000000000" pitchFamily="2" charset="2"/>
              <a:buChar char="Ø"/>
            </a:pPr>
            <a:r>
              <a:rPr lang="en-CA" sz="2000" dirty="0"/>
              <a:t>new system used only the boilers needed to meet the condition at any given time</a:t>
            </a:r>
          </a:p>
          <a:p>
            <a:pPr marL="342900" indent="-342900" algn="just">
              <a:buFont typeface="Wingdings" panose="05000000000000000000" pitchFamily="2" charset="2"/>
              <a:buChar char="Ø"/>
            </a:pPr>
            <a:r>
              <a:rPr lang="en-CA" sz="2000" dirty="0"/>
              <a:t>20 deg. F day – only (1) 1000 MBH unit was utilized</a:t>
            </a:r>
          </a:p>
          <a:p>
            <a:pPr marL="799871" lvl="1" indent="-342900" algn="just">
              <a:buFont typeface="Wingdings" panose="05000000000000000000" pitchFamily="2" charset="2"/>
              <a:buChar char="Ø"/>
            </a:pPr>
            <a:r>
              <a:rPr lang="en-CA" sz="2000" dirty="0"/>
              <a:t>Regular school day </a:t>
            </a:r>
          </a:p>
          <a:p>
            <a:pPr marL="799871" lvl="1" indent="-342900" algn="just">
              <a:buFont typeface="Wingdings" panose="05000000000000000000" pitchFamily="2" charset="2"/>
              <a:buChar char="Ø"/>
            </a:pPr>
            <a:endParaRPr lang="en-US" sz="2000" dirty="0"/>
          </a:p>
        </p:txBody>
      </p:sp>
      <p:sp>
        <p:nvSpPr>
          <p:cNvPr id="2" name="Rectangle 1"/>
          <p:cNvSpPr>
            <a:spLocks/>
          </p:cNvSpPr>
          <p:nvPr>
            <p:custDataLst>
              <p:tags r:id="rId9"/>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strike="noStrike" kern="0" cap="none" normalizeH="0" baseline="0" noProof="0">
                <a:ln>
                  <a:noFill/>
                </a:ln>
                <a:solidFill>
                  <a:srgbClr val="000000"/>
                </a:solidFill>
                <a:effectLst/>
                <a:uLnTx/>
                <a:uFillTx/>
                <a:ea typeface="+mn-ea"/>
                <a:cs typeface="+mn-cs"/>
              </a:rPr>
              <a:t>Thermotechnology | TT/SNA-C | 2018-06-21</a:t>
            </a:r>
            <a:endParaRPr kumimoji="0" lang="en-US" sz="600" strike="noStrike" kern="0" cap="none" normalizeH="0" baseline="0" noProof="0" dirty="0">
              <a:ln>
                <a:noFill/>
              </a:ln>
              <a:solidFill>
                <a:srgbClr val="000000"/>
              </a:solidFill>
              <a:effectLst/>
              <a:uLnTx/>
              <a:uFillTx/>
              <a:ea typeface="+mn-ea"/>
              <a:cs typeface="+mn-cs"/>
            </a:endParaRPr>
          </a:p>
        </p:txBody>
      </p:sp>
    </p:spTree>
    <p:custDataLst>
      <p:tags r:id="rId1"/>
    </p:custDataLst>
    <p:extLst>
      <p:ext uri="{BB962C8B-B14F-4D97-AF65-F5344CB8AC3E}">
        <p14:creationId xmlns:p14="http://schemas.microsoft.com/office/powerpoint/2010/main" val="1948671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07"/>
          <p:cNvSpPr>
            <a:spLocks noChangeArrowheads="1"/>
          </p:cNvSpPr>
          <p:nvPr>
            <p:custDataLst>
              <p:tags r:id="rId2"/>
            </p:custDataLst>
          </p:nvPr>
        </p:nvSpPr>
        <p:spPr bwMode="auto">
          <a:xfrm rot="10800000">
            <a:off x="1802410" y="2945781"/>
            <a:ext cx="548640" cy="61620"/>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 name="Picture 8"/>
          <p:cNvPicPr>
            <a:picLocks/>
          </p:cNvPicPr>
          <p:nvPr>
            <p:custDataLst>
              <p:tags r:id="rId3"/>
            </p:custDataLst>
          </p:nvPr>
        </p:nvPicPr>
        <p:blipFill>
          <a:blip r:embed="rId35">
            <a:extLst>
              <a:ext uri="{28A0092B-C50C-407E-A947-70E740481C1C}">
                <a14:useLocalDpi xmlns:a14="http://schemas.microsoft.com/office/drawing/2010/main" val="0"/>
              </a:ext>
            </a:extLst>
          </a:blip>
          <a:stretch>
            <a:fillRect/>
          </a:stretch>
        </p:blipFill>
        <p:spPr>
          <a:xfrm>
            <a:off x="0" y="6041390"/>
            <a:ext cx="10970260" cy="12954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8" name="TextBox 7"/>
          <p:cNvSpPr txBox="1">
            <a:spLocks/>
          </p:cNvSpPr>
          <p:nvPr>
            <p:custDataLst>
              <p:tags r:id="rId4"/>
            </p:custDataLst>
          </p:nvPr>
        </p:nvSpPr>
        <p:spPr>
          <a:xfrm>
            <a:off x="259080" y="259080"/>
            <a:ext cx="10452100" cy="38862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fontAlgn="auto">
              <a:lnSpc>
                <a:spcPct val="89000"/>
              </a:lnSpc>
              <a:spcBef>
                <a:spcPts val="0"/>
              </a:spcBef>
              <a:spcAft>
                <a:spcPts val="0"/>
              </a:spcAft>
            </a:pPr>
            <a:r>
              <a:rPr lang="en-US" sz="2800" dirty="0">
                <a:solidFill>
                  <a:srgbClr val="A80163"/>
                </a:solidFill>
              </a:rPr>
              <a:t>EXAMPLE OF MODULAR BOILER SYSTEM*</a:t>
            </a:r>
            <a:endParaRPr lang="en-US" sz="2800" kern="0" dirty="0"/>
          </a:p>
        </p:txBody>
      </p:sp>
      <p:sp>
        <p:nvSpPr>
          <p:cNvPr id="7" name="Rectangle 6"/>
          <p:cNvSpPr>
            <a:spLocks/>
          </p:cNvSpPr>
          <p:nvPr>
            <p:custDataLst>
              <p:tags r:id="rId5"/>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strike="noStrike" kern="0" cap="none" normalizeH="0" baseline="0" noProof="0">
                <a:ln>
                  <a:noFill/>
                </a:ln>
                <a:solidFill>
                  <a:srgbClr val="000000"/>
                </a:solidFill>
                <a:effectLst/>
                <a:uLnTx/>
                <a:uFillTx/>
                <a:ea typeface="+mn-ea"/>
                <a:cs typeface="+mn-cs"/>
              </a:rPr>
              <a:t>Thermotechnology | TT/SNA-C | 2018-06-21</a:t>
            </a:r>
            <a:endParaRPr kumimoji="0" lang="en-US" sz="600" strike="noStrike" kern="0" cap="none" normalizeH="0" baseline="0" noProof="0" dirty="0">
              <a:ln>
                <a:noFill/>
              </a:ln>
              <a:solidFill>
                <a:srgbClr val="000000"/>
              </a:solidFill>
              <a:effectLst/>
              <a:uLnTx/>
              <a:uFillTx/>
              <a:ea typeface="+mn-ea"/>
              <a:cs typeface="+mn-cs"/>
            </a:endParaRPr>
          </a:p>
        </p:txBody>
      </p:sp>
      <p:sp>
        <p:nvSpPr>
          <p:cNvPr id="6" name="Rectangle 5"/>
          <p:cNvSpPr>
            <a:spLocks/>
          </p:cNvSpPr>
          <p:nvPr>
            <p:custDataLst>
              <p:tags r:id="rId6"/>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b="0" i="0" u="none" strike="noStrike" kern="0" cap="none" normalizeH="0" baseline="0" noProof="0">
                <a:ln>
                  <a:noFill/>
                </a:ln>
                <a:solidFill>
                  <a:srgbClr val="B2B3B5"/>
                </a:solidFill>
                <a:effectLst/>
                <a:uLnTx/>
                <a:uFillTx/>
                <a:latin typeface="Bosch Office Sans"/>
                <a:ea typeface="+mn-ea"/>
                <a:cs typeface="+mn-cs"/>
              </a:rPr>
              <a:t>© Bosch Thermotechnology Corp. 2018. All rights reserved, also regarding any disposal, exploitation, reproduction, editing, distribution, as well as in the event of applications for industrial property rights.</a:t>
            </a:r>
            <a:endParaRPr kumimoji="0" lang="en-US" sz="600" b="0" i="0" u="none" strike="noStrike" kern="0" cap="none" normalizeH="0" baseline="0" noProof="0" dirty="0">
              <a:ln>
                <a:noFill/>
              </a:ln>
              <a:solidFill>
                <a:srgbClr val="B2B3B5"/>
              </a:solidFill>
              <a:effectLst/>
              <a:uLnTx/>
              <a:uFillTx/>
              <a:latin typeface="Bosch Office Sans"/>
              <a:ea typeface="+mn-ea"/>
              <a:cs typeface="+mn-cs"/>
            </a:endParaRPr>
          </a:p>
        </p:txBody>
      </p:sp>
      <p:sp>
        <p:nvSpPr>
          <p:cNvPr id="5" name="Rectangle 4"/>
          <p:cNvSpPr>
            <a:spLocks/>
          </p:cNvSpPr>
          <p:nvPr>
            <p:custDataLst>
              <p:tags r:id="rId7"/>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rtlCol="0" anchor="t"/>
          <a:lstStyle/>
          <a:p>
            <a:pPr marL="0" marR="0" indent="0" defTabSz="914400" eaLnBrk="1" fontAlgn="auto" latinLnBrk="0" hangingPunct="1">
              <a:spcBef>
                <a:spcPts val="0"/>
              </a:spcBef>
              <a:spcAft>
                <a:spcPts val="0"/>
              </a:spcAft>
              <a:buClrTx/>
              <a:buSzTx/>
              <a:buFontTx/>
              <a:buNone/>
              <a:tabLst/>
            </a:pPr>
            <a:r>
              <a:rPr kumimoji="0" lang="en-US" sz="1200" b="0" i="0" u="none" strike="noStrike" kern="0" cap="none" normalizeH="0" baseline="0" noProof="0">
                <a:ln>
                  <a:noFill/>
                </a:ln>
                <a:solidFill>
                  <a:srgbClr val="999FA6"/>
                </a:solidFill>
                <a:effectLst/>
                <a:uLnTx/>
                <a:uFillTx/>
                <a:latin typeface="Bosch Office Sans"/>
                <a:ea typeface="+mn-ea"/>
                <a:cs typeface="+mn-cs"/>
              </a:rPr>
              <a:t>28</a:t>
            </a:r>
            <a:endParaRPr kumimoji="0" lang="en-US" sz="1200" b="0" i="0" u="none" strike="noStrike" kern="0" cap="none" normalizeH="0" baseline="0" noProof="0" dirty="0">
              <a:ln>
                <a:noFill/>
              </a:ln>
              <a:solidFill>
                <a:srgbClr val="999FA6"/>
              </a:solidFill>
              <a:effectLst/>
              <a:uLnTx/>
              <a:uFillTx/>
              <a:latin typeface="Bosch Office Sans"/>
              <a:ea typeface="+mn-ea"/>
              <a:cs typeface="+mn-cs"/>
            </a:endParaRPr>
          </a:p>
        </p:txBody>
      </p:sp>
      <p:sp>
        <p:nvSpPr>
          <p:cNvPr id="4" name="Rectangle 3" hidden="1"/>
          <p:cNvSpPr>
            <a:spLocks/>
          </p:cNvSpPr>
          <p:nvPr>
            <p:custDataLst>
              <p:tags r:id="rId8"/>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17780" rIns="0" bIns="0" rtlCol="0" anchor="t">
            <a:normAutofit/>
          </a:bodyPr>
          <a:lstStyle/>
          <a:p>
            <a:pPr marL="0" marR="0" indent="0" defTabSz="914400" eaLnBrk="1" fontAlgn="auto" latinLnBrk="0" hangingPunct="1">
              <a:lnSpc>
                <a:spcPts val="900"/>
              </a:lnSpc>
              <a:spcBef>
                <a:spcPts val="0"/>
              </a:spcBef>
              <a:spcAft>
                <a:spcPts val="0"/>
              </a:spcAft>
              <a:buClrTx/>
              <a:buSzTx/>
              <a:buFontTx/>
              <a:buNone/>
              <a:tabLst/>
            </a:pPr>
            <a:endParaRPr kumimoji="0" lang="en-US" sz="550" b="0" i="0" u="none" strike="noStrike" kern="0" cap="none" normalizeH="0" baseline="0" noProof="0" dirty="0">
              <a:ln>
                <a:noFill/>
              </a:ln>
              <a:effectLst/>
              <a:uLnTx/>
              <a:uFillTx/>
              <a:latin typeface="Bosch Office Sans"/>
              <a:ea typeface="+mn-ea"/>
              <a:cs typeface="+mn-cs"/>
            </a:endParaRPr>
          </a:p>
        </p:txBody>
      </p:sp>
      <p:sp>
        <p:nvSpPr>
          <p:cNvPr id="3" name="TextBox 2"/>
          <p:cNvSpPr txBox="1"/>
          <p:nvPr>
            <p:custDataLst>
              <p:tags r:id="rId9"/>
            </p:custDataLst>
          </p:nvPr>
        </p:nvSpPr>
        <p:spPr>
          <a:xfrm>
            <a:off x="259080" y="1295400"/>
            <a:ext cx="2119630" cy="416814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t">
            <a:noAutofit/>
          </a:bodyPr>
          <a:lstStyle/>
          <a:p>
            <a:pPr marR="0" defTabSz="914400" eaLnBrk="1" fontAlgn="auto" latinLnBrk="0" hangingPunct="1">
              <a:lnSpc>
                <a:spcPct val="107000"/>
              </a:lnSpc>
              <a:spcBef>
                <a:spcPts val="0"/>
              </a:spcBef>
              <a:spcAft>
                <a:spcPts val="0"/>
              </a:spcAft>
              <a:buClrTx/>
              <a:buSzTx/>
              <a:buFontTx/>
              <a:buNone/>
              <a:tabLst/>
            </a:pPr>
            <a:endParaRPr kumimoji="0" lang="en-US" sz="1300" b="0" i="0" u="none" strike="noStrike" kern="0" cap="none" normalizeH="0" baseline="0" noProof="0" dirty="0" err="1">
              <a:ln>
                <a:noFill/>
              </a:ln>
              <a:effectLst/>
              <a:uLnTx/>
              <a:uFillTx/>
            </a:endParaRPr>
          </a:p>
        </p:txBody>
      </p:sp>
      <p:sp>
        <p:nvSpPr>
          <p:cNvPr id="2" name="Title 1"/>
          <p:cNvSpPr>
            <a:spLocks noGrp="1"/>
          </p:cNvSpPr>
          <p:nvPr>
            <p:ph type="title"/>
            <p:custDataLst>
              <p:tags r:id="rId10"/>
            </p:custDataLst>
          </p:nvPr>
        </p:nvSpPr>
        <p:spPr>
          <a:xfrm>
            <a:off x="259080" y="647700"/>
            <a:ext cx="10452100" cy="38862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pPr>
              <a:lnSpc>
                <a:spcPct val="89000"/>
              </a:lnSpc>
              <a:spcBef>
                <a:spcPts val="0"/>
              </a:spcBef>
            </a:pPr>
            <a:r>
              <a:rPr lang="en-US" sz="2300" dirty="0">
                <a:solidFill>
                  <a:schemeClr val="accent4"/>
                </a:solidFill>
              </a:rPr>
              <a:t>Primary-Secondary Piping – Design Load, 3,500 KBtu/h @ 35°F </a:t>
            </a:r>
            <a:r>
              <a:rPr lang="el-GR" sz="2300" dirty="0">
                <a:solidFill>
                  <a:schemeClr val="accent4"/>
                </a:solidFill>
              </a:rPr>
              <a:t>Δ</a:t>
            </a:r>
            <a:r>
              <a:rPr lang="en-US" sz="2300" dirty="0">
                <a:solidFill>
                  <a:schemeClr val="accent4"/>
                </a:solidFill>
              </a:rPr>
              <a:t>T</a:t>
            </a:r>
          </a:p>
        </p:txBody>
      </p:sp>
      <p:grpSp>
        <p:nvGrpSpPr>
          <p:cNvPr id="11" name="Group 10"/>
          <p:cNvGrpSpPr/>
          <p:nvPr/>
        </p:nvGrpSpPr>
        <p:grpSpPr>
          <a:xfrm>
            <a:off x="1037713" y="1009660"/>
            <a:ext cx="7794728" cy="4327464"/>
            <a:chOff x="104146" y="1431183"/>
            <a:chExt cx="7794728" cy="4327464"/>
          </a:xfrm>
        </p:grpSpPr>
        <p:grpSp>
          <p:nvGrpSpPr>
            <p:cNvPr id="12" name="Group 11"/>
            <p:cNvGrpSpPr/>
            <p:nvPr/>
          </p:nvGrpSpPr>
          <p:grpSpPr>
            <a:xfrm>
              <a:off x="104146" y="1431183"/>
              <a:ext cx="7794728" cy="4327464"/>
              <a:chOff x="104146" y="1431183"/>
              <a:chExt cx="7794728" cy="4327464"/>
            </a:xfrm>
          </p:grpSpPr>
          <p:grpSp>
            <p:nvGrpSpPr>
              <p:cNvPr id="21" name="Group 20"/>
              <p:cNvGrpSpPr/>
              <p:nvPr/>
            </p:nvGrpSpPr>
            <p:grpSpPr>
              <a:xfrm>
                <a:off x="662065" y="1810235"/>
                <a:ext cx="7236809" cy="3948412"/>
                <a:chOff x="662065" y="1810235"/>
                <a:chExt cx="7236809" cy="3948412"/>
              </a:xfrm>
            </p:grpSpPr>
            <p:grpSp>
              <p:nvGrpSpPr>
                <p:cNvPr id="23" name="Group 22"/>
                <p:cNvGrpSpPr/>
                <p:nvPr/>
              </p:nvGrpSpPr>
              <p:grpSpPr>
                <a:xfrm>
                  <a:off x="662065" y="1810235"/>
                  <a:ext cx="7236809" cy="3948412"/>
                  <a:chOff x="662065" y="1810235"/>
                  <a:chExt cx="7236809" cy="3948412"/>
                </a:xfrm>
              </p:grpSpPr>
              <p:grpSp>
                <p:nvGrpSpPr>
                  <p:cNvPr id="31" name="Group 30"/>
                  <p:cNvGrpSpPr/>
                  <p:nvPr/>
                </p:nvGrpSpPr>
                <p:grpSpPr>
                  <a:xfrm>
                    <a:off x="662065" y="1810235"/>
                    <a:ext cx="7236809" cy="3948412"/>
                    <a:chOff x="662065" y="1810235"/>
                    <a:chExt cx="7236809" cy="3948412"/>
                  </a:xfrm>
                </p:grpSpPr>
                <p:grpSp>
                  <p:nvGrpSpPr>
                    <p:cNvPr id="39" name="Group 38"/>
                    <p:cNvGrpSpPr/>
                    <p:nvPr/>
                  </p:nvGrpSpPr>
                  <p:grpSpPr>
                    <a:xfrm>
                      <a:off x="662065" y="1834850"/>
                      <a:ext cx="7236809" cy="3923797"/>
                      <a:chOff x="662065" y="1834850"/>
                      <a:chExt cx="7236809" cy="3923797"/>
                    </a:xfrm>
                  </p:grpSpPr>
                  <p:grpSp>
                    <p:nvGrpSpPr>
                      <p:cNvPr id="41" name="Group 40"/>
                      <p:cNvGrpSpPr/>
                      <p:nvPr/>
                    </p:nvGrpSpPr>
                    <p:grpSpPr>
                      <a:xfrm>
                        <a:off x="662065" y="1834850"/>
                        <a:ext cx="7236809" cy="3923797"/>
                        <a:chOff x="662065" y="1834850"/>
                        <a:chExt cx="7236809" cy="3923797"/>
                      </a:xfrm>
                    </p:grpSpPr>
                    <p:sp>
                      <p:nvSpPr>
                        <p:cNvPr id="44" name="Right Arrow 18__"/>
                        <p:cNvSpPr>
                          <a:spLocks noChangeArrowheads="1"/>
                        </p:cNvSpPr>
                        <p:nvPr/>
                      </p:nvSpPr>
                      <p:spPr bwMode="auto">
                        <a:xfrm rot="5400000">
                          <a:off x="519190" y="3624145"/>
                          <a:ext cx="460375" cy="174625"/>
                        </a:xfrm>
                        <a:prstGeom prst="rightArrow">
                          <a:avLst>
                            <a:gd name="adj1" fmla="val 50000"/>
                            <a:gd name="adj2" fmla="val 49969"/>
                          </a:avLst>
                        </a:prstGeom>
                        <a:solidFill>
                          <a:schemeClr val="bg2">
                            <a:lumMod val="75000"/>
                          </a:schemeClr>
                        </a:solidFill>
                        <a:ln w="9525" algn="ctr">
                          <a:solidFill>
                            <a:schemeClr val="bg2">
                              <a:lumMod val="75000"/>
                            </a:schemeClr>
                          </a:solidFill>
                          <a:round/>
                          <a:headEnd/>
                          <a:tailEnd/>
                        </a:ln>
                      </p:spPr>
                      <p:txBody>
                        <a:bodyPr/>
                        <a:lstStyle>
                          <a:lvl1pPr>
                            <a:spcBef>
                              <a:spcPct val="20000"/>
                            </a:spcBef>
                            <a:buChar char="•"/>
                            <a:defRPr sz="2400">
                              <a:solidFill>
                                <a:srgbClr val="003150"/>
                              </a:solidFill>
                              <a:latin typeface="Arial Black" pitchFamily="34" charset="0"/>
                            </a:defRPr>
                          </a:lvl1pPr>
                          <a:lvl2pPr marL="742950" indent="-285750">
                            <a:spcBef>
                              <a:spcPct val="20000"/>
                            </a:spcBef>
                            <a:buChar char="•"/>
                            <a:defRPr>
                              <a:solidFill>
                                <a:srgbClr val="82786F"/>
                              </a:solidFill>
                              <a:latin typeface="Arial" charset="0"/>
                            </a:defRPr>
                          </a:lvl2pPr>
                          <a:lvl3pPr marL="1143000" indent="-228600">
                            <a:spcBef>
                              <a:spcPct val="20000"/>
                            </a:spcBef>
                            <a:buChar char="•"/>
                            <a:defRPr sz="1600">
                              <a:solidFill>
                                <a:srgbClr val="82786F"/>
                              </a:solidFill>
                              <a:latin typeface="Arial" charset="0"/>
                            </a:defRPr>
                          </a:lvl3pPr>
                          <a:lvl4pPr marL="1600200" indent="-228600">
                            <a:spcBef>
                              <a:spcPct val="20000"/>
                            </a:spcBef>
                            <a:buChar char="•"/>
                            <a:defRPr sz="1400">
                              <a:solidFill>
                                <a:srgbClr val="82786F"/>
                              </a:solidFill>
                              <a:latin typeface="Arial" charset="0"/>
                            </a:defRPr>
                          </a:lvl4pPr>
                          <a:lvl5pPr marL="2057400" indent="-228600">
                            <a:spcBef>
                              <a:spcPct val="20000"/>
                            </a:spcBef>
                            <a:buChar char="•"/>
                            <a:defRPr sz="1400">
                              <a:solidFill>
                                <a:srgbClr val="82786F"/>
                              </a:solidFill>
                              <a:latin typeface="Arial" charset="0"/>
                            </a:defRPr>
                          </a:lvl5pPr>
                          <a:lvl6pPr marL="2514600" indent="-228600" eaLnBrk="0" fontAlgn="base" hangingPunct="0">
                            <a:spcBef>
                              <a:spcPct val="20000"/>
                            </a:spcBef>
                            <a:spcAft>
                              <a:spcPct val="0"/>
                            </a:spcAft>
                            <a:buChar char="•"/>
                            <a:defRPr sz="1400">
                              <a:solidFill>
                                <a:srgbClr val="82786F"/>
                              </a:solidFill>
                              <a:latin typeface="Arial" charset="0"/>
                            </a:defRPr>
                          </a:lvl6pPr>
                          <a:lvl7pPr marL="2971800" indent="-228600" eaLnBrk="0" fontAlgn="base" hangingPunct="0">
                            <a:spcBef>
                              <a:spcPct val="20000"/>
                            </a:spcBef>
                            <a:spcAft>
                              <a:spcPct val="0"/>
                            </a:spcAft>
                            <a:buChar char="•"/>
                            <a:defRPr sz="1400">
                              <a:solidFill>
                                <a:srgbClr val="82786F"/>
                              </a:solidFill>
                              <a:latin typeface="Arial" charset="0"/>
                            </a:defRPr>
                          </a:lvl7pPr>
                          <a:lvl8pPr marL="3429000" indent="-228600" eaLnBrk="0" fontAlgn="base" hangingPunct="0">
                            <a:spcBef>
                              <a:spcPct val="20000"/>
                            </a:spcBef>
                            <a:spcAft>
                              <a:spcPct val="0"/>
                            </a:spcAft>
                            <a:buChar char="•"/>
                            <a:defRPr sz="1400">
                              <a:solidFill>
                                <a:srgbClr val="82786F"/>
                              </a:solidFill>
                              <a:latin typeface="Arial" charset="0"/>
                            </a:defRPr>
                          </a:lvl8pPr>
                          <a:lvl9pPr marL="3886200" indent="-228600" eaLnBrk="0" fontAlgn="base" hangingPunct="0">
                            <a:spcBef>
                              <a:spcPct val="20000"/>
                            </a:spcBef>
                            <a:spcAft>
                              <a:spcPct val="0"/>
                            </a:spcAft>
                            <a:buChar char="•"/>
                            <a:defRPr sz="1400">
                              <a:solidFill>
                                <a:srgbClr val="82786F"/>
                              </a:solidFill>
                              <a:latin typeface="Arial" charset="0"/>
                            </a:defRPr>
                          </a:lvl9pPr>
                        </a:lstStyle>
                        <a:p>
                          <a:pPr>
                            <a:spcBef>
                              <a:spcPct val="0"/>
                            </a:spcBef>
                            <a:buFontTx/>
                            <a:buNone/>
                          </a:pPr>
                          <a:endParaRPr lang="en-US" altLang="en-US">
                            <a:solidFill>
                              <a:schemeClr val="tx1"/>
                            </a:solidFill>
                            <a:latin typeface="Arial" charset="0"/>
                          </a:endParaRPr>
                        </a:p>
                      </p:txBody>
                    </p:sp>
                    <p:grpSp>
                      <p:nvGrpSpPr>
                        <p:cNvPr id="45" name="Group 44"/>
                        <p:cNvGrpSpPr/>
                        <p:nvPr/>
                      </p:nvGrpSpPr>
                      <p:grpSpPr>
                        <a:xfrm>
                          <a:off x="853212" y="1834850"/>
                          <a:ext cx="7045662" cy="3923797"/>
                          <a:chOff x="853212" y="1834850"/>
                          <a:chExt cx="7045662" cy="3923797"/>
                        </a:xfrm>
                      </p:grpSpPr>
                      <p:grpSp>
                        <p:nvGrpSpPr>
                          <p:cNvPr id="46" name="Group 45"/>
                          <p:cNvGrpSpPr/>
                          <p:nvPr/>
                        </p:nvGrpSpPr>
                        <p:grpSpPr>
                          <a:xfrm>
                            <a:off x="853212" y="1834850"/>
                            <a:ext cx="7045662" cy="3923797"/>
                            <a:chOff x="853212" y="1834850"/>
                            <a:chExt cx="7045662" cy="3923797"/>
                          </a:xfrm>
                        </p:grpSpPr>
                        <p:grpSp>
                          <p:nvGrpSpPr>
                            <p:cNvPr id="48" name="Group 47"/>
                            <p:cNvGrpSpPr/>
                            <p:nvPr/>
                          </p:nvGrpSpPr>
                          <p:grpSpPr>
                            <a:xfrm>
                              <a:off x="853212" y="1834850"/>
                              <a:ext cx="7045662" cy="3923797"/>
                              <a:chOff x="853212" y="1834850"/>
                              <a:chExt cx="7045662" cy="3923797"/>
                            </a:xfrm>
                          </p:grpSpPr>
                          <p:grpSp>
                            <p:nvGrpSpPr>
                              <p:cNvPr id="50" name="Group 49"/>
                              <p:cNvGrpSpPr/>
                              <p:nvPr/>
                            </p:nvGrpSpPr>
                            <p:grpSpPr>
                              <a:xfrm>
                                <a:off x="853212" y="1834850"/>
                                <a:ext cx="7045662" cy="3923797"/>
                                <a:chOff x="853212" y="1834850"/>
                                <a:chExt cx="7045662" cy="3923797"/>
                              </a:xfrm>
                            </p:grpSpPr>
                            <p:grpSp>
                              <p:nvGrpSpPr>
                                <p:cNvPr id="52" name="Group 51"/>
                                <p:cNvGrpSpPr/>
                                <p:nvPr/>
                              </p:nvGrpSpPr>
                              <p:grpSpPr>
                                <a:xfrm>
                                  <a:off x="853212" y="1834850"/>
                                  <a:ext cx="7045662" cy="3923797"/>
                                  <a:chOff x="853212" y="1834850"/>
                                  <a:chExt cx="7045662" cy="3923797"/>
                                </a:xfrm>
                              </p:grpSpPr>
                              <p:grpSp>
                                <p:nvGrpSpPr>
                                  <p:cNvPr id="56" name="Group 55"/>
                                  <p:cNvGrpSpPr/>
                                  <p:nvPr/>
                                </p:nvGrpSpPr>
                                <p:grpSpPr>
                                  <a:xfrm>
                                    <a:off x="853212" y="1834850"/>
                                    <a:ext cx="7045662" cy="3923797"/>
                                    <a:chOff x="853212" y="1834850"/>
                                    <a:chExt cx="7045662" cy="3923797"/>
                                  </a:xfrm>
                                </p:grpSpPr>
                                <p:grpSp>
                                  <p:nvGrpSpPr>
                                    <p:cNvPr id="58" name="Group 57"/>
                                    <p:cNvGrpSpPr/>
                                    <p:nvPr/>
                                  </p:nvGrpSpPr>
                                  <p:grpSpPr>
                                    <a:xfrm>
                                      <a:off x="853212" y="1834850"/>
                                      <a:ext cx="7045662" cy="3923797"/>
                                      <a:chOff x="853212" y="1834850"/>
                                      <a:chExt cx="7045662" cy="3923797"/>
                                    </a:xfrm>
                                  </p:grpSpPr>
                                  <p:grpSp>
                                    <p:nvGrpSpPr>
                                      <p:cNvPr id="60" name="Group 59"/>
                                      <p:cNvGrpSpPr/>
                                      <p:nvPr/>
                                    </p:nvGrpSpPr>
                                    <p:grpSpPr>
                                      <a:xfrm>
                                        <a:off x="853212" y="1858935"/>
                                        <a:ext cx="7045662" cy="3899712"/>
                                        <a:chOff x="853212" y="1858935"/>
                                        <a:chExt cx="7045662" cy="3899712"/>
                                      </a:xfrm>
                                    </p:grpSpPr>
                                    <p:grpSp>
                                      <p:nvGrpSpPr>
                                        <p:cNvPr id="62" name="Group 61"/>
                                        <p:cNvGrpSpPr/>
                                        <p:nvPr/>
                                      </p:nvGrpSpPr>
                                      <p:grpSpPr>
                                        <a:xfrm>
                                          <a:off x="1974611" y="1858935"/>
                                          <a:ext cx="5924263" cy="3887642"/>
                                          <a:chOff x="1974611" y="1858935"/>
                                          <a:chExt cx="5924263" cy="3887642"/>
                                        </a:xfrm>
                                      </p:grpSpPr>
                                      <p:sp>
                                        <p:nvSpPr>
                                          <p:cNvPr id="64" name="Rectangle 127"/>
                                          <p:cNvSpPr>
                                            <a:spLocks noChangeArrowheads="1"/>
                                          </p:cNvSpPr>
                                          <p:nvPr/>
                                        </p:nvSpPr>
                                        <p:spPr bwMode="auto">
                                          <a:xfrm>
                                            <a:off x="2528024" y="5684957"/>
                                            <a:ext cx="4855464" cy="61620"/>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65" name="Group 64"/>
                                          <p:cNvGrpSpPr/>
                                          <p:nvPr/>
                                        </p:nvGrpSpPr>
                                        <p:grpSpPr>
                                          <a:xfrm>
                                            <a:off x="1974611" y="1858935"/>
                                            <a:ext cx="5924263" cy="3641719"/>
                                            <a:chOff x="1974611" y="1858935"/>
                                            <a:chExt cx="5924263" cy="3641719"/>
                                          </a:xfrm>
                                        </p:grpSpPr>
                                        <p:grpSp>
                                          <p:nvGrpSpPr>
                                            <p:cNvPr id="66" name="Group 65"/>
                                            <p:cNvGrpSpPr/>
                                            <p:nvPr/>
                                          </p:nvGrpSpPr>
                                          <p:grpSpPr>
                                            <a:xfrm>
                                              <a:off x="1974611" y="1858935"/>
                                              <a:ext cx="5924263" cy="3641719"/>
                                              <a:chOff x="1974611" y="1858935"/>
                                              <a:chExt cx="5924263" cy="3641719"/>
                                            </a:xfrm>
                                          </p:grpSpPr>
                                          <p:grpSp>
                                            <p:nvGrpSpPr>
                                              <p:cNvPr id="89" name="Group 88"/>
                                              <p:cNvGrpSpPr/>
                                              <p:nvPr/>
                                            </p:nvGrpSpPr>
                                            <p:grpSpPr>
                                              <a:xfrm>
                                                <a:off x="1974611" y="1858935"/>
                                                <a:ext cx="5924263" cy="3641719"/>
                                                <a:chOff x="1974611" y="1858935"/>
                                                <a:chExt cx="5924263" cy="3641719"/>
                                              </a:xfrm>
                                            </p:grpSpPr>
                                            <p:grpSp>
                                              <p:nvGrpSpPr>
                                                <p:cNvPr id="93" name="Group 92"/>
                                                <p:cNvGrpSpPr/>
                                                <p:nvPr/>
                                              </p:nvGrpSpPr>
                                              <p:grpSpPr>
                                                <a:xfrm>
                                                  <a:off x="1974611" y="2060603"/>
                                                  <a:ext cx="5924263" cy="3440051"/>
                                                  <a:chOff x="1974611" y="2060603"/>
                                                  <a:chExt cx="5924263" cy="3440051"/>
                                                </a:xfrm>
                                              </p:grpSpPr>
                                              <p:grpSp>
                                                <p:nvGrpSpPr>
                                                  <p:cNvPr id="96" name="Group 95"/>
                                                  <p:cNvGrpSpPr/>
                                                  <p:nvPr/>
                                                </p:nvGrpSpPr>
                                                <p:grpSpPr>
                                                  <a:xfrm>
                                                    <a:off x="1986643" y="3204872"/>
                                                    <a:ext cx="5912231" cy="2295782"/>
                                                    <a:chOff x="1986643" y="3204872"/>
                                                    <a:chExt cx="5912231" cy="2295782"/>
                                                  </a:xfrm>
                                                </p:grpSpPr>
                                                <p:grpSp>
                                                  <p:nvGrpSpPr>
                                                    <p:cNvPr id="98" name="Group 97"/>
                                                    <p:cNvGrpSpPr/>
                                                    <p:nvPr/>
                                                  </p:nvGrpSpPr>
                                                  <p:grpSpPr>
                                                    <a:xfrm>
                                                      <a:off x="1986643" y="3205189"/>
                                                      <a:ext cx="5912231" cy="2295465"/>
                                                      <a:chOff x="1986643" y="3205189"/>
                                                      <a:chExt cx="5912231" cy="2295465"/>
                                                    </a:xfrm>
                                                  </p:grpSpPr>
                                                  <p:grpSp>
                                                    <p:nvGrpSpPr>
                                                      <p:cNvPr id="100" name="Group 99"/>
                                                      <p:cNvGrpSpPr/>
                                                      <p:nvPr/>
                                                    </p:nvGrpSpPr>
                                                    <p:grpSpPr>
                                                      <a:xfrm>
                                                        <a:off x="1986643" y="3205189"/>
                                                        <a:ext cx="5907024" cy="2295465"/>
                                                        <a:chOff x="1986643" y="3205189"/>
                                                        <a:chExt cx="5907024" cy="2295465"/>
                                                      </a:xfrm>
                                                    </p:grpSpPr>
                                                    <p:sp>
                                                      <p:nvSpPr>
                                                        <p:cNvPr id="102" name="Rectangle 31__"/>
                                                        <p:cNvSpPr>
                                                          <a:spLocks noChangeArrowheads="1"/>
                                                        </p:cNvSpPr>
                                                        <p:nvPr/>
                                                      </p:nvSpPr>
                                                      <p:spPr bwMode="auto">
                                                        <a:xfrm>
                                                          <a:off x="1986643" y="3205189"/>
                                                          <a:ext cx="5907024" cy="61620"/>
                                                        </a:xfrm>
                                                        <a:prstGeom prst="rect">
                                                          <a:avLst/>
                                                        </a:prstGeom>
                                                        <a:solidFill>
                                                          <a:srgbClr val="C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103" name="Group 102"/>
                                                        <p:cNvGrpSpPr/>
                                                        <p:nvPr/>
                                                      </p:nvGrpSpPr>
                                                      <p:grpSpPr>
                                                        <a:xfrm>
                                                          <a:off x="2897705" y="3880735"/>
                                                          <a:ext cx="4848949" cy="1619919"/>
                                                          <a:chOff x="2897705" y="3880735"/>
                                                          <a:chExt cx="4848949" cy="1619919"/>
                                                        </a:xfrm>
                                                      </p:grpSpPr>
                                                      <p:pic>
                                                        <p:nvPicPr>
                                                          <p:cNvPr id="104" name="Picture 124" descr="Buderus SSB Industrial Stainless Steel Boiler"/>
                                                          <p:cNvPicPr>
                                                            <a:picLocks noChangeAspect="1" noChangeArrowheads="1"/>
                                                          </p:cNvPicPr>
                                                          <p:nvPr/>
                                                        </p:nvPicPr>
                                                        <p:blipFill rotWithShape="1">
                                                          <a:blip r:embed="rId36" cstate="print">
                                                            <a:extLst>
                                                              <a:ext uri="{28A0092B-C50C-407E-A947-70E740481C1C}">
                                                                <a14:useLocalDpi xmlns:a14="http://schemas.microsoft.com/office/drawing/2010/main" val="0"/>
                                                              </a:ext>
                                                            </a:extLst>
                                                          </a:blip>
                                                          <a:srcRect l="11942" t="5216" r="13378"/>
                                                          <a:stretch/>
                                                        </p:blipFill>
                                                        <p:spPr bwMode="auto">
                                                          <a:xfrm>
                                                            <a:off x="2897705" y="3911599"/>
                                                            <a:ext cx="861842" cy="158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5" name="Picture 1240" descr="Buderus SSB Industrial Stainless Steel Boiler"/>
                                                          <p:cNvPicPr>
                                                            <a:picLocks noChangeAspect="1" noChangeArrowheads="1"/>
                                                          </p:cNvPicPr>
                                                          <p:nvPr/>
                                                        </p:nvPicPr>
                                                        <p:blipFill rotWithShape="1">
                                                          <a:blip r:embed="rId36" cstate="print">
                                                            <a:extLst>
                                                              <a:ext uri="{28A0092B-C50C-407E-A947-70E740481C1C}">
                                                                <a14:useLocalDpi xmlns:a14="http://schemas.microsoft.com/office/drawing/2010/main" val="0"/>
                                                              </a:ext>
                                                            </a:extLst>
                                                          </a:blip>
                                                          <a:srcRect l="11942" t="5216" r="13378"/>
                                                          <a:stretch/>
                                                        </p:blipFill>
                                                        <p:spPr bwMode="auto">
                                                          <a:xfrm>
                                                            <a:off x="4939938" y="3880735"/>
                                                            <a:ext cx="861842" cy="158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6" name="Picture 12400" descr="Buderus SSB Industrial Stainless Steel Boiler"/>
                                                          <p:cNvPicPr>
                                                            <a:picLocks noChangeAspect="1" noChangeArrowheads="1"/>
                                                          </p:cNvPicPr>
                                                          <p:nvPr/>
                                                        </p:nvPicPr>
                                                        <p:blipFill rotWithShape="1">
                                                          <a:blip r:embed="rId36" cstate="print">
                                                            <a:extLst>
                                                              <a:ext uri="{28A0092B-C50C-407E-A947-70E740481C1C}">
                                                                <a14:useLocalDpi xmlns:a14="http://schemas.microsoft.com/office/drawing/2010/main" val="0"/>
                                                              </a:ext>
                                                            </a:extLst>
                                                          </a:blip>
                                                          <a:srcRect l="11942" t="5216" r="13378"/>
                                                          <a:stretch/>
                                                        </p:blipFill>
                                                        <p:spPr bwMode="auto">
                                                          <a:xfrm>
                                                            <a:off x="6884812" y="3919505"/>
                                                            <a:ext cx="861842" cy="158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grpSp>
                                                  <p:sp>
                                                    <p:nvSpPr>
                                                      <p:cNvPr id="101" name="Rectangle 31__0"/>
                                                      <p:cNvSpPr>
                                                        <a:spLocks noChangeArrowheads="1"/>
                                                      </p:cNvSpPr>
                                                      <p:nvPr/>
                                                    </p:nvSpPr>
                                                    <p:spPr bwMode="auto">
                                                      <a:xfrm>
                                                        <a:off x="3345162" y="3479174"/>
                                                        <a:ext cx="4553712" cy="61620"/>
                                                      </a:xfrm>
                                                      <a:prstGeom prst="rect">
                                                        <a:avLst/>
                                                      </a:prstGeom>
                                                      <a:solidFill>
                                                        <a:srgbClr val="C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99" name="Rectangle 31__00"/>
                                                    <p:cNvSpPr>
                                                      <a:spLocks noChangeArrowheads="1"/>
                                                    </p:cNvSpPr>
                                                    <p:nvPr/>
                                                  </p:nvSpPr>
                                                  <p:spPr bwMode="auto">
                                                    <a:xfrm rot="5400000">
                                                      <a:off x="7704624" y="3334082"/>
                                                      <a:ext cx="320040" cy="61620"/>
                                                    </a:xfrm>
                                                    <a:prstGeom prst="rect">
                                                      <a:avLst/>
                                                    </a:prstGeom>
                                                    <a:solidFill>
                                                      <a:srgbClr val="C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97" name="Rectangle 31__000"/>
                                                  <p:cNvSpPr>
                                                    <a:spLocks noChangeArrowheads="1"/>
                                                  </p:cNvSpPr>
                                                  <p:nvPr/>
                                                </p:nvSpPr>
                                                <p:spPr bwMode="auto">
                                                  <a:xfrm rot="5400000">
                                                    <a:off x="1411061" y="2624153"/>
                                                    <a:ext cx="1188720" cy="61620"/>
                                                  </a:xfrm>
                                                  <a:prstGeom prst="rect">
                                                    <a:avLst/>
                                                  </a:prstGeom>
                                                  <a:solidFill>
                                                    <a:srgbClr val="C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92" name="Rectangle 31__000000"/>
                                                <p:cNvSpPr>
                                                  <a:spLocks noChangeArrowheads="1"/>
                                                </p:cNvSpPr>
                                                <p:nvPr/>
                                              </p:nvSpPr>
                                              <p:spPr bwMode="auto">
                                                <a:xfrm rot="5400000">
                                                  <a:off x="1866267" y="1969857"/>
                                                  <a:ext cx="283464" cy="61620"/>
                                                </a:xfrm>
                                                <a:prstGeom prst="rect">
                                                  <a:avLst/>
                                                </a:prstGeom>
                                                <a:solidFill>
                                                  <a:srgbClr val="C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83" name="Group 82"/>
                                              <p:cNvGrpSpPr/>
                                              <p:nvPr/>
                                            </p:nvGrpSpPr>
                                            <p:grpSpPr>
                                              <a:xfrm>
                                                <a:off x="3332304" y="3489343"/>
                                                <a:ext cx="4061690" cy="464293"/>
                                                <a:chOff x="3332304" y="3489343"/>
                                                <a:chExt cx="4061690" cy="464293"/>
                                              </a:xfrm>
                                            </p:grpSpPr>
                                            <p:sp>
                                              <p:nvSpPr>
                                                <p:cNvPr id="84" name="Rectangle 31__000000000"/>
                                                <p:cNvSpPr>
                                                  <a:spLocks noChangeArrowheads="1"/>
                                                </p:cNvSpPr>
                                                <p:nvPr/>
                                              </p:nvSpPr>
                                              <p:spPr bwMode="auto">
                                                <a:xfrm rot="5400000">
                                                  <a:off x="3152802" y="3668845"/>
                                                  <a:ext cx="420624" cy="61620"/>
                                                </a:xfrm>
                                                <a:prstGeom prst="rect">
                                                  <a:avLst/>
                                                </a:prstGeom>
                                                <a:solidFill>
                                                  <a:srgbClr val="C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 name="Rectangle 31__0000000000"/>
                                                <p:cNvSpPr>
                                                  <a:spLocks noChangeArrowheads="1"/>
                                                </p:cNvSpPr>
                                                <p:nvPr/>
                                              </p:nvSpPr>
                                              <p:spPr bwMode="auto">
                                                <a:xfrm rot="5400000">
                                                  <a:off x="5203742" y="3681519"/>
                                                  <a:ext cx="420624" cy="61620"/>
                                                </a:xfrm>
                                                <a:prstGeom prst="rect">
                                                  <a:avLst/>
                                                </a:prstGeom>
                                                <a:solidFill>
                                                  <a:srgbClr val="C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6" name="Rectangle 31__00000000000"/>
                                                <p:cNvSpPr>
                                                  <a:spLocks noChangeArrowheads="1"/>
                                                </p:cNvSpPr>
                                                <p:nvPr/>
                                              </p:nvSpPr>
                                              <p:spPr bwMode="auto">
                                                <a:xfrm rot="5400000">
                                                  <a:off x="7152872" y="3712514"/>
                                                  <a:ext cx="420624" cy="61620"/>
                                                </a:xfrm>
                                                <a:prstGeom prst="rect">
                                                  <a:avLst/>
                                                </a:prstGeom>
                                                <a:solidFill>
                                                  <a:srgbClr val="C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grpSp>
                                          <p:nvGrpSpPr>
                                            <p:cNvPr id="69" name="Group 68"/>
                                            <p:cNvGrpSpPr/>
                                            <p:nvPr/>
                                          </p:nvGrpSpPr>
                                          <p:grpSpPr>
                                            <a:xfrm flipV="1">
                                              <a:off x="3241082" y="3606687"/>
                                              <a:ext cx="257676" cy="246121"/>
                                              <a:chOff x="5441506" y="2386064"/>
                                              <a:chExt cx="257676" cy="246121"/>
                                            </a:xfrm>
                                          </p:grpSpPr>
                                          <p:sp>
                                            <p:nvSpPr>
                                              <p:cNvPr id="76" name="Oval 10200"/>
                                              <p:cNvSpPr>
                                                <a:spLocks noChangeArrowheads="1"/>
                                              </p:cNvSpPr>
                                              <p:nvPr/>
                                            </p:nvSpPr>
                                            <p:spPr bwMode="auto">
                                              <a:xfrm rot="10800000">
                                                <a:off x="5441506" y="2386064"/>
                                                <a:ext cx="257676" cy="239419"/>
                                              </a:xfrm>
                                              <a:prstGeom prst="ellipse">
                                                <a:avLst/>
                                              </a:prstGeom>
                                              <a:noFill/>
                                              <a:ln w="19050" algn="ctr">
                                                <a:solidFill>
                                                  <a:srgbClr val="000000"/>
                                                </a:solidFill>
                                                <a:round/>
                                                <a:headEnd/>
                                                <a:tailEnd/>
                                              </a:ln>
                                              <a:effectLst/>
                                              <a:extLst>
                                                <a:ext uri="{909E8E84-426E-40DD-AFC4-6F175D3DCCD1}">
                                                  <a14:hiddenFill xmlns:a14="http://schemas.microsoft.com/office/drawing/2010/main">
                                                    <a:solidFill>
                                                      <a:srgbClr val="808080"/>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AutoShape 10300"/>
                                              <p:cNvSpPr>
                                                <a:spLocks noChangeArrowheads="1"/>
                                              </p:cNvSpPr>
                                              <p:nvPr/>
                                            </p:nvSpPr>
                                            <p:spPr bwMode="auto">
                                              <a:xfrm rot="10800000">
                                                <a:off x="5454684" y="2446741"/>
                                                <a:ext cx="216288" cy="185444"/>
                                              </a:xfrm>
                                              <a:prstGeom prst="flowChartExtract">
                                                <a:avLst/>
                                              </a:prstGeom>
                                              <a:solidFill>
                                                <a:srgbClr val="0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70" name="Group 69"/>
                                            <p:cNvGrpSpPr/>
                                            <p:nvPr/>
                                          </p:nvGrpSpPr>
                                          <p:grpSpPr>
                                            <a:xfrm flipV="1">
                                              <a:off x="5290109" y="3619682"/>
                                              <a:ext cx="257676" cy="246121"/>
                                              <a:chOff x="5441506" y="2386064"/>
                                              <a:chExt cx="257676" cy="246121"/>
                                            </a:xfrm>
                                          </p:grpSpPr>
                                          <p:sp>
                                            <p:nvSpPr>
                                              <p:cNvPr id="74" name="Oval 102000"/>
                                              <p:cNvSpPr>
                                                <a:spLocks noChangeArrowheads="1"/>
                                              </p:cNvSpPr>
                                              <p:nvPr/>
                                            </p:nvSpPr>
                                            <p:spPr bwMode="auto">
                                              <a:xfrm rot="10800000">
                                                <a:off x="5441506" y="2386064"/>
                                                <a:ext cx="257676" cy="239419"/>
                                              </a:xfrm>
                                              <a:prstGeom prst="ellipse">
                                                <a:avLst/>
                                              </a:prstGeom>
                                              <a:noFill/>
                                              <a:ln w="19050" algn="ctr">
                                                <a:solidFill>
                                                  <a:srgbClr val="000000"/>
                                                </a:solidFill>
                                                <a:round/>
                                                <a:headEnd/>
                                                <a:tailEnd/>
                                              </a:ln>
                                              <a:effectLst/>
                                              <a:extLst>
                                                <a:ext uri="{909E8E84-426E-40DD-AFC4-6F175D3DCCD1}">
                                                  <a14:hiddenFill xmlns:a14="http://schemas.microsoft.com/office/drawing/2010/main">
                                                    <a:solidFill>
                                                      <a:srgbClr val="808080"/>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5" name="AutoShape 103000"/>
                                              <p:cNvSpPr>
                                                <a:spLocks noChangeArrowheads="1"/>
                                              </p:cNvSpPr>
                                              <p:nvPr/>
                                            </p:nvSpPr>
                                            <p:spPr bwMode="auto">
                                              <a:xfrm rot="10800000">
                                                <a:off x="5454684" y="2446741"/>
                                                <a:ext cx="216288" cy="185444"/>
                                              </a:xfrm>
                                              <a:prstGeom prst="flowChartExtract">
                                                <a:avLst/>
                                              </a:prstGeom>
                                              <a:solidFill>
                                                <a:srgbClr val="0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71" name="Group 70"/>
                                            <p:cNvGrpSpPr/>
                                            <p:nvPr/>
                                          </p:nvGrpSpPr>
                                          <p:grpSpPr>
                                            <a:xfrm flipV="1">
                                              <a:off x="7247970" y="3634614"/>
                                              <a:ext cx="257676" cy="246121"/>
                                              <a:chOff x="5441506" y="2386064"/>
                                              <a:chExt cx="257676" cy="246121"/>
                                            </a:xfrm>
                                          </p:grpSpPr>
                                          <p:sp>
                                            <p:nvSpPr>
                                              <p:cNvPr id="72" name="Oval 1020000"/>
                                              <p:cNvSpPr>
                                                <a:spLocks noChangeArrowheads="1"/>
                                              </p:cNvSpPr>
                                              <p:nvPr/>
                                            </p:nvSpPr>
                                            <p:spPr bwMode="auto">
                                              <a:xfrm rot="10800000">
                                                <a:off x="5441506" y="2386064"/>
                                                <a:ext cx="257676" cy="239419"/>
                                              </a:xfrm>
                                              <a:prstGeom prst="ellipse">
                                                <a:avLst/>
                                              </a:prstGeom>
                                              <a:noFill/>
                                              <a:ln w="19050" algn="ctr">
                                                <a:solidFill>
                                                  <a:srgbClr val="000000"/>
                                                </a:solidFill>
                                                <a:round/>
                                                <a:headEnd/>
                                                <a:tailEnd/>
                                              </a:ln>
                                              <a:effectLst/>
                                              <a:extLst>
                                                <a:ext uri="{909E8E84-426E-40DD-AFC4-6F175D3DCCD1}">
                                                  <a14:hiddenFill xmlns:a14="http://schemas.microsoft.com/office/drawing/2010/main">
                                                    <a:solidFill>
                                                      <a:srgbClr val="808080"/>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3" name="AutoShape 1030000"/>
                                              <p:cNvSpPr>
                                                <a:spLocks noChangeArrowheads="1"/>
                                              </p:cNvSpPr>
                                              <p:nvPr/>
                                            </p:nvSpPr>
                                            <p:spPr bwMode="auto">
                                              <a:xfrm rot="10800000">
                                                <a:off x="5454684" y="2446741"/>
                                                <a:ext cx="216288" cy="185444"/>
                                              </a:xfrm>
                                              <a:prstGeom prst="flowChartExtract">
                                                <a:avLst/>
                                              </a:prstGeom>
                                              <a:solidFill>
                                                <a:srgbClr val="0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grpSp>
                                    <p:sp>
                                      <p:nvSpPr>
                                        <p:cNvPr id="63" name="Rectangle 62"/>
                                        <p:cNvSpPr>
                                          <a:spLocks noChangeArrowheads="1"/>
                                        </p:cNvSpPr>
                                        <p:nvPr/>
                                      </p:nvSpPr>
                                      <p:spPr bwMode="auto">
                                        <a:xfrm>
                                          <a:off x="853212" y="5697027"/>
                                          <a:ext cx="1152144" cy="61620"/>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61" name="Rectangle 60"/>
                                      <p:cNvSpPr>
                                        <a:spLocks noChangeArrowheads="1"/>
                                      </p:cNvSpPr>
                                      <p:nvPr/>
                                    </p:nvSpPr>
                                    <p:spPr bwMode="auto">
                                      <a:xfrm rot="5400000">
                                        <a:off x="-1056362" y="3747140"/>
                                        <a:ext cx="3886200" cy="61620"/>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59" name="Rectangle 58"/>
                                    <p:cNvSpPr>
                                      <a:spLocks noChangeArrowheads="1"/>
                                    </p:cNvSpPr>
                                    <p:nvPr/>
                                  </p:nvSpPr>
                                  <p:spPr bwMode="auto">
                                    <a:xfrm rot="5400000">
                                      <a:off x="981742" y="4718666"/>
                                      <a:ext cx="2011680" cy="61620"/>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57" name="Rectangle 56"/>
                                  <p:cNvSpPr>
                                    <a:spLocks noChangeArrowheads="1"/>
                                  </p:cNvSpPr>
                                  <p:nvPr/>
                                </p:nvSpPr>
                                <p:spPr bwMode="auto">
                                  <a:xfrm rot="5400000">
                                    <a:off x="1543450" y="4705603"/>
                                    <a:ext cx="2011680" cy="61620"/>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53" name="Rectangle 52"/>
                                <p:cNvSpPr>
                                  <a:spLocks noChangeArrowheads="1"/>
                                </p:cNvSpPr>
                                <p:nvPr/>
                              </p:nvSpPr>
                              <p:spPr bwMode="auto">
                                <a:xfrm rot="5400000">
                                  <a:off x="3177561" y="5517272"/>
                                  <a:ext cx="365760" cy="61620"/>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4" name="Rectangle 53"/>
                                <p:cNvSpPr>
                                  <a:spLocks noChangeArrowheads="1"/>
                                </p:cNvSpPr>
                                <p:nvPr/>
                              </p:nvSpPr>
                              <p:spPr bwMode="auto">
                                <a:xfrm rot="5400000">
                                  <a:off x="5229056" y="5494706"/>
                                  <a:ext cx="365760" cy="61620"/>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5" name="Rectangle 54"/>
                                <p:cNvSpPr>
                                  <a:spLocks noChangeArrowheads="1"/>
                                </p:cNvSpPr>
                                <p:nvPr/>
                              </p:nvSpPr>
                              <p:spPr bwMode="auto">
                                <a:xfrm rot="5400000">
                                  <a:off x="7174297" y="5508702"/>
                                  <a:ext cx="365760" cy="61620"/>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51" name="Rectangle 50"/>
                              <p:cNvSpPr>
                                <a:spLocks noChangeArrowheads="1"/>
                              </p:cNvSpPr>
                              <p:nvPr/>
                            </p:nvSpPr>
                            <p:spPr bwMode="auto">
                              <a:xfrm rot="10800000">
                                <a:off x="1978222" y="3731782"/>
                                <a:ext cx="548640" cy="61620"/>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49" name="Rectangle 48"/>
                            <p:cNvSpPr>
                              <a:spLocks noChangeArrowheads="1"/>
                            </p:cNvSpPr>
                            <p:nvPr/>
                          </p:nvSpPr>
                          <p:spPr bwMode="auto">
                            <a:xfrm rot="16200000">
                              <a:off x="1788620" y="3464354"/>
                              <a:ext cx="466344" cy="61620"/>
                            </a:xfrm>
                            <a:prstGeom prst="rect">
                              <a:avLst/>
                            </a:prstGeom>
                            <a:solidFill>
                              <a:srgbClr val="FFC000"/>
                            </a:solidFill>
                            <a:ln>
                              <a:solidFill>
                                <a:srgbClr val="FFC000"/>
                              </a:solidFill>
                            </a:ln>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47" name="Right Arrow 18___"/>
                          <p:cNvSpPr>
                            <a:spLocks noChangeArrowheads="1"/>
                          </p:cNvSpPr>
                          <p:nvPr/>
                        </p:nvSpPr>
                        <p:spPr bwMode="auto">
                          <a:xfrm flipH="1">
                            <a:off x="2948418" y="2968580"/>
                            <a:ext cx="460375" cy="174625"/>
                          </a:xfrm>
                          <a:prstGeom prst="rightArrow">
                            <a:avLst>
                              <a:gd name="adj1" fmla="val 50000"/>
                              <a:gd name="adj2" fmla="val 49969"/>
                            </a:avLst>
                          </a:prstGeom>
                          <a:solidFill>
                            <a:srgbClr val="C00000"/>
                          </a:solidFill>
                          <a:ln w="9525" algn="ctr">
                            <a:solidFill>
                              <a:srgbClr val="C00000"/>
                            </a:solidFill>
                            <a:round/>
                            <a:headEnd/>
                            <a:tailEnd/>
                          </a:ln>
                        </p:spPr>
                        <p:txBody>
                          <a:bodyPr/>
                          <a:lstStyle>
                            <a:lvl1pPr>
                              <a:spcBef>
                                <a:spcPct val="20000"/>
                              </a:spcBef>
                              <a:buChar char="•"/>
                              <a:defRPr sz="2400">
                                <a:solidFill>
                                  <a:srgbClr val="003150"/>
                                </a:solidFill>
                                <a:latin typeface="Arial Black" pitchFamily="34" charset="0"/>
                              </a:defRPr>
                            </a:lvl1pPr>
                            <a:lvl2pPr marL="742950" indent="-285750">
                              <a:spcBef>
                                <a:spcPct val="20000"/>
                              </a:spcBef>
                              <a:buChar char="•"/>
                              <a:defRPr>
                                <a:solidFill>
                                  <a:srgbClr val="82786F"/>
                                </a:solidFill>
                                <a:latin typeface="Arial" charset="0"/>
                              </a:defRPr>
                            </a:lvl2pPr>
                            <a:lvl3pPr marL="1143000" indent="-228600">
                              <a:spcBef>
                                <a:spcPct val="20000"/>
                              </a:spcBef>
                              <a:buChar char="•"/>
                              <a:defRPr sz="1600">
                                <a:solidFill>
                                  <a:srgbClr val="82786F"/>
                                </a:solidFill>
                                <a:latin typeface="Arial" charset="0"/>
                              </a:defRPr>
                            </a:lvl3pPr>
                            <a:lvl4pPr marL="1600200" indent="-228600">
                              <a:spcBef>
                                <a:spcPct val="20000"/>
                              </a:spcBef>
                              <a:buChar char="•"/>
                              <a:defRPr sz="1400">
                                <a:solidFill>
                                  <a:srgbClr val="82786F"/>
                                </a:solidFill>
                                <a:latin typeface="Arial" charset="0"/>
                              </a:defRPr>
                            </a:lvl4pPr>
                            <a:lvl5pPr marL="2057400" indent="-228600">
                              <a:spcBef>
                                <a:spcPct val="20000"/>
                              </a:spcBef>
                              <a:buChar char="•"/>
                              <a:defRPr sz="1400">
                                <a:solidFill>
                                  <a:srgbClr val="82786F"/>
                                </a:solidFill>
                                <a:latin typeface="Arial" charset="0"/>
                              </a:defRPr>
                            </a:lvl5pPr>
                            <a:lvl6pPr marL="2514600" indent="-228600" eaLnBrk="0" fontAlgn="base" hangingPunct="0">
                              <a:spcBef>
                                <a:spcPct val="20000"/>
                              </a:spcBef>
                              <a:spcAft>
                                <a:spcPct val="0"/>
                              </a:spcAft>
                              <a:buChar char="•"/>
                              <a:defRPr sz="1400">
                                <a:solidFill>
                                  <a:srgbClr val="82786F"/>
                                </a:solidFill>
                                <a:latin typeface="Arial" charset="0"/>
                              </a:defRPr>
                            </a:lvl6pPr>
                            <a:lvl7pPr marL="2971800" indent="-228600" eaLnBrk="0" fontAlgn="base" hangingPunct="0">
                              <a:spcBef>
                                <a:spcPct val="20000"/>
                              </a:spcBef>
                              <a:spcAft>
                                <a:spcPct val="0"/>
                              </a:spcAft>
                              <a:buChar char="•"/>
                              <a:defRPr sz="1400">
                                <a:solidFill>
                                  <a:srgbClr val="82786F"/>
                                </a:solidFill>
                                <a:latin typeface="Arial" charset="0"/>
                              </a:defRPr>
                            </a:lvl7pPr>
                            <a:lvl8pPr marL="3429000" indent="-228600" eaLnBrk="0" fontAlgn="base" hangingPunct="0">
                              <a:spcBef>
                                <a:spcPct val="20000"/>
                              </a:spcBef>
                              <a:spcAft>
                                <a:spcPct val="0"/>
                              </a:spcAft>
                              <a:buChar char="•"/>
                              <a:defRPr sz="1400">
                                <a:solidFill>
                                  <a:srgbClr val="82786F"/>
                                </a:solidFill>
                                <a:latin typeface="Arial" charset="0"/>
                              </a:defRPr>
                            </a:lvl8pPr>
                            <a:lvl9pPr marL="3886200" indent="-228600" eaLnBrk="0" fontAlgn="base" hangingPunct="0">
                              <a:spcBef>
                                <a:spcPct val="20000"/>
                              </a:spcBef>
                              <a:spcAft>
                                <a:spcPct val="0"/>
                              </a:spcAft>
                              <a:buChar char="•"/>
                              <a:defRPr sz="1400">
                                <a:solidFill>
                                  <a:srgbClr val="82786F"/>
                                </a:solidFill>
                                <a:latin typeface="Arial" charset="0"/>
                              </a:defRPr>
                            </a:lvl9pPr>
                          </a:lstStyle>
                          <a:p>
                            <a:pPr>
                              <a:spcBef>
                                <a:spcPct val="0"/>
                              </a:spcBef>
                              <a:buFontTx/>
                              <a:buNone/>
                            </a:pPr>
                            <a:endParaRPr lang="en-US" altLang="en-US">
                              <a:solidFill>
                                <a:schemeClr val="tx1"/>
                              </a:solidFill>
                              <a:latin typeface="Arial" charset="0"/>
                            </a:endParaRPr>
                          </a:p>
                        </p:txBody>
                      </p:sp>
                    </p:grpSp>
                  </p:grpSp>
                  <p:sp>
                    <p:nvSpPr>
                      <p:cNvPr id="42" name="Right Arrow 18__0"/>
                      <p:cNvSpPr>
                        <a:spLocks noChangeArrowheads="1"/>
                      </p:cNvSpPr>
                      <p:nvPr/>
                    </p:nvSpPr>
                    <p:spPr bwMode="auto">
                      <a:xfrm rot="16200000" flipV="1">
                        <a:off x="1618172" y="4717552"/>
                        <a:ext cx="460375" cy="174625"/>
                      </a:xfrm>
                      <a:prstGeom prst="rightArrow">
                        <a:avLst>
                          <a:gd name="adj1" fmla="val 50000"/>
                          <a:gd name="adj2" fmla="val 49969"/>
                        </a:avLst>
                      </a:prstGeom>
                      <a:solidFill>
                        <a:schemeClr val="bg2">
                          <a:lumMod val="75000"/>
                        </a:schemeClr>
                      </a:solidFill>
                      <a:ln w="9525" algn="ctr">
                        <a:solidFill>
                          <a:schemeClr val="bg2">
                            <a:lumMod val="75000"/>
                          </a:schemeClr>
                        </a:solidFill>
                        <a:round/>
                        <a:headEnd/>
                        <a:tailEnd/>
                      </a:ln>
                    </p:spPr>
                    <p:txBody>
                      <a:bodyPr/>
                      <a:lstStyle>
                        <a:lvl1pPr>
                          <a:spcBef>
                            <a:spcPct val="20000"/>
                          </a:spcBef>
                          <a:buChar char="•"/>
                          <a:defRPr sz="2400">
                            <a:solidFill>
                              <a:srgbClr val="003150"/>
                            </a:solidFill>
                            <a:latin typeface="Arial Black" pitchFamily="34" charset="0"/>
                          </a:defRPr>
                        </a:lvl1pPr>
                        <a:lvl2pPr marL="742950" indent="-285750">
                          <a:spcBef>
                            <a:spcPct val="20000"/>
                          </a:spcBef>
                          <a:buChar char="•"/>
                          <a:defRPr>
                            <a:solidFill>
                              <a:srgbClr val="82786F"/>
                            </a:solidFill>
                            <a:latin typeface="Arial" charset="0"/>
                          </a:defRPr>
                        </a:lvl2pPr>
                        <a:lvl3pPr marL="1143000" indent="-228600">
                          <a:spcBef>
                            <a:spcPct val="20000"/>
                          </a:spcBef>
                          <a:buChar char="•"/>
                          <a:defRPr sz="1600">
                            <a:solidFill>
                              <a:srgbClr val="82786F"/>
                            </a:solidFill>
                            <a:latin typeface="Arial" charset="0"/>
                          </a:defRPr>
                        </a:lvl3pPr>
                        <a:lvl4pPr marL="1600200" indent="-228600">
                          <a:spcBef>
                            <a:spcPct val="20000"/>
                          </a:spcBef>
                          <a:buChar char="•"/>
                          <a:defRPr sz="1400">
                            <a:solidFill>
                              <a:srgbClr val="82786F"/>
                            </a:solidFill>
                            <a:latin typeface="Arial" charset="0"/>
                          </a:defRPr>
                        </a:lvl4pPr>
                        <a:lvl5pPr marL="2057400" indent="-228600">
                          <a:spcBef>
                            <a:spcPct val="20000"/>
                          </a:spcBef>
                          <a:buChar char="•"/>
                          <a:defRPr sz="1400">
                            <a:solidFill>
                              <a:srgbClr val="82786F"/>
                            </a:solidFill>
                            <a:latin typeface="Arial" charset="0"/>
                          </a:defRPr>
                        </a:lvl5pPr>
                        <a:lvl6pPr marL="2514600" indent="-228600" eaLnBrk="0" fontAlgn="base" hangingPunct="0">
                          <a:spcBef>
                            <a:spcPct val="20000"/>
                          </a:spcBef>
                          <a:spcAft>
                            <a:spcPct val="0"/>
                          </a:spcAft>
                          <a:buChar char="•"/>
                          <a:defRPr sz="1400">
                            <a:solidFill>
                              <a:srgbClr val="82786F"/>
                            </a:solidFill>
                            <a:latin typeface="Arial" charset="0"/>
                          </a:defRPr>
                        </a:lvl6pPr>
                        <a:lvl7pPr marL="2971800" indent="-228600" eaLnBrk="0" fontAlgn="base" hangingPunct="0">
                          <a:spcBef>
                            <a:spcPct val="20000"/>
                          </a:spcBef>
                          <a:spcAft>
                            <a:spcPct val="0"/>
                          </a:spcAft>
                          <a:buChar char="•"/>
                          <a:defRPr sz="1400">
                            <a:solidFill>
                              <a:srgbClr val="82786F"/>
                            </a:solidFill>
                            <a:latin typeface="Arial" charset="0"/>
                          </a:defRPr>
                        </a:lvl7pPr>
                        <a:lvl8pPr marL="3429000" indent="-228600" eaLnBrk="0" fontAlgn="base" hangingPunct="0">
                          <a:spcBef>
                            <a:spcPct val="20000"/>
                          </a:spcBef>
                          <a:spcAft>
                            <a:spcPct val="0"/>
                          </a:spcAft>
                          <a:buChar char="•"/>
                          <a:defRPr sz="1400">
                            <a:solidFill>
                              <a:srgbClr val="82786F"/>
                            </a:solidFill>
                            <a:latin typeface="Arial" charset="0"/>
                          </a:defRPr>
                        </a:lvl8pPr>
                        <a:lvl9pPr marL="3886200" indent="-228600" eaLnBrk="0" fontAlgn="base" hangingPunct="0">
                          <a:spcBef>
                            <a:spcPct val="20000"/>
                          </a:spcBef>
                          <a:spcAft>
                            <a:spcPct val="0"/>
                          </a:spcAft>
                          <a:buChar char="•"/>
                          <a:defRPr sz="1400">
                            <a:solidFill>
                              <a:srgbClr val="82786F"/>
                            </a:solidFill>
                            <a:latin typeface="Arial" charset="0"/>
                          </a:defRPr>
                        </a:lvl9pPr>
                      </a:lstStyle>
                      <a:p>
                        <a:pPr>
                          <a:spcBef>
                            <a:spcPct val="0"/>
                          </a:spcBef>
                          <a:buFontTx/>
                          <a:buNone/>
                        </a:pPr>
                        <a:endParaRPr lang="en-US" altLang="en-US">
                          <a:solidFill>
                            <a:schemeClr val="tx1"/>
                          </a:solidFill>
                          <a:latin typeface="Arial" charset="0"/>
                        </a:endParaRPr>
                      </a:p>
                    </p:txBody>
                  </p:sp>
                </p:grpSp>
                <p:sp>
                  <p:nvSpPr>
                    <p:cNvPr id="34" name="Freeform 33"/>
                    <p:cNvSpPr/>
                    <p:nvPr/>
                  </p:nvSpPr>
                  <p:spPr bwMode="auto">
                    <a:xfrm>
                      <a:off x="808967" y="1810235"/>
                      <a:ext cx="159471" cy="69746"/>
                    </a:xfrm>
                    <a:custGeom>
                      <a:avLst/>
                      <a:gdLst>
                        <a:gd name="connsiteX0" fmla="*/ 0 w 159471"/>
                        <a:gd name="connsiteY0" fmla="*/ 34835 h 69746"/>
                        <a:gd name="connsiteX1" fmla="*/ 78377 w 159471"/>
                        <a:gd name="connsiteY1" fmla="*/ 17417 h 69746"/>
                        <a:gd name="connsiteX2" fmla="*/ 95794 w 159471"/>
                        <a:gd name="connsiteY2" fmla="*/ 34835 h 69746"/>
                        <a:gd name="connsiteX3" fmla="*/ 104503 w 159471"/>
                        <a:gd name="connsiteY3" fmla="*/ 60960 h 69746"/>
                        <a:gd name="connsiteX4" fmla="*/ 156754 w 159471"/>
                        <a:gd name="connsiteY4" fmla="*/ 52252 h 69746"/>
                        <a:gd name="connsiteX5" fmla="*/ 156754 w 159471"/>
                        <a:gd name="connsiteY5" fmla="*/ 0 h 6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471" h="69746">
                          <a:moveTo>
                            <a:pt x="0" y="34835"/>
                          </a:moveTo>
                          <a:cubicBezTo>
                            <a:pt x="37330" y="12437"/>
                            <a:pt x="38772" y="-2386"/>
                            <a:pt x="78377" y="17417"/>
                          </a:cubicBezTo>
                          <a:cubicBezTo>
                            <a:pt x="85721" y="21089"/>
                            <a:pt x="89988" y="29029"/>
                            <a:pt x="95794" y="34835"/>
                          </a:cubicBezTo>
                          <a:cubicBezTo>
                            <a:pt x="98697" y="43543"/>
                            <a:pt x="98012" y="54469"/>
                            <a:pt x="104503" y="60960"/>
                          </a:cubicBezTo>
                          <a:cubicBezTo>
                            <a:pt x="117850" y="74307"/>
                            <a:pt x="148881" y="73247"/>
                            <a:pt x="156754" y="52252"/>
                          </a:cubicBezTo>
                          <a:cubicBezTo>
                            <a:pt x="162869" y="35944"/>
                            <a:pt x="156754" y="17417"/>
                            <a:pt x="156754" y="0"/>
                          </a:cubicBezTo>
                        </a:path>
                      </a:pathLst>
                    </a:custGeom>
                    <a:noFill/>
                    <a:ln w="381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sp>
                <p:nvSpPr>
                  <p:cNvPr id="32" name="Freeform 31"/>
                  <p:cNvSpPr/>
                  <p:nvPr/>
                </p:nvSpPr>
                <p:spPr bwMode="auto">
                  <a:xfrm>
                    <a:off x="1909310" y="1823743"/>
                    <a:ext cx="159471" cy="69746"/>
                  </a:xfrm>
                  <a:custGeom>
                    <a:avLst/>
                    <a:gdLst>
                      <a:gd name="connsiteX0" fmla="*/ 0 w 159471"/>
                      <a:gd name="connsiteY0" fmla="*/ 34835 h 69746"/>
                      <a:gd name="connsiteX1" fmla="*/ 78377 w 159471"/>
                      <a:gd name="connsiteY1" fmla="*/ 17417 h 69746"/>
                      <a:gd name="connsiteX2" fmla="*/ 95794 w 159471"/>
                      <a:gd name="connsiteY2" fmla="*/ 34835 h 69746"/>
                      <a:gd name="connsiteX3" fmla="*/ 104503 w 159471"/>
                      <a:gd name="connsiteY3" fmla="*/ 60960 h 69746"/>
                      <a:gd name="connsiteX4" fmla="*/ 156754 w 159471"/>
                      <a:gd name="connsiteY4" fmla="*/ 52252 h 69746"/>
                      <a:gd name="connsiteX5" fmla="*/ 156754 w 159471"/>
                      <a:gd name="connsiteY5" fmla="*/ 0 h 6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471" h="69746">
                        <a:moveTo>
                          <a:pt x="0" y="34835"/>
                        </a:moveTo>
                        <a:cubicBezTo>
                          <a:pt x="37330" y="12437"/>
                          <a:pt x="38772" y="-2386"/>
                          <a:pt x="78377" y="17417"/>
                        </a:cubicBezTo>
                        <a:cubicBezTo>
                          <a:pt x="85721" y="21089"/>
                          <a:pt x="89988" y="29029"/>
                          <a:pt x="95794" y="34835"/>
                        </a:cubicBezTo>
                        <a:cubicBezTo>
                          <a:pt x="98697" y="43543"/>
                          <a:pt x="98012" y="54469"/>
                          <a:pt x="104503" y="60960"/>
                        </a:cubicBezTo>
                        <a:cubicBezTo>
                          <a:pt x="117850" y="74307"/>
                          <a:pt x="148881" y="73247"/>
                          <a:pt x="156754" y="52252"/>
                        </a:cubicBezTo>
                        <a:cubicBezTo>
                          <a:pt x="162869" y="35944"/>
                          <a:pt x="156754" y="17417"/>
                          <a:pt x="156754" y="0"/>
                        </a:cubicBezTo>
                      </a:path>
                    </a:pathLst>
                  </a:custGeom>
                  <a:noFill/>
                  <a:ln w="381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sp>
              <p:nvSpPr>
                <p:cNvPr id="24" name="Text Box 118"/>
                <p:cNvSpPr txBox="1">
                  <a:spLocks noChangeArrowheads="1"/>
                </p:cNvSpPr>
                <p:nvPr/>
              </p:nvSpPr>
              <p:spPr bwMode="auto">
                <a:xfrm>
                  <a:off x="3149507" y="5200473"/>
                  <a:ext cx="1987743" cy="2014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Arial" panose="020B0604020202020204" pitchFamily="34" charset="0"/>
                    </a:rPr>
                    <a:t>SSB BOILER</a:t>
                  </a:r>
                  <a:r>
                    <a:rPr kumimoji="0" lang="en-US" altLang="en-US" sz="800" b="1" i="0" u="none" strike="noStrike" cap="none" normalizeH="0" dirty="0">
                      <a:ln>
                        <a:noFill/>
                      </a:ln>
                      <a:solidFill>
                        <a:srgbClr val="000000"/>
                      </a:solidFill>
                      <a:effectLst/>
                      <a:latin typeface="Arial" panose="020B0604020202020204" pitchFamily="34" charset="0"/>
                    </a:rPr>
                    <a:t> 1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Text Box 1180"/>
                <p:cNvSpPr txBox="1">
                  <a:spLocks noChangeArrowheads="1"/>
                </p:cNvSpPr>
                <p:nvPr/>
              </p:nvSpPr>
              <p:spPr bwMode="auto">
                <a:xfrm>
                  <a:off x="5137250" y="5205092"/>
                  <a:ext cx="1987743" cy="2014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Arial" panose="020B0604020202020204" pitchFamily="34" charset="0"/>
                    </a:rPr>
                    <a:t>SSB BOILER</a:t>
                  </a:r>
                  <a:r>
                    <a:rPr kumimoji="0" lang="en-US" altLang="en-US" sz="800" b="1" i="0" u="none" strike="noStrike" cap="none" normalizeH="0" dirty="0">
                      <a:ln>
                        <a:noFill/>
                      </a:ln>
                      <a:solidFill>
                        <a:srgbClr val="000000"/>
                      </a:solidFill>
                      <a:effectLst/>
                      <a:latin typeface="Arial" panose="020B0604020202020204" pitchFamily="34" charset="0"/>
                    </a:rPr>
                    <a:t> 2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Text Box 118000"/>
                <p:cNvSpPr txBox="1">
                  <a:spLocks noChangeArrowheads="1"/>
                </p:cNvSpPr>
                <p:nvPr/>
              </p:nvSpPr>
              <p:spPr bwMode="auto">
                <a:xfrm>
                  <a:off x="3079065" y="3638729"/>
                  <a:ext cx="1845002" cy="2014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800" b="1" dirty="0">
                      <a:solidFill>
                        <a:srgbClr val="000000"/>
                      </a:solidFill>
                      <a:latin typeface="Arial" panose="020B0604020202020204" pitchFamily="34" charset="0"/>
                    </a:rPr>
                    <a:t>PRIMARY PUMP</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Text Box 11800000"/>
                <p:cNvSpPr txBox="1">
                  <a:spLocks noChangeArrowheads="1"/>
                </p:cNvSpPr>
                <p:nvPr/>
              </p:nvSpPr>
              <p:spPr bwMode="auto">
                <a:xfrm>
                  <a:off x="5001962" y="3647584"/>
                  <a:ext cx="1987743" cy="2014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800" b="1" dirty="0">
                      <a:solidFill>
                        <a:srgbClr val="000000"/>
                      </a:solidFill>
                      <a:latin typeface="Arial" panose="020B0604020202020204" pitchFamily="34" charset="0"/>
                    </a:rPr>
                    <a:t>PRIMARY PUMP</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7" name="Text Box 11800000000"/>
              <p:cNvSpPr txBox="1">
                <a:spLocks noChangeArrowheads="1"/>
              </p:cNvSpPr>
              <p:nvPr/>
            </p:nvSpPr>
            <p:spPr bwMode="auto">
              <a:xfrm>
                <a:off x="104146" y="1431183"/>
                <a:ext cx="1565183" cy="34239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000" b="1" dirty="0">
                    <a:solidFill>
                      <a:srgbClr val="000000"/>
                    </a:solidFill>
                    <a:latin typeface="Arial" panose="020B0604020202020204" pitchFamily="34" charset="0"/>
                  </a:rPr>
                  <a:t>RETURN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115</a:t>
                </a:r>
                <a:r>
                  <a:rPr kumimoji="0" lang="en-US" altLang="en-US" sz="1000" b="1" i="0" u="none" strike="noStrike" cap="none" normalizeH="0" baseline="0" dirty="0">
                    <a:ln>
                      <a:noFill/>
                    </a:ln>
                    <a:solidFill>
                      <a:srgbClr val="000000"/>
                    </a:solidFill>
                    <a:effectLst/>
                  </a:rPr>
                  <a:t>℉</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18" name="Text Box 118000000000"/>
              <p:cNvSpPr txBox="1">
                <a:spLocks noChangeArrowheads="1"/>
              </p:cNvSpPr>
              <p:nvPr/>
            </p:nvSpPr>
            <p:spPr bwMode="auto">
              <a:xfrm>
                <a:off x="1235800" y="1445305"/>
                <a:ext cx="1565183" cy="30470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000" b="1" dirty="0">
                    <a:solidFill>
                      <a:srgbClr val="000000"/>
                    </a:solidFill>
                    <a:latin typeface="Arial" panose="020B0604020202020204" pitchFamily="34" charset="0"/>
                  </a:rPr>
                  <a:t>SUPPLY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150</a:t>
                </a:r>
                <a:r>
                  <a:rPr kumimoji="0" lang="en-US" altLang="en-US" sz="1000" b="1" i="0" u="none" strike="noStrike" cap="none" normalizeH="0" baseline="0" dirty="0">
                    <a:ln>
                      <a:noFill/>
                    </a:ln>
                    <a:solidFill>
                      <a:srgbClr val="000000"/>
                    </a:solidFill>
                    <a:effectLst/>
                  </a:rPr>
                  <a:t>℉</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grpSp>
        <p:sp>
          <p:nvSpPr>
            <p:cNvPr id="15" name="Text Box 1180000000000"/>
            <p:cNvSpPr txBox="1">
              <a:spLocks noChangeArrowheads="1"/>
            </p:cNvSpPr>
            <p:nvPr/>
          </p:nvSpPr>
          <p:spPr bwMode="auto">
            <a:xfrm>
              <a:off x="634891" y="2539826"/>
              <a:ext cx="1565183" cy="21319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800" b="1" dirty="0">
                  <a:solidFill>
                    <a:srgbClr val="000000"/>
                  </a:solidFill>
                  <a:latin typeface="Arial" panose="020B0604020202020204" pitchFamily="34" charset="0"/>
                </a:rPr>
                <a:t>EXPANSION TANK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pic>
        <p:nvPicPr>
          <p:cNvPr id="1026" name="Picture 2" descr="Image result for expansion tank asme"/>
          <p:cNvPicPr>
            <a:picLocks noChangeAspect="1" noChangeArrowheads="1"/>
          </p:cNvPicPr>
          <p:nvPr>
            <p:custDataLst>
              <p:tags r:id="rId11"/>
            </p:custDataLst>
          </p:nvPr>
        </p:nvPicPr>
        <p:blipFill rotWithShape="1">
          <a:blip r:embed="rId37">
            <a:extLst>
              <a:ext uri="{28A0092B-C50C-407E-A947-70E740481C1C}">
                <a14:useLocalDpi xmlns:a14="http://schemas.microsoft.com/office/drawing/2010/main" val="0"/>
              </a:ext>
            </a:extLst>
          </a:blip>
          <a:srcRect l="60093" b="10924"/>
          <a:stretch/>
        </p:blipFill>
        <p:spPr bwMode="auto">
          <a:xfrm>
            <a:off x="1744277" y="2313648"/>
            <a:ext cx="760235" cy="1781732"/>
          </a:xfrm>
          <a:prstGeom prst="rect">
            <a:avLst/>
          </a:prstGeom>
          <a:noFill/>
          <a:extLst>
            <a:ext uri="{909E8E84-426E-40DD-AFC4-6F175D3DCCD1}">
              <a14:hiddenFill xmlns:a14="http://schemas.microsoft.com/office/drawing/2010/main">
                <a:solidFill>
                  <a:srgbClr val="FFFFFF"/>
                </a:solidFill>
              </a14:hiddenFill>
            </a:ext>
          </a:extLst>
        </p:spPr>
      </p:pic>
      <p:sp>
        <p:nvSpPr>
          <p:cNvPr id="110" name="Rectangle 109"/>
          <p:cNvSpPr>
            <a:spLocks noChangeArrowheads="1"/>
          </p:cNvSpPr>
          <p:nvPr>
            <p:custDataLst>
              <p:tags r:id="rId12"/>
            </p:custDataLst>
          </p:nvPr>
        </p:nvSpPr>
        <p:spPr bwMode="auto">
          <a:xfrm rot="5400000">
            <a:off x="2155458" y="5263434"/>
            <a:ext cx="365760" cy="61620"/>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1" name="Rectangle 110"/>
          <p:cNvSpPr>
            <a:spLocks noChangeArrowheads="1"/>
          </p:cNvSpPr>
          <p:nvPr>
            <p:custDataLst>
              <p:tags r:id="rId13"/>
            </p:custDataLst>
          </p:nvPr>
        </p:nvSpPr>
        <p:spPr bwMode="auto">
          <a:xfrm rot="5400000">
            <a:off x="2579235" y="5260140"/>
            <a:ext cx="365760" cy="61620"/>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2" name="Rectangle 111"/>
          <p:cNvSpPr>
            <a:spLocks noChangeArrowheads="1"/>
          </p:cNvSpPr>
          <p:nvPr>
            <p:custDataLst>
              <p:tags r:id="rId14"/>
            </p:custDataLst>
          </p:nvPr>
        </p:nvSpPr>
        <p:spPr bwMode="auto">
          <a:xfrm rot="10800000">
            <a:off x="2307033" y="5107033"/>
            <a:ext cx="457200" cy="61620"/>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3" name="Rectangle 112"/>
          <p:cNvSpPr>
            <a:spLocks noChangeArrowheads="1"/>
          </p:cNvSpPr>
          <p:nvPr>
            <p:custDataLst>
              <p:tags r:id="rId15"/>
            </p:custDataLst>
          </p:nvPr>
        </p:nvSpPr>
        <p:spPr bwMode="auto">
          <a:xfrm rot="10800000">
            <a:off x="2334506" y="5413292"/>
            <a:ext cx="457200" cy="61620"/>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7" name="Rectangle 106"/>
          <p:cNvSpPr/>
          <p:nvPr>
            <p:custDataLst>
              <p:tags r:id="rId16"/>
            </p:custDataLst>
          </p:nvPr>
        </p:nvSpPr>
        <p:spPr>
          <a:xfrm>
            <a:off x="2369148" y="5170443"/>
            <a:ext cx="356448" cy="189963"/>
          </a:xfrm>
          <a:prstGeom prst="rect">
            <a:avLst/>
          </a:prstGeom>
          <a:solidFill>
            <a:schemeClr val="bg1"/>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000000"/>
              </a:solidFill>
              <a:effectLst/>
              <a:uLnTx/>
              <a:uFillTx/>
              <a:latin typeface="Bosch Office Sans"/>
              <a:ea typeface="+mn-ea"/>
              <a:cs typeface="+mn-cs"/>
            </a:endParaRPr>
          </a:p>
        </p:txBody>
      </p:sp>
      <p:grpSp>
        <p:nvGrpSpPr>
          <p:cNvPr id="114" name="Group 113"/>
          <p:cNvGrpSpPr/>
          <p:nvPr/>
        </p:nvGrpSpPr>
        <p:grpSpPr>
          <a:xfrm rot="5400000">
            <a:off x="2406669" y="5015859"/>
            <a:ext cx="257676" cy="246121"/>
            <a:chOff x="2721549" y="2111747"/>
            <a:chExt cx="257676" cy="246121"/>
          </a:xfrm>
        </p:grpSpPr>
        <p:sp>
          <p:nvSpPr>
            <p:cNvPr id="115" name="Oval 10200000"/>
            <p:cNvSpPr>
              <a:spLocks noChangeArrowheads="1"/>
            </p:cNvSpPr>
            <p:nvPr>
              <p:custDataLst>
                <p:tags r:id="rId31"/>
              </p:custDataLst>
            </p:nvPr>
          </p:nvSpPr>
          <p:spPr bwMode="auto">
            <a:xfrm rot="10800000" flipV="1">
              <a:off x="2721549" y="2118449"/>
              <a:ext cx="257676" cy="239419"/>
            </a:xfrm>
            <a:prstGeom prst="ellipse">
              <a:avLst/>
            </a:prstGeom>
            <a:noFill/>
            <a:ln w="19050" algn="ctr">
              <a:solidFill>
                <a:srgbClr val="000000"/>
              </a:solidFill>
              <a:round/>
              <a:headEnd/>
              <a:tailEnd/>
            </a:ln>
            <a:effectLst/>
            <a:extLst>
              <a:ext uri="{909E8E84-426E-40DD-AFC4-6F175D3DCCD1}">
                <a14:hiddenFill xmlns:a14="http://schemas.microsoft.com/office/drawing/2010/main">
                  <a:solidFill>
                    <a:srgbClr val="808080"/>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6" name="AutoShape 10300000"/>
            <p:cNvSpPr>
              <a:spLocks noChangeArrowheads="1"/>
            </p:cNvSpPr>
            <p:nvPr>
              <p:custDataLst>
                <p:tags r:id="rId32"/>
              </p:custDataLst>
            </p:nvPr>
          </p:nvSpPr>
          <p:spPr bwMode="auto">
            <a:xfrm rot="10800000" flipV="1">
              <a:off x="2734727" y="2111747"/>
              <a:ext cx="216288" cy="185444"/>
            </a:xfrm>
            <a:prstGeom prst="flowChartExtract">
              <a:avLst/>
            </a:prstGeom>
            <a:solidFill>
              <a:srgbClr val="0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118" name="Group 117"/>
          <p:cNvGrpSpPr/>
          <p:nvPr/>
        </p:nvGrpSpPr>
        <p:grpSpPr>
          <a:xfrm rot="5400000">
            <a:off x="2402655" y="5324671"/>
            <a:ext cx="257676" cy="246121"/>
            <a:chOff x="2721549" y="2111747"/>
            <a:chExt cx="257676" cy="246121"/>
          </a:xfrm>
        </p:grpSpPr>
        <p:sp>
          <p:nvSpPr>
            <p:cNvPr id="119" name="Oval 10200000"/>
            <p:cNvSpPr>
              <a:spLocks noChangeArrowheads="1"/>
            </p:cNvSpPr>
            <p:nvPr>
              <p:custDataLst>
                <p:tags r:id="rId29"/>
              </p:custDataLst>
            </p:nvPr>
          </p:nvSpPr>
          <p:spPr bwMode="auto">
            <a:xfrm rot="10800000" flipV="1">
              <a:off x="2721549" y="2118449"/>
              <a:ext cx="257676" cy="239419"/>
            </a:xfrm>
            <a:prstGeom prst="ellipse">
              <a:avLst/>
            </a:prstGeom>
            <a:noFill/>
            <a:ln w="19050" algn="ctr">
              <a:solidFill>
                <a:srgbClr val="000000"/>
              </a:solidFill>
              <a:round/>
              <a:headEnd/>
              <a:tailEnd/>
            </a:ln>
            <a:effectLst/>
            <a:extLst>
              <a:ext uri="{909E8E84-426E-40DD-AFC4-6F175D3DCCD1}">
                <a14:hiddenFill xmlns:a14="http://schemas.microsoft.com/office/drawing/2010/main">
                  <a:solidFill>
                    <a:srgbClr val="808080"/>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0" name="AutoShape 10300000"/>
            <p:cNvSpPr>
              <a:spLocks noChangeArrowheads="1"/>
            </p:cNvSpPr>
            <p:nvPr>
              <p:custDataLst>
                <p:tags r:id="rId30"/>
              </p:custDataLst>
            </p:nvPr>
          </p:nvSpPr>
          <p:spPr bwMode="auto">
            <a:xfrm rot="10800000" flipV="1">
              <a:off x="2734727" y="2111747"/>
              <a:ext cx="216288" cy="185444"/>
            </a:xfrm>
            <a:prstGeom prst="flowChartExtract">
              <a:avLst/>
            </a:prstGeom>
            <a:solidFill>
              <a:srgbClr val="0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122" name="Text Box 118000000000"/>
          <p:cNvSpPr txBox="1">
            <a:spLocks noChangeArrowheads="1"/>
          </p:cNvSpPr>
          <p:nvPr>
            <p:custDataLst>
              <p:tags r:id="rId17"/>
            </p:custDataLst>
          </p:nvPr>
        </p:nvSpPr>
        <p:spPr bwMode="auto">
          <a:xfrm>
            <a:off x="5316926" y="2595110"/>
            <a:ext cx="1565183" cy="30470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150</a:t>
            </a:r>
            <a:r>
              <a:rPr kumimoji="0" lang="en-US" altLang="en-US" sz="1000" b="1" i="0" u="none" strike="noStrike" cap="none" normalizeH="0" baseline="0" dirty="0">
                <a:ln>
                  <a:noFill/>
                </a:ln>
                <a:solidFill>
                  <a:srgbClr val="000000"/>
                </a:solidFill>
                <a:effectLst/>
              </a:rPr>
              <a:t>℉</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123" name="Text Box 118000000000_"/>
          <p:cNvSpPr txBox="1">
            <a:spLocks noChangeArrowheads="1"/>
          </p:cNvSpPr>
          <p:nvPr>
            <p:custDataLst>
              <p:tags r:id="rId18"/>
            </p:custDataLst>
          </p:nvPr>
        </p:nvSpPr>
        <p:spPr bwMode="auto">
          <a:xfrm>
            <a:off x="2654471" y="3157907"/>
            <a:ext cx="1565183" cy="30470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119.5</a:t>
            </a:r>
            <a:r>
              <a:rPr kumimoji="0" lang="en-US" altLang="en-US" sz="1000" b="1" i="0" u="none" strike="noStrike" cap="none" normalizeH="0" baseline="0" dirty="0">
                <a:ln>
                  <a:noFill/>
                </a:ln>
                <a:solidFill>
                  <a:srgbClr val="000000"/>
                </a:solidFill>
                <a:effectLst/>
              </a:rPr>
              <a:t>℉</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124" name="Text Box 118000000000__"/>
          <p:cNvSpPr txBox="1">
            <a:spLocks noChangeArrowheads="1"/>
          </p:cNvSpPr>
          <p:nvPr>
            <p:custDataLst>
              <p:tags r:id="rId19"/>
            </p:custDataLst>
          </p:nvPr>
        </p:nvSpPr>
        <p:spPr bwMode="auto">
          <a:xfrm rot="16200000">
            <a:off x="4056080" y="4003631"/>
            <a:ext cx="1565183" cy="30470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Arial" panose="020B0604020202020204" pitchFamily="34" charset="0"/>
              </a:rPr>
              <a:t>57 </a:t>
            </a:r>
            <a:r>
              <a:rPr kumimoji="0" lang="en-US" altLang="en-US" sz="800" b="1" i="0" u="none" strike="noStrike" cap="none" normalizeH="0" baseline="0" dirty="0" err="1">
                <a:ln>
                  <a:noFill/>
                </a:ln>
                <a:solidFill>
                  <a:srgbClr val="000000"/>
                </a:solidFill>
                <a:effectLst/>
                <a:latin typeface="Arial" panose="020B0604020202020204" pitchFamily="34" charset="0"/>
              </a:rPr>
              <a:t>gpm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5" name="Text Box 118000000000___"/>
          <p:cNvSpPr txBox="1">
            <a:spLocks noChangeArrowheads="1"/>
          </p:cNvSpPr>
          <p:nvPr>
            <p:custDataLst>
              <p:tags r:id="rId20"/>
            </p:custDataLst>
          </p:nvPr>
        </p:nvSpPr>
        <p:spPr bwMode="auto">
          <a:xfrm rot="16200000">
            <a:off x="6095770" y="4000165"/>
            <a:ext cx="1565183" cy="30470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Arial" panose="020B0604020202020204" pitchFamily="34" charset="0"/>
              </a:rPr>
              <a:t>57 </a:t>
            </a:r>
            <a:r>
              <a:rPr kumimoji="0" lang="en-US" altLang="en-US" sz="800" b="1" i="0" u="none" strike="noStrike" cap="none" normalizeH="0" baseline="0" dirty="0" err="1">
                <a:ln>
                  <a:noFill/>
                </a:ln>
                <a:solidFill>
                  <a:srgbClr val="000000"/>
                </a:solidFill>
                <a:effectLst/>
                <a:latin typeface="Arial" panose="020B0604020202020204" pitchFamily="34" charset="0"/>
              </a:rPr>
              <a:t>gpm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7" name="Left-Right Arrow 116"/>
          <p:cNvSpPr/>
          <p:nvPr>
            <p:custDataLst>
              <p:tags r:id="rId21"/>
            </p:custDataLst>
          </p:nvPr>
        </p:nvSpPr>
        <p:spPr>
          <a:xfrm>
            <a:off x="1902005" y="1579144"/>
            <a:ext cx="967235" cy="141732"/>
          </a:xfrm>
          <a:prstGeom prst="leftRightArrow">
            <a:avLst/>
          </a:prstGeom>
          <a:noFill/>
          <a:ln w="9525" cap="flat" cmpd="sng" algn="ctr">
            <a:solidFill>
              <a:schemeClr val="bg1">
                <a:lumMod val="50000"/>
              </a:scheme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000000"/>
              </a:solidFill>
              <a:effectLst/>
              <a:uLnTx/>
              <a:uFillTx/>
              <a:latin typeface="Bosch Office Sans"/>
              <a:ea typeface="+mn-ea"/>
              <a:cs typeface="+mn-cs"/>
            </a:endParaRPr>
          </a:p>
        </p:txBody>
      </p:sp>
      <p:sp>
        <p:nvSpPr>
          <p:cNvPr id="128" name="Text Box 118000000_"/>
          <p:cNvSpPr txBox="1">
            <a:spLocks noChangeArrowheads="1"/>
          </p:cNvSpPr>
          <p:nvPr>
            <p:custDataLst>
              <p:tags r:id="rId22"/>
            </p:custDataLst>
          </p:nvPr>
        </p:nvSpPr>
        <p:spPr bwMode="auto">
          <a:xfrm>
            <a:off x="1851115" y="1448528"/>
            <a:ext cx="1076103" cy="19767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000" b="1" dirty="0">
                <a:solidFill>
                  <a:srgbClr val="000000"/>
                </a:solidFill>
                <a:latin typeface="Arial" panose="020B0604020202020204" pitchFamily="34" charset="0"/>
              </a:rPr>
              <a:t>200 </a:t>
            </a:r>
            <a:r>
              <a:rPr lang="en-US" altLang="en-US" sz="1000" b="1" dirty="0" err="1">
                <a:solidFill>
                  <a:srgbClr val="000000"/>
                </a:solidFill>
                <a:latin typeface="Arial" panose="020B0604020202020204" pitchFamily="34" charset="0"/>
              </a:rPr>
              <a:t>gpm</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pic>
        <p:nvPicPr>
          <p:cNvPr id="127" name="Picture 2_" descr="Image result for heating air separator"/>
          <p:cNvPicPr>
            <a:picLocks noChangeAspect="1" noChangeArrowheads="1"/>
          </p:cNvPicPr>
          <p:nvPr>
            <p:custDataLst>
              <p:tags r:id="rId23"/>
            </p:custDataLst>
          </p:nvPr>
        </p:nvPicPr>
        <p:blipFill rotWithShape="1">
          <a:blip r:embed="rId38" cstate="print">
            <a:extLst>
              <a:ext uri="{BEBA8EAE-BF5A-486C-A8C5-ECC9F3942E4B}">
                <a14:imgProps xmlns:a14="http://schemas.microsoft.com/office/drawing/2010/main">
                  <a14:imgLayer r:embed="rId39">
                    <a14:imgEffect>
                      <a14:backgroundRemoval t="286" b="96857" l="13125" r="97500">
                        <a14:backgroundMark x1="2500" y1="81429" x2="2500" y2="81429"/>
                        <a14:backgroundMark x1="4375" y1="7714" x2="4375" y2="7714"/>
                        <a14:backgroundMark x1="97500" y1="94571" x2="97500" y2="94571"/>
                        <a14:backgroundMark x1="96250" y1="42571" x2="96250" y2="42571"/>
                      </a14:backgroundRemoval>
                    </a14:imgEffect>
                  </a14:imgLayer>
                </a14:imgProps>
              </a:ext>
              <a:ext uri="{28A0092B-C50C-407E-A947-70E740481C1C}">
                <a14:useLocalDpi xmlns:a14="http://schemas.microsoft.com/office/drawing/2010/main" val="0"/>
              </a:ext>
            </a:extLst>
          </a:blip>
          <a:srcRect l="13098" r="2" b="1617"/>
          <a:stretch/>
        </p:blipFill>
        <p:spPr bwMode="auto">
          <a:xfrm>
            <a:off x="1918958" y="4985044"/>
            <a:ext cx="235889" cy="5849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custDataLst>
              <p:tags r:id="rId24"/>
            </p:custDataLst>
          </p:nvPr>
        </p:nvPicPr>
        <p:blipFill>
          <a:blip r:embed="rId40"/>
          <a:stretch>
            <a:fillRect/>
          </a:stretch>
        </p:blipFill>
        <p:spPr>
          <a:xfrm>
            <a:off x="3872172" y="2971209"/>
            <a:ext cx="1212379" cy="2424757"/>
          </a:xfrm>
          <a:prstGeom prst="rect">
            <a:avLst/>
          </a:prstGeom>
        </p:spPr>
      </p:pic>
      <p:pic>
        <p:nvPicPr>
          <p:cNvPr id="109" name="Picture 108"/>
          <p:cNvPicPr>
            <a:picLocks noChangeAspect="1"/>
          </p:cNvPicPr>
          <p:nvPr>
            <p:custDataLst>
              <p:tags r:id="rId25"/>
            </p:custDataLst>
          </p:nvPr>
        </p:nvPicPr>
        <p:blipFill>
          <a:blip r:embed="rId40"/>
          <a:stretch>
            <a:fillRect/>
          </a:stretch>
        </p:blipFill>
        <p:spPr>
          <a:xfrm>
            <a:off x="5078907" y="2967417"/>
            <a:ext cx="1212379" cy="2424757"/>
          </a:xfrm>
          <a:prstGeom prst="rect">
            <a:avLst/>
          </a:prstGeom>
        </p:spPr>
      </p:pic>
      <p:pic>
        <p:nvPicPr>
          <p:cNvPr id="129" name="Picture 128"/>
          <p:cNvPicPr>
            <a:picLocks noChangeAspect="1"/>
          </p:cNvPicPr>
          <p:nvPr>
            <p:custDataLst>
              <p:tags r:id="rId26"/>
            </p:custDataLst>
          </p:nvPr>
        </p:nvPicPr>
        <p:blipFill>
          <a:blip r:embed="rId40"/>
          <a:stretch>
            <a:fillRect/>
          </a:stretch>
        </p:blipFill>
        <p:spPr>
          <a:xfrm>
            <a:off x="6293207" y="2967417"/>
            <a:ext cx="1212379" cy="2424757"/>
          </a:xfrm>
          <a:prstGeom prst="rect">
            <a:avLst/>
          </a:prstGeom>
        </p:spPr>
      </p:pic>
      <p:pic>
        <p:nvPicPr>
          <p:cNvPr id="130" name="Picture 129"/>
          <p:cNvPicPr>
            <a:picLocks noChangeAspect="1"/>
          </p:cNvPicPr>
          <p:nvPr>
            <p:custDataLst>
              <p:tags r:id="rId27"/>
            </p:custDataLst>
          </p:nvPr>
        </p:nvPicPr>
        <p:blipFill>
          <a:blip r:embed="rId40"/>
          <a:stretch>
            <a:fillRect/>
          </a:stretch>
        </p:blipFill>
        <p:spPr>
          <a:xfrm>
            <a:off x="7506801" y="2968888"/>
            <a:ext cx="1212379" cy="2424757"/>
          </a:xfrm>
          <a:prstGeom prst="rect">
            <a:avLst/>
          </a:prstGeom>
        </p:spPr>
      </p:pic>
      <p:sp>
        <p:nvSpPr>
          <p:cNvPr id="121" name="Text Box 118000000000____"/>
          <p:cNvSpPr txBox="1">
            <a:spLocks noChangeArrowheads="1"/>
          </p:cNvSpPr>
          <p:nvPr>
            <p:custDataLst>
              <p:tags r:id="rId28"/>
            </p:custDataLst>
          </p:nvPr>
        </p:nvSpPr>
        <p:spPr bwMode="auto">
          <a:xfrm>
            <a:off x="8767401" y="3945082"/>
            <a:ext cx="1458639" cy="30470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pPr lvl="0" algn="ctr" eaLnBrk="0" hangingPunct="0"/>
            <a:r>
              <a:rPr lang="en-US" altLang="en-US" sz="1000" b="1" dirty="0">
                <a:solidFill>
                  <a:srgbClr val="000000"/>
                </a:solidFill>
                <a:latin typeface="Arial" panose="020B0604020202020204" pitchFamily="34" charset="0"/>
              </a:rPr>
              <a:t>All Units Operating:</a:t>
            </a:r>
          </a:p>
          <a:p>
            <a:pPr lvl="0" algn="ctr" eaLnBrk="0" hangingPunct="0"/>
            <a:endParaRPr lang="en-US" altLang="en-US" sz="1000" b="1" dirty="0">
              <a:solidFill>
                <a:srgbClr val="000000"/>
              </a:solidFill>
              <a:latin typeface="Arial" panose="020B0604020202020204" pitchFamily="34" charset="0"/>
            </a:endParaRPr>
          </a:p>
          <a:p>
            <a:pPr lvl="0" algn="ctr" eaLnBrk="0" hangingPunct="0"/>
            <a:r>
              <a:rPr lang="en-US" altLang="en-US" sz="1000" b="1" dirty="0">
                <a:solidFill>
                  <a:srgbClr val="000000"/>
                </a:solidFill>
                <a:latin typeface="Arial" panose="020B0604020202020204" pitchFamily="34" charset="0"/>
              </a:rPr>
              <a:t>28.5gpm per module</a:t>
            </a:r>
          </a:p>
          <a:p>
            <a:pPr lvl="0" algn="ctr" eaLnBrk="0" hangingPunct="0"/>
            <a:r>
              <a:rPr lang="en-US" altLang="en-US" sz="1000" b="1" dirty="0">
                <a:solidFill>
                  <a:srgbClr val="000000"/>
                </a:solidFill>
                <a:latin typeface="Arial" panose="020B0604020202020204" pitchFamily="34" charset="0"/>
              </a:rPr>
              <a:t>57gpm per boiler</a:t>
            </a:r>
          </a:p>
          <a:p>
            <a:pPr lvl="0" algn="ctr" eaLnBrk="0" hangingPunct="0"/>
            <a:r>
              <a:rPr lang="en-US" altLang="en-US" sz="1000" b="1" dirty="0">
                <a:latin typeface="Arial" panose="020B0604020202020204" pitchFamily="34" charset="0"/>
              </a:rPr>
              <a:t>228gpm total</a:t>
            </a:r>
          </a:p>
        </p:txBody>
      </p:sp>
      <p:sp>
        <p:nvSpPr>
          <p:cNvPr id="126" name="Right Arrow 18__"/>
          <p:cNvSpPr>
            <a:spLocks noChangeArrowheads="1"/>
          </p:cNvSpPr>
          <p:nvPr/>
        </p:nvSpPr>
        <p:spPr bwMode="auto">
          <a:xfrm rot="5400000">
            <a:off x="2519353" y="2975333"/>
            <a:ext cx="460375" cy="174625"/>
          </a:xfrm>
          <a:prstGeom prst="rightArrow">
            <a:avLst>
              <a:gd name="adj1" fmla="val 50000"/>
              <a:gd name="adj2" fmla="val 49969"/>
            </a:avLst>
          </a:prstGeom>
          <a:solidFill>
            <a:schemeClr val="bg2">
              <a:lumMod val="75000"/>
            </a:schemeClr>
          </a:solidFill>
          <a:ln w="9525" algn="ctr">
            <a:solidFill>
              <a:schemeClr val="bg2">
                <a:lumMod val="75000"/>
              </a:schemeClr>
            </a:solidFill>
            <a:round/>
            <a:headEnd/>
            <a:tailEnd/>
          </a:ln>
        </p:spPr>
        <p:txBody>
          <a:bodyPr/>
          <a:lstStyle>
            <a:lvl1pPr>
              <a:spcBef>
                <a:spcPct val="20000"/>
              </a:spcBef>
              <a:buChar char="•"/>
              <a:defRPr sz="2400">
                <a:solidFill>
                  <a:srgbClr val="003150"/>
                </a:solidFill>
                <a:latin typeface="Arial Black" pitchFamily="34" charset="0"/>
              </a:defRPr>
            </a:lvl1pPr>
            <a:lvl2pPr marL="742950" indent="-285750">
              <a:spcBef>
                <a:spcPct val="20000"/>
              </a:spcBef>
              <a:buChar char="•"/>
              <a:defRPr>
                <a:solidFill>
                  <a:srgbClr val="82786F"/>
                </a:solidFill>
                <a:latin typeface="Arial" charset="0"/>
              </a:defRPr>
            </a:lvl2pPr>
            <a:lvl3pPr marL="1143000" indent="-228600">
              <a:spcBef>
                <a:spcPct val="20000"/>
              </a:spcBef>
              <a:buChar char="•"/>
              <a:defRPr sz="1600">
                <a:solidFill>
                  <a:srgbClr val="82786F"/>
                </a:solidFill>
                <a:latin typeface="Arial" charset="0"/>
              </a:defRPr>
            </a:lvl3pPr>
            <a:lvl4pPr marL="1600200" indent="-228600">
              <a:spcBef>
                <a:spcPct val="20000"/>
              </a:spcBef>
              <a:buChar char="•"/>
              <a:defRPr sz="1400">
                <a:solidFill>
                  <a:srgbClr val="82786F"/>
                </a:solidFill>
                <a:latin typeface="Arial" charset="0"/>
              </a:defRPr>
            </a:lvl4pPr>
            <a:lvl5pPr marL="2057400" indent="-228600">
              <a:spcBef>
                <a:spcPct val="20000"/>
              </a:spcBef>
              <a:buChar char="•"/>
              <a:defRPr sz="1400">
                <a:solidFill>
                  <a:srgbClr val="82786F"/>
                </a:solidFill>
                <a:latin typeface="Arial" charset="0"/>
              </a:defRPr>
            </a:lvl5pPr>
            <a:lvl6pPr marL="2514600" indent="-228600" eaLnBrk="0" fontAlgn="base" hangingPunct="0">
              <a:spcBef>
                <a:spcPct val="20000"/>
              </a:spcBef>
              <a:spcAft>
                <a:spcPct val="0"/>
              </a:spcAft>
              <a:buChar char="•"/>
              <a:defRPr sz="1400">
                <a:solidFill>
                  <a:srgbClr val="82786F"/>
                </a:solidFill>
                <a:latin typeface="Arial" charset="0"/>
              </a:defRPr>
            </a:lvl6pPr>
            <a:lvl7pPr marL="2971800" indent="-228600" eaLnBrk="0" fontAlgn="base" hangingPunct="0">
              <a:spcBef>
                <a:spcPct val="20000"/>
              </a:spcBef>
              <a:spcAft>
                <a:spcPct val="0"/>
              </a:spcAft>
              <a:buChar char="•"/>
              <a:defRPr sz="1400">
                <a:solidFill>
                  <a:srgbClr val="82786F"/>
                </a:solidFill>
                <a:latin typeface="Arial" charset="0"/>
              </a:defRPr>
            </a:lvl7pPr>
            <a:lvl8pPr marL="3429000" indent="-228600" eaLnBrk="0" fontAlgn="base" hangingPunct="0">
              <a:spcBef>
                <a:spcPct val="20000"/>
              </a:spcBef>
              <a:spcAft>
                <a:spcPct val="0"/>
              </a:spcAft>
              <a:buChar char="•"/>
              <a:defRPr sz="1400">
                <a:solidFill>
                  <a:srgbClr val="82786F"/>
                </a:solidFill>
                <a:latin typeface="Arial" charset="0"/>
              </a:defRPr>
            </a:lvl8pPr>
            <a:lvl9pPr marL="3886200" indent="-228600" eaLnBrk="0" fontAlgn="base" hangingPunct="0">
              <a:spcBef>
                <a:spcPct val="20000"/>
              </a:spcBef>
              <a:spcAft>
                <a:spcPct val="0"/>
              </a:spcAft>
              <a:buChar char="•"/>
              <a:defRPr sz="1400">
                <a:solidFill>
                  <a:srgbClr val="82786F"/>
                </a:solidFill>
                <a:latin typeface="Arial" charset="0"/>
              </a:defRPr>
            </a:lvl9pPr>
          </a:lstStyle>
          <a:p>
            <a:pPr>
              <a:spcBef>
                <a:spcPct val="0"/>
              </a:spcBef>
              <a:buFontTx/>
              <a:buNone/>
            </a:pPr>
            <a:endParaRPr lang="en-US" altLang="en-US">
              <a:solidFill>
                <a:schemeClr val="tx1"/>
              </a:solidFill>
              <a:latin typeface="Arial" charset="0"/>
            </a:endParaRPr>
          </a:p>
        </p:txBody>
      </p:sp>
      <p:sp>
        <p:nvSpPr>
          <p:cNvPr id="16" name="Rectangle 15"/>
          <p:cNvSpPr/>
          <p:nvPr/>
        </p:nvSpPr>
        <p:spPr>
          <a:xfrm>
            <a:off x="2986984" y="2951419"/>
            <a:ext cx="631904" cy="246221"/>
          </a:xfrm>
          <a:prstGeom prst="rect">
            <a:avLst/>
          </a:prstGeom>
        </p:spPr>
        <p:txBody>
          <a:bodyPr wrap="none">
            <a:spAutoFit/>
          </a:bodyPr>
          <a:lstStyle/>
          <a:p>
            <a:pPr lvl="0" algn="ctr" eaLnBrk="0" hangingPunct="0"/>
            <a:r>
              <a:rPr lang="en-US" altLang="en-US" sz="1000" b="1" dirty="0">
                <a:solidFill>
                  <a:srgbClr val="000000"/>
                </a:solidFill>
                <a:latin typeface="Arial" panose="020B0604020202020204" pitchFamily="34" charset="0"/>
              </a:rPr>
              <a:t>28 </a:t>
            </a:r>
            <a:r>
              <a:rPr lang="en-US" altLang="en-US" sz="1000" b="1" dirty="0" err="1">
                <a:solidFill>
                  <a:srgbClr val="000000"/>
                </a:solidFill>
                <a:latin typeface="Arial" panose="020B0604020202020204" pitchFamily="34" charset="0"/>
              </a:rPr>
              <a:t>gpm</a:t>
            </a:r>
            <a:endParaRPr lang="en-US" altLang="en-US" sz="2400" b="1" dirty="0">
              <a:solidFill>
                <a:prstClr val="black"/>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163531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07"/>
          <p:cNvSpPr>
            <a:spLocks noChangeArrowheads="1"/>
          </p:cNvSpPr>
          <p:nvPr>
            <p:custDataLst>
              <p:tags r:id="rId2"/>
            </p:custDataLst>
          </p:nvPr>
        </p:nvSpPr>
        <p:spPr bwMode="auto">
          <a:xfrm rot="10800000">
            <a:off x="1802410" y="2945781"/>
            <a:ext cx="548640" cy="61620"/>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 name="Picture 8"/>
          <p:cNvPicPr>
            <a:picLocks/>
          </p:cNvPicPr>
          <p:nvPr>
            <p:custDataLst>
              <p:tags r:id="rId3"/>
            </p:custDataLst>
          </p:nvPr>
        </p:nvPicPr>
        <p:blipFill>
          <a:blip r:embed="rId36">
            <a:extLst>
              <a:ext uri="{28A0092B-C50C-407E-A947-70E740481C1C}">
                <a14:useLocalDpi xmlns:a14="http://schemas.microsoft.com/office/drawing/2010/main" val="0"/>
              </a:ext>
            </a:extLst>
          </a:blip>
          <a:stretch>
            <a:fillRect/>
          </a:stretch>
        </p:blipFill>
        <p:spPr>
          <a:xfrm>
            <a:off x="0" y="6041390"/>
            <a:ext cx="10970260" cy="12954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8" name="TextBox 7"/>
          <p:cNvSpPr txBox="1">
            <a:spLocks/>
          </p:cNvSpPr>
          <p:nvPr>
            <p:custDataLst>
              <p:tags r:id="rId4"/>
            </p:custDataLst>
          </p:nvPr>
        </p:nvSpPr>
        <p:spPr>
          <a:xfrm>
            <a:off x="259080" y="259080"/>
            <a:ext cx="10452100" cy="38862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fontAlgn="auto">
              <a:lnSpc>
                <a:spcPct val="89000"/>
              </a:lnSpc>
              <a:spcBef>
                <a:spcPts val="0"/>
              </a:spcBef>
              <a:spcAft>
                <a:spcPts val="0"/>
              </a:spcAft>
            </a:pPr>
            <a:r>
              <a:rPr lang="en-US" sz="2800" dirty="0">
                <a:solidFill>
                  <a:srgbClr val="A80163"/>
                </a:solidFill>
              </a:rPr>
              <a:t>EXAMPLE OF MODULAR BOILER SYSTEM*</a:t>
            </a:r>
            <a:endParaRPr lang="en-US" sz="2800" kern="0" dirty="0"/>
          </a:p>
        </p:txBody>
      </p:sp>
      <p:sp>
        <p:nvSpPr>
          <p:cNvPr id="7" name="Rectangle 6"/>
          <p:cNvSpPr>
            <a:spLocks/>
          </p:cNvSpPr>
          <p:nvPr>
            <p:custDataLst>
              <p:tags r:id="rId5"/>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strike="noStrike" kern="0" cap="none" normalizeH="0" baseline="0" noProof="0">
                <a:ln>
                  <a:noFill/>
                </a:ln>
                <a:solidFill>
                  <a:srgbClr val="000000"/>
                </a:solidFill>
                <a:effectLst/>
                <a:uLnTx/>
                <a:uFillTx/>
                <a:ea typeface="+mn-ea"/>
                <a:cs typeface="+mn-cs"/>
              </a:rPr>
              <a:t>Thermotechnology | TT/SNA-C | 2018-06-21</a:t>
            </a:r>
            <a:endParaRPr kumimoji="0" lang="en-US" sz="600" strike="noStrike" kern="0" cap="none" normalizeH="0" baseline="0" noProof="0" dirty="0">
              <a:ln>
                <a:noFill/>
              </a:ln>
              <a:solidFill>
                <a:srgbClr val="000000"/>
              </a:solidFill>
              <a:effectLst/>
              <a:uLnTx/>
              <a:uFillTx/>
              <a:ea typeface="+mn-ea"/>
              <a:cs typeface="+mn-cs"/>
            </a:endParaRPr>
          </a:p>
        </p:txBody>
      </p:sp>
      <p:sp>
        <p:nvSpPr>
          <p:cNvPr id="6" name="Rectangle 5"/>
          <p:cNvSpPr>
            <a:spLocks/>
          </p:cNvSpPr>
          <p:nvPr>
            <p:custDataLst>
              <p:tags r:id="rId6"/>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b="0" i="0" u="none" strike="noStrike" kern="0" cap="none" normalizeH="0" baseline="0" noProof="0">
                <a:ln>
                  <a:noFill/>
                </a:ln>
                <a:solidFill>
                  <a:srgbClr val="B2B3B5"/>
                </a:solidFill>
                <a:effectLst/>
                <a:uLnTx/>
                <a:uFillTx/>
                <a:latin typeface="Bosch Office Sans"/>
                <a:ea typeface="+mn-ea"/>
                <a:cs typeface="+mn-cs"/>
              </a:rPr>
              <a:t>© Bosch Thermotechnology Corp. 2018. All rights reserved, also regarding any disposal, exploitation, reproduction, editing, distribution, as well as in the event of applications for industrial property rights.</a:t>
            </a:r>
            <a:endParaRPr kumimoji="0" lang="en-US" sz="600" b="0" i="0" u="none" strike="noStrike" kern="0" cap="none" normalizeH="0" baseline="0" noProof="0" dirty="0">
              <a:ln>
                <a:noFill/>
              </a:ln>
              <a:solidFill>
                <a:srgbClr val="B2B3B5"/>
              </a:solidFill>
              <a:effectLst/>
              <a:uLnTx/>
              <a:uFillTx/>
              <a:latin typeface="Bosch Office Sans"/>
              <a:ea typeface="+mn-ea"/>
              <a:cs typeface="+mn-cs"/>
            </a:endParaRPr>
          </a:p>
        </p:txBody>
      </p:sp>
      <p:sp>
        <p:nvSpPr>
          <p:cNvPr id="5" name="Rectangle 4"/>
          <p:cNvSpPr>
            <a:spLocks/>
          </p:cNvSpPr>
          <p:nvPr>
            <p:custDataLst>
              <p:tags r:id="rId7"/>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rtlCol="0" anchor="t"/>
          <a:lstStyle/>
          <a:p>
            <a:pPr marL="0" marR="0" indent="0" defTabSz="914400" eaLnBrk="1" fontAlgn="auto" latinLnBrk="0" hangingPunct="1">
              <a:spcBef>
                <a:spcPts val="0"/>
              </a:spcBef>
              <a:spcAft>
                <a:spcPts val="0"/>
              </a:spcAft>
              <a:buClrTx/>
              <a:buSzTx/>
              <a:buFontTx/>
              <a:buNone/>
              <a:tabLst/>
            </a:pPr>
            <a:r>
              <a:rPr kumimoji="0" lang="en-US" sz="1200" b="0" i="0" u="none" strike="noStrike" kern="0" cap="none" normalizeH="0" baseline="0" noProof="0">
                <a:ln>
                  <a:noFill/>
                </a:ln>
                <a:solidFill>
                  <a:srgbClr val="999FA6"/>
                </a:solidFill>
                <a:effectLst/>
                <a:uLnTx/>
                <a:uFillTx/>
                <a:latin typeface="Bosch Office Sans"/>
                <a:ea typeface="+mn-ea"/>
                <a:cs typeface="+mn-cs"/>
              </a:rPr>
              <a:t>29</a:t>
            </a:r>
            <a:endParaRPr kumimoji="0" lang="en-US" sz="1200" b="0" i="0" u="none" strike="noStrike" kern="0" cap="none" normalizeH="0" baseline="0" noProof="0" dirty="0">
              <a:ln>
                <a:noFill/>
              </a:ln>
              <a:solidFill>
                <a:srgbClr val="999FA6"/>
              </a:solidFill>
              <a:effectLst/>
              <a:uLnTx/>
              <a:uFillTx/>
              <a:latin typeface="Bosch Office Sans"/>
              <a:ea typeface="+mn-ea"/>
              <a:cs typeface="+mn-cs"/>
            </a:endParaRPr>
          </a:p>
        </p:txBody>
      </p:sp>
      <p:sp>
        <p:nvSpPr>
          <p:cNvPr id="4" name="Rectangle 3" hidden="1"/>
          <p:cNvSpPr>
            <a:spLocks/>
          </p:cNvSpPr>
          <p:nvPr>
            <p:custDataLst>
              <p:tags r:id="rId8"/>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17780" rIns="0" bIns="0" rtlCol="0" anchor="t">
            <a:normAutofit/>
          </a:bodyPr>
          <a:lstStyle/>
          <a:p>
            <a:pPr marL="0" marR="0" indent="0" defTabSz="914400" eaLnBrk="1" fontAlgn="auto" latinLnBrk="0" hangingPunct="1">
              <a:lnSpc>
                <a:spcPts val="900"/>
              </a:lnSpc>
              <a:spcBef>
                <a:spcPts val="0"/>
              </a:spcBef>
              <a:spcAft>
                <a:spcPts val="0"/>
              </a:spcAft>
              <a:buClrTx/>
              <a:buSzTx/>
              <a:buFontTx/>
              <a:buNone/>
              <a:tabLst/>
            </a:pPr>
            <a:endParaRPr kumimoji="0" lang="en-US" sz="550" b="0" i="0" u="none" strike="noStrike" kern="0" cap="none" normalizeH="0" baseline="0" noProof="0" dirty="0">
              <a:ln>
                <a:noFill/>
              </a:ln>
              <a:effectLst/>
              <a:uLnTx/>
              <a:uFillTx/>
              <a:latin typeface="Bosch Office Sans"/>
              <a:ea typeface="+mn-ea"/>
              <a:cs typeface="+mn-cs"/>
            </a:endParaRPr>
          </a:p>
        </p:txBody>
      </p:sp>
      <p:sp>
        <p:nvSpPr>
          <p:cNvPr id="3" name="TextBox 2"/>
          <p:cNvSpPr txBox="1"/>
          <p:nvPr>
            <p:custDataLst>
              <p:tags r:id="rId9"/>
            </p:custDataLst>
          </p:nvPr>
        </p:nvSpPr>
        <p:spPr>
          <a:xfrm>
            <a:off x="259080" y="1295400"/>
            <a:ext cx="2119630" cy="416814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t">
            <a:noAutofit/>
          </a:bodyPr>
          <a:lstStyle/>
          <a:p>
            <a:pPr marR="0" defTabSz="914400" eaLnBrk="1" fontAlgn="auto" latinLnBrk="0" hangingPunct="1">
              <a:lnSpc>
                <a:spcPct val="107000"/>
              </a:lnSpc>
              <a:spcBef>
                <a:spcPts val="0"/>
              </a:spcBef>
              <a:spcAft>
                <a:spcPts val="0"/>
              </a:spcAft>
              <a:buClrTx/>
              <a:buSzTx/>
              <a:buFontTx/>
              <a:buNone/>
              <a:tabLst/>
            </a:pPr>
            <a:endParaRPr kumimoji="0" lang="en-US" sz="1300" b="0" i="0" u="none" strike="noStrike" kern="0" cap="none" normalizeH="0" baseline="0" noProof="0" dirty="0" err="1">
              <a:ln>
                <a:noFill/>
              </a:ln>
              <a:effectLst/>
              <a:uLnTx/>
              <a:uFillTx/>
            </a:endParaRPr>
          </a:p>
        </p:txBody>
      </p:sp>
      <p:sp>
        <p:nvSpPr>
          <p:cNvPr id="2" name="Title 1"/>
          <p:cNvSpPr>
            <a:spLocks noGrp="1"/>
          </p:cNvSpPr>
          <p:nvPr>
            <p:ph type="title"/>
            <p:custDataLst>
              <p:tags r:id="rId10"/>
            </p:custDataLst>
          </p:nvPr>
        </p:nvSpPr>
        <p:spPr>
          <a:xfrm>
            <a:off x="259080" y="647700"/>
            <a:ext cx="10452100" cy="38862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pPr>
              <a:lnSpc>
                <a:spcPct val="89000"/>
              </a:lnSpc>
              <a:spcBef>
                <a:spcPts val="0"/>
              </a:spcBef>
            </a:pPr>
            <a:r>
              <a:rPr lang="en-US" sz="2300" dirty="0">
                <a:solidFill>
                  <a:schemeClr val="accent4"/>
                </a:solidFill>
              </a:rPr>
              <a:t>Primary-Secondary Piping – Observed Operation, 950 </a:t>
            </a:r>
            <a:r>
              <a:rPr lang="en-US" sz="2300" dirty="0" err="1">
                <a:solidFill>
                  <a:schemeClr val="accent4"/>
                </a:solidFill>
              </a:rPr>
              <a:t>Kbtu</a:t>
            </a:r>
            <a:r>
              <a:rPr lang="en-US" sz="2300" dirty="0">
                <a:solidFill>
                  <a:schemeClr val="accent4"/>
                </a:solidFill>
              </a:rPr>
              <a:t>/h @ 20°F OAT</a:t>
            </a:r>
          </a:p>
        </p:txBody>
      </p:sp>
      <p:grpSp>
        <p:nvGrpSpPr>
          <p:cNvPr id="11" name="Group 10"/>
          <p:cNvGrpSpPr/>
          <p:nvPr/>
        </p:nvGrpSpPr>
        <p:grpSpPr>
          <a:xfrm>
            <a:off x="1037713" y="1009660"/>
            <a:ext cx="7794728" cy="4327464"/>
            <a:chOff x="104146" y="1431183"/>
            <a:chExt cx="7794728" cy="4327464"/>
          </a:xfrm>
        </p:grpSpPr>
        <p:grpSp>
          <p:nvGrpSpPr>
            <p:cNvPr id="12" name="Group 11"/>
            <p:cNvGrpSpPr/>
            <p:nvPr/>
          </p:nvGrpSpPr>
          <p:grpSpPr>
            <a:xfrm>
              <a:off x="104146" y="1431183"/>
              <a:ext cx="7794728" cy="4327464"/>
              <a:chOff x="104146" y="1431183"/>
              <a:chExt cx="7794728" cy="4327464"/>
            </a:xfrm>
          </p:grpSpPr>
          <p:grpSp>
            <p:nvGrpSpPr>
              <p:cNvPr id="21" name="Group 20"/>
              <p:cNvGrpSpPr/>
              <p:nvPr/>
            </p:nvGrpSpPr>
            <p:grpSpPr>
              <a:xfrm>
                <a:off x="662065" y="1810235"/>
                <a:ext cx="7236809" cy="3948412"/>
                <a:chOff x="662065" y="1810235"/>
                <a:chExt cx="7236809" cy="3948412"/>
              </a:xfrm>
            </p:grpSpPr>
            <p:grpSp>
              <p:nvGrpSpPr>
                <p:cNvPr id="23" name="Group 22"/>
                <p:cNvGrpSpPr/>
                <p:nvPr/>
              </p:nvGrpSpPr>
              <p:grpSpPr>
                <a:xfrm>
                  <a:off x="662065" y="1810235"/>
                  <a:ext cx="7236809" cy="3948412"/>
                  <a:chOff x="662065" y="1810235"/>
                  <a:chExt cx="7236809" cy="3948412"/>
                </a:xfrm>
              </p:grpSpPr>
              <p:grpSp>
                <p:nvGrpSpPr>
                  <p:cNvPr id="31" name="Group 30"/>
                  <p:cNvGrpSpPr/>
                  <p:nvPr/>
                </p:nvGrpSpPr>
                <p:grpSpPr>
                  <a:xfrm>
                    <a:off x="662065" y="1810235"/>
                    <a:ext cx="7236809" cy="3948412"/>
                    <a:chOff x="662065" y="1810235"/>
                    <a:chExt cx="7236809" cy="3948412"/>
                  </a:xfrm>
                </p:grpSpPr>
                <p:grpSp>
                  <p:nvGrpSpPr>
                    <p:cNvPr id="39" name="Group 38"/>
                    <p:cNvGrpSpPr/>
                    <p:nvPr/>
                  </p:nvGrpSpPr>
                  <p:grpSpPr>
                    <a:xfrm>
                      <a:off x="662065" y="1834850"/>
                      <a:ext cx="7236809" cy="3923797"/>
                      <a:chOff x="662065" y="1834850"/>
                      <a:chExt cx="7236809" cy="3923797"/>
                    </a:xfrm>
                  </p:grpSpPr>
                  <p:grpSp>
                    <p:nvGrpSpPr>
                      <p:cNvPr id="41" name="Group 40"/>
                      <p:cNvGrpSpPr/>
                      <p:nvPr/>
                    </p:nvGrpSpPr>
                    <p:grpSpPr>
                      <a:xfrm>
                        <a:off x="662065" y="1834850"/>
                        <a:ext cx="7236809" cy="3923797"/>
                        <a:chOff x="662065" y="1834850"/>
                        <a:chExt cx="7236809" cy="3923797"/>
                      </a:xfrm>
                    </p:grpSpPr>
                    <p:sp>
                      <p:nvSpPr>
                        <p:cNvPr id="44" name="Right Arrow 18__"/>
                        <p:cNvSpPr>
                          <a:spLocks noChangeArrowheads="1"/>
                        </p:cNvSpPr>
                        <p:nvPr/>
                      </p:nvSpPr>
                      <p:spPr bwMode="auto">
                        <a:xfrm rot="5400000">
                          <a:off x="519190" y="3624145"/>
                          <a:ext cx="460375" cy="174625"/>
                        </a:xfrm>
                        <a:prstGeom prst="rightArrow">
                          <a:avLst>
                            <a:gd name="adj1" fmla="val 50000"/>
                            <a:gd name="adj2" fmla="val 49969"/>
                          </a:avLst>
                        </a:prstGeom>
                        <a:solidFill>
                          <a:schemeClr val="bg2">
                            <a:lumMod val="75000"/>
                          </a:schemeClr>
                        </a:solidFill>
                        <a:ln w="9525" algn="ctr">
                          <a:solidFill>
                            <a:schemeClr val="bg2">
                              <a:lumMod val="75000"/>
                            </a:schemeClr>
                          </a:solidFill>
                          <a:round/>
                          <a:headEnd/>
                          <a:tailEnd/>
                        </a:ln>
                      </p:spPr>
                      <p:txBody>
                        <a:bodyPr/>
                        <a:lstStyle>
                          <a:lvl1pPr>
                            <a:spcBef>
                              <a:spcPct val="20000"/>
                            </a:spcBef>
                            <a:buChar char="•"/>
                            <a:defRPr sz="2400">
                              <a:solidFill>
                                <a:srgbClr val="003150"/>
                              </a:solidFill>
                              <a:latin typeface="Arial Black" pitchFamily="34" charset="0"/>
                            </a:defRPr>
                          </a:lvl1pPr>
                          <a:lvl2pPr marL="742950" indent="-285750">
                            <a:spcBef>
                              <a:spcPct val="20000"/>
                            </a:spcBef>
                            <a:buChar char="•"/>
                            <a:defRPr>
                              <a:solidFill>
                                <a:srgbClr val="82786F"/>
                              </a:solidFill>
                              <a:latin typeface="Arial" charset="0"/>
                            </a:defRPr>
                          </a:lvl2pPr>
                          <a:lvl3pPr marL="1143000" indent="-228600">
                            <a:spcBef>
                              <a:spcPct val="20000"/>
                            </a:spcBef>
                            <a:buChar char="•"/>
                            <a:defRPr sz="1600">
                              <a:solidFill>
                                <a:srgbClr val="82786F"/>
                              </a:solidFill>
                              <a:latin typeface="Arial" charset="0"/>
                            </a:defRPr>
                          </a:lvl3pPr>
                          <a:lvl4pPr marL="1600200" indent="-228600">
                            <a:spcBef>
                              <a:spcPct val="20000"/>
                            </a:spcBef>
                            <a:buChar char="•"/>
                            <a:defRPr sz="1400">
                              <a:solidFill>
                                <a:srgbClr val="82786F"/>
                              </a:solidFill>
                              <a:latin typeface="Arial" charset="0"/>
                            </a:defRPr>
                          </a:lvl4pPr>
                          <a:lvl5pPr marL="2057400" indent="-228600">
                            <a:spcBef>
                              <a:spcPct val="20000"/>
                            </a:spcBef>
                            <a:buChar char="•"/>
                            <a:defRPr sz="1400">
                              <a:solidFill>
                                <a:srgbClr val="82786F"/>
                              </a:solidFill>
                              <a:latin typeface="Arial" charset="0"/>
                            </a:defRPr>
                          </a:lvl5pPr>
                          <a:lvl6pPr marL="2514600" indent="-228600" eaLnBrk="0" fontAlgn="base" hangingPunct="0">
                            <a:spcBef>
                              <a:spcPct val="20000"/>
                            </a:spcBef>
                            <a:spcAft>
                              <a:spcPct val="0"/>
                            </a:spcAft>
                            <a:buChar char="•"/>
                            <a:defRPr sz="1400">
                              <a:solidFill>
                                <a:srgbClr val="82786F"/>
                              </a:solidFill>
                              <a:latin typeface="Arial" charset="0"/>
                            </a:defRPr>
                          </a:lvl6pPr>
                          <a:lvl7pPr marL="2971800" indent="-228600" eaLnBrk="0" fontAlgn="base" hangingPunct="0">
                            <a:spcBef>
                              <a:spcPct val="20000"/>
                            </a:spcBef>
                            <a:spcAft>
                              <a:spcPct val="0"/>
                            </a:spcAft>
                            <a:buChar char="•"/>
                            <a:defRPr sz="1400">
                              <a:solidFill>
                                <a:srgbClr val="82786F"/>
                              </a:solidFill>
                              <a:latin typeface="Arial" charset="0"/>
                            </a:defRPr>
                          </a:lvl7pPr>
                          <a:lvl8pPr marL="3429000" indent="-228600" eaLnBrk="0" fontAlgn="base" hangingPunct="0">
                            <a:spcBef>
                              <a:spcPct val="20000"/>
                            </a:spcBef>
                            <a:spcAft>
                              <a:spcPct val="0"/>
                            </a:spcAft>
                            <a:buChar char="•"/>
                            <a:defRPr sz="1400">
                              <a:solidFill>
                                <a:srgbClr val="82786F"/>
                              </a:solidFill>
                              <a:latin typeface="Arial" charset="0"/>
                            </a:defRPr>
                          </a:lvl8pPr>
                          <a:lvl9pPr marL="3886200" indent="-228600" eaLnBrk="0" fontAlgn="base" hangingPunct="0">
                            <a:spcBef>
                              <a:spcPct val="20000"/>
                            </a:spcBef>
                            <a:spcAft>
                              <a:spcPct val="0"/>
                            </a:spcAft>
                            <a:buChar char="•"/>
                            <a:defRPr sz="1400">
                              <a:solidFill>
                                <a:srgbClr val="82786F"/>
                              </a:solidFill>
                              <a:latin typeface="Arial" charset="0"/>
                            </a:defRPr>
                          </a:lvl9pPr>
                        </a:lstStyle>
                        <a:p>
                          <a:pPr>
                            <a:spcBef>
                              <a:spcPct val="0"/>
                            </a:spcBef>
                            <a:buFontTx/>
                            <a:buNone/>
                          </a:pPr>
                          <a:endParaRPr lang="en-US" altLang="en-US">
                            <a:solidFill>
                              <a:schemeClr val="tx1"/>
                            </a:solidFill>
                            <a:latin typeface="Arial" charset="0"/>
                          </a:endParaRPr>
                        </a:p>
                      </p:txBody>
                    </p:sp>
                    <p:grpSp>
                      <p:nvGrpSpPr>
                        <p:cNvPr id="45" name="Group 44"/>
                        <p:cNvGrpSpPr/>
                        <p:nvPr/>
                      </p:nvGrpSpPr>
                      <p:grpSpPr>
                        <a:xfrm>
                          <a:off x="853212" y="1834850"/>
                          <a:ext cx="7045662" cy="3923797"/>
                          <a:chOff x="853212" y="1834850"/>
                          <a:chExt cx="7045662" cy="3923797"/>
                        </a:xfrm>
                      </p:grpSpPr>
                      <p:grpSp>
                        <p:nvGrpSpPr>
                          <p:cNvPr id="46" name="Group 45"/>
                          <p:cNvGrpSpPr/>
                          <p:nvPr/>
                        </p:nvGrpSpPr>
                        <p:grpSpPr>
                          <a:xfrm>
                            <a:off x="853212" y="1834850"/>
                            <a:ext cx="7045662" cy="3923797"/>
                            <a:chOff x="853212" y="1834850"/>
                            <a:chExt cx="7045662" cy="3923797"/>
                          </a:xfrm>
                        </p:grpSpPr>
                        <p:grpSp>
                          <p:nvGrpSpPr>
                            <p:cNvPr id="48" name="Group 47"/>
                            <p:cNvGrpSpPr/>
                            <p:nvPr/>
                          </p:nvGrpSpPr>
                          <p:grpSpPr>
                            <a:xfrm>
                              <a:off x="853212" y="1834850"/>
                              <a:ext cx="7045662" cy="3923797"/>
                              <a:chOff x="853212" y="1834850"/>
                              <a:chExt cx="7045662" cy="3923797"/>
                            </a:xfrm>
                          </p:grpSpPr>
                          <p:grpSp>
                            <p:nvGrpSpPr>
                              <p:cNvPr id="50" name="Group 49"/>
                              <p:cNvGrpSpPr/>
                              <p:nvPr/>
                            </p:nvGrpSpPr>
                            <p:grpSpPr>
                              <a:xfrm>
                                <a:off x="853212" y="1834850"/>
                                <a:ext cx="7045662" cy="3923797"/>
                                <a:chOff x="853212" y="1834850"/>
                                <a:chExt cx="7045662" cy="3923797"/>
                              </a:xfrm>
                            </p:grpSpPr>
                            <p:grpSp>
                              <p:nvGrpSpPr>
                                <p:cNvPr id="52" name="Group 51"/>
                                <p:cNvGrpSpPr/>
                                <p:nvPr/>
                              </p:nvGrpSpPr>
                              <p:grpSpPr>
                                <a:xfrm>
                                  <a:off x="853212" y="1834850"/>
                                  <a:ext cx="7045662" cy="3923797"/>
                                  <a:chOff x="853212" y="1834850"/>
                                  <a:chExt cx="7045662" cy="3923797"/>
                                </a:xfrm>
                              </p:grpSpPr>
                              <p:grpSp>
                                <p:nvGrpSpPr>
                                  <p:cNvPr id="56" name="Group 55"/>
                                  <p:cNvGrpSpPr/>
                                  <p:nvPr/>
                                </p:nvGrpSpPr>
                                <p:grpSpPr>
                                  <a:xfrm>
                                    <a:off x="853212" y="1834850"/>
                                    <a:ext cx="7045662" cy="3923797"/>
                                    <a:chOff x="853212" y="1834850"/>
                                    <a:chExt cx="7045662" cy="3923797"/>
                                  </a:xfrm>
                                </p:grpSpPr>
                                <p:grpSp>
                                  <p:nvGrpSpPr>
                                    <p:cNvPr id="58" name="Group 57"/>
                                    <p:cNvGrpSpPr/>
                                    <p:nvPr/>
                                  </p:nvGrpSpPr>
                                  <p:grpSpPr>
                                    <a:xfrm>
                                      <a:off x="853212" y="1834850"/>
                                      <a:ext cx="7045662" cy="3923797"/>
                                      <a:chOff x="853212" y="1834850"/>
                                      <a:chExt cx="7045662" cy="3923797"/>
                                    </a:xfrm>
                                  </p:grpSpPr>
                                  <p:grpSp>
                                    <p:nvGrpSpPr>
                                      <p:cNvPr id="60" name="Group 59"/>
                                      <p:cNvGrpSpPr/>
                                      <p:nvPr/>
                                    </p:nvGrpSpPr>
                                    <p:grpSpPr>
                                      <a:xfrm>
                                        <a:off x="853212" y="1858935"/>
                                        <a:ext cx="7045662" cy="3899712"/>
                                        <a:chOff x="853212" y="1858935"/>
                                        <a:chExt cx="7045662" cy="3899712"/>
                                      </a:xfrm>
                                    </p:grpSpPr>
                                    <p:grpSp>
                                      <p:nvGrpSpPr>
                                        <p:cNvPr id="62" name="Group 61"/>
                                        <p:cNvGrpSpPr/>
                                        <p:nvPr/>
                                      </p:nvGrpSpPr>
                                      <p:grpSpPr>
                                        <a:xfrm>
                                          <a:off x="1974611" y="1858935"/>
                                          <a:ext cx="5924263" cy="3887642"/>
                                          <a:chOff x="1974611" y="1858935"/>
                                          <a:chExt cx="5924263" cy="3887642"/>
                                        </a:xfrm>
                                      </p:grpSpPr>
                                      <p:sp>
                                        <p:nvSpPr>
                                          <p:cNvPr id="64" name="Rectangle 127"/>
                                          <p:cNvSpPr>
                                            <a:spLocks noChangeArrowheads="1"/>
                                          </p:cNvSpPr>
                                          <p:nvPr/>
                                        </p:nvSpPr>
                                        <p:spPr bwMode="auto">
                                          <a:xfrm>
                                            <a:off x="2528024" y="5684957"/>
                                            <a:ext cx="4855464" cy="61620"/>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65" name="Group 64"/>
                                          <p:cNvGrpSpPr/>
                                          <p:nvPr/>
                                        </p:nvGrpSpPr>
                                        <p:grpSpPr>
                                          <a:xfrm>
                                            <a:off x="1974611" y="1858935"/>
                                            <a:ext cx="5924263" cy="3641719"/>
                                            <a:chOff x="1974611" y="1858935"/>
                                            <a:chExt cx="5924263" cy="3641719"/>
                                          </a:xfrm>
                                        </p:grpSpPr>
                                        <p:grpSp>
                                          <p:nvGrpSpPr>
                                            <p:cNvPr id="66" name="Group 65"/>
                                            <p:cNvGrpSpPr/>
                                            <p:nvPr/>
                                          </p:nvGrpSpPr>
                                          <p:grpSpPr>
                                            <a:xfrm>
                                              <a:off x="1974611" y="1858935"/>
                                              <a:ext cx="5924263" cy="3641719"/>
                                              <a:chOff x="1974611" y="1858935"/>
                                              <a:chExt cx="5924263" cy="3641719"/>
                                            </a:xfrm>
                                          </p:grpSpPr>
                                          <p:grpSp>
                                            <p:nvGrpSpPr>
                                              <p:cNvPr id="89" name="Group 88"/>
                                              <p:cNvGrpSpPr/>
                                              <p:nvPr/>
                                            </p:nvGrpSpPr>
                                            <p:grpSpPr>
                                              <a:xfrm>
                                                <a:off x="1974611" y="1858935"/>
                                                <a:ext cx="5924263" cy="3641719"/>
                                                <a:chOff x="1974611" y="1858935"/>
                                                <a:chExt cx="5924263" cy="3641719"/>
                                              </a:xfrm>
                                            </p:grpSpPr>
                                            <p:grpSp>
                                              <p:nvGrpSpPr>
                                                <p:cNvPr id="93" name="Group 92"/>
                                                <p:cNvGrpSpPr/>
                                                <p:nvPr/>
                                              </p:nvGrpSpPr>
                                              <p:grpSpPr>
                                                <a:xfrm>
                                                  <a:off x="1974611" y="2060603"/>
                                                  <a:ext cx="5924263" cy="3440051"/>
                                                  <a:chOff x="1974611" y="2060603"/>
                                                  <a:chExt cx="5924263" cy="3440051"/>
                                                </a:xfrm>
                                              </p:grpSpPr>
                                              <p:grpSp>
                                                <p:nvGrpSpPr>
                                                  <p:cNvPr id="96" name="Group 95"/>
                                                  <p:cNvGrpSpPr/>
                                                  <p:nvPr/>
                                                </p:nvGrpSpPr>
                                                <p:grpSpPr>
                                                  <a:xfrm>
                                                    <a:off x="1986643" y="3204872"/>
                                                    <a:ext cx="5912231" cy="2295782"/>
                                                    <a:chOff x="1986643" y="3204872"/>
                                                    <a:chExt cx="5912231" cy="2295782"/>
                                                  </a:xfrm>
                                                </p:grpSpPr>
                                                <p:grpSp>
                                                  <p:nvGrpSpPr>
                                                    <p:cNvPr id="98" name="Group 97"/>
                                                    <p:cNvGrpSpPr/>
                                                    <p:nvPr/>
                                                  </p:nvGrpSpPr>
                                                  <p:grpSpPr>
                                                    <a:xfrm>
                                                      <a:off x="1986643" y="3205189"/>
                                                      <a:ext cx="5912231" cy="2295465"/>
                                                      <a:chOff x="1986643" y="3205189"/>
                                                      <a:chExt cx="5912231" cy="2295465"/>
                                                    </a:xfrm>
                                                  </p:grpSpPr>
                                                  <p:grpSp>
                                                    <p:nvGrpSpPr>
                                                      <p:cNvPr id="100" name="Group 99"/>
                                                      <p:cNvGrpSpPr/>
                                                      <p:nvPr/>
                                                    </p:nvGrpSpPr>
                                                    <p:grpSpPr>
                                                      <a:xfrm>
                                                        <a:off x="1986643" y="3205189"/>
                                                        <a:ext cx="5907024" cy="2295465"/>
                                                        <a:chOff x="1986643" y="3205189"/>
                                                        <a:chExt cx="5907024" cy="2295465"/>
                                                      </a:xfrm>
                                                    </p:grpSpPr>
                                                    <p:sp>
                                                      <p:nvSpPr>
                                                        <p:cNvPr id="102" name="Rectangle 31__"/>
                                                        <p:cNvSpPr>
                                                          <a:spLocks noChangeArrowheads="1"/>
                                                        </p:cNvSpPr>
                                                        <p:nvPr/>
                                                      </p:nvSpPr>
                                                      <p:spPr bwMode="auto">
                                                        <a:xfrm>
                                                          <a:off x="1986643" y="3205189"/>
                                                          <a:ext cx="5907024" cy="61620"/>
                                                        </a:xfrm>
                                                        <a:prstGeom prst="rect">
                                                          <a:avLst/>
                                                        </a:prstGeom>
                                                        <a:solidFill>
                                                          <a:srgbClr val="C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103" name="Group 102"/>
                                                        <p:cNvGrpSpPr/>
                                                        <p:nvPr/>
                                                      </p:nvGrpSpPr>
                                                      <p:grpSpPr>
                                                        <a:xfrm>
                                                          <a:off x="2897705" y="3880735"/>
                                                          <a:ext cx="4848949" cy="1619919"/>
                                                          <a:chOff x="2897705" y="3880735"/>
                                                          <a:chExt cx="4848949" cy="1619919"/>
                                                        </a:xfrm>
                                                      </p:grpSpPr>
                                                      <p:pic>
                                                        <p:nvPicPr>
                                                          <p:cNvPr id="104" name="Picture 124" descr="Buderus SSB Industrial Stainless Steel Boiler"/>
                                                          <p:cNvPicPr>
                                                            <a:picLocks noChangeAspect="1" noChangeArrowheads="1"/>
                                                          </p:cNvPicPr>
                                                          <p:nvPr/>
                                                        </p:nvPicPr>
                                                        <p:blipFill rotWithShape="1">
                                                          <a:blip r:embed="rId37" cstate="print">
                                                            <a:extLst>
                                                              <a:ext uri="{28A0092B-C50C-407E-A947-70E740481C1C}">
                                                                <a14:useLocalDpi xmlns:a14="http://schemas.microsoft.com/office/drawing/2010/main" val="0"/>
                                                              </a:ext>
                                                            </a:extLst>
                                                          </a:blip>
                                                          <a:srcRect l="11942" t="5216" r="13378"/>
                                                          <a:stretch/>
                                                        </p:blipFill>
                                                        <p:spPr bwMode="auto">
                                                          <a:xfrm>
                                                            <a:off x="2897705" y="3911599"/>
                                                            <a:ext cx="861842" cy="158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5" name="Picture 1240" descr="Buderus SSB Industrial Stainless Steel Boiler"/>
                                                          <p:cNvPicPr>
                                                            <a:picLocks noChangeAspect="1" noChangeArrowheads="1"/>
                                                          </p:cNvPicPr>
                                                          <p:nvPr/>
                                                        </p:nvPicPr>
                                                        <p:blipFill rotWithShape="1">
                                                          <a:blip r:embed="rId37" cstate="print">
                                                            <a:extLst>
                                                              <a:ext uri="{28A0092B-C50C-407E-A947-70E740481C1C}">
                                                                <a14:useLocalDpi xmlns:a14="http://schemas.microsoft.com/office/drawing/2010/main" val="0"/>
                                                              </a:ext>
                                                            </a:extLst>
                                                          </a:blip>
                                                          <a:srcRect l="11942" t="5216" r="13378"/>
                                                          <a:stretch/>
                                                        </p:blipFill>
                                                        <p:spPr bwMode="auto">
                                                          <a:xfrm>
                                                            <a:off x="4939938" y="3880735"/>
                                                            <a:ext cx="861842" cy="158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6" name="Picture 12400" descr="Buderus SSB Industrial Stainless Steel Boiler"/>
                                                          <p:cNvPicPr>
                                                            <a:picLocks noChangeAspect="1" noChangeArrowheads="1"/>
                                                          </p:cNvPicPr>
                                                          <p:nvPr/>
                                                        </p:nvPicPr>
                                                        <p:blipFill rotWithShape="1">
                                                          <a:blip r:embed="rId37" cstate="print">
                                                            <a:extLst>
                                                              <a:ext uri="{28A0092B-C50C-407E-A947-70E740481C1C}">
                                                                <a14:useLocalDpi xmlns:a14="http://schemas.microsoft.com/office/drawing/2010/main" val="0"/>
                                                              </a:ext>
                                                            </a:extLst>
                                                          </a:blip>
                                                          <a:srcRect l="11942" t="5216" r="13378"/>
                                                          <a:stretch/>
                                                        </p:blipFill>
                                                        <p:spPr bwMode="auto">
                                                          <a:xfrm>
                                                            <a:off x="6884812" y="3919505"/>
                                                            <a:ext cx="861842" cy="158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grpSp>
                                                  <p:sp>
                                                    <p:nvSpPr>
                                                      <p:cNvPr id="101" name="Rectangle 31__0"/>
                                                      <p:cNvSpPr>
                                                        <a:spLocks noChangeArrowheads="1"/>
                                                      </p:cNvSpPr>
                                                      <p:nvPr/>
                                                    </p:nvSpPr>
                                                    <p:spPr bwMode="auto">
                                                      <a:xfrm>
                                                        <a:off x="3345162" y="3479174"/>
                                                        <a:ext cx="4553712" cy="61620"/>
                                                      </a:xfrm>
                                                      <a:prstGeom prst="rect">
                                                        <a:avLst/>
                                                      </a:prstGeom>
                                                      <a:solidFill>
                                                        <a:srgbClr val="C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99" name="Rectangle 31__00"/>
                                                    <p:cNvSpPr>
                                                      <a:spLocks noChangeArrowheads="1"/>
                                                    </p:cNvSpPr>
                                                    <p:nvPr/>
                                                  </p:nvSpPr>
                                                  <p:spPr bwMode="auto">
                                                    <a:xfrm rot="5400000">
                                                      <a:off x="7704624" y="3334082"/>
                                                      <a:ext cx="320040" cy="61620"/>
                                                    </a:xfrm>
                                                    <a:prstGeom prst="rect">
                                                      <a:avLst/>
                                                    </a:prstGeom>
                                                    <a:solidFill>
                                                      <a:srgbClr val="C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97" name="Rectangle 31__000"/>
                                                  <p:cNvSpPr>
                                                    <a:spLocks noChangeArrowheads="1"/>
                                                  </p:cNvSpPr>
                                                  <p:nvPr/>
                                                </p:nvSpPr>
                                                <p:spPr bwMode="auto">
                                                  <a:xfrm rot="5400000">
                                                    <a:off x="1411061" y="2624153"/>
                                                    <a:ext cx="1188720" cy="61620"/>
                                                  </a:xfrm>
                                                  <a:prstGeom prst="rect">
                                                    <a:avLst/>
                                                  </a:prstGeom>
                                                  <a:solidFill>
                                                    <a:srgbClr val="C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92" name="Rectangle 31__000000"/>
                                                <p:cNvSpPr>
                                                  <a:spLocks noChangeArrowheads="1"/>
                                                </p:cNvSpPr>
                                                <p:nvPr/>
                                              </p:nvSpPr>
                                              <p:spPr bwMode="auto">
                                                <a:xfrm rot="5400000">
                                                  <a:off x="1866267" y="1969857"/>
                                                  <a:ext cx="283464" cy="61620"/>
                                                </a:xfrm>
                                                <a:prstGeom prst="rect">
                                                  <a:avLst/>
                                                </a:prstGeom>
                                                <a:solidFill>
                                                  <a:srgbClr val="C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83" name="Group 82"/>
                                              <p:cNvGrpSpPr/>
                                              <p:nvPr/>
                                            </p:nvGrpSpPr>
                                            <p:grpSpPr>
                                              <a:xfrm>
                                                <a:off x="3332304" y="3489343"/>
                                                <a:ext cx="4061690" cy="464293"/>
                                                <a:chOff x="3332304" y="3489343"/>
                                                <a:chExt cx="4061690" cy="464293"/>
                                              </a:xfrm>
                                            </p:grpSpPr>
                                            <p:sp>
                                              <p:nvSpPr>
                                                <p:cNvPr id="84" name="Rectangle 31__000000000"/>
                                                <p:cNvSpPr>
                                                  <a:spLocks noChangeArrowheads="1"/>
                                                </p:cNvSpPr>
                                                <p:nvPr/>
                                              </p:nvSpPr>
                                              <p:spPr bwMode="auto">
                                                <a:xfrm rot="5400000">
                                                  <a:off x="3152802" y="3668845"/>
                                                  <a:ext cx="420624" cy="61620"/>
                                                </a:xfrm>
                                                <a:prstGeom prst="rect">
                                                  <a:avLst/>
                                                </a:prstGeom>
                                                <a:solidFill>
                                                  <a:srgbClr val="C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 name="Rectangle 31__0000000000"/>
                                                <p:cNvSpPr>
                                                  <a:spLocks noChangeArrowheads="1"/>
                                                </p:cNvSpPr>
                                                <p:nvPr/>
                                              </p:nvSpPr>
                                              <p:spPr bwMode="auto">
                                                <a:xfrm rot="5400000">
                                                  <a:off x="5203742" y="3681519"/>
                                                  <a:ext cx="420624" cy="61620"/>
                                                </a:xfrm>
                                                <a:prstGeom prst="rect">
                                                  <a:avLst/>
                                                </a:prstGeom>
                                                <a:solidFill>
                                                  <a:srgbClr val="C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6" name="Rectangle 31__00000000000"/>
                                                <p:cNvSpPr>
                                                  <a:spLocks noChangeArrowheads="1"/>
                                                </p:cNvSpPr>
                                                <p:nvPr/>
                                              </p:nvSpPr>
                                              <p:spPr bwMode="auto">
                                                <a:xfrm rot="5400000">
                                                  <a:off x="7152872" y="3712514"/>
                                                  <a:ext cx="420624" cy="61620"/>
                                                </a:xfrm>
                                                <a:prstGeom prst="rect">
                                                  <a:avLst/>
                                                </a:prstGeom>
                                                <a:solidFill>
                                                  <a:srgbClr val="C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grpSp>
                                          <p:nvGrpSpPr>
                                            <p:cNvPr id="69" name="Group 68"/>
                                            <p:cNvGrpSpPr/>
                                            <p:nvPr/>
                                          </p:nvGrpSpPr>
                                          <p:grpSpPr>
                                            <a:xfrm flipV="1">
                                              <a:off x="3241082" y="3606687"/>
                                              <a:ext cx="257676" cy="246121"/>
                                              <a:chOff x="5441506" y="2386064"/>
                                              <a:chExt cx="257676" cy="246121"/>
                                            </a:xfrm>
                                          </p:grpSpPr>
                                          <p:sp>
                                            <p:nvSpPr>
                                              <p:cNvPr id="76" name="Oval 10200"/>
                                              <p:cNvSpPr>
                                                <a:spLocks noChangeArrowheads="1"/>
                                              </p:cNvSpPr>
                                              <p:nvPr/>
                                            </p:nvSpPr>
                                            <p:spPr bwMode="auto">
                                              <a:xfrm rot="10800000">
                                                <a:off x="5441506" y="2386064"/>
                                                <a:ext cx="257676" cy="239419"/>
                                              </a:xfrm>
                                              <a:prstGeom prst="ellipse">
                                                <a:avLst/>
                                              </a:prstGeom>
                                              <a:noFill/>
                                              <a:ln w="19050" algn="ctr">
                                                <a:solidFill>
                                                  <a:srgbClr val="000000"/>
                                                </a:solidFill>
                                                <a:round/>
                                                <a:headEnd/>
                                                <a:tailEnd/>
                                              </a:ln>
                                              <a:effectLst/>
                                              <a:extLst>
                                                <a:ext uri="{909E8E84-426E-40DD-AFC4-6F175D3DCCD1}">
                                                  <a14:hiddenFill xmlns:a14="http://schemas.microsoft.com/office/drawing/2010/main">
                                                    <a:solidFill>
                                                      <a:srgbClr val="808080"/>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AutoShape 10300"/>
                                              <p:cNvSpPr>
                                                <a:spLocks noChangeArrowheads="1"/>
                                              </p:cNvSpPr>
                                              <p:nvPr/>
                                            </p:nvSpPr>
                                            <p:spPr bwMode="auto">
                                              <a:xfrm rot="10800000">
                                                <a:off x="5454684" y="2446741"/>
                                                <a:ext cx="216288" cy="185444"/>
                                              </a:xfrm>
                                              <a:prstGeom prst="flowChartExtract">
                                                <a:avLst/>
                                              </a:prstGeom>
                                              <a:solidFill>
                                                <a:srgbClr val="0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70" name="Group 69"/>
                                            <p:cNvGrpSpPr/>
                                            <p:nvPr/>
                                          </p:nvGrpSpPr>
                                          <p:grpSpPr>
                                            <a:xfrm flipV="1">
                                              <a:off x="5290109" y="3619682"/>
                                              <a:ext cx="257676" cy="246121"/>
                                              <a:chOff x="5441506" y="2386064"/>
                                              <a:chExt cx="257676" cy="246121"/>
                                            </a:xfrm>
                                          </p:grpSpPr>
                                          <p:sp>
                                            <p:nvSpPr>
                                              <p:cNvPr id="74" name="Oval 102000"/>
                                              <p:cNvSpPr>
                                                <a:spLocks noChangeArrowheads="1"/>
                                              </p:cNvSpPr>
                                              <p:nvPr/>
                                            </p:nvSpPr>
                                            <p:spPr bwMode="auto">
                                              <a:xfrm rot="10800000">
                                                <a:off x="5441506" y="2386064"/>
                                                <a:ext cx="257676" cy="239419"/>
                                              </a:xfrm>
                                              <a:prstGeom prst="ellipse">
                                                <a:avLst/>
                                              </a:prstGeom>
                                              <a:noFill/>
                                              <a:ln w="19050" algn="ctr">
                                                <a:solidFill>
                                                  <a:srgbClr val="000000"/>
                                                </a:solidFill>
                                                <a:round/>
                                                <a:headEnd/>
                                                <a:tailEnd/>
                                              </a:ln>
                                              <a:effectLst/>
                                              <a:extLst>
                                                <a:ext uri="{909E8E84-426E-40DD-AFC4-6F175D3DCCD1}">
                                                  <a14:hiddenFill xmlns:a14="http://schemas.microsoft.com/office/drawing/2010/main">
                                                    <a:solidFill>
                                                      <a:srgbClr val="808080"/>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5" name="AutoShape 103000"/>
                                              <p:cNvSpPr>
                                                <a:spLocks noChangeArrowheads="1"/>
                                              </p:cNvSpPr>
                                              <p:nvPr/>
                                            </p:nvSpPr>
                                            <p:spPr bwMode="auto">
                                              <a:xfrm rot="10800000">
                                                <a:off x="5454684" y="2446741"/>
                                                <a:ext cx="216288" cy="185444"/>
                                              </a:xfrm>
                                              <a:prstGeom prst="flowChartExtract">
                                                <a:avLst/>
                                              </a:prstGeom>
                                              <a:solidFill>
                                                <a:srgbClr val="0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71" name="Group 70"/>
                                            <p:cNvGrpSpPr/>
                                            <p:nvPr/>
                                          </p:nvGrpSpPr>
                                          <p:grpSpPr>
                                            <a:xfrm flipV="1">
                                              <a:off x="7247970" y="3634614"/>
                                              <a:ext cx="257676" cy="246121"/>
                                              <a:chOff x="5441506" y="2386064"/>
                                              <a:chExt cx="257676" cy="246121"/>
                                            </a:xfrm>
                                          </p:grpSpPr>
                                          <p:sp>
                                            <p:nvSpPr>
                                              <p:cNvPr id="72" name="Oval 1020000"/>
                                              <p:cNvSpPr>
                                                <a:spLocks noChangeArrowheads="1"/>
                                              </p:cNvSpPr>
                                              <p:nvPr/>
                                            </p:nvSpPr>
                                            <p:spPr bwMode="auto">
                                              <a:xfrm rot="10800000">
                                                <a:off x="5441506" y="2386064"/>
                                                <a:ext cx="257676" cy="239419"/>
                                              </a:xfrm>
                                              <a:prstGeom prst="ellipse">
                                                <a:avLst/>
                                              </a:prstGeom>
                                              <a:noFill/>
                                              <a:ln w="19050" algn="ctr">
                                                <a:solidFill>
                                                  <a:srgbClr val="000000"/>
                                                </a:solidFill>
                                                <a:round/>
                                                <a:headEnd/>
                                                <a:tailEnd/>
                                              </a:ln>
                                              <a:effectLst/>
                                              <a:extLst>
                                                <a:ext uri="{909E8E84-426E-40DD-AFC4-6F175D3DCCD1}">
                                                  <a14:hiddenFill xmlns:a14="http://schemas.microsoft.com/office/drawing/2010/main">
                                                    <a:solidFill>
                                                      <a:srgbClr val="808080"/>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3" name="AutoShape 1030000"/>
                                              <p:cNvSpPr>
                                                <a:spLocks noChangeArrowheads="1"/>
                                              </p:cNvSpPr>
                                              <p:nvPr/>
                                            </p:nvSpPr>
                                            <p:spPr bwMode="auto">
                                              <a:xfrm rot="10800000">
                                                <a:off x="5454684" y="2446741"/>
                                                <a:ext cx="216288" cy="185444"/>
                                              </a:xfrm>
                                              <a:prstGeom prst="flowChartExtract">
                                                <a:avLst/>
                                              </a:prstGeom>
                                              <a:solidFill>
                                                <a:srgbClr val="0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grpSp>
                                    <p:sp>
                                      <p:nvSpPr>
                                        <p:cNvPr id="63" name="Rectangle 62"/>
                                        <p:cNvSpPr>
                                          <a:spLocks noChangeArrowheads="1"/>
                                        </p:cNvSpPr>
                                        <p:nvPr/>
                                      </p:nvSpPr>
                                      <p:spPr bwMode="auto">
                                        <a:xfrm>
                                          <a:off x="853212" y="5697027"/>
                                          <a:ext cx="1152144" cy="61620"/>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61" name="Rectangle 60"/>
                                      <p:cNvSpPr>
                                        <a:spLocks noChangeArrowheads="1"/>
                                      </p:cNvSpPr>
                                      <p:nvPr/>
                                    </p:nvSpPr>
                                    <p:spPr bwMode="auto">
                                      <a:xfrm rot="5400000">
                                        <a:off x="-1056362" y="3747140"/>
                                        <a:ext cx="3886200" cy="61620"/>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59" name="Rectangle 58"/>
                                    <p:cNvSpPr>
                                      <a:spLocks noChangeArrowheads="1"/>
                                    </p:cNvSpPr>
                                    <p:nvPr/>
                                  </p:nvSpPr>
                                  <p:spPr bwMode="auto">
                                    <a:xfrm rot="5400000">
                                      <a:off x="981742" y="4718666"/>
                                      <a:ext cx="2011680" cy="61620"/>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57" name="Rectangle 56"/>
                                  <p:cNvSpPr>
                                    <a:spLocks noChangeArrowheads="1"/>
                                  </p:cNvSpPr>
                                  <p:nvPr/>
                                </p:nvSpPr>
                                <p:spPr bwMode="auto">
                                  <a:xfrm rot="5400000">
                                    <a:off x="1543450" y="4705603"/>
                                    <a:ext cx="2011680" cy="61620"/>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53" name="Rectangle 52"/>
                                <p:cNvSpPr>
                                  <a:spLocks noChangeArrowheads="1"/>
                                </p:cNvSpPr>
                                <p:nvPr/>
                              </p:nvSpPr>
                              <p:spPr bwMode="auto">
                                <a:xfrm rot="5400000">
                                  <a:off x="3177561" y="5517272"/>
                                  <a:ext cx="365760" cy="61620"/>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4" name="Rectangle 53"/>
                                <p:cNvSpPr>
                                  <a:spLocks noChangeArrowheads="1"/>
                                </p:cNvSpPr>
                                <p:nvPr/>
                              </p:nvSpPr>
                              <p:spPr bwMode="auto">
                                <a:xfrm rot="5400000">
                                  <a:off x="5229056" y="5494706"/>
                                  <a:ext cx="365760" cy="61620"/>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5" name="Rectangle 54"/>
                                <p:cNvSpPr>
                                  <a:spLocks noChangeArrowheads="1"/>
                                </p:cNvSpPr>
                                <p:nvPr/>
                              </p:nvSpPr>
                              <p:spPr bwMode="auto">
                                <a:xfrm rot="5400000">
                                  <a:off x="7174297" y="5508702"/>
                                  <a:ext cx="365760" cy="61620"/>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51" name="Rectangle 50"/>
                              <p:cNvSpPr>
                                <a:spLocks noChangeArrowheads="1"/>
                              </p:cNvSpPr>
                              <p:nvPr/>
                            </p:nvSpPr>
                            <p:spPr bwMode="auto">
                              <a:xfrm rot="10800000">
                                <a:off x="1978222" y="3731782"/>
                                <a:ext cx="548640" cy="61620"/>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49" name="Rectangle 48"/>
                            <p:cNvSpPr>
                              <a:spLocks noChangeArrowheads="1"/>
                            </p:cNvSpPr>
                            <p:nvPr/>
                          </p:nvSpPr>
                          <p:spPr bwMode="auto">
                            <a:xfrm rot="16200000">
                              <a:off x="1788620" y="3464354"/>
                              <a:ext cx="466344" cy="61620"/>
                            </a:xfrm>
                            <a:prstGeom prst="rect">
                              <a:avLst/>
                            </a:prstGeom>
                            <a:solidFill>
                              <a:srgbClr val="FFC000"/>
                            </a:solidFill>
                            <a:ln>
                              <a:solidFill>
                                <a:srgbClr val="FFC000"/>
                              </a:solidFill>
                            </a:ln>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47" name="Right Arrow 18___"/>
                          <p:cNvSpPr>
                            <a:spLocks noChangeArrowheads="1"/>
                          </p:cNvSpPr>
                          <p:nvPr/>
                        </p:nvSpPr>
                        <p:spPr bwMode="auto">
                          <a:xfrm flipH="1">
                            <a:off x="2948418" y="2968580"/>
                            <a:ext cx="460375" cy="174625"/>
                          </a:xfrm>
                          <a:prstGeom prst="rightArrow">
                            <a:avLst>
                              <a:gd name="adj1" fmla="val 50000"/>
                              <a:gd name="adj2" fmla="val 49969"/>
                            </a:avLst>
                          </a:prstGeom>
                          <a:solidFill>
                            <a:srgbClr val="C00000"/>
                          </a:solidFill>
                          <a:ln w="9525" algn="ctr">
                            <a:solidFill>
                              <a:srgbClr val="C00000"/>
                            </a:solidFill>
                            <a:round/>
                            <a:headEnd/>
                            <a:tailEnd/>
                          </a:ln>
                        </p:spPr>
                        <p:txBody>
                          <a:bodyPr/>
                          <a:lstStyle>
                            <a:lvl1pPr>
                              <a:spcBef>
                                <a:spcPct val="20000"/>
                              </a:spcBef>
                              <a:buChar char="•"/>
                              <a:defRPr sz="2400">
                                <a:solidFill>
                                  <a:srgbClr val="003150"/>
                                </a:solidFill>
                                <a:latin typeface="Arial Black" pitchFamily="34" charset="0"/>
                              </a:defRPr>
                            </a:lvl1pPr>
                            <a:lvl2pPr marL="742950" indent="-285750">
                              <a:spcBef>
                                <a:spcPct val="20000"/>
                              </a:spcBef>
                              <a:buChar char="•"/>
                              <a:defRPr>
                                <a:solidFill>
                                  <a:srgbClr val="82786F"/>
                                </a:solidFill>
                                <a:latin typeface="Arial" charset="0"/>
                              </a:defRPr>
                            </a:lvl2pPr>
                            <a:lvl3pPr marL="1143000" indent="-228600">
                              <a:spcBef>
                                <a:spcPct val="20000"/>
                              </a:spcBef>
                              <a:buChar char="•"/>
                              <a:defRPr sz="1600">
                                <a:solidFill>
                                  <a:srgbClr val="82786F"/>
                                </a:solidFill>
                                <a:latin typeface="Arial" charset="0"/>
                              </a:defRPr>
                            </a:lvl3pPr>
                            <a:lvl4pPr marL="1600200" indent="-228600">
                              <a:spcBef>
                                <a:spcPct val="20000"/>
                              </a:spcBef>
                              <a:buChar char="•"/>
                              <a:defRPr sz="1400">
                                <a:solidFill>
                                  <a:srgbClr val="82786F"/>
                                </a:solidFill>
                                <a:latin typeface="Arial" charset="0"/>
                              </a:defRPr>
                            </a:lvl4pPr>
                            <a:lvl5pPr marL="2057400" indent="-228600">
                              <a:spcBef>
                                <a:spcPct val="20000"/>
                              </a:spcBef>
                              <a:buChar char="•"/>
                              <a:defRPr sz="1400">
                                <a:solidFill>
                                  <a:srgbClr val="82786F"/>
                                </a:solidFill>
                                <a:latin typeface="Arial" charset="0"/>
                              </a:defRPr>
                            </a:lvl5pPr>
                            <a:lvl6pPr marL="2514600" indent="-228600" eaLnBrk="0" fontAlgn="base" hangingPunct="0">
                              <a:spcBef>
                                <a:spcPct val="20000"/>
                              </a:spcBef>
                              <a:spcAft>
                                <a:spcPct val="0"/>
                              </a:spcAft>
                              <a:buChar char="•"/>
                              <a:defRPr sz="1400">
                                <a:solidFill>
                                  <a:srgbClr val="82786F"/>
                                </a:solidFill>
                                <a:latin typeface="Arial" charset="0"/>
                              </a:defRPr>
                            </a:lvl6pPr>
                            <a:lvl7pPr marL="2971800" indent="-228600" eaLnBrk="0" fontAlgn="base" hangingPunct="0">
                              <a:spcBef>
                                <a:spcPct val="20000"/>
                              </a:spcBef>
                              <a:spcAft>
                                <a:spcPct val="0"/>
                              </a:spcAft>
                              <a:buChar char="•"/>
                              <a:defRPr sz="1400">
                                <a:solidFill>
                                  <a:srgbClr val="82786F"/>
                                </a:solidFill>
                                <a:latin typeface="Arial" charset="0"/>
                              </a:defRPr>
                            </a:lvl7pPr>
                            <a:lvl8pPr marL="3429000" indent="-228600" eaLnBrk="0" fontAlgn="base" hangingPunct="0">
                              <a:spcBef>
                                <a:spcPct val="20000"/>
                              </a:spcBef>
                              <a:spcAft>
                                <a:spcPct val="0"/>
                              </a:spcAft>
                              <a:buChar char="•"/>
                              <a:defRPr sz="1400">
                                <a:solidFill>
                                  <a:srgbClr val="82786F"/>
                                </a:solidFill>
                                <a:latin typeface="Arial" charset="0"/>
                              </a:defRPr>
                            </a:lvl8pPr>
                            <a:lvl9pPr marL="3886200" indent="-228600" eaLnBrk="0" fontAlgn="base" hangingPunct="0">
                              <a:spcBef>
                                <a:spcPct val="20000"/>
                              </a:spcBef>
                              <a:spcAft>
                                <a:spcPct val="0"/>
                              </a:spcAft>
                              <a:buChar char="•"/>
                              <a:defRPr sz="1400">
                                <a:solidFill>
                                  <a:srgbClr val="82786F"/>
                                </a:solidFill>
                                <a:latin typeface="Arial" charset="0"/>
                              </a:defRPr>
                            </a:lvl9pPr>
                          </a:lstStyle>
                          <a:p>
                            <a:pPr>
                              <a:spcBef>
                                <a:spcPct val="0"/>
                              </a:spcBef>
                              <a:buFontTx/>
                              <a:buNone/>
                            </a:pPr>
                            <a:endParaRPr lang="en-US" altLang="en-US">
                              <a:solidFill>
                                <a:schemeClr val="tx1"/>
                              </a:solidFill>
                              <a:latin typeface="Arial" charset="0"/>
                            </a:endParaRPr>
                          </a:p>
                        </p:txBody>
                      </p:sp>
                    </p:grpSp>
                  </p:grpSp>
                  <p:sp>
                    <p:nvSpPr>
                      <p:cNvPr id="42" name="Right Arrow 18__0"/>
                      <p:cNvSpPr>
                        <a:spLocks noChangeArrowheads="1"/>
                      </p:cNvSpPr>
                      <p:nvPr/>
                    </p:nvSpPr>
                    <p:spPr bwMode="auto">
                      <a:xfrm rot="16200000" flipV="1">
                        <a:off x="1618172" y="4717552"/>
                        <a:ext cx="460375" cy="174625"/>
                      </a:xfrm>
                      <a:prstGeom prst="rightArrow">
                        <a:avLst>
                          <a:gd name="adj1" fmla="val 50000"/>
                          <a:gd name="adj2" fmla="val 49969"/>
                        </a:avLst>
                      </a:prstGeom>
                      <a:solidFill>
                        <a:schemeClr val="bg2">
                          <a:lumMod val="75000"/>
                        </a:schemeClr>
                      </a:solidFill>
                      <a:ln w="9525" algn="ctr">
                        <a:solidFill>
                          <a:schemeClr val="bg2">
                            <a:lumMod val="75000"/>
                          </a:schemeClr>
                        </a:solidFill>
                        <a:round/>
                        <a:headEnd/>
                        <a:tailEnd/>
                      </a:ln>
                    </p:spPr>
                    <p:txBody>
                      <a:bodyPr/>
                      <a:lstStyle>
                        <a:lvl1pPr>
                          <a:spcBef>
                            <a:spcPct val="20000"/>
                          </a:spcBef>
                          <a:buChar char="•"/>
                          <a:defRPr sz="2400">
                            <a:solidFill>
                              <a:srgbClr val="003150"/>
                            </a:solidFill>
                            <a:latin typeface="Arial Black" pitchFamily="34" charset="0"/>
                          </a:defRPr>
                        </a:lvl1pPr>
                        <a:lvl2pPr marL="742950" indent="-285750">
                          <a:spcBef>
                            <a:spcPct val="20000"/>
                          </a:spcBef>
                          <a:buChar char="•"/>
                          <a:defRPr>
                            <a:solidFill>
                              <a:srgbClr val="82786F"/>
                            </a:solidFill>
                            <a:latin typeface="Arial" charset="0"/>
                          </a:defRPr>
                        </a:lvl2pPr>
                        <a:lvl3pPr marL="1143000" indent="-228600">
                          <a:spcBef>
                            <a:spcPct val="20000"/>
                          </a:spcBef>
                          <a:buChar char="•"/>
                          <a:defRPr sz="1600">
                            <a:solidFill>
                              <a:srgbClr val="82786F"/>
                            </a:solidFill>
                            <a:latin typeface="Arial" charset="0"/>
                          </a:defRPr>
                        </a:lvl3pPr>
                        <a:lvl4pPr marL="1600200" indent="-228600">
                          <a:spcBef>
                            <a:spcPct val="20000"/>
                          </a:spcBef>
                          <a:buChar char="•"/>
                          <a:defRPr sz="1400">
                            <a:solidFill>
                              <a:srgbClr val="82786F"/>
                            </a:solidFill>
                            <a:latin typeface="Arial" charset="0"/>
                          </a:defRPr>
                        </a:lvl4pPr>
                        <a:lvl5pPr marL="2057400" indent="-228600">
                          <a:spcBef>
                            <a:spcPct val="20000"/>
                          </a:spcBef>
                          <a:buChar char="•"/>
                          <a:defRPr sz="1400">
                            <a:solidFill>
                              <a:srgbClr val="82786F"/>
                            </a:solidFill>
                            <a:latin typeface="Arial" charset="0"/>
                          </a:defRPr>
                        </a:lvl5pPr>
                        <a:lvl6pPr marL="2514600" indent="-228600" eaLnBrk="0" fontAlgn="base" hangingPunct="0">
                          <a:spcBef>
                            <a:spcPct val="20000"/>
                          </a:spcBef>
                          <a:spcAft>
                            <a:spcPct val="0"/>
                          </a:spcAft>
                          <a:buChar char="•"/>
                          <a:defRPr sz="1400">
                            <a:solidFill>
                              <a:srgbClr val="82786F"/>
                            </a:solidFill>
                            <a:latin typeface="Arial" charset="0"/>
                          </a:defRPr>
                        </a:lvl6pPr>
                        <a:lvl7pPr marL="2971800" indent="-228600" eaLnBrk="0" fontAlgn="base" hangingPunct="0">
                          <a:spcBef>
                            <a:spcPct val="20000"/>
                          </a:spcBef>
                          <a:spcAft>
                            <a:spcPct val="0"/>
                          </a:spcAft>
                          <a:buChar char="•"/>
                          <a:defRPr sz="1400">
                            <a:solidFill>
                              <a:srgbClr val="82786F"/>
                            </a:solidFill>
                            <a:latin typeface="Arial" charset="0"/>
                          </a:defRPr>
                        </a:lvl7pPr>
                        <a:lvl8pPr marL="3429000" indent="-228600" eaLnBrk="0" fontAlgn="base" hangingPunct="0">
                          <a:spcBef>
                            <a:spcPct val="20000"/>
                          </a:spcBef>
                          <a:spcAft>
                            <a:spcPct val="0"/>
                          </a:spcAft>
                          <a:buChar char="•"/>
                          <a:defRPr sz="1400">
                            <a:solidFill>
                              <a:srgbClr val="82786F"/>
                            </a:solidFill>
                            <a:latin typeface="Arial" charset="0"/>
                          </a:defRPr>
                        </a:lvl8pPr>
                        <a:lvl9pPr marL="3886200" indent="-228600" eaLnBrk="0" fontAlgn="base" hangingPunct="0">
                          <a:spcBef>
                            <a:spcPct val="20000"/>
                          </a:spcBef>
                          <a:spcAft>
                            <a:spcPct val="0"/>
                          </a:spcAft>
                          <a:buChar char="•"/>
                          <a:defRPr sz="1400">
                            <a:solidFill>
                              <a:srgbClr val="82786F"/>
                            </a:solidFill>
                            <a:latin typeface="Arial" charset="0"/>
                          </a:defRPr>
                        </a:lvl9pPr>
                      </a:lstStyle>
                      <a:p>
                        <a:pPr>
                          <a:spcBef>
                            <a:spcPct val="0"/>
                          </a:spcBef>
                          <a:buFontTx/>
                          <a:buNone/>
                        </a:pPr>
                        <a:endParaRPr lang="en-US" altLang="en-US">
                          <a:solidFill>
                            <a:schemeClr val="tx1"/>
                          </a:solidFill>
                          <a:latin typeface="Arial" charset="0"/>
                        </a:endParaRPr>
                      </a:p>
                    </p:txBody>
                  </p:sp>
                  <p:sp>
                    <p:nvSpPr>
                      <p:cNvPr id="43" name="Right Arrow 18__00"/>
                      <p:cNvSpPr>
                        <a:spLocks noChangeArrowheads="1"/>
                      </p:cNvSpPr>
                      <p:nvPr/>
                    </p:nvSpPr>
                    <p:spPr bwMode="auto">
                      <a:xfrm rot="16200000" flipV="1">
                        <a:off x="1553750" y="3407568"/>
                        <a:ext cx="460375" cy="174625"/>
                      </a:xfrm>
                      <a:prstGeom prst="rightArrow">
                        <a:avLst>
                          <a:gd name="adj1" fmla="val 50000"/>
                          <a:gd name="adj2" fmla="val 49969"/>
                        </a:avLst>
                      </a:prstGeom>
                      <a:solidFill>
                        <a:schemeClr val="bg2">
                          <a:lumMod val="75000"/>
                        </a:schemeClr>
                      </a:solidFill>
                      <a:ln w="9525" algn="ctr">
                        <a:solidFill>
                          <a:schemeClr val="bg2">
                            <a:lumMod val="75000"/>
                          </a:schemeClr>
                        </a:solidFill>
                        <a:round/>
                        <a:headEnd/>
                        <a:tailEnd/>
                      </a:ln>
                    </p:spPr>
                    <p:txBody>
                      <a:bodyPr/>
                      <a:lstStyle>
                        <a:lvl1pPr>
                          <a:spcBef>
                            <a:spcPct val="20000"/>
                          </a:spcBef>
                          <a:buChar char="•"/>
                          <a:defRPr sz="2400">
                            <a:solidFill>
                              <a:srgbClr val="003150"/>
                            </a:solidFill>
                            <a:latin typeface="Arial Black" pitchFamily="34" charset="0"/>
                          </a:defRPr>
                        </a:lvl1pPr>
                        <a:lvl2pPr marL="742950" indent="-285750">
                          <a:spcBef>
                            <a:spcPct val="20000"/>
                          </a:spcBef>
                          <a:buChar char="•"/>
                          <a:defRPr>
                            <a:solidFill>
                              <a:srgbClr val="82786F"/>
                            </a:solidFill>
                            <a:latin typeface="Arial" charset="0"/>
                          </a:defRPr>
                        </a:lvl2pPr>
                        <a:lvl3pPr marL="1143000" indent="-228600">
                          <a:spcBef>
                            <a:spcPct val="20000"/>
                          </a:spcBef>
                          <a:buChar char="•"/>
                          <a:defRPr sz="1600">
                            <a:solidFill>
                              <a:srgbClr val="82786F"/>
                            </a:solidFill>
                            <a:latin typeface="Arial" charset="0"/>
                          </a:defRPr>
                        </a:lvl3pPr>
                        <a:lvl4pPr marL="1600200" indent="-228600">
                          <a:spcBef>
                            <a:spcPct val="20000"/>
                          </a:spcBef>
                          <a:buChar char="•"/>
                          <a:defRPr sz="1400">
                            <a:solidFill>
                              <a:srgbClr val="82786F"/>
                            </a:solidFill>
                            <a:latin typeface="Arial" charset="0"/>
                          </a:defRPr>
                        </a:lvl4pPr>
                        <a:lvl5pPr marL="2057400" indent="-228600">
                          <a:spcBef>
                            <a:spcPct val="20000"/>
                          </a:spcBef>
                          <a:buChar char="•"/>
                          <a:defRPr sz="1400">
                            <a:solidFill>
                              <a:srgbClr val="82786F"/>
                            </a:solidFill>
                            <a:latin typeface="Arial" charset="0"/>
                          </a:defRPr>
                        </a:lvl5pPr>
                        <a:lvl6pPr marL="2514600" indent="-228600" eaLnBrk="0" fontAlgn="base" hangingPunct="0">
                          <a:spcBef>
                            <a:spcPct val="20000"/>
                          </a:spcBef>
                          <a:spcAft>
                            <a:spcPct val="0"/>
                          </a:spcAft>
                          <a:buChar char="•"/>
                          <a:defRPr sz="1400">
                            <a:solidFill>
                              <a:srgbClr val="82786F"/>
                            </a:solidFill>
                            <a:latin typeface="Arial" charset="0"/>
                          </a:defRPr>
                        </a:lvl6pPr>
                        <a:lvl7pPr marL="2971800" indent="-228600" eaLnBrk="0" fontAlgn="base" hangingPunct="0">
                          <a:spcBef>
                            <a:spcPct val="20000"/>
                          </a:spcBef>
                          <a:spcAft>
                            <a:spcPct val="0"/>
                          </a:spcAft>
                          <a:buChar char="•"/>
                          <a:defRPr sz="1400">
                            <a:solidFill>
                              <a:srgbClr val="82786F"/>
                            </a:solidFill>
                            <a:latin typeface="Arial" charset="0"/>
                          </a:defRPr>
                        </a:lvl7pPr>
                        <a:lvl8pPr marL="3429000" indent="-228600" eaLnBrk="0" fontAlgn="base" hangingPunct="0">
                          <a:spcBef>
                            <a:spcPct val="20000"/>
                          </a:spcBef>
                          <a:spcAft>
                            <a:spcPct val="0"/>
                          </a:spcAft>
                          <a:buChar char="•"/>
                          <a:defRPr sz="1400">
                            <a:solidFill>
                              <a:srgbClr val="82786F"/>
                            </a:solidFill>
                            <a:latin typeface="Arial" charset="0"/>
                          </a:defRPr>
                        </a:lvl8pPr>
                        <a:lvl9pPr marL="3886200" indent="-228600" eaLnBrk="0" fontAlgn="base" hangingPunct="0">
                          <a:spcBef>
                            <a:spcPct val="20000"/>
                          </a:spcBef>
                          <a:spcAft>
                            <a:spcPct val="0"/>
                          </a:spcAft>
                          <a:buChar char="•"/>
                          <a:defRPr sz="1400">
                            <a:solidFill>
                              <a:srgbClr val="82786F"/>
                            </a:solidFill>
                            <a:latin typeface="Arial" charset="0"/>
                          </a:defRPr>
                        </a:lvl9pPr>
                      </a:lstStyle>
                      <a:p>
                        <a:pPr>
                          <a:spcBef>
                            <a:spcPct val="0"/>
                          </a:spcBef>
                          <a:buFontTx/>
                          <a:buNone/>
                        </a:pPr>
                        <a:endParaRPr lang="en-US" altLang="en-US">
                          <a:solidFill>
                            <a:schemeClr val="tx1"/>
                          </a:solidFill>
                          <a:latin typeface="Arial" charset="0"/>
                        </a:endParaRPr>
                      </a:p>
                    </p:txBody>
                  </p:sp>
                </p:grpSp>
                <p:sp>
                  <p:nvSpPr>
                    <p:cNvPr id="34" name="Freeform 33"/>
                    <p:cNvSpPr/>
                    <p:nvPr/>
                  </p:nvSpPr>
                  <p:spPr bwMode="auto">
                    <a:xfrm>
                      <a:off x="808967" y="1810235"/>
                      <a:ext cx="159471" cy="69746"/>
                    </a:xfrm>
                    <a:custGeom>
                      <a:avLst/>
                      <a:gdLst>
                        <a:gd name="connsiteX0" fmla="*/ 0 w 159471"/>
                        <a:gd name="connsiteY0" fmla="*/ 34835 h 69746"/>
                        <a:gd name="connsiteX1" fmla="*/ 78377 w 159471"/>
                        <a:gd name="connsiteY1" fmla="*/ 17417 h 69746"/>
                        <a:gd name="connsiteX2" fmla="*/ 95794 w 159471"/>
                        <a:gd name="connsiteY2" fmla="*/ 34835 h 69746"/>
                        <a:gd name="connsiteX3" fmla="*/ 104503 w 159471"/>
                        <a:gd name="connsiteY3" fmla="*/ 60960 h 69746"/>
                        <a:gd name="connsiteX4" fmla="*/ 156754 w 159471"/>
                        <a:gd name="connsiteY4" fmla="*/ 52252 h 69746"/>
                        <a:gd name="connsiteX5" fmla="*/ 156754 w 159471"/>
                        <a:gd name="connsiteY5" fmla="*/ 0 h 6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471" h="69746">
                          <a:moveTo>
                            <a:pt x="0" y="34835"/>
                          </a:moveTo>
                          <a:cubicBezTo>
                            <a:pt x="37330" y="12437"/>
                            <a:pt x="38772" y="-2386"/>
                            <a:pt x="78377" y="17417"/>
                          </a:cubicBezTo>
                          <a:cubicBezTo>
                            <a:pt x="85721" y="21089"/>
                            <a:pt x="89988" y="29029"/>
                            <a:pt x="95794" y="34835"/>
                          </a:cubicBezTo>
                          <a:cubicBezTo>
                            <a:pt x="98697" y="43543"/>
                            <a:pt x="98012" y="54469"/>
                            <a:pt x="104503" y="60960"/>
                          </a:cubicBezTo>
                          <a:cubicBezTo>
                            <a:pt x="117850" y="74307"/>
                            <a:pt x="148881" y="73247"/>
                            <a:pt x="156754" y="52252"/>
                          </a:cubicBezTo>
                          <a:cubicBezTo>
                            <a:pt x="162869" y="35944"/>
                            <a:pt x="156754" y="17417"/>
                            <a:pt x="156754" y="0"/>
                          </a:cubicBezTo>
                        </a:path>
                      </a:pathLst>
                    </a:custGeom>
                    <a:noFill/>
                    <a:ln w="381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sp>
                <p:nvSpPr>
                  <p:cNvPr id="32" name="Freeform 31"/>
                  <p:cNvSpPr/>
                  <p:nvPr/>
                </p:nvSpPr>
                <p:spPr bwMode="auto">
                  <a:xfrm>
                    <a:off x="1909310" y="1823743"/>
                    <a:ext cx="159471" cy="69746"/>
                  </a:xfrm>
                  <a:custGeom>
                    <a:avLst/>
                    <a:gdLst>
                      <a:gd name="connsiteX0" fmla="*/ 0 w 159471"/>
                      <a:gd name="connsiteY0" fmla="*/ 34835 h 69746"/>
                      <a:gd name="connsiteX1" fmla="*/ 78377 w 159471"/>
                      <a:gd name="connsiteY1" fmla="*/ 17417 h 69746"/>
                      <a:gd name="connsiteX2" fmla="*/ 95794 w 159471"/>
                      <a:gd name="connsiteY2" fmla="*/ 34835 h 69746"/>
                      <a:gd name="connsiteX3" fmla="*/ 104503 w 159471"/>
                      <a:gd name="connsiteY3" fmla="*/ 60960 h 69746"/>
                      <a:gd name="connsiteX4" fmla="*/ 156754 w 159471"/>
                      <a:gd name="connsiteY4" fmla="*/ 52252 h 69746"/>
                      <a:gd name="connsiteX5" fmla="*/ 156754 w 159471"/>
                      <a:gd name="connsiteY5" fmla="*/ 0 h 6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471" h="69746">
                        <a:moveTo>
                          <a:pt x="0" y="34835"/>
                        </a:moveTo>
                        <a:cubicBezTo>
                          <a:pt x="37330" y="12437"/>
                          <a:pt x="38772" y="-2386"/>
                          <a:pt x="78377" y="17417"/>
                        </a:cubicBezTo>
                        <a:cubicBezTo>
                          <a:pt x="85721" y="21089"/>
                          <a:pt x="89988" y="29029"/>
                          <a:pt x="95794" y="34835"/>
                        </a:cubicBezTo>
                        <a:cubicBezTo>
                          <a:pt x="98697" y="43543"/>
                          <a:pt x="98012" y="54469"/>
                          <a:pt x="104503" y="60960"/>
                        </a:cubicBezTo>
                        <a:cubicBezTo>
                          <a:pt x="117850" y="74307"/>
                          <a:pt x="148881" y="73247"/>
                          <a:pt x="156754" y="52252"/>
                        </a:cubicBezTo>
                        <a:cubicBezTo>
                          <a:pt x="162869" y="35944"/>
                          <a:pt x="156754" y="17417"/>
                          <a:pt x="156754" y="0"/>
                        </a:cubicBezTo>
                      </a:path>
                    </a:pathLst>
                  </a:custGeom>
                  <a:noFill/>
                  <a:ln w="381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sp>
              <p:nvSpPr>
                <p:cNvPr id="24" name="Text Box 118"/>
                <p:cNvSpPr txBox="1">
                  <a:spLocks noChangeArrowheads="1"/>
                </p:cNvSpPr>
                <p:nvPr/>
              </p:nvSpPr>
              <p:spPr bwMode="auto">
                <a:xfrm>
                  <a:off x="3149507" y="5200473"/>
                  <a:ext cx="1987743" cy="2014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Arial" panose="020B0604020202020204" pitchFamily="34" charset="0"/>
                    </a:rPr>
                    <a:t>SSB BOILER</a:t>
                  </a:r>
                  <a:r>
                    <a:rPr kumimoji="0" lang="en-US" altLang="en-US" sz="800" b="1" i="0" u="none" strike="noStrike" cap="none" normalizeH="0" dirty="0">
                      <a:ln>
                        <a:noFill/>
                      </a:ln>
                      <a:solidFill>
                        <a:srgbClr val="000000"/>
                      </a:solidFill>
                      <a:effectLst/>
                      <a:latin typeface="Arial" panose="020B0604020202020204" pitchFamily="34" charset="0"/>
                    </a:rPr>
                    <a:t> 1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Text Box 1180"/>
                <p:cNvSpPr txBox="1">
                  <a:spLocks noChangeArrowheads="1"/>
                </p:cNvSpPr>
                <p:nvPr/>
              </p:nvSpPr>
              <p:spPr bwMode="auto">
                <a:xfrm>
                  <a:off x="5137250" y="5205092"/>
                  <a:ext cx="1987743" cy="2014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Arial" panose="020B0604020202020204" pitchFamily="34" charset="0"/>
                    </a:rPr>
                    <a:t>SSB BOILER</a:t>
                  </a:r>
                  <a:r>
                    <a:rPr kumimoji="0" lang="en-US" altLang="en-US" sz="800" b="1" i="0" u="none" strike="noStrike" cap="none" normalizeH="0" dirty="0">
                      <a:ln>
                        <a:noFill/>
                      </a:ln>
                      <a:solidFill>
                        <a:srgbClr val="000000"/>
                      </a:solidFill>
                      <a:effectLst/>
                      <a:latin typeface="Arial" panose="020B0604020202020204" pitchFamily="34" charset="0"/>
                    </a:rPr>
                    <a:t> 2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Text Box 118000"/>
                <p:cNvSpPr txBox="1">
                  <a:spLocks noChangeArrowheads="1"/>
                </p:cNvSpPr>
                <p:nvPr/>
              </p:nvSpPr>
              <p:spPr bwMode="auto">
                <a:xfrm>
                  <a:off x="3079065" y="3638729"/>
                  <a:ext cx="1845002" cy="2014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800" b="1" dirty="0">
                      <a:solidFill>
                        <a:srgbClr val="000000"/>
                      </a:solidFill>
                      <a:latin typeface="Arial" panose="020B0604020202020204" pitchFamily="34" charset="0"/>
                    </a:rPr>
                    <a:t>PRIMARY PUMP</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Text Box 11800000"/>
                <p:cNvSpPr txBox="1">
                  <a:spLocks noChangeArrowheads="1"/>
                </p:cNvSpPr>
                <p:nvPr/>
              </p:nvSpPr>
              <p:spPr bwMode="auto">
                <a:xfrm>
                  <a:off x="5001962" y="3647584"/>
                  <a:ext cx="1987743" cy="2014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800" b="1" dirty="0">
                      <a:solidFill>
                        <a:srgbClr val="000000"/>
                      </a:solidFill>
                      <a:latin typeface="Arial" panose="020B0604020202020204" pitchFamily="34" charset="0"/>
                    </a:rPr>
                    <a:t>PRIMARY PUMP</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7" name="Text Box 11800000000"/>
              <p:cNvSpPr txBox="1">
                <a:spLocks noChangeArrowheads="1"/>
              </p:cNvSpPr>
              <p:nvPr/>
            </p:nvSpPr>
            <p:spPr bwMode="auto">
              <a:xfrm>
                <a:off x="104146" y="1431183"/>
                <a:ext cx="1565183" cy="34239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000" b="1" dirty="0">
                    <a:solidFill>
                      <a:srgbClr val="000000"/>
                    </a:solidFill>
                    <a:latin typeface="Arial" panose="020B0604020202020204" pitchFamily="34" charset="0"/>
                  </a:rPr>
                  <a:t>RETURN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110</a:t>
                </a:r>
                <a:r>
                  <a:rPr kumimoji="0" lang="en-US" altLang="en-US" sz="1000" b="1" i="0" u="none" strike="noStrike" cap="none" normalizeH="0" baseline="0" dirty="0">
                    <a:ln>
                      <a:noFill/>
                    </a:ln>
                    <a:solidFill>
                      <a:srgbClr val="000000"/>
                    </a:solidFill>
                    <a:effectLst/>
                  </a:rPr>
                  <a:t>℉</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18" name="Text Box 118000000000"/>
              <p:cNvSpPr txBox="1">
                <a:spLocks noChangeArrowheads="1"/>
              </p:cNvSpPr>
              <p:nvPr/>
            </p:nvSpPr>
            <p:spPr bwMode="auto">
              <a:xfrm>
                <a:off x="1235800" y="1445305"/>
                <a:ext cx="1565183" cy="30470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000" b="1" dirty="0">
                    <a:solidFill>
                      <a:srgbClr val="000000"/>
                    </a:solidFill>
                    <a:latin typeface="Arial" panose="020B0604020202020204" pitchFamily="34" charset="0"/>
                  </a:rPr>
                  <a:t>SUPPLY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126</a:t>
                </a:r>
                <a:r>
                  <a:rPr kumimoji="0" lang="en-US" altLang="en-US" sz="1000" b="1" i="0" u="none" strike="noStrike" cap="none" normalizeH="0" baseline="0" dirty="0">
                    <a:ln>
                      <a:noFill/>
                    </a:ln>
                    <a:solidFill>
                      <a:srgbClr val="000000"/>
                    </a:solidFill>
                    <a:effectLst/>
                  </a:rPr>
                  <a:t>℉</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grpSp>
        <p:sp>
          <p:nvSpPr>
            <p:cNvPr id="15" name="Text Box 1180000000000"/>
            <p:cNvSpPr txBox="1">
              <a:spLocks noChangeArrowheads="1"/>
            </p:cNvSpPr>
            <p:nvPr/>
          </p:nvSpPr>
          <p:spPr bwMode="auto">
            <a:xfrm>
              <a:off x="634891" y="2539826"/>
              <a:ext cx="1565183" cy="21319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800" b="1" dirty="0">
                  <a:solidFill>
                    <a:srgbClr val="000000"/>
                  </a:solidFill>
                  <a:latin typeface="Arial" panose="020B0604020202020204" pitchFamily="34" charset="0"/>
                </a:rPr>
                <a:t>EXPANSION TANK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pic>
        <p:nvPicPr>
          <p:cNvPr id="1026" name="Picture 2" descr="Image result for expansion tank asme"/>
          <p:cNvPicPr>
            <a:picLocks noChangeAspect="1" noChangeArrowheads="1"/>
          </p:cNvPicPr>
          <p:nvPr>
            <p:custDataLst>
              <p:tags r:id="rId11"/>
            </p:custDataLst>
          </p:nvPr>
        </p:nvPicPr>
        <p:blipFill rotWithShape="1">
          <a:blip r:embed="rId38">
            <a:extLst>
              <a:ext uri="{28A0092B-C50C-407E-A947-70E740481C1C}">
                <a14:useLocalDpi xmlns:a14="http://schemas.microsoft.com/office/drawing/2010/main" val="0"/>
              </a:ext>
            </a:extLst>
          </a:blip>
          <a:srcRect l="60093" b="10924"/>
          <a:stretch/>
        </p:blipFill>
        <p:spPr bwMode="auto">
          <a:xfrm>
            <a:off x="1744277" y="2313648"/>
            <a:ext cx="760235" cy="1781732"/>
          </a:xfrm>
          <a:prstGeom prst="rect">
            <a:avLst/>
          </a:prstGeom>
          <a:noFill/>
          <a:extLst>
            <a:ext uri="{909E8E84-426E-40DD-AFC4-6F175D3DCCD1}">
              <a14:hiddenFill xmlns:a14="http://schemas.microsoft.com/office/drawing/2010/main">
                <a:solidFill>
                  <a:srgbClr val="FFFFFF"/>
                </a:solidFill>
              </a14:hiddenFill>
            </a:ext>
          </a:extLst>
        </p:spPr>
      </p:pic>
      <p:sp>
        <p:nvSpPr>
          <p:cNvPr id="110" name="Rectangle 109"/>
          <p:cNvSpPr>
            <a:spLocks noChangeArrowheads="1"/>
          </p:cNvSpPr>
          <p:nvPr>
            <p:custDataLst>
              <p:tags r:id="rId12"/>
            </p:custDataLst>
          </p:nvPr>
        </p:nvSpPr>
        <p:spPr bwMode="auto">
          <a:xfrm rot="5400000">
            <a:off x="2155458" y="5263434"/>
            <a:ext cx="365760" cy="61620"/>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1" name="Rectangle 110"/>
          <p:cNvSpPr>
            <a:spLocks noChangeArrowheads="1"/>
          </p:cNvSpPr>
          <p:nvPr>
            <p:custDataLst>
              <p:tags r:id="rId13"/>
            </p:custDataLst>
          </p:nvPr>
        </p:nvSpPr>
        <p:spPr bwMode="auto">
          <a:xfrm rot="5400000">
            <a:off x="2579235" y="5260140"/>
            <a:ext cx="365760" cy="61620"/>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2" name="Rectangle 111"/>
          <p:cNvSpPr>
            <a:spLocks noChangeArrowheads="1"/>
          </p:cNvSpPr>
          <p:nvPr>
            <p:custDataLst>
              <p:tags r:id="rId14"/>
            </p:custDataLst>
          </p:nvPr>
        </p:nvSpPr>
        <p:spPr bwMode="auto">
          <a:xfrm rot="10800000">
            <a:off x="2307033" y="5107033"/>
            <a:ext cx="457200" cy="61620"/>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3" name="Rectangle 112"/>
          <p:cNvSpPr>
            <a:spLocks noChangeArrowheads="1"/>
          </p:cNvSpPr>
          <p:nvPr>
            <p:custDataLst>
              <p:tags r:id="rId15"/>
            </p:custDataLst>
          </p:nvPr>
        </p:nvSpPr>
        <p:spPr bwMode="auto">
          <a:xfrm rot="10800000">
            <a:off x="2334506" y="5413292"/>
            <a:ext cx="457200" cy="61620"/>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7" name="Rectangle 106"/>
          <p:cNvSpPr/>
          <p:nvPr>
            <p:custDataLst>
              <p:tags r:id="rId16"/>
            </p:custDataLst>
          </p:nvPr>
        </p:nvSpPr>
        <p:spPr>
          <a:xfrm>
            <a:off x="2369148" y="5170443"/>
            <a:ext cx="356448" cy="189963"/>
          </a:xfrm>
          <a:prstGeom prst="rect">
            <a:avLst/>
          </a:prstGeom>
          <a:solidFill>
            <a:schemeClr val="bg1"/>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000000"/>
              </a:solidFill>
              <a:effectLst/>
              <a:uLnTx/>
              <a:uFillTx/>
              <a:latin typeface="Bosch Office Sans"/>
              <a:ea typeface="+mn-ea"/>
              <a:cs typeface="+mn-cs"/>
            </a:endParaRPr>
          </a:p>
        </p:txBody>
      </p:sp>
      <p:grpSp>
        <p:nvGrpSpPr>
          <p:cNvPr id="114" name="Group 113"/>
          <p:cNvGrpSpPr/>
          <p:nvPr/>
        </p:nvGrpSpPr>
        <p:grpSpPr>
          <a:xfrm rot="5400000">
            <a:off x="2406669" y="5015859"/>
            <a:ext cx="257676" cy="246121"/>
            <a:chOff x="2721549" y="2111747"/>
            <a:chExt cx="257676" cy="246121"/>
          </a:xfrm>
        </p:grpSpPr>
        <p:sp>
          <p:nvSpPr>
            <p:cNvPr id="115" name="Oval 10200000"/>
            <p:cNvSpPr>
              <a:spLocks noChangeArrowheads="1"/>
            </p:cNvSpPr>
            <p:nvPr>
              <p:custDataLst>
                <p:tags r:id="rId32"/>
              </p:custDataLst>
            </p:nvPr>
          </p:nvSpPr>
          <p:spPr bwMode="auto">
            <a:xfrm rot="10800000" flipV="1">
              <a:off x="2721549" y="2118449"/>
              <a:ext cx="257676" cy="239419"/>
            </a:xfrm>
            <a:prstGeom prst="ellipse">
              <a:avLst/>
            </a:prstGeom>
            <a:noFill/>
            <a:ln w="19050" algn="ctr">
              <a:solidFill>
                <a:srgbClr val="000000"/>
              </a:solidFill>
              <a:round/>
              <a:headEnd/>
              <a:tailEnd/>
            </a:ln>
            <a:effectLst/>
            <a:extLst>
              <a:ext uri="{909E8E84-426E-40DD-AFC4-6F175D3DCCD1}">
                <a14:hiddenFill xmlns:a14="http://schemas.microsoft.com/office/drawing/2010/main">
                  <a:solidFill>
                    <a:srgbClr val="808080"/>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6" name="AutoShape 10300000"/>
            <p:cNvSpPr>
              <a:spLocks noChangeArrowheads="1"/>
            </p:cNvSpPr>
            <p:nvPr>
              <p:custDataLst>
                <p:tags r:id="rId33"/>
              </p:custDataLst>
            </p:nvPr>
          </p:nvSpPr>
          <p:spPr bwMode="auto">
            <a:xfrm rot="10800000" flipV="1">
              <a:off x="2734727" y="2111747"/>
              <a:ext cx="216288" cy="185444"/>
            </a:xfrm>
            <a:prstGeom prst="flowChartExtract">
              <a:avLst/>
            </a:prstGeom>
            <a:solidFill>
              <a:srgbClr val="0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118" name="Group 117"/>
          <p:cNvGrpSpPr/>
          <p:nvPr/>
        </p:nvGrpSpPr>
        <p:grpSpPr>
          <a:xfrm rot="5400000">
            <a:off x="2402655" y="5324671"/>
            <a:ext cx="257676" cy="246121"/>
            <a:chOff x="2721549" y="2111747"/>
            <a:chExt cx="257676" cy="246121"/>
          </a:xfrm>
        </p:grpSpPr>
        <p:sp>
          <p:nvSpPr>
            <p:cNvPr id="119" name="Oval 10200000"/>
            <p:cNvSpPr>
              <a:spLocks noChangeArrowheads="1"/>
            </p:cNvSpPr>
            <p:nvPr>
              <p:custDataLst>
                <p:tags r:id="rId30"/>
              </p:custDataLst>
            </p:nvPr>
          </p:nvSpPr>
          <p:spPr bwMode="auto">
            <a:xfrm rot="10800000" flipV="1">
              <a:off x="2721549" y="2118449"/>
              <a:ext cx="257676" cy="239419"/>
            </a:xfrm>
            <a:prstGeom prst="ellipse">
              <a:avLst/>
            </a:prstGeom>
            <a:noFill/>
            <a:ln w="19050" algn="ctr">
              <a:solidFill>
                <a:srgbClr val="000000"/>
              </a:solidFill>
              <a:round/>
              <a:headEnd/>
              <a:tailEnd/>
            </a:ln>
            <a:effectLst/>
            <a:extLst>
              <a:ext uri="{909E8E84-426E-40DD-AFC4-6F175D3DCCD1}">
                <a14:hiddenFill xmlns:a14="http://schemas.microsoft.com/office/drawing/2010/main">
                  <a:solidFill>
                    <a:srgbClr val="808080"/>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0" name="AutoShape 10300000"/>
            <p:cNvSpPr>
              <a:spLocks noChangeArrowheads="1"/>
            </p:cNvSpPr>
            <p:nvPr>
              <p:custDataLst>
                <p:tags r:id="rId31"/>
              </p:custDataLst>
            </p:nvPr>
          </p:nvSpPr>
          <p:spPr bwMode="auto">
            <a:xfrm rot="10800000" flipV="1">
              <a:off x="2734727" y="2111747"/>
              <a:ext cx="216288" cy="185444"/>
            </a:xfrm>
            <a:prstGeom prst="flowChartExtract">
              <a:avLst/>
            </a:prstGeom>
            <a:solidFill>
              <a:srgbClr val="0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122" name="Text Box 118000000000"/>
          <p:cNvSpPr txBox="1">
            <a:spLocks noChangeArrowheads="1"/>
          </p:cNvSpPr>
          <p:nvPr>
            <p:custDataLst>
              <p:tags r:id="rId17"/>
            </p:custDataLst>
          </p:nvPr>
        </p:nvSpPr>
        <p:spPr bwMode="auto">
          <a:xfrm>
            <a:off x="5316926" y="2595110"/>
            <a:ext cx="1565183" cy="30470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143</a:t>
            </a:r>
            <a:r>
              <a:rPr kumimoji="0" lang="en-US" altLang="en-US" sz="1000" b="1" i="0" u="none" strike="noStrike" cap="none" normalizeH="0" baseline="0" dirty="0">
                <a:ln>
                  <a:noFill/>
                </a:ln>
                <a:solidFill>
                  <a:srgbClr val="000000"/>
                </a:solidFill>
                <a:effectLst/>
              </a:rPr>
              <a:t>℉</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123" name="Text Box 118000000000_"/>
          <p:cNvSpPr txBox="1">
            <a:spLocks noChangeArrowheads="1"/>
          </p:cNvSpPr>
          <p:nvPr>
            <p:custDataLst>
              <p:tags r:id="rId18"/>
            </p:custDataLst>
          </p:nvPr>
        </p:nvSpPr>
        <p:spPr bwMode="auto">
          <a:xfrm>
            <a:off x="2654446" y="3130118"/>
            <a:ext cx="1565183" cy="30470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110</a:t>
            </a:r>
            <a:r>
              <a:rPr kumimoji="0" lang="en-US" altLang="en-US" sz="1000" b="1" i="0" u="none" strike="noStrike" cap="none" normalizeH="0" baseline="0" dirty="0">
                <a:ln>
                  <a:noFill/>
                </a:ln>
                <a:solidFill>
                  <a:srgbClr val="000000"/>
                </a:solidFill>
                <a:effectLst/>
              </a:rPr>
              <a:t>℉</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124" name="Text Box 118000000000__"/>
          <p:cNvSpPr txBox="1">
            <a:spLocks noChangeArrowheads="1"/>
          </p:cNvSpPr>
          <p:nvPr>
            <p:custDataLst>
              <p:tags r:id="rId19"/>
            </p:custDataLst>
          </p:nvPr>
        </p:nvSpPr>
        <p:spPr bwMode="auto">
          <a:xfrm rot="16200000">
            <a:off x="4056080" y="4003631"/>
            <a:ext cx="1565183" cy="30470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Arial" panose="020B0604020202020204" pitchFamily="34" charset="0"/>
              </a:rPr>
              <a:t>57 </a:t>
            </a:r>
            <a:r>
              <a:rPr kumimoji="0" lang="en-US" altLang="en-US" sz="800" b="1" i="0" u="none" strike="noStrike" cap="none" normalizeH="0" baseline="0" dirty="0" err="1">
                <a:ln>
                  <a:noFill/>
                </a:ln>
                <a:solidFill>
                  <a:srgbClr val="000000"/>
                </a:solidFill>
                <a:effectLst/>
                <a:latin typeface="Arial" panose="020B0604020202020204" pitchFamily="34" charset="0"/>
              </a:rPr>
              <a:t>gpm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5" name="Text Box 118000000000___"/>
          <p:cNvSpPr txBox="1">
            <a:spLocks noChangeArrowheads="1"/>
          </p:cNvSpPr>
          <p:nvPr>
            <p:custDataLst>
              <p:tags r:id="rId20"/>
            </p:custDataLst>
          </p:nvPr>
        </p:nvSpPr>
        <p:spPr bwMode="auto">
          <a:xfrm rot="16200000">
            <a:off x="6095770" y="4000165"/>
            <a:ext cx="1565183" cy="30470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Arial" panose="020B0604020202020204" pitchFamily="34" charset="0"/>
              </a:rPr>
              <a:t>57 </a:t>
            </a:r>
            <a:r>
              <a:rPr kumimoji="0" lang="en-US" altLang="en-US" sz="800" b="1" i="0" u="none" strike="noStrike" cap="none" normalizeH="0" baseline="0" dirty="0" err="1">
                <a:ln>
                  <a:noFill/>
                </a:ln>
                <a:solidFill>
                  <a:srgbClr val="000000"/>
                </a:solidFill>
                <a:effectLst/>
                <a:latin typeface="Arial" panose="020B0604020202020204" pitchFamily="34" charset="0"/>
              </a:rPr>
              <a:t>gpm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7" name="Left-Right Arrow 116"/>
          <p:cNvSpPr/>
          <p:nvPr>
            <p:custDataLst>
              <p:tags r:id="rId21"/>
            </p:custDataLst>
          </p:nvPr>
        </p:nvSpPr>
        <p:spPr>
          <a:xfrm>
            <a:off x="1902005" y="1579144"/>
            <a:ext cx="967235" cy="141732"/>
          </a:xfrm>
          <a:prstGeom prst="leftRightArrow">
            <a:avLst/>
          </a:prstGeom>
          <a:noFill/>
          <a:ln w="9525" cap="flat" cmpd="sng" algn="ctr">
            <a:solidFill>
              <a:schemeClr val="bg1">
                <a:lumMod val="50000"/>
              </a:scheme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000000"/>
              </a:solidFill>
              <a:effectLst/>
              <a:uLnTx/>
              <a:uFillTx/>
              <a:latin typeface="Bosch Office Sans"/>
              <a:ea typeface="+mn-ea"/>
              <a:cs typeface="+mn-cs"/>
            </a:endParaRPr>
          </a:p>
        </p:txBody>
      </p:sp>
      <p:sp>
        <p:nvSpPr>
          <p:cNvPr id="128" name="Text Box 118000000_"/>
          <p:cNvSpPr txBox="1">
            <a:spLocks noChangeArrowheads="1"/>
          </p:cNvSpPr>
          <p:nvPr>
            <p:custDataLst>
              <p:tags r:id="rId22"/>
            </p:custDataLst>
          </p:nvPr>
        </p:nvSpPr>
        <p:spPr bwMode="auto">
          <a:xfrm>
            <a:off x="1851115" y="1448528"/>
            <a:ext cx="1076103" cy="27869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000" b="1" dirty="0">
                <a:solidFill>
                  <a:srgbClr val="000000"/>
                </a:solidFill>
                <a:latin typeface="Arial" panose="020B0604020202020204" pitchFamily="34" charset="0"/>
              </a:rPr>
              <a:t>120 </a:t>
            </a:r>
            <a:r>
              <a:rPr lang="en-US" altLang="en-US" sz="1000" b="1" dirty="0" err="1">
                <a:solidFill>
                  <a:srgbClr val="000000"/>
                </a:solidFill>
                <a:latin typeface="Arial" panose="020B0604020202020204" pitchFamily="34" charset="0"/>
              </a:rPr>
              <a:t>gpm</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pic>
        <p:nvPicPr>
          <p:cNvPr id="127" name="Picture 2_" descr="Image result for heating air separator"/>
          <p:cNvPicPr>
            <a:picLocks noChangeAspect="1" noChangeArrowheads="1"/>
          </p:cNvPicPr>
          <p:nvPr>
            <p:custDataLst>
              <p:tags r:id="rId23"/>
            </p:custDataLst>
          </p:nvPr>
        </p:nvPicPr>
        <p:blipFill rotWithShape="1">
          <a:blip r:embed="rId39" cstate="print">
            <a:extLst>
              <a:ext uri="{BEBA8EAE-BF5A-486C-A8C5-ECC9F3942E4B}">
                <a14:imgProps xmlns:a14="http://schemas.microsoft.com/office/drawing/2010/main">
                  <a14:imgLayer r:embed="rId40">
                    <a14:imgEffect>
                      <a14:backgroundRemoval t="286" b="96857" l="13125" r="97500">
                        <a14:backgroundMark x1="2500" y1="81429" x2="2500" y2="81429"/>
                        <a14:backgroundMark x1="4375" y1="7714" x2="4375" y2="7714"/>
                        <a14:backgroundMark x1="97500" y1="94571" x2="97500" y2="94571"/>
                        <a14:backgroundMark x1="96250" y1="42571" x2="96250" y2="42571"/>
                      </a14:backgroundRemoval>
                    </a14:imgEffect>
                  </a14:imgLayer>
                </a14:imgProps>
              </a:ext>
              <a:ext uri="{28A0092B-C50C-407E-A947-70E740481C1C}">
                <a14:useLocalDpi xmlns:a14="http://schemas.microsoft.com/office/drawing/2010/main" val="0"/>
              </a:ext>
            </a:extLst>
          </a:blip>
          <a:srcRect l="13098" r="2" b="1617"/>
          <a:stretch/>
        </p:blipFill>
        <p:spPr bwMode="auto">
          <a:xfrm>
            <a:off x="1918958" y="4985044"/>
            <a:ext cx="235889" cy="5849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custDataLst>
              <p:tags r:id="rId24"/>
            </p:custDataLst>
          </p:nvPr>
        </p:nvPicPr>
        <p:blipFill>
          <a:blip r:embed="rId41"/>
          <a:stretch>
            <a:fillRect/>
          </a:stretch>
        </p:blipFill>
        <p:spPr>
          <a:xfrm>
            <a:off x="3872172" y="2971209"/>
            <a:ext cx="1212379" cy="2424757"/>
          </a:xfrm>
          <a:prstGeom prst="rect">
            <a:avLst/>
          </a:prstGeom>
        </p:spPr>
      </p:pic>
      <p:pic>
        <p:nvPicPr>
          <p:cNvPr id="109" name="Picture 108"/>
          <p:cNvPicPr>
            <a:picLocks noChangeAspect="1"/>
          </p:cNvPicPr>
          <p:nvPr>
            <p:custDataLst>
              <p:tags r:id="rId25"/>
            </p:custDataLst>
          </p:nvPr>
        </p:nvPicPr>
        <p:blipFill>
          <a:blip r:embed="rId41"/>
          <a:stretch>
            <a:fillRect/>
          </a:stretch>
        </p:blipFill>
        <p:spPr>
          <a:xfrm>
            <a:off x="5078907" y="2967417"/>
            <a:ext cx="1212379" cy="2424757"/>
          </a:xfrm>
          <a:prstGeom prst="rect">
            <a:avLst/>
          </a:prstGeom>
        </p:spPr>
      </p:pic>
      <p:pic>
        <p:nvPicPr>
          <p:cNvPr id="129" name="Picture 128"/>
          <p:cNvPicPr>
            <a:picLocks noChangeAspect="1"/>
          </p:cNvPicPr>
          <p:nvPr>
            <p:custDataLst>
              <p:tags r:id="rId26"/>
            </p:custDataLst>
          </p:nvPr>
        </p:nvPicPr>
        <p:blipFill>
          <a:blip r:embed="rId41"/>
          <a:stretch>
            <a:fillRect/>
          </a:stretch>
        </p:blipFill>
        <p:spPr>
          <a:xfrm>
            <a:off x="6293207" y="2967417"/>
            <a:ext cx="1212379" cy="2424757"/>
          </a:xfrm>
          <a:prstGeom prst="rect">
            <a:avLst/>
          </a:prstGeom>
        </p:spPr>
      </p:pic>
      <p:pic>
        <p:nvPicPr>
          <p:cNvPr id="130" name="Picture 129"/>
          <p:cNvPicPr>
            <a:picLocks noChangeAspect="1"/>
          </p:cNvPicPr>
          <p:nvPr>
            <p:custDataLst>
              <p:tags r:id="rId27"/>
            </p:custDataLst>
          </p:nvPr>
        </p:nvPicPr>
        <p:blipFill>
          <a:blip r:embed="rId41"/>
          <a:stretch>
            <a:fillRect/>
          </a:stretch>
        </p:blipFill>
        <p:spPr>
          <a:xfrm>
            <a:off x="7506801" y="2968888"/>
            <a:ext cx="1212379" cy="2424757"/>
          </a:xfrm>
          <a:prstGeom prst="rect">
            <a:avLst/>
          </a:prstGeom>
        </p:spPr>
      </p:pic>
      <p:sp>
        <p:nvSpPr>
          <p:cNvPr id="121" name="Text Box 118000000000____"/>
          <p:cNvSpPr txBox="1">
            <a:spLocks noChangeArrowheads="1"/>
          </p:cNvSpPr>
          <p:nvPr>
            <p:custDataLst>
              <p:tags r:id="rId28"/>
            </p:custDataLst>
          </p:nvPr>
        </p:nvSpPr>
        <p:spPr bwMode="auto">
          <a:xfrm>
            <a:off x="8767401" y="3945082"/>
            <a:ext cx="1458639" cy="30470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000" b="1" dirty="0">
                <a:solidFill>
                  <a:srgbClr val="000000"/>
                </a:solidFill>
                <a:latin typeface="Arial" panose="020B0604020202020204" pitchFamily="34" charset="0"/>
              </a:rPr>
              <a:t>Two Modules</a:t>
            </a:r>
            <a:r>
              <a:rPr kumimoji="0" lang="en-US" altLang="en-US" sz="1000" b="1" i="0" u="none" strike="noStrike" cap="none" normalizeH="0" baseline="0" dirty="0">
                <a:ln>
                  <a:noFill/>
                </a:ln>
                <a:solidFill>
                  <a:srgbClr val="000000"/>
                </a:solidFill>
                <a:effectLst/>
                <a:latin typeface="Arial" panose="020B0604020202020204" pitchFamily="34" charset="0"/>
              </a:rPr>
              <a:t> Operating:</a:t>
            </a: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000" b="1" dirty="0">
              <a:solidFill>
                <a:srgbClr val="000000"/>
              </a:solidFill>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28.5gpm per module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57gpm</a:t>
            </a:r>
            <a:r>
              <a:rPr lang="en-US" altLang="en-US" sz="1000" b="1" dirty="0">
                <a:solidFill>
                  <a:srgbClr val="000000"/>
                </a:solidFill>
                <a:latin typeface="Arial" panose="020B0604020202020204" pitchFamily="34" charset="0"/>
              </a:rPr>
              <a:t> per boiler</a:t>
            </a:r>
            <a:endParaRPr kumimoji="0" lang="en-US" altLang="en-US" sz="1000" b="1" i="0" u="none" strike="noStrike" cap="none" normalizeH="0" baseline="0" dirty="0">
              <a:ln>
                <a:noFill/>
              </a:ln>
              <a:solidFill>
                <a:srgbClr val="000000"/>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000" b="1" dirty="0">
                <a:latin typeface="Arial" panose="020B0604020202020204" pitchFamily="34" charset="0"/>
              </a:rPr>
              <a:t>57</a:t>
            </a:r>
            <a:r>
              <a:rPr kumimoji="0" lang="en-US" altLang="en-US" sz="1000" b="1" i="0" u="none" strike="noStrike" cap="none" normalizeH="0" baseline="0" dirty="0">
                <a:ln>
                  <a:noFill/>
                </a:ln>
                <a:solidFill>
                  <a:schemeClr val="tx1"/>
                </a:solidFill>
                <a:effectLst/>
                <a:latin typeface="Arial" panose="020B0604020202020204" pitchFamily="34" charset="0"/>
              </a:rPr>
              <a:t>gpm total</a:t>
            </a:r>
          </a:p>
        </p:txBody>
      </p:sp>
      <p:sp>
        <p:nvSpPr>
          <p:cNvPr id="126" name="Text Box 118000000000_"/>
          <p:cNvSpPr txBox="1">
            <a:spLocks noChangeArrowheads="1"/>
          </p:cNvSpPr>
          <p:nvPr>
            <p:custDataLst>
              <p:tags r:id="rId29"/>
            </p:custDataLst>
          </p:nvPr>
        </p:nvSpPr>
        <p:spPr bwMode="auto">
          <a:xfrm>
            <a:off x="2517810" y="2901598"/>
            <a:ext cx="1565183" cy="30470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lvl="0" algn="ctr" eaLnBrk="0" hangingPunct="0"/>
            <a:r>
              <a:rPr lang="en-US" altLang="en-US" sz="1000" b="1" dirty="0">
                <a:solidFill>
                  <a:srgbClr val="000000"/>
                </a:solidFill>
                <a:latin typeface="Arial" panose="020B0604020202020204" pitchFamily="34" charset="0"/>
              </a:rPr>
              <a:t>63 </a:t>
            </a:r>
            <a:r>
              <a:rPr lang="en-US" altLang="en-US" sz="1000" b="1" dirty="0" err="1">
                <a:solidFill>
                  <a:srgbClr val="000000"/>
                </a:solidFill>
                <a:latin typeface="Arial" panose="020B0604020202020204" pitchFamily="34" charset="0"/>
              </a:rPr>
              <a:t>gpm</a:t>
            </a:r>
            <a:endParaRPr kumimoji="0" lang="en-US" altLang="en-US" sz="2400" b="1" i="0" u="none" strike="noStrike" cap="none" normalizeH="0" baseline="0" dirty="0">
              <a:ln>
                <a:noFill/>
              </a:ln>
              <a:solidFill>
                <a:schemeClr val="tx1"/>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361982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3F136C"/>
        </a:solidFill>
        <a:effectLst/>
      </p:bgPr>
    </p:bg>
    <p:spTree>
      <p:nvGrpSpPr>
        <p:cNvPr id="1" name=""/>
        <p:cNvGrpSpPr/>
        <p:nvPr/>
      </p:nvGrpSpPr>
      <p:grpSpPr>
        <a:xfrm>
          <a:off x="0" y="0"/>
          <a:ext cx="0" cy="0"/>
          <a:chOff x="0" y="0"/>
          <a:chExt cx="0" cy="0"/>
        </a:xfrm>
      </p:grpSpPr>
      <p:pic>
        <p:nvPicPr>
          <p:cNvPr id="6" name="Picture 5"/>
          <p:cNvPicPr>
            <a:picLocks/>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0840720" y="0"/>
            <a:ext cx="129540" cy="617093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3" name="Title 2"/>
          <p:cNvSpPr>
            <a:spLocks noGrp="1"/>
          </p:cNvSpPr>
          <p:nvPr>
            <p:ph type="ctrTitle"/>
            <p:custDataLst>
              <p:tags r:id="rId3"/>
            </p:custDataLst>
          </p:nvPr>
        </p:nvSpPr>
        <p:spPr>
          <a:xfrm>
            <a:off x="259080" y="259080"/>
            <a:ext cx="9872980" cy="5204460"/>
          </a:xfrm>
          <a:effectLst/>
          <a:extLst>
            <a:ext uri="{53640926-AAD7-44D8-BBD7-CCE9431645EC}">
              <a14:shadowObscured xmlns:a14="http://schemas.microsoft.com/office/drawing/2010/main"/>
            </a:ext>
          </a:extLst>
        </p:spPr>
        <p:txBody>
          <a:bodyPr wrap="square" lIns="0" tIns="0" rIns="0" bIns="0" anchor="ctr">
            <a:noAutofit/>
          </a:bodyPr>
          <a:lstStyle/>
          <a:p>
            <a:r>
              <a:rPr lang="en-US" sz="6500" dirty="0"/>
              <a:t>Product information</a:t>
            </a:r>
          </a:p>
        </p:txBody>
      </p:sp>
      <p:sp>
        <p:nvSpPr>
          <p:cNvPr id="4" name="Rectangle 3"/>
          <p:cNvSpPr/>
          <p:nvPr>
            <p:custDataLst>
              <p:tags r:id="rId4"/>
            </p:custDataLst>
          </p:nvPr>
        </p:nvSpPr>
        <p:spPr>
          <a:xfrm>
            <a:off x="0" y="5334001"/>
            <a:ext cx="10840720" cy="709447"/>
          </a:xfrm>
          <a:prstGeom prst="rect">
            <a:avLst/>
          </a:prstGeom>
          <a:solidFill>
            <a:srgbClr val="3F136C"/>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Bosch Office Sans"/>
              <a:ea typeface="+mn-ea"/>
              <a:cs typeface="+mn-cs"/>
            </a:endParaRPr>
          </a:p>
        </p:txBody>
      </p:sp>
    </p:spTree>
    <p:custDataLst>
      <p:tags r:id="rId1"/>
    </p:custDataLst>
    <p:extLst>
      <p:ext uri="{BB962C8B-B14F-4D97-AF65-F5344CB8AC3E}">
        <p14:creationId xmlns:p14="http://schemas.microsoft.com/office/powerpoint/2010/main" val="4037504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a:spLocks noGrp="1"/>
          </p:cNvSpPr>
          <p:nvPr>
            <p:ph type="body" idx="15"/>
            <p:custDataLst>
              <p:tags r:id="rId2"/>
            </p:custDataLst>
          </p:nvPr>
        </p:nvSpPr>
        <p:spPr>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en-US" sz="2800" dirty="0">
                <a:solidFill>
                  <a:srgbClr val="000000"/>
                </a:solidFill>
              </a:rPr>
              <a:t>Product Overview</a:t>
            </a:r>
          </a:p>
        </p:txBody>
      </p:sp>
      <p:sp>
        <p:nvSpPr>
          <p:cNvPr id="2" name="Title 1"/>
          <p:cNvSpPr>
            <a:spLocks noGrp="1"/>
          </p:cNvSpPr>
          <p:nvPr>
            <p:ph type="title"/>
            <p:custDataLst>
              <p:tags r:id="rId3"/>
            </p:custDataLst>
          </p:nvPr>
        </p:nvSpPr>
        <p:spPr>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pPr>
            <a:r>
              <a:rPr lang="de-DE" sz="2300" dirty="0">
                <a:solidFill>
                  <a:srgbClr val="1399A0"/>
                </a:solidFill>
              </a:rPr>
              <a:t>Commercial High Efficiency Boilers - SSB Series</a:t>
            </a:r>
          </a:p>
        </p:txBody>
      </p:sp>
      <p:graphicFrame>
        <p:nvGraphicFramePr>
          <p:cNvPr id="15" name="Content Placeholder 14"/>
          <p:cNvGraphicFramePr>
            <a:graphicFrameLocks noGrp="1"/>
          </p:cNvGraphicFramePr>
          <p:nvPr>
            <p:ph sz="half" idx="1"/>
          </p:nvPr>
        </p:nvGraphicFramePr>
        <p:xfrm>
          <a:off x="1173252" y="1330201"/>
          <a:ext cx="8214761" cy="369345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9" name="TextBox 18"/>
          <p:cNvSpPr txBox="1"/>
          <p:nvPr/>
        </p:nvSpPr>
        <p:spPr>
          <a:xfrm>
            <a:off x="7513881" y="654050"/>
            <a:ext cx="914400" cy="914400"/>
          </a:xfrm>
          <a:prstGeom prst="rect">
            <a:avLst/>
          </a:prstGeom>
          <a:noFill/>
        </p:spPr>
        <p:txBody>
          <a:bodyPr wrap="none" lIns="0" tIns="0" rIns="0" bIns="0" rtlCol="0">
            <a:noAutofit/>
          </a:bodyPr>
          <a:lstStyle/>
          <a:p>
            <a:pPr marL="0" marR="0" lvl="0" indent="0" algn="l" defTabSz="914400" rtl="0" eaLnBrk="1" fontAlgn="base" latinLnBrk="0" hangingPunct="1">
              <a:lnSpc>
                <a:spcPts val="2300"/>
              </a:lnSpc>
              <a:spcBef>
                <a:spcPts val="500"/>
              </a:spcBef>
              <a:spcAft>
                <a:spcPct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Bosch Office Sans" pitchFamily="34" charset="0"/>
              <a:ea typeface="+mn-ea"/>
              <a:cs typeface="+mn-cs"/>
            </a:endParaRPr>
          </a:p>
        </p:txBody>
      </p:sp>
      <p:pic>
        <p:nvPicPr>
          <p:cNvPr id="9" name="Picture 4" descr="Buderus SSB Heavy Commercial Boile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5958" t="5819" r="12620" b="2047"/>
          <a:stretch/>
        </p:blipFill>
        <p:spPr bwMode="auto">
          <a:xfrm>
            <a:off x="2238704" y="1961198"/>
            <a:ext cx="1328136" cy="24767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uderus SSB Light Commercial Boilers"/>
          <p:cNvPicPr>
            <a:picLocks noChangeAspect="1" noChangeArrowheads="1"/>
          </p:cNvPicPr>
          <p:nvPr/>
        </p:nvPicPr>
        <p:blipFill rotWithShape="1">
          <a:blip r:embed="rId12">
            <a:extLst>
              <a:ext uri="{28A0092B-C50C-407E-A947-70E740481C1C}">
                <a14:useLocalDpi xmlns:a14="http://schemas.microsoft.com/office/drawing/2010/main" val="0"/>
              </a:ext>
            </a:extLst>
          </a:blip>
          <a:srcRect l="46381" t="1699" r="7441"/>
          <a:stretch/>
        </p:blipFill>
        <p:spPr bwMode="auto">
          <a:xfrm>
            <a:off x="1381392" y="2414039"/>
            <a:ext cx="800451" cy="163624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898AEC0-503E-4FA4-859C-D0F72D6E3F79}" type="slidenum">
              <a:rPr kumimoji="0" lang="de-DE" sz="1200" b="0" i="0" u="none" strike="noStrike" kern="0" cap="none" spc="0" normalizeH="0" baseline="0" noProof="0" smtClean="0">
                <a:ln>
                  <a:noFill/>
                </a:ln>
                <a:solidFill>
                  <a:srgbClr val="999FA6"/>
                </a:solidFill>
                <a:effectLst/>
                <a:uLnTx/>
                <a:uFillTx/>
                <a:latin typeface="Bosch Office San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29</a:t>
            </a:fld>
            <a:endParaRPr kumimoji="0" lang="de-DE" sz="1200" b="0" i="0" u="none" strike="noStrike" kern="0" cap="none" spc="0" normalizeH="0" baseline="0" noProof="0">
              <a:ln>
                <a:noFill/>
              </a:ln>
              <a:solidFill>
                <a:srgbClr val="999FA6"/>
              </a:solidFill>
              <a:effectLst/>
              <a:uLnTx/>
              <a:uFillTx/>
              <a:latin typeface="Bosch Office Sans" pitchFamily="34" charset="0"/>
              <a:ea typeface="+mn-ea"/>
              <a:cs typeface="+mn-cs"/>
            </a:endParaRPr>
          </a:p>
        </p:txBody>
      </p:sp>
    </p:spTree>
    <p:custDataLst>
      <p:tags r:id="rId1"/>
    </p:custDataLst>
    <p:extLst>
      <p:ext uri="{BB962C8B-B14F-4D97-AF65-F5344CB8AC3E}">
        <p14:creationId xmlns:p14="http://schemas.microsoft.com/office/powerpoint/2010/main" val="1604096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0E78C5"/>
        </a:solidFill>
        <a:effectLst/>
      </p:bgPr>
    </p:bg>
    <p:spTree>
      <p:nvGrpSpPr>
        <p:cNvPr id="1" name=""/>
        <p:cNvGrpSpPr/>
        <p:nvPr/>
      </p:nvGrpSpPr>
      <p:grpSpPr>
        <a:xfrm>
          <a:off x="0" y="0"/>
          <a:ext cx="0" cy="0"/>
          <a:chOff x="0" y="0"/>
          <a:chExt cx="0" cy="0"/>
        </a:xfrm>
      </p:grpSpPr>
      <p:pic>
        <p:nvPicPr>
          <p:cNvPr id="2" name="Picture 1"/>
          <p:cNvPicPr>
            <a:picLocks/>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0840720" y="0"/>
            <a:ext cx="129540" cy="617093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3" name="Title 2"/>
          <p:cNvSpPr>
            <a:spLocks noGrp="1"/>
          </p:cNvSpPr>
          <p:nvPr>
            <p:ph type="ctrTitle"/>
            <p:custDataLst>
              <p:tags r:id="rId3"/>
            </p:custDataLst>
          </p:nvPr>
        </p:nvSpPr>
        <p:spPr>
          <a:xfrm>
            <a:off x="259080" y="259080"/>
            <a:ext cx="9872980" cy="5204460"/>
          </a:xfrm>
          <a:effectLst/>
          <a:extLst>
            <a:ext uri="{53640926-AAD7-44D8-BBD7-CCE9431645EC}">
              <a14:shadowObscured xmlns:a14="http://schemas.microsoft.com/office/drawing/2010/main"/>
            </a:ext>
          </a:extLst>
        </p:spPr>
        <p:txBody>
          <a:bodyPr wrap="square" lIns="0" tIns="0" rIns="0" bIns="0" anchor="t">
            <a:noAutofit/>
          </a:bodyPr>
          <a:lstStyle/>
          <a:p>
            <a:br>
              <a:rPr lang="en-US" sz="6500" dirty="0"/>
            </a:br>
            <a:br>
              <a:rPr lang="en-US" sz="6500" dirty="0"/>
            </a:br>
            <a:r>
              <a:rPr lang="en-US" sz="6500" dirty="0"/>
              <a:t>Intro to modular systems</a:t>
            </a:r>
          </a:p>
        </p:txBody>
      </p:sp>
      <p:sp>
        <p:nvSpPr>
          <p:cNvPr id="4" name="Rectangle 3"/>
          <p:cNvSpPr/>
          <p:nvPr>
            <p:custDataLst>
              <p:tags r:id="rId4"/>
            </p:custDataLst>
          </p:nvPr>
        </p:nvSpPr>
        <p:spPr>
          <a:xfrm>
            <a:off x="0" y="5334001"/>
            <a:ext cx="10840720" cy="709447"/>
          </a:xfrm>
          <a:prstGeom prst="rect">
            <a:avLst/>
          </a:prstGeom>
          <a:solidFill>
            <a:schemeClr val="accent4"/>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000000"/>
              </a:solidFill>
              <a:effectLst/>
              <a:uLnTx/>
              <a:uFillTx/>
              <a:latin typeface="Bosch Office Sans"/>
              <a:ea typeface="+mn-ea"/>
              <a:cs typeface="+mn-cs"/>
            </a:endParaRPr>
          </a:p>
        </p:txBody>
      </p:sp>
    </p:spTree>
    <p:custDataLst>
      <p:tags r:id="rId1"/>
    </p:custDataLst>
    <p:extLst>
      <p:ext uri="{BB962C8B-B14F-4D97-AF65-F5344CB8AC3E}">
        <p14:creationId xmlns:p14="http://schemas.microsoft.com/office/powerpoint/2010/main" val="1671932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a:spLocks noGrp="1"/>
          </p:cNvSpPr>
          <p:nvPr>
            <p:ph type="body" idx="15"/>
            <p:custDataLst>
              <p:tags r:id="rId2"/>
            </p:custDataLst>
          </p:nvPr>
        </p:nvSpPr>
        <p:spPr>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de-DE" sz="2800" kern="0" dirty="0">
                <a:solidFill>
                  <a:srgbClr val="000000"/>
                </a:solidFill>
              </a:rPr>
              <a:t>SSB Overview</a:t>
            </a:r>
          </a:p>
        </p:txBody>
      </p:sp>
      <p:grpSp>
        <p:nvGrpSpPr>
          <p:cNvPr id="14" name="Group 13"/>
          <p:cNvGrpSpPr/>
          <p:nvPr/>
        </p:nvGrpSpPr>
        <p:grpSpPr>
          <a:xfrm>
            <a:off x="703272" y="904170"/>
            <a:ext cx="9698501" cy="4062520"/>
            <a:chOff x="773970" y="1092705"/>
            <a:chExt cx="9698501" cy="4062520"/>
          </a:xfrm>
        </p:grpSpPr>
        <p:pic>
          <p:nvPicPr>
            <p:cNvPr id="3" name="Picture 2"/>
            <p:cNvPicPr>
              <a:picLocks noChangeAspect="1"/>
            </p:cNvPicPr>
            <p:nvPr/>
          </p:nvPicPr>
          <p:blipFill>
            <a:blip r:embed="rId5"/>
            <a:stretch>
              <a:fillRect/>
            </a:stretch>
          </p:blipFill>
          <p:spPr>
            <a:xfrm>
              <a:off x="7665852" y="1092705"/>
              <a:ext cx="2806619" cy="4048999"/>
            </a:xfrm>
            <a:prstGeom prst="rect">
              <a:avLst/>
            </a:prstGeom>
          </p:spPr>
        </p:pic>
        <p:grpSp>
          <p:nvGrpSpPr>
            <p:cNvPr id="17" name="Group 16"/>
            <p:cNvGrpSpPr/>
            <p:nvPr/>
          </p:nvGrpSpPr>
          <p:grpSpPr>
            <a:xfrm>
              <a:off x="773970" y="1765490"/>
              <a:ext cx="6245749" cy="3389735"/>
              <a:chOff x="712373" y="1149540"/>
              <a:chExt cx="6245749" cy="3389735"/>
            </a:xfrm>
          </p:grpSpPr>
          <p:pic>
            <p:nvPicPr>
              <p:cNvPr id="10" name="Picture 9"/>
              <p:cNvPicPr>
                <a:picLocks noChangeAspect="1"/>
              </p:cNvPicPr>
              <p:nvPr/>
            </p:nvPicPr>
            <p:blipFill>
              <a:blip r:embed="rId6"/>
              <a:stretch>
                <a:fillRect/>
              </a:stretch>
            </p:blipFill>
            <p:spPr>
              <a:xfrm>
                <a:off x="712373" y="2501255"/>
                <a:ext cx="1155544" cy="2038020"/>
              </a:xfrm>
              <a:prstGeom prst="rect">
                <a:avLst/>
              </a:prstGeom>
            </p:spPr>
          </p:pic>
          <p:pic>
            <p:nvPicPr>
              <p:cNvPr id="11" name="Picture 10"/>
              <p:cNvPicPr>
                <a:picLocks noChangeAspect="1"/>
              </p:cNvPicPr>
              <p:nvPr/>
            </p:nvPicPr>
            <p:blipFill>
              <a:blip r:embed="rId7"/>
              <a:stretch>
                <a:fillRect/>
              </a:stretch>
            </p:blipFill>
            <p:spPr>
              <a:xfrm>
                <a:off x="2762814" y="2053801"/>
                <a:ext cx="1390490" cy="2485474"/>
              </a:xfrm>
              <a:prstGeom prst="rect">
                <a:avLst/>
              </a:prstGeom>
            </p:spPr>
          </p:pic>
          <p:pic>
            <p:nvPicPr>
              <p:cNvPr id="28" name="Picture 27"/>
              <p:cNvPicPr>
                <a:picLocks noChangeAspect="1"/>
              </p:cNvPicPr>
              <p:nvPr/>
            </p:nvPicPr>
            <p:blipFill>
              <a:blip r:embed="rId7"/>
              <a:stretch>
                <a:fillRect/>
              </a:stretch>
            </p:blipFill>
            <p:spPr>
              <a:xfrm>
                <a:off x="5061746" y="1149540"/>
                <a:ext cx="1896376" cy="3389735"/>
              </a:xfrm>
              <a:prstGeom prst="rect">
                <a:avLst/>
              </a:prstGeom>
            </p:spPr>
          </p:pic>
        </p:grpSp>
      </p:grpSp>
      <p:sp>
        <p:nvSpPr>
          <p:cNvPr id="13" name="TextBox 12"/>
          <p:cNvSpPr txBox="1"/>
          <p:nvPr/>
        </p:nvSpPr>
        <p:spPr>
          <a:xfrm>
            <a:off x="1688428" y="793511"/>
            <a:ext cx="1747041" cy="294225"/>
          </a:xfrm>
          <a:prstGeom prst="rect">
            <a:avLst/>
          </a:prstGeom>
          <a:noFill/>
        </p:spPr>
        <p:txBody>
          <a:bodyPr wrap="square" lIns="0" tIns="0" rIns="0" bIns="0" rtlCol="0">
            <a:noAutofit/>
          </a:bodyPr>
          <a:lstStyle/>
          <a:p>
            <a:pPr marL="0" marR="0" lvl="0" indent="0" algn="l" defTabSz="914400" rtl="0" eaLnBrk="1" fontAlgn="auto" latinLnBrk="0" hangingPunct="1">
              <a:lnSpc>
                <a:spcPts val="2300"/>
              </a:lnSpc>
              <a:spcBef>
                <a:spcPts val="500"/>
              </a:spcBef>
              <a:spcAft>
                <a:spcPts val="0"/>
              </a:spcAft>
              <a:buClrTx/>
              <a:buSzTx/>
              <a:buFontTx/>
              <a:buNone/>
              <a:tabLst/>
              <a:defRPr/>
            </a:pPr>
            <a:r>
              <a:rPr kumimoji="0" lang="de-DE" sz="2400" b="0" i="0" u="none" strike="noStrike" kern="0" cap="none" spc="0" normalizeH="0" baseline="0" noProof="0" dirty="0">
                <a:ln>
                  <a:noFill/>
                </a:ln>
                <a:solidFill>
                  <a:srgbClr val="000000"/>
                </a:solidFill>
                <a:effectLst/>
                <a:uLnTx/>
                <a:uFillTx/>
                <a:latin typeface="Bosch Office Sans" pitchFamily="34" charset="0"/>
                <a:ea typeface="+mn-ea"/>
                <a:cs typeface="+mn-cs"/>
              </a:rPr>
              <a:t>Residential</a:t>
            </a:r>
          </a:p>
        </p:txBody>
      </p:sp>
      <p:sp>
        <p:nvSpPr>
          <p:cNvPr id="16" name="TextBox 15"/>
          <p:cNvSpPr txBox="1"/>
          <p:nvPr/>
        </p:nvSpPr>
        <p:spPr>
          <a:xfrm>
            <a:off x="813891" y="5034000"/>
            <a:ext cx="972279" cy="924255"/>
          </a:xfrm>
          <a:prstGeom prst="rect">
            <a:avLst/>
          </a:prstGeom>
          <a:noFill/>
        </p:spPr>
        <p:txBody>
          <a:bodyPr wrap="square" lIns="0" tIns="0" rIns="0" bIns="0" rtlCol="0">
            <a:noAutofit/>
          </a:bodyPr>
          <a:lstStyle/>
          <a:p>
            <a:pPr marL="0" marR="0" lvl="0" indent="0" algn="ctr" defTabSz="914400" rtl="0" eaLnBrk="1" fontAlgn="auto" latinLnBrk="0" hangingPunct="1">
              <a:lnSpc>
                <a:spcPts val="2300"/>
              </a:lnSpc>
              <a:spcBef>
                <a:spcPts val="500"/>
              </a:spcBef>
              <a:spcAft>
                <a:spcPts val="0"/>
              </a:spcAft>
              <a:buClrTx/>
              <a:buSzTx/>
              <a:buFontTx/>
              <a:buNone/>
              <a:tabLst/>
              <a:defRPr/>
            </a:pPr>
            <a:r>
              <a:rPr kumimoji="0" lang="de-DE" sz="1800" b="0" i="0" u="none" strike="noStrike" kern="0" cap="none" spc="0" normalizeH="0" baseline="0" noProof="0" dirty="0">
                <a:ln>
                  <a:noFill/>
                </a:ln>
                <a:solidFill>
                  <a:srgbClr val="000000"/>
                </a:solidFill>
                <a:effectLst/>
                <a:uLnTx/>
                <a:uFillTx/>
                <a:latin typeface="Bosch Office Sans" pitchFamily="34" charset="0"/>
                <a:ea typeface="+mn-ea"/>
                <a:cs typeface="+mn-cs"/>
              </a:rPr>
              <a:t>SSB85</a:t>
            </a:r>
          </a:p>
        </p:txBody>
      </p:sp>
      <p:sp>
        <p:nvSpPr>
          <p:cNvPr id="35" name="TextBox 34"/>
          <p:cNvSpPr txBox="1"/>
          <p:nvPr/>
        </p:nvSpPr>
        <p:spPr>
          <a:xfrm>
            <a:off x="2971919" y="5034000"/>
            <a:ext cx="972279" cy="924255"/>
          </a:xfrm>
          <a:prstGeom prst="rect">
            <a:avLst/>
          </a:prstGeom>
          <a:noFill/>
        </p:spPr>
        <p:txBody>
          <a:bodyPr wrap="square" lIns="0" tIns="0" rIns="0" bIns="0" rtlCol="0">
            <a:noAutofit/>
          </a:bodyPr>
          <a:lstStyle/>
          <a:p>
            <a:pPr marL="0" marR="0" lvl="0" indent="0" algn="ctr" defTabSz="914400" rtl="0" eaLnBrk="1" fontAlgn="auto" latinLnBrk="0" hangingPunct="1">
              <a:lnSpc>
                <a:spcPts val="2300"/>
              </a:lnSpc>
              <a:spcBef>
                <a:spcPts val="500"/>
              </a:spcBef>
              <a:spcAft>
                <a:spcPts val="0"/>
              </a:spcAft>
              <a:buClrTx/>
              <a:buSzTx/>
              <a:buFontTx/>
              <a:buNone/>
              <a:tabLst/>
              <a:defRPr/>
            </a:pPr>
            <a:r>
              <a:rPr kumimoji="0" lang="de-DE" sz="1800" b="0" i="0" u="none" strike="noStrike" kern="0" cap="none" spc="0" normalizeH="0" baseline="0" noProof="0" dirty="0">
                <a:ln>
                  <a:noFill/>
                </a:ln>
                <a:solidFill>
                  <a:srgbClr val="000000"/>
                </a:solidFill>
                <a:effectLst/>
                <a:uLnTx/>
                <a:uFillTx/>
                <a:latin typeface="Bosch Office Sans" pitchFamily="34" charset="0"/>
                <a:ea typeface="+mn-ea"/>
                <a:cs typeface="+mn-cs"/>
              </a:rPr>
              <a:t>SSB120</a:t>
            </a:r>
            <a:br>
              <a:rPr kumimoji="0" lang="de-DE" sz="1800" b="0" i="0" u="none" strike="noStrike" kern="0" cap="none" spc="0" normalizeH="0" baseline="0" noProof="0" dirty="0">
                <a:ln>
                  <a:noFill/>
                </a:ln>
                <a:solidFill>
                  <a:srgbClr val="000000"/>
                </a:solidFill>
                <a:effectLst/>
                <a:uLnTx/>
                <a:uFillTx/>
                <a:latin typeface="Bosch Office Sans" pitchFamily="34" charset="0"/>
                <a:ea typeface="+mn-ea"/>
                <a:cs typeface="+mn-cs"/>
              </a:rPr>
            </a:br>
            <a:r>
              <a:rPr kumimoji="0" lang="de-DE" sz="1800" b="0" i="0" u="none" strike="noStrike" kern="0" cap="none" spc="0" normalizeH="0" baseline="0" noProof="0" dirty="0">
                <a:ln>
                  <a:noFill/>
                </a:ln>
                <a:solidFill>
                  <a:srgbClr val="000000"/>
                </a:solidFill>
                <a:effectLst/>
                <a:uLnTx/>
                <a:uFillTx/>
                <a:latin typeface="Bosch Office Sans" pitchFamily="34" charset="0"/>
                <a:ea typeface="+mn-ea"/>
                <a:cs typeface="+mn-cs"/>
              </a:rPr>
              <a:t>SSB160</a:t>
            </a:r>
          </a:p>
        </p:txBody>
      </p:sp>
      <p:sp>
        <p:nvSpPr>
          <p:cNvPr id="36" name="TextBox 35"/>
          <p:cNvSpPr txBox="1"/>
          <p:nvPr/>
        </p:nvSpPr>
        <p:spPr>
          <a:xfrm>
            <a:off x="5532361" y="4909490"/>
            <a:ext cx="972279" cy="924255"/>
          </a:xfrm>
          <a:prstGeom prst="rect">
            <a:avLst/>
          </a:prstGeom>
          <a:noFill/>
        </p:spPr>
        <p:txBody>
          <a:bodyPr wrap="square" lIns="0" tIns="0" rIns="0" bIns="0" rtlCol="0">
            <a:noAutofit/>
          </a:bodyPr>
          <a:lstStyle/>
          <a:p>
            <a:pPr marL="0" marR="0" lvl="0" indent="0" algn="ctr" defTabSz="914400" rtl="0" eaLnBrk="1" fontAlgn="auto" latinLnBrk="0" hangingPunct="1">
              <a:lnSpc>
                <a:spcPts val="2300"/>
              </a:lnSpc>
              <a:spcBef>
                <a:spcPts val="500"/>
              </a:spcBef>
              <a:spcAft>
                <a:spcPts val="0"/>
              </a:spcAft>
              <a:buClrTx/>
              <a:buSzTx/>
              <a:buFontTx/>
              <a:buNone/>
              <a:tabLst/>
              <a:defRPr/>
            </a:pPr>
            <a:r>
              <a:rPr kumimoji="0" lang="de-DE" sz="1800" b="0" i="0" u="none" strike="noStrike" kern="0" cap="none" spc="0" normalizeH="0" baseline="0" noProof="0" dirty="0">
                <a:ln>
                  <a:noFill/>
                </a:ln>
                <a:solidFill>
                  <a:srgbClr val="000000"/>
                </a:solidFill>
                <a:effectLst/>
                <a:uLnTx/>
                <a:uFillTx/>
                <a:latin typeface="Bosch Office Sans" pitchFamily="34" charset="0"/>
                <a:ea typeface="+mn-ea"/>
                <a:cs typeface="+mn-cs"/>
              </a:rPr>
              <a:t>SSB255SSB399</a:t>
            </a:r>
            <a:br>
              <a:rPr kumimoji="0" lang="de-DE" sz="1800" b="0" i="0" u="none" strike="noStrike" kern="0" cap="none" spc="0" normalizeH="0" baseline="0" noProof="0" dirty="0">
                <a:ln>
                  <a:noFill/>
                </a:ln>
                <a:solidFill>
                  <a:srgbClr val="000000"/>
                </a:solidFill>
                <a:effectLst/>
                <a:uLnTx/>
                <a:uFillTx/>
                <a:latin typeface="Bosch Office Sans" pitchFamily="34" charset="0"/>
                <a:ea typeface="+mn-ea"/>
                <a:cs typeface="+mn-cs"/>
              </a:rPr>
            </a:br>
            <a:r>
              <a:rPr kumimoji="0" lang="de-DE" sz="1800" b="0" i="0" u="none" strike="noStrike" kern="0" cap="none" spc="0" normalizeH="0" baseline="0" noProof="0" dirty="0">
                <a:ln>
                  <a:noFill/>
                </a:ln>
                <a:solidFill>
                  <a:srgbClr val="000000"/>
                </a:solidFill>
                <a:effectLst/>
                <a:uLnTx/>
                <a:uFillTx/>
                <a:latin typeface="Bosch Office Sans" pitchFamily="34" charset="0"/>
                <a:ea typeface="+mn-ea"/>
                <a:cs typeface="+mn-cs"/>
              </a:rPr>
              <a:t>SSB512</a:t>
            </a:r>
          </a:p>
        </p:txBody>
      </p:sp>
      <p:sp>
        <p:nvSpPr>
          <p:cNvPr id="37" name="TextBox 36"/>
          <p:cNvSpPr txBox="1"/>
          <p:nvPr/>
        </p:nvSpPr>
        <p:spPr>
          <a:xfrm>
            <a:off x="8369756" y="4953615"/>
            <a:ext cx="1246705" cy="924255"/>
          </a:xfrm>
          <a:prstGeom prst="rect">
            <a:avLst/>
          </a:prstGeom>
          <a:noFill/>
        </p:spPr>
        <p:txBody>
          <a:bodyPr wrap="square" lIns="0" tIns="0" rIns="0" bIns="0" rtlCol="0">
            <a:noAutofit/>
          </a:bodyPr>
          <a:lstStyle/>
          <a:p>
            <a:pPr marL="0" marR="0" lvl="0" indent="0" algn="ctr" defTabSz="914400" rtl="0" eaLnBrk="1" fontAlgn="auto" latinLnBrk="0" hangingPunct="1">
              <a:lnSpc>
                <a:spcPts val="2300"/>
              </a:lnSpc>
              <a:spcBef>
                <a:spcPts val="500"/>
              </a:spcBef>
              <a:spcAft>
                <a:spcPts val="0"/>
              </a:spcAft>
              <a:buClrTx/>
              <a:buSzTx/>
              <a:buFontTx/>
              <a:buNone/>
              <a:tabLst/>
              <a:defRPr/>
            </a:pPr>
            <a:r>
              <a:rPr kumimoji="0" lang="de-DE" sz="1800" b="0" i="0" u="none" strike="noStrike" kern="0" cap="none" spc="0" normalizeH="0" baseline="0" noProof="0" dirty="0">
                <a:ln>
                  <a:noFill/>
                </a:ln>
                <a:solidFill>
                  <a:srgbClr val="000000"/>
                </a:solidFill>
                <a:effectLst/>
                <a:uLnTx/>
                <a:uFillTx/>
                <a:latin typeface="Bosch Office Sans" pitchFamily="34" charset="0"/>
                <a:ea typeface="+mn-ea"/>
                <a:cs typeface="+mn-cs"/>
              </a:rPr>
              <a:t>SSB800</a:t>
            </a:r>
            <a:br>
              <a:rPr kumimoji="0" lang="de-DE" sz="1800" b="0" i="0" u="none" strike="noStrike" kern="0" cap="none" spc="0" normalizeH="0" baseline="0" noProof="0" dirty="0">
                <a:ln>
                  <a:noFill/>
                </a:ln>
                <a:solidFill>
                  <a:srgbClr val="000000"/>
                </a:solidFill>
                <a:effectLst/>
                <a:uLnTx/>
                <a:uFillTx/>
                <a:latin typeface="Bosch Office Sans" pitchFamily="34" charset="0"/>
                <a:ea typeface="+mn-ea"/>
                <a:cs typeface="+mn-cs"/>
              </a:rPr>
            </a:br>
            <a:r>
              <a:rPr kumimoji="0" lang="de-DE" sz="1800" b="0" i="0" u="none" strike="noStrike" kern="0" cap="none" spc="0" normalizeH="0" baseline="0" noProof="0" dirty="0">
                <a:ln>
                  <a:noFill/>
                </a:ln>
                <a:solidFill>
                  <a:srgbClr val="000000"/>
                </a:solidFill>
                <a:effectLst/>
                <a:uLnTx/>
                <a:uFillTx/>
                <a:latin typeface="Bosch Office Sans" pitchFamily="34" charset="0"/>
                <a:ea typeface="+mn-ea"/>
                <a:cs typeface="+mn-cs"/>
              </a:rPr>
              <a:t>SSB1000</a:t>
            </a:r>
            <a:br>
              <a:rPr kumimoji="0" lang="de-DE" sz="1800" b="0" i="0" u="none" strike="noStrike" kern="0" cap="none" spc="0" normalizeH="0" baseline="0" noProof="0" dirty="0">
                <a:ln>
                  <a:noFill/>
                </a:ln>
                <a:solidFill>
                  <a:srgbClr val="000000"/>
                </a:solidFill>
                <a:effectLst/>
                <a:uLnTx/>
                <a:uFillTx/>
                <a:latin typeface="Bosch Office Sans" pitchFamily="34" charset="0"/>
                <a:ea typeface="+mn-ea"/>
                <a:cs typeface="+mn-cs"/>
              </a:rPr>
            </a:br>
            <a:r>
              <a:rPr kumimoji="0" lang="de-DE" sz="1800" b="0" i="0" u="none" strike="noStrike" kern="0" cap="none" spc="0" normalizeH="0" baseline="0" noProof="0" dirty="0">
                <a:ln>
                  <a:noFill/>
                </a:ln>
                <a:solidFill>
                  <a:srgbClr val="000000"/>
                </a:solidFill>
                <a:effectLst/>
                <a:uLnTx/>
                <a:uFillTx/>
                <a:latin typeface="Bosch Office Sans" pitchFamily="34" charset="0"/>
                <a:ea typeface="+mn-ea"/>
                <a:cs typeface="+mn-cs"/>
              </a:rPr>
              <a:t>SSB1000TL</a:t>
            </a:r>
          </a:p>
        </p:txBody>
      </p:sp>
      <p:sp>
        <p:nvSpPr>
          <p:cNvPr id="38" name="TextBox 37"/>
          <p:cNvSpPr txBox="1"/>
          <p:nvPr/>
        </p:nvSpPr>
        <p:spPr>
          <a:xfrm>
            <a:off x="5184461" y="543240"/>
            <a:ext cx="1747041" cy="544496"/>
          </a:xfrm>
          <a:prstGeom prst="rect">
            <a:avLst/>
          </a:prstGeom>
          <a:noFill/>
        </p:spPr>
        <p:txBody>
          <a:bodyPr wrap="square" lIns="0" tIns="0" rIns="0" bIns="0" rtlCol="0">
            <a:noAutofit/>
          </a:bodyPr>
          <a:lstStyle/>
          <a:p>
            <a:pPr marL="0" marR="0" lvl="0" indent="0" algn="ctr" defTabSz="914400" rtl="0" eaLnBrk="1" fontAlgn="auto" latinLnBrk="0" hangingPunct="1">
              <a:lnSpc>
                <a:spcPts val="2300"/>
              </a:lnSpc>
              <a:spcBef>
                <a:spcPts val="500"/>
              </a:spcBef>
              <a:spcAft>
                <a:spcPts val="0"/>
              </a:spcAft>
              <a:buClrTx/>
              <a:buSzTx/>
              <a:buFontTx/>
              <a:buNone/>
              <a:tabLst/>
              <a:defRPr/>
            </a:pPr>
            <a:r>
              <a:rPr kumimoji="0" lang="de-DE" sz="2400" b="0" i="0" u="none" strike="noStrike" kern="0" cap="none" spc="0" normalizeH="0" baseline="0" noProof="0" dirty="0">
                <a:ln>
                  <a:noFill/>
                </a:ln>
                <a:solidFill>
                  <a:srgbClr val="000000"/>
                </a:solidFill>
                <a:effectLst/>
                <a:uLnTx/>
                <a:uFillTx/>
                <a:latin typeface="Bosch Office Sans" pitchFamily="34" charset="0"/>
                <a:ea typeface="+mn-ea"/>
                <a:cs typeface="+mn-cs"/>
              </a:rPr>
              <a:t>Light Commercial</a:t>
            </a:r>
          </a:p>
          <a:p>
            <a:pPr marL="0" marR="0" lvl="0" indent="0" algn="ctr" defTabSz="914400" rtl="0" eaLnBrk="1" fontAlgn="auto" latinLnBrk="0" hangingPunct="1">
              <a:lnSpc>
                <a:spcPts val="2300"/>
              </a:lnSpc>
              <a:spcBef>
                <a:spcPts val="500"/>
              </a:spcBef>
              <a:spcAft>
                <a:spcPts val="0"/>
              </a:spcAft>
              <a:buClrTx/>
              <a:buSzTx/>
              <a:buFontTx/>
              <a:buNone/>
              <a:tabLst/>
              <a:defRPr/>
            </a:pPr>
            <a:r>
              <a:rPr kumimoji="0" lang="de-DE" sz="2400" b="0" i="0" u="none" strike="noStrike" kern="0" cap="none" spc="0" normalizeH="0" baseline="0" noProof="0" dirty="0">
                <a:ln>
                  <a:noFill/>
                </a:ln>
                <a:solidFill>
                  <a:srgbClr val="000000"/>
                </a:solidFill>
                <a:effectLst/>
                <a:uLnTx/>
                <a:uFillTx/>
                <a:latin typeface="Bosch Office Sans" pitchFamily="34" charset="0"/>
                <a:ea typeface="+mn-ea"/>
                <a:cs typeface="+mn-cs"/>
              </a:rPr>
              <a:t>(C-Platform)</a:t>
            </a:r>
          </a:p>
        </p:txBody>
      </p:sp>
      <p:sp>
        <p:nvSpPr>
          <p:cNvPr id="39" name="TextBox 38"/>
          <p:cNvSpPr txBox="1"/>
          <p:nvPr/>
        </p:nvSpPr>
        <p:spPr>
          <a:xfrm>
            <a:off x="8192854" y="464204"/>
            <a:ext cx="1747041" cy="623532"/>
          </a:xfrm>
          <a:prstGeom prst="rect">
            <a:avLst/>
          </a:prstGeom>
          <a:noFill/>
        </p:spPr>
        <p:txBody>
          <a:bodyPr wrap="square" lIns="0" tIns="0" rIns="0" bIns="0" rtlCol="0">
            <a:noAutofit/>
          </a:bodyPr>
          <a:lstStyle/>
          <a:p>
            <a:pPr marL="0" marR="0" lvl="0" indent="0" algn="ctr" defTabSz="914400" rtl="0" eaLnBrk="1" fontAlgn="auto" latinLnBrk="0" hangingPunct="1">
              <a:lnSpc>
                <a:spcPts val="2300"/>
              </a:lnSpc>
              <a:spcBef>
                <a:spcPts val="500"/>
              </a:spcBef>
              <a:spcAft>
                <a:spcPts val="0"/>
              </a:spcAft>
              <a:buClrTx/>
              <a:buSzTx/>
              <a:buFontTx/>
              <a:buNone/>
              <a:tabLst/>
              <a:defRPr/>
            </a:pPr>
            <a:r>
              <a:rPr kumimoji="0" lang="de-DE" sz="2400" b="0" i="0" u="none" strike="noStrike" kern="0" cap="none" spc="0" normalizeH="0" baseline="0" noProof="0" dirty="0">
                <a:ln>
                  <a:noFill/>
                </a:ln>
                <a:solidFill>
                  <a:srgbClr val="000000"/>
                </a:solidFill>
                <a:effectLst/>
                <a:uLnTx/>
                <a:uFillTx/>
                <a:latin typeface="Bosch Office Sans" pitchFamily="34" charset="0"/>
                <a:ea typeface="+mn-ea"/>
                <a:cs typeface="+mn-cs"/>
              </a:rPr>
              <a:t>Commercial</a:t>
            </a:r>
          </a:p>
          <a:p>
            <a:pPr marL="0" marR="0" lvl="0" indent="0" algn="ctr" defTabSz="914400" rtl="0" eaLnBrk="1" fontAlgn="auto" latinLnBrk="0" hangingPunct="1">
              <a:lnSpc>
                <a:spcPts val="2300"/>
              </a:lnSpc>
              <a:spcBef>
                <a:spcPts val="500"/>
              </a:spcBef>
              <a:spcAft>
                <a:spcPts val="0"/>
              </a:spcAft>
              <a:buClrTx/>
              <a:buSzTx/>
              <a:buFontTx/>
              <a:buNone/>
              <a:tabLst/>
              <a:defRPr/>
            </a:pPr>
            <a:r>
              <a:rPr kumimoji="0" lang="de-DE" sz="2400" b="0" i="0" u="none" strike="noStrike" kern="0" cap="none" spc="0" normalizeH="0" baseline="0" noProof="0" dirty="0">
                <a:ln>
                  <a:noFill/>
                </a:ln>
                <a:solidFill>
                  <a:srgbClr val="000000"/>
                </a:solidFill>
                <a:effectLst/>
                <a:uLnTx/>
                <a:uFillTx/>
                <a:latin typeface="Bosch Office Sans" pitchFamily="34" charset="0"/>
                <a:ea typeface="+mn-ea"/>
                <a:cs typeface="+mn-cs"/>
              </a:rPr>
              <a:t>(D-Platform)</a:t>
            </a:r>
          </a:p>
        </p:txBody>
      </p:sp>
      <p:sp>
        <p:nvSpPr>
          <p:cNvPr id="24" name="Right Brace 23"/>
          <p:cNvSpPr/>
          <p:nvPr/>
        </p:nvSpPr>
        <p:spPr>
          <a:xfrm rot="16200000">
            <a:off x="2162866" y="-199319"/>
            <a:ext cx="494325" cy="346750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Bosch Office Sans"/>
              <a:ea typeface="+mn-ea"/>
              <a:cs typeface="+mn-cs"/>
            </a:endParaRPr>
          </a:p>
        </p:txBody>
      </p:sp>
      <p:sp>
        <p:nvSpPr>
          <p:cNvPr id="2" name="Slide Number Placeholder 1"/>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898AEC0-503E-4FA4-859C-D0F72D6E3F79}" type="slidenum">
              <a:rPr kumimoji="0" lang="de-DE" sz="1200" b="0" i="0" u="none" strike="noStrike" kern="0" cap="none" spc="0" normalizeH="0" baseline="0" noProof="0" smtClean="0">
                <a:ln>
                  <a:noFill/>
                </a:ln>
                <a:solidFill>
                  <a:srgbClr val="999FA6"/>
                </a:solidFill>
                <a:effectLst/>
                <a:uLnTx/>
                <a:uFillTx/>
                <a:latin typeface="Bosch Office San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30</a:t>
            </a:fld>
            <a:endParaRPr kumimoji="0" lang="de-DE" sz="1200" b="0" i="0" u="none" strike="noStrike" kern="0" cap="none" spc="0" normalizeH="0" baseline="0" noProof="0">
              <a:ln>
                <a:noFill/>
              </a:ln>
              <a:solidFill>
                <a:srgbClr val="999FA6"/>
              </a:solidFill>
              <a:effectLst/>
              <a:uLnTx/>
              <a:uFillTx/>
              <a:latin typeface="Bosch Office Sans" pitchFamily="34" charset="0"/>
              <a:ea typeface="+mn-ea"/>
              <a:cs typeface="+mn-cs"/>
            </a:endParaRPr>
          </a:p>
        </p:txBody>
      </p:sp>
    </p:spTree>
    <p:custDataLst>
      <p:tags r:id="rId1"/>
    </p:custDataLst>
    <p:extLst>
      <p:ext uri="{BB962C8B-B14F-4D97-AF65-F5344CB8AC3E}">
        <p14:creationId xmlns:p14="http://schemas.microsoft.com/office/powerpoint/2010/main" val="1662935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a:spLocks noGrp="1"/>
          </p:cNvSpPr>
          <p:nvPr>
            <p:ph type="body" idx="15"/>
            <p:custDataLst>
              <p:tags r:id="rId2"/>
            </p:custDataLst>
          </p:nvPr>
        </p:nvSpPr>
        <p:spPr>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de-DE" sz="2800" kern="0" dirty="0">
                <a:solidFill>
                  <a:srgbClr val="000000"/>
                </a:solidFill>
              </a:rPr>
              <a:t>SSB Overview</a:t>
            </a:r>
          </a:p>
        </p:txBody>
      </p:sp>
      <p:sp>
        <p:nvSpPr>
          <p:cNvPr id="13" name="TextBox 12"/>
          <p:cNvSpPr txBox="1"/>
          <p:nvPr/>
        </p:nvSpPr>
        <p:spPr>
          <a:xfrm>
            <a:off x="1786170" y="758487"/>
            <a:ext cx="1747041" cy="294225"/>
          </a:xfrm>
          <a:prstGeom prst="rect">
            <a:avLst/>
          </a:prstGeom>
          <a:noFill/>
        </p:spPr>
        <p:txBody>
          <a:bodyPr wrap="square" lIns="0" tIns="0" rIns="0" bIns="0" rtlCol="0">
            <a:noAutofit/>
          </a:bodyPr>
          <a:lstStyle/>
          <a:p>
            <a:pPr marL="0" marR="0" lvl="0" indent="0" algn="l" defTabSz="914400" rtl="0" eaLnBrk="1" fontAlgn="auto" latinLnBrk="0" hangingPunct="1">
              <a:lnSpc>
                <a:spcPts val="2300"/>
              </a:lnSpc>
              <a:spcBef>
                <a:spcPts val="500"/>
              </a:spcBef>
              <a:spcAft>
                <a:spcPts val="0"/>
              </a:spcAft>
              <a:buClrTx/>
              <a:buSzTx/>
              <a:buFontTx/>
              <a:buNone/>
              <a:tabLst/>
              <a:defRPr/>
            </a:pPr>
            <a:r>
              <a:rPr kumimoji="0" lang="de-DE" sz="2400" b="0" i="0" u="none" strike="noStrike" kern="0" cap="none" spc="0" normalizeH="0" baseline="0" noProof="0" dirty="0">
                <a:ln>
                  <a:noFill/>
                </a:ln>
                <a:solidFill>
                  <a:srgbClr val="000000"/>
                </a:solidFill>
                <a:effectLst/>
                <a:uLnTx/>
                <a:uFillTx/>
                <a:latin typeface="Bosch Office Sans" pitchFamily="34" charset="0"/>
                <a:ea typeface="+mn-ea"/>
                <a:cs typeface="+mn-cs"/>
              </a:rPr>
              <a:t>Residential</a:t>
            </a:r>
          </a:p>
        </p:txBody>
      </p:sp>
      <p:sp>
        <p:nvSpPr>
          <p:cNvPr id="16" name="TextBox 15"/>
          <p:cNvSpPr txBox="1"/>
          <p:nvPr/>
        </p:nvSpPr>
        <p:spPr>
          <a:xfrm>
            <a:off x="833209" y="4859949"/>
            <a:ext cx="972279" cy="924255"/>
          </a:xfrm>
          <a:prstGeom prst="rect">
            <a:avLst/>
          </a:prstGeom>
          <a:noFill/>
        </p:spPr>
        <p:txBody>
          <a:bodyPr wrap="square" lIns="0" tIns="0" rIns="0" bIns="0" rtlCol="0">
            <a:noAutofit/>
          </a:bodyPr>
          <a:lstStyle/>
          <a:p>
            <a:pPr marL="0" marR="0" lvl="0" indent="0" algn="ctr" defTabSz="914400" rtl="0" eaLnBrk="1" fontAlgn="auto" latinLnBrk="0" hangingPunct="1">
              <a:lnSpc>
                <a:spcPts val="2300"/>
              </a:lnSpc>
              <a:spcBef>
                <a:spcPts val="500"/>
              </a:spcBef>
              <a:spcAft>
                <a:spcPts val="0"/>
              </a:spcAft>
              <a:buClrTx/>
              <a:buSzTx/>
              <a:buFontTx/>
              <a:buNone/>
              <a:tabLst/>
              <a:defRPr/>
            </a:pPr>
            <a:r>
              <a:rPr kumimoji="0" lang="de-DE" sz="1800" b="0" i="0" u="none" strike="noStrike" kern="0" cap="none" spc="0" normalizeH="0" baseline="0" noProof="0" dirty="0">
                <a:ln>
                  <a:noFill/>
                </a:ln>
                <a:solidFill>
                  <a:srgbClr val="000000"/>
                </a:solidFill>
                <a:effectLst/>
                <a:uLnTx/>
                <a:uFillTx/>
                <a:latin typeface="Bosch Office Sans" pitchFamily="34" charset="0"/>
                <a:ea typeface="+mn-ea"/>
                <a:cs typeface="+mn-cs"/>
              </a:rPr>
              <a:t>SSB85</a:t>
            </a:r>
          </a:p>
        </p:txBody>
      </p:sp>
      <p:sp>
        <p:nvSpPr>
          <p:cNvPr id="35" name="TextBox 34"/>
          <p:cNvSpPr txBox="1"/>
          <p:nvPr/>
        </p:nvSpPr>
        <p:spPr>
          <a:xfrm>
            <a:off x="2991237" y="4859949"/>
            <a:ext cx="972279" cy="924255"/>
          </a:xfrm>
          <a:prstGeom prst="rect">
            <a:avLst/>
          </a:prstGeom>
          <a:noFill/>
        </p:spPr>
        <p:txBody>
          <a:bodyPr wrap="square" lIns="0" tIns="0" rIns="0" bIns="0" rtlCol="0">
            <a:noAutofit/>
          </a:bodyPr>
          <a:lstStyle/>
          <a:p>
            <a:pPr marL="0" marR="0" lvl="0" indent="0" algn="ctr" defTabSz="914400" rtl="0" eaLnBrk="1" fontAlgn="auto" latinLnBrk="0" hangingPunct="1">
              <a:lnSpc>
                <a:spcPts val="2300"/>
              </a:lnSpc>
              <a:spcBef>
                <a:spcPts val="500"/>
              </a:spcBef>
              <a:spcAft>
                <a:spcPts val="0"/>
              </a:spcAft>
              <a:buClrTx/>
              <a:buSzTx/>
              <a:buFontTx/>
              <a:buNone/>
              <a:tabLst/>
              <a:defRPr/>
            </a:pPr>
            <a:r>
              <a:rPr kumimoji="0" lang="de-DE" sz="1800" b="0" i="0" u="none" strike="noStrike" kern="0" cap="none" spc="0" normalizeH="0" baseline="0" noProof="0" dirty="0">
                <a:ln>
                  <a:noFill/>
                </a:ln>
                <a:solidFill>
                  <a:srgbClr val="000000"/>
                </a:solidFill>
                <a:effectLst/>
                <a:uLnTx/>
                <a:uFillTx/>
                <a:latin typeface="Bosch Office Sans" pitchFamily="34" charset="0"/>
                <a:ea typeface="+mn-ea"/>
                <a:cs typeface="+mn-cs"/>
              </a:rPr>
              <a:t>SSB120</a:t>
            </a:r>
            <a:br>
              <a:rPr kumimoji="0" lang="de-DE" sz="1800" b="0" i="0" u="none" strike="noStrike" kern="0" cap="none" spc="0" normalizeH="0" baseline="0" noProof="0" dirty="0">
                <a:ln>
                  <a:noFill/>
                </a:ln>
                <a:solidFill>
                  <a:srgbClr val="000000"/>
                </a:solidFill>
                <a:effectLst/>
                <a:uLnTx/>
                <a:uFillTx/>
                <a:latin typeface="Bosch Office Sans" pitchFamily="34" charset="0"/>
                <a:ea typeface="+mn-ea"/>
                <a:cs typeface="+mn-cs"/>
              </a:rPr>
            </a:br>
            <a:r>
              <a:rPr kumimoji="0" lang="de-DE" sz="1800" b="0" i="0" u="none" strike="noStrike" kern="0" cap="none" spc="0" normalizeH="0" baseline="0" noProof="0" dirty="0">
                <a:ln>
                  <a:noFill/>
                </a:ln>
                <a:solidFill>
                  <a:srgbClr val="000000"/>
                </a:solidFill>
                <a:effectLst/>
                <a:uLnTx/>
                <a:uFillTx/>
                <a:latin typeface="Bosch Office Sans" pitchFamily="34" charset="0"/>
                <a:ea typeface="+mn-ea"/>
                <a:cs typeface="+mn-cs"/>
              </a:rPr>
              <a:t>SSB160</a:t>
            </a:r>
          </a:p>
        </p:txBody>
      </p:sp>
      <p:sp>
        <p:nvSpPr>
          <p:cNvPr id="36" name="TextBox 35"/>
          <p:cNvSpPr txBox="1"/>
          <p:nvPr/>
        </p:nvSpPr>
        <p:spPr>
          <a:xfrm>
            <a:off x="5571841" y="4859949"/>
            <a:ext cx="972279" cy="924255"/>
          </a:xfrm>
          <a:prstGeom prst="rect">
            <a:avLst/>
          </a:prstGeom>
          <a:noFill/>
        </p:spPr>
        <p:txBody>
          <a:bodyPr wrap="square" lIns="0" tIns="0" rIns="0" bIns="0" rtlCol="0">
            <a:noAutofit/>
          </a:bodyPr>
          <a:lstStyle/>
          <a:p>
            <a:pPr marL="0" marR="0" lvl="0" indent="0" algn="ctr" defTabSz="914400" rtl="0" eaLnBrk="1" fontAlgn="auto" latinLnBrk="0" hangingPunct="1">
              <a:lnSpc>
                <a:spcPts val="2300"/>
              </a:lnSpc>
              <a:spcBef>
                <a:spcPts val="500"/>
              </a:spcBef>
              <a:spcAft>
                <a:spcPts val="0"/>
              </a:spcAft>
              <a:buClrTx/>
              <a:buSzTx/>
              <a:buFontTx/>
              <a:buNone/>
              <a:tabLst/>
              <a:defRPr/>
            </a:pPr>
            <a:r>
              <a:rPr kumimoji="0" lang="de-DE" sz="1800" b="0" i="0" u="none" strike="noStrike" kern="0" cap="none" spc="0" normalizeH="0" baseline="0" noProof="0" dirty="0">
                <a:ln>
                  <a:noFill/>
                </a:ln>
                <a:solidFill>
                  <a:srgbClr val="000000"/>
                </a:solidFill>
                <a:effectLst/>
                <a:uLnTx/>
                <a:uFillTx/>
                <a:latin typeface="Bosch Office Sans" pitchFamily="34" charset="0"/>
                <a:ea typeface="+mn-ea"/>
                <a:cs typeface="+mn-cs"/>
              </a:rPr>
              <a:t>SSB255SSB399</a:t>
            </a:r>
            <a:br>
              <a:rPr kumimoji="0" lang="de-DE" sz="1800" b="0" i="0" u="none" strike="noStrike" kern="0" cap="none" spc="0" normalizeH="0" baseline="0" noProof="0" dirty="0">
                <a:ln>
                  <a:noFill/>
                </a:ln>
                <a:solidFill>
                  <a:srgbClr val="000000"/>
                </a:solidFill>
                <a:effectLst/>
                <a:uLnTx/>
                <a:uFillTx/>
                <a:latin typeface="Bosch Office Sans" pitchFamily="34" charset="0"/>
                <a:ea typeface="+mn-ea"/>
                <a:cs typeface="+mn-cs"/>
              </a:rPr>
            </a:br>
            <a:r>
              <a:rPr kumimoji="0" lang="de-DE" sz="1800" b="0" i="0" u="none" strike="noStrike" kern="0" cap="none" spc="0" normalizeH="0" baseline="0" noProof="0" dirty="0">
                <a:ln>
                  <a:noFill/>
                </a:ln>
                <a:solidFill>
                  <a:srgbClr val="000000"/>
                </a:solidFill>
                <a:effectLst/>
                <a:uLnTx/>
                <a:uFillTx/>
                <a:latin typeface="Bosch Office Sans" pitchFamily="34" charset="0"/>
                <a:ea typeface="+mn-ea"/>
                <a:cs typeface="+mn-cs"/>
              </a:rPr>
              <a:t>SSB512</a:t>
            </a:r>
          </a:p>
        </p:txBody>
      </p:sp>
      <p:sp>
        <p:nvSpPr>
          <p:cNvPr id="37" name="TextBox 36"/>
          <p:cNvSpPr txBox="1"/>
          <p:nvPr/>
        </p:nvSpPr>
        <p:spPr>
          <a:xfrm>
            <a:off x="8386473" y="4859949"/>
            <a:ext cx="1246705" cy="924255"/>
          </a:xfrm>
          <a:prstGeom prst="rect">
            <a:avLst/>
          </a:prstGeom>
          <a:noFill/>
        </p:spPr>
        <p:txBody>
          <a:bodyPr wrap="square" lIns="0" tIns="0" rIns="0" bIns="0" rtlCol="0">
            <a:noAutofit/>
          </a:bodyPr>
          <a:lstStyle/>
          <a:p>
            <a:pPr marL="0" marR="0" lvl="0" indent="0" algn="ctr" defTabSz="914400" rtl="0" eaLnBrk="1" fontAlgn="auto" latinLnBrk="0" hangingPunct="1">
              <a:lnSpc>
                <a:spcPts val="2300"/>
              </a:lnSpc>
              <a:spcBef>
                <a:spcPts val="500"/>
              </a:spcBef>
              <a:spcAft>
                <a:spcPts val="0"/>
              </a:spcAft>
              <a:buClrTx/>
              <a:buSzTx/>
              <a:buFontTx/>
              <a:buNone/>
              <a:tabLst/>
              <a:defRPr/>
            </a:pPr>
            <a:r>
              <a:rPr kumimoji="0" lang="de-DE" sz="1800" b="0" i="0" u="none" strike="noStrike" kern="0" cap="none" spc="0" normalizeH="0" baseline="0" noProof="0" dirty="0">
                <a:ln>
                  <a:noFill/>
                </a:ln>
                <a:solidFill>
                  <a:srgbClr val="000000"/>
                </a:solidFill>
                <a:effectLst/>
                <a:uLnTx/>
                <a:uFillTx/>
                <a:latin typeface="Bosch Office Sans" pitchFamily="34" charset="0"/>
                <a:ea typeface="+mn-ea"/>
                <a:cs typeface="+mn-cs"/>
              </a:rPr>
              <a:t>SSB800</a:t>
            </a:r>
            <a:br>
              <a:rPr kumimoji="0" lang="de-DE" sz="1800" b="0" i="0" u="none" strike="noStrike" kern="0" cap="none" spc="0" normalizeH="0" baseline="0" noProof="0" dirty="0">
                <a:ln>
                  <a:noFill/>
                </a:ln>
                <a:solidFill>
                  <a:srgbClr val="000000"/>
                </a:solidFill>
                <a:effectLst/>
                <a:uLnTx/>
                <a:uFillTx/>
                <a:latin typeface="Bosch Office Sans" pitchFamily="34" charset="0"/>
                <a:ea typeface="+mn-ea"/>
                <a:cs typeface="+mn-cs"/>
              </a:rPr>
            </a:br>
            <a:r>
              <a:rPr kumimoji="0" lang="de-DE" sz="1800" b="0" i="0" u="none" strike="noStrike" kern="0" cap="none" spc="0" normalizeH="0" baseline="0" noProof="0" dirty="0">
                <a:ln>
                  <a:noFill/>
                </a:ln>
                <a:solidFill>
                  <a:srgbClr val="000000"/>
                </a:solidFill>
                <a:effectLst/>
                <a:uLnTx/>
                <a:uFillTx/>
                <a:latin typeface="Bosch Office Sans" pitchFamily="34" charset="0"/>
                <a:ea typeface="+mn-ea"/>
                <a:cs typeface="+mn-cs"/>
              </a:rPr>
              <a:t>SSB1000</a:t>
            </a:r>
            <a:br>
              <a:rPr kumimoji="0" lang="de-DE" sz="1800" b="0" i="0" u="none" strike="noStrike" kern="0" cap="none" spc="0" normalizeH="0" baseline="0" noProof="0" dirty="0">
                <a:ln>
                  <a:noFill/>
                </a:ln>
                <a:solidFill>
                  <a:srgbClr val="000000"/>
                </a:solidFill>
                <a:effectLst/>
                <a:uLnTx/>
                <a:uFillTx/>
                <a:latin typeface="Bosch Office Sans" pitchFamily="34" charset="0"/>
                <a:ea typeface="+mn-ea"/>
                <a:cs typeface="+mn-cs"/>
              </a:rPr>
            </a:br>
            <a:r>
              <a:rPr kumimoji="0" lang="de-DE" sz="1800" b="0" i="0" u="none" strike="noStrike" kern="0" cap="none" spc="0" normalizeH="0" baseline="0" noProof="0" dirty="0">
                <a:ln>
                  <a:noFill/>
                </a:ln>
                <a:solidFill>
                  <a:srgbClr val="000000"/>
                </a:solidFill>
                <a:effectLst/>
                <a:uLnTx/>
                <a:uFillTx/>
                <a:latin typeface="Bosch Office Sans" pitchFamily="34" charset="0"/>
                <a:ea typeface="+mn-ea"/>
                <a:cs typeface="+mn-cs"/>
              </a:rPr>
              <a:t>SSB1000TL</a:t>
            </a:r>
          </a:p>
        </p:txBody>
      </p:sp>
      <p:sp>
        <p:nvSpPr>
          <p:cNvPr id="38" name="TextBox 37"/>
          <p:cNvSpPr txBox="1"/>
          <p:nvPr/>
        </p:nvSpPr>
        <p:spPr>
          <a:xfrm>
            <a:off x="5184461" y="543240"/>
            <a:ext cx="1747041" cy="544496"/>
          </a:xfrm>
          <a:prstGeom prst="rect">
            <a:avLst/>
          </a:prstGeom>
          <a:noFill/>
        </p:spPr>
        <p:txBody>
          <a:bodyPr wrap="square" lIns="0" tIns="0" rIns="0" bIns="0" rtlCol="0">
            <a:noAutofit/>
          </a:bodyPr>
          <a:lstStyle/>
          <a:p>
            <a:pPr marL="0" marR="0" lvl="0" indent="0" algn="ctr" defTabSz="914400" rtl="0" eaLnBrk="1" fontAlgn="auto" latinLnBrk="0" hangingPunct="1">
              <a:lnSpc>
                <a:spcPts val="2300"/>
              </a:lnSpc>
              <a:spcBef>
                <a:spcPts val="500"/>
              </a:spcBef>
              <a:spcAft>
                <a:spcPts val="0"/>
              </a:spcAft>
              <a:buClrTx/>
              <a:buSzTx/>
              <a:buFontTx/>
              <a:buNone/>
              <a:tabLst/>
              <a:defRPr/>
            </a:pPr>
            <a:r>
              <a:rPr kumimoji="0" lang="de-DE" sz="2400" b="0" i="0" u="none" strike="noStrike" kern="0" cap="none" spc="0" normalizeH="0" baseline="0" noProof="0" dirty="0">
                <a:ln>
                  <a:noFill/>
                </a:ln>
                <a:solidFill>
                  <a:srgbClr val="000000"/>
                </a:solidFill>
                <a:effectLst/>
                <a:uLnTx/>
                <a:uFillTx/>
                <a:latin typeface="Bosch Office Sans" pitchFamily="34" charset="0"/>
                <a:ea typeface="+mn-ea"/>
                <a:cs typeface="+mn-cs"/>
              </a:rPr>
              <a:t>Light Commercial</a:t>
            </a:r>
          </a:p>
          <a:p>
            <a:pPr marL="0" marR="0" lvl="0" indent="0" algn="ctr" defTabSz="914400" rtl="0" eaLnBrk="1" fontAlgn="auto" latinLnBrk="0" hangingPunct="1">
              <a:lnSpc>
                <a:spcPts val="2300"/>
              </a:lnSpc>
              <a:spcBef>
                <a:spcPts val="500"/>
              </a:spcBef>
              <a:spcAft>
                <a:spcPts val="0"/>
              </a:spcAft>
              <a:buClrTx/>
              <a:buSzTx/>
              <a:buFontTx/>
              <a:buNone/>
              <a:tabLst/>
              <a:defRPr/>
            </a:pPr>
            <a:r>
              <a:rPr kumimoji="0" lang="de-DE" sz="2400" b="0" i="0" u="none" strike="noStrike" kern="0" cap="none" spc="0" normalizeH="0" baseline="0" noProof="0" dirty="0">
                <a:ln>
                  <a:noFill/>
                </a:ln>
                <a:solidFill>
                  <a:srgbClr val="000000"/>
                </a:solidFill>
                <a:effectLst/>
                <a:uLnTx/>
                <a:uFillTx/>
                <a:latin typeface="Bosch Office Sans" pitchFamily="34" charset="0"/>
                <a:ea typeface="+mn-ea"/>
                <a:cs typeface="+mn-cs"/>
              </a:rPr>
              <a:t>(C-Platform)</a:t>
            </a:r>
          </a:p>
        </p:txBody>
      </p:sp>
      <p:sp>
        <p:nvSpPr>
          <p:cNvPr id="39" name="TextBox 38"/>
          <p:cNvSpPr txBox="1"/>
          <p:nvPr/>
        </p:nvSpPr>
        <p:spPr>
          <a:xfrm>
            <a:off x="8192854" y="464204"/>
            <a:ext cx="1747041" cy="623532"/>
          </a:xfrm>
          <a:prstGeom prst="rect">
            <a:avLst/>
          </a:prstGeom>
          <a:noFill/>
        </p:spPr>
        <p:txBody>
          <a:bodyPr wrap="square" lIns="0" tIns="0" rIns="0" bIns="0" rtlCol="0">
            <a:noAutofit/>
          </a:bodyPr>
          <a:lstStyle/>
          <a:p>
            <a:pPr marL="0" marR="0" lvl="0" indent="0" algn="ctr" defTabSz="914400" rtl="0" eaLnBrk="1" fontAlgn="auto" latinLnBrk="0" hangingPunct="1">
              <a:lnSpc>
                <a:spcPts val="2300"/>
              </a:lnSpc>
              <a:spcBef>
                <a:spcPts val="500"/>
              </a:spcBef>
              <a:spcAft>
                <a:spcPts val="0"/>
              </a:spcAft>
              <a:buClrTx/>
              <a:buSzTx/>
              <a:buFontTx/>
              <a:buNone/>
              <a:tabLst/>
              <a:defRPr/>
            </a:pPr>
            <a:r>
              <a:rPr kumimoji="0" lang="de-DE" sz="2400" b="0" i="0" u="none" strike="noStrike" kern="0" cap="none" spc="0" normalizeH="0" baseline="0" noProof="0" dirty="0">
                <a:ln>
                  <a:noFill/>
                </a:ln>
                <a:solidFill>
                  <a:srgbClr val="000000"/>
                </a:solidFill>
                <a:effectLst/>
                <a:uLnTx/>
                <a:uFillTx/>
                <a:latin typeface="Bosch Office Sans" pitchFamily="34" charset="0"/>
                <a:ea typeface="+mn-ea"/>
                <a:cs typeface="+mn-cs"/>
              </a:rPr>
              <a:t>Commercial</a:t>
            </a:r>
          </a:p>
          <a:p>
            <a:pPr marL="0" marR="0" lvl="0" indent="0" algn="ctr" defTabSz="914400" rtl="0" eaLnBrk="1" fontAlgn="auto" latinLnBrk="0" hangingPunct="1">
              <a:lnSpc>
                <a:spcPts val="2300"/>
              </a:lnSpc>
              <a:spcBef>
                <a:spcPts val="500"/>
              </a:spcBef>
              <a:spcAft>
                <a:spcPts val="0"/>
              </a:spcAft>
              <a:buClrTx/>
              <a:buSzTx/>
              <a:buFontTx/>
              <a:buNone/>
              <a:tabLst/>
              <a:defRPr/>
            </a:pPr>
            <a:r>
              <a:rPr kumimoji="0" lang="de-DE" sz="2400" b="0" i="0" u="none" strike="noStrike" kern="0" cap="none" spc="0" normalizeH="0" baseline="0" noProof="0" dirty="0">
                <a:ln>
                  <a:noFill/>
                </a:ln>
                <a:solidFill>
                  <a:srgbClr val="000000"/>
                </a:solidFill>
                <a:effectLst/>
                <a:uLnTx/>
                <a:uFillTx/>
                <a:latin typeface="Bosch Office Sans" pitchFamily="34" charset="0"/>
                <a:ea typeface="+mn-ea"/>
                <a:cs typeface="+mn-cs"/>
              </a:rPr>
              <a:t>(D-Platform)</a:t>
            </a:r>
          </a:p>
        </p:txBody>
      </p:sp>
      <p:sp>
        <p:nvSpPr>
          <p:cNvPr id="24" name="Right Brace 23"/>
          <p:cNvSpPr/>
          <p:nvPr/>
        </p:nvSpPr>
        <p:spPr>
          <a:xfrm rot="16200000">
            <a:off x="2238277" y="-414347"/>
            <a:ext cx="494325" cy="346750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Bosch Office Sans"/>
              <a:ea typeface="+mn-ea"/>
              <a:cs typeface="+mn-cs"/>
            </a:endParaRPr>
          </a:p>
        </p:txBody>
      </p:sp>
      <p:pic>
        <p:nvPicPr>
          <p:cNvPr id="2" name="Picture 1"/>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30559" y="2533354"/>
            <a:ext cx="1289763" cy="2177761"/>
          </a:xfrm>
          <a:prstGeom prst="rect">
            <a:avLst/>
          </a:prstGeom>
        </p:spPr>
      </p:pic>
      <p:pic>
        <p:nvPicPr>
          <p:cNvPr id="12" name="Picture 11"/>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5448573" y="1735248"/>
            <a:ext cx="1331000" cy="2891322"/>
          </a:xfrm>
          <a:prstGeom prst="rect">
            <a:avLst/>
          </a:prstGeom>
        </p:spPr>
      </p:pic>
      <p:pic>
        <p:nvPicPr>
          <p:cNvPr id="15" name="Picture 14"/>
          <p:cNvPicPr>
            <a:picLocks/>
          </p:cNvPicPr>
          <p:nvPr>
            <p:custDataLst>
              <p:tags r:id="rId5"/>
            </p:custDataLst>
          </p:nvPr>
        </p:nvPicPr>
        <p:blipFill>
          <a:blip r:embed="rId9">
            <a:extLst>
              <a:ext uri="{28A0092B-C50C-407E-A947-70E740481C1C}">
                <a14:useLocalDpi xmlns:a14="http://schemas.microsoft.com/office/drawing/2010/main" val="0"/>
              </a:ext>
            </a:extLst>
          </a:blip>
          <a:stretch>
            <a:fillRect/>
          </a:stretch>
        </p:blipFill>
        <p:spPr>
          <a:xfrm>
            <a:off x="2804257" y="2248572"/>
            <a:ext cx="1458423" cy="2462543"/>
          </a:xfrm>
          <a:prstGeom prst="rect">
            <a:avLst/>
          </a:prstGeom>
        </p:spPr>
      </p:pic>
      <p:pic>
        <p:nvPicPr>
          <p:cNvPr id="18" name="Picture 17"/>
          <p:cNvPicPr>
            <a:picLocks/>
          </p:cNvPicPr>
          <p:nvPr>
            <p:custDataLst>
              <p:tags r:id="rId6"/>
            </p:custDataLst>
          </p:nvPr>
        </p:nvPicPr>
        <p:blipFill>
          <a:blip r:embed="rId11">
            <a:extLst>
              <a:ext uri="{28A0092B-C50C-407E-A947-70E740481C1C}">
                <a14:useLocalDpi xmlns:a14="http://schemas.microsoft.com/office/drawing/2010/main" val="0"/>
              </a:ext>
            </a:extLst>
          </a:blip>
          <a:stretch>
            <a:fillRect/>
          </a:stretch>
        </p:blipFill>
        <p:spPr>
          <a:xfrm>
            <a:off x="8187436" y="1188606"/>
            <a:ext cx="1827870" cy="3437964"/>
          </a:xfrm>
          <a:prstGeom prst="rect">
            <a:avLst/>
          </a:prstGeom>
        </p:spPr>
      </p:pic>
      <p:sp>
        <p:nvSpPr>
          <p:cNvPr id="3" name="Slide Number Placeholder 2"/>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898AEC0-503E-4FA4-859C-D0F72D6E3F79}" type="slidenum">
              <a:rPr kumimoji="0" lang="de-DE" sz="1200" b="0" i="0" u="none" strike="noStrike" kern="0" cap="none" spc="0" normalizeH="0" baseline="0" noProof="0" smtClean="0">
                <a:ln>
                  <a:noFill/>
                </a:ln>
                <a:solidFill>
                  <a:srgbClr val="999FA6"/>
                </a:solidFill>
                <a:effectLst/>
                <a:uLnTx/>
                <a:uFillTx/>
                <a:latin typeface="Bosch Office San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31</a:t>
            </a:fld>
            <a:endParaRPr kumimoji="0" lang="de-DE" sz="1200" b="0" i="0" u="none" strike="noStrike" kern="0" cap="none" spc="0" normalizeH="0" baseline="0" noProof="0">
              <a:ln>
                <a:noFill/>
              </a:ln>
              <a:solidFill>
                <a:srgbClr val="999FA6"/>
              </a:solidFill>
              <a:effectLst/>
              <a:uLnTx/>
              <a:uFillTx/>
              <a:latin typeface="Bosch Office Sans" pitchFamily="34" charset="0"/>
              <a:ea typeface="+mn-ea"/>
              <a:cs typeface="+mn-cs"/>
            </a:endParaRPr>
          </a:p>
        </p:txBody>
      </p:sp>
    </p:spTree>
    <p:custDataLst>
      <p:tags r:id="rId1"/>
    </p:custDataLst>
    <p:extLst>
      <p:ext uri="{BB962C8B-B14F-4D97-AF65-F5344CB8AC3E}">
        <p14:creationId xmlns:p14="http://schemas.microsoft.com/office/powerpoint/2010/main" val="849661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a:spLocks noGrp="1"/>
          </p:cNvSpPr>
          <p:nvPr>
            <p:ph type="body" idx="15"/>
            <p:custDataLst>
              <p:tags r:id="rId2"/>
            </p:custDataLst>
          </p:nvPr>
        </p:nvSpPr>
        <p:spPr>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en-US" sz="2800" dirty="0">
                <a:solidFill>
                  <a:srgbClr val="000000"/>
                </a:solidFill>
              </a:rPr>
              <a:t>Product Overview</a:t>
            </a:r>
          </a:p>
        </p:txBody>
      </p:sp>
      <p:pic>
        <p:nvPicPr>
          <p:cNvPr id="12" name="Picture 11"/>
          <p:cNvPicPr>
            <a:picLocks noChangeAspect="1"/>
          </p:cNvPicPr>
          <p:nvPr/>
        </p:nvPicPr>
        <p:blipFill>
          <a:blip r:embed="rId6"/>
          <a:stretch>
            <a:fillRect/>
          </a:stretch>
        </p:blipFill>
        <p:spPr>
          <a:xfrm>
            <a:off x="3287237" y="1419643"/>
            <a:ext cx="2713345" cy="3731640"/>
          </a:xfrm>
          <a:prstGeom prst="rect">
            <a:avLst/>
          </a:prstGeom>
        </p:spPr>
      </p:pic>
      <p:sp>
        <p:nvSpPr>
          <p:cNvPr id="2" name="Title 1"/>
          <p:cNvSpPr>
            <a:spLocks noGrp="1"/>
          </p:cNvSpPr>
          <p:nvPr>
            <p:ph type="title"/>
            <p:custDataLst>
              <p:tags r:id="rId3"/>
            </p:custDataLst>
          </p:nvPr>
        </p:nvSpPr>
        <p:spPr>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pPr>
            <a:r>
              <a:rPr lang="de-DE" sz="2300" dirty="0"/>
              <a:t>SSB Series – </a:t>
            </a:r>
            <a:r>
              <a:rPr lang="de-DE" sz="2300" dirty="0">
                <a:latin typeface="Bosch Office Sans" pitchFamily="2" charset="0"/>
              </a:rPr>
              <a:t>D-Platform Components</a:t>
            </a:r>
          </a:p>
        </p:txBody>
      </p:sp>
      <p:sp>
        <p:nvSpPr>
          <p:cNvPr id="30" name="TextBox 29"/>
          <p:cNvSpPr txBox="1"/>
          <p:nvPr/>
        </p:nvSpPr>
        <p:spPr>
          <a:xfrm>
            <a:off x="2937302" y="3545832"/>
            <a:ext cx="349935" cy="224219"/>
          </a:xfrm>
          <a:prstGeom prst="rect">
            <a:avLst/>
          </a:prstGeom>
          <a:solidFill>
            <a:scrgbClr r="0" g="0" b="0">
              <a:alpha val="0"/>
            </a:scrgbClr>
          </a:solidFill>
          <a:ln/>
        </p:spPr>
        <p:txBody>
          <a:bodyPr wrap="square" lIns="0" tIns="0" rIns="0" bIns="0" rtlCol="0">
            <a:noAutofit/>
          </a:bodyPr>
          <a:lstStyle/>
          <a:p>
            <a:pPr marL="0" marR="0" lvl="0" indent="0" algn="l" defTabSz="822716" rtl="0" eaLnBrk="1" fontAlgn="base" latinLnBrk="0" hangingPunct="1">
              <a:lnSpc>
                <a:spcPts val="2069"/>
              </a:lnSpc>
              <a:spcBef>
                <a:spcPts val="450"/>
              </a:spcBef>
              <a:spcAft>
                <a:spcPct val="0"/>
              </a:spcAft>
              <a:buClrTx/>
              <a:buSzTx/>
              <a:buFontTx/>
              <a:buNone/>
              <a:tabLst/>
              <a:defRPr/>
            </a:pPr>
            <a:r>
              <a:rPr kumimoji="0" lang="de-DE" sz="1205" b="0" i="0" u="none" strike="noStrike" kern="0" cap="none" spc="0" normalizeH="0" baseline="0" noProof="0" dirty="0">
                <a:ln>
                  <a:noFill/>
                </a:ln>
                <a:solidFill>
                  <a:srgbClr val="FFFFFF"/>
                </a:solidFill>
                <a:effectLst/>
                <a:uLnTx/>
                <a:uFillTx/>
                <a:latin typeface="Bosch Office Sans" pitchFamily="34" charset="0"/>
                <a:ea typeface="+mn-ea"/>
                <a:cs typeface="+mn-cs"/>
              </a:rPr>
              <a:t>53%</a:t>
            </a:r>
          </a:p>
        </p:txBody>
      </p:sp>
      <p:sp>
        <p:nvSpPr>
          <p:cNvPr id="31" name="TextBox 30"/>
          <p:cNvSpPr txBox="1"/>
          <p:nvPr/>
        </p:nvSpPr>
        <p:spPr>
          <a:xfrm>
            <a:off x="3800595" y="3397084"/>
            <a:ext cx="382407" cy="196666"/>
          </a:xfrm>
          <a:prstGeom prst="rect">
            <a:avLst/>
          </a:prstGeom>
          <a:solidFill>
            <a:scrgbClr r="0" g="0" b="0">
              <a:alpha val="0"/>
            </a:scrgbClr>
          </a:solidFill>
          <a:ln/>
        </p:spPr>
        <p:txBody>
          <a:bodyPr wrap="square" lIns="0" tIns="0" rIns="0" bIns="0" rtlCol="0">
            <a:noAutofit/>
          </a:bodyPr>
          <a:lstStyle/>
          <a:p>
            <a:pPr marL="0" marR="0" lvl="0" indent="0" algn="l" defTabSz="822716" rtl="0" eaLnBrk="1" fontAlgn="base" latinLnBrk="0" hangingPunct="1">
              <a:lnSpc>
                <a:spcPts val="2069"/>
              </a:lnSpc>
              <a:spcBef>
                <a:spcPts val="450"/>
              </a:spcBef>
              <a:spcAft>
                <a:spcPct val="0"/>
              </a:spcAft>
              <a:buClrTx/>
              <a:buSzTx/>
              <a:buFontTx/>
              <a:buNone/>
              <a:tabLst/>
              <a:defRPr/>
            </a:pPr>
            <a:r>
              <a:rPr kumimoji="0" lang="de-DE" sz="1205" b="0" i="0" u="none" strike="noStrike" kern="0" cap="none" spc="0" normalizeH="0" baseline="0" noProof="0" dirty="0">
                <a:ln>
                  <a:noFill/>
                </a:ln>
                <a:solidFill>
                  <a:srgbClr val="FFFFFF"/>
                </a:solidFill>
                <a:effectLst/>
                <a:uLnTx/>
                <a:uFillTx/>
                <a:latin typeface="Bosch Office Sans" pitchFamily="34" charset="0"/>
                <a:ea typeface="+mn-ea"/>
                <a:cs typeface="+mn-cs"/>
              </a:rPr>
              <a:t>69%</a:t>
            </a:r>
          </a:p>
        </p:txBody>
      </p:sp>
      <p:pic>
        <p:nvPicPr>
          <p:cNvPr id="4" name="Picture 3"/>
          <p:cNvPicPr>
            <a:picLocks noChangeAspect="1"/>
          </p:cNvPicPr>
          <p:nvPr/>
        </p:nvPicPr>
        <p:blipFill>
          <a:blip r:embed="rId7"/>
          <a:stretch>
            <a:fillRect/>
          </a:stretch>
        </p:blipFill>
        <p:spPr>
          <a:xfrm>
            <a:off x="349225" y="1166004"/>
            <a:ext cx="2992305" cy="4040890"/>
          </a:xfrm>
          <a:prstGeom prst="rect">
            <a:avLst/>
          </a:prstGeom>
        </p:spPr>
      </p:pic>
      <p:pic>
        <p:nvPicPr>
          <p:cNvPr id="11" name="Picture 10"/>
          <p:cNvPicPr>
            <a:picLocks noChangeAspect="1"/>
          </p:cNvPicPr>
          <p:nvPr/>
        </p:nvPicPr>
        <p:blipFill>
          <a:blip r:embed="rId8"/>
          <a:stretch>
            <a:fillRect/>
          </a:stretch>
        </p:blipFill>
        <p:spPr>
          <a:xfrm>
            <a:off x="6459647" y="819495"/>
            <a:ext cx="1822552" cy="4481011"/>
          </a:xfrm>
          <a:prstGeom prst="rect">
            <a:avLst/>
          </a:prstGeom>
        </p:spPr>
      </p:pic>
      <p:pic>
        <p:nvPicPr>
          <p:cNvPr id="13" name="Picture 12"/>
          <p:cNvPicPr>
            <a:picLocks noChangeAspect="1"/>
          </p:cNvPicPr>
          <p:nvPr/>
        </p:nvPicPr>
        <p:blipFill>
          <a:blip r:embed="rId9"/>
          <a:stretch>
            <a:fillRect/>
          </a:stretch>
        </p:blipFill>
        <p:spPr>
          <a:xfrm>
            <a:off x="8441267" y="1456604"/>
            <a:ext cx="2269913" cy="3750290"/>
          </a:xfrm>
          <a:prstGeom prst="rect">
            <a:avLst/>
          </a:prstGeom>
        </p:spPr>
      </p:pic>
      <p:sp>
        <p:nvSpPr>
          <p:cNvPr id="15" name="TextBox 14"/>
          <p:cNvSpPr txBox="1"/>
          <p:nvPr/>
        </p:nvSpPr>
        <p:spPr>
          <a:xfrm>
            <a:off x="8504930" y="868049"/>
            <a:ext cx="2074333" cy="544496"/>
          </a:xfrm>
          <a:prstGeom prst="rect">
            <a:avLst/>
          </a:prstGeom>
          <a:noFill/>
        </p:spPr>
        <p:txBody>
          <a:bodyPr wrap="square" lIns="0" tIns="0" rIns="0" bIns="0" rtlCol="0">
            <a:noAutofit/>
          </a:bodyPr>
          <a:lstStyle/>
          <a:p>
            <a:pPr marL="0" marR="0" lvl="0" indent="0" algn="l" defTabSz="914400" rtl="0" eaLnBrk="1" fontAlgn="auto" latinLnBrk="0" hangingPunct="1">
              <a:lnSpc>
                <a:spcPts val="2300"/>
              </a:lnSpc>
              <a:spcBef>
                <a:spcPts val="500"/>
              </a:spcBef>
              <a:spcAft>
                <a:spcPts val="0"/>
              </a:spcAft>
              <a:buClrTx/>
              <a:buSzTx/>
              <a:buFontTx/>
              <a:buNone/>
              <a:tabLst/>
              <a:defRPr/>
            </a:pPr>
            <a:r>
              <a:rPr kumimoji="0" lang="de-DE" sz="2000" b="0" i="0" u="none" strike="noStrike" kern="0" cap="none" spc="0" normalizeH="0" baseline="0" noProof="0" dirty="0">
                <a:ln>
                  <a:noFill/>
                </a:ln>
                <a:solidFill>
                  <a:srgbClr val="000000"/>
                </a:solidFill>
                <a:effectLst/>
                <a:uLnTx/>
                <a:uFillTx/>
                <a:latin typeface="Bosch Office Sans" pitchFamily="34" charset="0"/>
                <a:ea typeface="+mn-ea"/>
                <a:cs typeface="+mn-cs"/>
              </a:rPr>
              <a:t>Factory Installed in Every Unit:</a:t>
            </a:r>
          </a:p>
        </p:txBody>
      </p:sp>
      <p:sp>
        <p:nvSpPr>
          <p:cNvPr id="3" name="Slide Number Placeholder 2"/>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898AEC0-503E-4FA4-859C-D0F72D6E3F79}" type="slidenum">
              <a:rPr kumimoji="0" lang="de-DE" sz="1200" b="0" i="0" u="none" strike="noStrike" kern="0" cap="none" spc="0" normalizeH="0" baseline="0" noProof="0" smtClean="0">
                <a:ln>
                  <a:noFill/>
                </a:ln>
                <a:solidFill>
                  <a:srgbClr val="999FA6"/>
                </a:solidFill>
                <a:effectLst/>
                <a:uLnTx/>
                <a:uFillTx/>
                <a:latin typeface="Bosch Office San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32</a:t>
            </a:fld>
            <a:endParaRPr kumimoji="0" lang="de-DE" sz="1200" b="0" i="0" u="none" strike="noStrike" kern="0" cap="none" spc="0" normalizeH="0" baseline="0" noProof="0">
              <a:ln>
                <a:noFill/>
              </a:ln>
              <a:solidFill>
                <a:srgbClr val="999FA6"/>
              </a:solidFill>
              <a:effectLst/>
              <a:uLnTx/>
              <a:uFillTx/>
              <a:latin typeface="Bosch Office Sans" pitchFamily="34" charset="0"/>
              <a:ea typeface="+mn-ea"/>
              <a:cs typeface="+mn-cs"/>
            </a:endParaRPr>
          </a:p>
        </p:txBody>
      </p:sp>
    </p:spTree>
    <p:custDataLst>
      <p:tags r:id="rId1"/>
    </p:custDataLst>
    <p:extLst>
      <p:ext uri="{BB962C8B-B14F-4D97-AF65-F5344CB8AC3E}">
        <p14:creationId xmlns:p14="http://schemas.microsoft.com/office/powerpoint/2010/main" val="2838183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asellaDiTesto 3"/>
          <p:cNvSpPr txBox="1">
            <a:spLocks noChangeArrowheads="1"/>
          </p:cNvSpPr>
          <p:nvPr/>
        </p:nvSpPr>
        <p:spPr bwMode="auto">
          <a:xfrm>
            <a:off x="415425" y="1641146"/>
            <a:ext cx="5336120" cy="3954929"/>
          </a:xfrm>
          <a:prstGeom prst="rect">
            <a:avLst/>
          </a:prstGeom>
          <a:noFill/>
          <a:ln w="9525">
            <a:noFill/>
            <a:miter lim="800000"/>
            <a:headEnd/>
            <a:tailEnd/>
          </a:ln>
        </p:spPr>
        <p:txBody>
          <a:bodyPr wrap="square">
            <a:spAutoFit/>
          </a:bodyPr>
          <a:lstStyle/>
          <a:p>
            <a:pPr marL="285750" marR="0" lvl="0" indent="-285750" algn="just" defTabSz="914400" rtl="0" eaLnBrk="1" fontAlgn="base" latinLnBrk="0" hangingPunct="1">
              <a:lnSpc>
                <a:spcPct val="100000"/>
              </a:lnSpc>
              <a:spcBef>
                <a:spcPts val="300"/>
              </a:spcBef>
              <a:spcAft>
                <a:spcPct val="0"/>
              </a:spcAft>
              <a:buClr>
                <a:srgbClr val="1399A0"/>
              </a:buClr>
              <a:buSzPct val="75000"/>
              <a:buFont typeface="Courier New" panose="02070309020205020404" pitchFamily="49" charset="0"/>
              <a:buChar char="o"/>
              <a:tabLst/>
              <a:defRPr/>
            </a:pPr>
            <a:r>
              <a:rPr kumimoji="0" lang="en-US" sz="1300" b="0" i="0" u="none" strike="noStrike" kern="1200" cap="none" spc="0" normalizeH="0" baseline="0" noProof="0" dirty="0">
                <a:ln>
                  <a:noFill/>
                </a:ln>
                <a:solidFill>
                  <a:srgbClr val="000000"/>
                </a:solidFill>
                <a:effectLst/>
                <a:uLnTx/>
                <a:uFillTx/>
                <a:latin typeface="Bosch Office Sans" pitchFamily="34" charset="0"/>
                <a:ea typeface="+mn-ea"/>
                <a:cs typeface="+mn-cs"/>
              </a:rPr>
              <a:t>Double loop piping circuits</a:t>
            </a:r>
          </a:p>
          <a:p>
            <a:pPr marL="285750" marR="0" lvl="0" indent="-285750" algn="just" defTabSz="914400" rtl="0" eaLnBrk="1" fontAlgn="base" latinLnBrk="0" hangingPunct="1">
              <a:lnSpc>
                <a:spcPct val="100000"/>
              </a:lnSpc>
              <a:spcBef>
                <a:spcPts val="300"/>
              </a:spcBef>
              <a:spcAft>
                <a:spcPct val="0"/>
              </a:spcAft>
              <a:buClr>
                <a:srgbClr val="1399A0"/>
              </a:buClr>
              <a:buSzPct val="75000"/>
              <a:buFont typeface="Courier New" panose="02070309020205020404" pitchFamily="49" charset="0"/>
              <a:buChar char="o"/>
              <a:tabLst/>
              <a:defRPr/>
            </a:pPr>
            <a:r>
              <a:rPr kumimoji="0" lang="en-US" sz="1300" b="0" i="0" u="none" strike="noStrike" kern="1200" cap="none" spc="0" normalizeH="0" baseline="0" noProof="0" dirty="0">
                <a:ln>
                  <a:noFill/>
                </a:ln>
                <a:solidFill>
                  <a:srgbClr val="000000"/>
                </a:solidFill>
                <a:effectLst/>
                <a:uLnTx/>
                <a:uFillTx/>
                <a:latin typeface="Bosch Office Sans" pitchFamily="34" charset="0"/>
                <a:ea typeface="+mn-ea"/>
                <a:cs typeface="+mn-cs"/>
              </a:rPr>
              <a:t>Larger pipe diameter (~1”) compared to other watertube boilers </a:t>
            </a:r>
          </a:p>
          <a:p>
            <a:pPr marL="285750" marR="0" lvl="0" indent="-285750" algn="just" defTabSz="914400" rtl="0" eaLnBrk="1" fontAlgn="base" latinLnBrk="0" hangingPunct="1">
              <a:lnSpc>
                <a:spcPct val="100000"/>
              </a:lnSpc>
              <a:spcBef>
                <a:spcPts val="300"/>
              </a:spcBef>
              <a:spcAft>
                <a:spcPct val="0"/>
              </a:spcAft>
              <a:buClr>
                <a:srgbClr val="1399A0"/>
              </a:buClr>
              <a:buSzPct val="75000"/>
              <a:buFont typeface="Courier New" panose="02070309020205020404" pitchFamily="49" charset="0"/>
              <a:buChar char="o"/>
              <a:tabLst/>
              <a:defRPr/>
            </a:pPr>
            <a:r>
              <a:rPr kumimoji="0" lang="en-US" sz="1300" b="0" i="0" u="none" strike="noStrike" kern="1200" cap="none" spc="0" normalizeH="0" baseline="0" noProof="0" dirty="0">
                <a:ln>
                  <a:noFill/>
                </a:ln>
                <a:solidFill>
                  <a:srgbClr val="000000"/>
                </a:solidFill>
                <a:effectLst/>
                <a:uLnTx/>
                <a:uFillTx/>
                <a:latin typeface="Bosch Office Sans" pitchFamily="34" charset="0"/>
                <a:ea typeface="+mn-ea"/>
                <a:cs typeface="+mn-cs"/>
              </a:rPr>
              <a:t>316L stainless coil welded to top and bottom water filled headers</a:t>
            </a:r>
          </a:p>
          <a:p>
            <a:pPr marL="285750" marR="0" lvl="0" indent="-285750" algn="just" defTabSz="914400" rtl="0" eaLnBrk="1" fontAlgn="base" latinLnBrk="0" hangingPunct="1">
              <a:lnSpc>
                <a:spcPct val="100000"/>
              </a:lnSpc>
              <a:spcBef>
                <a:spcPts val="300"/>
              </a:spcBef>
              <a:spcAft>
                <a:spcPct val="0"/>
              </a:spcAft>
              <a:buClr>
                <a:srgbClr val="1399A0"/>
              </a:buClr>
              <a:buSzPct val="75000"/>
              <a:buFont typeface="Courier New" panose="02070309020205020404" pitchFamily="49" charset="0"/>
              <a:buChar char="o"/>
              <a:tabLst/>
              <a:defRPr/>
            </a:pPr>
            <a:r>
              <a:rPr kumimoji="0" lang="en-US" sz="1300" b="0" i="0" u="none" strike="noStrike" kern="1200" cap="none" spc="0" normalizeH="0" baseline="0" noProof="0" dirty="0">
                <a:ln>
                  <a:noFill/>
                </a:ln>
                <a:solidFill>
                  <a:srgbClr val="000000"/>
                </a:solidFill>
                <a:effectLst/>
                <a:uLnTx/>
                <a:uFillTx/>
                <a:latin typeface="Bosch Office Sans" pitchFamily="34" charset="0"/>
                <a:ea typeface="+mn-ea"/>
                <a:cs typeface="+mn-cs"/>
              </a:rPr>
              <a:t>Coil will expand/contract on each cycle without creating stress</a:t>
            </a:r>
          </a:p>
          <a:p>
            <a:pPr marL="285750" marR="0" lvl="0" indent="-285750" algn="just" defTabSz="914400" rtl="0" eaLnBrk="1" fontAlgn="base" latinLnBrk="0" hangingPunct="1">
              <a:lnSpc>
                <a:spcPct val="100000"/>
              </a:lnSpc>
              <a:spcBef>
                <a:spcPts val="300"/>
              </a:spcBef>
              <a:spcAft>
                <a:spcPct val="0"/>
              </a:spcAft>
              <a:buClr>
                <a:srgbClr val="1399A0"/>
              </a:buClr>
              <a:buSzPct val="75000"/>
              <a:buFont typeface="Courier New" panose="02070309020205020404" pitchFamily="49" charset="0"/>
              <a:buChar char="o"/>
              <a:tabLst/>
              <a:defRPr/>
            </a:pPr>
            <a:r>
              <a:rPr kumimoji="0" lang="en-US" sz="1300" b="0" i="0" u="none" strike="noStrike" kern="1200" cap="none" spc="0" normalizeH="0" baseline="0" noProof="0" dirty="0">
                <a:ln>
                  <a:noFill/>
                </a:ln>
                <a:solidFill>
                  <a:srgbClr val="000000"/>
                </a:solidFill>
                <a:effectLst/>
                <a:uLnTx/>
                <a:uFillTx/>
                <a:latin typeface="Bosch Office Sans" pitchFamily="34" charset="0"/>
                <a:ea typeface="+mn-ea"/>
                <a:cs typeface="+mn-cs"/>
              </a:rPr>
              <a:t>Maximum 54°F Delta-T for continuous operation</a:t>
            </a:r>
          </a:p>
          <a:p>
            <a:pPr marL="285750" marR="0" lvl="0" indent="-285750" algn="just" defTabSz="914400" rtl="0" eaLnBrk="1" fontAlgn="base" latinLnBrk="0" hangingPunct="1">
              <a:lnSpc>
                <a:spcPct val="100000"/>
              </a:lnSpc>
              <a:spcBef>
                <a:spcPts val="300"/>
              </a:spcBef>
              <a:spcAft>
                <a:spcPct val="0"/>
              </a:spcAft>
              <a:buClr>
                <a:srgbClr val="1399A0"/>
              </a:buClr>
              <a:buSzPct val="75000"/>
              <a:buFont typeface="Courier New" panose="02070309020205020404" pitchFamily="49" charset="0"/>
              <a:buChar char="o"/>
              <a:tabLst/>
              <a:defRPr/>
            </a:pPr>
            <a:r>
              <a:rPr kumimoji="0" lang="en-US" sz="1300" b="0" i="0" u="none" strike="noStrike" kern="1200" cap="none" spc="0" normalizeH="0" baseline="0" noProof="0" dirty="0">
                <a:ln>
                  <a:noFill/>
                </a:ln>
                <a:solidFill>
                  <a:srgbClr val="000000"/>
                </a:solidFill>
                <a:effectLst/>
                <a:uLnTx/>
                <a:uFillTx/>
                <a:latin typeface="Bosch Office Sans" pitchFamily="34" charset="0"/>
                <a:ea typeface="+mn-ea"/>
                <a:cs typeface="+mn-cs"/>
              </a:rPr>
              <a:t>Integrated multi-speed pump</a:t>
            </a:r>
          </a:p>
          <a:p>
            <a:pPr marL="285750" marR="0" lvl="0" indent="-285750" algn="just" defTabSz="914400" rtl="0" eaLnBrk="1" fontAlgn="base" latinLnBrk="0" hangingPunct="1">
              <a:lnSpc>
                <a:spcPct val="100000"/>
              </a:lnSpc>
              <a:spcBef>
                <a:spcPts val="300"/>
              </a:spcBef>
              <a:spcAft>
                <a:spcPct val="0"/>
              </a:spcAft>
              <a:buClr>
                <a:srgbClr val="1399A0"/>
              </a:buClr>
              <a:buSzPct val="75000"/>
              <a:buFont typeface="Courier New" panose="02070309020205020404" pitchFamily="49" charset="0"/>
              <a:buChar char="o"/>
              <a:tabLst/>
              <a:defRPr/>
            </a:pPr>
            <a:r>
              <a:rPr kumimoji="0" lang="en-US" sz="1300" b="0" i="0" u="none" strike="noStrike" kern="1200" cap="none" spc="0" normalizeH="0" baseline="0" noProof="0" dirty="0">
                <a:ln>
                  <a:noFill/>
                </a:ln>
                <a:solidFill>
                  <a:srgbClr val="000000"/>
                </a:solidFill>
                <a:effectLst/>
                <a:uLnTx/>
                <a:uFillTx/>
                <a:latin typeface="Bosch Office Sans" pitchFamily="34" charset="0"/>
                <a:ea typeface="+mn-ea"/>
                <a:cs typeface="+mn-cs"/>
              </a:rPr>
              <a:t>Integrated flow meter (real-time flow rate reading)</a:t>
            </a:r>
          </a:p>
          <a:p>
            <a:pPr marL="285750" marR="0" lvl="0" indent="-285750" algn="just" defTabSz="914400" rtl="0" eaLnBrk="1" fontAlgn="base" latinLnBrk="0" hangingPunct="1">
              <a:lnSpc>
                <a:spcPct val="100000"/>
              </a:lnSpc>
              <a:spcBef>
                <a:spcPts val="300"/>
              </a:spcBef>
              <a:spcAft>
                <a:spcPct val="0"/>
              </a:spcAft>
              <a:buClr>
                <a:srgbClr val="1399A0"/>
              </a:buClr>
              <a:buSzPct val="75000"/>
              <a:buFont typeface="Courier New" panose="02070309020205020404" pitchFamily="49" charset="0"/>
              <a:buChar char="o"/>
              <a:tabLst/>
              <a:defRPr/>
            </a:pPr>
            <a:r>
              <a:rPr kumimoji="0" lang="en-US" sz="1300" b="0" i="0" u="none" strike="noStrike" kern="1200" cap="none" spc="0" normalizeH="0" baseline="0" noProof="0" dirty="0">
                <a:ln>
                  <a:noFill/>
                </a:ln>
                <a:solidFill>
                  <a:srgbClr val="000000"/>
                </a:solidFill>
                <a:effectLst/>
                <a:uLnTx/>
                <a:uFillTx/>
                <a:latin typeface="Bosch Office Sans" pitchFamily="34" charset="0"/>
                <a:ea typeface="+mn-ea"/>
                <a:cs typeface="+mn-cs"/>
              </a:rPr>
              <a:t>Integrated automatic air vent</a:t>
            </a:r>
          </a:p>
          <a:p>
            <a:pPr marL="285750" marR="0" lvl="0" indent="-285750" algn="just" defTabSz="914400" rtl="0" eaLnBrk="1" fontAlgn="base" latinLnBrk="0" hangingPunct="1">
              <a:lnSpc>
                <a:spcPct val="100000"/>
              </a:lnSpc>
              <a:spcBef>
                <a:spcPts val="300"/>
              </a:spcBef>
              <a:spcAft>
                <a:spcPct val="0"/>
              </a:spcAft>
              <a:buClr>
                <a:srgbClr val="1399A0"/>
              </a:buClr>
              <a:buSzPct val="75000"/>
              <a:buFont typeface="Courier New" panose="02070309020205020404" pitchFamily="49" charset="0"/>
              <a:buChar char="o"/>
              <a:tabLst/>
              <a:defRPr/>
            </a:pPr>
            <a:r>
              <a:rPr kumimoji="0" lang="en-US" sz="1300" b="0" i="0" u="none" strike="noStrike" kern="1200" cap="none" spc="0" normalizeH="0" baseline="0" noProof="0" dirty="0">
                <a:ln>
                  <a:noFill/>
                </a:ln>
                <a:solidFill>
                  <a:srgbClr val="000000"/>
                </a:solidFill>
                <a:effectLst/>
                <a:uLnTx/>
                <a:uFillTx/>
                <a:latin typeface="Bosch Office Sans" pitchFamily="34" charset="0"/>
                <a:ea typeface="+mn-ea"/>
                <a:cs typeface="+mn-cs"/>
              </a:rPr>
              <a:t>Integrated low water cut-off with manual reset</a:t>
            </a:r>
          </a:p>
          <a:p>
            <a:pPr marL="285750" marR="0" lvl="0" indent="-285750" algn="just" defTabSz="914400" rtl="0" eaLnBrk="1" fontAlgn="base" latinLnBrk="0" hangingPunct="1">
              <a:lnSpc>
                <a:spcPct val="100000"/>
              </a:lnSpc>
              <a:spcBef>
                <a:spcPts val="300"/>
              </a:spcBef>
              <a:spcAft>
                <a:spcPct val="0"/>
              </a:spcAft>
              <a:buClr>
                <a:srgbClr val="1399A0"/>
              </a:buClr>
              <a:buSzPct val="75000"/>
              <a:buFont typeface="Courier New" panose="02070309020205020404" pitchFamily="49" charset="0"/>
              <a:buChar char="o"/>
              <a:tabLst/>
              <a:defRPr/>
            </a:pPr>
            <a:r>
              <a:rPr kumimoji="0" lang="en-US" sz="1300" b="0" i="0" u="none" strike="noStrike" kern="1200" cap="none" spc="0" normalizeH="0" baseline="0" noProof="0" dirty="0">
                <a:ln>
                  <a:noFill/>
                </a:ln>
                <a:solidFill>
                  <a:srgbClr val="000000"/>
                </a:solidFill>
                <a:effectLst/>
                <a:uLnTx/>
                <a:uFillTx/>
                <a:latin typeface="Bosch Office Sans" pitchFamily="34" charset="0"/>
                <a:ea typeface="+mn-ea"/>
                <a:cs typeface="+mn-cs"/>
              </a:rPr>
              <a:t>Integrated manual reset high limit</a:t>
            </a:r>
          </a:p>
          <a:p>
            <a:pPr marL="285750" marR="0" lvl="0" indent="-285750" algn="just" defTabSz="914400" rtl="0" eaLnBrk="1" fontAlgn="base" latinLnBrk="0" hangingPunct="1">
              <a:lnSpc>
                <a:spcPct val="100000"/>
              </a:lnSpc>
              <a:spcBef>
                <a:spcPts val="300"/>
              </a:spcBef>
              <a:spcAft>
                <a:spcPct val="0"/>
              </a:spcAft>
              <a:buClr>
                <a:srgbClr val="1399A0"/>
              </a:buClr>
              <a:buSzPct val="75000"/>
              <a:buFont typeface="Courier New" panose="02070309020205020404" pitchFamily="49" charset="0"/>
              <a:buChar char="o"/>
              <a:tabLst/>
              <a:defRPr/>
            </a:pPr>
            <a:r>
              <a:rPr kumimoji="0" lang="en-US" sz="1400" b="0" i="0" u="none" strike="noStrike" kern="1200" cap="none" spc="0" normalizeH="0" baseline="0" noProof="0" dirty="0">
                <a:ln>
                  <a:noFill/>
                </a:ln>
                <a:solidFill>
                  <a:srgbClr val="000000"/>
                </a:solidFill>
                <a:effectLst/>
                <a:uLnTx/>
                <a:uFillTx/>
                <a:latin typeface="Bosch Office Sans" pitchFamily="34" charset="0"/>
                <a:ea typeface="+mn-ea"/>
                <a:cs typeface="+mn-cs"/>
              </a:rPr>
              <a:t>Modulating from 20 to 100% with flat CO₂% level</a:t>
            </a:r>
          </a:p>
          <a:p>
            <a:pPr marL="285750" marR="0" lvl="0" indent="-285750" algn="just" defTabSz="914400" rtl="0" eaLnBrk="1" fontAlgn="base" latinLnBrk="0" hangingPunct="1">
              <a:lnSpc>
                <a:spcPct val="100000"/>
              </a:lnSpc>
              <a:spcBef>
                <a:spcPts val="300"/>
              </a:spcBef>
              <a:spcAft>
                <a:spcPct val="0"/>
              </a:spcAft>
              <a:buClr>
                <a:srgbClr val="1399A0"/>
              </a:buClr>
              <a:buSzPct val="75000"/>
              <a:buFont typeface="Courier New" panose="02070309020205020404" pitchFamily="49" charset="0"/>
              <a:buChar char="o"/>
              <a:tabLst/>
              <a:defRPr/>
            </a:pPr>
            <a:r>
              <a:rPr kumimoji="0" lang="en-US" sz="1400" b="0" i="0" u="none" strike="noStrike" kern="1200" cap="none" spc="0" normalizeH="0" baseline="0" noProof="0" dirty="0">
                <a:ln>
                  <a:noFill/>
                </a:ln>
                <a:solidFill>
                  <a:srgbClr val="000000"/>
                </a:solidFill>
                <a:effectLst/>
                <a:uLnTx/>
                <a:uFillTx/>
                <a:latin typeface="Bosch Office Sans" pitchFamily="34" charset="0"/>
                <a:ea typeface="+mn-ea"/>
                <a:cs typeface="+mn-cs"/>
              </a:rPr>
              <a:t>Max CO level &lt; 100ppm corrected to 3% O₂</a:t>
            </a:r>
          </a:p>
          <a:p>
            <a:pPr marL="285750" marR="0" lvl="0" indent="-285750" algn="just" defTabSz="914400" rtl="0" eaLnBrk="1" fontAlgn="base" latinLnBrk="0" hangingPunct="1">
              <a:lnSpc>
                <a:spcPct val="100000"/>
              </a:lnSpc>
              <a:spcBef>
                <a:spcPts val="300"/>
              </a:spcBef>
              <a:spcAft>
                <a:spcPct val="0"/>
              </a:spcAft>
              <a:buClr>
                <a:srgbClr val="1399A0"/>
              </a:buClr>
              <a:buSzPct val="75000"/>
              <a:buFont typeface="Courier New" panose="02070309020205020404" pitchFamily="49" charset="0"/>
              <a:buChar char="o"/>
              <a:tabLst/>
              <a:defRPr/>
            </a:pPr>
            <a:r>
              <a:rPr kumimoji="0" lang="en-US" sz="1400" b="0" i="0" u="none" strike="noStrike" kern="1200" cap="none" spc="0" normalizeH="0" baseline="0" noProof="0" dirty="0">
                <a:ln>
                  <a:noFill/>
                </a:ln>
                <a:solidFill>
                  <a:srgbClr val="000000"/>
                </a:solidFill>
                <a:effectLst/>
                <a:uLnTx/>
                <a:uFillTx/>
                <a:latin typeface="Bosch Office Sans" pitchFamily="34" charset="0"/>
                <a:ea typeface="+mn-ea"/>
                <a:cs typeface="+mn-cs"/>
              </a:rPr>
              <a:t>NOx level &lt; 10ppm corrected to 3% O₂</a:t>
            </a:r>
          </a:p>
          <a:p>
            <a:pPr marL="285750" marR="0" lvl="0" indent="-285750" algn="just" defTabSz="914400" rtl="0" eaLnBrk="1" fontAlgn="base" latinLnBrk="0" hangingPunct="1">
              <a:lnSpc>
                <a:spcPct val="100000"/>
              </a:lnSpc>
              <a:spcBef>
                <a:spcPts val="300"/>
              </a:spcBef>
              <a:spcAft>
                <a:spcPct val="0"/>
              </a:spcAft>
              <a:buClr>
                <a:srgbClr val="67B419"/>
              </a:buClr>
              <a:buSzPct val="75000"/>
              <a:buFont typeface="Courier New" panose="02070309020205020404" pitchFamily="49" charset="0"/>
              <a:buChar char="o"/>
              <a:tabLst/>
              <a:defRPr/>
            </a:pPr>
            <a:endParaRPr kumimoji="0" lang="en-US" sz="1300" b="0" i="0" u="none" strike="noStrike" kern="1200" cap="none" spc="0" normalizeH="0" baseline="0" noProof="0" dirty="0">
              <a:ln>
                <a:noFill/>
              </a:ln>
              <a:solidFill>
                <a:srgbClr val="000000"/>
              </a:solidFill>
              <a:effectLst/>
              <a:uLnTx/>
              <a:uFillTx/>
              <a:latin typeface="Bosch Office Sans" pitchFamily="34" charset="0"/>
              <a:ea typeface="+mn-ea"/>
              <a:cs typeface="+mn-cs"/>
            </a:endParaRPr>
          </a:p>
          <a:p>
            <a:pPr marL="285750" marR="0" lvl="0" indent="-285750" algn="just" defTabSz="914400" rtl="0" eaLnBrk="1" fontAlgn="base" latinLnBrk="0" hangingPunct="1">
              <a:lnSpc>
                <a:spcPct val="100000"/>
              </a:lnSpc>
              <a:spcBef>
                <a:spcPts val="300"/>
              </a:spcBef>
              <a:spcAft>
                <a:spcPct val="0"/>
              </a:spcAft>
              <a:buClr>
                <a:srgbClr val="1399A0"/>
              </a:buClr>
              <a:buSzPct val="75000"/>
              <a:buFont typeface="Courier New" panose="02070309020205020404" pitchFamily="49" charset="0"/>
              <a:buChar char="o"/>
              <a:tabLst/>
              <a:defRPr/>
            </a:pPr>
            <a:endParaRPr kumimoji="0" lang="it-IT" sz="1500" b="0" i="0" u="none" strike="noStrike" kern="1200" cap="none" spc="0" normalizeH="0" baseline="0" noProof="0" dirty="0">
              <a:ln>
                <a:noFill/>
              </a:ln>
              <a:solidFill>
                <a:srgbClr val="000000"/>
              </a:solidFill>
              <a:effectLst/>
              <a:uLnTx/>
              <a:uFillTx/>
              <a:latin typeface="Bosch Office Sans" pitchFamily="34"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it-IT" sz="1600" b="0" i="0" u="none" strike="noStrike" kern="1200" cap="none" spc="0" normalizeH="0" baseline="0" noProof="0" dirty="0">
              <a:ln>
                <a:noFill/>
              </a:ln>
              <a:solidFill>
                <a:prstClr val="black"/>
              </a:solidFill>
              <a:effectLst/>
              <a:uLnTx/>
              <a:uFillTx/>
              <a:latin typeface="Bosch Office Sans" pitchFamily="34" charset="0"/>
              <a:ea typeface="+mn-ea"/>
              <a:cs typeface="+mn-cs"/>
            </a:endParaRPr>
          </a:p>
        </p:txBody>
      </p:sp>
      <p:grpSp>
        <p:nvGrpSpPr>
          <p:cNvPr id="17" name="Group 16"/>
          <p:cNvGrpSpPr/>
          <p:nvPr/>
        </p:nvGrpSpPr>
        <p:grpSpPr>
          <a:xfrm>
            <a:off x="7628467" y="1814227"/>
            <a:ext cx="2947585" cy="3781848"/>
            <a:chOff x="6704280" y="726446"/>
            <a:chExt cx="3041700" cy="3849481"/>
          </a:xfrm>
        </p:grpSpPr>
        <p:pic>
          <p:nvPicPr>
            <p:cNvPr id="12" name="Picture 11"/>
            <p:cNvPicPr>
              <a:picLocks/>
            </p:cNvPicPr>
            <p:nvPr>
              <p:custDataLst>
                <p:tags r:id="rId5"/>
              </p:custDataLst>
            </p:nvPr>
          </p:nvPicPr>
          <p:blipFill>
            <a:blip r:embed="rId9">
              <a:extLst>
                <a:ext uri="{28A0092B-C50C-407E-A947-70E740481C1C}">
                  <a14:useLocalDpi xmlns:a14="http://schemas.microsoft.com/office/drawing/2010/main" val="0"/>
                </a:ext>
              </a:extLst>
            </a:blip>
            <a:stretch>
              <a:fillRect/>
            </a:stretch>
          </p:blipFill>
          <p:spPr>
            <a:xfrm>
              <a:off x="7669846" y="726446"/>
              <a:ext cx="2076134" cy="3849481"/>
            </a:xfrm>
            <a:prstGeom prst="rect">
              <a:avLst/>
            </a:prstGeom>
          </p:spPr>
        </p:pic>
        <p:pic>
          <p:nvPicPr>
            <p:cNvPr id="14" name="Picture 13"/>
            <p:cNvPicPr>
              <a:picLocks/>
            </p:cNvPicPr>
            <p:nvPr>
              <p:custDataLst>
                <p:tags r:id="rId6"/>
              </p:custDataLst>
            </p:nvPr>
          </p:nvPicPr>
          <p:blipFill>
            <a:blip r:embed="rId10">
              <a:extLst>
                <a:ext uri="{28A0092B-C50C-407E-A947-70E740481C1C}">
                  <a14:useLocalDpi xmlns:a14="http://schemas.microsoft.com/office/drawing/2010/main" val="0"/>
                </a:ext>
              </a:extLst>
            </a:blip>
            <a:stretch>
              <a:fillRect/>
            </a:stretch>
          </p:blipFill>
          <p:spPr>
            <a:xfrm>
              <a:off x="6704280" y="3263089"/>
              <a:ext cx="1028980" cy="1051720"/>
            </a:xfrm>
            <a:prstGeom prst="rect">
              <a:avLst/>
            </a:prstGeom>
          </p:spPr>
        </p:pic>
        <p:sp>
          <p:nvSpPr>
            <p:cNvPr id="3" name="Oval 2"/>
            <p:cNvSpPr/>
            <p:nvPr/>
          </p:nvSpPr>
          <p:spPr>
            <a:xfrm>
              <a:off x="7942433" y="2569388"/>
              <a:ext cx="317395" cy="311198"/>
            </a:xfrm>
            <a:prstGeom prst="ellipse">
              <a:avLst/>
            </a:prstGeom>
            <a:noFill/>
            <a:ln w="19050" cap="flat" cmpd="sng" algn="ctr">
              <a:solidFill>
                <a:schemeClr val="accent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Bosch Office Sans"/>
                <a:ea typeface="+mn-ea"/>
                <a:cs typeface="+mn-cs"/>
              </a:endParaRPr>
            </a:p>
          </p:txBody>
        </p:sp>
        <p:cxnSp>
          <p:nvCxnSpPr>
            <p:cNvPr id="11" name="Straight Arrow Connector 10"/>
            <p:cNvCxnSpPr/>
            <p:nvPr/>
          </p:nvCxnSpPr>
          <p:spPr>
            <a:xfrm flipH="1">
              <a:off x="7669480" y="2880586"/>
              <a:ext cx="401424" cy="597165"/>
            </a:xfrm>
            <a:prstGeom prst="straightConnector1">
              <a:avLst/>
            </a:prstGeom>
            <a:ln w="19050">
              <a:solidFill>
                <a:schemeClr val="accent1"/>
              </a:solidFill>
              <a:tailEnd type="triangle"/>
            </a:ln>
          </p:spPr>
          <p:style>
            <a:lnRef idx="1">
              <a:srgbClr val="A80163"/>
            </a:lnRef>
            <a:fillRef idx="0">
              <a:srgbClr val="A80163"/>
            </a:fillRef>
            <a:effectRef idx="0">
              <a:srgbClr val="A80163"/>
            </a:effectRef>
            <a:fontRef idx="minor">
              <a:schemeClr val="tx1"/>
            </a:fontRef>
          </p:style>
        </p:cxnSp>
      </p:grpSp>
      <p:pic>
        <p:nvPicPr>
          <p:cNvPr id="16" name="Picture 15"/>
          <p:cNvPicPr>
            <a:picLocks/>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5802699" y="4083539"/>
            <a:ext cx="1635250" cy="1408174"/>
          </a:xfrm>
          <a:prstGeom prst="rect">
            <a:avLst/>
          </a:prstGeom>
          <a:ln>
            <a:noFill/>
          </a:ln>
          <a:effectLst/>
        </p:spPr>
      </p:pic>
      <p:pic>
        <p:nvPicPr>
          <p:cNvPr id="19" name="Picture 2"/>
          <p:cNvPicPr>
            <a:picLocks noChangeAspect="1" noChangeArrowheads="1"/>
          </p:cNvPicPr>
          <p:nvPr/>
        </p:nvPicPr>
        <p:blipFill rotWithShape="1">
          <a:blip r:embed="rId12" cstate="print">
            <a:grayscl/>
            <a:extLst>
              <a:ext uri="{BEBA8EAE-BF5A-486C-A8C5-ECC9F3942E4B}">
                <a14:imgProps xmlns:a14="http://schemas.microsoft.com/office/drawing/2010/main">
                  <a14:imgLayer r:embed="rId13">
                    <a14:imgEffect>
                      <a14:sharpenSoften amount="50000"/>
                    </a14:imgEffect>
                  </a14:imgLayer>
                </a14:imgProps>
              </a:ext>
              <a:ext uri="{28A0092B-C50C-407E-A947-70E740481C1C}">
                <a14:useLocalDpi xmlns:a14="http://schemas.microsoft.com/office/drawing/2010/main" val="0"/>
              </a:ext>
            </a:extLst>
          </a:blip>
          <a:srcRect l="16108" t="5102" r="15837" b="13704"/>
          <a:stretch/>
        </p:blipFill>
        <p:spPr bwMode="auto">
          <a:xfrm>
            <a:off x="6571544" y="792331"/>
            <a:ext cx="1860182" cy="3170501"/>
          </a:xfrm>
          <a:prstGeom prst="rect">
            <a:avLst/>
          </a:prstGeom>
          <a:ln>
            <a:noFill/>
          </a:ln>
          <a:effectLst/>
          <a:extLst>
            <a:ext uri="{909E8E84-426E-40DD-AFC4-6F175D3DCCD1}">
              <a14:hiddenFill xmlns:a14="http://schemas.microsoft.com/office/drawing/2010/main">
                <a:solidFill>
                  <a:srgbClr val="A80163"/>
                </a:solidFill>
              </a14:hiddenFill>
            </a:ext>
          </a:extLst>
        </p:spPr>
      </p:pic>
      <p:sp>
        <p:nvSpPr>
          <p:cNvPr id="9" name="TextBox 8"/>
          <p:cNvSpPr>
            <a:spLocks noGrp="1"/>
          </p:cNvSpPr>
          <p:nvPr>
            <p:ph type="body" idx="15"/>
            <p:custDataLst>
              <p:tags r:id="rId3"/>
            </p:custDataLst>
          </p:nvPr>
        </p:nvSpPr>
        <p:spPr>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fontAlgn="auto">
              <a:lnSpc>
                <a:spcPct val="89000"/>
              </a:lnSpc>
              <a:spcBef>
                <a:spcPts val="0"/>
              </a:spcBef>
              <a:spcAft>
                <a:spcPts val="0"/>
              </a:spcAft>
            </a:pPr>
            <a:r>
              <a:rPr lang="en-US" sz="2800" dirty="0">
                <a:solidFill>
                  <a:srgbClr val="000000"/>
                </a:solidFill>
              </a:rPr>
              <a:t>Product Overview</a:t>
            </a:r>
          </a:p>
        </p:txBody>
      </p:sp>
      <p:sp>
        <p:nvSpPr>
          <p:cNvPr id="2" name="Title 1"/>
          <p:cNvSpPr>
            <a:spLocks noGrp="1"/>
          </p:cNvSpPr>
          <p:nvPr>
            <p:ph type="title"/>
            <p:custDataLst>
              <p:tags r:id="rId4"/>
            </p:custDataLst>
          </p:nvPr>
        </p:nvSpPr>
        <p:spPr>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pPr>
              <a:lnSpc>
                <a:spcPct val="89000"/>
              </a:lnSpc>
              <a:spcBef>
                <a:spcPts val="0"/>
              </a:spcBef>
            </a:pPr>
            <a:r>
              <a:rPr lang="de-DE" sz="2300" dirty="0"/>
              <a:t>SSB Series – </a:t>
            </a:r>
            <a:r>
              <a:rPr lang="en-US" sz="2300" dirty="0">
                <a:latin typeface="Bosch Office Sans" pitchFamily="2" charset="0"/>
              </a:rPr>
              <a:t>D-Platform Heat Exchanger</a:t>
            </a:r>
          </a:p>
        </p:txBody>
      </p:sp>
      <p:sp>
        <p:nvSpPr>
          <p:cNvPr id="4" name="Slide Number Placeholder 3"/>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898AEC0-503E-4FA4-859C-D0F72D6E3F79}" type="slidenum">
              <a:rPr kumimoji="0" lang="de-DE" sz="1200" b="0" i="0" u="none" strike="noStrike" kern="0" cap="none" spc="0" normalizeH="0" baseline="0" noProof="0" smtClean="0">
                <a:ln>
                  <a:noFill/>
                </a:ln>
                <a:solidFill>
                  <a:srgbClr val="999FA6"/>
                </a:solidFill>
                <a:effectLst/>
                <a:uLnTx/>
                <a:uFillTx/>
                <a:latin typeface="Bosch Office San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33</a:t>
            </a:fld>
            <a:endParaRPr kumimoji="0" lang="de-DE" sz="1200" b="0" i="0" u="none" strike="noStrike" kern="0" cap="none" spc="0" normalizeH="0" baseline="0" noProof="0">
              <a:ln>
                <a:noFill/>
              </a:ln>
              <a:solidFill>
                <a:srgbClr val="999FA6"/>
              </a:solidFill>
              <a:effectLst/>
              <a:uLnTx/>
              <a:uFillTx/>
              <a:latin typeface="Bosch Office Sans" pitchFamily="34" charset="0"/>
              <a:ea typeface="+mn-ea"/>
              <a:cs typeface="+mn-cs"/>
            </a:endParaRPr>
          </a:p>
        </p:txBody>
      </p:sp>
    </p:spTree>
    <p:custDataLst>
      <p:tags r:id="rId1"/>
    </p:custDataLst>
    <p:extLst>
      <p:ext uri="{BB962C8B-B14F-4D97-AF65-F5344CB8AC3E}">
        <p14:creationId xmlns:p14="http://schemas.microsoft.com/office/powerpoint/2010/main" val="26661795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a:spLocks noGrp="1"/>
          </p:cNvSpPr>
          <p:nvPr>
            <p:ph type="body" idx="15"/>
            <p:custDataLst>
              <p:tags r:id="rId2"/>
            </p:custDataLst>
          </p:nvPr>
        </p:nvSpPr>
        <p:spPr>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fontAlgn="auto">
              <a:lnSpc>
                <a:spcPct val="89000"/>
              </a:lnSpc>
              <a:spcBef>
                <a:spcPts val="0"/>
              </a:spcBef>
              <a:spcAft>
                <a:spcPts val="0"/>
              </a:spcAft>
            </a:pPr>
            <a:r>
              <a:rPr lang="en-US" sz="2800" dirty="0">
                <a:solidFill>
                  <a:srgbClr val="000000"/>
                </a:solidFill>
              </a:rPr>
              <a:t>Product Overview</a:t>
            </a:r>
          </a:p>
          <a:p>
            <a:pPr marR="0" defTabSz="914400" eaLnBrk="1" fontAlgn="auto" latinLnBrk="0" hangingPunct="1">
              <a:lnSpc>
                <a:spcPct val="89000"/>
              </a:lnSpc>
              <a:spcBef>
                <a:spcPts val="0"/>
              </a:spcBef>
              <a:spcAft>
                <a:spcPts val="0"/>
              </a:spcAft>
              <a:buClrTx/>
              <a:buSzTx/>
              <a:buFontTx/>
              <a:buNone/>
              <a:tabLst/>
            </a:pPr>
            <a:br>
              <a:rPr lang="en-US" sz="2800" kern="0" dirty="0">
                <a:solidFill>
                  <a:srgbClr val="000000"/>
                </a:solidFill>
              </a:rPr>
            </a:br>
            <a:br>
              <a:rPr lang="en-US" sz="2800" kern="0" dirty="0">
                <a:solidFill>
                  <a:srgbClr val="000000"/>
                </a:solidFill>
              </a:rPr>
            </a:br>
            <a:endParaRPr kumimoji="0" lang="en-US" sz="2800" b="0" strike="noStrike" kern="0" cap="none" normalizeH="0" baseline="0" noProof="0" dirty="0">
              <a:ln>
                <a:noFill/>
              </a:ln>
              <a:solidFill>
                <a:srgbClr val="000000"/>
              </a:solidFill>
              <a:effectLst/>
              <a:uLnTx/>
              <a:uFillTx/>
            </a:endParaRPr>
          </a:p>
        </p:txBody>
      </p:sp>
      <p:sp>
        <p:nvSpPr>
          <p:cNvPr id="2" name="Title 1"/>
          <p:cNvSpPr>
            <a:spLocks noGrp="1"/>
          </p:cNvSpPr>
          <p:nvPr>
            <p:ph type="title"/>
            <p:custDataLst>
              <p:tags r:id="rId3"/>
            </p:custDataLst>
          </p:nvPr>
        </p:nvSpPr>
        <p:spPr>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pPr>
              <a:lnSpc>
                <a:spcPct val="89000"/>
              </a:lnSpc>
              <a:spcBef>
                <a:spcPts val="0"/>
              </a:spcBef>
            </a:pPr>
            <a:r>
              <a:rPr lang="de-DE" sz="2300" dirty="0"/>
              <a:t>SSB Series - </a:t>
            </a:r>
            <a:r>
              <a:rPr lang="en-US" sz="2300" dirty="0">
                <a:latin typeface="Bosch Office Sans" pitchFamily="2" charset="0"/>
              </a:rPr>
              <a:t>SSB 800/1000TL Control System</a:t>
            </a:r>
          </a:p>
        </p:txBody>
      </p:sp>
      <p:grpSp>
        <p:nvGrpSpPr>
          <p:cNvPr id="3" name="Group 2"/>
          <p:cNvGrpSpPr/>
          <p:nvPr/>
        </p:nvGrpSpPr>
        <p:grpSpPr>
          <a:xfrm>
            <a:off x="1444767" y="1295400"/>
            <a:ext cx="7474490" cy="4299643"/>
            <a:chOff x="1444767" y="1295400"/>
            <a:chExt cx="7474490" cy="4299643"/>
          </a:xfrm>
        </p:grpSpPr>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l="6293" t="3238" r="5659" b="3229"/>
            <a:stretch>
              <a:fillRect/>
            </a:stretch>
          </p:blipFill>
          <p:spPr bwMode="auto">
            <a:xfrm>
              <a:off x="3239240" y="1295400"/>
              <a:ext cx="4018768" cy="4299643"/>
            </a:xfrm>
            <a:prstGeom prst="rect">
              <a:avLst/>
            </a:prstGeom>
            <a:noFill/>
            <a:ln>
              <a:noFill/>
            </a:ln>
            <a:effectLst/>
            <a:extLst>
              <a:ext uri="{909E8E84-426E-40DD-AFC4-6F175D3DCCD1}">
                <a14:hiddenFill xmlns:a14="http://schemas.microsoft.com/office/drawing/2010/main">
                  <a:solidFill>
                    <a:srgbClr val="A8016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allout 2 1"/>
            <p:cNvSpPr>
              <a:spLocks/>
            </p:cNvSpPr>
            <p:nvPr/>
          </p:nvSpPr>
          <p:spPr bwMode="auto">
            <a:xfrm flipH="1">
              <a:off x="1444767" y="1360443"/>
              <a:ext cx="1479570" cy="371494"/>
            </a:xfrm>
            <a:prstGeom prst="borderCallout2">
              <a:avLst>
                <a:gd name="adj1" fmla="val 18750"/>
                <a:gd name="adj2" fmla="val -8333"/>
                <a:gd name="adj3" fmla="val 25847"/>
                <a:gd name="adj4" fmla="val -44338"/>
                <a:gd name="adj5" fmla="val 191468"/>
                <a:gd name="adj6" fmla="val -107574"/>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91144" tIns="45572" rIns="91144" bIns="45572">
              <a:noAutofit/>
            </a:bodyPr>
            <a:lstStyle>
              <a:lvl1pPr eaLnBrk="0" hangingPunct="0">
                <a:spcBef>
                  <a:spcPct val="50000"/>
                </a:spcBef>
                <a:buClr>
                  <a:srgbClr val="1B1565"/>
                </a:buClr>
                <a:buFont typeface="Webdings" panose="05030102010509060703" pitchFamily="18" charset="2"/>
                <a:buChar char="&lt;"/>
                <a:defRPr sz="1500">
                  <a:solidFill>
                    <a:schemeClr val="tx1"/>
                  </a:solidFill>
                  <a:latin typeface="Verdana" panose="020B0604030504040204" pitchFamily="34" charset="0"/>
                </a:defRPr>
              </a:lvl1pPr>
              <a:lvl2pPr marL="742950" indent="-285750" eaLnBrk="0" hangingPunct="0">
                <a:spcBef>
                  <a:spcPct val="20000"/>
                </a:spcBef>
                <a:buClr>
                  <a:srgbClr val="1B1565"/>
                </a:buClr>
                <a:buChar char="-"/>
                <a:defRPr sz="1300">
                  <a:solidFill>
                    <a:schemeClr val="tx1"/>
                  </a:solidFill>
                  <a:latin typeface="Verdana" panose="020B0604030504040204" pitchFamily="34" charset="0"/>
                </a:defRPr>
              </a:lvl2pPr>
              <a:lvl3pPr marL="1143000" indent="-228600" eaLnBrk="0" hangingPunct="0">
                <a:spcBef>
                  <a:spcPct val="10000"/>
                </a:spcBef>
                <a:buClr>
                  <a:srgbClr val="1B1565"/>
                </a:buClr>
                <a:buChar char="•"/>
                <a:defRPr sz="1100">
                  <a:solidFill>
                    <a:schemeClr val="tx1"/>
                  </a:solidFill>
                  <a:latin typeface="Verdana" panose="020B0604030504040204" pitchFamily="34" charset="0"/>
                </a:defRPr>
              </a:lvl3pPr>
              <a:lvl4pPr marL="1600200" indent="-228600" eaLnBrk="0" hangingPunct="0">
                <a:spcBef>
                  <a:spcPct val="10000"/>
                </a:spcBef>
                <a:buClr>
                  <a:srgbClr val="1B1565"/>
                </a:buClr>
                <a:buFont typeface="Webdings" panose="05030102010509060703" pitchFamily="18" charset="2"/>
                <a:buChar char="4"/>
                <a:defRPr sz="1100">
                  <a:solidFill>
                    <a:schemeClr val="tx1"/>
                  </a:solidFill>
                  <a:latin typeface="Verdana" panose="020B0604030504040204" pitchFamily="34" charset="0"/>
                </a:defRPr>
              </a:lvl4pPr>
              <a:lvl5pPr marL="2057400" indent="-228600" eaLnBrk="0" hangingPunct="0">
                <a:spcBef>
                  <a:spcPct val="10000"/>
                </a:spcBef>
                <a:buClr>
                  <a:srgbClr val="1B1565"/>
                </a:buClr>
                <a:buFont typeface="Webdings" panose="05030102010509060703" pitchFamily="18" charset="2"/>
                <a:buChar char="&lt;"/>
                <a:defRPr sz="1100">
                  <a:solidFill>
                    <a:schemeClr val="tx1"/>
                  </a:solidFill>
                  <a:latin typeface="Verdana" panose="020B0604030504040204" pitchFamily="34" charset="0"/>
                </a:defRPr>
              </a:lvl5pPr>
              <a:lvl6pPr marL="2514600" indent="-228600" eaLnBrk="0" fontAlgn="base" hangingPunct="0">
                <a:spcBef>
                  <a:spcPct val="10000"/>
                </a:spcBef>
                <a:spcAft>
                  <a:spcPct val="0"/>
                </a:spcAft>
                <a:buClr>
                  <a:srgbClr val="1B1565"/>
                </a:buClr>
                <a:buFont typeface="Webdings" panose="05030102010509060703" pitchFamily="18" charset="2"/>
                <a:buChar char="&lt;"/>
                <a:defRPr sz="1100">
                  <a:solidFill>
                    <a:schemeClr val="tx1"/>
                  </a:solidFill>
                  <a:latin typeface="Verdana" panose="020B0604030504040204" pitchFamily="34" charset="0"/>
                </a:defRPr>
              </a:lvl6pPr>
              <a:lvl7pPr marL="2971800" indent="-228600" eaLnBrk="0" fontAlgn="base" hangingPunct="0">
                <a:spcBef>
                  <a:spcPct val="10000"/>
                </a:spcBef>
                <a:spcAft>
                  <a:spcPct val="0"/>
                </a:spcAft>
                <a:buClr>
                  <a:srgbClr val="1B1565"/>
                </a:buClr>
                <a:buFont typeface="Webdings" panose="05030102010509060703" pitchFamily="18" charset="2"/>
                <a:buChar char="&lt;"/>
                <a:defRPr sz="1100">
                  <a:solidFill>
                    <a:schemeClr val="tx1"/>
                  </a:solidFill>
                  <a:latin typeface="Verdana" panose="020B0604030504040204" pitchFamily="34" charset="0"/>
                </a:defRPr>
              </a:lvl7pPr>
              <a:lvl8pPr marL="3429000" indent="-228600" eaLnBrk="0" fontAlgn="base" hangingPunct="0">
                <a:spcBef>
                  <a:spcPct val="10000"/>
                </a:spcBef>
                <a:spcAft>
                  <a:spcPct val="0"/>
                </a:spcAft>
                <a:buClr>
                  <a:srgbClr val="1B1565"/>
                </a:buClr>
                <a:buFont typeface="Webdings" panose="05030102010509060703" pitchFamily="18" charset="2"/>
                <a:buChar char="&lt;"/>
                <a:defRPr sz="1100">
                  <a:solidFill>
                    <a:schemeClr val="tx1"/>
                  </a:solidFill>
                  <a:latin typeface="Verdana" panose="020B0604030504040204" pitchFamily="34" charset="0"/>
                </a:defRPr>
              </a:lvl8pPr>
              <a:lvl9pPr marL="3886200" indent="-228600" eaLnBrk="0" fontAlgn="base" hangingPunct="0">
                <a:spcBef>
                  <a:spcPct val="10000"/>
                </a:spcBef>
                <a:spcAft>
                  <a:spcPct val="0"/>
                </a:spcAft>
                <a:buClr>
                  <a:srgbClr val="1B1565"/>
                </a:buClr>
                <a:buFont typeface="Webdings" panose="05030102010509060703" pitchFamily="18" charset="2"/>
                <a:buChar char="&lt;"/>
                <a:defRPr sz="1100">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altLang="it-IT" sz="969" b="0" i="0" u="none" strike="noStrike" kern="1200" cap="none" spc="0" normalizeH="0" baseline="0" noProof="0" dirty="0">
                  <a:ln>
                    <a:noFill/>
                  </a:ln>
                  <a:solidFill>
                    <a:srgbClr val="848689"/>
                  </a:solidFill>
                  <a:effectLst/>
                  <a:uLnTx/>
                  <a:uFillTx/>
                  <a:latin typeface="Bosch Office Sans"/>
                  <a:ea typeface="+mn-ea"/>
                  <a:cs typeface="Tahoma" panose="020B0604030504040204" pitchFamily="34" charset="0"/>
                </a:rPr>
                <a:t>Main Power switch (2-pole 120VAC)</a:t>
              </a:r>
            </a:p>
          </p:txBody>
        </p:sp>
        <p:sp>
          <p:nvSpPr>
            <p:cNvPr id="12" name="Callout 2 6"/>
            <p:cNvSpPr>
              <a:spLocks/>
            </p:cNvSpPr>
            <p:nvPr/>
          </p:nvSpPr>
          <p:spPr bwMode="auto">
            <a:xfrm flipH="1">
              <a:off x="1553426" y="2588628"/>
              <a:ext cx="1479570" cy="371494"/>
            </a:xfrm>
            <a:prstGeom prst="borderCallout2">
              <a:avLst>
                <a:gd name="adj1" fmla="val 18750"/>
                <a:gd name="adj2" fmla="val -8333"/>
                <a:gd name="adj3" fmla="val 25847"/>
                <a:gd name="adj4" fmla="val -44338"/>
                <a:gd name="adj5" fmla="val -80657"/>
                <a:gd name="adj6" fmla="val -76685"/>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91144" tIns="45572" rIns="91144" bIns="45572">
              <a:noAutofit/>
            </a:bodyPr>
            <a:lstStyle>
              <a:lvl1pPr eaLnBrk="0" hangingPunct="0">
                <a:spcBef>
                  <a:spcPct val="50000"/>
                </a:spcBef>
                <a:buClr>
                  <a:srgbClr val="1B1565"/>
                </a:buClr>
                <a:buFont typeface="Webdings" panose="05030102010509060703" pitchFamily="18" charset="2"/>
                <a:buChar char="&lt;"/>
                <a:defRPr sz="1500">
                  <a:solidFill>
                    <a:schemeClr val="tx1"/>
                  </a:solidFill>
                  <a:latin typeface="Verdana" panose="020B0604030504040204" pitchFamily="34" charset="0"/>
                </a:defRPr>
              </a:lvl1pPr>
              <a:lvl2pPr marL="742950" indent="-285750" eaLnBrk="0" hangingPunct="0">
                <a:spcBef>
                  <a:spcPct val="20000"/>
                </a:spcBef>
                <a:buClr>
                  <a:srgbClr val="1B1565"/>
                </a:buClr>
                <a:buChar char="-"/>
                <a:defRPr sz="1300">
                  <a:solidFill>
                    <a:schemeClr val="tx1"/>
                  </a:solidFill>
                  <a:latin typeface="Verdana" panose="020B0604030504040204" pitchFamily="34" charset="0"/>
                </a:defRPr>
              </a:lvl2pPr>
              <a:lvl3pPr marL="1143000" indent="-228600" eaLnBrk="0" hangingPunct="0">
                <a:spcBef>
                  <a:spcPct val="10000"/>
                </a:spcBef>
                <a:buClr>
                  <a:srgbClr val="1B1565"/>
                </a:buClr>
                <a:buChar char="•"/>
                <a:defRPr sz="1100">
                  <a:solidFill>
                    <a:schemeClr val="tx1"/>
                  </a:solidFill>
                  <a:latin typeface="Verdana" panose="020B0604030504040204" pitchFamily="34" charset="0"/>
                </a:defRPr>
              </a:lvl3pPr>
              <a:lvl4pPr marL="1600200" indent="-228600" eaLnBrk="0" hangingPunct="0">
                <a:spcBef>
                  <a:spcPct val="10000"/>
                </a:spcBef>
                <a:buClr>
                  <a:srgbClr val="1B1565"/>
                </a:buClr>
                <a:buFont typeface="Webdings" panose="05030102010509060703" pitchFamily="18" charset="2"/>
                <a:buChar char="4"/>
                <a:defRPr sz="1100">
                  <a:solidFill>
                    <a:schemeClr val="tx1"/>
                  </a:solidFill>
                  <a:latin typeface="Verdana" panose="020B0604030504040204" pitchFamily="34" charset="0"/>
                </a:defRPr>
              </a:lvl4pPr>
              <a:lvl5pPr marL="2057400" indent="-228600" eaLnBrk="0" hangingPunct="0">
                <a:spcBef>
                  <a:spcPct val="10000"/>
                </a:spcBef>
                <a:buClr>
                  <a:srgbClr val="1B1565"/>
                </a:buClr>
                <a:buFont typeface="Webdings" panose="05030102010509060703" pitchFamily="18" charset="2"/>
                <a:buChar char="&lt;"/>
                <a:defRPr sz="1100">
                  <a:solidFill>
                    <a:schemeClr val="tx1"/>
                  </a:solidFill>
                  <a:latin typeface="Verdana" panose="020B0604030504040204" pitchFamily="34" charset="0"/>
                </a:defRPr>
              </a:lvl5pPr>
              <a:lvl6pPr marL="2514600" indent="-228600" eaLnBrk="0" fontAlgn="base" hangingPunct="0">
                <a:spcBef>
                  <a:spcPct val="10000"/>
                </a:spcBef>
                <a:spcAft>
                  <a:spcPct val="0"/>
                </a:spcAft>
                <a:buClr>
                  <a:srgbClr val="1B1565"/>
                </a:buClr>
                <a:buFont typeface="Webdings" panose="05030102010509060703" pitchFamily="18" charset="2"/>
                <a:buChar char="&lt;"/>
                <a:defRPr sz="1100">
                  <a:solidFill>
                    <a:schemeClr val="tx1"/>
                  </a:solidFill>
                  <a:latin typeface="Verdana" panose="020B0604030504040204" pitchFamily="34" charset="0"/>
                </a:defRPr>
              </a:lvl6pPr>
              <a:lvl7pPr marL="2971800" indent="-228600" eaLnBrk="0" fontAlgn="base" hangingPunct="0">
                <a:spcBef>
                  <a:spcPct val="10000"/>
                </a:spcBef>
                <a:spcAft>
                  <a:spcPct val="0"/>
                </a:spcAft>
                <a:buClr>
                  <a:srgbClr val="1B1565"/>
                </a:buClr>
                <a:buFont typeface="Webdings" panose="05030102010509060703" pitchFamily="18" charset="2"/>
                <a:buChar char="&lt;"/>
                <a:defRPr sz="1100">
                  <a:solidFill>
                    <a:schemeClr val="tx1"/>
                  </a:solidFill>
                  <a:latin typeface="Verdana" panose="020B0604030504040204" pitchFamily="34" charset="0"/>
                </a:defRPr>
              </a:lvl7pPr>
              <a:lvl8pPr marL="3429000" indent="-228600" eaLnBrk="0" fontAlgn="base" hangingPunct="0">
                <a:spcBef>
                  <a:spcPct val="10000"/>
                </a:spcBef>
                <a:spcAft>
                  <a:spcPct val="0"/>
                </a:spcAft>
                <a:buClr>
                  <a:srgbClr val="1B1565"/>
                </a:buClr>
                <a:buFont typeface="Webdings" panose="05030102010509060703" pitchFamily="18" charset="2"/>
                <a:buChar char="&lt;"/>
                <a:defRPr sz="1100">
                  <a:solidFill>
                    <a:schemeClr val="tx1"/>
                  </a:solidFill>
                  <a:latin typeface="Verdana" panose="020B0604030504040204" pitchFamily="34" charset="0"/>
                </a:defRPr>
              </a:lvl8pPr>
              <a:lvl9pPr marL="3886200" indent="-228600" eaLnBrk="0" fontAlgn="base" hangingPunct="0">
                <a:spcBef>
                  <a:spcPct val="10000"/>
                </a:spcBef>
                <a:spcAft>
                  <a:spcPct val="0"/>
                </a:spcAft>
                <a:buClr>
                  <a:srgbClr val="1B1565"/>
                </a:buClr>
                <a:buFont typeface="Webdings" panose="05030102010509060703" pitchFamily="18" charset="2"/>
                <a:buChar char="&lt;"/>
                <a:defRPr sz="1100">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altLang="it-IT" sz="969" b="0" i="0" u="none" strike="noStrike" kern="1200" cap="none" spc="0" normalizeH="0" baseline="0" noProof="0" dirty="0">
                  <a:ln>
                    <a:noFill/>
                  </a:ln>
                  <a:solidFill>
                    <a:srgbClr val="848689"/>
                  </a:solidFill>
                  <a:effectLst/>
                  <a:uLnTx/>
                  <a:uFillTx/>
                  <a:latin typeface="Bosch Office Sans"/>
                  <a:ea typeface="+mn-ea"/>
                  <a:cs typeface="Tahoma" panose="020B0604030504040204" pitchFamily="34" charset="0"/>
                </a:rPr>
                <a:t>7’’ Touchscreen (24VDC)</a:t>
              </a:r>
            </a:p>
          </p:txBody>
        </p:sp>
        <p:sp>
          <p:nvSpPr>
            <p:cNvPr id="13" name="Callout 2 7"/>
            <p:cNvSpPr>
              <a:spLocks/>
            </p:cNvSpPr>
            <p:nvPr/>
          </p:nvSpPr>
          <p:spPr bwMode="auto">
            <a:xfrm flipH="1">
              <a:off x="1602219" y="3631066"/>
              <a:ext cx="1479570" cy="371494"/>
            </a:xfrm>
            <a:prstGeom prst="borderCallout2">
              <a:avLst>
                <a:gd name="adj1" fmla="val 18750"/>
                <a:gd name="adj2" fmla="val -8333"/>
                <a:gd name="adj3" fmla="val 25847"/>
                <a:gd name="adj4" fmla="val -44338"/>
                <a:gd name="adj5" fmla="val -92491"/>
                <a:gd name="adj6" fmla="val -118514"/>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91144" tIns="45572" rIns="91144" bIns="45572">
              <a:noAutofit/>
            </a:bodyPr>
            <a:lstStyle>
              <a:lvl1pPr eaLnBrk="0" hangingPunct="0">
                <a:spcBef>
                  <a:spcPct val="50000"/>
                </a:spcBef>
                <a:buClr>
                  <a:srgbClr val="1B1565"/>
                </a:buClr>
                <a:buFont typeface="Webdings" panose="05030102010509060703" pitchFamily="18" charset="2"/>
                <a:buChar char="&lt;"/>
                <a:defRPr sz="1500">
                  <a:solidFill>
                    <a:schemeClr val="tx1"/>
                  </a:solidFill>
                  <a:latin typeface="Verdana" panose="020B0604030504040204" pitchFamily="34" charset="0"/>
                </a:defRPr>
              </a:lvl1pPr>
              <a:lvl2pPr marL="742950" indent="-285750" eaLnBrk="0" hangingPunct="0">
                <a:spcBef>
                  <a:spcPct val="20000"/>
                </a:spcBef>
                <a:buClr>
                  <a:srgbClr val="1B1565"/>
                </a:buClr>
                <a:buChar char="-"/>
                <a:defRPr sz="1300">
                  <a:solidFill>
                    <a:schemeClr val="tx1"/>
                  </a:solidFill>
                  <a:latin typeface="Verdana" panose="020B0604030504040204" pitchFamily="34" charset="0"/>
                </a:defRPr>
              </a:lvl2pPr>
              <a:lvl3pPr marL="1143000" indent="-228600" eaLnBrk="0" hangingPunct="0">
                <a:spcBef>
                  <a:spcPct val="10000"/>
                </a:spcBef>
                <a:buClr>
                  <a:srgbClr val="1B1565"/>
                </a:buClr>
                <a:buChar char="•"/>
                <a:defRPr sz="1100">
                  <a:solidFill>
                    <a:schemeClr val="tx1"/>
                  </a:solidFill>
                  <a:latin typeface="Verdana" panose="020B0604030504040204" pitchFamily="34" charset="0"/>
                </a:defRPr>
              </a:lvl3pPr>
              <a:lvl4pPr marL="1600200" indent="-228600" eaLnBrk="0" hangingPunct="0">
                <a:spcBef>
                  <a:spcPct val="10000"/>
                </a:spcBef>
                <a:buClr>
                  <a:srgbClr val="1B1565"/>
                </a:buClr>
                <a:buFont typeface="Webdings" panose="05030102010509060703" pitchFamily="18" charset="2"/>
                <a:buChar char="4"/>
                <a:defRPr sz="1100">
                  <a:solidFill>
                    <a:schemeClr val="tx1"/>
                  </a:solidFill>
                  <a:latin typeface="Verdana" panose="020B0604030504040204" pitchFamily="34" charset="0"/>
                </a:defRPr>
              </a:lvl4pPr>
              <a:lvl5pPr marL="2057400" indent="-228600" eaLnBrk="0" hangingPunct="0">
                <a:spcBef>
                  <a:spcPct val="10000"/>
                </a:spcBef>
                <a:buClr>
                  <a:srgbClr val="1B1565"/>
                </a:buClr>
                <a:buFont typeface="Webdings" panose="05030102010509060703" pitchFamily="18" charset="2"/>
                <a:buChar char="&lt;"/>
                <a:defRPr sz="1100">
                  <a:solidFill>
                    <a:schemeClr val="tx1"/>
                  </a:solidFill>
                  <a:latin typeface="Verdana" panose="020B0604030504040204" pitchFamily="34" charset="0"/>
                </a:defRPr>
              </a:lvl5pPr>
              <a:lvl6pPr marL="2514600" indent="-228600" eaLnBrk="0" fontAlgn="base" hangingPunct="0">
                <a:spcBef>
                  <a:spcPct val="10000"/>
                </a:spcBef>
                <a:spcAft>
                  <a:spcPct val="0"/>
                </a:spcAft>
                <a:buClr>
                  <a:srgbClr val="1B1565"/>
                </a:buClr>
                <a:buFont typeface="Webdings" panose="05030102010509060703" pitchFamily="18" charset="2"/>
                <a:buChar char="&lt;"/>
                <a:defRPr sz="1100">
                  <a:solidFill>
                    <a:schemeClr val="tx1"/>
                  </a:solidFill>
                  <a:latin typeface="Verdana" panose="020B0604030504040204" pitchFamily="34" charset="0"/>
                </a:defRPr>
              </a:lvl6pPr>
              <a:lvl7pPr marL="2971800" indent="-228600" eaLnBrk="0" fontAlgn="base" hangingPunct="0">
                <a:spcBef>
                  <a:spcPct val="10000"/>
                </a:spcBef>
                <a:spcAft>
                  <a:spcPct val="0"/>
                </a:spcAft>
                <a:buClr>
                  <a:srgbClr val="1B1565"/>
                </a:buClr>
                <a:buFont typeface="Webdings" panose="05030102010509060703" pitchFamily="18" charset="2"/>
                <a:buChar char="&lt;"/>
                <a:defRPr sz="1100">
                  <a:solidFill>
                    <a:schemeClr val="tx1"/>
                  </a:solidFill>
                  <a:latin typeface="Verdana" panose="020B0604030504040204" pitchFamily="34" charset="0"/>
                </a:defRPr>
              </a:lvl7pPr>
              <a:lvl8pPr marL="3429000" indent="-228600" eaLnBrk="0" fontAlgn="base" hangingPunct="0">
                <a:spcBef>
                  <a:spcPct val="10000"/>
                </a:spcBef>
                <a:spcAft>
                  <a:spcPct val="0"/>
                </a:spcAft>
                <a:buClr>
                  <a:srgbClr val="1B1565"/>
                </a:buClr>
                <a:buFont typeface="Webdings" panose="05030102010509060703" pitchFamily="18" charset="2"/>
                <a:buChar char="&lt;"/>
                <a:defRPr sz="1100">
                  <a:solidFill>
                    <a:schemeClr val="tx1"/>
                  </a:solidFill>
                  <a:latin typeface="Verdana" panose="020B0604030504040204" pitchFamily="34" charset="0"/>
                </a:defRPr>
              </a:lvl8pPr>
              <a:lvl9pPr marL="3886200" indent="-228600" eaLnBrk="0" fontAlgn="base" hangingPunct="0">
                <a:spcBef>
                  <a:spcPct val="10000"/>
                </a:spcBef>
                <a:spcAft>
                  <a:spcPct val="0"/>
                </a:spcAft>
                <a:buClr>
                  <a:srgbClr val="1B1565"/>
                </a:buClr>
                <a:buFont typeface="Webdings" panose="05030102010509060703" pitchFamily="18" charset="2"/>
                <a:buChar char="&lt;"/>
                <a:defRPr sz="1100">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Webdings" panose="05030102010509060703" pitchFamily="18" charset="2"/>
                <a:buNone/>
                <a:tabLst/>
                <a:defRPr/>
              </a:pPr>
              <a:r>
                <a:rPr kumimoji="0" lang="it-IT" altLang="it-IT" sz="969" b="0" i="0" u="none" strike="noStrike" kern="1200" cap="none" spc="0" normalizeH="0" baseline="0" noProof="0" dirty="0">
                  <a:ln>
                    <a:noFill/>
                  </a:ln>
                  <a:solidFill>
                    <a:srgbClr val="848689"/>
                  </a:solidFill>
                  <a:effectLst/>
                  <a:uLnTx/>
                  <a:uFillTx/>
                  <a:latin typeface="Bosch Office Sans"/>
                  <a:ea typeface="+mn-ea"/>
                  <a:cs typeface="Tahoma" panose="020B0604030504040204" pitchFamily="34" charset="0"/>
                </a:rPr>
                <a:t>905PB Service display</a:t>
              </a:r>
            </a:p>
          </p:txBody>
        </p:sp>
        <p:sp>
          <p:nvSpPr>
            <p:cNvPr id="14" name="Callout 2 8"/>
            <p:cNvSpPr>
              <a:spLocks/>
            </p:cNvSpPr>
            <p:nvPr/>
          </p:nvSpPr>
          <p:spPr bwMode="auto">
            <a:xfrm>
              <a:off x="7572911" y="2170403"/>
              <a:ext cx="1346346" cy="370213"/>
            </a:xfrm>
            <a:prstGeom prst="borderCallout2">
              <a:avLst>
                <a:gd name="adj1" fmla="val 18750"/>
                <a:gd name="adj2" fmla="val -8333"/>
                <a:gd name="adj3" fmla="val 25847"/>
                <a:gd name="adj4" fmla="val -44338"/>
                <a:gd name="adj5" fmla="val 186736"/>
                <a:gd name="adj6" fmla="val -171519"/>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91144" tIns="45572" rIns="91144" bIns="45572">
              <a:noAutofit/>
            </a:bodyPr>
            <a:lstStyle>
              <a:lvl1pPr eaLnBrk="0" hangingPunct="0">
                <a:spcBef>
                  <a:spcPct val="50000"/>
                </a:spcBef>
                <a:buClr>
                  <a:srgbClr val="1B1565"/>
                </a:buClr>
                <a:buFont typeface="Webdings" panose="05030102010509060703" pitchFamily="18" charset="2"/>
                <a:buChar char="&lt;"/>
                <a:defRPr sz="1500">
                  <a:solidFill>
                    <a:schemeClr val="tx1"/>
                  </a:solidFill>
                  <a:latin typeface="Verdana" panose="020B0604030504040204" pitchFamily="34" charset="0"/>
                </a:defRPr>
              </a:lvl1pPr>
              <a:lvl2pPr marL="742950" indent="-285750" eaLnBrk="0" hangingPunct="0">
                <a:spcBef>
                  <a:spcPct val="20000"/>
                </a:spcBef>
                <a:buClr>
                  <a:srgbClr val="1B1565"/>
                </a:buClr>
                <a:buChar char="-"/>
                <a:defRPr sz="1300">
                  <a:solidFill>
                    <a:schemeClr val="tx1"/>
                  </a:solidFill>
                  <a:latin typeface="Verdana" panose="020B0604030504040204" pitchFamily="34" charset="0"/>
                </a:defRPr>
              </a:lvl2pPr>
              <a:lvl3pPr marL="1143000" indent="-228600" eaLnBrk="0" hangingPunct="0">
                <a:spcBef>
                  <a:spcPct val="10000"/>
                </a:spcBef>
                <a:buClr>
                  <a:srgbClr val="1B1565"/>
                </a:buClr>
                <a:buChar char="•"/>
                <a:defRPr sz="1100">
                  <a:solidFill>
                    <a:schemeClr val="tx1"/>
                  </a:solidFill>
                  <a:latin typeface="Verdana" panose="020B0604030504040204" pitchFamily="34" charset="0"/>
                </a:defRPr>
              </a:lvl3pPr>
              <a:lvl4pPr marL="1600200" indent="-228600" eaLnBrk="0" hangingPunct="0">
                <a:spcBef>
                  <a:spcPct val="10000"/>
                </a:spcBef>
                <a:buClr>
                  <a:srgbClr val="1B1565"/>
                </a:buClr>
                <a:buFont typeface="Webdings" panose="05030102010509060703" pitchFamily="18" charset="2"/>
                <a:buChar char="4"/>
                <a:defRPr sz="1100">
                  <a:solidFill>
                    <a:schemeClr val="tx1"/>
                  </a:solidFill>
                  <a:latin typeface="Verdana" panose="020B0604030504040204" pitchFamily="34" charset="0"/>
                </a:defRPr>
              </a:lvl4pPr>
              <a:lvl5pPr marL="2057400" indent="-228600" eaLnBrk="0" hangingPunct="0">
                <a:spcBef>
                  <a:spcPct val="10000"/>
                </a:spcBef>
                <a:buClr>
                  <a:srgbClr val="1B1565"/>
                </a:buClr>
                <a:buFont typeface="Webdings" panose="05030102010509060703" pitchFamily="18" charset="2"/>
                <a:buChar char="&lt;"/>
                <a:defRPr sz="1100">
                  <a:solidFill>
                    <a:schemeClr val="tx1"/>
                  </a:solidFill>
                  <a:latin typeface="Verdana" panose="020B0604030504040204" pitchFamily="34" charset="0"/>
                </a:defRPr>
              </a:lvl5pPr>
              <a:lvl6pPr marL="2514600" indent="-228600" eaLnBrk="0" fontAlgn="base" hangingPunct="0">
                <a:spcBef>
                  <a:spcPct val="10000"/>
                </a:spcBef>
                <a:spcAft>
                  <a:spcPct val="0"/>
                </a:spcAft>
                <a:buClr>
                  <a:srgbClr val="1B1565"/>
                </a:buClr>
                <a:buFont typeface="Webdings" panose="05030102010509060703" pitchFamily="18" charset="2"/>
                <a:buChar char="&lt;"/>
                <a:defRPr sz="1100">
                  <a:solidFill>
                    <a:schemeClr val="tx1"/>
                  </a:solidFill>
                  <a:latin typeface="Verdana" panose="020B0604030504040204" pitchFamily="34" charset="0"/>
                </a:defRPr>
              </a:lvl6pPr>
              <a:lvl7pPr marL="2971800" indent="-228600" eaLnBrk="0" fontAlgn="base" hangingPunct="0">
                <a:spcBef>
                  <a:spcPct val="10000"/>
                </a:spcBef>
                <a:spcAft>
                  <a:spcPct val="0"/>
                </a:spcAft>
                <a:buClr>
                  <a:srgbClr val="1B1565"/>
                </a:buClr>
                <a:buFont typeface="Webdings" panose="05030102010509060703" pitchFamily="18" charset="2"/>
                <a:buChar char="&lt;"/>
                <a:defRPr sz="1100">
                  <a:solidFill>
                    <a:schemeClr val="tx1"/>
                  </a:solidFill>
                  <a:latin typeface="Verdana" panose="020B0604030504040204" pitchFamily="34" charset="0"/>
                </a:defRPr>
              </a:lvl7pPr>
              <a:lvl8pPr marL="3429000" indent="-228600" eaLnBrk="0" fontAlgn="base" hangingPunct="0">
                <a:spcBef>
                  <a:spcPct val="10000"/>
                </a:spcBef>
                <a:spcAft>
                  <a:spcPct val="0"/>
                </a:spcAft>
                <a:buClr>
                  <a:srgbClr val="1B1565"/>
                </a:buClr>
                <a:buFont typeface="Webdings" panose="05030102010509060703" pitchFamily="18" charset="2"/>
                <a:buChar char="&lt;"/>
                <a:defRPr sz="1100">
                  <a:solidFill>
                    <a:schemeClr val="tx1"/>
                  </a:solidFill>
                  <a:latin typeface="Verdana" panose="020B0604030504040204" pitchFamily="34" charset="0"/>
                </a:defRPr>
              </a:lvl8pPr>
              <a:lvl9pPr marL="3886200" indent="-228600" eaLnBrk="0" fontAlgn="base" hangingPunct="0">
                <a:spcBef>
                  <a:spcPct val="10000"/>
                </a:spcBef>
                <a:spcAft>
                  <a:spcPct val="0"/>
                </a:spcAft>
                <a:buClr>
                  <a:srgbClr val="1B1565"/>
                </a:buClr>
                <a:buFont typeface="Webdings" panose="05030102010509060703" pitchFamily="18" charset="2"/>
                <a:buChar char="&lt;"/>
                <a:defRPr sz="1100">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Webdings" panose="05030102010509060703" pitchFamily="18" charset="2"/>
                <a:buNone/>
                <a:tabLst/>
                <a:defRPr/>
              </a:pPr>
              <a:r>
                <a:rPr kumimoji="0" lang="it-IT" altLang="it-IT" sz="969" b="0" i="0" u="none" strike="noStrike" kern="1200" cap="none" spc="0" normalizeH="0" baseline="0" noProof="0" dirty="0">
                  <a:ln>
                    <a:noFill/>
                  </a:ln>
                  <a:solidFill>
                    <a:srgbClr val="848689"/>
                  </a:solidFill>
                  <a:effectLst/>
                  <a:uLnTx/>
                  <a:uFillTx/>
                  <a:latin typeface="Bosch Office Sans"/>
                  <a:ea typeface="+mn-ea"/>
                  <a:cs typeface="Tahoma" panose="020B0604030504040204" pitchFamily="34" charset="0"/>
                </a:rPr>
                <a:t>905MN Controllers</a:t>
              </a:r>
            </a:p>
          </p:txBody>
        </p:sp>
        <p:sp>
          <p:nvSpPr>
            <p:cNvPr id="15" name="Callout 2 9"/>
            <p:cNvSpPr>
              <a:spLocks/>
            </p:cNvSpPr>
            <p:nvPr/>
          </p:nvSpPr>
          <p:spPr bwMode="auto">
            <a:xfrm>
              <a:off x="7572911" y="3379470"/>
              <a:ext cx="1346346" cy="371494"/>
            </a:xfrm>
            <a:prstGeom prst="borderCallout2">
              <a:avLst>
                <a:gd name="adj1" fmla="val 18750"/>
                <a:gd name="adj2" fmla="val -8333"/>
                <a:gd name="adj3" fmla="val 25847"/>
                <a:gd name="adj4" fmla="val -44338"/>
                <a:gd name="adj5" fmla="val -83028"/>
                <a:gd name="adj6" fmla="val -148903"/>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91144" tIns="45572" rIns="91144" bIns="45572">
              <a:noAutofit/>
            </a:bodyPr>
            <a:lstStyle>
              <a:lvl1pPr eaLnBrk="0" hangingPunct="0">
                <a:spcBef>
                  <a:spcPct val="50000"/>
                </a:spcBef>
                <a:buClr>
                  <a:srgbClr val="1B1565"/>
                </a:buClr>
                <a:buFont typeface="Webdings" panose="05030102010509060703" pitchFamily="18" charset="2"/>
                <a:buChar char="&lt;"/>
                <a:defRPr sz="1500">
                  <a:solidFill>
                    <a:schemeClr val="tx1"/>
                  </a:solidFill>
                  <a:latin typeface="Verdana" panose="020B0604030504040204" pitchFamily="34" charset="0"/>
                </a:defRPr>
              </a:lvl1pPr>
              <a:lvl2pPr marL="742950" indent="-285750" eaLnBrk="0" hangingPunct="0">
                <a:spcBef>
                  <a:spcPct val="20000"/>
                </a:spcBef>
                <a:buClr>
                  <a:srgbClr val="1B1565"/>
                </a:buClr>
                <a:buChar char="-"/>
                <a:defRPr sz="1300">
                  <a:solidFill>
                    <a:schemeClr val="tx1"/>
                  </a:solidFill>
                  <a:latin typeface="Verdana" panose="020B0604030504040204" pitchFamily="34" charset="0"/>
                </a:defRPr>
              </a:lvl2pPr>
              <a:lvl3pPr marL="1143000" indent="-228600" eaLnBrk="0" hangingPunct="0">
                <a:spcBef>
                  <a:spcPct val="10000"/>
                </a:spcBef>
                <a:buClr>
                  <a:srgbClr val="1B1565"/>
                </a:buClr>
                <a:buChar char="•"/>
                <a:defRPr sz="1100">
                  <a:solidFill>
                    <a:schemeClr val="tx1"/>
                  </a:solidFill>
                  <a:latin typeface="Verdana" panose="020B0604030504040204" pitchFamily="34" charset="0"/>
                </a:defRPr>
              </a:lvl3pPr>
              <a:lvl4pPr marL="1600200" indent="-228600" eaLnBrk="0" hangingPunct="0">
                <a:spcBef>
                  <a:spcPct val="10000"/>
                </a:spcBef>
                <a:buClr>
                  <a:srgbClr val="1B1565"/>
                </a:buClr>
                <a:buFont typeface="Webdings" panose="05030102010509060703" pitchFamily="18" charset="2"/>
                <a:buChar char="4"/>
                <a:defRPr sz="1100">
                  <a:solidFill>
                    <a:schemeClr val="tx1"/>
                  </a:solidFill>
                  <a:latin typeface="Verdana" panose="020B0604030504040204" pitchFamily="34" charset="0"/>
                </a:defRPr>
              </a:lvl4pPr>
              <a:lvl5pPr marL="2057400" indent="-228600" eaLnBrk="0" hangingPunct="0">
                <a:spcBef>
                  <a:spcPct val="10000"/>
                </a:spcBef>
                <a:buClr>
                  <a:srgbClr val="1B1565"/>
                </a:buClr>
                <a:buFont typeface="Webdings" panose="05030102010509060703" pitchFamily="18" charset="2"/>
                <a:buChar char="&lt;"/>
                <a:defRPr sz="1100">
                  <a:solidFill>
                    <a:schemeClr val="tx1"/>
                  </a:solidFill>
                  <a:latin typeface="Verdana" panose="020B0604030504040204" pitchFamily="34" charset="0"/>
                </a:defRPr>
              </a:lvl5pPr>
              <a:lvl6pPr marL="2514600" indent="-228600" eaLnBrk="0" fontAlgn="base" hangingPunct="0">
                <a:spcBef>
                  <a:spcPct val="10000"/>
                </a:spcBef>
                <a:spcAft>
                  <a:spcPct val="0"/>
                </a:spcAft>
                <a:buClr>
                  <a:srgbClr val="1B1565"/>
                </a:buClr>
                <a:buFont typeface="Webdings" panose="05030102010509060703" pitchFamily="18" charset="2"/>
                <a:buChar char="&lt;"/>
                <a:defRPr sz="1100">
                  <a:solidFill>
                    <a:schemeClr val="tx1"/>
                  </a:solidFill>
                  <a:latin typeface="Verdana" panose="020B0604030504040204" pitchFamily="34" charset="0"/>
                </a:defRPr>
              </a:lvl6pPr>
              <a:lvl7pPr marL="2971800" indent="-228600" eaLnBrk="0" fontAlgn="base" hangingPunct="0">
                <a:spcBef>
                  <a:spcPct val="10000"/>
                </a:spcBef>
                <a:spcAft>
                  <a:spcPct val="0"/>
                </a:spcAft>
                <a:buClr>
                  <a:srgbClr val="1B1565"/>
                </a:buClr>
                <a:buFont typeface="Webdings" panose="05030102010509060703" pitchFamily="18" charset="2"/>
                <a:buChar char="&lt;"/>
                <a:defRPr sz="1100">
                  <a:solidFill>
                    <a:schemeClr val="tx1"/>
                  </a:solidFill>
                  <a:latin typeface="Verdana" panose="020B0604030504040204" pitchFamily="34" charset="0"/>
                </a:defRPr>
              </a:lvl7pPr>
              <a:lvl8pPr marL="3429000" indent="-228600" eaLnBrk="0" fontAlgn="base" hangingPunct="0">
                <a:spcBef>
                  <a:spcPct val="10000"/>
                </a:spcBef>
                <a:spcAft>
                  <a:spcPct val="0"/>
                </a:spcAft>
                <a:buClr>
                  <a:srgbClr val="1B1565"/>
                </a:buClr>
                <a:buFont typeface="Webdings" panose="05030102010509060703" pitchFamily="18" charset="2"/>
                <a:buChar char="&lt;"/>
                <a:defRPr sz="1100">
                  <a:solidFill>
                    <a:schemeClr val="tx1"/>
                  </a:solidFill>
                  <a:latin typeface="Verdana" panose="020B0604030504040204" pitchFamily="34" charset="0"/>
                </a:defRPr>
              </a:lvl8pPr>
              <a:lvl9pPr marL="3886200" indent="-228600" eaLnBrk="0" fontAlgn="base" hangingPunct="0">
                <a:spcBef>
                  <a:spcPct val="10000"/>
                </a:spcBef>
                <a:spcAft>
                  <a:spcPct val="0"/>
                </a:spcAft>
                <a:buClr>
                  <a:srgbClr val="1B1565"/>
                </a:buClr>
                <a:buFont typeface="Webdings" panose="05030102010509060703" pitchFamily="18" charset="2"/>
                <a:buChar char="&lt;"/>
                <a:defRPr sz="1100">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Webdings" panose="05030102010509060703" pitchFamily="18" charset="2"/>
                <a:buNone/>
                <a:tabLst/>
                <a:defRPr/>
              </a:pPr>
              <a:r>
                <a:rPr kumimoji="0" lang="it-IT" altLang="it-IT" sz="969" b="0" i="0" u="none" strike="noStrike" kern="1200" cap="none" spc="0" normalizeH="0" baseline="0" noProof="0" dirty="0">
                  <a:ln>
                    <a:noFill/>
                  </a:ln>
                  <a:solidFill>
                    <a:srgbClr val="848689"/>
                  </a:solidFill>
                  <a:effectLst/>
                  <a:uLnTx/>
                  <a:uFillTx/>
                  <a:latin typeface="Bosch Office Sans"/>
                  <a:ea typeface="+mn-ea"/>
                  <a:cs typeface="Tahoma" panose="020B0604030504040204" pitchFamily="34" charset="0"/>
                </a:rPr>
                <a:t>Pump Relays – Terminal strips</a:t>
              </a:r>
            </a:p>
          </p:txBody>
        </p:sp>
      </p:grpSp>
      <p:sp>
        <p:nvSpPr>
          <p:cNvPr id="4" name="Slide Number Placeholder 3"/>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898AEC0-503E-4FA4-859C-D0F72D6E3F79}" type="slidenum">
              <a:rPr kumimoji="0" lang="de-DE" sz="1200" b="0" i="0" u="none" strike="noStrike" kern="0" cap="none" spc="0" normalizeH="0" baseline="0" noProof="0" smtClean="0">
                <a:ln>
                  <a:noFill/>
                </a:ln>
                <a:solidFill>
                  <a:srgbClr val="999FA6"/>
                </a:solidFill>
                <a:effectLst/>
                <a:uLnTx/>
                <a:uFillTx/>
                <a:latin typeface="Bosch Office San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34</a:t>
            </a:fld>
            <a:endParaRPr kumimoji="0" lang="de-DE" sz="1200" b="0" i="0" u="none" strike="noStrike" kern="0" cap="none" spc="0" normalizeH="0" baseline="0" noProof="0">
              <a:ln>
                <a:noFill/>
              </a:ln>
              <a:solidFill>
                <a:srgbClr val="999FA6"/>
              </a:solidFill>
              <a:effectLst/>
              <a:uLnTx/>
              <a:uFillTx/>
              <a:latin typeface="Bosch Office Sans" pitchFamily="34" charset="0"/>
              <a:ea typeface="+mn-ea"/>
              <a:cs typeface="+mn-cs"/>
            </a:endParaRPr>
          </a:p>
        </p:txBody>
      </p:sp>
    </p:spTree>
    <p:custDataLst>
      <p:tags r:id="rId1"/>
    </p:custDataLst>
    <p:extLst>
      <p:ext uri="{BB962C8B-B14F-4D97-AF65-F5344CB8AC3E}">
        <p14:creationId xmlns:p14="http://schemas.microsoft.com/office/powerpoint/2010/main" val="2270644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a:spLocks noGrp="1"/>
          </p:cNvSpPr>
          <p:nvPr>
            <p:ph type="body" idx="15"/>
            <p:custDataLst>
              <p:tags r:id="rId2"/>
            </p:custDataLst>
          </p:nvPr>
        </p:nvSpPr>
        <p:spPr>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fontAlgn="auto">
              <a:lnSpc>
                <a:spcPct val="89000"/>
              </a:lnSpc>
              <a:spcBef>
                <a:spcPts val="0"/>
              </a:spcBef>
              <a:spcAft>
                <a:spcPts val="0"/>
              </a:spcAft>
            </a:pPr>
            <a:r>
              <a:rPr lang="en-US" sz="2800" dirty="0">
                <a:solidFill>
                  <a:srgbClr val="000000"/>
                </a:solidFill>
              </a:rPr>
              <a:t>Product Overview</a:t>
            </a:r>
          </a:p>
          <a:p>
            <a:pPr marR="0" defTabSz="914400" eaLnBrk="1" fontAlgn="auto" latinLnBrk="0" hangingPunct="1">
              <a:lnSpc>
                <a:spcPct val="89000"/>
              </a:lnSpc>
              <a:spcBef>
                <a:spcPts val="0"/>
              </a:spcBef>
              <a:spcAft>
                <a:spcPts val="0"/>
              </a:spcAft>
              <a:buClrTx/>
              <a:buSzTx/>
              <a:buFontTx/>
              <a:buNone/>
              <a:tabLst/>
            </a:pPr>
            <a:br>
              <a:rPr lang="en-US" sz="2800" kern="0" dirty="0">
                <a:solidFill>
                  <a:srgbClr val="000000"/>
                </a:solidFill>
              </a:rPr>
            </a:br>
            <a:br>
              <a:rPr lang="en-US" sz="2800" kern="0" dirty="0">
                <a:solidFill>
                  <a:srgbClr val="000000"/>
                </a:solidFill>
              </a:rPr>
            </a:br>
            <a:endParaRPr kumimoji="0" lang="en-US" sz="2800" b="0" strike="noStrike" kern="0" cap="none" normalizeH="0" baseline="0" noProof="0" dirty="0">
              <a:ln>
                <a:noFill/>
              </a:ln>
              <a:solidFill>
                <a:srgbClr val="000000"/>
              </a:solidFill>
              <a:effectLst/>
              <a:uLnTx/>
              <a:uFillTx/>
            </a:endParaRPr>
          </a:p>
        </p:txBody>
      </p:sp>
      <p:sp>
        <p:nvSpPr>
          <p:cNvPr id="2" name="Title 1"/>
          <p:cNvSpPr>
            <a:spLocks noGrp="1"/>
          </p:cNvSpPr>
          <p:nvPr>
            <p:ph type="title"/>
            <p:custDataLst>
              <p:tags r:id="rId3"/>
            </p:custDataLst>
          </p:nvPr>
        </p:nvSpPr>
        <p:spPr>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pPr>
              <a:lnSpc>
                <a:spcPct val="89000"/>
              </a:lnSpc>
              <a:spcBef>
                <a:spcPts val="0"/>
              </a:spcBef>
            </a:pPr>
            <a:r>
              <a:rPr lang="de-DE" sz="2300" dirty="0"/>
              <a:t>SBB Series - </a:t>
            </a:r>
            <a:r>
              <a:rPr lang="en-US" sz="2300" dirty="0">
                <a:latin typeface="Bosch Office Sans" pitchFamily="2" charset="0"/>
              </a:rPr>
              <a:t>SSB 4000TL4</a:t>
            </a:r>
          </a:p>
        </p:txBody>
      </p:sp>
      <p:pic>
        <p:nvPicPr>
          <p:cNvPr id="10" name="Picture 2" descr="R:\Giuseppe\TL4_Ope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4114" y="1408863"/>
            <a:ext cx="6355224" cy="3809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allout 5 5"/>
          <p:cNvSpPr/>
          <p:nvPr/>
        </p:nvSpPr>
        <p:spPr bwMode="auto">
          <a:xfrm rot="5400000" flipV="1">
            <a:off x="1845227" y="4465787"/>
            <a:ext cx="352693" cy="1705169"/>
          </a:xfrm>
          <a:prstGeom prst="accentCallout1">
            <a:avLst>
              <a:gd name="adj1" fmla="val 50523"/>
              <a:gd name="adj2" fmla="val -13094"/>
              <a:gd name="adj3" fmla="val 57298"/>
              <a:gd name="adj4" fmla="val -172965"/>
            </a:avLst>
          </a:prstGeom>
          <a:noFill/>
          <a:ln w="25400" cap="flat" cmpd="sng" algn="ctr">
            <a:solidFill>
              <a:schemeClr val="accent1"/>
            </a:solidFill>
            <a:prstDash val="solid"/>
            <a:round/>
            <a:headEnd type="none" w="med" len="med"/>
            <a:tailEnd type="none" w="med" len="med"/>
          </a:ln>
          <a:effectLst/>
        </p:spPr>
        <p:txBody>
          <a:bodyPr vert="vert" lIns="86289" tIns="43145" rIns="86289" bIns="43145" anchor="ctr">
            <a:noAutofit/>
          </a:bodyPr>
          <a:lstStyle/>
          <a:p>
            <a:pPr algn="ctr" eaLnBrk="0" hangingPunct="0">
              <a:defRPr/>
            </a:pPr>
            <a:r>
              <a:rPr lang="it-IT" sz="1350" dirty="0">
                <a:solidFill>
                  <a:srgbClr val="848689"/>
                </a:solidFill>
                <a:cs typeface="Arial" charset="0"/>
              </a:rPr>
              <a:t>Managing boiler </a:t>
            </a:r>
          </a:p>
        </p:txBody>
      </p:sp>
      <p:sp>
        <p:nvSpPr>
          <p:cNvPr id="13" name="Callout 5 7"/>
          <p:cNvSpPr/>
          <p:nvPr/>
        </p:nvSpPr>
        <p:spPr bwMode="auto">
          <a:xfrm rot="16200000">
            <a:off x="5961645" y="-540466"/>
            <a:ext cx="352693" cy="3355765"/>
          </a:xfrm>
          <a:prstGeom prst="accentCallout1">
            <a:avLst>
              <a:gd name="adj1" fmla="val 50523"/>
              <a:gd name="adj2" fmla="val -13094"/>
              <a:gd name="adj3" fmla="val 14128"/>
              <a:gd name="adj4" fmla="val -81970"/>
            </a:avLst>
          </a:prstGeom>
          <a:ln>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vert" lIns="86289" tIns="43145" rIns="86289" bIns="43145" anchor="ctr">
            <a:noAutofit/>
          </a:bodyPr>
          <a:lstStyle/>
          <a:p>
            <a:pPr algn="ctr" eaLnBrk="0" hangingPunct="0">
              <a:defRPr/>
            </a:pPr>
            <a:r>
              <a:rPr lang="it-IT" sz="1350" dirty="0">
                <a:solidFill>
                  <a:srgbClr val="848689"/>
                </a:solidFill>
                <a:cs typeface="Arial" charset="0"/>
              </a:rPr>
              <a:t>2-4 Boilers Can Be Bolted Together</a:t>
            </a:r>
          </a:p>
        </p:txBody>
      </p:sp>
      <p:sp>
        <p:nvSpPr>
          <p:cNvPr id="16" name="Callout 5 9"/>
          <p:cNvSpPr/>
          <p:nvPr/>
        </p:nvSpPr>
        <p:spPr bwMode="auto">
          <a:xfrm rot="5400000" flipV="1">
            <a:off x="4124855" y="4554926"/>
            <a:ext cx="352693" cy="1815533"/>
          </a:xfrm>
          <a:prstGeom prst="accentCallout1">
            <a:avLst>
              <a:gd name="adj1" fmla="val 50523"/>
              <a:gd name="adj2" fmla="val -13094"/>
              <a:gd name="adj3" fmla="val -21180"/>
              <a:gd name="adj4" fmla="val -196005"/>
            </a:avLst>
          </a:prstGeom>
          <a:noFill/>
          <a:ln w="25400" cap="flat" cmpd="sng" algn="ctr">
            <a:solidFill>
              <a:schemeClr val="accent1"/>
            </a:solidFill>
            <a:prstDash val="solid"/>
            <a:round/>
            <a:headEnd type="none" w="med" len="med"/>
            <a:tailEnd type="none" w="med" len="med"/>
          </a:ln>
          <a:effectLst/>
        </p:spPr>
        <p:txBody>
          <a:bodyPr vert="vert" lIns="86289" tIns="43145" rIns="86289" bIns="43145" anchor="ctr">
            <a:noAutofit/>
          </a:bodyPr>
          <a:lstStyle/>
          <a:p>
            <a:pPr algn="ctr" eaLnBrk="0" hangingPunct="0">
              <a:defRPr/>
            </a:pPr>
            <a:r>
              <a:rPr lang="it-IT" sz="1350" dirty="0" err="1">
                <a:solidFill>
                  <a:srgbClr val="848689"/>
                </a:solidFill>
                <a:cs typeface="Arial" charset="0"/>
              </a:rPr>
              <a:t>Dependent</a:t>
            </a:r>
            <a:r>
              <a:rPr lang="it-IT" sz="1350" dirty="0">
                <a:solidFill>
                  <a:srgbClr val="848689"/>
                </a:solidFill>
                <a:cs typeface="Arial" charset="0"/>
              </a:rPr>
              <a:t> boilers</a:t>
            </a:r>
          </a:p>
        </p:txBody>
      </p:sp>
      <p:sp>
        <p:nvSpPr>
          <p:cNvPr id="18" name="CasellaDiTesto 18"/>
          <p:cNvSpPr txBox="1">
            <a:spLocks noChangeArrowheads="1"/>
          </p:cNvSpPr>
          <p:nvPr/>
        </p:nvSpPr>
        <p:spPr bwMode="auto">
          <a:xfrm>
            <a:off x="8134463" y="1998132"/>
            <a:ext cx="2466650" cy="276624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86289" tIns="43145" rIns="86289" bIns="43145">
            <a:noAutofit/>
          </a:bodyPr>
          <a:lstStyle>
            <a:lvl1pPr eaLnBrk="0" hangingPunct="0">
              <a:spcBef>
                <a:spcPct val="50000"/>
              </a:spcBef>
              <a:buClr>
                <a:srgbClr val="1B1565"/>
              </a:buClr>
              <a:buFont typeface="Webdings" panose="05030102010509060703" pitchFamily="18" charset="2"/>
              <a:buChar char="&lt;"/>
              <a:defRPr sz="1500">
                <a:solidFill>
                  <a:schemeClr val="tx1"/>
                </a:solidFill>
                <a:latin typeface="Verdana" panose="020B0604030504040204" pitchFamily="34" charset="0"/>
              </a:defRPr>
            </a:lvl1pPr>
            <a:lvl2pPr marL="742950" indent="-285750" eaLnBrk="0" hangingPunct="0">
              <a:spcBef>
                <a:spcPct val="20000"/>
              </a:spcBef>
              <a:buClr>
                <a:srgbClr val="1B1565"/>
              </a:buClr>
              <a:buChar char="-"/>
              <a:defRPr sz="1300">
                <a:solidFill>
                  <a:schemeClr val="tx1"/>
                </a:solidFill>
                <a:latin typeface="Verdana" panose="020B0604030504040204" pitchFamily="34" charset="0"/>
              </a:defRPr>
            </a:lvl2pPr>
            <a:lvl3pPr marL="1143000" indent="-228600" eaLnBrk="0" hangingPunct="0">
              <a:spcBef>
                <a:spcPct val="10000"/>
              </a:spcBef>
              <a:buClr>
                <a:srgbClr val="1B1565"/>
              </a:buClr>
              <a:buChar char="•"/>
              <a:defRPr sz="1100">
                <a:solidFill>
                  <a:schemeClr val="tx1"/>
                </a:solidFill>
                <a:latin typeface="Verdana" panose="020B0604030504040204" pitchFamily="34" charset="0"/>
              </a:defRPr>
            </a:lvl3pPr>
            <a:lvl4pPr marL="1600200" indent="-228600" eaLnBrk="0" hangingPunct="0">
              <a:spcBef>
                <a:spcPct val="10000"/>
              </a:spcBef>
              <a:buClr>
                <a:srgbClr val="1B1565"/>
              </a:buClr>
              <a:buFont typeface="Webdings" panose="05030102010509060703" pitchFamily="18" charset="2"/>
              <a:buChar char="4"/>
              <a:defRPr sz="1100">
                <a:solidFill>
                  <a:schemeClr val="tx1"/>
                </a:solidFill>
                <a:latin typeface="Verdana" panose="020B0604030504040204" pitchFamily="34" charset="0"/>
              </a:defRPr>
            </a:lvl4pPr>
            <a:lvl5pPr marL="2057400" indent="-228600" eaLnBrk="0" hangingPunct="0">
              <a:spcBef>
                <a:spcPct val="10000"/>
              </a:spcBef>
              <a:buClr>
                <a:srgbClr val="1B1565"/>
              </a:buClr>
              <a:buFont typeface="Webdings" panose="05030102010509060703" pitchFamily="18" charset="2"/>
              <a:buChar char="&lt;"/>
              <a:defRPr sz="1100">
                <a:solidFill>
                  <a:schemeClr val="tx1"/>
                </a:solidFill>
                <a:latin typeface="Verdana" panose="020B0604030504040204" pitchFamily="34" charset="0"/>
              </a:defRPr>
            </a:lvl5pPr>
            <a:lvl6pPr marL="2514600" indent="-228600" eaLnBrk="0" fontAlgn="base" hangingPunct="0">
              <a:spcBef>
                <a:spcPct val="10000"/>
              </a:spcBef>
              <a:spcAft>
                <a:spcPct val="0"/>
              </a:spcAft>
              <a:buClr>
                <a:srgbClr val="1B1565"/>
              </a:buClr>
              <a:buFont typeface="Webdings" panose="05030102010509060703" pitchFamily="18" charset="2"/>
              <a:buChar char="&lt;"/>
              <a:defRPr sz="1100">
                <a:solidFill>
                  <a:schemeClr val="tx1"/>
                </a:solidFill>
                <a:latin typeface="Verdana" panose="020B0604030504040204" pitchFamily="34" charset="0"/>
              </a:defRPr>
            </a:lvl6pPr>
            <a:lvl7pPr marL="2971800" indent="-228600" eaLnBrk="0" fontAlgn="base" hangingPunct="0">
              <a:spcBef>
                <a:spcPct val="10000"/>
              </a:spcBef>
              <a:spcAft>
                <a:spcPct val="0"/>
              </a:spcAft>
              <a:buClr>
                <a:srgbClr val="1B1565"/>
              </a:buClr>
              <a:buFont typeface="Webdings" panose="05030102010509060703" pitchFamily="18" charset="2"/>
              <a:buChar char="&lt;"/>
              <a:defRPr sz="1100">
                <a:solidFill>
                  <a:schemeClr val="tx1"/>
                </a:solidFill>
                <a:latin typeface="Verdana" panose="020B0604030504040204" pitchFamily="34" charset="0"/>
              </a:defRPr>
            </a:lvl7pPr>
            <a:lvl8pPr marL="3429000" indent="-228600" eaLnBrk="0" fontAlgn="base" hangingPunct="0">
              <a:spcBef>
                <a:spcPct val="10000"/>
              </a:spcBef>
              <a:spcAft>
                <a:spcPct val="0"/>
              </a:spcAft>
              <a:buClr>
                <a:srgbClr val="1B1565"/>
              </a:buClr>
              <a:buFont typeface="Webdings" panose="05030102010509060703" pitchFamily="18" charset="2"/>
              <a:buChar char="&lt;"/>
              <a:defRPr sz="1100">
                <a:solidFill>
                  <a:schemeClr val="tx1"/>
                </a:solidFill>
                <a:latin typeface="Verdana" panose="020B0604030504040204" pitchFamily="34" charset="0"/>
              </a:defRPr>
            </a:lvl8pPr>
            <a:lvl9pPr marL="3886200" indent="-228600" eaLnBrk="0" fontAlgn="base" hangingPunct="0">
              <a:spcBef>
                <a:spcPct val="10000"/>
              </a:spcBef>
              <a:spcAft>
                <a:spcPct val="0"/>
              </a:spcAft>
              <a:buClr>
                <a:srgbClr val="1B1565"/>
              </a:buClr>
              <a:buFont typeface="Webdings" panose="05030102010509060703" pitchFamily="18" charset="2"/>
              <a:buChar char="&lt;"/>
              <a:defRPr sz="1100">
                <a:solidFill>
                  <a:schemeClr val="tx1"/>
                </a:solidFill>
                <a:latin typeface="Verdana" panose="020B0604030504040204" pitchFamily="34" charset="0"/>
              </a:defRPr>
            </a:lvl9pPr>
          </a:lstStyle>
          <a:p>
            <a:pPr eaLnBrk="1" hangingPunct="1">
              <a:spcBef>
                <a:spcPct val="0"/>
              </a:spcBef>
              <a:buClrTx/>
              <a:buFontTx/>
              <a:buNone/>
            </a:pPr>
            <a:r>
              <a:rPr lang="it-IT" altLang="it-IT" sz="1070" dirty="0">
                <a:solidFill>
                  <a:srgbClr val="000000"/>
                </a:solidFill>
              </a:rPr>
              <a:t>Each boiler has a Managing controller, driving the whole cascade. If communicaiton is lost, Dependent boilers/modules enter emergency mode until Manager is back online.</a:t>
            </a:r>
          </a:p>
          <a:p>
            <a:pPr eaLnBrk="1" hangingPunct="1">
              <a:spcBef>
                <a:spcPct val="0"/>
              </a:spcBef>
              <a:buClrTx/>
              <a:buFontTx/>
              <a:buNone/>
            </a:pPr>
            <a:endParaRPr lang="it-IT" altLang="it-IT" sz="1070" dirty="0">
              <a:solidFill>
                <a:srgbClr val="000000"/>
              </a:solidFill>
            </a:endParaRPr>
          </a:p>
          <a:p>
            <a:pPr eaLnBrk="1" hangingPunct="1">
              <a:spcBef>
                <a:spcPct val="0"/>
              </a:spcBef>
              <a:buClrTx/>
              <a:buFontTx/>
              <a:buNone/>
            </a:pPr>
            <a:r>
              <a:rPr lang="it-IT" altLang="it-IT" sz="1070" dirty="0">
                <a:solidFill>
                  <a:srgbClr val="000000"/>
                </a:solidFill>
              </a:rPr>
              <a:t>If Manager is unable to run but remains powered, plant operation continues as normal with the Dependent boilers rotating through lead position, and following all programmed logic.</a:t>
            </a:r>
          </a:p>
        </p:txBody>
      </p:sp>
      <p:sp>
        <p:nvSpPr>
          <p:cNvPr id="25" name="Right Bracket 24"/>
          <p:cNvSpPr/>
          <p:nvPr/>
        </p:nvSpPr>
        <p:spPr>
          <a:xfrm rot="6203748" flipH="1">
            <a:off x="4779083" y="1469552"/>
            <a:ext cx="175721" cy="437900"/>
          </a:xfrm>
          <a:prstGeom prst="rightBracket">
            <a:avLst/>
          </a:prstGeom>
          <a:ln w="12700">
            <a:solidFill>
              <a:schemeClr val="accent1"/>
            </a:solidFill>
          </a:ln>
        </p:spPr>
        <p:style>
          <a:lnRef idx="1">
            <a:srgbClr val="A80163"/>
          </a:lnRef>
          <a:fillRef idx="0">
            <a:srgbClr val="A80163"/>
          </a:fillRef>
          <a:effectRef idx="0">
            <a:srgbClr val="A80163"/>
          </a:effectRef>
          <a:fontRef idx="minor">
            <a:schemeClr val="tx1"/>
          </a:fontRef>
        </p:style>
        <p:txBody>
          <a:bodyPr rtlCol="0" anchor="ctr"/>
          <a:lstStyle/>
          <a:p>
            <a:pPr algn="ctr"/>
            <a:endParaRPr lang="en-US" dirty="0"/>
          </a:p>
        </p:txBody>
      </p:sp>
      <p:cxnSp>
        <p:nvCxnSpPr>
          <p:cNvPr id="27" name="Straight Connector 26"/>
          <p:cNvCxnSpPr/>
          <p:nvPr/>
        </p:nvCxnSpPr>
        <p:spPr>
          <a:xfrm flipH="1" flipV="1">
            <a:off x="4130071" y="4681253"/>
            <a:ext cx="163573" cy="545096"/>
          </a:xfrm>
          <a:prstGeom prst="line">
            <a:avLst/>
          </a:prstGeom>
          <a:ln w="19050">
            <a:solidFill>
              <a:schemeClr val="accent1"/>
            </a:solidFill>
          </a:ln>
        </p:spPr>
        <p:style>
          <a:lnRef idx="1">
            <a:srgbClr val="A80163"/>
          </a:lnRef>
          <a:fillRef idx="0">
            <a:srgbClr val="A80163"/>
          </a:fillRef>
          <a:effectRef idx="0">
            <a:srgbClr val="A80163"/>
          </a:effectRef>
          <a:fontRef idx="minor">
            <a:schemeClr val="tx1"/>
          </a:fontRef>
        </p:style>
      </p:cxnSp>
      <p:cxnSp>
        <p:nvCxnSpPr>
          <p:cNvPr id="33" name="Straight Connector 32"/>
          <p:cNvCxnSpPr/>
          <p:nvPr/>
        </p:nvCxnSpPr>
        <p:spPr>
          <a:xfrm flipV="1">
            <a:off x="4298891" y="4764380"/>
            <a:ext cx="568052" cy="469310"/>
          </a:xfrm>
          <a:prstGeom prst="line">
            <a:avLst/>
          </a:prstGeom>
          <a:ln w="19050">
            <a:solidFill>
              <a:schemeClr val="accent1"/>
            </a:solidFill>
          </a:ln>
        </p:spPr>
        <p:style>
          <a:lnRef idx="1">
            <a:srgbClr val="A80163"/>
          </a:lnRef>
          <a:fillRef idx="0">
            <a:srgbClr val="A80163"/>
          </a:fillRef>
          <a:effectRef idx="0">
            <a:srgbClr val="A80163"/>
          </a:effectRef>
          <a:fontRef idx="minor">
            <a:schemeClr val="tx1"/>
          </a:fontRef>
        </p:style>
      </p:cxnSp>
      <p:sp>
        <p:nvSpPr>
          <p:cNvPr id="38" name="Callout 5 5_"/>
          <p:cNvSpPr/>
          <p:nvPr/>
        </p:nvSpPr>
        <p:spPr bwMode="auto">
          <a:xfrm rot="5400000" flipV="1">
            <a:off x="6814230" y="4642133"/>
            <a:ext cx="352693" cy="1705169"/>
          </a:xfrm>
          <a:prstGeom prst="accentCallout1">
            <a:avLst>
              <a:gd name="adj1" fmla="val 50523"/>
              <a:gd name="adj2" fmla="val -13094"/>
              <a:gd name="adj3" fmla="val 49764"/>
              <a:gd name="adj4" fmla="val -112970"/>
            </a:avLst>
          </a:prstGeom>
          <a:noFill/>
          <a:ln w="25400" cap="flat" cmpd="sng" algn="ctr">
            <a:solidFill>
              <a:schemeClr val="accent1"/>
            </a:solidFill>
            <a:prstDash val="solid"/>
            <a:round/>
            <a:headEnd type="none" w="med" len="med"/>
            <a:tailEnd type="none" w="med" len="med"/>
          </a:ln>
          <a:effectLst/>
        </p:spPr>
        <p:txBody>
          <a:bodyPr vert="vert" lIns="86289" tIns="43145" rIns="86289" bIns="43145" anchor="ctr">
            <a:noAutofit/>
          </a:bodyPr>
          <a:lstStyle/>
          <a:p>
            <a:pPr algn="ctr" eaLnBrk="0" hangingPunct="0">
              <a:defRPr/>
            </a:pPr>
            <a:r>
              <a:rPr lang="it-IT" sz="1350" dirty="0">
                <a:solidFill>
                  <a:srgbClr val="848689"/>
                </a:solidFill>
                <a:cs typeface="Arial" charset="0"/>
              </a:rPr>
              <a:t>LLH*</a:t>
            </a:r>
          </a:p>
        </p:txBody>
      </p:sp>
      <p:sp>
        <p:nvSpPr>
          <p:cNvPr id="39" name="TextBox 38"/>
          <p:cNvSpPr txBox="1"/>
          <p:nvPr/>
        </p:nvSpPr>
        <p:spPr>
          <a:xfrm>
            <a:off x="8539907" y="5218792"/>
            <a:ext cx="1675578" cy="1043932"/>
          </a:xfrm>
          <a:prstGeom prst="rect">
            <a:avLst/>
          </a:prstGeom>
          <a:noFill/>
        </p:spPr>
        <p:txBody>
          <a:bodyPr wrap="square" lIns="0" tIns="0" rIns="0" bIns="0" rtlCol="0">
            <a:noAutofit/>
          </a:bodyPr>
          <a:lstStyle/>
          <a:p>
            <a:pPr fontAlgn="auto">
              <a:lnSpc>
                <a:spcPct val="107000"/>
              </a:lnSpc>
              <a:spcBef>
                <a:spcPts val="500"/>
              </a:spcBef>
              <a:spcAft>
                <a:spcPts val="0"/>
              </a:spcAft>
            </a:pPr>
            <a:r>
              <a:rPr lang="it-IT" sz="1000" dirty="0">
                <a:solidFill>
                  <a:schemeClr val="accent3"/>
                </a:solidFill>
                <a:cs typeface="Arial" charset="0"/>
              </a:rPr>
              <a:t>*Not available, used to demonstrate suggested piping method.</a:t>
            </a:r>
          </a:p>
          <a:p>
            <a:pPr marR="0" defTabSz="914400" eaLnBrk="1" fontAlgn="auto" latinLnBrk="0" hangingPunct="1">
              <a:lnSpc>
                <a:spcPct val="107000"/>
              </a:lnSpc>
              <a:spcBef>
                <a:spcPts val="500"/>
              </a:spcBef>
              <a:spcAft>
                <a:spcPts val="0"/>
              </a:spcAft>
              <a:buClrTx/>
              <a:buSzTx/>
              <a:buFontTx/>
              <a:buNone/>
              <a:tabLst/>
            </a:pPr>
            <a:endParaRPr kumimoji="0" lang="en-US" sz="1800" b="0" i="0" u="none" strike="noStrike" kern="0" cap="none" spc="0" normalizeH="0" baseline="0" noProof="0" dirty="0">
              <a:ln>
                <a:noFill/>
              </a:ln>
              <a:solidFill>
                <a:srgbClr val="B2B3B5"/>
              </a:solidFill>
              <a:effectLst/>
              <a:uLnTx/>
              <a:uFillTx/>
            </a:endParaRPr>
          </a:p>
        </p:txBody>
      </p:sp>
      <p:sp>
        <p:nvSpPr>
          <p:cNvPr id="3" name="Slide Number Placeholder 2"/>
          <p:cNvSpPr>
            <a:spLocks noGrp="1"/>
          </p:cNvSpPr>
          <p:nvPr>
            <p:ph type="sldNum" sz="quarter" idx="12"/>
          </p:nvPr>
        </p:nvSpPr>
        <p:spPr/>
        <p:txBody>
          <a:bodyPr/>
          <a:lstStyle/>
          <a:p>
            <a:fld id="{4898AEC0-503E-4FA4-859C-D0F72D6E3F79}" type="slidenum">
              <a:rPr lang="de-DE" smtClean="0"/>
              <a:pPr/>
              <a:t>35</a:t>
            </a:fld>
            <a:endParaRPr lang="de-DE"/>
          </a:p>
        </p:txBody>
      </p:sp>
    </p:spTree>
    <p:custDataLst>
      <p:tags r:id="rId1"/>
    </p:custDataLst>
    <p:extLst>
      <p:ext uri="{BB962C8B-B14F-4D97-AF65-F5344CB8AC3E}">
        <p14:creationId xmlns:p14="http://schemas.microsoft.com/office/powerpoint/2010/main" val="13734379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E78C5"/>
        </a:solidFill>
        <a:effectLst/>
      </p:bgPr>
    </p:bg>
    <p:spTree>
      <p:nvGrpSpPr>
        <p:cNvPr id="1" name=""/>
        <p:cNvGrpSpPr/>
        <p:nvPr/>
      </p:nvGrpSpPr>
      <p:grpSpPr>
        <a:xfrm>
          <a:off x="0" y="0"/>
          <a:ext cx="0" cy="0"/>
          <a:chOff x="0" y="0"/>
          <a:chExt cx="0" cy="0"/>
        </a:xfrm>
      </p:grpSpPr>
      <p:pic>
        <p:nvPicPr>
          <p:cNvPr id="2" name="Picture 1"/>
          <p:cNvPicPr>
            <a:picLocks/>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0840720" y="0"/>
            <a:ext cx="129540" cy="617093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3" name="Title 2"/>
          <p:cNvSpPr>
            <a:spLocks noGrp="1"/>
          </p:cNvSpPr>
          <p:nvPr>
            <p:ph type="ctrTitle"/>
            <p:custDataLst>
              <p:tags r:id="rId3"/>
            </p:custDataLst>
          </p:nvPr>
        </p:nvSpPr>
        <p:spPr>
          <a:effectLst/>
          <a:extLst>
            <a:ext uri="{53640926-AAD7-44D8-BBD7-CCE9431645EC}">
              <a14:shadowObscured xmlns:a14="http://schemas.microsoft.com/office/drawing/2010/main"/>
            </a:ext>
          </a:extLst>
        </p:spPr>
        <p:txBody>
          <a:bodyPr wrap="square" lIns="0" tIns="0" rIns="0" bIns="0" anchor="ctr">
            <a:noAutofit/>
          </a:bodyPr>
          <a:lstStyle/>
          <a:p>
            <a:r>
              <a:rPr lang="en-US" sz="6500" dirty="0"/>
              <a:t>Questions?</a:t>
            </a:r>
            <a:br>
              <a:rPr lang="en-US" sz="6500" dirty="0"/>
            </a:br>
            <a:endParaRPr lang="en-US" sz="6500" dirty="0"/>
          </a:p>
        </p:txBody>
      </p:sp>
      <p:sp>
        <p:nvSpPr>
          <p:cNvPr id="4" name="Rectangle 3"/>
          <p:cNvSpPr/>
          <p:nvPr>
            <p:custDataLst>
              <p:tags r:id="rId4"/>
            </p:custDataLst>
          </p:nvPr>
        </p:nvSpPr>
        <p:spPr>
          <a:xfrm>
            <a:off x="0" y="5334001"/>
            <a:ext cx="10840720" cy="709447"/>
          </a:xfrm>
          <a:prstGeom prst="rect">
            <a:avLst/>
          </a:prstGeom>
          <a:solidFill>
            <a:schemeClr val="accent4"/>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000000"/>
              </a:solidFill>
              <a:effectLst/>
              <a:uLnTx/>
              <a:uFillTx/>
              <a:latin typeface="Bosch Office Sans"/>
              <a:ea typeface="+mn-ea"/>
              <a:cs typeface="+mn-cs"/>
            </a:endParaRPr>
          </a:p>
        </p:txBody>
      </p:sp>
    </p:spTree>
    <p:custDataLst>
      <p:tags r:id="rId1"/>
    </p:custDataLst>
    <p:extLst>
      <p:ext uri="{BB962C8B-B14F-4D97-AF65-F5344CB8AC3E}">
        <p14:creationId xmlns:p14="http://schemas.microsoft.com/office/powerpoint/2010/main" val="4293689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p:cNvPicPr>
          <p:nvPr>
            <p:custDataLst>
              <p:tags r:id="rId2"/>
            </p:custDataLst>
          </p:nvPr>
        </p:nvPicPr>
        <p:blipFill>
          <a:blip r:embed="rId12">
            <a:extLst>
              <a:ext uri="{28A0092B-C50C-407E-A947-70E740481C1C}">
                <a14:useLocalDpi xmlns:a14="http://schemas.microsoft.com/office/drawing/2010/main" val="0"/>
              </a:ext>
            </a:extLst>
          </a:blip>
          <a:stretch>
            <a:fillRect/>
          </a:stretch>
        </p:blipFill>
        <p:spPr>
          <a:xfrm>
            <a:off x="0" y="6041390"/>
            <a:ext cx="10970260" cy="12954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9" name="TextBox 8"/>
          <p:cNvSpPr txBox="1">
            <a:spLocks/>
          </p:cNvSpPr>
          <p:nvPr>
            <p:custDataLst>
              <p:tags r:id="rId3"/>
            </p:custDataLst>
          </p:nvPr>
        </p:nvSpPr>
        <p:spPr>
          <a:xfrm>
            <a:off x="259080" y="259080"/>
            <a:ext cx="10452100" cy="38862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marR="0" defTabSz="914400" eaLnBrk="1" fontAlgn="auto" latinLnBrk="0" hangingPunct="1">
              <a:lnSpc>
                <a:spcPct val="89000"/>
              </a:lnSpc>
              <a:spcBef>
                <a:spcPts val="0"/>
              </a:spcBef>
              <a:spcAft>
                <a:spcPts val="0"/>
              </a:spcAft>
              <a:buClrTx/>
              <a:buSzTx/>
              <a:buFontTx/>
              <a:buNone/>
              <a:tabLst/>
            </a:pPr>
            <a:r>
              <a:rPr kumimoji="0" lang="en-US" sz="2800" b="0" strike="noStrike" kern="0" cap="none" normalizeH="0" baseline="0" noProof="0" dirty="0">
                <a:ln>
                  <a:noFill/>
                </a:ln>
                <a:solidFill>
                  <a:schemeClr val="accent1"/>
                </a:solidFill>
                <a:effectLst/>
                <a:uLnTx/>
                <a:uFillTx/>
              </a:rPr>
              <a:t>WHAT</a:t>
            </a:r>
            <a:r>
              <a:rPr kumimoji="0" lang="en-US" sz="2800" b="0" strike="noStrike" kern="0" cap="none" normalizeH="0" noProof="0" dirty="0">
                <a:ln>
                  <a:noFill/>
                </a:ln>
                <a:solidFill>
                  <a:schemeClr val="accent1"/>
                </a:solidFill>
                <a:effectLst/>
                <a:uLnTx/>
                <a:uFillTx/>
              </a:rPr>
              <a:t> ARE </a:t>
            </a:r>
            <a:r>
              <a:rPr kumimoji="0" lang="en-US" sz="2800" b="0" strike="noStrike" kern="0" cap="none" normalizeH="0" baseline="0" noProof="0" dirty="0">
                <a:ln>
                  <a:noFill/>
                </a:ln>
                <a:solidFill>
                  <a:schemeClr val="accent1"/>
                </a:solidFill>
                <a:effectLst/>
                <a:uLnTx/>
                <a:uFillTx/>
              </a:rPr>
              <a:t>MODULAR SYSTEMS?</a:t>
            </a:r>
          </a:p>
        </p:txBody>
      </p:sp>
      <p:sp>
        <p:nvSpPr>
          <p:cNvPr id="8" name="Rectangle 7"/>
          <p:cNvSpPr>
            <a:spLocks/>
          </p:cNvSpPr>
          <p:nvPr>
            <p:custDataLst>
              <p:tags r:id="rId4"/>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strike="noStrike" kern="0" cap="none" normalizeH="0" baseline="0" noProof="0">
                <a:ln>
                  <a:noFill/>
                </a:ln>
                <a:solidFill>
                  <a:srgbClr val="000000"/>
                </a:solidFill>
                <a:effectLst/>
                <a:uLnTx/>
                <a:uFillTx/>
                <a:ea typeface="+mn-ea"/>
                <a:cs typeface="+mn-cs"/>
              </a:rPr>
              <a:t>Thermotechnology | TT/SNA-C | 2018-06-21</a:t>
            </a:r>
            <a:endParaRPr kumimoji="0" lang="en-US" sz="600" strike="noStrike" kern="0" cap="none" normalizeH="0" baseline="0" noProof="0" dirty="0">
              <a:ln>
                <a:noFill/>
              </a:ln>
              <a:solidFill>
                <a:srgbClr val="000000"/>
              </a:solidFill>
              <a:effectLst/>
              <a:uLnTx/>
              <a:uFillTx/>
              <a:ea typeface="+mn-ea"/>
              <a:cs typeface="+mn-cs"/>
            </a:endParaRPr>
          </a:p>
        </p:txBody>
      </p:sp>
      <p:sp>
        <p:nvSpPr>
          <p:cNvPr id="7" name="Rectangle 6"/>
          <p:cNvSpPr>
            <a:spLocks/>
          </p:cNvSpPr>
          <p:nvPr>
            <p:custDataLst>
              <p:tags r:id="rId5"/>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b="0" i="0" u="none" strike="noStrike" kern="0" cap="none" normalizeH="0" baseline="0" noProof="0">
                <a:ln>
                  <a:noFill/>
                </a:ln>
                <a:solidFill>
                  <a:srgbClr val="B2B3B5"/>
                </a:solidFill>
                <a:effectLst/>
                <a:uLnTx/>
                <a:uFillTx/>
                <a:latin typeface="Bosch Office Sans"/>
                <a:ea typeface="+mn-ea"/>
                <a:cs typeface="+mn-cs"/>
              </a:rPr>
              <a:t>© Bosch Thermotechnology Corp. 2018. All rights reserved, also regarding any disposal, exploitation, reproduction, editing, distribution, as well as in the event of applications for industrial property rights.</a:t>
            </a:r>
            <a:endParaRPr kumimoji="0" lang="en-US" sz="600" b="0" i="0" u="none" strike="noStrike" kern="0" cap="none" normalizeH="0" baseline="0" noProof="0" dirty="0">
              <a:ln>
                <a:noFill/>
              </a:ln>
              <a:solidFill>
                <a:srgbClr val="B2B3B5"/>
              </a:solidFill>
              <a:effectLst/>
              <a:uLnTx/>
              <a:uFillTx/>
              <a:latin typeface="Bosch Office Sans"/>
              <a:ea typeface="+mn-ea"/>
              <a:cs typeface="+mn-cs"/>
            </a:endParaRPr>
          </a:p>
        </p:txBody>
      </p:sp>
      <p:sp>
        <p:nvSpPr>
          <p:cNvPr id="6" name="Rectangle 5"/>
          <p:cNvSpPr>
            <a:spLocks/>
          </p:cNvSpPr>
          <p:nvPr>
            <p:custDataLst>
              <p:tags r:id="rId6"/>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rtlCol="0" anchor="t"/>
          <a:lstStyle/>
          <a:p>
            <a:pPr marL="0" marR="0" indent="0" defTabSz="914400" eaLnBrk="1" fontAlgn="auto" latinLnBrk="0" hangingPunct="1">
              <a:spcBef>
                <a:spcPts val="0"/>
              </a:spcBef>
              <a:spcAft>
                <a:spcPts val="0"/>
              </a:spcAft>
              <a:buClrTx/>
              <a:buSzTx/>
              <a:buFontTx/>
              <a:buNone/>
              <a:tabLst/>
            </a:pPr>
            <a:r>
              <a:rPr kumimoji="0" lang="en-US" sz="1200" b="0" i="0" u="none" strike="noStrike" kern="0" cap="none" normalizeH="0" baseline="0" noProof="0">
                <a:ln>
                  <a:noFill/>
                </a:ln>
                <a:solidFill>
                  <a:srgbClr val="999FA6"/>
                </a:solidFill>
                <a:effectLst/>
                <a:uLnTx/>
                <a:uFillTx/>
                <a:latin typeface="Bosch Office Sans"/>
                <a:ea typeface="+mn-ea"/>
                <a:cs typeface="+mn-cs"/>
              </a:rPr>
              <a:t>4</a:t>
            </a:r>
            <a:endParaRPr kumimoji="0" lang="en-US" sz="1200" b="0" i="0" u="none" strike="noStrike" kern="0" cap="none" normalizeH="0" baseline="0" noProof="0" dirty="0">
              <a:ln>
                <a:noFill/>
              </a:ln>
              <a:solidFill>
                <a:srgbClr val="999FA6"/>
              </a:solidFill>
              <a:effectLst/>
              <a:uLnTx/>
              <a:uFillTx/>
              <a:latin typeface="Bosch Office Sans"/>
              <a:ea typeface="+mn-ea"/>
              <a:cs typeface="+mn-cs"/>
            </a:endParaRPr>
          </a:p>
        </p:txBody>
      </p:sp>
      <p:sp>
        <p:nvSpPr>
          <p:cNvPr id="5" name="Rectangle 4" hidden="1"/>
          <p:cNvSpPr>
            <a:spLocks/>
          </p:cNvSpPr>
          <p:nvPr>
            <p:custDataLst>
              <p:tags r:id="rId7"/>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17780" rIns="0" bIns="0" rtlCol="0" anchor="t">
            <a:normAutofit/>
          </a:bodyPr>
          <a:lstStyle/>
          <a:p>
            <a:pPr marL="0" marR="0" indent="0" defTabSz="914400" eaLnBrk="1" fontAlgn="auto" latinLnBrk="0" hangingPunct="1">
              <a:lnSpc>
                <a:spcPts val="900"/>
              </a:lnSpc>
              <a:spcBef>
                <a:spcPts val="0"/>
              </a:spcBef>
              <a:spcAft>
                <a:spcPts val="0"/>
              </a:spcAft>
              <a:buClrTx/>
              <a:buSzTx/>
              <a:buFontTx/>
              <a:buNone/>
              <a:tabLst/>
            </a:pPr>
            <a:endParaRPr kumimoji="0" lang="en-US" sz="550" b="0" i="0" u="none" strike="noStrike" kern="0" cap="none" normalizeH="0" baseline="0" noProof="0" dirty="0">
              <a:ln>
                <a:noFill/>
              </a:ln>
              <a:effectLst/>
              <a:uLnTx/>
              <a:uFillTx/>
              <a:latin typeface="Bosch Office Sans"/>
              <a:ea typeface="+mn-ea"/>
              <a:cs typeface="+mn-cs"/>
            </a:endParaRPr>
          </a:p>
        </p:txBody>
      </p:sp>
      <p:sp>
        <p:nvSpPr>
          <p:cNvPr id="4" name="TextBox 3"/>
          <p:cNvSpPr txBox="1"/>
          <p:nvPr>
            <p:custDataLst>
              <p:tags r:id="rId8"/>
            </p:custDataLst>
          </p:nvPr>
        </p:nvSpPr>
        <p:spPr>
          <a:xfrm>
            <a:off x="259080" y="1295400"/>
            <a:ext cx="2119630" cy="416814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t">
            <a:noAutofit/>
          </a:bodyPr>
          <a:lstStyle/>
          <a:p>
            <a:pPr marR="0" defTabSz="914400" eaLnBrk="1" fontAlgn="auto" latinLnBrk="0" hangingPunct="1">
              <a:lnSpc>
                <a:spcPct val="107000"/>
              </a:lnSpc>
              <a:spcBef>
                <a:spcPts val="0"/>
              </a:spcBef>
              <a:spcAft>
                <a:spcPts val="0"/>
              </a:spcAft>
              <a:buClrTx/>
              <a:buSzTx/>
              <a:buFontTx/>
              <a:buNone/>
              <a:tabLst/>
            </a:pPr>
            <a:endParaRPr kumimoji="0" lang="en-US" sz="1300" b="0" i="0" u="none" strike="noStrike" kern="0" cap="none" normalizeH="0" baseline="0" noProof="0" dirty="0" err="1">
              <a:ln>
                <a:noFill/>
              </a:ln>
              <a:effectLst/>
              <a:uLnTx/>
              <a:uFillTx/>
            </a:endParaRPr>
          </a:p>
        </p:txBody>
      </p:sp>
      <p:sp>
        <p:nvSpPr>
          <p:cNvPr id="15" name="Content Placeholder 14"/>
          <p:cNvSpPr>
            <a:spLocks noGrp="1"/>
          </p:cNvSpPr>
          <p:nvPr>
            <p:ph idx="1"/>
            <p:custDataLst>
              <p:tags r:id="rId9"/>
            </p:custDataLst>
          </p:nvPr>
        </p:nvSpPr>
        <p:spPr>
          <a:xfrm>
            <a:off x="554990" y="1109805"/>
            <a:ext cx="9888892" cy="416814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pPr>
              <a:buFont typeface="Wingdings" panose="05000000000000000000" pitchFamily="2" charset="2"/>
              <a:buChar char="Ø"/>
            </a:pPr>
            <a:r>
              <a:rPr lang="en-US" sz="2400" dirty="0"/>
              <a:t>Multiple smaller units combined together, acting as “stages” in a “cascade” to reach the required capacity</a:t>
            </a:r>
          </a:p>
          <a:p>
            <a:pPr>
              <a:buFont typeface="Wingdings" panose="05000000000000000000" pitchFamily="2" charset="2"/>
              <a:buChar char="Ø"/>
            </a:pPr>
            <a:r>
              <a:rPr lang="en-US" sz="2400" dirty="0"/>
              <a:t>Inherently redundant, a high number of stages means shutting one down subtracts less capacity from the total available</a:t>
            </a:r>
          </a:p>
          <a:p>
            <a:pPr>
              <a:buFont typeface="Wingdings" panose="05000000000000000000" pitchFamily="2" charset="2"/>
              <a:buChar char="Ø"/>
            </a:pPr>
            <a:r>
              <a:rPr lang="en-US" sz="2400" dirty="0"/>
              <a:t>Smaller equipment per stage reduces repair cost and time, reduces specialization requirements of technicians</a:t>
            </a:r>
          </a:p>
          <a:p>
            <a:pPr>
              <a:buFont typeface="Wingdings" panose="05000000000000000000" pitchFamily="2" charset="2"/>
              <a:buChar char="Ø"/>
            </a:pPr>
            <a:r>
              <a:rPr lang="en-US" sz="2400" dirty="0"/>
              <a:t>Water volume and heat transfer surface area per unit of energy input are consistent as plant gets larger, maintaining efficiency</a:t>
            </a:r>
            <a:endParaRPr lang="en-US" dirty="0"/>
          </a:p>
          <a:p>
            <a:pPr lvl="1">
              <a:buFont typeface="Wingdings" panose="05000000000000000000" pitchFamily="2" charset="2"/>
              <a:buChar char="Ø"/>
            </a:pPr>
            <a:endParaRPr lang="en-US" dirty="0"/>
          </a:p>
          <a:p>
            <a:pPr lvl="1">
              <a:buFont typeface="Wingdings" panose="05000000000000000000" pitchFamily="2" charset="2"/>
              <a:buChar char="Ø"/>
            </a:pPr>
            <a:endParaRPr lang="en-US" dirty="0"/>
          </a:p>
          <a:p>
            <a:pPr lvl="1">
              <a:buFont typeface="Wingdings" panose="05000000000000000000" pitchFamily="2" charset="2"/>
              <a:buChar char="Ø"/>
            </a:pPr>
            <a:endParaRPr lang="en-US" dirty="0"/>
          </a:p>
          <a:p>
            <a:pPr lvl="1">
              <a:buFont typeface="Wingdings" panose="05000000000000000000" pitchFamily="2" charset="2"/>
              <a:buChar char="Ø"/>
            </a:pPr>
            <a:endParaRPr lang="en-US" dirty="0"/>
          </a:p>
          <a:p>
            <a:pPr lvl="1">
              <a:buFont typeface="Wingdings" panose="05000000000000000000" pitchFamily="2" charset="2"/>
              <a:buChar char="Ø"/>
            </a:pPr>
            <a:endParaRPr lang="en-US" dirty="0"/>
          </a:p>
          <a:p>
            <a:pPr lvl="1">
              <a:buFont typeface="Wingdings" panose="05000000000000000000" pitchFamily="2" charset="2"/>
              <a:buChar char="Ø"/>
            </a:pPr>
            <a:endParaRPr lang="en-US" dirty="0"/>
          </a:p>
        </p:txBody>
      </p:sp>
    </p:spTree>
    <p:custDataLst>
      <p:tags r:id="rId1"/>
    </p:custDataLst>
    <p:extLst>
      <p:ext uri="{BB962C8B-B14F-4D97-AF65-F5344CB8AC3E}">
        <p14:creationId xmlns:p14="http://schemas.microsoft.com/office/powerpoint/2010/main" val="232493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p:cNvSpPr>
          <p:nvPr>
            <p:custDataLst>
              <p:tags r:id="rId2"/>
            </p:custDataLst>
          </p:nvPr>
        </p:nvSpPr>
        <p:spPr>
          <a:xfrm>
            <a:off x="259080" y="259080"/>
            <a:ext cx="10452100" cy="38862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fontAlgn="auto">
              <a:lnSpc>
                <a:spcPct val="89000"/>
              </a:lnSpc>
              <a:spcBef>
                <a:spcPts val="0"/>
              </a:spcBef>
              <a:spcAft>
                <a:spcPts val="0"/>
              </a:spcAft>
            </a:pPr>
            <a:r>
              <a:rPr lang="en-US" sz="2800" kern="0" dirty="0">
                <a:solidFill>
                  <a:schemeClr val="accent1"/>
                </a:solidFill>
              </a:rPr>
              <a:t>WHAT ARE MODULAR SYSTEMS? </a:t>
            </a:r>
            <a:r>
              <a:rPr lang="en-US" sz="2800" kern="0">
                <a:solidFill>
                  <a:schemeClr val="accent1"/>
                </a:solidFill>
              </a:rPr>
              <a:t>(Continued…)</a:t>
            </a:r>
            <a:endParaRPr lang="en-US" sz="2800" kern="0" dirty="0">
              <a:solidFill>
                <a:schemeClr val="accent1"/>
              </a:solidFill>
            </a:endParaRPr>
          </a:p>
          <a:p>
            <a:pPr fontAlgn="auto">
              <a:lnSpc>
                <a:spcPct val="89000"/>
              </a:lnSpc>
              <a:spcBef>
                <a:spcPts val="0"/>
              </a:spcBef>
              <a:spcAft>
                <a:spcPts val="0"/>
              </a:spcAft>
            </a:pPr>
            <a:endParaRPr kumimoji="0" lang="en-US" sz="2800" b="0" i="0" u="none" strike="noStrike" kern="0" cap="none" normalizeH="0" baseline="0" noProof="0" dirty="0">
              <a:ln>
                <a:noFill/>
              </a:ln>
              <a:effectLst/>
              <a:uLnTx/>
              <a:uFillTx/>
            </a:endParaRPr>
          </a:p>
        </p:txBody>
      </p:sp>
      <p:sp>
        <p:nvSpPr>
          <p:cNvPr id="6" name="Rectangle 5"/>
          <p:cNvSpPr>
            <a:spLocks/>
          </p:cNvSpPr>
          <p:nvPr>
            <p:custDataLst>
              <p:tags r:id="rId3"/>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b="0" i="0" u="none" strike="noStrike" kern="0" cap="none" normalizeH="0" baseline="0" noProof="0">
                <a:ln>
                  <a:noFill/>
                </a:ln>
                <a:solidFill>
                  <a:srgbClr val="B2B3B5"/>
                </a:solidFill>
                <a:effectLst/>
                <a:uLnTx/>
                <a:uFillTx/>
                <a:latin typeface="Bosch Office Sans"/>
                <a:ea typeface="+mn-ea"/>
                <a:cs typeface="+mn-cs"/>
              </a:rPr>
              <a:t>© Bosch Thermotechnology Corp. 2018. All rights reserved, also regarding any disposal, exploitation, reproduction, editing, distribution, as well as in the event of applications for industrial property rights.</a:t>
            </a:r>
            <a:endParaRPr kumimoji="0" lang="en-US" sz="600" b="0" i="0" u="none" strike="noStrike" kern="0" cap="none" normalizeH="0" baseline="0" noProof="0" dirty="0">
              <a:ln>
                <a:noFill/>
              </a:ln>
              <a:solidFill>
                <a:srgbClr val="B2B3B5"/>
              </a:solidFill>
              <a:effectLst/>
              <a:uLnTx/>
              <a:uFillTx/>
              <a:latin typeface="Bosch Office Sans"/>
              <a:ea typeface="+mn-ea"/>
              <a:cs typeface="+mn-cs"/>
            </a:endParaRPr>
          </a:p>
        </p:txBody>
      </p:sp>
      <p:sp>
        <p:nvSpPr>
          <p:cNvPr id="5" name="Rectangle 4"/>
          <p:cNvSpPr>
            <a:spLocks/>
          </p:cNvSpPr>
          <p:nvPr>
            <p:custDataLst>
              <p:tags r:id="rId4"/>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rtlCol="0" anchor="t"/>
          <a:lstStyle/>
          <a:p>
            <a:pPr marL="0" marR="0" indent="0" defTabSz="914400" eaLnBrk="1" fontAlgn="auto" latinLnBrk="0" hangingPunct="1">
              <a:spcBef>
                <a:spcPts val="0"/>
              </a:spcBef>
              <a:spcAft>
                <a:spcPts val="0"/>
              </a:spcAft>
              <a:buClrTx/>
              <a:buSzTx/>
              <a:buFontTx/>
              <a:buNone/>
              <a:tabLst/>
            </a:pPr>
            <a:r>
              <a:rPr kumimoji="0" lang="en-US" sz="1200" b="0" i="0" u="none" strike="noStrike" kern="0" cap="none" normalizeH="0" baseline="0" noProof="0">
                <a:ln>
                  <a:noFill/>
                </a:ln>
                <a:solidFill>
                  <a:srgbClr val="999FA6"/>
                </a:solidFill>
                <a:effectLst/>
                <a:uLnTx/>
                <a:uFillTx/>
                <a:latin typeface="Bosch Office Sans"/>
                <a:ea typeface="+mn-ea"/>
                <a:cs typeface="+mn-cs"/>
              </a:rPr>
              <a:t>5</a:t>
            </a:r>
            <a:endParaRPr kumimoji="0" lang="en-US" sz="1200" b="0" i="0" u="none" strike="noStrike" kern="0" cap="none" normalizeH="0" baseline="0" noProof="0" dirty="0">
              <a:ln>
                <a:noFill/>
              </a:ln>
              <a:solidFill>
                <a:srgbClr val="999FA6"/>
              </a:solidFill>
              <a:effectLst/>
              <a:uLnTx/>
              <a:uFillTx/>
              <a:latin typeface="Bosch Office Sans"/>
              <a:ea typeface="+mn-ea"/>
              <a:cs typeface="+mn-cs"/>
            </a:endParaRPr>
          </a:p>
        </p:txBody>
      </p:sp>
      <p:sp>
        <p:nvSpPr>
          <p:cNvPr id="4" name="Rectangle 3" hidden="1"/>
          <p:cNvSpPr>
            <a:spLocks/>
          </p:cNvSpPr>
          <p:nvPr>
            <p:custDataLst>
              <p:tags r:id="rId5"/>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17780" rIns="0" bIns="0" rtlCol="0" anchor="t">
            <a:normAutofit/>
          </a:bodyPr>
          <a:lstStyle/>
          <a:p>
            <a:pPr marL="0" marR="0" indent="0" defTabSz="914400" eaLnBrk="1" fontAlgn="auto" latinLnBrk="0" hangingPunct="1">
              <a:lnSpc>
                <a:spcPts val="900"/>
              </a:lnSpc>
              <a:spcBef>
                <a:spcPts val="0"/>
              </a:spcBef>
              <a:spcAft>
                <a:spcPts val="0"/>
              </a:spcAft>
              <a:buClrTx/>
              <a:buSzTx/>
              <a:buFontTx/>
              <a:buNone/>
              <a:tabLst/>
            </a:pPr>
            <a:endParaRPr kumimoji="0" lang="en-US" sz="550" b="0" i="0" u="none" strike="noStrike" kern="0" cap="none" normalizeH="0" baseline="0" noProof="0" dirty="0">
              <a:ln>
                <a:noFill/>
              </a:ln>
              <a:effectLst/>
              <a:uLnTx/>
              <a:uFillTx/>
              <a:latin typeface="Bosch Office Sans"/>
              <a:ea typeface="+mn-ea"/>
              <a:cs typeface="+mn-cs"/>
            </a:endParaRPr>
          </a:p>
        </p:txBody>
      </p:sp>
      <p:sp>
        <p:nvSpPr>
          <p:cNvPr id="3" name="TextBox 2"/>
          <p:cNvSpPr txBox="1"/>
          <p:nvPr>
            <p:custDataLst>
              <p:tags r:id="rId6"/>
            </p:custDataLst>
          </p:nvPr>
        </p:nvSpPr>
        <p:spPr>
          <a:xfrm>
            <a:off x="259080" y="1295400"/>
            <a:ext cx="2119630" cy="416814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t">
            <a:noAutofit/>
          </a:bodyPr>
          <a:lstStyle/>
          <a:p>
            <a:pPr marR="0" defTabSz="914400" eaLnBrk="1" fontAlgn="auto" latinLnBrk="0" hangingPunct="1">
              <a:lnSpc>
                <a:spcPct val="107000"/>
              </a:lnSpc>
              <a:spcBef>
                <a:spcPts val="0"/>
              </a:spcBef>
              <a:spcAft>
                <a:spcPts val="0"/>
              </a:spcAft>
              <a:buClrTx/>
              <a:buSzTx/>
              <a:buFontTx/>
              <a:buNone/>
              <a:tabLst/>
            </a:pPr>
            <a:endParaRPr kumimoji="0" lang="en-US" sz="1300" b="0" i="0" u="none" strike="noStrike" kern="0" cap="none" normalizeH="0" baseline="0" noProof="0" dirty="0" err="1">
              <a:ln>
                <a:noFill/>
              </a:ln>
              <a:effectLst/>
              <a:uLnTx/>
              <a:uFillTx/>
            </a:endParaRPr>
          </a:p>
        </p:txBody>
      </p:sp>
      <p:sp>
        <p:nvSpPr>
          <p:cNvPr id="9" name="TextBox 8"/>
          <p:cNvSpPr txBox="1"/>
          <p:nvPr>
            <p:custDataLst>
              <p:tags r:id="rId7"/>
            </p:custDataLst>
          </p:nvPr>
        </p:nvSpPr>
        <p:spPr>
          <a:xfrm>
            <a:off x="266700" y="1295400"/>
            <a:ext cx="10702925" cy="3904397"/>
          </a:xfrm>
          <a:prstGeom prst="rect">
            <a:avLst/>
          </a:prstGeom>
          <a:noFill/>
        </p:spPr>
        <p:txBody>
          <a:bodyPr wrap="square" lIns="0" tIns="0" rIns="0" bIns="0" rtlCol="0">
            <a:noAutofit/>
          </a:bodyPr>
          <a:lstStyle/>
          <a:p>
            <a:pPr marR="0" defTabSz="914400" eaLnBrk="1" fontAlgn="auto" latinLnBrk="0" hangingPunct="1">
              <a:lnSpc>
                <a:spcPct val="107000"/>
              </a:lnSpc>
              <a:spcBef>
                <a:spcPts val="500"/>
              </a:spcBef>
              <a:spcAft>
                <a:spcPts val="0"/>
              </a:spcAft>
              <a:buClrTx/>
              <a:buSzTx/>
              <a:buFontTx/>
              <a:buNone/>
              <a:tabLst/>
            </a:pPr>
            <a:endParaRPr kumimoji="0" lang="en-US" sz="1800" b="0" i="0" u="none" strike="noStrike" kern="0" cap="none" spc="0" normalizeH="0" baseline="0" noProof="0" dirty="0" err="1">
              <a:ln>
                <a:noFill/>
              </a:ln>
              <a:solidFill>
                <a:srgbClr val="000000"/>
              </a:solidFill>
              <a:effectLst/>
              <a:uLnTx/>
              <a:uFillTx/>
            </a:endParaRPr>
          </a:p>
        </p:txBody>
      </p:sp>
      <p:sp>
        <p:nvSpPr>
          <p:cNvPr id="2" name="Rectangle 1"/>
          <p:cNvSpPr>
            <a:spLocks/>
          </p:cNvSpPr>
          <p:nvPr>
            <p:custDataLst>
              <p:tags r:id="rId8"/>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strike="noStrike" kern="0" cap="none" normalizeH="0" baseline="0" noProof="0">
                <a:ln>
                  <a:noFill/>
                </a:ln>
                <a:solidFill>
                  <a:srgbClr val="000000"/>
                </a:solidFill>
                <a:effectLst/>
                <a:uLnTx/>
                <a:uFillTx/>
                <a:ea typeface="+mn-ea"/>
                <a:cs typeface="+mn-cs"/>
              </a:rPr>
              <a:t>Thermotechnology | TT/SNA-C | 2018-06-21</a:t>
            </a:r>
            <a:endParaRPr kumimoji="0" lang="en-US" sz="600" strike="noStrike" kern="0" cap="none" normalizeH="0" baseline="0" noProof="0" dirty="0">
              <a:ln>
                <a:noFill/>
              </a:ln>
              <a:solidFill>
                <a:srgbClr val="000000"/>
              </a:solidFill>
              <a:effectLst/>
              <a:uLnTx/>
              <a:uFillTx/>
              <a:ea typeface="+mn-ea"/>
              <a:cs typeface="+mn-cs"/>
            </a:endParaRPr>
          </a:p>
        </p:txBody>
      </p:sp>
      <p:pic>
        <p:nvPicPr>
          <p:cNvPr id="10" name="Picture 9"/>
          <p:cNvPicPr>
            <a:picLocks noChangeAspect="1"/>
          </p:cNvPicPr>
          <p:nvPr>
            <p:custDataLst>
              <p:tags r:id="rId9"/>
            </p:custDataLst>
          </p:nvPr>
        </p:nvPicPr>
        <p:blipFill>
          <a:blip r:embed="rId13">
            <a:extLst>
              <a:ext uri="{BEBA8EAE-BF5A-486C-A8C5-ECC9F3942E4B}">
                <a14:imgProps xmlns:a14="http://schemas.microsoft.com/office/drawing/2010/main">
                  <a14:imgLayer r:embed="rId14">
                    <a14:imgEffect>
                      <a14:backgroundRemoval t="3487" b="95676" l="2374" r="97730"/>
                    </a14:imgEffect>
                  </a14:imgLayer>
                </a14:imgProps>
              </a:ext>
            </a:extLst>
          </a:blip>
          <a:stretch>
            <a:fillRect/>
          </a:stretch>
        </p:blipFill>
        <p:spPr>
          <a:xfrm>
            <a:off x="5683625" y="1908562"/>
            <a:ext cx="5027556" cy="3720078"/>
          </a:xfrm>
          <a:prstGeom prst="rect">
            <a:avLst/>
          </a:prstGeom>
          <a:effectLst/>
        </p:spPr>
      </p:pic>
      <p:sp>
        <p:nvSpPr>
          <p:cNvPr id="12" name="Content Placeholder 14"/>
          <p:cNvSpPr txBox="1">
            <a:spLocks/>
          </p:cNvSpPr>
          <p:nvPr>
            <p:custDataLst>
              <p:tags r:id="rId10"/>
            </p:custDataLst>
          </p:nvPr>
        </p:nvSpPr>
        <p:spPr>
          <a:xfrm>
            <a:off x="554990" y="1109805"/>
            <a:ext cx="4870191" cy="416814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rmAutofit/>
          </a:bodyPr>
          <a:lstStyle>
            <a:lvl1pPr marL="251460" indent="-251460" algn="l" defTabSz="822716" rtl="0" eaLnBrk="1" latinLnBrk="0" hangingPunct="1">
              <a:lnSpc>
                <a:spcPct val="107000"/>
              </a:lnSpc>
              <a:spcBef>
                <a:spcPts val="500"/>
              </a:spcBef>
              <a:buClrTx/>
              <a:buSzPct val="100000"/>
              <a:buFont typeface="Wingdings 3" panose="05040102010807070707" pitchFamily="18" charset="2"/>
              <a:buChar char=""/>
              <a:defRPr sz="1800" b="0" i="0" u="none" kern="1200">
                <a:solidFill>
                  <a:schemeClr val="tx1"/>
                </a:solidFill>
                <a:latin typeface="Bosch Office Sans" pitchFamily="2" charset="0"/>
                <a:ea typeface="+mn-ea"/>
                <a:cs typeface="+mn-cs"/>
              </a:defRPr>
            </a:lvl1pPr>
            <a:lvl2pPr marL="508000" indent="-274320" algn="l" defTabSz="822716" rtl="0" eaLnBrk="1" latinLnBrk="0" hangingPunct="1">
              <a:lnSpc>
                <a:spcPct val="103000"/>
              </a:lnSpc>
              <a:spcBef>
                <a:spcPts val="500"/>
              </a:spcBef>
              <a:buClrTx/>
              <a:buSzPct val="100000"/>
              <a:buFont typeface="Wingdings 3" panose="05040102010807070707" pitchFamily="18" charset="2"/>
              <a:buChar char=""/>
              <a:defRPr sz="1600" b="0" i="0" u="none" kern="1200">
                <a:solidFill>
                  <a:schemeClr val="tx1"/>
                </a:solidFill>
                <a:latin typeface="Bosch Office Sans" pitchFamily="2" charset="0"/>
                <a:ea typeface="+mn-ea"/>
                <a:cs typeface="+mn-cs"/>
              </a:defRPr>
            </a:lvl2pPr>
            <a:lvl3pPr marL="730250" indent="-204470" algn="l" defTabSz="822716" rtl="0" eaLnBrk="1" latinLnBrk="0" hangingPunct="1">
              <a:lnSpc>
                <a:spcPct val="102000"/>
              </a:lnSpc>
              <a:spcBef>
                <a:spcPts val="500"/>
              </a:spcBef>
              <a:buClrTx/>
              <a:buSzPct val="100000"/>
              <a:buFontTx/>
              <a:buChar char="‒"/>
              <a:defRPr sz="1400" b="0" i="0" u="none" kern="1200">
                <a:solidFill>
                  <a:schemeClr val="tx1"/>
                </a:solidFill>
                <a:latin typeface="Bosch Office Sans" pitchFamily="2" charset="0"/>
                <a:ea typeface="+mn-ea"/>
                <a:cs typeface="+mn-cs"/>
              </a:defRPr>
            </a:lvl3pPr>
            <a:lvl4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4pPr>
            <a:lvl5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5pPr>
            <a:lvl6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6pPr>
            <a:lvl7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7pPr>
            <a:lvl8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8pPr>
            <a:lvl9pPr marL="932180" indent="-184150" algn="l" defTabSz="822716" rtl="0" eaLnBrk="1" latinLnBrk="0" hangingPunct="1">
              <a:lnSpc>
                <a:spcPct val="103000"/>
              </a:lnSpc>
              <a:spcBef>
                <a:spcPts val="500"/>
              </a:spcBef>
              <a:buClrTx/>
              <a:buSzPct val="100000"/>
              <a:buFontTx/>
              <a:buChar char="‒"/>
              <a:defRPr sz="1300" b="0" i="0" u="none" kern="1200" baseline="0">
                <a:solidFill>
                  <a:schemeClr val="tx1"/>
                </a:solidFill>
                <a:latin typeface="Bosch Office Sans" pitchFamily="2" charset="0"/>
                <a:ea typeface="+mn-ea"/>
                <a:cs typeface="+mn-cs"/>
              </a:defRPr>
            </a:lvl9pPr>
          </a:lstStyle>
          <a:p>
            <a:pPr fontAlgn="auto">
              <a:spcAft>
                <a:spcPts val="0"/>
              </a:spcAft>
              <a:buFont typeface="Wingdings" panose="05000000000000000000" pitchFamily="2" charset="2"/>
              <a:buChar char="Ø"/>
            </a:pPr>
            <a:r>
              <a:rPr lang="en-US" sz="2400" dirty="0"/>
              <a:t>As the capacity required for a given system grows, additional units are added to meet demand </a:t>
            </a:r>
          </a:p>
          <a:p>
            <a:pPr lvl="1" fontAlgn="auto">
              <a:spcAft>
                <a:spcPts val="0"/>
              </a:spcAft>
              <a:buFont typeface="Wingdings" panose="05000000000000000000" pitchFamily="2" charset="2"/>
              <a:buChar char="Ø"/>
            </a:pPr>
            <a:r>
              <a:rPr lang="en-US" sz="2200" dirty="0"/>
              <a:t>Modular systems typically allow additional units to be added easily if demand should increase</a:t>
            </a:r>
          </a:p>
          <a:p>
            <a:pPr lvl="1" fontAlgn="auto">
              <a:spcAft>
                <a:spcPts val="0"/>
              </a:spcAft>
              <a:buFont typeface="Wingdings" panose="05000000000000000000" pitchFamily="2" charset="2"/>
              <a:buChar char="Ø"/>
            </a:pPr>
            <a:r>
              <a:rPr lang="en-US" sz="2200" dirty="0"/>
              <a:t>Individual pieces are small and easy to service or replace</a:t>
            </a:r>
          </a:p>
          <a:p>
            <a:pPr lvl="1" fontAlgn="auto">
              <a:spcAft>
                <a:spcPts val="0"/>
              </a:spcAft>
              <a:buFont typeface="Wingdings" panose="05000000000000000000" pitchFamily="2" charset="2"/>
              <a:buChar char="Ø"/>
            </a:pPr>
            <a:r>
              <a:rPr lang="en-US" sz="2200" dirty="0"/>
              <a:t>Maximum installation flexibility and minimal space requirements</a:t>
            </a:r>
            <a:endParaRPr lang="en-US" dirty="0"/>
          </a:p>
          <a:p>
            <a:pPr lvl="1" fontAlgn="auto">
              <a:spcAft>
                <a:spcPts val="0"/>
              </a:spcAft>
              <a:buFont typeface="Wingdings" panose="05000000000000000000" pitchFamily="2" charset="2"/>
              <a:buChar char="Ø"/>
            </a:pPr>
            <a:endParaRPr lang="en-US" dirty="0"/>
          </a:p>
          <a:p>
            <a:pPr lvl="1" fontAlgn="auto">
              <a:spcAft>
                <a:spcPts val="0"/>
              </a:spcAft>
              <a:buFont typeface="Wingdings" panose="05000000000000000000" pitchFamily="2" charset="2"/>
              <a:buChar char="Ø"/>
            </a:pPr>
            <a:endParaRPr lang="en-US" dirty="0"/>
          </a:p>
          <a:p>
            <a:pPr lvl="1" fontAlgn="auto">
              <a:spcAft>
                <a:spcPts val="0"/>
              </a:spcAft>
              <a:buFont typeface="Wingdings" panose="05000000000000000000" pitchFamily="2" charset="2"/>
              <a:buChar char="Ø"/>
            </a:pPr>
            <a:endParaRPr lang="en-US" dirty="0"/>
          </a:p>
          <a:p>
            <a:pPr lvl="1" fontAlgn="auto">
              <a:spcAft>
                <a:spcPts val="0"/>
              </a:spcAft>
              <a:buFont typeface="Wingdings" panose="05000000000000000000" pitchFamily="2" charset="2"/>
              <a:buChar char="Ø"/>
            </a:pPr>
            <a:endParaRPr lang="en-US" dirty="0"/>
          </a:p>
        </p:txBody>
      </p:sp>
    </p:spTree>
    <p:custDataLst>
      <p:tags r:id="rId1"/>
    </p:custDataLst>
    <p:extLst>
      <p:ext uri="{BB962C8B-B14F-4D97-AF65-F5344CB8AC3E}">
        <p14:creationId xmlns:p14="http://schemas.microsoft.com/office/powerpoint/2010/main" val="19741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1399A0"/>
        </a:solidFill>
        <a:effectLst/>
      </p:bgPr>
    </p:bg>
    <p:spTree>
      <p:nvGrpSpPr>
        <p:cNvPr id="1" name=""/>
        <p:cNvGrpSpPr/>
        <p:nvPr/>
      </p:nvGrpSpPr>
      <p:grpSpPr>
        <a:xfrm>
          <a:off x="0" y="0"/>
          <a:ext cx="0" cy="0"/>
          <a:chOff x="0" y="0"/>
          <a:chExt cx="0" cy="0"/>
        </a:xfrm>
      </p:grpSpPr>
      <p:pic>
        <p:nvPicPr>
          <p:cNvPr id="8" name="Picture 7"/>
          <p:cNvPicPr>
            <a:picLocks/>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9758680" y="5464810"/>
            <a:ext cx="1094740" cy="57531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7" name="Picture 6"/>
          <p:cNvPicPr>
            <a:picLocks/>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10840720" y="0"/>
            <a:ext cx="129540" cy="617093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3" name="Title 2"/>
          <p:cNvSpPr>
            <a:spLocks noGrp="1"/>
          </p:cNvSpPr>
          <p:nvPr>
            <p:ph type="ctrTitle"/>
            <p:custDataLst>
              <p:tags r:id="rId4"/>
            </p:custDataLst>
          </p:nvPr>
        </p:nvSpPr>
        <p:spPr>
          <a:effectLst/>
          <a:extLst>
            <a:ext uri="{53640926-AAD7-44D8-BBD7-CCE9431645EC}">
              <a14:shadowObscured xmlns:a14="http://schemas.microsoft.com/office/drawing/2010/main"/>
            </a:ext>
          </a:extLst>
        </p:spPr>
        <p:txBody>
          <a:bodyPr wrap="square" lIns="0" tIns="0" rIns="0" bIns="0" anchor="ctr">
            <a:noAutofit/>
          </a:bodyPr>
          <a:lstStyle/>
          <a:p>
            <a:r>
              <a:rPr lang="en-US" sz="6500" dirty="0" err="1"/>
              <a:t>CONVEnTIONAL</a:t>
            </a:r>
            <a:r>
              <a:rPr lang="en-US" sz="6500" dirty="0"/>
              <a:t> </a:t>
            </a:r>
            <a:br>
              <a:rPr lang="en-US" sz="6500" dirty="0"/>
            </a:br>
            <a:r>
              <a:rPr lang="en-US" sz="6500" dirty="0"/>
              <a:t>cascading</a:t>
            </a:r>
          </a:p>
        </p:txBody>
      </p:sp>
      <p:sp>
        <p:nvSpPr>
          <p:cNvPr id="4" name="Rectangle 3"/>
          <p:cNvSpPr/>
          <p:nvPr>
            <p:custDataLst>
              <p:tags r:id="rId5"/>
            </p:custDataLst>
          </p:nvPr>
        </p:nvSpPr>
        <p:spPr>
          <a:xfrm>
            <a:off x="0" y="5334001"/>
            <a:ext cx="10840720" cy="709447"/>
          </a:xfrm>
          <a:prstGeom prst="rect">
            <a:avLst/>
          </a:prstGeom>
          <a:solidFill>
            <a:schemeClr val="accent5"/>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000000"/>
              </a:solidFill>
              <a:effectLst/>
              <a:uLnTx/>
              <a:uFillTx/>
              <a:latin typeface="Bosch Office Sans"/>
              <a:ea typeface="+mn-ea"/>
              <a:cs typeface="+mn-cs"/>
            </a:endParaRPr>
          </a:p>
        </p:txBody>
      </p:sp>
    </p:spTree>
    <p:custDataLst>
      <p:tags r:id="rId1"/>
    </p:custDataLst>
    <p:extLst>
      <p:ext uri="{BB962C8B-B14F-4D97-AF65-F5344CB8AC3E}">
        <p14:creationId xmlns:p14="http://schemas.microsoft.com/office/powerpoint/2010/main" val="3727215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p:cNvSpPr>
          <p:nvPr>
            <p:custDataLst>
              <p:tags r:id="rId2"/>
            </p:custDataLst>
          </p:nvPr>
        </p:nvSpPr>
        <p:spPr>
          <a:xfrm>
            <a:off x="259080" y="259080"/>
            <a:ext cx="10452100" cy="38862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fontAlgn="auto">
              <a:lnSpc>
                <a:spcPct val="89000"/>
              </a:lnSpc>
              <a:spcBef>
                <a:spcPts val="0"/>
              </a:spcBef>
              <a:spcAft>
                <a:spcPts val="0"/>
              </a:spcAft>
            </a:pPr>
            <a:r>
              <a:rPr lang="en-US" sz="2800" dirty="0">
                <a:solidFill>
                  <a:schemeClr val="accent1"/>
                </a:solidFill>
              </a:rPr>
              <a:t>CONVENTIONAL CASCADES</a:t>
            </a:r>
            <a:endParaRPr kumimoji="0" lang="en-US" sz="2800" b="0" i="0" u="none" strike="noStrike" kern="0" cap="none" normalizeH="0" baseline="0" noProof="0" dirty="0">
              <a:ln>
                <a:noFill/>
              </a:ln>
              <a:solidFill>
                <a:schemeClr val="accent1"/>
              </a:solidFill>
              <a:effectLst/>
              <a:uLnTx/>
              <a:uFillTx/>
            </a:endParaRPr>
          </a:p>
        </p:txBody>
      </p:sp>
      <p:sp>
        <p:nvSpPr>
          <p:cNvPr id="6" name="Rectangle 5"/>
          <p:cNvSpPr>
            <a:spLocks/>
          </p:cNvSpPr>
          <p:nvPr>
            <p:custDataLst>
              <p:tags r:id="rId3"/>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b="0" i="0" u="none" strike="noStrike" kern="0" cap="none" normalizeH="0" baseline="0" noProof="0">
                <a:ln>
                  <a:noFill/>
                </a:ln>
                <a:solidFill>
                  <a:srgbClr val="B2B3B5"/>
                </a:solidFill>
                <a:effectLst/>
                <a:uLnTx/>
                <a:uFillTx/>
                <a:latin typeface="Bosch Office Sans"/>
                <a:ea typeface="+mn-ea"/>
                <a:cs typeface="+mn-cs"/>
              </a:rPr>
              <a:t>© Bosch Thermotechnology Corp. 2018. All rights reserved, also regarding any disposal, exploitation, reproduction, editing, distribution, as well as in the event of applications for industrial property rights.</a:t>
            </a:r>
            <a:endParaRPr kumimoji="0" lang="en-US" sz="600" b="0" i="0" u="none" strike="noStrike" kern="0" cap="none" normalizeH="0" baseline="0" noProof="0" dirty="0">
              <a:ln>
                <a:noFill/>
              </a:ln>
              <a:solidFill>
                <a:srgbClr val="B2B3B5"/>
              </a:solidFill>
              <a:effectLst/>
              <a:uLnTx/>
              <a:uFillTx/>
              <a:latin typeface="Bosch Office Sans"/>
              <a:ea typeface="+mn-ea"/>
              <a:cs typeface="+mn-cs"/>
            </a:endParaRPr>
          </a:p>
        </p:txBody>
      </p:sp>
      <p:sp>
        <p:nvSpPr>
          <p:cNvPr id="5" name="Rectangle 4"/>
          <p:cNvSpPr>
            <a:spLocks/>
          </p:cNvSpPr>
          <p:nvPr>
            <p:custDataLst>
              <p:tags r:id="rId4"/>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rtlCol="0" anchor="t"/>
          <a:lstStyle/>
          <a:p>
            <a:pPr marL="0" marR="0" indent="0" defTabSz="914400" eaLnBrk="1" fontAlgn="auto" latinLnBrk="0" hangingPunct="1">
              <a:spcBef>
                <a:spcPts val="0"/>
              </a:spcBef>
              <a:spcAft>
                <a:spcPts val="0"/>
              </a:spcAft>
              <a:buClrTx/>
              <a:buSzTx/>
              <a:buFontTx/>
              <a:buNone/>
              <a:tabLst/>
            </a:pPr>
            <a:r>
              <a:rPr kumimoji="0" lang="en-US" sz="1200" b="0" i="0" u="none" strike="noStrike" kern="0" cap="none" normalizeH="0" baseline="0" noProof="0">
                <a:ln>
                  <a:noFill/>
                </a:ln>
                <a:solidFill>
                  <a:srgbClr val="999FA6"/>
                </a:solidFill>
                <a:effectLst/>
                <a:uLnTx/>
                <a:uFillTx/>
                <a:latin typeface="Bosch Office Sans"/>
                <a:ea typeface="+mn-ea"/>
                <a:cs typeface="+mn-cs"/>
              </a:rPr>
              <a:t>7</a:t>
            </a:r>
            <a:endParaRPr kumimoji="0" lang="en-US" sz="1200" b="0" i="0" u="none" strike="noStrike" kern="0" cap="none" normalizeH="0" baseline="0" noProof="0" dirty="0">
              <a:ln>
                <a:noFill/>
              </a:ln>
              <a:solidFill>
                <a:srgbClr val="999FA6"/>
              </a:solidFill>
              <a:effectLst/>
              <a:uLnTx/>
              <a:uFillTx/>
              <a:latin typeface="Bosch Office Sans"/>
              <a:ea typeface="+mn-ea"/>
              <a:cs typeface="+mn-cs"/>
            </a:endParaRPr>
          </a:p>
        </p:txBody>
      </p:sp>
      <p:sp>
        <p:nvSpPr>
          <p:cNvPr id="4" name="Rectangle 3" hidden="1"/>
          <p:cNvSpPr>
            <a:spLocks/>
          </p:cNvSpPr>
          <p:nvPr>
            <p:custDataLst>
              <p:tags r:id="rId5"/>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17780" rIns="0" bIns="0" rtlCol="0" anchor="t">
            <a:normAutofit/>
          </a:bodyPr>
          <a:lstStyle/>
          <a:p>
            <a:pPr marL="0" marR="0" indent="0" defTabSz="914400" eaLnBrk="1" fontAlgn="auto" latinLnBrk="0" hangingPunct="1">
              <a:lnSpc>
                <a:spcPts val="900"/>
              </a:lnSpc>
              <a:spcBef>
                <a:spcPts val="0"/>
              </a:spcBef>
              <a:spcAft>
                <a:spcPts val="0"/>
              </a:spcAft>
              <a:buClrTx/>
              <a:buSzTx/>
              <a:buFontTx/>
              <a:buNone/>
              <a:tabLst/>
            </a:pPr>
            <a:endParaRPr kumimoji="0" lang="en-US" sz="550" b="0" i="0" u="none" strike="noStrike" kern="0" cap="none" normalizeH="0" baseline="0" noProof="0" dirty="0">
              <a:ln>
                <a:noFill/>
              </a:ln>
              <a:effectLst/>
              <a:uLnTx/>
              <a:uFillTx/>
              <a:latin typeface="Bosch Office Sans"/>
              <a:ea typeface="+mn-ea"/>
              <a:cs typeface="+mn-cs"/>
            </a:endParaRPr>
          </a:p>
        </p:txBody>
      </p:sp>
      <p:sp>
        <p:nvSpPr>
          <p:cNvPr id="3" name="TextBox 2"/>
          <p:cNvSpPr txBox="1"/>
          <p:nvPr>
            <p:custDataLst>
              <p:tags r:id="rId6"/>
            </p:custDataLst>
          </p:nvPr>
        </p:nvSpPr>
        <p:spPr>
          <a:xfrm>
            <a:off x="259080" y="1295400"/>
            <a:ext cx="2119630" cy="416814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t">
            <a:noAutofit/>
          </a:bodyPr>
          <a:lstStyle/>
          <a:p>
            <a:pPr marR="0" defTabSz="914400" eaLnBrk="1" fontAlgn="auto" latinLnBrk="0" hangingPunct="1">
              <a:lnSpc>
                <a:spcPct val="107000"/>
              </a:lnSpc>
              <a:spcBef>
                <a:spcPts val="0"/>
              </a:spcBef>
              <a:spcAft>
                <a:spcPts val="0"/>
              </a:spcAft>
              <a:buClrTx/>
              <a:buSzTx/>
              <a:buFontTx/>
              <a:buNone/>
              <a:tabLst/>
            </a:pPr>
            <a:endParaRPr kumimoji="0" lang="en-US" sz="1300" b="0" i="0" u="none" strike="noStrike" kern="0" cap="none" normalizeH="0" baseline="0" noProof="0" dirty="0" err="1">
              <a:ln>
                <a:noFill/>
              </a:ln>
              <a:effectLst/>
              <a:uLnTx/>
              <a:uFillTx/>
            </a:endParaRPr>
          </a:p>
        </p:txBody>
      </p:sp>
      <p:sp>
        <p:nvSpPr>
          <p:cNvPr id="2" name="Rectangle 1"/>
          <p:cNvSpPr>
            <a:spLocks/>
          </p:cNvSpPr>
          <p:nvPr>
            <p:custDataLst>
              <p:tags r:id="rId7"/>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strike="noStrike" kern="0" cap="none" normalizeH="0" baseline="0" noProof="0">
                <a:ln>
                  <a:noFill/>
                </a:ln>
                <a:solidFill>
                  <a:srgbClr val="000000"/>
                </a:solidFill>
                <a:effectLst/>
                <a:uLnTx/>
                <a:uFillTx/>
                <a:ea typeface="+mn-ea"/>
                <a:cs typeface="+mn-cs"/>
              </a:rPr>
              <a:t>Thermotechnology | TT/SNA-C | 2018-06-21</a:t>
            </a:r>
            <a:endParaRPr kumimoji="0" lang="en-US" sz="600" strike="noStrike" kern="0" cap="none" normalizeH="0" baseline="0" noProof="0" dirty="0">
              <a:ln>
                <a:noFill/>
              </a:ln>
              <a:solidFill>
                <a:srgbClr val="000000"/>
              </a:solidFill>
              <a:effectLst/>
              <a:uLnTx/>
              <a:uFillTx/>
              <a:ea typeface="+mn-ea"/>
              <a:cs typeface="+mn-cs"/>
            </a:endParaRPr>
          </a:p>
        </p:txBody>
      </p:sp>
      <p:sp>
        <p:nvSpPr>
          <p:cNvPr id="10" name="Content Placeholder 14"/>
          <p:cNvSpPr txBox="1">
            <a:spLocks/>
          </p:cNvSpPr>
          <p:nvPr>
            <p:custDataLst>
              <p:tags r:id="rId8"/>
            </p:custDataLst>
          </p:nvPr>
        </p:nvSpPr>
        <p:spPr>
          <a:xfrm>
            <a:off x="554990" y="1109805"/>
            <a:ext cx="9888892" cy="416814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lvl1pPr marL="251460" indent="-251460" algn="l" defTabSz="822716" rtl="0" eaLnBrk="1" latinLnBrk="0" hangingPunct="1">
              <a:lnSpc>
                <a:spcPct val="107000"/>
              </a:lnSpc>
              <a:spcBef>
                <a:spcPts val="500"/>
              </a:spcBef>
              <a:buClrTx/>
              <a:buSzPct val="100000"/>
              <a:buFont typeface="Wingdings 3" panose="05040102010807070707" pitchFamily="18" charset="2"/>
              <a:buChar char=""/>
              <a:defRPr sz="1800" b="0" i="0" u="none" kern="1200">
                <a:solidFill>
                  <a:schemeClr val="tx1"/>
                </a:solidFill>
                <a:latin typeface="Bosch Office Sans" pitchFamily="2" charset="0"/>
                <a:ea typeface="+mn-ea"/>
                <a:cs typeface="+mn-cs"/>
              </a:defRPr>
            </a:lvl1pPr>
            <a:lvl2pPr marL="508000" indent="-274320" algn="l" defTabSz="822716" rtl="0" eaLnBrk="1" latinLnBrk="0" hangingPunct="1">
              <a:lnSpc>
                <a:spcPct val="103000"/>
              </a:lnSpc>
              <a:spcBef>
                <a:spcPts val="500"/>
              </a:spcBef>
              <a:buClrTx/>
              <a:buSzPct val="100000"/>
              <a:buFont typeface="Wingdings 3" panose="05040102010807070707" pitchFamily="18" charset="2"/>
              <a:buChar char=""/>
              <a:defRPr sz="1600" b="0" i="0" u="none" kern="1200">
                <a:solidFill>
                  <a:schemeClr val="tx1"/>
                </a:solidFill>
                <a:latin typeface="Bosch Office Sans" pitchFamily="2" charset="0"/>
                <a:ea typeface="+mn-ea"/>
                <a:cs typeface="+mn-cs"/>
              </a:defRPr>
            </a:lvl2pPr>
            <a:lvl3pPr marL="730250" indent="-204470" algn="l" defTabSz="822716" rtl="0" eaLnBrk="1" latinLnBrk="0" hangingPunct="1">
              <a:lnSpc>
                <a:spcPct val="102000"/>
              </a:lnSpc>
              <a:spcBef>
                <a:spcPts val="500"/>
              </a:spcBef>
              <a:buClrTx/>
              <a:buSzPct val="100000"/>
              <a:buFontTx/>
              <a:buChar char="‒"/>
              <a:defRPr sz="1400" b="0" i="0" u="none" kern="1200">
                <a:solidFill>
                  <a:schemeClr val="tx1"/>
                </a:solidFill>
                <a:latin typeface="Bosch Office Sans" pitchFamily="2" charset="0"/>
                <a:ea typeface="+mn-ea"/>
                <a:cs typeface="+mn-cs"/>
              </a:defRPr>
            </a:lvl3pPr>
            <a:lvl4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4pPr>
            <a:lvl5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5pPr>
            <a:lvl6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6pPr>
            <a:lvl7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7pPr>
            <a:lvl8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8pPr>
            <a:lvl9pPr marL="932180" indent="-184150" algn="l" defTabSz="822716" rtl="0" eaLnBrk="1" latinLnBrk="0" hangingPunct="1">
              <a:lnSpc>
                <a:spcPct val="103000"/>
              </a:lnSpc>
              <a:spcBef>
                <a:spcPts val="500"/>
              </a:spcBef>
              <a:buClrTx/>
              <a:buSzPct val="100000"/>
              <a:buFontTx/>
              <a:buChar char="‒"/>
              <a:defRPr sz="1300" b="0" i="0" u="none" kern="1200" baseline="0">
                <a:solidFill>
                  <a:schemeClr val="tx1"/>
                </a:solidFill>
                <a:latin typeface="Bosch Office Sans" pitchFamily="2" charset="0"/>
                <a:ea typeface="+mn-ea"/>
                <a:cs typeface="+mn-cs"/>
              </a:defRPr>
            </a:lvl9pPr>
          </a:lstStyle>
          <a:p>
            <a:pPr fontAlgn="auto">
              <a:spcAft>
                <a:spcPts val="0"/>
              </a:spcAft>
              <a:buFont typeface="Wingdings" panose="05000000000000000000" pitchFamily="2" charset="2"/>
              <a:buChar char="Ø"/>
            </a:pPr>
            <a:r>
              <a:rPr lang="en-US" sz="2400" dirty="0"/>
              <a:t>Traditional design would use one large unit with &gt;100% of load</a:t>
            </a:r>
          </a:p>
          <a:p>
            <a:pPr lvl="1" fontAlgn="auto">
              <a:spcAft>
                <a:spcPts val="0"/>
              </a:spcAft>
              <a:buFont typeface="Wingdings" panose="05000000000000000000" pitchFamily="2" charset="2"/>
              <a:buChar char="Ø"/>
            </a:pPr>
            <a:r>
              <a:rPr lang="en-US" sz="2200" dirty="0"/>
              <a:t>“Cycling” in such systems is a given, the boiler will always exceed demand</a:t>
            </a:r>
          </a:p>
          <a:p>
            <a:pPr lvl="1" fontAlgn="auto">
              <a:spcAft>
                <a:spcPts val="0"/>
              </a:spcAft>
              <a:buFont typeface="Wingdings" panose="05000000000000000000" pitchFamily="2" charset="2"/>
              <a:buChar char="Ø"/>
            </a:pPr>
            <a:r>
              <a:rPr lang="en-US" sz="2400" dirty="0"/>
              <a:t>Such large capacity boilers come with a large footprint</a:t>
            </a:r>
          </a:p>
          <a:p>
            <a:pPr lvl="1" fontAlgn="auto">
              <a:spcAft>
                <a:spcPts val="0"/>
              </a:spcAft>
              <a:buFont typeface="Wingdings" panose="05000000000000000000" pitchFamily="2" charset="2"/>
              <a:buChar char="Ø"/>
            </a:pPr>
            <a:r>
              <a:rPr lang="en-US" sz="2400" dirty="0"/>
              <a:t>Low cycle efficiency and standby losses can account for as much as ~40% of annual fuel consumption in such installations</a:t>
            </a:r>
          </a:p>
          <a:p>
            <a:pPr fontAlgn="auto">
              <a:spcAft>
                <a:spcPts val="0"/>
              </a:spcAft>
              <a:buFont typeface="Wingdings" panose="05000000000000000000" pitchFamily="2" charset="2"/>
              <a:buChar char="Ø"/>
            </a:pPr>
            <a:r>
              <a:rPr lang="en-US" sz="2400" dirty="0"/>
              <a:t>Better efficiency achieved using two boilers @ 65% to 100% of load</a:t>
            </a:r>
          </a:p>
          <a:p>
            <a:pPr lvl="1" fontAlgn="auto">
              <a:spcAft>
                <a:spcPts val="0"/>
              </a:spcAft>
              <a:buFont typeface="Wingdings" panose="05000000000000000000" pitchFamily="2" charset="2"/>
              <a:buChar char="Ø"/>
            </a:pPr>
            <a:r>
              <a:rPr lang="en-US" sz="2200" dirty="0"/>
              <a:t>Cycling efficiency increased by using smaller equipment, but still larger than necessary for most of the year</a:t>
            </a:r>
          </a:p>
          <a:p>
            <a:pPr lvl="1" fontAlgn="auto">
              <a:spcAft>
                <a:spcPts val="0"/>
              </a:spcAft>
              <a:buFont typeface="Wingdings" panose="05000000000000000000" pitchFamily="2" charset="2"/>
              <a:buChar char="Ø"/>
            </a:pPr>
            <a:r>
              <a:rPr lang="en-US" sz="2200" dirty="0"/>
              <a:t>Adds redundancy to the system, but one boiler being offline increases the pressure on the second unit to continue operating</a:t>
            </a:r>
          </a:p>
          <a:p>
            <a:pPr lvl="1" fontAlgn="auto">
              <a:spcAft>
                <a:spcPts val="0"/>
              </a:spcAft>
              <a:buFont typeface="Wingdings" panose="05000000000000000000" pitchFamily="2" charset="2"/>
              <a:buChar char="Ø"/>
            </a:pPr>
            <a:endParaRPr lang="en-US" dirty="0"/>
          </a:p>
          <a:p>
            <a:pPr lvl="1" fontAlgn="auto">
              <a:spcAft>
                <a:spcPts val="0"/>
              </a:spcAft>
              <a:buFont typeface="Wingdings" panose="05000000000000000000" pitchFamily="2" charset="2"/>
              <a:buChar char="Ø"/>
            </a:pPr>
            <a:endParaRPr lang="en-US" dirty="0"/>
          </a:p>
          <a:p>
            <a:pPr lvl="1" fontAlgn="auto">
              <a:spcAft>
                <a:spcPts val="0"/>
              </a:spcAft>
              <a:buFont typeface="Wingdings" panose="05000000000000000000" pitchFamily="2" charset="2"/>
              <a:buChar char="Ø"/>
            </a:pPr>
            <a:endParaRPr lang="en-US" dirty="0"/>
          </a:p>
          <a:p>
            <a:pPr lvl="1" fontAlgn="auto">
              <a:spcAft>
                <a:spcPts val="0"/>
              </a:spcAft>
              <a:buFont typeface="Wingdings" panose="05000000000000000000" pitchFamily="2" charset="2"/>
              <a:buChar char="Ø"/>
            </a:pPr>
            <a:endParaRPr lang="en-US" dirty="0"/>
          </a:p>
          <a:p>
            <a:pPr lvl="1" fontAlgn="auto">
              <a:spcAft>
                <a:spcPts val="0"/>
              </a:spcAft>
              <a:buFont typeface="Wingdings" panose="05000000000000000000" pitchFamily="2" charset="2"/>
              <a:buChar char="Ø"/>
            </a:pPr>
            <a:endParaRPr lang="en-US" dirty="0"/>
          </a:p>
        </p:txBody>
      </p:sp>
    </p:spTree>
    <p:custDataLst>
      <p:tags r:id="rId1"/>
    </p:custDataLst>
    <p:extLst>
      <p:ext uri="{BB962C8B-B14F-4D97-AF65-F5344CB8AC3E}">
        <p14:creationId xmlns:p14="http://schemas.microsoft.com/office/powerpoint/2010/main" val="477665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p:cNvSpPr>
          <p:nvPr>
            <p:custDataLst>
              <p:tags r:id="rId2"/>
            </p:custDataLst>
          </p:nvPr>
        </p:nvSpPr>
        <p:spPr>
          <a:xfrm>
            <a:off x="259080" y="259080"/>
            <a:ext cx="10452100" cy="38862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fontAlgn="auto">
              <a:lnSpc>
                <a:spcPct val="89000"/>
              </a:lnSpc>
              <a:spcBef>
                <a:spcPts val="0"/>
              </a:spcBef>
              <a:spcAft>
                <a:spcPts val="0"/>
              </a:spcAft>
            </a:pPr>
            <a:r>
              <a:rPr lang="en-US" sz="2800" dirty="0">
                <a:solidFill>
                  <a:srgbClr val="A80163"/>
                </a:solidFill>
              </a:rPr>
              <a:t>SHORTCYCLING</a:t>
            </a:r>
            <a:endParaRPr kumimoji="0" lang="en-US" sz="2800" b="0" i="0" u="none" strike="noStrike" kern="0" cap="none" normalizeH="0" baseline="0" noProof="0" dirty="0">
              <a:ln>
                <a:noFill/>
              </a:ln>
              <a:effectLst/>
              <a:uLnTx/>
              <a:uFillTx/>
            </a:endParaRPr>
          </a:p>
        </p:txBody>
      </p:sp>
      <p:sp>
        <p:nvSpPr>
          <p:cNvPr id="6" name="Rectangle 5"/>
          <p:cNvSpPr>
            <a:spLocks/>
          </p:cNvSpPr>
          <p:nvPr>
            <p:custDataLst>
              <p:tags r:id="rId3"/>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b="0" i="0" u="none" strike="noStrike" kern="0" cap="none" normalizeH="0" baseline="0" noProof="0">
                <a:ln>
                  <a:noFill/>
                </a:ln>
                <a:solidFill>
                  <a:srgbClr val="B2B3B5"/>
                </a:solidFill>
                <a:effectLst/>
                <a:uLnTx/>
                <a:uFillTx/>
                <a:latin typeface="Bosch Office Sans"/>
                <a:ea typeface="+mn-ea"/>
                <a:cs typeface="+mn-cs"/>
              </a:rPr>
              <a:t>© Bosch Thermotechnology Corp. 2018. All rights reserved, also regarding any disposal, exploitation, reproduction, editing, distribution, as well as in the event of applications for industrial property rights.</a:t>
            </a:r>
            <a:endParaRPr kumimoji="0" lang="en-US" sz="600" b="0" i="0" u="none" strike="noStrike" kern="0" cap="none" normalizeH="0" baseline="0" noProof="0" dirty="0">
              <a:ln>
                <a:noFill/>
              </a:ln>
              <a:solidFill>
                <a:srgbClr val="B2B3B5"/>
              </a:solidFill>
              <a:effectLst/>
              <a:uLnTx/>
              <a:uFillTx/>
              <a:latin typeface="Bosch Office Sans"/>
              <a:ea typeface="+mn-ea"/>
              <a:cs typeface="+mn-cs"/>
            </a:endParaRPr>
          </a:p>
        </p:txBody>
      </p:sp>
      <p:sp>
        <p:nvSpPr>
          <p:cNvPr id="5" name="Rectangle 4"/>
          <p:cNvSpPr>
            <a:spLocks/>
          </p:cNvSpPr>
          <p:nvPr>
            <p:custDataLst>
              <p:tags r:id="rId4"/>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rtlCol="0" anchor="t"/>
          <a:lstStyle/>
          <a:p>
            <a:pPr marL="0" marR="0" indent="0" defTabSz="914400" eaLnBrk="1" fontAlgn="auto" latinLnBrk="0" hangingPunct="1">
              <a:spcBef>
                <a:spcPts val="0"/>
              </a:spcBef>
              <a:spcAft>
                <a:spcPts val="0"/>
              </a:spcAft>
              <a:buClrTx/>
              <a:buSzTx/>
              <a:buFontTx/>
              <a:buNone/>
              <a:tabLst/>
            </a:pPr>
            <a:r>
              <a:rPr kumimoji="0" lang="en-US" sz="1200" b="0" i="0" u="none" strike="noStrike" kern="0" cap="none" normalizeH="0" baseline="0" noProof="0">
                <a:ln>
                  <a:noFill/>
                </a:ln>
                <a:solidFill>
                  <a:srgbClr val="999FA6"/>
                </a:solidFill>
                <a:effectLst/>
                <a:uLnTx/>
                <a:uFillTx/>
                <a:latin typeface="Bosch Office Sans"/>
                <a:ea typeface="+mn-ea"/>
                <a:cs typeface="+mn-cs"/>
              </a:rPr>
              <a:t>8</a:t>
            </a:r>
            <a:endParaRPr kumimoji="0" lang="en-US" sz="1200" b="0" i="0" u="none" strike="noStrike" kern="0" cap="none" normalizeH="0" baseline="0" noProof="0" dirty="0">
              <a:ln>
                <a:noFill/>
              </a:ln>
              <a:solidFill>
                <a:srgbClr val="999FA6"/>
              </a:solidFill>
              <a:effectLst/>
              <a:uLnTx/>
              <a:uFillTx/>
              <a:latin typeface="Bosch Office Sans"/>
              <a:ea typeface="+mn-ea"/>
              <a:cs typeface="+mn-cs"/>
            </a:endParaRPr>
          </a:p>
        </p:txBody>
      </p:sp>
      <p:sp>
        <p:nvSpPr>
          <p:cNvPr id="4" name="Rectangle 3" hidden="1"/>
          <p:cNvSpPr>
            <a:spLocks/>
          </p:cNvSpPr>
          <p:nvPr>
            <p:custDataLst>
              <p:tags r:id="rId5"/>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17780" rIns="0" bIns="0" rtlCol="0" anchor="t">
            <a:normAutofit/>
          </a:bodyPr>
          <a:lstStyle/>
          <a:p>
            <a:pPr marL="0" marR="0" indent="0" defTabSz="914400" eaLnBrk="1" fontAlgn="auto" latinLnBrk="0" hangingPunct="1">
              <a:lnSpc>
                <a:spcPts val="900"/>
              </a:lnSpc>
              <a:spcBef>
                <a:spcPts val="0"/>
              </a:spcBef>
              <a:spcAft>
                <a:spcPts val="0"/>
              </a:spcAft>
              <a:buClrTx/>
              <a:buSzTx/>
              <a:buFontTx/>
              <a:buNone/>
              <a:tabLst/>
            </a:pPr>
            <a:endParaRPr kumimoji="0" lang="en-US" sz="550" b="0" i="0" u="none" strike="noStrike" kern="0" cap="none" normalizeH="0" baseline="0" noProof="0" dirty="0">
              <a:ln>
                <a:noFill/>
              </a:ln>
              <a:effectLst/>
              <a:uLnTx/>
              <a:uFillTx/>
              <a:latin typeface="Bosch Office Sans"/>
              <a:ea typeface="+mn-ea"/>
              <a:cs typeface="+mn-cs"/>
            </a:endParaRPr>
          </a:p>
        </p:txBody>
      </p:sp>
      <p:sp>
        <p:nvSpPr>
          <p:cNvPr id="3" name="TextBox 2"/>
          <p:cNvSpPr txBox="1"/>
          <p:nvPr>
            <p:custDataLst>
              <p:tags r:id="rId6"/>
            </p:custDataLst>
          </p:nvPr>
        </p:nvSpPr>
        <p:spPr>
          <a:xfrm>
            <a:off x="259080" y="1295400"/>
            <a:ext cx="2119630" cy="416814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t">
            <a:noAutofit/>
          </a:bodyPr>
          <a:lstStyle/>
          <a:p>
            <a:pPr marR="0" defTabSz="914400" eaLnBrk="1" fontAlgn="auto" latinLnBrk="0" hangingPunct="1">
              <a:lnSpc>
                <a:spcPct val="107000"/>
              </a:lnSpc>
              <a:spcBef>
                <a:spcPts val="0"/>
              </a:spcBef>
              <a:spcAft>
                <a:spcPts val="0"/>
              </a:spcAft>
              <a:buClrTx/>
              <a:buSzTx/>
              <a:buFontTx/>
              <a:buNone/>
              <a:tabLst/>
            </a:pPr>
            <a:endParaRPr kumimoji="0" lang="en-US" sz="1300" b="0" i="0" u="none" strike="noStrike" kern="0" cap="none" normalizeH="0" baseline="0" noProof="0" dirty="0" err="1">
              <a:ln>
                <a:noFill/>
              </a:ln>
              <a:effectLst/>
              <a:uLnTx/>
              <a:uFillTx/>
            </a:endParaRPr>
          </a:p>
        </p:txBody>
      </p:sp>
      <p:sp>
        <p:nvSpPr>
          <p:cNvPr id="2" name="Rectangle 1"/>
          <p:cNvSpPr>
            <a:spLocks/>
          </p:cNvSpPr>
          <p:nvPr>
            <p:custDataLst>
              <p:tags r:id="rId7"/>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Bef>
                <a:spcPts val="0"/>
              </a:spcBef>
              <a:spcAft>
                <a:spcPts val="100"/>
              </a:spcAft>
              <a:buClrTx/>
              <a:buSzTx/>
              <a:buFontTx/>
              <a:buNone/>
              <a:tabLst/>
            </a:pPr>
            <a:r>
              <a:rPr kumimoji="0" lang="en-US" sz="600" strike="noStrike" kern="0" cap="none" normalizeH="0" baseline="0" noProof="0">
                <a:ln>
                  <a:noFill/>
                </a:ln>
                <a:solidFill>
                  <a:srgbClr val="000000"/>
                </a:solidFill>
                <a:effectLst/>
                <a:uLnTx/>
                <a:uFillTx/>
                <a:ea typeface="+mn-ea"/>
                <a:cs typeface="+mn-cs"/>
              </a:rPr>
              <a:t>Thermotechnology | TT/SNA-C | 2018-06-21</a:t>
            </a:r>
            <a:endParaRPr kumimoji="0" lang="en-US" sz="600" strike="noStrike" kern="0" cap="none" normalizeH="0" baseline="0" noProof="0" dirty="0">
              <a:ln>
                <a:noFill/>
              </a:ln>
              <a:solidFill>
                <a:srgbClr val="000000"/>
              </a:solidFill>
              <a:effectLst/>
              <a:uLnTx/>
              <a:uFillTx/>
              <a:ea typeface="+mn-ea"/>
              <a:cs typeface="+mn-cs"/>
            </a:endParaRPr>
          </a:p>
        </p:txBody>
      </p:sp>
      <p:pic>
        <p:nvPicPr>
          <p:cNvPr id="7" name="Picture 6"/>
          <p:cNvPicPr>
            <a:picLocks noChangeAspect="1"/>
          </p:cNvPicPr>
          <p:nvPr>
            <p:custDataLst>
              <p:tags r:id="rId8"/>
            </p:custDataLst>
          </p:nvPr>
        </p:nvPicPr>
        <p:blipFill>
          <a:blip r:embed="rId13"/>
          <a:stretch>
            <a:fillRect/>
          </a:stretch>
        </p:blipFill>
        <p:spPr>
          <a:xfrm>
            <a:off x="5675306" y="654050"/>
            <a:ext cx="5115127" cy="3445980"/>
          </a:xfrm>
          <a:prstGeom prst="rect">
            <a:avLst/>
          </a:prstGeom>
        </p:spPr>
      </p:pic>
      <p:sp>
        <p:nvSpPr>
          <p:cNvPr id="12" name="Content Placeholder 14"/>
          <p:cNvSpPr txBox="1">
            <a:spLocks/>
          </p:cNvSpPr>
          <p:nvPr>
            <p:custDataLst>
              <p:tags r:id="rId9"/>
            </p:custDataLst>
          </p:nvPr>
        </p:nvSpPr>
        <p:spPr>
          <a:xfrm>
            <a:off x="554989" y="1109805"/>
            <a:ext cx="4950865" cy="416814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rmAutofit/>
          </a:bodyPr>
          <a:lstStyle>
            <a:lvl1pPr marL="251460" indent="-251460" algn="l" defTabSz="822716" rtl="0" eaLnBrk="1" latinLnBrk="0" hangingPunct="1">
              <a:lnSpc>
                <a:spcPct val="107000"/>
              </a:lnSpc>
              <a:spcBef>
                <a:spcPts val="500"/>
              </a:spcBef>
              <a:buClrTx/>
              <a:buSzPct val="100000"/>
              <a:buFont typeface="Wingdings 3" panose="05040102010807070707" pitchFamily="18" charset="2"/>
              <a:buChar char=""/>
              <a:defRPr sz="1800" b="0" i="0" u="none" kern="1200">
                <a:solidFill>
                  <a:schemeClr val="tx1"/>
                </a:solidFill>
                <a:latin typeface="Bosch Office Sans" pitchFamily="2" charset="0"/>
                <a:ea typeface="+mn-ea"/>
                <a:cs typeface="+mn-cs"/>
              </a:defRPr>
            </a:lvl1pPr>
            <a:lvl2pPr marL="508000" indent="-274320" algn="l" defTabSz="822716" rtl="0" eaLnBrk="1" latinLnBrk="0" hangingPunct="1">
              <a:lnSpc>
                <a:spcPct val="103000"/>
              </a:lnSpc>
              <a:spcBef>
                <a:spcPts val="500"/>
              </a:spcBef>
              <a:buClrTx/>
              <a:buSzPct val="100000"/>
              <a:buFont typeface="Wingdings 3" panose="05040102010807070707" pitchFamily="18" charset="2"/>
              <a:buChar char=""/>
              <a:defRPr sz="1600" b="0" i="0" u="none" kern="1200">
                <a:solidFill>
                  <a:schemeClr val="tx1"/>
                </a:solidFill>
                <a:latin typeface="Bosch Office Sans" pitchFamily="2" charset="0"/>
                <a:ea typeface="+mn-ea"/>
                <a:cs typeface="+mn-cs"/>
              </a:defRPr>
            </a:lvl2pPr>
            <a:lvl3pPr marL="730250" indent="-204470" algn="l" defTabSz="822716" rtl="0" eaLnBrk="1" latinLnBrk="0" hangingPunct="1">
              <a:lnSpc>
                <a:spcPct val="102000"/>
              </a:lnSpc>
              <a:spcBef>
                <a:spcPts val="500"/>
              </a:spcBef>
              <a:buClrTx/>
              <a:buSzPct val="100000"/>
              <a:buFontTx/>
              <a:buChar char="‒"/>
              <a:defRPr sz="1400" b="0" i="0" u="none" kern="1200">
                <a:solidFill>
                  <a:schemeClr val="tx1"/>
                </a:solidFill>
                <a:latin typeface="Bosch Office Sans" pitchFamily="2" charset="0"/>
                <a:ea typeface="+mn-ea"/>
                <a:cs typeface="+mn-cs"/>
              </a:defRPr>
            </a:lvl3pPr>
            <a:lvl4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4pPr>
            <a:lvl5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5pPr>
            <a:lvl6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6pPr>
            <a:lvl7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7pPr>
            <a:lvl8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8pPr>
            <a:lvl9pPr marL="932180" indent="-184150" algn="l" defTabSz="822716" rtl="0" eaLnBrk="1" latinLnBrk="0" hangingPunct="1">
              <a:lnSpc>
                <a:spcPct val="103000"/>
              </a:lnSpc>
              <a:spcBef>
                <a:spcPts val="500"/>
              </a:spcBef>
              <a:buClrTx/>
              <a:buSzPct val="100000"/>
              <a:buFontTx/>
              <a:buChar char="‒"/>
              <a:defRPr sz="1300" b="0" i="0" u="none" kern="1200" baseline="0">
                <a:solidFill>
                  <a:schemeClr val="tx1"/>
                </a:solidFill>
                <a:latin typeface="Bosch Office Sans" pitchFamily="2" charset="0"/>
                <a:ea typeface="+mn-ea"/>
                <a:cs typeface="+mn-cs"/>
              </a:defRPr>
            </a:lvl9pPr>
          </a:lstStyle>
          <a:p>
            <a:pPr fontAlgn="auto">
              <a:spcAft>
                <a:spcPts val="0"/>
              </a:spcAft>
              <a:buFont typeface="Wingdings" panose="05000000000000000000" pitchFamily="2" charset="2"/>
              <a:buChar char="Ø"/>
            </a:pPr>
            <a:r>
              <a:rPr lang="en-US" sz="2400" dirty="0"/>
              <a:t>Occurs whenever the load is below the boiler’s lowest firing rate</a:t>
            </a:r>
          </a:p>
          <a:p>
            <a:pPr lvl="1" fontAlgn="auto">
              <a:spcAft>
                <a:spcPts val="0"/>
              </a:spcAft>
              <a:buFont typeface="Wingdings" panose="05000000000000000000" pitchFamily="2" charset="2"/>
              <a:buChar char="Ø"/>
            </a:pPr>
            <a:r>
              <a:rPr lang="en-US" sz="2200" dirty="0"/>
              <a:t>Improper control can cause cycling even at higher loads</a:t>
            </a:r>
          </a:p>
          <a:p>
            <a:pPr fontAlgn="auto">
              <a:spcAft>
                <a:spcPts val="0"/>
              </a:spcAft>
              <a:buFont typeface="Wingdings" panose="05000000000000000000" pitchFamily="2" charset="2"/>
              <a:buChar char="Ø"/>
            </a:pPr>
            <a:r>
              <a:rPr lang="en-US" sz="2400" dirty="0"/>
              <a:t>Every cycle consumes energy initiating the combustion process, warming up the chamber, etc. </a:t>
            </a:r>
          </a:p>
          <a:p>
            <a:pPr lvl="1" fontAlgn="auto">
              <a:spcAft>
                <a:spcPts val="0"/>
              </a:spcAft>
              <a:buFont typeface="Wingdings" panose="05000000000000000000" pitchFamily="2" charset="2"/>
              <a:buChar char="Ø"/>
            </a:pPr>
            <a:r>
              <a:rPr lang="en-US" sz="2200" dirty="0"/>
              <a:t>Cycling loses can account for as much as 30% of annual fuel consumption</a:t>
            </a:r>
            <a:endParaRPr lang="en-US" dirty="0"/>
          </a:p>
          <a:p>
            <a:pPr lvl="1" fontAlgn="auto">
              <a:spcAft>
                <a:spcPts val="0"/>
              </a:spcAft>
              <a:buFont typeface="Wingdings" panose="05000000000000000000" pitchFamily="2" charset="2"/>
              <a:buChar char="Ø"/>
            </a:pPr>
            <a:endParaRPr lang="en-US" dirty="0"/>
          </a:p>
          <a:p>
            <a:pPr lvl="1" fontAlgn="auto">
              <a:spcAft>
                <a:spcPts val="0"/>
              </a:spcAft>
              <a:buFont typeface="Wingdings" panose="05000000000000000000" pitchFamily="2" charset="2"/>
              <a:buChar char="Ø"/>
            </a:pPr>
            <a:endParaRPr lang="en-US" dirty="0"/>
          </a:p>
        </p:txBody>
      </p:sp>
      <p:sp>
        <p:nvSpPr>
          <p:cNvPr id="13" name="Content Placeholder 14_"/>
          <p:cNvSpPr txBox="1">
            <a:spLocks/>
          </p:cNvSpPr>
          <p:nvPr>
            <p:custDataLst>
              <p:tags r:id="rId10"/>
            </p:custDataLst>
          </p:nvPr>
        </p:nvSpPr>
        <p:spPr>
          <a:xfrm>
            <a:off x="6099243" y="4231531"/>
            <a:ext cx="4027252" cy="1046413"/>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rmAutofit/>
          </a:bodyPr>
          <a:lstStyle>
            <a:lvl1pPr marL="251460" indent="-251460" algn="l" defTabSz="822716" rtl="0" eaLnBrk="1" latinLnBrk="0" hangingPunct="1">
              <a:lnSpc>
                <a:spcPct val="107000"/>
              </a:lnSpc>
              <a:spcBef>
                <a:spcPts val="500"/>
              </a:spcBef>
              <a:buClrTx/>
              <a:buSzPct val="100000"/>
              <a:buFont typeface="Wingdings 3" panose="05040102010807070707" pitchFamily="18" charset="2"/>
              <a:buChar char=""/>
              <a:defRPr sz="1800" b="0" i="0" u="none" kern="1200">
                <a:solidFill>
                  <a:schemeClr val="tx1"/>
                </a:solidFill>
                <a:latin typeface="Bosch Office Sans" pitchFamily="2" charset="0"/>
                <a:ea typeface="+mn-ea"/>
                <a:cs typeface="+mn-cs"/>
              </a:defRPr>
            </a:lvl1pPr>
            <a:lvl2pPr marL="508000" indent="-274320" algn="l" defTabSz="822716" rtl="0" eaLnBrk="1" latinLnBrk="0" hangingPunct="1">
              <a:lnSpc>
                <a:spcPct val="103000"/>
              </a:lnSpc>
              <a:spcBef>
                <a:spcPts val="500"/>
              </a:spcBef>
              <a:buClrTx/>
              <a:buSzPct val="100000"/>
              <a:buFont typeface="Wingdings 3" panose="05040102010807070707" pitchFamily="18" charset="2"/>
              <a:buChar char=""/>
              <a:defRPr sz="1600" b="0" i="0" u="none" kern="1200">
                <a:solidFill>
                  <a:schemeClr val="tx1"/>
                </a:solidFill>
                <a:latin typeface="Bosch Office Sans" pitchFamily="2" charset="0"/>
                <a:ea typeface="+mn-ea"/>
                <a:cs typeface="+mn-cs"/>
              </a:defRPr>
            </a:lvl2pPr>
            <a:lvl3pPr marL="730250" indent="-204470" algn="l" defTabSz="822716" rtl="0" eaLnBrk="1" latinLnBrk="0" hangingPunct="1">
              <a:lnSpc>
                <a:spcPct val="102000"/>
              </a:lnSpc>
              <a:spcBef>
                <a:spcPts val="500"/>
              </a:spcBef>
              <a:buClrTx/>
              <a:buSzPct val="100000"/>
              <a:buFontTx/>
              <a:buChar char="‒"/>
              <a:defRPr sz="1400" b="0" i="0" u="none" kern="1200">
                <a:solidFill>
                  <a:schemeClr val="tx1"/>
                </a:solidFill>
                <a:latin typeface="Bosch Office Sans" pitchFamily="2" charset="0"/>
                <a:ea typeface="+mn-ea"/>
                <a:cs typeface="+mn-cs"/>
              </a:defRPr>
            </a:lvl3pPr>
            <a:lvl4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4pPr>
            <a:lvl5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5pPr>
            <a:lvl6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6pPr>
            <a:lvl7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7pPr>
            <a:lvl8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8pPr>
            <a:lvl9pPr marL="932180" indent="-184150" algn="l" defTabSz="822716" rtl="0" eaLnBrk="1" latinLnBrk="0" hangingPunct="1">
              <a:lnSpc>
                <a:spcPct val="103000"/>
              </a:lnSpc>
              <a:spcBef>
                <a:spcPts val="500"/>
              </a:spcBef>
              <a:buClrTx/>
              <a:buSzPct val="100000"/>
              <a:buFontTx/>
              <a:buChar char="‒"/>
              <a:defRPr sz="1300" b="0" i="0" u="none" kern="1200" baseline="0">
                <a:solidFill>
                  <a:schemeClr val="tx1"/>
                </a:solidFill>
                <a:latin typeface="Bosch Office Sans" pitchFamily="2" charset="0"/>
                <a:ea typeface="+mn-ea"/>
                <a:cs typeface="+mn-cs"/>
              </a:defRPr>
            </a:lvl9pPr>
          </a:lstStyle>
          <a:p>
            <a:pPr marL="0" indent="0" algn="ctr" fontAlgn="auto">
              <a:spcAft>
                <a:spcPts val="0"/>
              </a:spcAft>
              <a:buNone/>
            </a:pPr>
            <a:r>
              <a:rPr lang="en-US" sz="1400" i="1" dirty="0"/>
              <a:t>Chart compares modular and conventional boiler systems at varying outdoor temperatures</a:t>
            </a:r>
          </a:p>
          <a:p>
            <a:pPr lvl="1" fontAlgn="auto">
              <a:spcAft>
                <a:spcPts val="0"/>
              </a:spcAft>
              <a:buFont typeface="Wingdings" panose="05000000000000000000" pitchFamily="2" charset="2"/>
              <a:buChar char="Ø"/>
            </a:pPr>
            <a:endParaRPr lang="en-US" sz="1050" i="1" dirty="0"/>
          </a:p>
          <a:p>
            <a:pPr lvl="1" fontAlgn="auto">
              <a:spcAft>
                <a:spcPts val="0"/>
              </a:spcAft>
              <a:buFont typeface="Wingdings" panose="05000000000000000000" pitchFamily="2" charset="2"/>
              <a:buChar char="Ø"/>
            </a:pPr>
            <a:endParaRPr lang="en-US" sz="1050" i="1" dirty="0"/>
          </a:p>
          <a:p>
            <a:pPr lvl="1" fontAlgn="auto">
              <a:spcAft>
                <a:spcPts val="0"/>
              </a:spcAft>
              <a:buFont typeface="Wingdings" panose="05000000000000000000" pitchFamily="2" charset="2"/>
              <a:buChar char="Ø"/>
            </a:pPr>
            <a:endParaRPr lang="en-US" sz="1050" i="1" dirty="0"/>
          </a:p>
        </p:txBody>
      </p:sp>
    </p:spTree>
    <p:custDataLst>
      <p:tags r:id="rId1"/>
    </p:custDataLst>
    <p:extLst>
      <p:ext uri="{BB962C8B-B14F-4D97-AF65-F5344CB8AC3E}">
        <p14:creationId xmlns:p14="http://schemas.microsoft.com/office/powerpoint/2010/main" val="3145034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7B419"/>
        </a:solidFill>
        <a:effectLst/>
      </p:bgPr>
    </p:bg>
    <p:spTree>
      <p:nvGrpSpPr>
        <p:cNvPr id="1" name=""/>
        <p:cNvGrpSpPr/>
        <p:nvPr/>
      </p:nvGrpSpPr>
      <p:grpSpPr>
        <a:xfrm>
          <a:off x="0" y="0"/>
          <a:ext cx="0" cy="0"/>
          <a:chOff x="0" y="0"/>
          <a:chExt cx="0" cy="0"/>
        </a:xfrm>
      </p:grpSpPr>
      <p:sp>
        <p:nvSpPr>
          <p:cNvPr id="3" name="Title 2"/>
          <p:cNvSpPr>
            <a:spLocks noGrp="1"/>
          </p:cNvSpPr>
          <p:nvPr>
            <p:ph type="ctrTitle"/>
            <p:custDataLst>
              <p:tags r:id="rId2"/>
            </p:custDataLst>
          </p:nvPr>
        </p:nvSpPr>
        <p:spPr>
          <a:effectLst/>
          <a:extLst>
            <a:ext uri="{53640926-AAD7-44D8-BBD7-CCE9431645EC}">
              <a14:shadowObscured xmlns:a14="http://schemas.microsoft.com/office/drawing/2010/main"/>
            </a:ext>
          </a:extLst>
        </p:spPr>
        <p:txBody>
          <a:bodyPr wrap="square" lIns="0" tIns="0" rIns="0" bIns="0" anchor="ctr">
            <a:noAutofit/>
          </a:bodyPr>
          <a:lstStyle/>
          <a:p>
            <a:r>
              <a:rPr lang="en-US" sz="6500" dirty="0"/>
              <a:t>advantages of  modularity</a:t>
            </a:r>
          </a:p>
        </p:txBody>
      </p:sp>
    </p:spTree>
    <p:custDataLst>
      <p:tags r:id="rId1"/>
    </p:custDataLst>
    <p:extLst>
      <p:ext uri="{BB962C8B-B14F-4D97-AF65-F5344CB8AC3E}">
        <p14:creationId xmlns:p14="http://schemas.microsoft.com/office/powerpoint/2010/main" val="7501133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LI" val="1"/>
  <p:tag name="LAYOUTLANGUAGE" val="1033"/>
  <p:tag name="CFG.LAYOUT" val="BOSCH2"/>
  <p:tag name="CFG.CUSTOMERVERSION" val="9"/>
  <p:tag name="ML_1" val="TTUS_Wto_TT"/>
  <p:tag name="ML_2" val="Bosch2.mcr"/>
  <p:tag name="FIELD.DATE.CONTENT" val="2018-06-21"/>
  <p:tag name="FIELD.DATE.VALUE" val="2018-06-21"/>
  <p:tag name="FIELD.CONF.SUFFIX.CONTENT" val="\n | "/>
  <p:tag name="FIELD.CONF.COMBOINDEX" val="0"/>
  <p:tag name="FIELD.REM_ABL.SUFFIX.CONTENT" val="&#10;\n"/>
  <p:tag name="FIELD.COPY.CONTENT" val="© Bosch Thermotechnology Corp. 2018. All rights reserved, also regarding any disposal, exploitation, reproduction, editing, distribution, as well as in the event of applications for industrial property rights."/>
  <p:tag name="FIELD.COPY.VALUE" val="© Bosch Thermotechnology Corp. 2018. All rights reserved, also regarding any disposal, exploitation, reproduction, editing, distribution, as well as in the event of applications for industrial property rights."/>
  <p:tag name="FIELD.COPY.COMBOINDEX" val="0"/>
  <p:tag name="FIELD.BGROUP.CONTENT" val="Thermotechnology"/>
  <p:tag name="FIELD.BGROUP.VALUE" val="Thermotechnology | "/>
  <p:tag name="FIELD.BGROUP.SUFFIX.CONTENT" val=" | "/>
  <p:tag name="FIELD.BGROUP.COMBOINDEX" val="0"/>
  <p:tag name="FIELD.CHAPTER.CONTENT" val="Header of section"/>
  <p:tag name="FIELD.CHAPTER.VALUE" val="Header of section"/>
  <p:tag name="FIELD.DPT.CONTENT" val="TT/SNA-C"/>
  <p:tag name="FIELD.DPT.VALUE" val="TT/SNA-C | "/>
  <p:tag name="FIELD.DPT.SUFFIX.CONTENT" val=" | "/>
  <p:tag name="MIWBCLNT.HOMEURL" val="C:\Program Files (x86)\eForms\FB\portal_index.htm"/>
  <p:tag name="FIELDS.INITIALIZED" val="1"/>
  <p:tag name="FIELD.DATE.COMBOINDEX" val="-2"/>
  <p:tag name="FIELD.REM_ABL.COMBOINDEX" val="-2"/>
  <p:tag name="FIELD.CHAPTER.COMBOINDEX" val="-2"/>
  <p:tag name="FIELD.REM_ANL.COMBOINDEX" val="-2"/>
  <p:tag name="FIELD.DPT.COMBOINDEX" val="-2"/>
  <p:tag name="CONFIG" val="BOSCH2"/>
  <p:tag name="CFG.VERSION" val="0"/>
  <p:tag name="CFG.LAYOUTID" val="Bosch Layout 16:9 with Navigation Bar (new colored style)"/>
  <p:tag name="MAPNAME" val="Map1"/>
  <p:tag name="LICENSEKEY" val="46504b9e-b1c9-48ed-967f-a36de42ae84b"/>
  <p:tag name="TITLEMASTERMASTERNAME" val="TitleSlide"/>
  <p:tag name="TITLEMASTERSHAPESETGROUPCLASSNAME" val="ShapeSetGroup1"/>
  <p:tag name="TITLEMASTERCOLORSETGROUPCLASSNAME" val="ColorSetGroup1"/>
  <p:tag name="TITLEMASTERFONTSETGROUPCLASSNAME" val="FontSetGroup1"/>
  <p:tag name="TITLEMASTERSTYLESETGROUPCLASSNAME" val="StyleSetGroup1"/>
  <p:tag name="TITLEMASTERMODIFIED" val="1"/>
  <p:tag name="SLIDEMASTERMASTERNAME" val="Slide"/>
  <p:tag name="SLIDEMASTERSHAPESETGROUPCLASSNAME" val="ShapeSetGroup1"/>
  <p:tag name="SLIDEMASTERCOLORSETGROUPCLASSNAME" val="ColorSetGroup1"/>
  <p:tag name="SLIDEMASTERFONTSETGROUPCLASSNAME" val="FontSetGroup1"/>
  <p:tag name="SLIDEMASTERSTYLESETGROUPCLASSNAME" val="StyleSetGroup1"/>
  <p:tag name="SLIDEMASTERMODIFIED" val="1"/>
  <p:tag name="AGCN" val="0"/>
  <p:tag name="ML_LAYOUT_RESOURCE" val="BOSCH2_16_9_NAVI_2018.MCR"/>
  <p:tag name="CFG.LAYOUTRES" val="BOSCH2_16_9_NAVI_2018"/>
  <p:tag name="CFG.BOSCHLOGOUPDATED" val="1"/>
</p:tagLst>
</file>

<file path=ppt/tags/tag10.xml><?xml version="1.0" encoding="utf-8"?>
<p:tagLst xmlns:a="http://schemas.openxmlformats.org/drawingml/2006/main" xmlns:r="http://schemas.openxmlformats.org/officeDocument/2006/relationships" xmlns:p="http://schemas.openxmlformats.org/presentationml/2006/main">
  <p:tag name="SHAPE_LOCKS" val="16"/>
</p:tagLst>
</file>

<file path=ppt/tags/tag100.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Object"/>
  <p:tag name="COLORSETGROUPCLASSNAME" val="ColorSetGroup4"/>
  <p:tag name="FONTSETGROUPCLASSNAME" val="FontSetGroup1"/>
  <p:tag name="SHAPECLASSNAME" val="ObjectFull"/>
  <p:tag name="SHAPECLASSPROTECTIONTYPE" val="0"/>
  <p:tag name="COLORS" val="-2;-2;-2;-2;-1;-2"/>
</p:tagLst>
</file>

<file path=ppt/tags/tag101.xml><?xml version="1.0" encoding="utf-8"?>
<p:tagLst xmlns:a="http://schemas.openxmlformats.org/drawingml/2006/main" xmlns:r="http://schemas.openxmlformats.org/officeDocument/2006/relationships" xmlns:p="http://schemas.openxmlformats.org/presentationml/2006/main">
  <p:tag name="FIELD.CHAPTER.CONTENT" val="Header of section"/>
  <p:tag name="FIELD.CHAPTER.VALUE" val="Header of section"/>
  <p:tag name="FIELD.DPT.CONTENT" val="TT/SNA-C"/>
  <p:tag name="FIELD.DPT.VALUE" val="TT/SNA-C | "/>
  <p:tag name="FIELDS.INITIALIZED" val="1"/>
  <p:tag name="ML_1" val="TTUS_Wto_TT"/>
  <p:tag name="ML_2" val="Bosch2.mcr"/>
  <p:tag name="SHAPESETGROUPCLASSNAME" val="ShapeSetGroup1"/>
  <p:tag name="SHAPESETCLASSNAME" val="TitleOnly"/>
  <p:tag name="COLORSETGROUPCLASSNAME" val="ColorSetGroup1"/>
  <p:tag name="COLORSETCLASSNAME" val="ColorSet2"/>
  <p:tag name="FONTSETGROUPCLASSNAME" val="FontSetGroup1"/>
  <p:tag name="STYLESETGROUPCLASSNAME" val="StyleSetGroup1"/>
  <p:tag name="MAPNAME" val="Map1"/>
  <p:tag name="CFG.LAYOUT" val="BOSCH2"/>
  <p:tag name="MLI" val="1"/>
  <p:tag name="TEXTBOX 2_SHAPECLASSPROTECTIONTYPE" val="31"/>
  <p:tag name="RECTANGLE 3_SHAPECLASSPROTECTIONTYPE" val="3"/>
  <p:tag name="RECTANGLE 4_SHAPECLASSPROTECTIONTYPE" val="63"/>
  <p:tag name="RECTANGLE 5_SHAPECLASSPROTECTIONTYPE" val="63"/>
  <p:tag name="RECTANGLE 6_SHAPECLASSPROTECTIONTYPE" val="63"/>
  <p:tag name="TEXTBOX 7_SHAPECLASSPROTECTIONTYPE" val="25"/>
  <p:tag name="TITLE 1_SHAPECLASSPROTECTIONTYPE" val="9"/>
  <p:tag name="RECTANGLE 1_SHAPECLASSPROTECTIONTYPE" val="63"/>
  <p:tag name="ML_LAYOUT_RESOURCE" val="BOSCH2_16_9_NAVI_2018.MCR"/>
  <p:tag name="CFG.LAYOUTRES" val="BOSCH2_16_9_NAVI_2018"/>
</p:tagLst>
</file>

<file path=ppt/tags/tag102.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COLORSETCLASSNAME" val="ColorSet1"/>
  <p:tag name="SCRIPT" val="1"/>
  <p:tag name="FIELDS" val="CHAPTER;"/>
  <p:tag name="MLI" val="1"/>
  <p:tag name="SHAPESETGROUPCLASSNAME" val="ShapeSetGroup1"/>
  <p:tag name="SHAPESETCLASSNAME" val="TitleOnly"/>
  <p:tag name="COLORSETGROUPCLASSNAME" val="ColorSetGroup1"/>
  <p:tag name="FONTSETGROUPCLASSNAME" val="FontSetGroup1"/>
  <p:tag name="SHAPECLASSNAME" val="Chapterbox"/>
  <p:tag name="SHAPECLASSPROTECTIONTYPE" val="25"/>
  <p:tag name="COLORS" val="-2;-2;-2;-2;-1;-2"/>
</p:tagLst>
</file>

<file path=ppt/tags/tag103.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FONTCOLOR" val="Black"/>
  <p:tag name="FONTCOLOR2" val="LightGray"/>
  <p:tag name="FONTCOLOR3" val="LightGray"/>
  <p:tag name="RUNS.FONT" val="3"/>
  <p:tag name="COLORS" val="-2;-2;-2;-2;Black;-2"/>
  <p:tag name="COLORSETCLASSNAME" val="ColorSet1"/>
  <p:tag name="SCRIPT" val="1"/>
  <p:tag name="FIELDS" val="REM_ABL;COPY;"/>
  <p:tag name="MLI" val="1"/>
  <p:tag name="SHAPESETGROUPCLASSNAME" val="ShapeSetGroup1"/>
  <p:tag name="SHAPESETCLASSNAME" val="TitleOnly"/>
  <p:tag name="COLORSETGROUPCLASSNAME" val="ColorSetGroup1"/>
  <p:tag name="FONTSETGROUPCLASSNAME" val="FontSetGroup1"/>
  <p:tag name="SHAPECLASSNAME" val="FooterLine2OnSlides"/>
  <p:tag name="SHAPECLASSPROTECTIONTYPE" val="63"/>
</p:tagLst>
</file>

<file path=ppt/tags/tag104.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TitleOnly"/>
  <p:tag name="COLORSETGROUPCLASSNAME" val="ColorSetGroup1"/>
  <p:tag name="FONTSETGROUPCLASSNAME" val="FontSetGroup1"/>
  <p:tag name="SHAPECLASSNAME" val="PageNumberOnSlides"/>
  <p:tag name="SHAPECLASSPROTECTIONTYPE" val="63"/>
</p:tagLst>
</file>

<file path=ppt/tags/tag105.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 val="-2;-2;-2;-2;-2;-2"/>
  <p:tag name="COLORSETCLASSNAME" val="ColorSet1"/>
  <p:tag name="SCRIPT" val="1"/>
  <p:tag name="FIELDS" val="REM_ANL;"/>
  <p:tag name="MLI" val="1"/>
  <p:tag name="SHAPESETGROUPCLASSNAME" val="ShapeSetGroup1"/>
  <p:tag name="SHAPESETCLASSNAME" val="TitleOnly"/>
  <p:tag name="COLORSETGROUPCLASSNAME" val="ColorSetGroup1"/>
  <p:tag name="FONTSETGROUPCLASSNAME" val="FontSetGroup1"/>
  <p:tag name="SHAPECLASSNAME" val="Attachment"/>
  <p:tag name="SHAPECLASSPROTECTIONTYPE" val="3"/>
</p:tagLst>
</file>

<file path=ppt/tags/tag106.xml><?xml version="1.0" encoding="utf-8"?>
<p:tagLst xmlns:a="http://schemas.openxmlformats.org/drawingml/2006/main" xmlns:r="http://schemas.openxmlformats.org/officeDocument/2006/relationships" xmlns:p="http://schemas.openxmlformats.org/presentationml/2006/main">
  <p:tag name="FONT" val="NavbarItem"/>
  <p:tag name="FONTSETCLASSNAME" val="FontSet1"/>
  <p:tag name="COLORS" val="-2;-2;-2;-2;-2;-2"/>
  <p:tag name="COLORSETCLASSNAME" val="ColorSet1"/>
  <p:tag name="MLI" val="1"/>
  <p:tag name="SHAPESETGROUPCLASSNAME" val="ShapeSetGroup1"/>
  <p:tag name="SHAPESETCLASSNAME" val="TitleOnly"/>
  <p:tag name="COLORSETGROUPCLASSNAME" val="ColorSetGroup1"/>
  <p:tag name="FONTSETGROUPCLASSNAME" val="FontSetGroup1"/>
  <p:tag name="SHAPECLASSNAME" val="tNavbar"/>
  <p:tag name="SHAPECLASSPROTECTIONTYPE" val="31"/>
</p:tagLst>
</file>

<file path=ppt/tags/tag107.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08.xml><?xml version="1.0" encoding="utf-8"?>
<p:tagLst xmlns:a="http://schemas.openxmlformats.org/drawingml/2006/main" xmlns:r="http://schemas.openxmlformats.org/officeDocument/2006/relationships" xmlns:p="http://schemas.openxmlformats.org/presentationml/2006/main">
  <p:tag name="FONT" val="Bold6"/>
  <p:tag name="FONT2" val="Reg6"/>
  <p:tag name="FONT3" val="Reg6"/>
  <p:tag name="FONTSETCLASSNAME" val="FontSet1"/>
  <p:tag name="FONTCOLOR" val="Red"/>
  <p:tag name="FONTCOLOR2" val="Black"/>
  <p:tag name="FONTCOLOR3" val="Black"/>
  <p:tag name="FONTCOLOR4" val="Black"/>
  <p:tag name="RUNS.FONT" val="4"/>
  <p:tag name="COLORS" val="-2;-2;-2;-2;Red;-2"/>
  <p:tag name="COLORSETCLASSNAME" val="ColorSet1"/>
  <p:tag name="SCRIPT" val="1"/>
  <p:tag name="FIELDS" val="CONF;DPT;DATE;"/>
  <p:tag name="MLI" val="1"/>
  <p:tag name="SHAPESETGROUPCLASSNAME" val="ShapeSetGroup1"/>
  <p:tag name="SHAPESETCLASSNAME" val="TitleOnly"/>
  <p:tag name="COLORSETGROUPCLASSNAME" val="ColorSetGroup1"/>
  <p:tag name="FONTSETGROUPCLASSNAME" val="FontSetGroup1"/>
  <p:tag name="SHAPECLASSNAME" val="FooterLine1OnSlides"/>
  <p:tag name="SHAPECLASSPROTECTIONTYPE" val="63"/>
</p:tagLst>
</file>

<file path=ppt/tags/tag109.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1.xml><?xml version="1.0" encoding="utf-8"?>
<p:tagLst xmlns:a="http://schemas.openxmlformats.org/drawingml/2006/main" xmlns:r="http://schemas.openxmlformats.org/officeDocument/2006/relationships" xmlns:p="http://schemas.openxmlformats.org/presentationml/2006/main">
  <p:tag name="SHAPE_LOCKS" val="16"/>
</p:tagLst>
</file>

<file path=ppt/tags/tag110.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Object"/>
  <p:tag name="COLORSETGROUPCLASSNAME" val="ColorSetGroup4"/>
  <p:tag name="FONTSETGROUPCLASSNAME" val="FontSetGroup1"/>
  <p:tag name="SHAPECLASSNAME" val="ObjectFull"/>
  <p:tag name="SHAPECLASSPROTECTIONTYPE" val="0"/>
  <p:tag name="COLORS" val="-2;-2;-2;-2;-1;-2"/>
</p:tagLst>
</file>

<file path=ppt/tags/tag111.xml><?xml version="1.0" encoding="utf-8"?>
<p:tagLst xmlns:a="http://schemas.openxmlformats.org/drawingml/2006/main" xmlns:r="http://schemas.openxmlformats.org/officeDocument/2006/relationships" xmlns:p="http://schemas.openxmlformats.org/presentationml/2006/main">
  <p:tag name="FIELD.CHAPTER.CONTENT" val="Header of section"/>
  <p:tag name="FIELD.CHAPTER.VALUE" val="Header of section"/>
  <p:tag name="FIELD.DPT.CONTENT" val="TT/SNA-C"/>
  <p:tag name="FIELD.DPT.VALUE" val="TT/SNA-C | "/>
  <p:tag name="FIELDS.INITIALIZED" val="1"/>
  <p:tag name="ML_1" val="TTUS_Wto_TT"/>
  <p:tag name="ML_2" val="Bosch2.mcr"/>
  <p:tag name="SHAPESETGROUPCLASSNAME" val="ShapeSetGroup1"/>
  <p:tag name="SHAPESETCLASSNAME" val="ChapterTitle"/>
  <p:tag name="COLORSETCLASSNAME" val="ColorSet2"/>
  <p:tag name="FONTSETGROUPCLASSNAME" val="FontSetGroup1"/>
  <p:tag name="STYLESETGROUPCLASSNAME" val="StyleSetGroup1"/>
  <p:tag name="MAPNAME" val="Map1"/>
  <p:tag name="CFG.LAYOUT" val="BOSCH2"/>
  <p:tag name="MLI" val="1"/>
  <p:tag name="PICTURE 3_SHAPECLASSPROTECTIONTYPE" val="15"/>
  <p:tag name="PICTURE 4_SHAPECLASSPROTECTIONTYPE" val="15"/>
  <p:tag name="TITLE 2_SHAPECLASSPROTECTIONTYPE" val="3"/>
  <p:tag name="PICTURE 1_SHAPECLASSPROTECTIONTYPE" val="15"/>
  <p:tag name="PICTURE 5_SHAPECLASSPROTECTIONTYPE" val="15"/>
  <p:tag name="NBTXT" val="How much will the water temperature raise?"/>
  <p:tag name="AGTX" val="How much will the water temperature raise?"/>
  <p:tag name="NBTXTC" val=""/>
  <p:tag name="AGTXC" val=""/>
  <p:tag name="ML_LAYOUT_RESOURCE" val="BOSCH2_16_9_NAVI_2018.MCR"/>
  <p:tag name="CFG.LAYOUTRES" val="BOSCH2_16_9_NAVI_2018"/>
  <p:tag name="COLORSETGROUPCLASSNAME" val="ColorSetGroup5"/>
  <p:tag name="PICTURE 6_SHAPECLASSPROTECTIONTYPE" val="15"/>
  <p:tag name="PICTURE 7_SHAPECLASSPROTECTIONTYPE" val="15"/>
</p:tagLst>
</file>

<file path=ppt/tags/tag112.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ChapterTitle"/>
  <p:tag name="COLORSETGROUPCLASSNAME" val="ColorSetGroup5"/>
  <p:tag name="FONTSETGROUPCLASSNAME" val="FontSetGroup1"/>
  <p:tag name="SHAPECLASSFILE" val="BoschLogo2018.emf"/>
  <p:tag name="MLI" val="1"/>
  <p:tag name="SHAPECLASSNAME" val="LogoOnSlides"/>
  <p:tag name="SHAPECLASSPROTECTIONTYPE" val="15"/>
</p:tagLst>
</file>

<file path=ppt/tags/tag113.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ChapterTitle"/>
  <p:tag name="COLORSETGROUPCLASSNAME" val="ColorSetGroup5"/>
  <p:tag name="FONTSETGROUPCLASSNAME" val="FontSetGroup1"/>
  <p:tag name="SHAPECLASSFILE" val="Bosch-Symbol-Logotype-Supergraphic.png"/>
  <p:tag name="MLI" val="1"/>
  <p:tag name="SHAPECLASSNAME" val="ColorBarOnTitleSlides"/>
  <p:tag name="SHAPECLASSPROTECTIONTYPE" val="15"/>
</p:tagLst>
</file>

<file path=ppt/tags/tag114.xml><?xml version="1.0" encoding="utf-8"?>
<p:tagLst xmlns:a="http://schemas.openxmlformats.org/drawingml/2006/main" xmlns:r="http://schemas.openxmlformats.org/officeDocument/2006/relationships" xmlns:p="http://schemas.openxmlformats.org/presentationml/2006/main">
  <p:tag name="FONT" val="Reg65"/>
  <p:tag name="FONTSETCLASSNAME" val="FontSet1"/>
  <p:tag name="COLORSETCLASSNAME" val="ColorSet1"/>
  <p:tag name="MLI" val="1"/>
  <p:tag name="SHAPESETGROUPCLASSNAME" val="ShapeSetGroup1"/>
  <p:tag name="SHAPESETCLASSNAME" val="ChapterTitle"/>
  <p:tag name="FONTSETGROUPCLASSNAME" val="FontSetGroup1"/>
  <p:tag name="SHAPECLASSNAME" val="TextOnChapterSlide"/>
  <p:tag name="COLORSETGROUPCLASSNAME" val="ColorSetGroup5"/>
  <p:tag name="SHAPECLASSPROTECTIONTYPE" val="3"/>
  <p:tag name="COLORS" val="-2;-2;-2;-2;-1;-2"/>
</p:tagLst>
</file>

<file path=ppt/tags/tag115.xml><?xml version="1.0" encoding="utf-8"?>
<p:tagLst xmlns:a="http://schemas.openxmlformats.org/drawingml/2006/main" xmlns:r="http://schemas.openxmlformats.org/officeDocument/2006/relationships" xmlns:p="http://schemas.openxmlformats.org/presentationml/2006/main">
  <p:tag name="COLORSETCLASSNAME" val="ColorSet2"/>
  <p:tag name="COLORS" val="Primary;-1;-2;-2;-1;-2"/>
</p:tagLst>
</file>

<file path=ppt/tags/tag116.xml><?xml version="1.0" encoding="utf-8"?>
<p:tagLst xmlns:a="http://schemas.openxmlformats.org/drawingml/2006/main" xmlns:r="http://schemas.openxmlformats.org/officeDocument/2006/relationships" xmlns:p="http://schemas.openxmlformats.org/presentationml/2006/main">
  <p:tag name="FIELD.CHAPTER.CONTENT" val="Header of section"/>
  <p:tag name="FIELD.CHAPTER.VALUE" val="Header of section"/>
  <p:tag name="FIELD.DPT.CONTENT" val="TT/SNA-C"/>
  <p:tag name="FIELD.DPT.VALUE" val="TT/SNA-C | "/>
  <p:tag name="FIELDS.INITIALIZED" val="1"/>
  <p:tag name="ML_1" val="TTUS_Wto_TT"/>
  <p:tag name="ML_2" val="Bosch2.mcr"/>
  <p:tag name="SHAPESETGROUPCLASSNAME" val="ShapeSetGroup1"/>
  <p:tag name="SHAPESETCLASSNAME" val="TitleOnly"/>
  <p:tag name="COLORSETGROUPCLASSNAME" val="ColorSetGroup1"/>
  <p:tag name="COLORSETCLASSNAME" val="ColorSet2"/>
  <p:tag name="FONTSETGROUPCLASSNAME" val="FontSetGroup1"/>
  <p:tag name="STYLESETGROUPCLASSNAME" val="StyleSetGroup1"/>
  <p:tag name="MAPNAME" val="Map1"/>
  <p:tag name="CFG.LAYOUT" val="BOSCH2"/>
  <p:tag name="MLI" val="1"/>
  <p:tag name="TEXTBOX 2_SHAPECLASSPROTECTIONTYPE" val="31"/>
  <p:tag name="RECTANGLE 3_SHAPECLASSPROTECTIONTYPE" val="3"/>
  <p:tag name="RECTANGLE 4_SHAPECLASSPROTECTIONTYPE" val="63"/>
  <p:tag name="RECTANGLE 5_SHAPECLASSPROTECTIONTYPE" val="63"/>
  <p:tag name="RECTANGLE 6_SHAPECLASSPROTECTIONTYPE" val="63"/>
  <p:tag name="TEXTBOX 7_SHAPECLASSPROTECTIONTYPE" val="25"/>
  <p:tag name="TITLE 1_SHAPECLASSPROTECTIONTYPE" val="9"/>
  <p:tag name="RECTANGLE 1_SHAPECLASSPROTECTIONTYPE" val="63"/>
  <p:tag name="ML_LAYOUT_RESOURCE" val="BOSCH2_16_9_NAVI_2018.MCR"/>
  <p:tag name="CFG.LAYOUTRES" val="BOSCH2_16_9_NAVI_2018"/>
</p:tagLst>
</file>

<file path=ppt/tags/tag117.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COLORSETCLASSNAME" val="ColorSet1"/>
  <p:tag name="SCRIPT" val="1"/>
  <p:tag name="FIELDS" val="CHAPTER;"/>
  <p:tag name="MLI" val="1"/>
  <p:tag name="SHAPESETGROUPCLASSNAME" val="ShapeSetGroup1"/>
  <p:tag name="SHAPESETCLASSNAME" val="TitleOnly"/>
  <p:tag name="COLORSETGROUPCLASSNAME" val="ColorSetGroup1"/>
  <p:tag name="FONTSETGROUPCLASSNAME" val="FontSetGroup1"/>
  <p:tag name="SHAPECLASSNAME" val="Chapterbox"/>
  <p:tag name="SHAPECLASSPROTECTIONTYPE" val="25"/>
  <p:tag name="COLORS" val="-2;-2;-2;-2;Primary;-2"/>
</p:tagLst>
</file>

<file path=ppt/tags/tag118.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FONTCOLOR" val="Black"/>
  <p:tag name="FONTCOLOR2" val="LightGray"/>
  <p:tag name="FONTCOLOR3" val="LightGray"/>
  <p:tag name="RUNS.FONT" val="3"/>
  <p:tag name="COLORS" val="-2;-2;-2;-2;Black;-2"/>
  <p:tag name="COLORSETCLASSNAME" val="ColorSet1"/>
  <p:tag name="SCRIPT" val="1"/>
  <p:tag name="FIELDS" val="REM_ABL;COPY;"/>
  <p:tag name="MLI" val="1"/>
  <p:tag name="SHAPESETGROUPCLASSNAME" val="ShapeSetGroup1"/>
  <p:tag name="SHAPESETCLASSNAME" val="TitleOnly"/>
  <p:tag name="COLORSETGROUPCLASSNAME" val="ColorSetGroup1"/>
  <p:tag name="FONTSETGROUPCLASSNAME" val="FontSetGroup1"/>
  <p:tag name="SHAPECLASSNAME" val="FooterLine2OnSlides"/>
  <p:tag name="SHAPECLASSPROTECTIONTYPE" val="63"/>
</p:tagLst>
</file>

<file path=ppt/tags/tag119.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TitleOnly"/>
  <p:tag name="COLORSETGROUPCLASSNAME" val="ColorSetGroup1"/>
  <p:tag name="FONTSETGROUPCLASSNAME" val="FontSetGroup1"/>
  <p:tag name="SHAPECLASSNAME" val="PageNumberOnSlides"/>
  <p:tag name="SHAPECLASSPROTECTIONTYPE" val="63"/>
</p:tagLst>
</file>

<file path=ppt/tags/tag12.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Slide"/>
  <p:tag name="COLORSETGROUPCLASSNAME" val="ColorSetGroup1"/>
  <p:tag name="FONTSETGROUPCLASSNAME" val="FontSetGroup1"/>
  <p:tag name="SHAPECLASSFILE" val="BoschLogo2016.emf"/>
  <p:tag name="MLI" val="1"/>
  <p:tag name="SHAPECLASSNAME" val="LogoOnSlides"/>
  <p:tag name="SHAPECLASSPROTECTIONTYPE" val="15"/>
</p:tagLst>
</file>

<file path=ppt/tags/tag120.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 val="-2;-2;-2;-2;-2;-2"/>
  <p:tag name="COLORSETCLASSNAME" val="ColorSet1"/>
  <p:tag name="SCRIPT" val="1"/>
  <p:tag name="FIELDS" val="REM_ANL;"/>
  <p:tag name="MLI" val="1"/>
  <p:tag name="SHAPESETGROUPCLASSNAME" val="ShapeSetGroup1"/>
  <p:tag name="SHAPESETCLASSNAME" val="TitleOnly"/>
  <p:tag name="COLORSETGROUPCLASSNAME" val="ColorSetGroup1"/>
  <p:tag name="FONTSETGROUPCLASSNAME" val="FontSetGroup1"/>
  <p:tag name="SHAPECLASSNAME" val="Attachment"/>
  <p:tag name="SHAPECLASSPROTECTIONTYPE" val="3"/>
</p:tagLst>
</file>

<file path=ppt/tags/tag121.xml><?xml version="1.0" encoding="utf-8"?>
<p:tagLst xmlns:a="http://schemas.openxmlformats.org/drawingml/2006/main" xmlns:r="http://schemas.openxmlformats.org/officeDocument/2006/relationships" xmlns:p="http://schemas.openxmlformats.org/presentationml/2006/main">
  <p:tag name="FONT" val="NavbarItem"/>
  <p:tag name="FONTSETCLASSNAME" val="FontSet1"/>
  <p:tag name="COLORS" val="-2;-2;-2;-2;-2;-2"/>
  <p:tag name="COLORSETCLASSNAME" val="ColorSet1"/>
  <p:tag name="MLI" val="1"/>
  <p:tag name="SHAPESETGROUPCLASSNAME" val="ShapeSetGroup1"/>
  <p:tag name="SHAPESETCLASSNAME" val="TitleOnly"/>
  <p:tag name="COLORSETGROUPCLASSNAME" val="ColorSetGroup1"/>
  <p:tag name="FONTSETGROUPCLASSNAME" val="FontSetGroup1"/>
  <p:tag name="SHAPECLASSNAME" val="tNavbar"/>
  <p:tag name="SHAPECLASSPROTECTIONTYPE" val="31"/>
</p:tagLst>
</file>

<file path=ppt/tags/tag122.xml><?xml version="1.0" encoding="utf-8"?>
<p:tagLst xmlns:a="http://schemas.openxmlformats.org/drawingml/2006/main" xmlns:r="http://schemas.openxmlformats.org/officeDocument/2006/relationships" xmlns:p="http://schemas.openxmlformats.org/presentationml/2006/main">
  <p:tag name="FONT" val="Bold6"/>
  <p:tag name="FONT2" val="Reg6"/>
  <p:tag name="FONT3" val="Reg6"/>
  <p:tag name="FONTSETCLASSNAME" val="FontSet1"/>
  <p:tag name="FONTCOLOR" val="Red"/>
  <p:tag name="FONTCOLOR2" val="Black"/>
  <p:tag name="FONTCOLOR3" val="Black"/>
  <p:tag name="FONTCOLOR4" val="Black"/>
  <p:tag name="RUNS.FONT" val="4"/>
  <p:tag name="COLORS" val="-2;-2;-2;-2;Red;-2"/>
  <p:tag name="COLORSETCLASSNAME" val="ColorSet1"/>
  <p:tag name="SCRIPT" val="1"/>
  <p:tag name="FIELDS" val="CONF;DPT;DATE;"/>
  <p:tag name="MLI" val="1"/>
  <p:tag name="SHAPESETGROUPCLASSNAME" val="ShapeSetGroup1"/>
  <p:tag name="SHAPESETCLASSNAME" val="TitleOnly"/>
  <p:tag name="COLORSETGROUPCLASSNAME" val="ColorSetGroup1"/>
  <p:tag name="FONTSETGROUPCLASSNAME" val="FontSetGroup1"/>
  <p:tag name="SHAPECLASSNAME" val="FooterLine1OnSlides"/>
  <p:tag name="SHAPECLASSPROTECTIONTYPE" val="63"/>
</p:tagLst>
</file>

<file path=ppt/tags/tag123.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Object"/>
  <p:tag name="COLORSETGROUPCLASSNAME" val="ColorSetGroup4"/>
  <p:tag name="FONTSETGROUPCLASSNAME" val="FontSetGroup1"/>
  <p:tag name="SHAPECLASSNAME" val="ObjectFull"/>
  <p:tag name="SHAPECLASSPROTECTIONTYPE" val="0"/>
  <p:tag name="COLORS" val="-2;-2;-2;-2;-1;-2"/>
</p:tagLst>
</file>

<file path=ppt/tags/tag124.xml><?xml version="1.0" encoding="utf-8"?>
<p:tagLst xmlns:a="http://schemas.openxmlformats.org/drawingml/2006/main" xmlns:r="http://schemas.openxmlformats.org/officeDocument/2006/relationships" xmlns:p="http://schemas.openxmlformats.org/presentationml/2006/main">
  <p:tag name="FIELD.CHAPTER.CONTENT" val="Header of section"/>
  <p:tag name="FIELD.CHAPTER.VALUE" val="Header of section"/>
  <p:tag name="FIELD.DPT.CONTENT" val="TT/SNA-C"/>
  <p:tag name="FIELD.DPT.VALUE" val="TT/SNA-C | "/>
  <p:tag name="FIELDS.INITIALIZED" val="1"/>
  <p:tag name="ML_1" val="TTUS_Wto_TT"/>
  <p:tag name="ML_2" val="Bosch2.mcr"/>
  <p:tag name="SHAPESETGROUPCLASSNAME" val="ShapeSetGroup1"/>
  <p:tag name="SHAPESETCLASSNAME" val="TitleOnly"/>
  <p:tag name="COLORSETGROUPCLASSNAME" val="ColorSetGroup1"/>
  <p:tag name="COLORSETCLASSNAME" val="ColorSet2"/>
  <p:tag name="FONTSETGROUPCLASSNAME" val="FontSetGroup1"/>
  <p:tag name="STYLESETGROUPCLASSNAME" val="StyleSetGroup1"/>
  <p:tag name="MAPNAME" val="Map1"/>
  <p:tag name="CFG.LAYOUT" val="BOSCH2"/>
  <p:tag name="MLI" val="1"/>
  <p:tag name="TEXTBOX 2_SHAPECLASSPROTECTIONTYPE" val="31"/>
  <p:tag name="RECTANGLE 3_SHAPECLASSPROTECTIONTYPE" val="3"/>
  <p:tag name="RECTANGLE 4_SHAPECLASSPROTECTIONTYPE" val="63"/>
  <p:tag name="RECTANGLE 5_SHAPECLASSPROTECTIONTYPE" val="63"/>
  <p:tag name="RECTANGLE 6_SHAPECLASSPROTECTIONTYPE" val="63"/>
  <p:tag name="TEXTBOX 7_SHAPECLASSPROTECTIONTYPE" val="25"/>
  <p:tag name="TITLE 1_SHAPECLASSPROTECTIONTYPE" val="9"/>
  <p:tag name="RECTANGLE 1_SHAPECLASSPROTECTIONTYPE" val="63"/>
  <p:tag name="ML_LAYOUT_RESOURCE" val="BOSCH2_16_9_NAVI_2018.MCR"/>
  <p:tag name="CFG.LAYOUTRES" val="BOSCH2_16_9_NAVI_2018"/>
</p:tagLst>
</file>

<file path=ppt/tags/tag125.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COLORSETCLASSNAME" val="ColorSet1"/>
  <p:tag name="SCRIPT" val="1"/>
  <p:tag name="FIELDS" val="CHAPTER;"/>
  <p:tag name="MLI" val="1"/>
  <p:tag name="SHAPESETGROUPCLASSNAME" val="ShapeSetGroup1"/>
  <p:tag name="SHAPESETCLASSNAME" val="TitleOnly"/>
  <p:tag name="COLORSETGROUPCLASSNAME" val="ColorSetGroup1"/>
  <p:tag name="FONTSETGROUPCLASSNAME" val="FontSetGroup1"/>
  <p:tag name="SHAPECLASSNAME" val="Chapterbox"/>
  <p:tag name="SHAPECLASSPROTECTIONTYPE" val="25"/>
  <p:tag name="COLORS" val="-2;-2;-2;-2;-1;-2"/>
</p:tagLst>
</file>

<file path=ppt/tags/tag126.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FONTCOLOR" val="Black"/>
  <p:tag name="FONTCOLOR2" val="LightGray"/>
  <p:tag name="FONTCOLOR3" val="LightGray"/>
  <p:tag name="RUNS.FONT" val="3"/>
  <p:tag name="COLORS" val="-2;-2;-2;-2;Black;-2"/>
  <p:tag name="COLORSETCLASSNAME" val="ColorSet1"/>
  <p:tag name="SCRIPT" val="1"/>
  <p:tag name="FIELDS" val="REM_ABL;COPY;"/>
  <p:tag name="MLI" val="1"/>
  <p:tag name="SHAPESETGROUPCLASSNAME" val="ShapeSetGroup1"/>
  <p:tag name="SHAPESETCLASSNAME" val="TitleOnly"/>
  <p:tag name="COLORSETGROUPCLASSNAME" val="ColorSetGroup1"/>
  <p:tag name="FONTSETGROUPCLASSNAME" val="FontSetGroup1"/>
  <p:tag name="SHAPECLASSNAME" val="FooterLine2OnSlides"/>
  <p:tag name="SHAPECLASSPROTECTIONTYPE" val="63"/>
</p:tagLst>
</file>

<file path=ppt/tags/tag127.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TitleOnly"/>
  <p:tag name="COLORSETGROUPCLASSNAME" val="ColorSetGroup1"/>
  <p:tag name="FONTSETGROUPCLASSNAME" val="FontSetGroup1"/>
  <p:tag name="SHAPECLASSNAME" val="PageNumberOnSlides"/>
  <p:tag name="SHAPECLASSPROTECTIONTYPE" val="63"/>
</p:tagLst>
</file>

<file path=ppt/tags/tag128.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 val="-2;-2;-2;-2;-2;-2"/>
  <p:tag name="COLORSETCLASSNAME" val="ColorSet1"/>
  <p:tag name="SCRIPT" val="1"/>
  <p:tag name="FIELDS" val="REM_ANL;"/>
  <p:tag name="MLI" val="1"/>
  <p:tag name="SHAPESETGROUPCLASSNAME" val="ShapeSetGroup1"/>
  <p:tag name="SHAPESETCLASSNAME" val="TitleOnly"/>
  <p:tag name="COLORSETGROUPCLASSNAME" val="ColorSetGroup1"/>
  <p:tag name="FONTSETGROUPCLASSNAME" val="FontSetGroup1"/>
  <p:tag name="SHAPECLASSNAME" val="Attachment"/>
  <p:tag name="SHAPECLASSPROTECTIONTYPE" val="3"/>
</p:tagLst>
</file>

<file path=ppt/tags/tag129.xml><?xml version="1.0" encoding="utf-8"?>
<p:tagLst xmlns:a="http://schemas.openxmlformats.org/drawingml/2006/main" xmlns:r="http://schemas.openxmlformats.org/officeDocument/2006/relationships" xmlns:p="http://schemas.openxmlformats.org/presentationml/2006/main">
  <p:tag name="FONT" val="NavbarItem"/>
  <p:tag name="FONTSETCLASSNAME" val="FontSet1"/>
  <p:tag name="COLORS" val="-2;-2;-2;-2;-2;-2"/>
  <p:tag name="COLORSETCLASSNAME" val="ColorSet1"/>
  <p:tag name="MLI" val="1"/>
  <p:tag name="SHAPESETGROUPCLASSNAME" val="ShapeSetGroup1"/>
  <p:tag name="SHAPESETCLASSNAME" val="TitleOnly"/>
  <p:tag name="COLORSETGROUPCLASSNAME" val="ColorSetGroup1"/>
  <p:tag name="FONTSETGROUPCLASSNAME" val="FontSetGroup1"/>
  <p:tag name="SHAPECLASSNAME" val="tNavbar"/>
  <p:tag name="SHAPECLASSPROTECTIONTYPE" val="31"/>
</p:tagLst>
</file>

<file path=ppt/tags/tag13.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Slide"/>
  <p:tag name="COLORSETGROUPCLASSNAME" val="ColorSetGroup1"/>
  <p:tag name="FONTSETGROUPCLASSNAME" val="FontSetGroup1"/>
  <p:tag name="SHAPECLASSFILE" val="Bosch-Supergraphic-Bottom-16-9.png"/>
  <p:tag name="MLI" val="1"/>
  <p:tag name="SHAPECLASSNAME" val="ColorBarOnSlides"/>
  <p:tag name="SHAPECLASSPROTECTIONTYPE" val="15"/>
</p:tagLst>
</file>

<file path=ppt/tags/tag130.xml><?xml version="1.0" encoding="utf-8"?>
<p:tagLst xmlns:a="http://schemas.openxmlformats.org/drawingml/2006/main" xmlns:r="http://schemas.openxmlformats.org/officeDocument/2006/relationships" xmlns:p="http://schemas.openxmlformats.org/presentationml/2006/main">
  <p:tag name="FONT" val="Bold6"/>
  <p:tag name="FONT2" val="Reg6"/>
  <p:tag name="FONT3" val="Reg6"/>
  <p:tag name="FONTSETCLASSNAME" val="FontSet1"/>
  <p:tag name="FONTCOLOR" val="Red"/>
  <p:tag name="FONTCOLOR2" val="Black"/>
  <p:tag name="FONTCOLOR3" val="Black"/>
  <p:tag name="FONTCOLOR4" val="Black"/>
  <p:tag name="RUNS.FONT" val="4"/>
  <p:tag name="COLORS" val="-2;-2;-2;-2;Red;-2"/>
  <p:tag name="COLORSETCLASSNAME" val="ColorSet1"/>
  <p:tag name="SCRIPT" val="1"/>
  <p:tag name="FIELDS" val="CONF;DPT;DATE;"/>
  <p:tag name="MLI" val="1"/>
  <p:tag name="SHAPESETGROUPCLASSNAME" val="ShapeSetGroup1"/>
  <p:tag name="SHAPESETCLASSNAME" val="TitleOnly"/>
  <p:tag name="COLORSETGROUPCLASSNAME" val="ColorSetGroup1"/>
  <p:tag name="FONTSETGROUPCLASSNAME" val="FontSetGroup1"/>
  <p:tag name="SHAPECLASSNAME" val="FooterLine1OnSlides"/>
  <p:tag name="SHAPECLASSPROTECTIONTYPE" val="63"/>
</p:tagLst>
</file>

<file path=ppt/tags/tag131.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32.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Object"/>
  <p:tag name="COLORSETGROUPCLASSNAME" val="ColorSetGroup4"/>
  <p:tag name="FONTSETGROUPCLASSNAME" val="FontSetGroup1"/>
  <p:tag name="SHAPECLASSNAME" val="ObjectFull"/>
  <p:tag name="SHAPECLASSPROTECTIONTYPE" val="0"/>
  <p:tag name="COLORS" val="-2;-2;-2;-2;-1;-2"/>
</p:tagLst>
</file>

<file path=ppt/tags/tag133.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Object"/>
  <p:tag name="COLORSETGROUPCLASSNAME" val="ColorSetGroup4"/>
  <p:tag name="FONTSETGROUPCLASSNAME" val="FontSetGroup1"/>
  <p:tag name="SHAPECLASSNAME" val="ObjectFull"/>
  <p:tag name="SHAPECLASSPROTECTIONTYPE" val="0"/>
  <p:tag name="COLORS" val="-2;-2;-2;-2;-1;-2"/>
</p:tagLst>
</file>

<file path=ppt/tags/tag134.xml><?xml version="1.0" encoding="utf-8"?>
<p:tagLst xmlns:a="http://schemas.openxmlformats.org/drawingml/2006/main" xmlns:r="http://schemas.openxmlformats.org/officeDocument/2006/relationships" xmlns:p="http://schemas.openxmlformats.org/presentationml/2006/main">
  <p:tag name="FIELD.CHAPTER.CONTENT" val="Header of section"/>
  <p:tag name="FIELD.CHAPTER.VALUE" val="Header of section"/>
  <p:tag name="FIELD.DPT.CONTENT" val="TT/SNA-C"/>
  <p:tag name="FIELD.DPT.VALUE" val="TT/SNA-C | "/>
  <p:tag name="FIELDS.INITIALIZED" val="1"/>
  <p:tag name="ML_1" val="TTUS_Wto_TT"/>
  <p:tag name="ML_2" val="Bosch2.mcr"/>
  <p:tag name="SHAPESETGROUPCLASSNAME" val="ShapeSetGroup1"/>
  <p:tag name="SHAPESETCLASSNAME" val="ChapterTitle"/>
  <p:tag name="COLORSETCLASSNAME" val="ColorSet2"/>
  <p:tag name="FONTSETGROUPCLASSNAME" val="FontSetGroup1"/>
  <p:tag name="STYLESETGROUPCLASSNAME" val="StyleSetGroup1"/>
  <p:tag name="MAPNAME" val="Map1"/>
  <p:tag name="CFG.LAYOUT" val="BOSCH2"/>
  <p:tag name="MLI" val="1"/>
  <p:tag name="PICTURE 3_SHAPECLASSPROTECTIONTYPE" val="15"/>
  <p:tag name="PICTURE 4_SHAPECLASSPROTECTIONTYPE" val="15"/>
  <p:tag name="TITLE 2_SHAPECLASSPROTECTIONTYPE" val="3"/>
  <p:tag name="PICTURE 1_SHAPECLASSPROTECTIONTYPE" val="15"/>
  <p:tag name="PICTURE 5_SHAPECLASSPROTECTIONTYPE" val="15"/>
  <p:tag name="NBTXT" val="How much will the water temperature raise?"/>
  <p:tag name="AGTX" val="How much will the water temperature raise?"/>
  <p:tag name="COLORSETGROUPCLASSNAME" val="ColorSetGroup6"/>
  <p:tag name="NBTXTC" val=""/>
  <p:tag name="AGTXC" val=""/>
  <p:tag name="ML_LAYOUT_RESOURCE" val="BOSCH2_16_9_NAVI_2018.MCR"/>
  <p:tag name="CFG.LAYOUTRES" val="BOSCH2_16_9_NAVI_2018"/>
</p:tagLst>
</file>

<file path=ppt/tags/tag135.xml><?xml version="1.0" encoding="utf-8"?>
<p:tagLst xmlns:a="http://schemas.openxmlformats.org/drawingml/2006/main" xmlns:r="http://schemas.openxmlformats.org/officeDocument/2006/relationships" xmlns:p="http://schemas.openxmlformats.org/presentationml/2006/main">
  <p:tag name="FONT" val="Reg65"/>
  <p:tag name="FONTSETCLASSNAME" val="FontSet1"/>
  <p:tag name="COLORSETCLASSNAME" val="ColorSet1"/>
  <p:tag name="MLI" val="1"/>
  <p:tag name="SHAPESETGROUPCLASSNAME" val="ShapeSetGroup1"/>
  <p:tag name="SHAPESETCLASSNAME" val="ChapterTitle"/>
  <p:tag name="FONTSETGROUPCLASSNAME" val="FontSetGroup1"/>
  <p:tag name="SHAPECLASSNAME" val="TextOnChapterSlide"/>
  <p:tag name="COLORSETGROUPCLASSNAME" val="ColorSetGroup6"/>
  <p:tag name="SHAPECLASSPROTECTIONTYPE" val=" 3"/>
  <p:tag name="COLORS" val="-2;-2;-2;-2;-1;-2"/>
</p:tagLst>
</file>

<file path=ppt/tags/tag136.xml><?xml version="1.0" encoding="utf-8"?>
<p:tagLst xmlns:a="http://schemas.openxmlformats.org/drawingml/2006/main" xmlns:r="http://schemas.openxmlformats.org/officeDocument/2006/relationships" xmlns:p="http://schemas.openxmlformats.org/presentationml/2006/main">
  <p:tag name="FIELD.CHAPTER.CONTENT" val="Header of section"/>
  <p:tag name="FIELD.CHAPTER.VALUE" val="Header of section"/>
  <p:tag name="FIELD.DPT.CONTENT" val="TT/SNA-C"/>
  <p:tag name="FIELD.DPT.VALUE" val="TT/SNA-C | "/>
  <p:tag name="FIELDS.INITIALIZED" val="1"/>
  <p:tag name="ML_1" val="TTUS_Wto_TT"/>
  <p:tag name="ML_2" val="Bosch2.mcr"/>
  <p:tag name="SHAPESETGROUPCLASSNAME" val="ShapeSetGroup1"/>
  <p:tag name="SHAPESETCLASSNAME" val="Object"/>
  <p:tag name="COLORSETGROUPCLASSNAME" val="ColorSetGroup4"/>
  <p:tag name="COLORSETCLASSNAME" val="ColorSet2"/>
  <p:tag name="FONTSETGROUPCLASSNAME" val="FontSetGroup1"/>
  <p:tag name="STYLESETGROUPCLASSNAME" val="StyleSetGroup1"/>
  <p:tag name="MAPNAME" val="Map1"/>
  <p:tag name="CFG.LAYOUT" val="BOSCH2"/>
  <p:tag name="MLI" val="1"/>
  <p:tag name="TEXTBOX 3_SHAPECLASSPROTECTIONTYPE" val="31"/>
  <p:tag name="RECTANGLE 4_SHAPECLASSPROTECTIONTYPE" val="3"/>
  <p:tag name="RECTANGLE 5_SHAPECLASSPROTECTIONTYPE" val="63"/>
  <p:tag name="RECTANGLE 6_SHAPECLASSPROTECTIONTYPE" val="63"/>
  <p:tag name="RECTANGLE 7_SHAPECLASSPROTECTIONTYPE" val="63"/>
  <p:tag name="CONTENT PLACEHOLDER 2_SHAPECLASSPROTECTIONTYPE" val="0"/>
  <p:tag name="TEXTBOX 8_SHAPECLASSPROTECTIONTYPE" val="25"/>
  <p:tag name="TITLE 1_SHAPECLASSPROTECTIONTYPE" val="9"/>
  <p:tag name="CONTENT PLACEHOLDER 11_SHAPECLASSPROTECTIONTYPE" val="0"/>
  <p:tag name="PICTURE 10_SHAPECLASSPROTECTIONTYPE" val="15"/>
  <p:tag name="CONTENT PLACEHOLDER 14_SHAPECLASSPROTECTIONTYPE" val="0"/>
  <p:tag name="PICTURE 13_SHAPECLASSPROTECTIONTYPE" val="15"/>
  <p:tag name="ML_LAYOUT_RESOURCE" val="BOSCH2_16_9_NAVI_2018.MCR"/>
  <p:tag name="CFG.LAYOUTRES" val="BOSCH2_16_9_NAVI_2018"/>
</p:tagLst>
</file>

<file path=ppt/tags/tag137.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Slide"/>
  <p:tag name="COLORSETGROUPCLASSNAME" val="ColorSetGroup4"/>
  <p:tag name="FONTSETGROUPCLASSNAME" val="FontSetGroup1"/>
  <p:tag name="SHAPECLASSFILE" val="Bosch-Supergraphic-Bottom-16-9.png"/>
  <p:tag name="MLI" val="1"/>
  <p:tag name="SHAPECLASSNAME" val="ColorBarOnSlides"/>
  <p:tag name="SHAPECLASSPROTECTIONTYPE" val="15"/>
</p:tagLst>
</file>

<file path=ppt/tags/tag138.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COLORSETCLASSNAME" val="ColorSet1"/>
  <p:tag name="SCRIPT" val="1"/>
  <p:tag name="FIELDS" val="CHAPTER;"/>
  <p:tag name="MLI" val="1"/>
  <p:tag name="SHAPESETGROUPCLASSNAME" val="ShapeSetGroup1"/>
  <p:tag name="SHAPESETCLASSNAME" val="Object"/>
  <p:tag name="COLORSETGROUPCLASSNAME" val="ColorSetGroup4"/>
  <p:tag name="FONTSETGROUPCLASSNAME" val="FontSetGroup1"/>
  <p:tag name="SHAPECLASSNAME" val="Chapterbox"/>
  <p:tag name="SHAPECLASSPROTECTIONTYPE" val="25"/>
  <p:tag name="COLORS" val="-2;-2;-2;-2;Magenta;-2"/>
</p:tagLst>
</file>

<file path=ppt/tags/tag139.xml><?xml version="1.0" encoding="utf-8"?>
<p:tagLst xmlns:a="http://schemas.openxmlformats.org/drawingml/2006/main" xmlns:r="http://schemas.openxmlformats.org/officeDocument/2006/relationships" xmlns:p="http://schemas.openxmlformats.org/presentationml/2006/main">
  <p:tag name="FONT" val="Bold6"/>
  <p:tag name="FONT2" val="Reg6"/>
  <p:tag name="FONT3" val="Reg6"/>
  <p:tag name="FONTSETCLASSNAME" val="FontSet1"/>
  <p:tag name="FONTCOLOR" val="Red"/>
  <p:tag name="FONTCOLOR2" val="Black"/>
  <p:tag name="FONTCOLOR3" val="Black"/>
  <p:tag name="FONTCOLOR4" val="Black"/>
  <p:tag name="RUNS.FONT" val="4"/>
  <p:tag name="COLORS" val="-2;-2;-2;-2;Red;-2"/>
  <p:tag name="COLORSETCLASSNAME" val="ColorSet1"/>
  <p:tag name="SCRIPT" val="1"/>
  <p:tag name="FIELDS" val="CONF;DPT;DATE;"/>
  <p:tag name="MLI" val="1"/>
  <p:tag name="SHAPESETGROUPCLASSNAME" val="ShapeSetGroup1"/>
  <p:tag name="SHAPESETCLASSNAME" val="Object"/>
  <p:tag name="COLORSETGROUPCLASSNAME" val="ColorSetGroup4"/>
  <p:tag name="FONTSETGROUPCLASSNAME" val="FontSetGroup1"/>
  <p:tag name="SHAPECLASSNAME" val="FooterLine1OnSlides"/>
  <p:tag name="SHAPECLASSPROTECTIONTYPE" val="63"/>
</p:tagLst>
</file>

<file path=ppt/tags/tag14.xml><?xml version="1.0" encoding="utf-8"?>
<p:tagLst xmlns:a="http://schemas.openxmlformats.org/drawingml/2006/main" xmlns:r="http://schemas.openxmlformats.org/officeDocument/2006/relationships" xmlns:p="http://schemas.openxmlformats.org/presentationml/2006/main">
  <p:tag name="FONT" val="Disguised"/>
  <p:tag name="FONTSETCLASSNAME" val="FontSet1"/>
  <p:tag name="COLORS" val="-2;-2;-2;-2;-2;-2"/>
  <p:tag name="COLORSETCLASSNAME" val="ColorSet1"/>
  <p:tag name="MLI" val="1"/>
  <p:tag name="SHAPESETGROUPCLASSNAME" val="ShapeSetGroup1"/>
  <p:tag name="SHAPESETCLASSNAME" val="TitleSlide"/>
  <p:tag name="COLORSETGROUPCLASSNAME" val="ColorSetGroup1"/>
  <p:tag name="FONTSETGROUPCLASSNAME" val="FontSetGroup1"/>
  <p:tag name="SHAPECLASSNAME" val="HiddenSubtitle"/>
  <p:tag name="SHAPECLASSPROTECTIONTYPE" val="0"/>
  <p:tag name="ML_SENDTOBACK" val=" 1"/>
</p:tagLst>
</file>

<file path=ppt/tags/tag140.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FONTCOLOR" val="Black"/>
  <p:tag name="FONTCOLOR2" val="LightGray"/>
  <p:tag name="FONTCOLOR3" val="LightGray"/>
  <p:tag name="RUNS.FONT" val="3"/>
  <p:tag name="COLORS" val="-2;-2;-2;-2;Black;-2"/>
  <p:tag name="COLORSETCLASSNAME" val="ColorSet1"/>
  <p:tag name="SCRIPT" val="1"/>
  <p:tag name="FIELDS" val="REM_ABL;COPY;"/>
  <p:tag name="MLI" val="1"/>
  <p:tag name="SHAPESETGROUPCLASSNAME" val="ShapeSetGroup1"/>
  <p:tag name="SHAPESETCLASSNAME" val="Object"/>
  <p:tag name="COLORSETGROUPCLASSNAME" val="ColorSetGroup4"/>
  <p:tag name="FONTSETGROUPCLASSNAME" val="FontSetGroup1"/>
  <p:tag name="SHAPECLASSNAME" val="FooterLine2OnSlides"/>
  <p:tag name="SHAPECLASSPROTECTIONTYPE" val="63"/>
</p:tagLst>
</file>

<file path=ppt/tags/tag141.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Object"/>
  <p:tag name="COLORSETGROUPCLASSNAME" val="ColorSetGroup4"/>
  <p:tag name="FONTSETGROUPCLASSNAME" val="FontSetGroup1"/>
  <p:tag name="SHAPECLASSNAME" val="PageNumberOnSlides"/>
  <p:tag name="SHAPECLASSPROTECTIONTYPE" val="63"/>
</p:tagLst>
</file>

<file path=ppt/tags/tag142.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 val="-2;-2;-2;-2;-2;-2"/>
  <p:tag name="COLORSETCLASSNAME" val="ColorSet1"/>
  <p:tag name="SCRIPT" val="1"/>
  <p:tag name="FIELDS" val="REM_ANL;"/>
  <p:tag name="MLI" val="1"/>
  <p:tag name="SHAPESETGROUPCLASSNAME" val="ShapeSetGroup1"/>
  <p:tag name="SHAPESETCLASSNAME" val="Object"/>
  <p:tag name="COLORSETGROUPCLASSNAME" val="ColorSetGroup4"/>
  <p:tag name="FONTSETGROUPCLASSNAME" val="FontSetGroup1"/>
  <p:tag name="SHAPECLASSNAME" val="Attachment"/>
  <p:tag name="SHAPECLASSPROTECTIONTYPE" val="3"/>
</p:tagLst>
</file>

<file path=ppt/tags/tag143.xml><?xml version="1.0" encoding="utf-8"?>
<p:tagLst xmlns:a="http://schemas.openxmlformats.org/drawingml/2006/main" xmlns:r="http://schemas.openxmlformats.org/officeDocument/2006/relationships" xmlns:p="http://schemas.openxmlformats.org/presentationml/2006/main">
  <p:tag name="FONT" val="NavbarItem"/>
  <p:tag name="FONTSETCLASSNAME" val="FontSet1"/>
  <p:tag name="COLORS" val="-2;-2;-2;-2;-2;-2"/>
  <p:tag name="COLORSETCLASSNAME" val="ColorSet1"/>
  <p:tag name="MLI" val="1"/>
  <p:tag name="SHAPESETGROUPCLASSNAME" val="ShapeSetGroup1"/>
  <p:tag name="SHAPESETCLASSNAME" val="Object"/>
  <p:tag name="COLORSETGROUPCLASSNAME" val="ColorSetGroup4"/>
  <p:tag name="FONTSETGROUPCLASSNAME" val="FontSetGroup1"/>
  <p:tag name="SHAPECLASSNAME" val="tNavbar"/>
  <p:tag name="SHAPECLASSPROTECTIONTYPE" val="31"/>
</p:tagLst>
</file>

<file path=ppt/tags/tag144.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Object"/>
  <p:tag name="COLORSETGROUPCLASSNAME" val="ColorSetGroup4"/>
  <p:tag name="FONTSETGROUPCLASSNAME" val="FontSetGroup1"/>
  <p:tag name="SHAPECLASSNAME" val="ObjectFull"/>
  <p:tag name="SHAPECLASSPROTECTIONTYPE" val="0"/>
  <p:tag name="COLORS" val="-2;-2;-2;-2;-1;-2"/>
</p:tagLst>
</file>

<file path=ppt/tags/tag145.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46.xml><?xml version="1.0" encoding="utf-8"?>
<p:tagLst xmlns:a="http://schemas.openxmlformats.org/drawingml/2006/main" xmlns:r="http://schemas.openxmlformats.org/officeDocument/2006/relationships" xmlns:p="http://schemas.openxmlformats.org/presentationml/2006/main">
  <p:tag name="FIELD.CHAPTER.CONTENT" val="Header of section"/>
  <p:tag name="FIELD.CHAPTER.VALUE" val="Header of section"/>
  <p:tag name="FIELD.DPT.CONTENT" val="TT/SNA-C"/>
  <p:tag name="FIELD.DPT.VALUE" val="TT/SNA-C | "/>
  <p:tag name="FIELDS.INITIALIZED" val="1"/>
  <p:tag name="ML_1" val="TTUS_Wto_TT"/>
  <p:tag name="ML_2" val="Bosch2.mcr"/>
  <p:tag name="SHAPESETGROUPCLASSNAME" val="ShapeSetGroup1"/>
  <p:tag name="SHAPESETCLASSNAME" val="Object"/>
  <p:tag name="COLORSETGROUPCLASSNAME" val="ColorSetGroup4"/>
  <p:tag name="COLORSETCLASSNAME" val="ColorSet2"/>
  <p:tag name="FONTSETGROUPCLASSNAME" val="FontSetGroup1"/>
  <p:tag name="STYLESETGROUPCLASSNAME" val="StyleSetGroup1"/>
  <p:tag name="MAPNAME" val="Map1"/>
  <p:tag name="CFG.LAYOUT" val="BOSCH2"/>
  <p:tag name="MLI" val="1"/>
  <p:tag name="TEXTBOX 3_SHAPECLASSPROTECTIONTYPE" val="31"/>
  <p:tag name="RECTANGLE 4_SHAPECLASSPROTECTIONTYPE" val="3"/>
  <p:tag name="RECTANGLE 5_SHAPECLASSPROTECTIONTYPE" val="63"/>
  <p:tag name="RECTANGLE 6_SHAPECLASSPROTECTIONTYPE" val="63"/>
  <p:tag name="RECTANGLE 7_SHAPECLASSPROTECTIONTYPE" val="63"/>
  <p:tag name="CONTENT PLACEHOLDER 2_SHAPECLASSPROTECTIONTYPE" val="0"/>
  <p:tag name="TEXTBOX 8_SHAPECLASSPROTECTIONTYPE" val="25"/>
  <p:tag name="TITLE 1_SHAPECLASSPROTECTIONTYPE" val="9"/>
  <p:tag name="CONTENT PLACEHOLDER 11_SHAPECLASSPROTECTIONTYPE" val="0"/>
  <p:tag name="PICTURE 10_SHAPECLASSPROTECTIONTYPE" val="15"/>
  <p:tag name="CONTENT PLACEHOLDER 14_SHAPECLASSPROTECTIONTYPE" val="0"/>
  <p:tag name="PICTURE 13_SHAPECLASSPROTECTIONTYPE" val="15"/>
  <p:tag name="ML_LAYOUT_RESOURCE" val="BOSCH2_16_9_NAVI_2018.MCR"/>
  <p:tag name="CFG.LAYOUTRES" val="BOSCH2_16_9_NAVI_2018"/>
</p:tagLst>
</file>

<file path=ppt/tags/tag147.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Slide"/>
  <p:tag name="COLORSETGROUPCLASSNAME" val="ColorSetGroup4"/>
  <p:tag name="FONTSETGROUPCLASSNAME" val="FontSetGroup1"/>
  <p:tag name="SHAPECLASSFILE" val="Bosch-Supergraphic-Bottom-16-9.png"/>
  <p:tag name="MLI" val="1"/>
  <p:tag name="SHAPECLASSNAME" val="ColorBarOnSlides"/>
  <p:tag name="SHAPECLASSPROTECTIONTYPE" val="15"/>
</p:tagLst>
</file>

<file path=ppt/tags/tag148.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COLORSETCLASSNAME" val="ColorSet1"/>
  <p:tag name="SCRIPT" val="1"/>
  <p:tag name="FIELDS" val="CHAPTER;"/>
  <p:tag name="MLI" val="1"/>
  <p:tag name="SHAPESETGROUPCLASSNAME" val="ShapeSetGroup1"/>
  <p:tag name="SHAPESETCLASSNAME" val="Object"/>
  <p:tag name="COLORSETGROUPCLASSNAME" val="ColorSetGroup4"/>
  <p:tag name="FONTSETGROUPCLASSNAME" val="FontSetGroup1"/>
  <p:tag name="SHAPECLASSNAME" val="Chapterbox"/>
  <p:tag name="SHAPECLASSPROTECTIONTYPE" val="25"/>
  <p:tag name="COLORS" val="-2;-2;-2;-2;Magenta;-2"/>
</p:tagLst>
</file>

<file path=ppt/tags/tag149.xml><?xml version="1.0" encoding="utf-8"?>
<p:tagLst xmlns:a="http://schemas.openxmlformats.org/drawingml/2006/main" xmlns:r="http://schemas.openxmlformats.org/officeDocument/2006/relationships" xmlns:p="http://schemas.openxmlformats.org/presentationml/2006/main">
  <p:tag name="FONT" val="Bold6"/>
  <p:tag name="FONT2" val="Reg6"/>
  <p:tag name="FONT3" val="Reg6"/>
  <p:tag name="FONTSETCLASSNAME" val="FontSet1"/>
  <p:tag name="FONTCOLOR" val="Red"/>
  <p:tag name="FONTCOLOR2" val="Black"/>
  <p:tag name="FONTCOLOR3" val="Black"/>
  <p:tag name="FONTCOLOR4" val="Black"/>
  <p:tag name="RUNS.FONT" val="4"/>
  <p:tag name="COLORS" val="-2;-2;-2;-2;Red;-2"/>
  <p:tag name="COLORSETCLASSNAME" val="ColorSet1"/>
  <p:tag name="SCRIPT" val="1"/>
  <p:tag name="FIELDS" val="CONF;DPT;DATE;"/>
  <p:tag name="MLI" val="1"/>
  <p:tag name="SHAPESETGROUPCLASSNAME" val="ShapeSetGroup1"/>
  <p:tag name="SHAPESETCLASSNAME" val="Object"/>
  <p:tag name="COLORSETGROUPCLASSNAME" val="ColorSetGroup4"/>
  <p:tag name="FONTSETGROUPCLASSNAME" val="FontSetGroup1"/>
  <p:tag name="SHAPECLASSNAME" val="FooterLine1OnSlides"/>
  <p:tag name="SHAPECLASSPROTECTIONTYPE" val="63"/>
</p:tagLst>
</file>

<file path=ppt/tags/tag15.xml><?xml version="1.0" encoding="utf-8"?>
<p:tagLst xmlns:a="http://schemas.openxmlformats.org/drawingml/2006/main" xmlns:r="http://schemas.openxmlformats.org/officeDocument/2006/relationships" xmlns:p="http://schemas.openxmlformats.org/presentationml/2006/main">
  <p:tag name="FONT" val="Reg80"/>
  <p:tag name="FONTSETCLASSNAME" val="FontSet1"/>
  <p:tag name="COLORS" val="-2;-2;-2;-2;White;-2"/>
  <p:tag name="COLORSETCLASSNAME" val="ColorSet1"/>
  <p:tag name="MLI" val="1"/>
  <p:tag name="SHAPESETGROUPCLASSNAME" val="ShapeSetGroup1"/>
  <p:tag name="SHAPESETCLASSNAME" val="TitleSlide"/>
  <p:tag name="COLORSETGROUPCLASSNAME" val="ColorSetGroup1"/>
  <p:tag name="FONTSETGROUPCLASSNAME" val="FontSetGroup1"/>
  <p:tag name="SHAPECLASSNAME" val="TitleOnTitleSlides"/>
  <p:tag name="SHAPECLASSPROTECTIONTYPE" val="3"/>
</p:tagLst>
</file>

<file path=ppt/tags/tag150.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FONTCOLOR" val="Black"/>
  <p:tag name="FONTCOLOR2" val="LightGray"/>
  <p:tag name="FONTCOLOR3" val="LightGray"/>
  <p:tag name="RUNS.FONT" val="3"/>
  <p:tag name="COLORS" val="-2;-2;-2;-2;Black;-2"/>
  <p:tag name="COLORSETCLASSNAME" val="ColorSet1"/>
  <p:tag name="SCRIPT" val="1"/>
  <p:tag name="FIELDS" val="REM_ABL;COPY;"/>
  <p:tag name="MLI" val="1"/>
  <p:tag name="SHAPESETGROUPCLASSNAME" val="ShapeSetGroup1"/>
  <p:tag name="SHAPESETCLASSNAME" val="Object"/>
  <p:tag name="COLORSETGROUPCLASSNAME" val="ColorSetGroup4"/>
  <p:tag name="FONTSETGROUPCLASSNAME" val="FontSetGroup1"/>
  <p:tag name="SHAPECLASSNAME" val="FooterLine2OnSlides"/>
  <p:tag name="SHAPECLASSPROTECTIONTYPE" val="63"/>
</p:tagLst>
</file>

<file path=ppt/tags/tag151.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Object"/>
  <p:tag name="COLORSETGROUPCLASSNAME" val="ColorSetGroup4"/>
  <p:tag name="FONTSETGROUPCLASSNAME" val="FontSetGroup1"/>
  <p:tag name="SHAPECLASSNAME" val="PageNumberOnSlides"/>
  <p:tag name="SHAPECLASSPROTECTIONTYPE" val="63"/>
</p:tagLst>
</file>

<file path=ppt/tags/tag152.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 val="-2;-2;-2;-2;-2;-2"/>
  <p:tag name="COLORSETCLASSNAME" val="ColorSet1"/>
  <p:tag name="SCRIPT" val="1"/>
  <p:tag name="FIELDS" val="REM_ANL;"/>
  <p:tag name="MLI" val="1"/>
  <p:tag name="SHAPESETGROUPCLASSNAME" val="ShapeSetGroup1"/>
  <p:tag name="SHAPESETCLASSNAME" val="Object"/>
  <p:tag name="COLORSETGROUPCLASSNAME" val="ColorSetGroup4"/>
  <p:tag name="FONTSETGROUPCLASSNAME" val="FontSetGroup1"/>
  <p:tag name="SHAPECLASSNAME" val="Attachment"/>
  <p:tag name="SHAPECLASSPROTECTIONTYPE" val="3"/>
</p:tagLst>
</file>

<file path=ppt/tags/tag153.xml><?xml version="1.0" encoding="utf-8"?>
<p:tagLst xmlns:a="http://schemas.openxmlformats.org/drawingml/2006/main" xmlns:r="http://schemas.openxmlformats.org/officeDocument/2006/relationships" xmlns:p="http://schemas.openxmlformats.org/presentationml/2006/main">
  <p:tag name="FONT" val="NavbarItem"/>
  <p:tag name="FONTSETCLASSNAME" val="FontSet1"/>
  <p:tag name="COLORS" val="-2;-2;-2;-2;-2;-2"/>
  <p:tag name="COLORSETCLASSNAME" val="ColorSet1"/>
  <p:tag name="MLI" val="1"/>
  <p:tag name="SHAPESETGROUPCLASSNAME" val="ShapeSetGroup1"/>
  <p:tag name="SHAPESETCLASSNAME" val="Object"/>
  <p:tag name="COLORSETGROUPCLASSNAME" val="ColorSetGroup4"/>
  <p:tag name="FONTSETGROUPCLASSNAME" val="FontSetGroup1"/>
  <p:tag name="SHAPECLASSNAME" val="tNavbar"/>
  <p:tag name="SHAPECLASSPROTECTIONTYPE" val="31"/>
</p:tagLst>
</file>

<file path=ppt/tags/tag154.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Object"/>
  <p:tag name="COLORSETGROUPCLASSNAME" val="ColorSetGroup4"/>
  <p:tag name="FONTSETGROUPCLASSNAME" val="FontSetGroup1"/>
  <p:tag name="SHAPECLASSNAME" val="ObjectFull"/>
  <p:tag name="SHAPECLASSPROTECTIONTYPE" val="0"/>
  <p:tag name="COLORS" val="-2;-2;-2;-2;-1;-2"/>
</p:tagLst>
</file>

<file path=ppt/tags/tag155.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56.xml><?xml version="1.0" encoding="utf-8"?>
<p:tagLst xmlns:a="http://schemas.openxmlformats.org/drawingml/2006/main" xmlns:r="http://schemas.openxmlformats.org/officeDocument/2006/relationships" xmlns:p="http://schemas.openxmlformats.org/presentationml/2006/main">
  <p:tag name="FIELD.CHAPTER.CONTENT" val="Header of section"/>
  <p:tag name="FIELD.CHAPTER.VALUE" val="Header of section"/>
  <p:tag name="FIELD.DPT.CONTENT" val="TT/SNA-C"/>
  <p:tag name="FIELD.DPT.VALUE" val="TT/SNA-C | "/>
  <p:tag name="FIELDS.INITIALIZED" val="1"/>
  <p:tag name="ML_1" val="TTUS_Wto_TT"/>
  <p:tag name="ML_2" val="Bosch2.mcr"/>
  <p:tag name="SHAPESETGROUPCLASSNAME" val="ShapeSetGroup1"/>
  <p:tag name="SHAPESETCLASSNAME" val="ChapterTitle"/>
  <p:tag name="COLORSETCLASSNAME" val="ColorSet2"/>
  <p:tag name="FONTSETGROUPCLASSNAME" val="FontSetGroup1"/>
  <p:tag name="STYLESETGROUPCLASSNAME" val="StyleSetGroup1"/>
  <p:tag name="MAPNAME" val="Map1"/>
  <p:tag name="CFG.LAYOUT" val="BOSCH2"/>
  <p:tag name="MLI" val="1"/>
  <p:tag name="PICTURE 3_SHAPECLASSPROTECTIONTYPE" val="15"/>
  <p:tag name="PICTURE 4_SHAPECLASSPROTECTIONTYPE" val="15"/>
  <p:tag name="TITLE 2_SHAPECLASSPROTECTIONTYPE" val="3"/>
  <p:tag name="PICTURE 1_SHAPECLASSPROTECTIONTYPE" val="15"/>
  <p:tag name="PICTURE 5_SHAPECLASSPROTECTIONTYPE" val="15"/>
  <p:tag name="NBTXT" val="How much will the water temperature raise?"/>
  <p:tag name="AGTX" val="How much will the water temperature raise?"/>
  <p:tag name="COLORSETGROUPCLASSNAME" val="ColorSetGroup1"/>
  <p:tag name="NBTXTC" val=""/>
  <p:tag name="AGTXC" val=""/>
  <p:tag name="ML_LAYOUT_RESOURCE" val="BOSCH2_16_9_NAVI_2018.MCR"/>
  <p:tag name="CFG.LAYOUTRES" val="BOSCH2_16_9_NAVI_2018"/>
</p:tagLst>
</file>

<file path=ppt/tags/tag157.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ChapterTitle"/>
  <p:tag name="COLORSETGROUPCLASSNAME" val="ColorSetGroup1"/>
  <p:tag name="FONTSETGROUPCLASSNAME" val="FontSetGroup1"/>
  <p:tag name="SHAPECLASSFILE" val="Bosch-Symbol-Logotype-Supergraphic.png"/>
  <p:tag name="MLI" val="1"/>
  <p:tag name="SHAPECLASSNAME" val="ColorBarOnTitleSlides"/>
  <p:tag name="SHAPECLASSPROTECTIONTYPE" val=" 15"/>
</p:tagLst>
</file>

<file path=ppt/tags/tag158.xml><?xml version="1.0" encoding="utf-8"?>
<p:tagLst xmlns:a="http://schemas.openxmlformats.org/drawingml/2006/main" xmlns:r="http://schemas.openxmlformats.org/officeDocument/2006/relationships" xmlns:p="http://schemas.openxmlformats.org/presentationml/2006/main">
  <p:tag name="FONT" val="Reg65"/>
  <p:tag name="FONTSETCLASSNAME" val="FontSet1"/>
  <p:tag name="COLORSETCLASSNAME" val="ColorSet1"/>
  <p:tag name="MLI" val="1"/>
  <p:tag name="SHAPESETGROUPCLASSNAME" val="ShapeSetGroup1"/>
  <p:tag name="SHAPESETCLASSNAME" val="ChapterTitle"/>
  <p:tag name="FONTSETGROUPCLASSNAME" val="FontSetGroup1"/>
  <p:tag name="SHAPECLASSNAME" val="TextOnChapterSlide"/>
  <p:tag name="COLORSETGROUPCLASSNAME" val="ColorSetGroup1"/>
  <p:tag name="SHAPECLASSPROTECTIONTYPE" val=" 3"/>
  <p:tag name="COLORS" val="-2;-2;-2;-2;-1;-2"/>
</p:tagLst>
</file>

<file path=ppt/tags/tag159.xml><?xml version="1.0" encoding="utf-8"?>
<p:tagLst xmlns:a="http://schemas.openxmlformats.org/drawingml/2006/main" xmlns:r="http://schemas.openxmlformats.org/officeDocument/2006/relationships" xmlns:p="http://schemas.openxmlformats.org/presentationml/2006/main">
  <p:tag name="COLORSETCLASSNAME" val="ColorSet2"/>
  <p:tag name="COLORS" val="Primary;-1;-2;-2;-1;-2"/>
</p:tagLst>
</file>

<file path=ppt/tags/tag16.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Slide"/>
  <p:tag name="COLORSETGROUPCLASSNAME" val="ColorSetGroup1"/>
  <p:tag name="FONTSETGROUPCLASSNAME" val="FontSetGroup1"/>
  <p:tag name="SHAPECLASSFILE" val="Bosch-Supergraphic-Bottom-16-9.png"/>
  <p:tag name="MLI" val="1"/>
  <p:tag name="SHAPECLASSNAME" val="ColorBarOnSlides"/>
  <p:tag name="SHAPECLASSPROTECTIONTYPE" val="15"/>
</p:tagLst>
</file>

<file path=ppt/tags/tag160.xml><?xml version="1.0" encoding="utf-8"?>
<p:tagLst xmlns:a="http://schemas.openxmlformats.org/drawingml/2006/main" xmlns:r="http://schemas.openxmlformats.org/officeDocument/2006/relationships" xmlns:p="http://schemas.openxmlformats.org/presentationml/2006/main">
  <p:tag name="FIELD.CHAPTER.CONTENT" val="Header of section"/>
  <p:tag name="FIELD.CHAPTER.VALUE" val="Header of section"/>
  <p:tag name="FIELD.DPT.CONTENT" val="TT/SNA-C"/>
  <p:tag name="FIELD.DPT.VALUE" val="TT/SNA-C | "/>
  <p:tag name="FIELDS.INITIALIZED" val="1"/>
  <p:tag name="ML_1" val="TTUS_Wto_TT"/>
  <p:tag name="ML_2" val="Bosch2.mcr"/>
  <p:tag name="SHAPESETGROUPCLASSNAME" val="ShapeSetGroup1"/>
  <p:tag name="SHAPESETCLASSNAME" val="Object"/>
  <p:tag name="COLORSETGROUPCLASSNAME" val="ColorSetGroup4"/>
  <p:tag name="COLORSETCLASSNAME" val="ColorSet2"/>
  <p:tag name="FONTSETGROUPCLASSNAME" val="FontSetGroup1"/>
  <p:tag name="STYLESETGROUPCLASSNAME" val="StyleSetGroup1"/>
  <p:tag name="MAPNAME" val="Map1"/>
  <p:tag name="CFG.LAYOUT" val="BOSCH2"/>
  <p:tag name="MLI" val="1"/>
  <p:tag name="TEXTBOX 3_SHAPECLASSPROTECTIONTYPE" val="31"/>
  <p:tag name="RECTANGLE 4_SHAPECLASSPROTECTIONTYPE" val="3"/>
  <p:tag name="RECTANGLE 5_SHAPECLASSPROTECTIONTYPE" val="63"/>
  <p:tag name="RECTANGLE 6_SHAPECLASSPROTECTIONTYPE" val="63"/>
  <p:tag name="RECTANGLE 7_SHAPECLASSPROTECTIONTYPE" val="63"/>
  <p:tag name="CONTENT PLACEHOLDER 2_SHAPECLASSPROTECTIONTYPE" val="0"/>
  <p:tag name="TEXTBOX 8_SHAPECLASSPROTECTIONTYPE" val="25"/>
  <p:tag name="TITLE 1_SHAPECLASSPROTECTIONTYPE" val="9"/>
  <p:tag name="CONTENT PLACEHOLDER 11_SHAPECLASSPROTECTIONTYPE" val="0"/>
  <p:tag name="PICTURE 10_SHAPECLASSPROTECTIONTYPE" val="15"/>
  <p:tag name="CONTENT PLACEHOLDER 14_SHAPECLASSPROTECTIONTYPE" val="0"/>
  <p:tag name="PICTURE 13_SHAPECLASSPROTECTIONTYPE" val="15"/>
  <p:tag name="ML_LAYOUT_RESOURCE" val="BOSCH2_16_9_NAVI_2018.MCR"/>
  <p:tag name="CFG.LAYOUTRES" val="BOSCH2_16_9_NAVI_2018"/>
</p:tagLst>
</file>

<file path=ppt/tags/tag161.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Slide"/>
  <p:tag name="COLORSETGROUPCLASSNAME" val="ColorSetGroup4"/>
  <p:tag name="FONTSETGROUPCLASSNAME" val="FontSetGroup1"/>
  <p:tag name="SHAPECLASSFILE" val="Bosch-Supergraphic-Bottom-16-9.png"/>
  <p:tag name="MLI" val="1"/>
  <p:tag name="SHAPECLASSNAME" val="ColorBarOnSlides"/>
  <p:tag name="SHAPECLASSPROTECTIONTYPE" val="15"/>
</p:tagLst>
</file>

<file path=ppt/tags/tag162.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COLORSETCLASSNAME" val="ColorSet1"/>
  <p:tag name="SCRIPT" val="1"/>
  <p:tag name="FIELDS" val="CHAPTER;"/>
  <p:tag name="MLI" val="1"/>
  <p:tag name="SHAPESETGROUPCLASSNAME" val="ShapeSetGroup1"/>
  <p:tag name="SHAPESETCLASSNAME" val="Object"/>
  <p:tag name="COLORSETGROUPCLASSNAME" val="ColorSetGroup4"/>
  <p:tag name="FONTSETGROUPCLASSNAME" val="FontSetGroup1"/>
  <p:tag name="SHAPECLASSNAME" val="Chapterbox"/>
  <p:tag name="SHAPECLASSPROTECTIONTYPE" val="25"/>
  <p:tag name="COLORS" val="-2;-2;-2;-2;Magenta;-2"/>
</p:tagLst>
</file>

<file path=ppt/tags/tag163.xml><?xml version="1.0" encoding="utf-8"?>
<p:tagLst xmlns:a="http://schemas.openxmlformats.org/drawingml/2006/main" xmlns:r="http://schemas.openxmlformats.org/officeDocument/2006/relationships" xmlns:p="http://schemas.openxmlformats.org/presentationml/2006/main">
  <p:tag name="FONT" val="Bold6"/>
  <p:tag name="FONT2" val="Reg6"/>
  <p:tag name="FONT3" val="Reg6"/>
  <p:tag name="FONTSETCLASSNAME" val="FontSet1"/>
  <p:tag name="FONTCOLOR" val="Red"/>
  <p:tag name="FONTCOLOR2" val="Black"/>
  <p:tag name="FONTCOLOR3" val="Black"/>
  <p:tag name="FONTCOLOR4" val="Black"/>
  <p:tag name="RUNS.FONT" val="4"/>
  <p:tag name="COLORS" val="-2;-2;-2;-2;Red;-2"/>
  <p:tag name="COLORSETCLASSNAME" val="ColorSet1"/>
  <p:tag name="SCRIPT" val="1"/>
  <p:tag name="FIELDS" val="CONF;DPT;DATE;"/>
  <p:tag name="MLI" val="1"/>
  <p:tag name="SHAPESETGROUPCLASSNAME" val="ShapeSetGroup1"/>
  <p:tag name="SHAPESETCLASSNAME" val="Object"/>
  <p:tag name="COLORSETGROUPCLASSNAME" val="ColorSetGroup4"/>
  <p:tag name="FONTSETGROUPCLASSNAME" val="FontSetGroup1"/>
  <p:tag name="SHAPECLASSNAME" val="FooterLine1OnSlides"/>
  <p:tag name="SHAPECLASSPROTECTIONTYPE" val="63"/>
</p:tagLst>
</file>

<file path=ppt/tags/tag164.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FONTCOLOR" val="Black"/>
  <p:tag name="FONTCOLOR2" val="LightGray"/>
  <p:tag name="FONTCOLOR3" val="LightGray"/>
  <p:tag name="RUNS.FONT" val="3"/>
  <p:tag name="COLORS" val="-2;-2;-2;-2;Black;-2"/>
  <p:tag name="COLORSETCLASSNAME" val="ColorSet1"/>
  <p:tag name="SCRIPT" val="1"/>
  <p:tag name="FIELDS" val="REM_ABL;COPY;"/>
  <p:tag name="MLI" val="1"/>
  <p:tag name="SHAPESETGROUPCLASSNAME" val="ShapeSetGroup1"/>
  <p:tag name="SHAPESETCLASSNAME" val="Object"/>
  <p:tag name="COLORSETGROUPCLASSNAME" val="ColorSetGroup4"/>
  <p:tag name="FONTSETGROUPCLASSNAME" val="FontSetGroup1"/>
  <p:tag name="SHAPECLASSNAME" val="FooterLine2OnSlides"/>
  <p:tag name="SHAPECLASSPROTECTIONTYPE" val="63"/>
</p:tagLst>
</file>

<file path=ppt/tags/tag165.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Object"/>
  <p:tag name="COLORSETGROUPCLASSNAME" val="ColorSetGroup4"/>
  <p:tag name="FONTSETGROUPCLASSNAME" val="FontSetGroup1"/>
  <p:tag name="SHAPECLASSNAME" val="PageNumberOnSlides"/>
  <p:tag name="SHAPECLASSPROTECTIONTYPE" val="63"/>
</p:tagLst>
</file>

<file path=ppt/tags/tag166.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 val="-2;-2;-2;-2;-2;-2"/>
  <p:tag name="COLORSETCLASSNAME" val="ColorSet1"/>
  <p:tag name="SCRIPT" val="1"/>
  <p:tag name="FIELDS" val="REM_ANL;"/>
  <p:tag name="MLI" val="1"/>
  <p:tag name="SHAPESETGROUPCLASSNAME" val="ShapeSetGroup1"/>
  <p:tag name="SHAPESETCLASSNAME" val="Object"/>
  <p:tag name="COLORSETGROUPCLASSNAME" val="ColorSetGroup4"/>
  <p:tag name="FONTSETGROUPCLASSNAME" val="FontSetGroup1"/>
  <p:tag name="SHAPECLASSNAME" val="Attachment"/>
  <p:tag name="SHAPECLASSPROTECTIONTYPE" val="3"/>
</p:tagLst>
</file>

<file path=ppt/tags/tag167.xml><?xml version="1.0" encoding="utf-8"?>
<p:tagLst xmlns:a="http://schemas.openxmlformats.org/drawingml/2006/main" xmlns:r="http://schemas.openxmlformats.org/officeDocument/2006/relationships" xmlns:p="http://schemas.openxmlformats.org/presentationml/2006/main">
  <p:tag name="FONT" val="NavbarItem"/>
  <p:tag name="FONTSETCLASSNAME" val="FontSet1"/>
  <p:tag name="COLORS" val="-2;-2;-2;-2;-2;-2"/>
  <p:tag name="COLORSETCLASSNAME" val="ColorSet1"/>
  <p:tag name="MLI" val="1"/>
  <p:tag name="SHAPESETGROUPCLASSNAME" val="ShapeSetGroup1"/>
  <p:tag name="SHAPESETCLASSNAME" val="Object"/>
  <p:tag name="COLORSETGROUPCLASSNAME" val="ColorSetGroup4"/>
  <p:tag name="FONTSETGROUPCLASSNAME" val="FontSetGroup1"/>
  <p:tag name="SHAPECLASSNAME" val="tNavbar"/>
  <p:tag name="SHAPECLASSPROTECTIONTYPE" val="31"/>
</p:tagLst>
</file>

<file path=ppt/tags/tag168.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Object"/>
  <p:tag name="COLORSETGROUPCLASSNAME" val="ColorSetGroup4"/>
  <p:tag name="FONTSETGROUPCLASSNAME" val="FontSetGroup1"/>
  <p:tag name="SHAPECLASSNAME" val="ObjectFull"/>
  <p:tag name="SHAPECLASSPROTECTIONTYPE" val="0"/>
  <p:tag name="COLORS" val="-2;-2;-2;-2;-1;-2"/>
</p:tagLst>
</file>

<file path=ppt/tags/tag169.xml><?xml version="1.0" encoding="utf-8"?>
<p:tagLst xmlns:a="http://schemas.openxmlformats.org/drawingml/2006/main" xmlns:r="http://schemas.openxmlformats.org/officeDocument/2006/relationships" xmlns:p="http://schemas.openxmlformats.org/presentationml/2006/main">
  <p:tag name="FIELD.CHAPTER.CONTENT" val="Header of section"/>
  <p:tag name="FIELD.CHAPTER.VALUE" val="Header of section"/>
  <p:tag name="FIELD.DPT.CONTENT" val="TT/SNA-C"/>
  <p:tag name="FIELD.DPT.VALUE" val="TT/SNA-C | "/>
  <p:tag name="FIELDS.INITIALIZED" val="1"/>
  <p:tag name="ML_1" val="TTUS_Wto_TT"/>
  <p:tag name="ML_2" val="Bosch2.mcr"/>
  <p:tag name="SHAPESETGROUPCLASSNAME" val="ShapeSetGroup1"/>
  <p:tag name="SHAPESETCLASSNAME" val="Object"/>
  <p:tag name="COLORSETGROUPCLASSNAME" val="ColorSetGroup4"/>
  <p:tag name="COLORSETCLASSNAME" val="ColorSet2"/>
  <p:tag name="FONTSETGROUPCLASSNAME" val="FontSetGroup1"/>
  <p:tag name="STYLESETGROUPCLASSNAME" val="StyleSetGroup1"/>
  <p:tag name="MAPNAME" val="Map1"/>
  <p:tag name="CFG.LAYOUT" val="BOSCH2"/>
  <p:tag name="MLI" val="1"/>
  <p:tag name="TEXTBOX 3_SHAPECLASSPROTECTIONTYPE" val="31"/>
  <p:tag name="RECTANGLE 4_SHAPECLASSPROTECTIONTYPE" val="3"/>
  <p:tag name="RECTANGLE 5_SHAPECLASSPROTECTIONTYPE" val="63"/>
  <p:tag name="RECTANGLE 6_SHAPECLASSPROTECTIONTYPE" val="63"/>
  <p:tag name="RECTANGLE 7_SHAPECLASSPROTECTIONTYPE" val="63"/>
  <p:tag name="CONTENT PLACEHOLDER 2_SHAPECLASSPROTECTIONTYPE" val="0"/>
  <p:tag name="TEXTBOX 8_SHAPECLASSPROTECTIONTYPE" val="25"/>
  <p:tag name="TITLE 1_SHAPECLASSPROTECTIONTYPE" val="9"/>
  <p:tag name="CONTENT PLACEHOLDER 11_SHAPECLASSPROTECTIONTYPE" val="0"/>
  <p:tag name="PICTURE 10_SHAPECLASSPROTECTIONTYPE" val="15"/>
  <p:tag name="CONTENT PLACEHOLDER 14_SHAPECLASSPROTECTIONTYPE" val="0"/>
  <p:tag name="PICTURE 13_SHAPECLASSPROTECTIONTYPE" val="15"/>
  <p:tag name="ML_LAYOUT_RESOURCE" val="BOSCH2_16_9_NAVI_2018.MCR"/>
  <p:tag name="CFG.LAYOUTRES" val="BOSCH2_16_9_NAVI_2018"/>
</p:tagLst>
</file>

<file path=ppt/tags/tag17.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COLORSETGROUPCLASSNAME" val="ColorSetGroup1"/>
  <p:tag name="FONTSETGROUPCLASSNAME" val="FontSetGroup1"/>
  <p:tag name="MLI" val="1"/>
  <p:tag name="SHAPECLASSFILE" val="BoschLogo2018.emf"/>
  <p:tag name="SHAPECLASSNAME" val="LogoOnSlides"/>
  <p:tag name="SHAPECLASSPROTECTIONTYPE" val="15"/>
  <p:tag name="SHAPESETCLASSNAME" val="Slide"/>
  <p:tag name="SHAPESETGROUPCLASSNAME" val="ShapeSetGroup1"/>
</p:tagLst>
</file>

<file path=ppt/tags/tag170.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Slide"/>
  <p:tag name="COLORSETGROUPCLASSNAME" val="ColorSetGroup4"/>
  <p:tag name="FONTSETGROUPCLASSNAME" val="FontSetGroup1"/>
  <p:tag name="SHAPECLASSFILE" val="Bosch-Supergraphic-Bottom-16-9.png"/>
  <p:tag name="MLI" val="1"/>
  <p:tag name="SHAPECLASSNAME" val="ColorBarOnSlides"/>
  <p:tag name="SHAPECLASSPROTECTIONTYPE" val="15"/>
</p:tagLst>
</file>

<file path=ppt/tags/tag171.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COLORSETCLASSNAME" val="ColorSet1"/>
  <p:tag name="SCRIPT" val="1"/>
  <p:tag name="FIELDS" val="CHAPTER;"/>
  <p:tag name="MLI" val="1"/>
  <p:tag name="SHAPESETGROUPCLASSNAME" val="ShapeSetGroup1"/>
  <p:tag name="SHAPESETCLASSNAME" val="Object"/>
  <p:tag name="COLORSETGROUPCLASSNAME" val="ColorSetGroup4"/>
  <p:tag name="FONTSETGROUPCLASSNAME" val="FontSetGroup1"/>
  <p:tag name="SHAPECLASSNAME" val="Chapterbox"/>
  <p:tag name="SHAPECLASSPROTECTIONTYPE" val="25"/>
  <p:tag name="COLORS" val="-2;-2;-2;-2;Magenta;-2"/>
</p:tagLst>
</file>

<file path=ppt/tags/tag172.xml><?xml version="1.0" encoding="utf-8"?>
<p:tagLst xmlns:a="http://schemas.openxmlformats.org/drawingml/2006/main" xmlns:r="http://schemas.openxmlformats.org/officeDocument/2006/relationships" xmlns:p="http://schemas.openxmlformats.org/presentationml/2006/main">
  <p:tag name="FONT" val="Bold6"/>
  <p:tag name="FONT2" val="Reg6"/>
  <p:tag name="FONT3" val="Reg6"/>
  <p:tag name="FONTSETCLASSNAME" val="FontSet1"/>
  <p:tag name="FONTCOLOR" val="Red"/>
  <p:tag name="FONTCOLOR2" val="Black"/>
  <p:tag name="FONTCOLOR3" val="Black"/>
  <p:tag name="FONTCOLOR4" val="Black"/>
  <p:tag name="RUNS.FONT" val="4"/>
  <p:tag name="COLORS" val="-2;-2;-2;-2;Red;-2"/>
  <p:tag name="COLORSETCLASSNAME" val="ColorSet1"/>
  <p:tag name="SCRIPT" val="1"/>
  <p:tag name="FIELDS" val="CONF;DPT;DATE;"/>
  <p:tag name="MLI" val="1"/>
  <p:tag name="SHAPESETGROUPCLASSNAME" val="ShapeSetGroup1"/>
  <p:tag name="SHAPESETCLASSNAME" val="Object"/>
  <p:tag name="COLORSETGROUPCLASSNAME" val="ColorSetGroup4"/>
  <p:tag name="FONTSETGROUPCLASSNAME" val="FontSetGroup1"/>
  <p:tag name="SHAPECLASSNAME" val="FooterLine1OnSlides"/>
  <p:tag name="SHAPECLASSPROTECTIONTYPE" val="63"/>
</p:tagLst>
</file>

<file path=ppt/tags/tag173.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FONTCOLOR" val="Black"/>
  <p:tag name="FONTCOLOR2" val="LightGray"/>
  <p:tag name="FONTCOLOR3" val="LightGray"/>
  <p:tag name="RUNS.FONT" val="3"/>
  <p:tag name="COLORS" val="-2;-2;-2;-2;Black;-2"/>
  <p:tag name="COLORSETCLASSNAME" val="ColorSet1"/>
  <p:tag name="SCRIPT" val="1"/>
  <p:tag name="FIELDS" val="REM_ABL;COPY;"/>
  <p:tag name="MLI" val="1"/>
  <p:tag name="SHAPESETGROUPCLASSNAME" val="ShapeSetGroup1"/>
  <p:tag name="SHAPESETCLASSNAME" val="Object"/>
  <p:tag name="COLORSETGROUPCLASSNAME" val="ColorSetGroup4"/>
  <p:tag name="FONTSETGROUPCLASSNAME" val="FontSetGroup1"/>
  <p:tag name="SHAPECLASSNAME" val="FooterLine2OnSlides"/>
  <p:tag name="SHAPECLASSPROTECTIONTYPE" val="63"/>
</p:tagLst>
</file>

<file path=ppt/tags/tag174.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Object"/>
  <p:tag name="COLORSETGROUPCLASSNAME" val="ColorSetGroup4"/>
  <p:tag name="FONTSETGROUPCLASSNAME" val="FontSetGroup1"/>
  <p:tag name="SHAPECLASSNAME" val="PageNumberOnSlides"/>
  <p:tag name="SHAPECLASSPROTECTIONTYPE" val="63"/>
</p:tagLst>
</file>

<file path=ppt/tags/tag175.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 val="-2;-2;-2;-2;-2;-2"/>
  <p:tag name="COLORSETCLASSNAME" val="ColorSet1"/>
  <p:tag name="SCRIPT" val="1"/>
  <p:tag name="FIELDS" val="REM_ANL;"/>
  <p:tag name="MLI" val="1"/>
  <p:tag name="SHAPESETGROUPCLASSNAME" val="ShapeSetGroup1"/>
  <p:tag name="SHAPESETCLASSNAME" val="Object"/>
  <p:tag name="COLORSETGROUPCLASSNAME" val="ColorSetGroup4"/>
  <p:tag name="FONTSETGROUPCLASSNAME" val="FontSetGroup1"/>
  <p:tag name="SHAPECLASSNAME" val="Attachment"/>
  <p:tag name="SHAPECLASSPROTECTIONTYPE" val="3"/>
</p:tagLst>
</file>

<file path=ppt/tags/tag176.xml><?xml version="1.0" encoding="utf-8"?>
<p:tagLst xmlns:a="http://schemas.openxmlformats.org/drawingml/2006/main" xmlns:r="http://schemas.openxmlformats.org/officeDocument/2006/relationships" xmlns:p="http://schemas.openxmlformats.org/presentationml/2006/main">
  <p:tag name="FONT" val="NavbarItem"/>
  <p:tag name="FONTSETCLASSNAME" val="FontSet1"/>
  <p:tag name="COLORS" val="-2;-2;-2;-2;-2;-2"/>
  <p:tag name="COLORSETCLASSNAME" val="ColorSet1"/>
  <p:tag name="MLI" val="1"/>
  <p:tag name="SHAPESETGROUPCLASSNAME" val="ShapeSetGroup1"/>
  <p:tag name="SHAPESETCLASSNAME" val="Object"/>
  <p:tag name="COLORSETGROUPCLASSNAME" val="ColorSetGroup4"/>
  <p:tag name="FONTSETGROUPCLASSNAME" val="FontSetGroup1"/>
  <p:tag name="SHAPECLASSNAME" val="tNavbar"/>
  <p:tag name="SHAPECLASSPROTECTIONTYPE" val="31"/>
</p:tagLst>
</file>

<file path=ppt/tags/tag177.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Object"/>
  <p:tag name="COLORSETGROUPCLASSNAME" val="ColorSetGroup4"/>
  <p:tag name="FONTSETGROUPCLASSNAME" val="FontSetGroup1"/>
  <p:tag name="SHAPECLASSNAME" val="ObjectFull"/>
  <p:tag name="SHAPECLASSPROTECTIONTYPE" val="0"/>
  <p:tag name="COLORS" val="-2;-2;-2;-2;-1;-2"/>
</p:tagLst>
</file>

<file path=ppt/tags/tag178.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79.xml><?xml version="1.0" encoding="utf-8"?>
<p:tagLst xmlns:a="http://schemas.openxmlformats.org/drawingml/2006/main" xmlns:r="http://schemas.openxmlformats.org/officeDocument/2006/relationships" xmlns:p="http://schemas.openxmlformats.org/presentationml/2006/main">
  <p:tag name="FIELD.CHAPTER.CONTENT" val="Header of section"/>
  <p:tag name="FIELD.CHAPTER.VALUE" val="Header of section"/>
  <p:tag name="FIELD.DPT.CONTENT" val="TT/SNA-C"/>
  <p:tag name="FIELD.DPT.VALUE" val="TT/SNA-C | "/>
  <p:tag name="FIELDS.INITIALIZED" val="1"/>
  <p:tag name="ML_1" val="TTUS_Wto_TT"/>
  <p:tag name="ML_2" val="Bosch2.mcr"/>
  <p:tag name="SHAPESETGROUPCLASSNAME" val="ShapeSetGroup1"/>
  <p:tag name="SHAPESETCLASSNAME" val="ChapterTitle"/>
  <p:tag name="COLORSETCLASSNAME" val="ColorSet2"/>
  <p:tag name="FONTSETGROUPCLASSNAME" val="FontSetGroup1"/>
  <p:tag name="STYLESETGROUPCLASSNAME" val="StyleSetGroup1"/>
  <p:tag name="MAPNAME" val="Map1"/>
  <p:tag name="CFG.LAYOUT" val="BOSCH2"/>
  <p:tag name="MLI" val="1"/>
  <p:tag name="PICTURE 3_SHAPECLASSPROTECTIONTYPE" val="15"/>
  <p:tag name="PICTURE 4_SHAPECLASSPROTECTIONTYPE" val="15"/>
  <p:tag name="TITLE 2_SHAPECLASSPROTECTIONTYPE" val="3"/>
  <p:tag name="PICTURE 1_SHAPECLASSPROTECTIONTYPE" val="15"/>
  <p:tag name="PICTURE 5_SHAPECLASSPROTECTIONTYPE" val="15"/>
  <p:tag name="NBTXT" val="How much will the water temperature raise?"/>
  <p:tag name="AGTX" val="How much will the water temperature raise?"/>
  <p:tag name="NBTXTC" val=""/>
  <p:tag name="AGTXC" val=""/>
  <p:tag name="ML_LAYOUT_RESOURCE" val="BOSCH2_16_9_NAVI_2018.MCR"/>
  <p:tag name="CFG.LAYOUTRES" val="BOSCH2_16_9_NAVI_2018"/>
  <p:tag name="COLORSETGROUPCLASSNAME" val="ColorSetGroup5"/>
  <p:tag name="PICTURE 6_SHAPECLASSPROTECTIONTYPE" val="15"/>
  <p:tag name="PICTURE 7_SHAPECLASSPROTECTIONTYPE" val="15"/>
</p:tagLst>
</file>

<file path=ppt/tags/tag18.xml><?xml version="1.0" encoding="utf-8"?>
<p:tagLst xmlns:a="http://schemas.openxmlformats.org/drawingml/2006/main" xmlns:r="http://schemas.openxmlformats.org/officeDocument/2006/relationships" xmlns:p="http://schemas.openxmlformats.org/presentationml/2006/main">
  <p:tag name="FONT" val="Disguised"/>
  <p:tag name="FONTSETCLASSNAME" val="FontSet1"/>
  <p:tag name="COLORS" val="-2;-2;-2;-2;-2;-2"/>
  <p:tag name="COLORSETCLASSNAME" val="ColorSet1"/>
  <p:tag name="MLI" val="1"/>
  <p:tag name="SHAPESETGROUPCLASSNAME" val="ShapeSetGroup1"/>
  <p:tag name="SHAPESETCLASSNAME" val="TitleSlide"/>
  <p:tag name="COLORSETGROUPCLASSNAME" val="ColorSetGroup1"/>
  <p:tag name="FONTSETGROUPCLASSNAME" val="FontSetGroup1"/>
  <p:tag name="SHAPECLASSNAME" val="HiddenSubtitle"/>
  <p:tag name="SHAPECLASSPROTECTIONTYPE" val="0"/>
  <p:tag name="ML_SENDTOBACK" val=" 1"/>
</p:tagLst>
</file>

<file path=ppt/tags/tag180.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ChapterTitle"/>
  <p:tag name="COLORSETGROUPCLASSNAME" val="ColorSetGroup5"/>
  <p:tag name="FONTSETGROUPCLASSNAME" val="FontSetGroup1"/>
  <p:tag name="SHAPECLASSFILE" val="Bosch-Symbol-Logotype-Supergraphic.png"/>
  <p:tag name="MLI" val="1"/>
  <p:tag name="SHAPECLASSNAME" val="ColorBarOnTitleSlides"/>
  <p:tag name="SHAPECLASSPROTECTIONTYPE" val="15"/>
</p:tagLst>
</file>

<file path=ppt/tags/tag181.xml><?xml version="1.0" encoding="utf-8"?>
<p:tagLst xmlns:a="http://schemas.openxmlformats.org/drawingml/2006/main" xmlns:r="http://schemas.openxmlformats.org/officeDocument/2006/relationships" xmlns:p="http://schemas.openxmlformats.org/presentationml/2006/main">
  <p:tag name="FONT" val="Reg65"/>
  <p:tag name="FONTSETCLASSNAME" val="FontSet1"/>
  <p:tag name="COLORSETCLASSNAME" val="ColorSet1"/>
  <p:tag name="MLI" val="1"/>
  <p:tag name="SHAPESETGROUPCLASSNAME" val="ShapeSetGroup1"/>
  <p:tag name="SHAPESETCLASSNAME" val="ChapterTitle"/>
  <p:tag name="FONTSETGROUPCLASSNAME" val="FontSetGroup1"/>
  <p:tag name="SHAPECLASSNAME" val="TextOnChapterSlide"/>
  <p:tag name="COLORSETGROUPCLASSNAME" val="ColorSetGroup5"/>
  <p:tag name="SHAPECLASSPROTECTIONTYPE" val="3"/>
  <p:tag name="COLORS" val="-2;-2;-2;-2;-1;-2"/>
</p:tagLst>
</file>

<file path=ppt/tags/tag182.xml><?xml version="1.0" encoding="utf-8"?>
<p:tagLst xmlns:a="http://schemas.openxmlformats.org/drawingml/2006/main" xmlns:r="http://schemas.openxmlformats.org/officeDocument/2006/relationships" xmlns:p="http://schemas.openxmlformats.org/presentationml/2006/main">
  <p:tag name="COLORSETCLASSNAME" val="ColorSet2"/>
  <p:tag name="COLORS" val="Primary;-1;-2;-2;-1;-2"/>
</p:tagLst>
</file>

<file path=ppt/tags/tag183.xml><?xml version="1.0" encoding="utf-8"?>
<p:tagLst xmlns:a="http://schemas.openxmlformats.org/drawingml/2006/main" xmlns:r="http://schemas.openxmlformats.org/officeDocument/2006/relationships" xmlns:p="http://schemas.openxmlformats.org/presentationml/2006/main">
  <p:tag name="FIELD.CHAPTER.CONTENT" val="Header of section"/>
  <p:tag name="FIELD.CHAPTER.VALUE" val="Header of section"/>
  <p:tag name="FIELD.DPT.CONTENT" val="TT/SNA-C"/>
  <p:tag name="FIELD.DPT.VALUE" val="TT/SNA-C | "/>
  <p:tag name="FIELDS.INITIALIZED" val="1"/>
  <p:tag name="ML_1" val="TTUS_Wto_TT"/>
  <p:tag name="ML_2" val="Bosch2.mcr"/>
  <p:tag name="SHAPESETGROUPCLASSNAME" val="ShapeSetGroup1"/>
  <p:tag name="SHAPESETCLASSNAME" val="Object"/>
  <p:tag name="COLORSETGROUPCLASSNAME" val="ColorSetGroup4"/>
  <p:tag name="COLORSETCLASSNAME" val="ColorSet2"/>
  <p:tag name="FONTSETGROUPCLASSNAME" val="FontSetGroup1"/>
  <p:tag name="STYLESETGROUPCLASSNAME" val="StyleSetGroup1"/>
  <p:tag name="MAPNAME" val="Map1"/>
  <p:tag name="CFG.LAYOUT" val="BOSCH2"/>
  <p:tag name="MLI" val="1"/>
  <p:tag name="TEXTBOX 3_SHAPECLASSPROTECTIONTYPE" val="31"/>
  <p:tag name="RECTANGLE 4_SHAPECLASSPROTECTIONTYPE" val="3"/>
  <p:tag name="RECTANGLE 5_SHAPECLASSPROTECTIONTYPE" val="63"/>
  <p:tag name="RECTANGLE 6_SHAPECLASSPROTECTIONTYPE" val="63"/>
  <p:tag name="RECTANGLE 7_SHAPECLASSPROTECTIONTYPE" val="63"/>
  <p:tag name="CONTENT PLACEHOLDER 2_SHAPECLASSPROTECTIONTYPE" val="0"/>
  <p:tag name="TEXTBOX 8_SHAPECLASSPROTECTIONTYPE" val="25"/>
  <p:tag name="TITLE 1_SHAPECLASSPROTECTIONTYPE" val="9"/>
  <p:tag name="CONTENT PLACEHOLDER 11_SHAPECLASSPROTECTIONTYPE" val="0"/>
  <p:tag name="PICTURE 10_SHAPECLASSPROTECTIONTYPE" val="15"/>
  <p:tag name="CONTENT PLACEHOLDER 14_SHAPECLASSPROTECTIONTYPE" val="0"/>
  <p:tag name="PICTURE 13_SHAPECLASSPROTECTIONTYPE" val="15"/>
  <p:tag name="ML_LAYOUT_RESOURCE" val="BOSCH2_16_9_NAVI_2018.MCR"/>
  <p:tag name="CFG.LAYOUTRES" val="BOSCH2_16_9_NAVI_2018"/>
</p:tagLst>
</file>

<file path=ppt/tags/tag184.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Slide"/>
  <p:tag name="COLORSETGROUPCLASSNAME" val="ColorSetGroup4"/>
  <p:tag name="FONTSETGROUPCLASSNAME" val="FontSetGroup1"/>
  <p:tag name="SHAPECLASSFILE" val="Bosch-Supergraphic-Bottom-16-9.png"/>
  <p:tag name="MLI" val="1"/>
  <p:tag name="SHAPECLASSNAME" val="ColorBarOnSlides"/>
  <p:tag name="SHAPECLASSPROTECTIONTYPE" val="15"/>
</p:tagLst>
</file>

<file path=ppt/tags/tag185.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COLORSETCLASSNAME" val="ColorSet1"/>
  <p:tag name="SCRIPT" val="1"/>
  <p:tag name="FIELDS" val="CHAPTER;"/>
  <p:tag name="MLI" val="1"/>
  <p:tag name="SHAPESETGROUPCLASSNAME" val="ShapeSetGroup1"/>
  <p:tag name="SHAPESETCLASSNAME" val="Object"/>
  <p:tag name="COLORSETGROUPCLASSNAME" val="ColorSetGroup4"/>
  <p:tag name="FONTSETGROUPCLASSNAME" val="FontSetGroup1"/>
  <p:tag name="SHAPECLASSNAME" val="Chapterbox"/>
  <p:tag name="SHAPECLASSPROTECTIONTYPE" val="25"/>
  <p:tag name="COLORS" val="-2;-2;-2;-2;Magenta;-2"/>
</p:tagLst>
</file>

<file path=ppt/tags/tag186.xml><?xml version="1.0" encoding="utf-8"?>
<p:tagLst xmlns:a="http://schemas.openxmlformats.org/drawingml/2006/main" xmlns:r="http://schemas.openxmlformats.org/officeDocument/2006/relationships" xmlns:p="http://schemas.openxmlformats.org/presentationml/2006/main">
  <p:tag name="FONT" val="Bold6"/>
  <p:tag name="FONT2" val="Reg6"/>
  <p:tag name="FONT3" val="Reg6"/>
  <p:tag name="FONTSETCLASSNAME" val="FontSet1"/>
  <p:tag name="FONTCOLOR" val="Red"/>
  <p:tag name="FONTCOLOR2" val="Black"/>
  <p:tag name="FONTCOLOR3" val="Black"/>
  <p:tag name="FONTCOLOR4" val="Black"/>
  <p:tag name="RUNS.FONT" val="4"/>
  <p:tag name="COLORS" val="-2;-2;-2;-2;Red;-2"/>
  <p:tag name="COLORSETCLASSNAME" val="ColorSet1"/>
  <p:tag name="SCRIPT" val="1"/>
  <p:tag name="FIELDS" val="CONF;DPT;DATE;"/>
  <p:tag name="MLI" val="1"/>
  <p:tag name="SHAPESETGROUPCLASSNAME" val="ShapeSetGroup1"/>
  <p:tag name="SHAPESETCLASSNAME" val="Object"/>
  <p:tag name="COLORSETGROUPCLASSNAME" val="ColorSetGroup4"/>
  <p:tag name="FONTSETGROUPCLASSNAME" val="FontSetGroup1"/>
  <p:tag name="SHAPECLASSNAME" val="FooterLine1OnSlides"/>
  <p:tag name="SHAPECLASSPROTECTIONTYPE" val="63"/>
</p:tagLst>
</file>

<file path=ppt/tags/tag187.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FONTCOLOR" val="Black"/>
  <p:tag name="FONTCOLOR2" val="LightGray"/>
  <p:tag name="FONTCOLOR3" val="LightGray"/>
  <p:tag name="RUNS.FONT" val="3"/>
  <p:tag name="COLORS" val="-2;-2;-2;-2;Black;-2"/>
  <p:tag name="COLORSETCLASSNAME" val="ColorSet1"/>
  <p:tag name="SCRIPT" val="1"/>
  <p:tag name="FIELDS" val="REM_ABL;COPY;"/>
  <p:tag name="MLI" val="1"/>
  <p:tag name="SHAPESETGROUPCLASSNAME" val="ShapeSetGroup1"/>
  <p:tag name="SHAPESETCLASSNAME" val="Object"/>
  <p:tag name="COLORSETGROUPCLASSNAME" val="ColorSetGroup4"/>
  <p:tag name="FONTSETGROUPCLASSNAME" val="FontSetGroup1"/>
  <p:tag name="SHAPECLASSNAME" val="FooterLine2OnSlides"/>
  <p:tag name="SHAPECLASSPROTECTIONTYPE" val="63"/>
</p:tagLst>
</file>

<file path=ppt/tags/tag188.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Object"/>
  <p:tag name="COLORSETGROUPCLASSNAME" val="ColorSetGroup4"/>
  <p:tag name="FONTSETGROUPCLASSNAME" val="FontSetGroup1"/>
  <p:tag name="SHAPECLASSNAME" val="PageNumberOnSlides"/>
  <p:tag name="SHAPECLASSPROTECTIONTYPE" val="63"/>
</p:tagLst>
</file>

<file path=ppt/tags/tag189.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 val="-2;-2;-2;-2;-2;-2"/>
  <p:tag name="COLORSETCLASSNAME" val="ColorSet1"/>
  <p:tag name="SCRIPT" val="1"/>
  <p:tag name="FIELDS" val="REM_ANL;"/>
  <p:tag name="MLI" val="1"/>
  <p:tag name="SHAPESETGROUPCLASSNAME" val="ShapeSetGroup1"/>
  <p:tag name="SHAPESETCLASSNAME" val="Object"/>
  <p:tag name="COLORSETGROUPCLASSNAME" val="ColorSetGroup4"/>
  <p:tag name="FONTSETGROUPCLASSNAME" val="FontSetGroup1"/>
  <p:tag name="SHAPECLASSNAME" val="Attachment"/>
  <p:tag name="SHAPECLASSPROTECTIONTYPE" val="3"/>
</p:tagLst>
</file>

<file path=ppt/tags/tag19.xml><?xml version="1.0" encoding="utf-8"?>
<p:tagLst xmlns:a="http://schemas.openxmlformats.org/drawingml/2006/main" xmlns:r="http://schemas.openxmlformats.org/officeDocument/2006/relationships" xmlns:p="http://schemas.openxmlformats.org/presentationml/2006/main">
  <p:tag name="FONT" val="Reg80"/>
  <p:tag name="FONTSETCLASSNAME" val="FontSet1"/>
  <p:tag name="COLORS" val="-2;-2;-2;-2;White;-2"/>
  <p:tag name="COLORSETCLASSNAME" val="ColorSet1"/>
  <p:tag name="MLI" val="1"/>
  <p:tag name="SHAPESETGROUPCLASSNAME" val="ShapeSetGroup1"/>
  <p:tag name="SHAPESETCLASSNAME" val="TitleSlide"/>
  <p:tag name="COLORSETGROUPCLASSNAME" val="ColorSetGroup1"/>
  <p:tag name="FONTSETGROUPCLASSNAME" val="FontSetGroup1"/>
  <p:tag name="SHAPECLASSNAME" val="TitleOnTitleSlides"/>
  <p:tag name="SHAPECLASSPROTECTIONTYPE" val="3"/>
</p:tagLst>
</file>

<file path=ppt/tags/tag190.xml><?xml version="1.0" encoding="utf-8"?>
<p:tagLst xmlns:a="http://schemas.openxmlformats.org/drawingml/2006/main" xmlns:r="http://schemas.openxmlformats.org/officeDocument/2006/relationships" xmlns:p="http://schemas.openxmlformats.org/presentationml/2006/main">
  <p:tag name="FONT" val="NavbarItem"/>
  <p:tag name="FONTSETCLASSNAME" val="FontSet1"/>
  <p:tag name="COLORS" val="-2;-2;-2;-2;-2;-2"/>
  <p:tag name="COLORSETCLASSNAME" val="ColorSet1"/>
  <p:tag name="MLI" val="1"/>
  <p:tag name="SHAPESETGROUPCLASSNAME" val="ShapeSetGroup1"/>
  <p:tag name="SHAPESETCLASSNAME" val="Object"/>
  <p:tag name="COLORSETGROUPCLASSNAME" val="ColorSetGroup4"/>
  <p:tag name="FONTSETGROUPCLASSNAME" val="FontSetGroup1"/>
  <p:tag name="SHAPECLASSNAME" val="tNavbar"/>
  <p:tag name="SHAPECLASSPROTECTIONTYPE" val="31"/>
</p:tagLst>
</file>

<file path=ppt/tags/tag191.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Object"/>
  <p:tag name="COLORSETGROUPCLASSNAME" val="ColorSetGroup4"/>
  <p:tag name="FONTSETGROUPCLASSNAME" val="FontSetGroup1"/>
  <p:tag name="SHAPECLASSNAME" val="ObjectFull"/>
  <p:tag name="SHAPECLASSPROTECTIONTYPE" val="0"/>
  <p:tag name="COLORS" val="-2;-2;-2;-2;-1;-2"/>
</p:tagLst>
</file>

<file path=ppt/tags/tag192.xml><?xml version="1.0" encoding="utf-8"?>
<p:tagLst xmlns:a="http://schemas.openxmlformats.org/drawingml/2006/main" xmlns:r="http://schemas.openxmlformats.org/officeDocument/2006/relationships" xmlns:p="http://schemas.openxmlformats.org/presentationml/2006/main">
  <p:tag name="COLORSETGROUPCLASSNAME" val="ColorSetGroup1"/>
  <p:tag name="COLORSETCLASSNAME" val="ColorSet2"/>
  <p:tag name="NBTXT" val="Low Mass Boilers Condensing Primary-Secondary Pumping Arrangement"/>
  <p:tag name="NBTXTC" val="Low Mass Boilers Condensing Primary-Secondary Pumping Arrangement"/>
  <p:tag name="AGTX" val="Low Mass Boilers Condensing Primary-Secondary Pumping Arrangement"/>
  <p:tag name="AGTXC" val="Low Mass Boilers Condensing Primary-Secondary Pumping Arrangement"/>
  <p:tag name="SAXCONVERTED" val="1"/>
</p:tagLst>
</file>

<file path=ppt/tags/tag193.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194.xml><?xml version="1.0" encoding="utf-8"?>
<p:tagLst xmlns:a="http://schemas.openxmlformats.org/drawingml/2006/main" xmlns:r="http://schemas.openxmlformats.org/officeDocument/2006/relationships" xmlns:p="http://schemas.openxmlformats.org/presentationml/2006/main">
  <p:tag name="COLORSETCLASSNAME" val="ColorSet2"/>
  <p:tag name="COLORSETGROUPCLASSNAME" val="ColorSetGroup1"/>
</p:tagLst>
</file>

<file path=ppt/tags/tag195.xml><?xml version="1.0" encoding="utf-8"?>
<p:tagLst xmlns:a="http://schemas.openxmlformats.org/drawingml/2006/main" xmlns:r="http://schemas.openxmlformats.org/officeDocument/2006/relationships" xmlns:p="http://schemas.openxmlformats.org/presentationml/2006/main">
  <p:tag name="FIELD.CHAPTER.CONTENT" val="Header of section"/>
  <p:tag name="FIELD.CHAPTER.VALUE" val="Header of section"/>
  <p:tag name="FIELD.DPT.CONTENT" val="TT/SNA-C"/>
  <p:tag name="FIELD.DPT.VALUE" val="TT/SNA-C | "/>
  <p:tag name="FIELDS.INITIALIZED" val="1"/>
  <p:tag name="ML_1" val="TTUS_Wto_TT"/>
  <p:tag name="ML_2" val="Bosch2.mcr"/>
  <p:tag name="SHAPESETGROUPCLASSNAME" val="ShapeSetGroup1"/>
  <p:tag name="SHAPESETCLASSNAME" val="TitleOnly"/>
  <p:tag name="COLORSETGROUPCLASSNAME" val="ColorSetGroup1"/>
  <p:tag name="COLORSETCLASSNAME" val="ColorSet2"/>
  <p:tag name="FONTSETGROUPCLASSNAME" val="FontSetGroup1"/>
  <p:tag name="STYLESETGROUPCLASSNAME" val="StyleSetGroup1"/>
  <p:tag name="MAPNAME" val="Map1"/>
  <p:tag name="CFG.LAYOUT" val="BOSCH2"/>
  <p:tag name="MLI" val="1"/>
  <p:tag name="TEXTBOX 2_SHAPECLASSPROTECTIONTYPE" val="31"/>
  <p:tag name="RECTANGLE 3_SHAPECLASSPROTECTIONTYPE" val="3"/>
  <p:tag name="RECTANGLE 4_SHAPECLASSPROTECTIONTYPE" val="63"/>
  <p:tag name="RECTANGLE 5_SHAPECLASSPROTECTIONTYPE" val="63"/>
  <p:tag name="RECTANGLE 6_SHAPECLASSPROTECTIONTYPE" val="63"/>
  <p:tag name="TEXTBOX 7_SHAPECLASSPROTECTIONTYPE" val="25"/>
  <p:tag name="TITLE 1_SHAPECLASSPROTECTIONTYPE" val="9"/>
  <p:tag name="ML_LAYOUT_RESOURCE" val="BOSCH2_16_9_NAVI_2018.MCR"/>
  <p:tag name="CFG.LAYOUTRES" val="BOSCH2_16_9_NAVI_2018"/>
</p:tagLst>
</file>

<file path=ppt/tags/tag196.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COLORSETCLASSNAME" val="ColorSet1"/>
  <p:tag name="SCRIPT" val="1"/>
  <p:tag name="FIELDS" val="CHAPTER;"/>
  <p:tag name="MLI" val="1"/>
  <p:tag name="SHAPESETGROUPCLASSNAME" val="ShapeSetGroup1"/>
  <p:tag name="SHAPESETCLASSNAME" val="TitleOnly"/>
  <p:tag name="COLORSETGROUPCLASSNAME" val="ColorSetGroup1"/>
  <p:tag name="FONTSETGROUPCLASSNAME" val="FontSetGroup1"/>
  <p:tag name="SHAPECLASSNAME" val="Chapterbox"/>
  <p:tag name="SHAPECLASSPROTECTIONTYPE" val="25"/>
  <p:tag name="COLORS" val="-2;-2;-2;-2;-1;-2"/>
</p:tagLst>
</file>

<file path=ppt/tags/tag197.xml><?xml version="1.0" encoding="utf-8"?>
<p:tagLst xmlns:a="http://schemas.openxmlformats.org/drawingml/2006/main" xmlns:r="http://schemas.openxmlformats.org/officeDocument/2006/relationships" xmlns:p="http://schemas.openxmlformats.org/presentationml/2006/main">
  <p:tag name="FONT" val="Bold6"/>
  <p:tag name="FONT2" val="Reg6"/>
  <p:tag name="FONT3" val="Reg6"/>
  <p:tag name="FONTSETCLASSNAME" val="FontSet1"/>
  <p:tag name="FONTCOLOR" val="Red"/>
  <p:tag name="FONTCOLOR2" val="Black"/>
  <p:tag name="FONTCOLOR3" val="Black"/>
  <p:tag name="FONTCOLOR4" val="Black"/>
  <p:tag name="RUNS.FONT" val="4"/>
  <p:tag name="COLORS" val="-2;-2;-2;-2;Red;-2"/>
  <p:tag name="COLORSETCLASSNAME" val="ColorSet1"/>
  <p:tag name="SCRIPT" val="1"/>
  <p:tag name="FIELDS" val="CONF;DPT;DATE;"/>
  <p:tag name="MLI" val="1"/>
  <p:tag name="SHAPESETGROUPCLASSNAME" val="ShapeSetGroup1"/>
  <p:tag name="SHAPESETCLASSNAME" val="TitleOnly"/>
  <p:tag name="COLORSETGROUPCLASSNAME" val="ColorSetGroup1"/>
  <p:tag name="FONTSETGROUPCLASSNAME" val="FontSetGroup1"/>
  <p:tag name="SHAPECLASSNAME" val="FooterLine1OnSlides"/>
  <p:tag name="SHAPECLASSPROTECTIONTYPE" val="63"/>
</p:tagLst>
</file>

<file path=ppt/tags/tag198.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FONTCOLOR" val="Black"/>
  <p:tag name="FONTCOLOR2" val="LightGray"/>
  <p:tag name="FONTCOLOR3" val="LightGray"/>
  <p:tag name="RUNS.FONT" val="3"/>
  <p:tag name="COLORS" val="-2;-2;-2;-2;Black;-2"/>
  <p:tag name="COLORSETCLASSNAME" val="ColorSet1"/>
  <p:tag name="SCRIPT" val="1"/>
  <p:tag name="FIELDS" val="REM_ABL;COPY;"/>
  <p:tag name="MLI" val="1"/>
  <p:tag name="SHAPESETGROUPCLASSNAME" val="ShapeSetGroup1"/>
  <p:tag name="SHAPESETCLASSNAME" val="TitleOnly"/>
  <p:tag name="COLORSETGROUPCLASSNAME" val="ColorSetGroup1"/>
  <p:tag name="FONTSETGROUPCLASSNAME" val="FontSetGroup1"/>
  <p:tag name="SHAPECLASSNAME" val="FooterLine2OnSlides"/>
  <p:tag name="SHAPECLASSPROTECTIONTYPE" val="63"/>
</p:tagLst>
</file>

<file path=ppt/tags/tag199.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TitleOnly"/>
  <p:tag name="COLORSETGROUPCLASSNAME" val="ColorSetGroup1"/>
  <p:tag name="FONTSETGROUPCLASSNAME" val="FontSetGroup1"/>
  <p:tag name="SHAPECLASSNAME" val="PageNumberOnSlides"/>
  <p:tag name="SHAPECLASSPROTECTIONTYPE" val="63"/>
</p:tagLst>
</file>

<file path=ppt/tags/tag2.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Slide"/>
  <p:tag name="COLORSETGROUPCLASSNAME" val="ColorSetGroup1"/>
  <p:tag name="FONTSETGROUPCLASSNAME" val="FontSetGroup1"/>
  <p:tag name="SHAPECLASSFILE" val="Bosch-Supergraphic-Bottom-16-9.png"/>
  <p:tag name="MLI" val="1"/>
  <p:tag name="SHAPECLASSNAME" val="ColorBarOnSlides"/>
  <p:tag name="SHAPECLASSPROTECTIONTYPE" val="15"/>
</p:tagLst>
</file>

<file path=ppt/tags/tag20.xml><?xml version="1.0" encoding="utf-8"?>
<p:tagLst xmlns:a="http://schemas.openxmlformats.org/drawingml/2006/main" xmlns:r="http://schemas.openxmlformats.org/officeDocument/2006/relationships" xmlns:p="http://schemas.openxmlformats.org/presentationml/2006/main">
  <p:tag name="SHAPE_LOCKS" val="16"/>
</p:tagLst>
</file>

<file path=ppt/tags/tag200.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 val="-2;-2;-2;-2;-2;-2"/>
  <p:tag name="COLORSETCLASSNAME" val="ColorSet1"/>
  <p:tag name="SCRIPT" val="1"/>
  <p:tag name="FIELDS" val="REM_ANL;"/>
  <p:tag name="MLI" val="1"/>
  <p:tag name="SHAPESETGROUPCLASSNAME" val="ShapeSetGroup1"/>
  <p:tag name="SHAPESETCLASSNAME" val="TitleOnly"/>
  <p:tag name="COLORSETGROUPCLASSNAME" val="ColorSetGroup1"/>
  <p:tag name="FONTSETGROUPCLASSNAME" val="FontSetGroup1"/>
  <p:tag name="SHAPECLASSNAME" val="Attachment"/>
  <p:tag name="SHAPECLASSPROTECTIONTYPE" val="3"/>
</p:tagLst>
</file>

<file path=ppt/tags/tag201.xml><?xml version="1.0" encoding="utf-8"?>
<p:tagLst xmlns:a="http://schemas.openxmlformats.org/drawingml/2006/main" xmlns:r="http://schemas.openxmlformats.org/officeDocument/2006/relationships" xmlns:p="http://schemas.openxmlformats.org/presentationml/2006/main">
  <p:tag name="FONT" val="NavbarItem"/>
  <p:tag name="FONTSETCLASSNAME" val="FontSet1"/>
  <p:tag name="COLORS" val="-2;-2;-2;-2;-2;-2"/>
  <p:tag name="COLORSETCLASSNAME" val="ColorSet1"/>
  <p:tag name="MLI" val="1"/>
  <p:tag name="SHAPESETGROUPCLASSNAME" val="ShapeSetGroup1"/>
  <p:tag name="SHAPESETCLASSNAME" val="TitleOnly"/>
  <p:tag name="COLORSETGROUPCLASSNAME" val="ColorSetGroup1"/>
  <p:tag name="FONTSETGROUPCLASSNAME" val="FontSetGroup1"/>
  <p:tag name="SHAPECLASSNAME" val="tNavbar"/>
  <p:tag name="SHAPECLASSPROTECTIONTYPE" val="31"/>
</p:tagLst>
</file>

<file path=ppt/tags/tag202.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03.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04.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05.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06.xml><?xml version="1.0" encoding="utf-8"?>
<p:tagLst xmlns:a="http://schemas.openxmlformats.org/drawingml/2006/main" xmlns:r="http://schemas.openxmlformats.org/officeDocument/2006/relationships" xmlns:p="http://schemas.openxmlformats.org/presentationml/2006/main">
  <p:tag name="COLORSETCLASSNAME" val="ColorSet2"/>
  <p:tag name="COLORS" val="Primary;-1;Primary;-1;-1;-2"/>
</p:tagLst>
</file>

<file path=ppt/tags/tag207.xml><?xml version="1.0" encoding="utf-8"?>
<p:tagLst xmlns:a="http://schemas.openxmlformats.org/drawingml/2006/main" xmlns:r="http://schemas.openxmlformats.org/officeDocument/2006/relationships" xmlns:p="http://schemas.openxmlformats.org/presentationml/2006/main">
  <p:tag name="COLORSETCLASSNAME" val="ColorSet2"/>
  <p:tag name="COLORS" val="Primary;-1;Primary;-1;-1;-2"/>
</p:tagLst>
</file>

<file path=ppt/tags/tag208.xml><?xml version="1.0" encoding="utf-8"?>
<p:tagLst xmlns:a="http://schemas.openxmlformats.org/drawingml/2006/main" xmlns:r="http://schemas.openxmlformats.org/officeDocument/2006/relationships" xmlns:p="http://schemas.openxmlformats.org/presentationml/2006/main">
  <p:tag name="COLORSETCLASSNAME" val="ColorSet2"/>
  <p:tag name="COLORS" val="Primary;-1;Primary;-1;-1;-2"/>
</p:tagLst>
</file>

<file path=ppt/tags/tag209.xml><?xml version="1.0" encoding="utf-8"?>
<p:tagLst xmlns:a="http://schemas.openxmlformats.org/drawingml/2006/main" xmlns:r="http://schemas.openxmlformats.org/officeDocument/2006/relationships" xmlns:p="http://schemas.openxmlformats.org/presentationml/2006/main">
  <p:tag name="FIELD.CHAPTER.CONTENT" val="Header of section"/>
  <p:tag name="FIELD.CHAPTER.VALUE" val="Header of section"/>
  <p:tag name="FIELD.DPT.CONTENT" val="TT/SNA-C"/>
  <p:tag name="FIELD.DPT.VALUE" val="TT/SNA-C | "/>
  <p:tag name="FIELDS.INITIALIZED" val="1"/>
  <p:tag name="ML_1" val="TTUS_Wto_TT"/>
  <p:tag name="ML_2" val="Bosch2.mcr"/>
  <p:tag name="SHAPESETGROUPCLASSNAME" val="ShapeSetGroup1"/>
  <p:tag name="SHAPESETCLASSNAME" val="TitleOnly"/>
  <p:tag name="COLORSETGROUPCLASSNAME" val="ColorSetGroup1"/>
  <p:tag name="COLORSETCLASSNAME" val="ColorSet2"/>
  <p:tag name="FONTSETGROUPCLASSNAME" val="FontSetGroup1"/>
  <p:tag name="STYLESETGROUPCLASSNAME" val="StyleSetGroup1"/>
  <p:tag name="MAPNAME" val="Map1"/>
  <p:tag name="CFG.LAYOUT" val="BOSCH2"/>
  <p:tag name="MLI" val="1"/>
  <p:tag name="TEXTBOX 2_SHAPECLASSPROTECTIONTYPE" val="31"/>
  <p:tag name="RECTANGLE 3_SHAPECLASSPROTECTIONTYPE" val="3"/>
  <p:tag name="RECTANGLE 4_SHAPECLASSPROTECTIONTYPE" val="63"/>
  <p:tag name="RECTANGLE 5_SHAPECLASSPROTECTIONTYPE" val="63"/>
  <p:tag name="RECTANGLE 6_SHAPECLASSPROTECTIONTYPE" val="63"/>
  <p:tag name="TEXTBOX 7_SHAPECLASSPROTECTIONTYPE" val="25"/>
  <p:tag name="TITLE 1_SHAPECLASSPROTECTIONTYPE" val="9"/>
  <p:tag name="TITLE 9_SHAPECLASSPROTECTIONTYPE" val="9"/>
  <p:tag name="ML_LAYOUT_RESOURCE" val="BOSCH2_16_9_NAVI_2018.MCR"/>
  <p:tag name="CFG.LAYOUTRES" val="BOSCH2_16_9_NAVI_2018"/>
</p:tagLst>
</file>

<file path=ppt/tags/tag21.xml><?xml version="1.0" encoding="utf-8"?>
<p:tagLst xmlns:a="http://schemas.openxmlformats.org/drawingml/2006/main" xmlns:r="http://schemas.openxmlformats.org/officeDocument/2006/relationships" xmlns:p="http://schemas.openxmlformats.org/presentationml/2006/main">
  <p:tag name="SHAPE_LOCKS" val="16"/>
</p:tagLst>
</file>

<file path=ppt/tags/tag210.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COLORSETCLASSNAME" val="ColorSet1"/>
  <p:tag name="SCRIPT" val="1"/>
  <p:tag name="FIELDS" val="CHAPTER;"/>
  <p:tag name="MLI" val="1"/>
  <p:tag name="SHAPESETGROUPCLASSNAME" val="ShapeSetGroup1"/>
  <p:tag name="SHAPESETCLASSNAME" val="TitleOnly"/>
  <p:tag name="COLORSETGROUPCLASSNAME" val="ColorSetGroup1"/>
  <p:tag name="FONTSETGROUPCLASSNAME" val="FontSetGroup1"/>
  <p:tag name="SHAPECLASSNAME" val="Chapterbox"/>
  <p:tag name="SHAPECLASSPROTECTIONTYPE" val="25"/>
  <p:tag name="COLORS" val="-2;-2;-2;-2;-1;-2"/>
</p:tagLst>
</file>

<file path=ppt/tags/tag211.xml><?xml version="1.0" encoding="utf-8"?>
<p:tagLst xmlns:a="http://schemas.openxmlformats.org/drawingml/2006/main" xmlns:r="http://schemas.openxmlformats.org/officeDocument/2006/relationships" xmlns:p="http://schemas.openxmlformats.org/presentationml/2006/main">
  <p:tag name="FONT" val="Bold6"/>
  <p:tag name="FONT2" val="Reg6"/>
  <p:tag name="FONT3" val="Reg6"/>
  <p:tag name="FONTSETCLASSNAME" val="FontSet1"/>
  <p:tag name="FONTCOLOR" val="Red"/>
  <p:tag name="FONTCOLOR2" val="Black"/>
  <p:tag name="FONTCOLOR3" val="Black"/>
  <p:tag name="FONTCOLOR4" val="Black"/>
  <p:tag name="RUNS.FONT" val="4"/>
  <p:tag name="COLORS" val="-2;-2;-2;-2;Red;-2"/>
  <p:tag name="COLORSETCLASSNAME" val="ColorSet1"/>
  <p:tag name="SCRIPT" val="1"/>
  <p:tag name="FIELDS" val="CONF;DPT;DATE;"/>
  <p:tag name="MLI" val="1"/>
  <p:tag name="SHAPESETGROUPCLASSNAME" val="ShapeSetGroup1"/>
  <p:tag name="SHAPESETCLASSNAME" val="TitleOnly"/>
  <p:tag name="COLORSETGROUPCLASSNAME" val="ColorSetGroup1"/>
  <p:tag name="FONTSETGROUPCLASSNAME" val="FontSetGroup1"/>
  <p:tag name="SHAPECLASSNAME" val="FooterLine1OnSlides"/>
  <p:tag name="SHAPECLASSPROTECTIONTYPE" val="63"/>
</p:tagLst>
</file>

<file path=ppt/tags/tag212.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FONTCOLOR" val="Black"/>
  <p:tag name="FONTCOLOR2" val="LightGray"/>
  <p:tag name="FONTCOLOR3" val="LightGray"/>
  <p:tag name="RUNS.FONT" val="3"/>
  <p:tag name="COLORS" val="-2;-2;-2;-2;Black;-2"/>
  <p:tag name="COLORSETCLASSNAME" val="ColorSet1"/>
  <p:tag name="SCRIPT" val="1"/>
  <p:tag name="FIELDS" val="REM_ABL;COPY;"/>
  <p:tag name="MLI" val="1"/>
  <p:tag name="SHAPESETGROUPCLASSNAME" val="ShapeSetGroup1"/>
  <p:tag name="SHAPESETCLASSNAME" val="TitleOnly"/>
  <p:tag name="COLORSETGROUPCLASSNAME" val="ColorSetGroup1"/>
  <p:tag name="FONTSETGROUPCLASSNAME" val="FontSetGroup1"/>
  <p:tag name="SHAPECLASSNAME" val="FooterLine2OnSlides"/>
  <p:tag name="SHAPECLASSPROTECTIONTYPE" val="63"/>
</p:tagLst>
</file>

<file path=ppt/tags/tag213.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TitleOnly"/>
  <p:tag name="COLORSETGROUPCLASSNAME" val="ColorSetGroup1"/>
  <p:tag name="FONTSETGROUPCLASSNAME" val="FontSetGroup1"/>
  <p:tag name="SHAPECLASSNAME" val="PageNumberOnSlides"/>
  <p:tag name="SHAPECLASSPROTECTIONTYPE" val="63"/>
</p:tagLst>
</file>

<file path=ppt/tags/tag214.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 val="-2;-2;-2;-2;-2;-2"/>
  <p:tag name="COLORSETCLASSNAME" val="ColorSet1"/>
  <p:tag name="SCRIPT" val="1"/>
  <p:tag name="FIELDS" val="REM_ANL;"/>
  <p:tag name="MLI" val="1"/>
  <p:tag name="SHAPESETGROUPCLASSNAME" val="ShapeSetGroup1"/>
  <p:tag name="SHAPESETCLASSNAME" val="TitleOnly"/>
  <p:tag name="COLORSETGROUPCLASSNAME" val="ColorSetGroup1"/>
  <p:tag name="FONTSETGROUPCLASSNAME" val="FontSetGroup1"/>
  <p:tag name="SHAPECLASSNAME" val="Attachment"/>
  <p:tag name="SHAPECLASSPROTECTIONTYPE" val="3"/>
</p:tagLst>
</file>

<file path=ppt/tags/tag215.xml><?xml version="1.0" encoding="utf-8"?>
<p:tagLst xmlns:a="http://schemas.openxmlformats.org/drawingml/2006/main" xmlns:r="http://schemas.openxmlformats.org/officeDocument/2006/relationships" xmlns:p="http://schemas.openxmlformats.org/presentationml/2006/main">
  <p:tag name="FONT" val="NavbarItem"/>
  <p:tag name="FONTSETCLASSNAME" val="FontSet1"/>
  <p:tag name="COLORS" val="-2;-2;-2;-2;-2;-2"/>
  <p:tag name="COLORSETCLASSNAME" val="ColorSet1"/>
  <p:tag name="MLI" val="1"/>
  <p:tag name="SHAPESETGROUPCLASSNAME" val="ShapeSetGroup1"/>
  <p:tag name="SHAPESETCLASSNAME" val="TitleOnly"/>
  <p:tag name="COLORSETGROUPCLASSNAME" val="ColorSetGroup1"/>
  <p:tag name="FONTSETGROUPCLASSNAME" val="FontSetGroup1"/>
  <p:tag name="SHAPECLASSNAME" val="tNavbar"/>
  <p:tag name="SHAPECLASSPROTECTIONTYPE" val="31"/>
</p:tagLst>
</file>

<file path=ppt/tags/tag216.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17.xml><?xml version="1.0" encoding="utf-8"?>
<p:tagLst xmlns:a="http://schemas.openxmlformats.org/drawingml/2006/main" xmlns:r="http://schemas.openxmlformats.org/officeDocument/2006/relationships" xmlns:p="http://schemas.openxmlformats.org/presentationml/2006/main">
  <p:tag name="COLORSETCLASSNAME" val="ColorSet2"/>
  <p:tag name="COLORS" val="-2;-2;Primary;-1;-1;-2"/>
</p:tagLst>
</file>

<file path=ppt/tags/tag218.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19.xml><?xml version="1.0" encoding="utf-8"?>
<p:tagLst xmlns:a="http://schemas.openxmlformats.org/drawingml/2006/main" xmlns:r="http://schemas.openxmlformats.org/officeDocument/2006/relationships" xmlns:p="http://schemas.openxmlformats.org/presentationml/2006/main">
  <p:tag name="COLORSETGROUPCLASSNAME" val="ColorSetGroup8"/>
  <p:tag name="COLORSETCLASSNAME" val="ColorSet2"/>
  <p:tag name="NBTXT" val="Hydraulic separator"/>
  <p:tag name="AGTX" val="Hydraulic separator"/>
  <p:tag name="NBTXTC" val="Hydraulic Separator"/>
  <p:tag name="AGTXC" val="Hydraulic Separator"/>
  <p:tag name="SAXCONVERTED" val="1"/>
</p:tagLst>
</file>

<file path=ppt/tags/tag22.xml><?xml version="1.0" encoding="utf-8"?>
<p:tagLst xmlns:a="http://schemas.openxmlformats.org/drawingml/2006/main" xmlns:r="http://schemas.openxmlformats.org/officeDocument/2006/relationships" xmlns:p="http://schemas.openxmlformats.org/presentationml/2006/main">
  <p:tag name="SHAPE_LOCKS" val="16"/>
</p:tagLst>
</file>

<file path=ppt/tags/tag220.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8"/>
</p:tagLst>
</file>

<file path=ppt/tags/tag221.xml><?xml version="1.0" encoding="utf-8"?>
<p:tagLst xmlns:a="http://schemas.openxmlformats.org/drawingml/2006/main" xmlns:r="http://schemas.openxmlformats.org/officeDocument/2006/relationships" xmlns:p="http://schemas.openxmlformats.org/presentationml/2006/main">
  <p:tag name="COLORSETCLASSNAME" val="ColorSet2"/>
  <p:tag name="COLORSETGROUPCLASSNAME" val="ColorSetGroup8"/>
</p:tagLst>
</file>

<file path=ppt/tags/tag222.xml><?xml version="1.0" encoding="utf-8"?>
<p:tagLst xmlns:a="http://schemas.openxmlformats.org/drawingml/2006/main" xmlns:r="http://schemas.openxmlformats.org/officeDocument/2006/relationships" xmlns:p="http://schemas.openxmlformats.org/presentationml/2006/main">
  <p:tag name="COLORSETCLASSNAME" val="ColorSet1"/>
  <p:tag name="COLORS" val="-2;-2;Blue1;White;-1;-2"/>
</p:tagLst>
</file>

<file path=ppt/tags/tag223.xml><?xml version="1.0" encoding="utf-8"?>
<p:tagLst xmlns:a="http://schemas.openxmlformats.org/drawingml/2006/main" xmlns:r="http://schemas.openxmlformats.org/officeDocument/2006/relationships" xmlns:p="http://schemas.openxmlformats.org/presentationml/2006/main">
  <p:tag name="COLORSETCLASSNAME" val="ColorSet1"/>
  <p:tag name="COLORS" val="-2;-2;BoschRed;White;-1;-2"/>
</p:tagLst>
</file>

<file path=ppt/tags/tag224.xml><?xml version="1.0" encoding="utf-8"?>
<p:tagLst xmlns:a="http://schemas.openxmlformats.org/drawingml/2006/main" xmlns:r="http://schemas.openxmlformats.org/officeDocument/2006/relationships" xmlns:p="http://schemas.openxmlformats.org/presentationml/2006/main">
  <p:tag name="COLORSETCLASSNAME" val="ColorSet1"/>
  <p:tag name="COLORS" val="-2;-2;-1;White;-1;-2"/>
</p:tagLst>
</file>

<file path=ppt/tags/tag225.xml><?xml version="1.0" encoding="utf-8"?>
<p:tagLst xmlns:a="http://schemas.openxmlformats.org/drawingml/2006/main" xmlns:r="http://schemas.openxmlformats.org/officeDocument/2006/relationships" xmlns:p="http://schemas.openxmlformats.org/presentationml/2006/main">
  <p:tag name="COLORSETGROUPCLASSNAME" val="ColorSetGroup8"/>
  <p:tag name="COLORSETCLASSNAME" val="ColorSet2"/>
  <p:tag name="NBTXT" val="Hydraulic separator"/>
  <p:tag name="AGTX" val="Hydraulic separator"/>
  <p:tag name="NBTXTC" val="Hydraulic Separator – Equal Sized Pumps"/>
  <p:tag name="AGTXC" val="Hydraulic Separator – Equal Sized Pumps"/>
  <p:tag name="SAXCONVERTED" val="1"/>
</p:tagLst>
</file>

<file path=ppt/tags/tag226.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8"/>
</p:tagLst>
</file>

<file path=ppt/tags/tag227.xml><?xml version="1.0" encoding="utf-8"?>
<p:tagLst xmlns:a="http://schemas.openxmlformats.org/drawingml/2006/main" xmlns:r="http://schemas.openxmlformats.org/officeDocument/2006/relationships" xmlns:p="http://schemas.openxmlformats.org/presentationml/2006/main">
  <p:tag name="COLORSETCLASSNAME" val="ColorSet2"/>
  <p:tag name="COLORSETGROUPCLASSNAME" val="ColorSetGroup8"/>
</p:tagLst>
</file>

<file path=ppt/tags/tag228.xml><?xml version="1.0" encoding="utf-8"?>
<p:tagLst xmlns:a="http://schemas.openxmlformats.org/drawingml/2006/main" xmlns:r="http://schemas.openxmlformats.org/officeDocument/2006/relationships" xmlns:p="http://schemas.openxmlformats.org/presentationml/2006/main">
  <p:tag name="COLORSETGROUPCLASSNAME" val="ColorSetGroup8"/>
  <p:tag name="COLORSETCLASSNAME" val="ColorSet2"/>
  <p:tag name="NBTXT" val="Hydraulic separator"/>
  <p:tag name="AGTX" val="Hydraulic separator"/>
  <p:tag name="NBTXTC" val="Hydraulic Separator – Larger Heating Circuit Pump"/>
  <p:tag name="AGTXC" val="Hydraulic Separator – Larger Heating Circuit Pump"/>
  <p:tag name="SAXCONVERTED" val="1"/>
</p:tagLst>
</file>

<file path=ppt/tags/tag229.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8"/>
</p:tagLst>
</file>

<file path=ppt/tags/tag23.xml><?xml version="1.0" encoding="utf-8"?>
<p:tagLst xmlns:a="http://schemas.openxmlformats.org/drawingml/2006/main" xmlns:r="http://schemas.openxmlformats.org/officeDocument/2006/relationships" xmlns:p="http://schemas.openxmlformats.org/presentationml/2006/main">
  <p:tag name="SHAPE_LOCKS" val="16"/>
</p:tagLst>
</file>

<file path=ppt/tags/tag230.xml><?xml version="1.0" encoding="utf-8"?>
<p:tagLst xmlns:a="http://schemas.openxmlformats.org/drawingml/2006/main" xmlns:r="http://schemas.openxmlformats.org/officeDocument/2006/relationships" xmlns:p="http://schemas.openxmlformats.org/presentationml/2006/main">
  <p:tag name="COLORSETCLASSNAME" val="ColorSet2"/>
  <p:tag name="COLORSETGROUPCLASSNAME" val="ColorSetGroup8"/>
</p:tagLst>
</file>

<file path=ppt/tags/tag231.xml><?xml version="1.0" encoding="utf-8"?>
<p:tagLst xmlns:a="http://schemas.openxmlformats.org/drawingml/2006/main" xmlns:r="http://schemas.openxmlformats.org/officeDocument/2006/relationships" xmlns:p="http://schemas.openxmlformats.org/presentationml/2006/main">
  <p:tag name="COLORSETGROUPCLASSNAME" val="ColorSetGroup8"/>
  <p:tag name="COLORSETCLASSNAME" val="ColorSet2"/>
  <p:tag name="NBTXT" val="Hydraulic separator"/>
  <p:tag name="AGTX" val="Hydraulic separator"/>
  <p:tag name="NBTXTC" val="Hydraulic Separator – Larger Heating Circuit Pump"/>
  <p:tag name="AGTXC" val="Hydraulic Separator – Larger Heating Circuit Pump"/>
  <p:tag name="SAXCONVERTED" val="1"/>
</p:tagLst>
</file>

<file path=ppt/tags/tag232.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8"/>
</p:tagLst>
</file>

<file path=ppt/tags/tag233.xml><?xml version="1.0" encoding="utf-8"?>
<p:tagLst xmlns:a="http://schemas.openxmlformats.org/drawingml/2006/main" xmlns:r="http://schemas.openxmlformats.org/officeDocument/2006/relationships" xmlns:p="http://schemas.openxmlformats.org/presentationml/2006/main">
  <p:tag name="COLORSETCLASSNAME" val="ColorSet2"/>
  <p:tag name="COLORSETGROUPCLASSNAME" val="ColorSetGroup8"/>
</p:tagLst>
</file>

<file path=ppt/tags/tag234.xml><?xml version="1.0" encoding="utf-8"?>
<p:tagLst xmlns:a="http://schemas.openxmlformats.org/drawingml/2006/main" xmlns:r="http://schemas.openxmlformats.org/officeDocument/2006/relationships" xmlns:p="http://schemas.openxmlformats.org/presentationml/2006/main">
  <p:tag name="FIELD.CHAPTER.CONTENT" val="Header of section"/>
  <p:tag name="FIELD.CHAPTER.VALUE" val="Header of section"/>
  <p:tag name="FIELD.DPT.CONTENT" val="TT/SNA-C"/>
  <p:tag name="FIELD.DPT.VALUE" val="TT/SNA-C | "/>
  <p:tag name="FIELDS.INITIALIZED" val="1"/>
  <p:tag name="ML_1" val="TTUS_Wto_TT"/>
  <p:tag name="ML_2" val="Bosch2.mcr"/>
  <p:tag name="SHAPESETGROUPCLASSNAME" val="ShapeSetGroup1"/>
  <p:tag name="SHAPESETCLASSNAME" val="ChapterTitle"/>
  <p:tag name="COLORSETCLASSNAME" val="ColorSet2"/>
  <p:tag name="FONTSETGROUPCLASSNAME" val="FontSetGroup1"/>
  <p:tag name="STYLESETGROUPCLASSNAME" val="StyleSetGroup1"/>
  <p:tag name="MAPNAME" val="Map1"/>
  <p:tag name="CFG.LAYOUT" val="BOSCH2"/>
  <p:tag name="MLI" val="1"/>
  <p:tag name="PICTURE 3_SHAPECLASSPROTECTIONTYPE" val="15"/>
  <p:tag name="PICTURE 4_SHAPECLASSPROTECTIONTYPE" val="15"/>
  <p:tag name="TITLE 2_SHAPECLASSPROTECTIONTYPE" val="3"/>
  <p:tag name="PICTURE 1_SHAPECLASSPROTECTIONTYPE" val="15"/>
  <p:tag name="PICTURE 5_SHAPECLASSPROTECTIONTYPE" val="15"/>
  <p:tag name="NBTXT" val="How much will the water temperature raise?"/>
  <p:tag name="AGTX" val="How much will the water temperature raise?"/>
  <p:tag name="COLORSETGROUPCLASSNAME" val="ColorSetGroup2"/>
  <p:tag name="PICTURE 6_SHAPECLASSPROTECTIONTYPE" val="15"/>
  <p:tag name="ML_LAYOUT_RESOURCE" val="BOSCH2_16_9_NAVI_2018.MCR"/>
  <p:tag name="CFG.LAYOUTRES" val="BOSCH2_16_9_NAVI_2018"/>
  <p:tag name="AGTXC" val="Hydraulic Separator – System Flow Greater than Boiler Flow"/>
  <p:tag name="NBTXTC" val="Hydraulic Separator – System Flow Greater than Boiler Flow"/>
</p:tagLst>
</file>

<file path=ppt/tags/tag235.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ChapterTitle"/>
  <p:tag name="COLORSETGROUPCLASSNAME" val="ColorSetGroup2"/>
  <p:tag name="FONTSETGROUPCLASSNAME" val="FontSetGroup1"/>
  <p:tag name="SHAPECLASSFILE" val="Bosch-Symbol-Logotype-Supergraphic.png"/>
  <p:tag name="MLI" val="1"/>
  <p:tag name="SHAPECLASSNAME" val="ColorBarOnTitleSlides"/>
  <p:tag name="SHAPECLASSPROTECTIONTYPE" val=" 15"/>
</p:tagLst>
</file>

<file path=ppt/tags/tag236.xml><?xml version="1.0" encoding="utf-8"?>
<p:tagLst xmlns:a="http://schemas.openxmlformats.org/drawingml/2006/main" xmlns:r="http://schemas.openxmlformats.org/officeDocument/2006/relationships" xmlns:p="http://schemas.openxmlformats.org/presentationml/2006/main">
  <p:tag name="FONT" val="Reg65"/>
  <p:tag name="FONTSETCLASSNAME" val="FontSet1"/>
  <p:tag name="COLORSETCLASSNAME" val="ColorSet1"/>
  <p:tag name="MLI" val="1"/>
  <p:tag name="SHAPESETGROUPCLASSNAME" val="ShapeSetGroup1"/>
  <p:tag name="SHAPESETCLASSNAME" val="ChapterTitle"/>
  <p:tag name="FONTSETGROUPCLASSNAME" val="FontSetGroup1"/>
  <p:tag name="SHAPECLASSNAME" val="TextOnChapterSlide"/>
  <p:tag name="COLORSETGROUPCLASSNAME" val="ColorSetGroup2"/>
  <p:tag name="SHAPECLASSPROTECTIONTYPE" val=" 3"/>
  <p:tag name="COLORS" val="-2;-2;-2;-2;-1;-2"/>
</p:tagLst>
</file>

<file path=ppt/tags/tag237.xml><?xml version="1.0" encoding="utf-8"?>
<p:tagLst xmlns:a="http://schemas.openxmlformats.org/drawingml/2006/main" xmlns:r="http://schemas.openxmlformats.org/officeDocument/2006/relationships" xmlns:p="http://schemas.openxmlformats.org/presentationml/2006/main">
  <p:tag name="COLORSETCLASSNAME" val="ColorSet2"/>
  <p:tag name="COLORS" val="Primary;-1;-2;-2;-1;-2"/>
</p:tagLst>
</file>

<file path=ppt/tags/tag238.xml><?xml version="1.0" encoding="utf-8"?>
<p:tagLst xmlns:a="http://schemas.openxmlformats.org/drawingml/2006/main" xmlns:r="http://schemas.openxmlformats.org/officeDocument/2006/relationships" xmlns:p="http://schemas.openxmlformats.org/presentationml/2006/main">
  <p:tag name="FIELD.CHAPTER.CONTENT" val="Header of section"/>
  <p:tag name="FIELD.CHAPTER.VALUE" val="Header of section"/>
  <p:tag name="FIELD.DPT.CONTENT" val="TT/SNA-C"/>
  <p:tag name="FIELD.DPT.VALUE" val="TT/SNA-C | "/>
  <p:tag name="FIELDS.INITIALIZED" val="1"/>
  <p:tag name="ML_1" val="TTUS_Wto_TT"/>
  <p:tag name="ML_2" val="Bosch2.mcr"/>
  <p:tag name="SHAPESETGROUPCLASSNAME" val="ShapeSetGroup1"/>
  <p:tag name="SHAPESETCLASSNAME" val="TitleOnly"/>
  <p:tag name="COLORSETGROUPCLASSNAME" val="ColorSetGroup1"/>
  <p:tag name="COLORSETCLASSNAME" val="ColorSet2"/>
  <p:tag name="FONTSETGROUPCLASSNAME" val="FontSetGroup1"/>
  <p:tag name="STYLESETGROUPCLASSNAME" val="StyleSetGroup1"/>
  <p:tag name="MAPNAME" val="Map1"/>
  <p:tag name="CFG.LAYOUT" val="BOSCH2"/>
  <p:tag name="MLI" val="1"/>
  <p:tag name="TEXTBOX 2_SHAPECLASSPROTECTIONTYPE" val="31"/>
  <p:tag name="RECTANGLE 3_SHAPECLASSPROTECTIONTYPE" val="3"/>
  <p:tag name="RECTANGLE 4_SHAPECLASSPROTECTIONTYPE" val="63"/>
  <p:tag name="RECTANGLE 5_SHAPECLASSPROTECTIONTYPE" val="63"/>
  <p:tag name="RECTANGLE 6_SHAPECLASSPROTECTIONTYPE" val="63"/>
  <p:tag name="TEXTBOX 7_SHAPECLASSPROTECTIONTYPE" val="25"/>
  <p:tag name="TITLE 1_SHAPECLASSPROTECTIONTYPE" val="9"/>
  <p:tag name="RECTANGLE 1_SHAPECLASSPROTECTIONTYPE" val="63"/>
  <p:tag name="ML_LAYOUT_RESOURCE" val="BOSCH2_16_9_NAVI_2018.MCR"/>
  <p:tag name="CFG.LAYOUTRES" val="BOSCH2_16_9_NAVI_2018"/>
</p:tagLst>
</file>

<file path=ppt/tags/tag239.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COLORSETCLASSNAME" val="ColorSet1"/>
  <p:tag name="SCRIPT" val="1"/>
  <p:tag name="FIELDS" val="CHAPTER;"/>
  <p:tag name="MLI" val="1"/>
  <p:tag name="SHAPESETGROUPCLASSNAME" val="ShapeSetGroup1"/>
  <p:tag name="SHAPESETCLASSNAME" val="TitleOnly"/>
  <p:tag name="COLORSETGROUPCLASSNAME" val="ColorSetGroup1"/>
  <p:tag name="FONTSETGROUPCLASSNAME" val="FontSetGroup1"/>
  <p:tag name="SHAPECLASSNAME" val="Chapterbox"/>
  <p:tag name="SHAPECLASSPROTECTIONTYPE" val="25"/>
  <p:tag name="COLORS" val="-2;-2;-2;-2;-1;-2"/>
</p:tagLst>
</file>

<file path=ppt/tags/tag24.xml><?xml version="1.0" encoding="utf-8"?>
<p:tagLst xmlns:a="http://schemas.openxmlformats.org/drawingml/2006/main" xmlns:r="http://schemas.openxmlformats.org/officeDocument/2006/relationships" xmlns:p="http://schemas.openxmlformats.org/presentationml/2006/main">
  <p:tag name="SHAPE_LOCKS" val="16"/>
</p:tagLst>
</file>

<file path=ppt/tags/tag240.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FONTCOLOR" val="Black"/>
  <p:tag name="FONTCOLOR2" val="LightGray"/>
  <p:tag name="FONTCOLOR3" val="LightGray"/>
  <p:tag name="RUNS.FONT" val="3"/>
  <p:tag name="COLORS" val="-2;-2;-2;-2;Black;-2"/>
  <p:tag name="COLORSETCLASSNAME" val="ColorSet1"/>
  <p:tag name="SCRIPT" val="1"/>
  <p:tag name="FIELDS" val="REM_ABL;COPY;"/>
  <p:tag name="MLI" val="1"/>
  <p:tag name="SHAPESETGROUPCLASSNAME" val="ShapeSetGroup1"/>
  <p:tag name="SHAPESETCLASSNAME" val="TitleOnly"/>
  <p:tag name="COLORSETGROUPCLASSNAME" val="ColorSetGroup1"/>
  <p:tag name="FONTSETGROUPCLASSNAME" val="FontSetGroup1"/>
  <p:tag name="SHAPECLASSNAME" val="FooterLine2OnSlides"/>
  <p:tag name="SHAPECLASSPROTECTIONTYPE" val="63"/>
</p:tagLst>
</file>

<file path=ppt/tags/tag241.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TitleOnly"/>
  <p:tag name="COLORSETGROUPCLASSNAME" val="ColorSetGroup1"/>
  <p:tag name="FONTSETGROUPCLASSNAME" val="FontSetGroup1"/>
  <p:tag name="SHAPECLASSNAME" val="PageNumberOnSlides"/>
  <p:tag name="SHAPECLASSPROTECTIONTYPE" val="63"/>
</p:tagLst>
</file>

<file path=ppt/tags/tag242.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 val="-2;-2;-2;-2;-2;-2"/>
  <p:tag name="COLORSETCLASSNAME" val="ColorSet1"/>
  <p:tag name="SCRIPT" val="1"/>
  <p:tag name="FIELDS" val="REM_ANL;"/>
  <p:tag name="MLI" val="1"/>
  <p:tag name="SHAPESETGROUPCLASSNAME" val="ShapeSetGroup1"/>
  <p:tag name="SHAPESETCLASSNAME" val="TitleOnly"/>
  <p:tag name="COLORSETGROUPCLASSNAME" val="ColorSetGroup1"/>
  <p:tag name="FONTSETGROUPCLASSNAME" val="FontSetGroup1"/>
  <p:tag name="SHAPECLASSNAME" val="Attachment"/>
  <p:tag name="SHAPECLASSPROTECTIONTYPE" val="3"/>
</p:tagLst>
</file>

<file path=ppt/tags/tag243.xml><?xml version="1.0" encoding="utf-8"?>
<p:tagLst xmlns:a="http://schemas.openxmlformats.org/drawingml/2006/main" xmlns:r="http://schemas.openxmlformats.org/officeDocument/2006/relationships" xmlns:p="http://schemas.openxmlformats.org/presentationml/2006/main">
  <p:tag name="FONT" val="NavbarItem"/>
  <p:tag name="FONTSETCLASSNAME" val="FontSet1"/>
  <p:tag name="COLORS" val="-2;-2;-2;-2;-2;-2"/>
  <p:tag name="COLORSETCLASSNAME" val="ColorSet1"/>
  <p:tag name="MLI" val="1"/>
  <p:tag name="SHAPESETGROUPCLASSNAME" val="ShapeSetGroup1"/>
  <p:tag name="SHAPESETCLASSNAME" val="TitleOnly"/>
  <p:tag name="COLORSETGROUPCLASSNAME" val="ColorSetGroup1"/>
  <p:tag name="FONTSETGROUPCLASSNAME" val="FontSetGroup1"/>
  <p:tag name="SHAPECLASSNAME" val="tNavbar"/>
  <p:tag name="SHAPECLASSPROTECTIONTYPE" val="31"/>
</p:tagLst>
</file>

<file path=ppt/tags/tag244.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45.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46.xml><?xml version="1.0" encoding="utf-8"?>
<p:tagLst xmlns:a="http://schemas.openxmlformats.org/drawingml/2006/main" xmlns:r="http://schemas.openxmlformats.org/officeDocument/2006/relationships" xmlns:p="http://schemas.openxmlformats.org/presentationml/2006/main">
  <p:tag name="FONT" val="Bold6"/>
  <p:tag name="FONT2" val="Reg6"/>
  <p:tag name="FONT3" val="Reg6"/>
  <p:tag name="FONTSETCLASSNAME" val="FontSet1"/>
  <p:tag name="FONTCOLOR" val="Red"/>
  <p:tag name="FONTCOLOR2" val="Black"/>
  <p:tag name="FONTCOLOR3" val="Black"/>
  <p:tag name="FONTCOLOR4" val="Black"/>
  <p:tag name="RUNS.FONT" val="4"/>
  <p:tag name="COLORS" val="-2;-2;-2;-2;Red;-2"/>
  <p:tag name="COLORSETCLASSNAME" val="ColorSet1"/>
  <p:tag name="SCRIPT" val="1"/>
  <p:tag name="FIELDS" val="CONF;DPT;DATE;"/>
  <p:tag name="MLI" val="1"/>
  <p:tag name="SHAPESETGROUPCLASSNAME" val="ShapeSetGroup1"/>
  <p:tag name="SHAPESETCLASSNAME" val="TitleOnly"/>
  <p:tag name="COLORSETGROUPCLASSNAME" val="ColorSetGroup1"/>
  <p:tag name="FONTSETGROUPCLASSNAME" val="FontSetGroup1"/>
  <p:tag name="SHAPECLASSNAME" val="FooterLine1OnSlides"/>
  <p:tag name="SHAPECLASSPROTECTIONTYPE" val="63"/>
</p:tagLst>
</file>

<file path=ppt/tags/tag247.xml><?xml version="1.0" encoding="utf-8"?>
<p:tagLst xmlns:a="http://schemas.openxmlformats.org/drawingml/2006/main" xmlns:r="http://schemas.openxmlformats.org/officeDocument/2006/relationships" xmlns:p="http://schemas.openxmlformats.org/presentationml/2006/main">
  <p:tag name="FIELD.CHAPTER.CONTENT" val="Header of section"/>
  <p:tag name="FIELD.CHAPTER.VALUE" val="Header of section"/>
  <p:tag name="FIELD.DPT.CONTENT" val="TT/SNA-C"/>
  <p:tag name="FIELD.DPT.VALUE" val="TT/SNA-C | "/>
  <p:tag name="FIELDS.INITIALIZED" val="1"/>
  <p:tag name="ML_1" val="TTUS_Wto_TT"/>
  <p:tag name="ML_2" val="Bosch2.mcr"/>
  <p:tag name="SHAPESETGROUPCLASSNAME" val="ShapeSetGroup1"/>
  <p:tag name="SHAPESETCLASSNAME" val="TitleOnly"/>
  <p:tag name="COLORSETGROUPCLASSNAME" val="ColorSetGroup1"/>
  <p:tag name="COLORSETCLASSNAME" val="ColorSet2"/>
  <p:tag name="FONTSETGROUPCLASSNAME" val="FontSetGroup1"/>
  <p:tag name="STYLESETGROUPCLASSNAME" val="StyleSetGroup1"/>
  <p:tag name="MAPNAME" val="Map1"/>
  <p:tag name="CFG.LAYOUT" val="BOSCH2"/>
  <p:tag name="MLI" val="1"/>
  <p:tag name="TEXTBOX 2_SHAPECLASSPROTECTIONTYPE" val="31"/>
  <p:tag name="RECTANGLE 3_SHAPECLASSPROTECTIONTYPE" val="3"/>
  <p:tag name="RECTANGLE 4_SHAPECLASSPROTECTIONTYPE" val="63"/>
  <p:tag name="RECTANGLE 5_SHAPECLASSPROTECTIONTYPE" val="63"/>
  <p:tag name="RECTANGLE 6_SHAPECLASSPROTECTIONTYPE" val="63"/>
  <p:tag name="TEXTBOX 7_SHAPECLASSPROTECTIONTYPE" val="25"/>
  <p:tag name="TITLE 1_SHAPECLASSPROTECTIONTYPE" val="9"/>
  <p:tag name="PICTURE 8_SHAPECLASSPROTECTIONTYPE" val="15"/>
  <p:tag name="PICTURE 9_SHAPECLASSPROTECTIONTYPE" val="15"/>
  <p:tag name="NBTXT" val="Low Mass Boilers Condensing Primary-Secondary Pumping Arrangement"/>
  <p:tag name="NBTXTC" val="Low Mass Boilers Condensing Primary-Secondary Pumping Arrangement"/>
  <p:tag name="AGTX" val="Low Mass Boilers Condensing Primary-Secondary Pumping Arrangement"/>
  <p:tag name="AGTXC" val="Low Mass Boilers Condensing Primary-Secondary Pumping Arrangement"/>
  <p:tag name="ML_LAYOUT_RESOURCE" val="BOSCH2_16_9_NAVI_2018.MCR"/>
  <p:tag name="CFG.LAYOUTRES" val="BOSCH2_16_9_NAVI_2018"/>
</p:tagLst>
</file>

<file path=ppt/tags/tag248.xml><?xml version="1.0" encoding="utf-8"?>
<p:tagLst xmlns:a="http://schemas.openxmlformats.org/drawingml/2006/main" xmlns:r="http://schemas.openxmlformats.org/officeDocument/2006/relationships" xmlns:p="http://schemas.openxmlformats.org/presentationml/2006/main">
  <p:tag name="COLORSETCLASSNAME" val="ColorSet2"/>
  <p:tag name="COLORS" val="-1;-1;-2;-2;-1;-2"/>
</p:tagLst>
</file>

<file path=ppt/tags/tag249.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Slide"/>
  <p:tag name="COLORSETGROUPCLASSNAME" val="ColorSetGroup1"/>
  <p:tag name="FONTSETGROUPCLASSNAME" val="FontSetGroup1"/>
  <p:tag name="SHAPECLASSFILE" val="Bosch-Supergraphic-Bottom-16-9.png"/>
  <p:tag name="MLI" val="1"/>
  <p:tag name="SHAPECLASSNAME" val="ColorBarOnSlides"/>
  <p:tag name="SHAPECLASSPROTECTIONTYPE" val="15"/>
</p:tagLst>
</file>

<file path=ppt/tags/tag25.xml><?xml version="1.0" encoding="utf-8"?>
<p:tagLst xmlns:a="http://schemas.openxmlformats.org/drawingml/2006/main" xmlns:r="http://schemas.openxmlformats.org/officeDocument/2006/relationships" xmlns:p="http://schemas.openxmlformats.org/presentationml/2006/main">
  <p:tag name="SHAPE_LOCKS" val="16"/>
</p:tagLst>
</file>

<file path=ppt/tags/tag250.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COLORSETCLASSNAME" val="ColorSet1"/>
  <p:tag name="SCRIPT" val="1"/>
  <p:tag name="FIELDS" val="CHAPTER;"/>
  <p:tag name="MLI" val="1"/>
  <p:tag name="SHAPESETGROUPCLASSNAME" val="ShapeSetGroup1"/>
  <p:tag name="SHAPESETCLASSNAME" val="TitleOnly"/>
  <p:tag name="COLORSETGROUPCLASSNAME" val="ColorSetGroup1"/>
  <p:tag name="FONTSETGROUPCLASSNAME" val="FontSetGroup1"/>
  <p:tag name="SHAPECLASSNAME" val="Chapterbox"/>
  <p:tag name="SHAPECLASSPROTECTIONTYPE" val="25"/>
  <p:tag name="COLORS" val="-2;-2;-2;-2;-1;-2"/>
</p:tagLst>
</file>

<file path=ppt/tags/tag251.xml><?xml version="1.0" encoding="utf-8"?>
<p:tagLst xmlns:a="http://schemas.openxmlformats.org/drawingml/2006/main" xmlns:r="http://schemas.openxmlformats.org/officeDocument/2006/relationships" xmlns:p="http://schemas.openxmlformats.org/presentationml/2006/main">
  <p:tag name="FONT" val="Bold6"/>
  <p:tag name="FONT2" val="Reg6"/>
  <p:tag name="FONT3" val="Reg6"/>
  <p:tag name="FONTSETCLASSNAME" val="FontSet1"/>
  <p:tag name="FONTCOLOR" val="Red"/>
  <p:tag name="FONTCOLOR2" val="Black"/>
  <p:tag name="FONTCOLOR3" val="Black"/>
  <p:tag name="FONTCOLOR4" val="Black"/>
  <p:tag name="RUNS.FONT" val="4"/>
  <p:tag name="COLORS" val="-2;-2;-2;-2;Red;-2"/>
  <p:tag name="COLORSETCLASSNAME" val="ColorSet1"/>
  <p:tag name="SCRIPT" val="1"/>
  <p:tag name="FIELDS" val="CONF;DPT;DATE;"/>
  <p:tag name="MLI" val="1"/>
  <p:tag name="SHAPESETGROUPCLASSNAME" val="ShapeSetGroup1"/>
  <p:tag name="SHAPESETCLASSNAME" val="TitleOnly"/>
  <p:tag name="COLORSETGROUPCLASSNAME" val="ColorSetGroup1"/>
  <p:tag name="FONTSETGROUPCLASSNAME" val="FontSetGroup1"/>
  <p:tag name="SHAPECLASSNAME" val="FooterLine1OnSlides"/>
  <p:tag name="SHAPECLASSPROTECTIONTYPE" val="63"/>
</p:tagLst>
</file>

<file path=ppt/tags/tag252.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FONTCOLOR" val="Black"/>
  <p:tag name="FONTCOLOR2" val="LightGray"/>
  <p:tag name="FONTCOLOR3" val="LightGray"/>
  <p:tag name="RUNS.FONT" val="3"/>
  <p:tag name="COLORS" val="-2;-2;-2;-2;Black;-2"/>
  <p:tag name="COLORSETCLASSNAME" val="ColorSet1"/>
  <p:tag name="SCRIPT" val="1"/>
  <p:tag name="FIELDS" val="REM_ABL;COPY;"/>
  <p:tag name="MLI" val="1"/>
  <p:tag name="SHAPESETGROUPCLASSNAME" val="ShapeSetGroup1"/>
  <p:tag name="SHAPESETCLASSNAME" val="TitleOnly"/>
  <p:tag name="COLORSETGROUPCLASSNAME" val="ColorSetGroup1"/>
  <p:tag name="FONTSETGROUPCLASSNAME" val="FontSetGroup1"/>
  <p:tag name="SHAPECLASSNAME" val="FooterLine2OnSlides"/>
  <p:tag name="SHAPECLASSPROTECTIONTYPE" val="63"/>
</p:tagLst>
</file>

<file path=ppt/tags/tag253.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TitleOnly"/>
  <p:tag name="COLORSETGROUPCLASSNAME" val="ColorSetGroup1"/>
  <p:tag name="FONTSETGROUPCLASSNAME" val="FontSetGroup1"/>
  <p:tag name="SHAPECLASSNAME" val="PageNumberOnSlides"/>
  <p:tag name="SHAPECLASSPROTECTIONTYPE" val="63"/>
</p:tagLst>
</file>

<file path=ppt/tags/tag254.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 val="-2;-2;-2;-2;-2;-2"/>
  <p:tag name="COLORSETCLASSNAME" val="ColorSet1"/>
  <p:tag name="SCRIPT" val="1"/>
  <p:tag name="FIELDS" val="REM_ANL;"/>
  <p:tag name="MLI" val="1"/>
  <p:tag name="SHAPESETGROUPCLASSNAME" val="ShapeSetGroup1"/>
  <p:tag name="SHAPESETCLASSNAME" val="TitleOnly"/>
  <p:tag name="COLORSETGROUPCLASSNAME" val="ColorSetGroup1"/>
  <p:tag name="FONTSETGROUPCLASSNAME" val="FontSetGroup1"/>
  <p:tag name="SHAPECLASSNAME" val="Attachment"/>
  <p:tag name="SHAPECLASSPROTECTIONTYPE" val="3"/>
</p:tagLst>
</file>

<file path=ppt/tags/tag255.xml><?xml version="1.0" encoding="utf-8"?>
<p:tagLst xmlns:a="http://schemas.openxmlformats.org/drawingml/2006/main" xmlns:r="http://schemas.openxmlformats.org/officeDocument/2006/relationships" xmlns:p="http://schemas.openxmlformats.org/presentationml/2006/main">
  <p:tag name="FONT" val="NavbarItem"/>
  <p:tag name="FONTSETCLASSNAME" val="FontSet1"/>
  <p:tag name="COLORS" val="-2;-2;-2;-2;-2;-2"/>
  <p:tag name="COLORSETCLASSNAME" val="ColorSet1"/>
  <p:tag name="MLI" val="1"/>
  <p:tag name="SHAPESETGROUPCLASSNAME" val="ShapeSetGroup1"/>
  <p:tag name="SHAPESETCLASSNAME" val="TitleOnly"/>
  <p:tag name="COLORSETGROUPCLASSNAME" val="ColorSetGroup1"/>
  <p:tag name="FONTSETGROUPCLASSNAME" val="FontSetGroup1"/>
  <p:tag name="SHAPECLASSNAME" val="tNavbar"/>
  <p:tag name="SHAPECLASSPROTECTIONTYPE" val="31"/>
</p:tagLst>
</file>

<file path=ppt/tags/tag256.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FONTCOLOR" val="Primary"/>
  <p:tag name="FONTCOLOR2" val="Primary"/>
  <p:tag name="RUNS.FONT" val="2"/>
  <p:tag name="COLORSETCLASSNAME" val="ColorSet2"/>
  <p:tag name="MLI" val="1"/>
  <p:tag name="SHAPESETGROUPCLASSNAME" val="ShapeSetGroup1"/>
  <p:tag name="SHAPESETCLASSNAME" val="TitleOnly"/>
  <p:tag name="COLORSETGROUPCLASSNAME" val="ColorSetGroup1"/>
  <p:tag name="FONTSETGROUPCLASSNAME" val="FontSetGroup1"/>
  <p:tag name="SHAPECLASSNAME" val="TitleOnSlides"/>
  <p:tag name="SHAPECLASSPROTECTIONTYPE" val="9"/>
  <p:tag name="COLORS" val="-2;-2;-2;-2;LightBlue;-2"/>
</p:tagLst>
</file>

<file path=ppt/tags/tag257.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58.xml><?xml version="1.0" encoding="utf-8"?>
<p:tagLst xmlns:a="http://schemas.openxmlformats.org/drawingml/2006/main" xmlns:r="http://schemas.openxmlformats.org/officeDocument/2006/relationships" xmlns:p="http://schemas.openxmlformats.org/presentationml/2006/main">
  <p:tag name="COLORSETCLASSNAME" val="ColorSet2"/>
  <p:tag name="COLORS" val="-1;-1;-2;-2;-1;-2"/>
</p:tagLst>
</file>

<file path=ppt/tags/tag259.xml><?xml version="1.0" encoding="utf-8"?>
<p:tagLst xmlns:a="http://schemas.openxmlformats.org/drawingml/2006/main" xmlns:r="http://schemas.openxmlformats.org/officeDocument/2006/relationships" xmlns:p="http://schemas.openxmlformats.org/presentationml/2006/main">
  <p:tag name="COLORSETCLASSNAME" val="ColorSet2"/>
  <p:tag name="COLORS" val="-1;-1;-2;-2;-1;-2"/>
</p:tagLst>
</file>

<file path=ppt/tags/tag26.xml><?xml version="1.0" encoding="utf-8"?>
<p:tagLst xmlns:a="http://schemas.openxmlformats.org/drawingml/2006/main" xmlns:r="http://schemas.openxmlformats.org/officeDocument/2006/relationships" xmlns:p="http://schemas.openxmlformats.org/presentationml/2006/main">
  <p:tag name="SHAPE_LOCKS" val="16"/>
</p:tagLst>
</file>

<file path=ppt/tags/tag260.xml><?xml version="1.0" encoding="utf-8"?>
<p:tagLst xmlns:a="http://schemas.openxmlformats.org/drawingml/2006/main" xmlns:r="http://schemas.openxmlformats.org/officeDocument/2006/relationships" xmlns:p="http://schemas.openxmlformats.org/presentationml/2006/main">
  <p:tag name="COLORSETCLASSNAME" val="ColorSet2"/>
  <p:tag name="COLORS" val="-1;-1;-2;-2;-1;-2"/>
</p:tagLst>
</file>

<file path=ppt/tags/tag261.xml><?xml version="1.0" encoding="utf-8"?>
<p:tagLst xmlns:a="http://schemas.openxmlformats.org/drawingml/2006/main" xmlns:r="http://schemas.openxmlformats.org/officeDocument/2006/relationships" xmlns:p="http://schemas.openxmlformats.org/presentationml/2006/main">
  <p:tag name="COLORSETCLASSNAME" val="ColorSet2"/>
  <p:tag name="COLORS" val="-1;-1;-2;-2;-1;-2"/>
</p:tagLst>
</file>

<file path=ppt/tags/tag262.xml><?xml version="1.0" encoding="utf-8"?>
<p:tagLst xmlns:a="http://schemas.openxmlformats.org/drawingml/2006/main" xmlns:r="http://schemas.openxmlformats.org/officeDocument/2006/relationships" xmlns:p="http://schemas.openxmlformats.org/presentationml/2006/main">
  <p:tag name="COLORSETCLASSNAME" val="ColorSet2"/>
  <p:tag name="COLORS" val="-1;-1;-2;-2;-1;-2"/>
</p:tagLst>
</file>

<file path=ppt/tags/tag263.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64.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65.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66.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67.xml><?xml version="1.0" encoding="utf-8"?>
<p:tagLst xmlns:a="http://schemas.openxmlformats.org/drawingml/2006/main" xmlns:r="http://schemas.openxmlformats.org/officeDocument/2006/relationships" xmlns:p="http://schemas.openxmlformats.org/presentationml/2006/main">
  <p:tag name="COLORSETCLASSNAME" val="ColorSet2"/>
  <p:tag name="COLORS" val="-2;-2;-1;-1;-1;-2"/>
</p:tagLst>
</file>

<file path=ppt/tags/tag268.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69.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7.xml><?xml version="1.0" encoding="utf-8"?>
<p:tagLst xmlns:a="http://schemas.openxmlformats.org/drawingml/2006/main" xmlns:r="http://schemas.openxmlformats.org/officeDocument/2006/relationships" xmlns:p="http://schemas.openxmlformats.org/presentationml/2006/main">
  <p:tag name="SHAPE_LOCKS" val="16"/>
</p:tagLst>
</file>

<file path=ppt/tags/tag270.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71.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72.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73.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74.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75.xml><?xml version="1.0" encoding="utf-8"?>
<p:tagLst xmlns:a="http://schemas.openxmlformats.org/drawingml/2006/main" xmlns:r="http://schemas.openxmlformats.org/officeDocument/2006/relationships" xmlns:p="http://schemas.openxmlformats.org/presentationml/2006/main">
  <p:tag name="COLORSETCLASSNAME" val="ColorSet2"/>
  <p:tag name="COLORS" val="-2;-2;Black;-1;-1;-2"/>
</p:tagLst>
</file>

<file path=ppt/tags/tag276.xml><?xml version="1.0" encoding="utf-8"?>
<p:tagLst xmlns:a="http://schemas.openxmlformats.org/drawingml/2006/main" xmlns:r="http://schemas.openxmlformats.org/officeDocument/2006/relationships" xmlns:p="http://schemas.openxmlformats.org/presentationml/2006/main">
  <p:tag name="COLORSETCLASSNAME" val="ColorSet2"/>
  <p:tag name="COLORS" val="Black;-1;-2;-2;-1;-2"/>
</p:tagLst>
</file>

<file path=ppt/tags/tag277.xml><?xml version="1.0" encoding="utf-8"?>
<p:tagLst xmlns:a="http://schemas.openxmlformats.org/drawingml/2006/main" xmlns:r="http://schemas.openxmlformats.org/officeDocument/2006/relationships" xmlns:p="http://schemas.openxmlformats.org/presentationml/2006/main">
  <p:tag name="COLORSETCLASSNAME" val="ColorSet2"/>
  <p:tag name="COLORS" val="-2;-2;Black;-1;-1;-2"/>
</p:tagLst>
</file>

<file path=ppt/tags/tag278.xml><?xml version="1.0" encoding="utf-8"?>
<p:tagLst xmlns:a="http://schemas.openxmlformats.org/drawingml/2006/main" xmlns:r="http://schemas.openxmlformats.org/officeDocument/2006/relationships" xmlns:p="http://schemas.openxmlformats.org/presentationml/2006/main">
  <p:tag name="COLORSETCLASSNAME" val="ColorSet2"/>
  <p:tag name="COLORS" val="Black;-1;-2;-2;-1;-2"/>
</p:tagLst>
</file>

<file path=ppt/tags/tag279.xml><?xml version="1.0" encoding="utf-8"?>
<p:tagLst xmlns:a="http://schemas.openxmlformats.org/drawingml/2006/main" xmlns:r="http://schemas.openxmlformats.org/officeDocument/2006/relationships" xmlns:p="http://schemas.openxmlformats.org/presentationml/2006/main">
  <p:tag name="FIELD.CHAPTER.CONTENT" val="Header of section"/>
  <p:tag name="FIELD.CHAPTER.VALUE" val="Header of section"/>
  <p:tag name="FIELD.DPT.CONTENT" val="TT/SNA-C"/>
  <p:tag name="FIELD.DPT.VALUE" val="TT/SNA-C | "/>
  <p:tag name="FIELDS.INITIALIZED" val="1"/>
  <p:tag name="ML_1" val="TTUS_Wto_TT"/>
  <p:tag name="ML_2" val="Bosch2.mcr"/>
  <p:tag name="SHAPESETGROUPCLASSNAME" val="ShapeSetGroup1"/>
  <p:tag name="SHAPESETCLASSNAME" val="TitleOnly"/>
  <p:tag name="COLORSETGROUPCLASSNAME" val="ColorSetGroup1"/>
  <p:tag name="COLORSETCLASSNAME" val="ColorSet2"/>
  <p:tag name="FONTSETGROUPCLASSNAME" val="FontSetGroup1"/>
  <p:tag name="STYLESETGROUPCLASSNAME" val="StyleSetGroup1"/>
  <p:tag name="MAPNAME" val="Map1"/>
  <p:tag name="CFG.LAYOUT" val="BOSCH2"/>
  <p:tag name="MLI" val="1"/>
  <p:tag name="TEXTBOX 2_SHAPECLASSPROTECTIONTYPE" val="31"/>
  <p:tag name="RECTANGLE 3_SHAPECLASSPROTECTIONTYPE" val="3"/>
  <p:tag name="RECTANGLE 4_SHAPECLASSPROTECTIONTYPE" val="63"/>
  <p:tag name="RECTANGLE 5_SHAPECLASSPROTECTIONTYPE" val="63"/>
  <p:tag name="RECTANGLE 6_SHAPECLASSPROTECTIONTYPE" val="63"/>
  <p:tag name="TEXTBOX 7_SHAPECLASSPROTECTIONTYPE" val="25"/>
  <p:tag name="TITLE 1_SHAPECLASSPROTECTIONTYPE" val="9"/>
  <p:tag name="PICTURE 8_SHAPECLASSPROTECTIONTYPE" val="15"/>
  <p:tag name="PICTURE 9_SHAPECLASSPROTECTIONTYPE" val="15"/>
  <p:tag name="NBTXT" val="Low Mass Boilers Condensing Primary-Secondary Pumping Arrangement"/>
  <p:tag name="NBTXTC" val="Low Mass Boilers Condensing Primary-Secondary Pumping Arrangement"/>
  <p:tag name="AGTX" val="Low Mass Boilers Condensing Primary-Secondary Pumping Arrangement"/>
  <p:tag name="AGTXC" val="Low Mass Boilers Condensing Primary-Secondary Pumping Arrangement"/>
  <p:tag name="ML_LAYOUT_RESOURCE" val="BOSCH2_16_9_NAVI_2018.MCR"/>
  <p:tag name="CFG.LAYOUTRES" val="BOSCH2_16_9_NAVI_2018"/>
</p:tagLst>
</file>

<file path=ppt/tags/tag28.xml><?xml version="1.0" encoding="utf-8"?>
<p:tagLst xmlns:a="http://schemas.openxmlformats.org/drawingml/2006/main" xmlns:r="http://schemas.openxmlformats.org/officeDocument/2006/relationships" xmlns:p="http://schemas.openxmlformats.org/presentationml/2006/main">
  <p:tag name="SHAPE_LOCKS" val="16"/>
</p:tagLst>
</file>

<file path=ppt/tags/tag280.xml><?xml version="1.0" encoding="utf-8"?>
<p:tagLst xmlns:a="http://schemas.openxmlformats.org/drawingml/2006/main" xmlns:r="http://schemas.openxmlformats.org/officeDocument/2006/relationships" xmlns:p="http://schemas.openxmlformats.org/presentationml/2006/main">
  <p:tag name="COLORSETCLASSNAME" val="ColorSet2"/>
  <p:tag name="COLORS" val="-1;-1;-2;-2;-1;-2"/>
</p:tagLst>
</file>

<file path=ppt/tags/tag281.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Slide"/>
  <p:tag name="COLORSETGROUPCLASSNAME" val="ColorSetGroup1"/>
  <p:tag name="FONTSETGROUPCLASSNAME" val="FontSetGroup1"/>
  <p:tag name="SHAPECLASSFILE" val="Bosch-Supergraphic-Bottom-16-9.png"/>
  <p:tag name="MLI" val="1"/>
  <p:tag name="SHAPECLASSNAME" val="ColorBarOnSlides"/>
  <p:tag name="SHAPECLASSPROTECTIONTYPE" val="15"/>
</p:tagLst>
</file>

<file path=ppt/tags/tag282.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COLORSETCLASSNAME" val="ColorSet1"/>
  <p:tag name="SCRIPT" val="1"/>
  <p:tag name="FIELDS" val="CHAPTER;"/>
  <p:tag name="MLI" val="1"/>
  <p:tag name="SHAPESETGROUPCLASSNAME" val="ShapeSetGroup1"/>
  <p:tag name="SHAPESETCLASSNAME" val="TitleOnly"/>
  <p:tag name="COLORSETGROUPCLASSNAME" val="ColorSetGroup1"/>
  <p:tag name="FONTSETGROUPCLASSNAME" val="FontSetGroup1"/>
  <p:tag name="SHAPECLASSNAME" val="Chapterbox"/>
  <p:tag name="SHAPECLASSPROTECTIONTYPE" val="25"/>
  <p:tag name="COLORS" val="-2;-2;-2;-2;-1;-2"/>
</p:tagLst>
</file>

<file path=ppt/tags/tag283.xml><?xml version="1.0" encoding="utf-8"?>
<p:tagLst xmlns:a="http://schemas.openxmlformats.org/drawingml/2006/main" xmlns:r="http://schemas.openxmlformats.org/officeDocument/2006/relationships" xmlns:p="http://schemas.openxmlformats.org/presentationml/2006/main">
  <p:tag name="FONT" val="Bold6"/>
  <p:tag name="FONT2" val="Reg6"/>
  <p:tag name="FONT3" val="Reg6"/>
  <p:tag name="FONTSETCLASSNAME" val="FontSet1"/>
  <p:tag name="FONTCOLOR" val="Red"/>
  <p:tag name="FONTCOLOR2" val="Black"/>
  <p:tag name="FONTCOLOR3" val="Black"/>
  <p:tag name="FONTCOLOR4" val="Black"/>
  <p:tag name="RUNS.FONT" val="4"/>
  <p:tag name="COLORS" val="-2;-2;-2;-2;Red;-2"/>
  <p:tag name="COLORSETCLASSNAME" val="ColorSet1"/>
  <p:tag name="SCRIPT" val="1"/>
  <p:tag name="FIELDS" val="CONF;DPT;DATE;"/>
  <p:tag name="MLI" val="1"/>
  <p:tag name="SHAPESETGROUPCLASSNAME" val="ShapeSetGroup1"/>
  <p:tag name="SHAPESETCLASSNAME" val="TitleOnly"/>
  <p:tag name="COLORSETGROUPCLASSNAME" val="ColorSetGroup1"/>
  <p:tag name="FONTSETGROUPCLASSNAME" val="FontSetGroup1"/>
  <p:tag name="SHAPECLASSNAME" val="FooterLine1OnSlides"/>
  <p:tag name="SHAPECLASSPROTECTIONTYPE" val="63"/>
</p:tagLst>
</file>

<file path=ppt/tags/tag284.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FONTCOLOR" val="Black"/>
  <p:tag name="FONTCOLOR2" val="LightGray"/>
  <p:tag name="FONTCOLOR3" val="LightGray"/>
  <p:tag name="RUNS.FONT" val="3"/>
  <p:tag name="COLORS" val="-2;-2;-2;-2;Black;-2"/>
  <p:tag name="COLORSETCLASSNAME" val="ColorSet1"/>
  <p:tag name="SCRIPT" val="1"/>
  <p:tag name="FIELDS" val="REM_ABL;COPY;"/>
  <p:tag name="MLI" val="1"/>
  <p:tag name="SHAPESETGROUPCLASSNAME" val="ShapeSetGroup1"/>
  <p:tag name="SHAPESETCLASSNAME" val="TitleOnly"/>
  <p:tag name="COLORSETGROUPCLASSNAME" val="ColorSetGroup1"/>
  <p:tag name="FONTSETGROUPCLASSNAME" val="FontSetGroup1"/>
  <p:tag name="SHAPECLASSNAME" val="FooterLine2OnSlides"/>
  <p:tag name="SHAPECLASSPROTECTIONTYPE" val="63"/>
</p:tagLst>
</file>

<file path=ppt/tags/tag285.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TitleOnly"/>
  <p:tag name="COLORSETGROUPCLASSNAME" val="ColorSetGroup1"/>
  <p:tag name="FONTSETGROUPCLASSNAME" val="FontSetGroup1"/>
  <p:tag name="SHAPECLASSNAME" val="PageNumberOnSlides"/>
  <p:tag name="SHAPECLASSPROTECTIONTYPE" val="63"/>
</p:tagLst>
</file>

<file path=ppt/tags/tag286.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 val="-2;-2;-2;-2;-2;-2"/>
  <p:tag name="COLORSETCLASSNAME" val="ColorSet1"/>
  <p:tag name="SCRIPT" val="1"/>
  <p:tag name="FIELDS" val="REM_ANL;"/>
  <p:tag name="MLI" val="1"/>
  <p:tag name="SHAPESETGROUPCLASSNAME" val="ShapeSetGroup1"/>
  <p:tag name="SHAPESETCLASSNAME" val="TitleOnly"/>
  <p:tag name="COLORSETGROUPCLASSNAME" val="ColorSetGroup1"/>
  <p:tag name="FONTSETGROUPCLASSNAME" val="FontSetGroup1"/>
  <p:tag name="SHAPECLASSNAME" val="Attachment"/>
  <p:tag name="SHAPECLASSPROTECTIONTYPE" val="3"/>
</p:tagLst>
</file>

<file path=ppt/tags/tag287.xml><?xml version="1.0" encoding="utf-8"?>
<p:tagLst xmlns:a="http://schemas.openxmlformats.org/drawingml/2006/main" xmlns:r="http://schemas.openxmlformats.org/officeDocument/2006/relationships" xmlns:p="http://schemas.openxmlformats.org/presentationml/2006/main">
  <p:tag name="FONT" val="NavbarItem"/>
  <p:tag name="FONTSETCLASSNAME" val="FontSet1"/>
  <p:tag name="COLORS" val="-2;-2;-2;-2;-2;-2"/>
  <p:tag name="COLORSETCLASSNAME" val="ColorSet1"/>
  <p:tag name="MLI" val="1"/>
  <p:tag name="SHAPESETGROUPCLASSNAME" val="ShapeSetGroup1"/>
  <p:tag name="SHAPESETCLASSNAME" val="TitleOnly"/>
  <p:tag name="COLORSETGROUPCLASSNAME" val="ColorSetGroup1"/>
  <p:tag name="FONTSETGROUPCLASSNAME" val="FontSetGroup1"/>
  <p:tag name="SHAPECLASSNAME" val="tNavbar"/>
  <p:tag name="SHAPECLASSPROTECTIONTYPE" val="31"/>
</p:tagLst>
</file>

<file path=ppt/tags/tag288.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FONTCOLOR" val="Primary"/>
  <p:tag name="FONTCOLOR2" val="Primary"/>
  <p:tag name="RUNS.FONT" val="2"/>
  <p:tag name="COLORSETCLASSNAME" val="ColorSet2"/>
  <p:tag name="MLI" val="1"/>
  <p:tag name="SHAPESETGROUPCLASSNAME" val="ShapeSetGroup1"/>
  <p:tag name="SHAPESETCLASSNAME" val="TitleOnly"/>
  <p:tag name="COLORSETGROUPCLASSNAME" val="ColorSetGroup1"/>
  <p:tag name="FONTSETGROUPCLASSNAME" val="FontSetGroup1"/>
  <p:tag name="SHAPECLASSNAME" val="TitleOnSlides"/>
  <p:tag name="SHAPECLASSPROTECTIONTYPE" val="9"/>
  <p:tag name="COLORS" val="-2;-2;-2;-2;LightBlue;-2"/>
</p:tagLst>
</file>

<file path=ppt/tags/tag289.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9.xml><?xml version="1.0" encoding="utf-8"?>
<p:tagLst xmlns:a="http://schemas.openxmlformats.org/drawingml/2006/main" xmlns:r="http://schemas.openxmlformats.org/officeDocument/2006/relationships" xmlns:p="http://schemas.openxmlformats.org/presentationml/2006/main">
  <p:tag name="SHAPE_LOCKS" val="16"/>
</p:tagLst>
</file>

<file path=ppt/tags/tag290.xml><?xml version="1.0" encoding="utf-8"?>
<p:tagLst xmlns:a="http://schemas.openxmlformats.org/drawingml/2006/main" xmlns:r="http://schemas.openxmlformats.org/officeDocument/2006/relationships" xmlns:p="http://schemas.openxmlformats.org/presentationml/2006/main">
  <p:tag name="COLORSETCLASSNAME" val="ColorSet2"/>
  <p:tag name="COLORS" val="-1;-1;-2;-2;-1;-2"/>
</p:tagLst>
</file>

<file path=ppt/tags/tag291.xml><?xml version="1.0" encoding="utf-8"?>
<p:tagLst xmlns:a="http://schemas.openxmlformats.org/drawingml/2006/main" xmlns:r="http://schemas.openxmlformats.org/officeDocument/2006/relationships" xmlns:p="http://schemas.openxmlformats.org/presentationml/2006/main">
  <p:tag name="COLORSETCLASSNAME" val="ColorSet2"/>
  <p:tag name="COLORS" val="-1;-1;-2;-2;-1;-2"/>
</p:tagLst>
</file>

<file path=ppt/tags/tag292.xml><?xml version="1.0" encoding="utf-8"?>
<p:tagLst xmlns:a="http://schemas.openxmlformats.org/drawingml/2006/main" xmlns:r="http://schemas.openxmlformats.org/officeDocument/2006/relationships" xmlns:p="http://schemas.openxmlformats.org/presentationml/2006/main">
  <p:tag name="COLORSETCLASSNAME" val="ColorSet2"/>
  <p:tag name="COLORS" val="-1;-1;-2;-2;-1;-2"/>
</p:tagLst>
</file>

<file path=ppt/tags/tag293.xml><?xml version="1.0" encoding="utf-8"?>
<p:tagLst xmlns:a="http://schemas.openxmlformats.org/drawingml/2006/main" xmlns:r="http://schemas.openxmlformats.org/officeDocument/2006/relationships" xmlns:p="http://schemas.openxmlformats.org/presentationml/2006/main">
  <p:tag name="COLORSETCLASSNAME" val="ColorSet2"/>
  <p:tag name="COLORS" val="-1;-1;-2;-2;-1;-2"/>
</p:tagLst>
</file>

<file path=ppt/tags/tag294.xml><?xml version="1.0" encoding="utf-8"?>
<p:tagLst xmlns:a="http://schemas.openxmlformats.org/drawingml/2006/main" xmlns:r="http://schemas.openxmlformats.org/officeDocument/2006/relationships" xmlns:p="http://schemas.openxmlformats.org/presentationml/2006/main">
  <p:tag name="COLORSETCLASSNAME" val="ColorSet2"/>
  <p:tag name="COLORS" val="-1;-1;-2;-2;-1;-2"/>
</p:tagLst>
</file>

<file path=ppt/tags/tag295.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96.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97.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98.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99.xml><?xml version="1.0" encoding="utf-8"?>
<p:tagLst xmlns:a="http://schemas.openxmlformats.org/drawingml/2006/main" xmlns:r="http://schemas.openxmlformats.org/officeDocument/2006/relationships" xmlns:p="http://schemas.openxmlformats.org/presentationml/2006/main">
  <p:tag name="COLORSETCLASSNAME" val="ColorSet2"/>
  <p:tag name="COLORS" val="-2;-2;-1;-1;-1;-2"/>
</p:tagLst>
</file>

<file path=ppt/tags/tag3.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COLORSETGROUPCLASSNAME" val="ColorSetGroup1"/>
  <p:tag name="FONTSETGROUPCLASSNAME" val="FontSetGroup1"/>
  <p:tag name="MLI" val="1"/>
  <p:tag name="SHAPECLASSFILE" val="BoschLogo2018.emf"/>
  <p:tag name="SHAPECLASSNAME" val="LogoOnSlides"/>
  <p:tag name="SHAPECLASSPROTECTIONTYPE" val="15"/>
  <p:tag name="SHAPESETCLASSNAME" val="Slide"/>
  <p:tag name="SHAPESETGROUPCLASSNAME" val="ShapeSetGroup1"/>
</p:tagLst>
</file>

<file path=ppt/tags/tag30.xml><?xml version="1.0" encoding="utf-8"?>
<p:tagLst xmlns:a="http://schemas.openxmlformats.org/drawingml/2006/main" xmlns:r="http://schemas.openxmlformats.org/officeDocument/2006/relationships" xmlns:p="http://schemas.openxmlformats.org/presentationml/2006/main">
  <p:tag name="SHAPE_LOCKS" val="16"/>
</p:tagLst>
</file>

<file path=ppt/tags/tag300.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301.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302.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303.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304.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305.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306.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307.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308.xml><?xml version="1.0" encoding="utf-8"?>
<p:tagLst xmlns:a="http://schemas.openxmlformats.org/drawingml/2006/main" xmlns:r="http://schemas.openxmlformats.org/officeDocument/2006/relationships" xmlns:p="http://schemas.openxmlformats.org/presentationml/2006/main">
  <p:tag name="COLORSETCLASSNAME" val="ColorSet2"/>
  <p:tag name="COLORS" val="-2;-2;Black;-1;-1;-2"/>
</p:tagLst>
</file>

<file path=ppt/tags/tag309.xml><?xml version="1.0" encoding="utf-8"?>
<p:tagLst xmlns:a="http://schemas.openxmlformats.org/drawingml/2006/main" xmlns:r="http://schemas.openxmlformats.org/officeDocument/2006/relationships" xmlns:p="http://schemas.openxmlformats.org/presentationml/2006/main">
  <p:tag name="COLORSETCLASSNAME" val="ColorSet2"/>
  <p:tag name="COLORS" val="Black;-1;-2;-2;-1;-2"/>
</p:tagLst>
</file>

<file path=ppt/tags/tag31.xml><?xml version="1.0" encoding="utf-8"?>
<p:tagLst xmlns:a="http://schemas.openxmlformats.org/drawingml/2006/main" xmlns:r="http://schemas.openxmlformats.org/officeDocument/2006/relationships" xmlns:p="http://schemas.openxmlformats.org/presentationml/2006/main">
  <p:tag name="SHAPE_LOCKS" val="16"/>
</p:tagLst>
</file>

<file path=ppt/tags/tag310.xml><?xml version="1.0" encoding="utf-8"?>
<p:tagLst xmlns:a="http://schemas.openxmlformats.org/drawingml/2006/main" xmlns:r="http://schemas.openxmlformats.org/officeDocument/2006/relationships" xmlns:p="http://schemas.openxmlformats.org/presentationml/2006/main">
  <p:tag name="COLORSETCLASSNAME" val="ColorSet2"/>
  <p:tag name="COLORS" val="-2;-2;Black;-1;-1;-2"/>
</p:tagLst>
</file>

<file path=ppt/tags/tag311.xml><?xml version="1.0" encoding="utf-8"?>
<p:tagLst xmlns:a="http://schemas.openxmlformats.org/drawingml/2006/main" xmlns:r="http://schemas.openxmlformats.org/officeDocument/2006/relationships" xmlns:p="http://schemas.openxmlformats.org/presentationml/2006/main">
  <p:tag name="COLORSETCLASSNAME" val="ColorSet2"/>
  <p:tag name="COLORS" val="Black;-1;-2;-2;-1;-2"/>
</p:tagLst>
</file>

<file path=ppt/tags/tag312.xml><?xml version="1.0" encoding="utf-8"?>
<p:tagLst xmlns:a="http://schemas.openxmlformats.org/drawingml/2006/main" xmlns:r="http://schemas.openxmlformats.org/officeDocument/2006/relationships" xmlns:p="http://schemas.openxmlformats.org/presentationml/2006/main">
  <p:tag name="FIELD.CHAPTER.CONTENT" val="Header of section"/>
  <p:tag name="FIELD.CHAPTER.VALUE" val="Header of section"/>
  <p:tag name="FIELD.DPT.CONTENT" val="TT/SNA-C"/>
  <p:tag name="FIELD.DPT.VALUE" val="TT/SNA-C | "/>
  <p:tag name="FIELDS.INITIALIZED" val="1"/>
  <p:tag name="ML_1" val="TTUS_Wto_TT"/>
  <p:tag name="ML_2" val="Bosch2.mcr"/>
  <p:tag name="SHAPESETGROUPCLASSNAME" val="ShapeSetGroup1"/>
  <p:tag name="SHAPESETCLASSNAME" val="ChapterTitle"/>
  <p:tag name="COLORSETCLASSNAME" val="ColorSet2"/>
  <p:tag name="FONTSETGROUPCLASSNAME" val="FontSetGroup1"/>
  <p:tag name="STYLESETGROUPCLASSNAME" val="StyleSetGroup1"/>
  <p:tag name="MAPNAME" val="Map1"/>
  <p:tag name="CFG.LAYOUT" val="BOSCH2"/>
  <p:tag name="MLI" val="1"/>
  <p:tag name="PICTURE 3_SHAPECLASSPROTECTIONTYPE" val="15"/>
  <p:tag name="PICTURE 4_SHAPECLASSPROTECTIONTYPE" val="15"/>
  <p:tag name="TITLE 2_SHAPECLASSPROTECTIONTYPE" val="3"/>
  <p:tag name="PICTURE 1_SHAPECLASSPROTECTIONTYPE" val="15"/>
  <p:tag name="PICTURE 5_SHAPECLASSPROTECTIONTYPE" val="15"/>
  <p:tag name="NBTXT" val="How much will the water temperature raise?"/>
  <p:tag name="AGTX" val="How much will the water temperature raise?"/>
  <p:tag name="COLORSETGROUPCLASSNAME" val="ColorSetGroup2"/>
  <p:tag name="PICTURE 6_SHAPECLASSPROTECTIONTYPE" val="15"/>
  <p:tag name="ML_LAYOUT_RESOURCE" val="BOSCH2_16_9_NAVI_2018.MCR"/>
  <p:tag name="CFG.LAYOUTRES" val="BOSCH2_16_9_NAVI_2018"/>
  <p:tag name="AGTXC" val="Hydraulic Separator – System Flow Greater than Boiler Flow"/>
  <p:tag name="NBTXTC" val="Hydraulic Separator – System Flow Greater than Boiler Flow"/>
</p:tagLst>
</file>

<file path=ppt/tags/tag313.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ChapterTitle"/>
  <p:tag name="COLORSETGROUPCLASSNAME" val="ColorSetGroup2"/>
  <p:tag name="FONTSETGROUPCLASSNAME" val="FontSetGroup1"/>
  <p:tag name="SHAPECLASSFILE" val="Bosch-Symbol-Logotype-Supergraphic.png"/>
  <p:tag name="MLI" val="1"/>
  <p:tag name="SHAPECLASSNAME" val="ColorBarOnTitleSlides"/>
  <p:tag name="SHAPECLASSPROTECTIONTYPE" val=" 15"/>
</p:tagLst>
</file>

<file path=ppt/tags/tag314.xml><?xml version="1.0" encoding="utf-8"?>
<p:tagLst xmlns:a="http://schemas.openxmlformats.org/drawingml/2006/main" xmlns:r="http://schemas.openxmlformats.org/officeDocument/2006/relationships" xmlns:p="http://schemas.openxmlformats.org/presentationml/2006/main">
  <p:tag name="FONT" val="Reg65"/>
  <p:tag name="FONTSETCLASSNAME" val="FontSet1"/>
  <p:tag name="COLORSETCLASSNAME" val="ColorSet1"/>
  <p:tag name="MLI" val="1"/>
  <p:tag name="SHAPESETGROUPCLASSNAME" val="ShapeSetGroup1"/>
  <p:tag name="SHAPESETCLASSNAME" val="ChapterTitle"/>
  <p:tag name="FONTSETGROUPCLASSNAME" val="FontSetGroup1"/>
  <p:tag name="SHAPECLASSNAME" val="TextOnChapterSlide"/>
  <p:tag name="COLORSETGROUPCLASSNAME" val="ColorSetGroup2"/>
  <p:tag name="SHAPECLASSPROTECTIONTYPE" val=" 3"/>
  <p:tag name="COLORS" val="-2;-2;-2;-2;-1;-2"/>
</p:tagLst>
</file>

<file path=ppt/tags/tag315.xml><?xml version="1.0" encoding="utf-8"?>
<p:tagLst xmlns:a="http://schemas.openxmlformats.org/drawingml/2006/main" xmlns:r="http://schemas.openxmlformats.org/officeDocument/2006/relationships" xmlns:p="http://schemas.openxmlformats.org/presentationml/2006/main">
  <p:tag name="COLORSETCLASSNAME" val="ColorSet2"/>
  <p:tag name="COLORS" val="Primary;-1;-2;-2;-1;-2"/>
</p:tagLst>
</file>

<file path=ppt/tags/tag316.xml><?xml version="1.0" encoding="utf-8"?>
<p:tagLst xmlns:a="http://schemas.openxmlformats.org/drawingml/2006/main" xmlns:r="http://schemas.openxmlformats.org/officeDocument/2006/relationships" xmlns:p="http://schemas.openxmlformats.org/presentationml/2006/main">
  <p:tag name="COLORSETGROUPCLASSNAME" val="ColorSetGroup4"/>
  <p:tag name="COLORSETCLASSNAME" val="ColorSet2"/>
  <p:tag name="NBTXT" val="GB Series "/>
  <p:tag name="AGTX" val="GB Series "/>
  <p:tag name="NBTXTC" val="SB Series "/>
  <p:tag name="AGTXC" val="SB Series "/>
  <p:tag name="SAXCONVERTED" val="1"/>
</p:tagLst>
</file>

<file path=ppt/tags/tag317.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4"/>
</p:tagLst>
</file>

<file path=ppt/tags/tag318.xml><?xml version="1.0" encoding="utf-8"?>
<p:tagLst xmlns:a="http://schemas.openxmlformats.org/drawingml/2006/main" xmlns:r="http://schemas.openxmlformats.org/officeDocument/2006/relationships" xmlns:p="http://schemas.openxmlformats.org/presentationml/2006/main">
  <p:tag name="COLORSETCLASSNAME" val="ColorSet2"/>
  <p:tag name="COLORSETGROUPCLASSNAME" val="ColorSetGroup4"/>
</p:tagLst>
</file>

<file path=ppt/tags/tag319.xml><?xml version="1.0" encoding="utf-8"?>
<p:tagLst xmlns:a="http://schemas.openxmlformats.org/drawingml/2006/main" xmlns:r="http://schemas.openxmlformats.org/officeDocument/2006/relationships" xmlns:p="http://schemas.openxmlformats.org/presentationml/2006/main">
  <p:tag name="COLORSETGROUPCLASSNAME" val="ColorSetGroup1"/>
  <p:tag name="COLORSETCLASSNAME" val="ColorSet2"/>
  <p:tag name="COMPRESSOR_INCLUDE" val="1"/>
  <p:tag name="SAXCONVERTED" val="1"/>
</p:tagLst>
</file>

<file path=ppt/tags/tag32.xml><?xml version="1.0" encoding="utf-8"?>
<p:tagLst xmlns:a="http://schemas.openxmlformats.org/drawingml/2006/main" xmlns:r="http://schemas.openxmlformats.org/officeDocument/2006/relationships" xmlns:p="http://schemas.openxmlformats.org/presentationml/2006/main">
  <p:tag name="SHAPE_LOCKS" val="16"/>
</p:tagLst>
</file>

<file path=ppt/tags/tag320.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321.xml><?xml version="1.0" encoding="utf-8"?>
<p:tagLst xmlns:a="http://schemas.openxmlformats.org/drawingml/2006/main" xmlns:r="http://schemas.openxmlformats.org/officeDocument/2006/relationships" xmlns:p="http://schemas.openxmlformats.org/presentationml/2006/main">
  <p:tag name="COLORSETGROUPCLASSNAME" val="ColorSetGroup1"/>
  <p:tag name="COLORSETCLASSNAME" val="ColorSet2"/>
  <p:tag name="COMPRESSOR_INCLUDE" val="1"/>
  <p:tag name="SAXCONVERTED" val="1"/>
</p:tagLst>
</file>

<file path=ppt/tags/tag322.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323.xml><?xml version="1.0" encoding="utf-8"?>
<p:tagLst xmlns:a="http://schemas.openxmlformats.org/drawingml/2006/main" xmlns:r="http://schemas.openxmlformats.org/officeDocument/2006/relationships" xmlns:p="http://schemas.openxmlformats.org/presentationml/2006/main">
  <p:tag name="K_DONE" val="1"/>
</p:tagLst>
</file>

<file path=ppt/tags/tag324.xml><?xml version="1.0" encoding="utf-8"?>
<p:tagLst xmlns:a="http://schemas.openxmlformats.org/drawingml/2006/main" xmlns:r="http://schemas.openxmlformats.org/officeDocument/2006/relationships" xmlns:p="http://schemas.openxmlformats.org/presentationml/2006/main">
  <p:tag name="K_DONE" val="1"/>
</p:tagLst>
</file>

<file path=ppt/tags/tag325.xml><?xml version="1.0" encoding="utf-8"?>
<p:tagLst xmlns:a="http://schemas.openxmlformats.org/drawingml/2006/main" xmlns:r="http://schemas.openxmlformats.org/officeDocument/2006/relationships" xmlns:p="http://schemas.openxmlformats.org/presentationml/2006/main">
  <p:tag name="K_DONE" val="1"/>
</p:tagLst>
</file>

<file path=ppt/tags/tag326.xml><?xml version="1.0" encoding="utf-8"?>
<p:tagLst xmlns:a="http://schemas.openxmlformats.org/drawingml/2006/main" xmlns:r="http://schemas.openxmlformats.org/officeDocument/2006/relationships" xmlns:p="http://schemas.openxmlformats.org/presentationml/2006/main">
  <p:tag name="K_DONE" val="1"/>
</p:tagLst>
</file>

<file path=ppt/tags/tag327.xml><?xml version="1.0" encoding="utf-8"?>
<p:tagLst xmlns:a="http://schemas.openxmlformats.org/drawingml/2006/main" xmlns:r="http://schemas.openxmlformats.org/officeDocument/2006/relationships" xmlns:p="http://schemas.openxmlformats.org/presentationml/2006/main">
  <p:tag name="COLORSETCLASSNAME" val="ColorSet2"/>
  <p:tag name="COMPRESSOR_INCLUDE" val="1"/>
  <p:tag name="COLORSETGROUPCLASSNAME" val="ColorSetGroup5"/>
  <p:tag name="NBTXT" val="SSB800 – SSB1000TL"/>
  <p:tag name="AGTX" val="SSB800 – SSB1000TL"/>
  <p:tag name="NBTXTC" val="SSB800 – 1000TL Components"/>
  <p:tag name="AGTXC" val="SSB800 – 1000TL Components"/>
  <p:tag name="SAXCONVERTED" val="1"/>
</p:tagLst>
</file>

<file path=ppt/tags/tag328.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5"/>
</p:tagLst>
</file>

<file path=ppt/tags/tag329.xml><?xml version="1.0" encoding="utf-8"?>
<p:tagLst xmlns:a="http://schemas.openxmlformats.org/drawingml/2006/main" xmlns:r="http://schemas.openxmlformats.org/officeDocument/2006/relationships" xmlns:p="http://schemas.openxmlformats.org/presentationml/2006/main">
  <p:tag name="COLORSETCLASSNAME" val="ColorSet2"/>
  <p:tag name="COLORSETGROUPCLASSNAME" val="ColorSetGroup5"/>
</p:tagLst>
</file>

<file path=ppt/tags/tag33.xml><?xml version="1.0" encoding="utf-8"?>
<p:tagLst xmlns:a="http://schemas.openxmlformats.org/drawingml/2006/main" xmlns:r="http://schemas.openxmlformats.org/officeDocument/2006/relationships" xmlns:p="http://schemas.openxmlformats.org/presentationml/2006/main">
  <p:tag name="SHAPE_LOCKS" val="16"/>
</p:tagLst>
</file>

<file path=ppt/tags/tag330.xml><?xml version="1.0" encoding="utf-8"?>
<p:tagLst xmlns:a="http://schemas.openxmlformats.org/drawingml/2006/main" xmlns:r="http://schemas.openxmlformats.org/officeDocument/2006/relationships" xmlns:p="http://schemas.openxmlformats.org/presentationml/2006/main">
  <p:tag name="COLORSETCLASSNAME" val="ColorSet2"/>
  <p:tag name="NBTXT" val="SSB 85 – SSB1000TL"/>
  <p:tag name="AGTX" val="SSB 85 – SSB1000TL"/>
  <p:tag name="COLORSETGROUPCLASSNAME" val="ColorSetGroup5"/>
  <p:tag name="NBTXTC" val="SSB 512 – 1000TL Heat Exchanger Design"/>
  <p:tag name="AGTXC" val="SSB 512 – 1000TL Heat Exchanger Design"/>
  <p:tag name="SAXCONVERTED" val="1"/>
</p:tagLst>
</file>

<file path=ppt/tags/tag331.xml><?xml version="1.0" encoding="utf-8"?>
<p:tagLst xmlns:a="http://schemas.openxmlformats.org/drawingml/2006/main" xmlns:r="http://schemas.openxmlformats.org/officeDocument/2006/relationships" xmlns:p="http://schemas.openxmlformats.org/presentationml/2006/main">
  <p:tag name="K_DONE" val="1"/>
</p:tagLst>
</file>

<file path=ppt/tags/tag332.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5"/>
</p:tagLst>
</file>

<file path=ppt/tags/tag333.xml><?xml version="1.0" encoding="utf-8"?>
<p:tagLst xmlns:a="http://schemas.openxmlformats.org/drawingml/2006/main" xmlns:r="http://schemas.openxmlformats.org/officeDocument/2006/relationships" xmlns:p="http://schemas.openxmlformats.org/presentationml/2006/main">
  <p:tag name="COLORSETCLASSNAME" val="ColorSet2"/>
  <p:tag name="COLORSETGROUPCLASSNAME" val="ColorSetGroup5"/>
</p:tagLst>
</file>

<file path=ppt/tags/tag334.xml><?xml version="1.0" encoding="utf-8"?>
<p:tagLst xmlns:a="http://schemas.openxmlformats.org/drawingml/2006/main" xmlns:r="http://schemas.openxmlformats.org/officeDocument/2006/relationships" xmlns:p="http://schemas.openxmlformats.org/presentationml/2006/main">
  <p:tag name="K_DONE" val="1"/>
</p:tagLst>
</file>

<file path=ppt/tags/tag335.xml><?xml version="1.0" encoding="utf-8"?>
<p:tagLst xmlns:a="http://schemas.openxmlformats.org/drawingml/2006/main" xmlns:r="http://schemas.openxmlformats.org/officeDocument/2006/relationships" xmlns:p="http://schemas.openxmlformats.org/presentationml/2006/main">
  <p:tag name="K_DONE" val="1"/>
</p:tagLst>
</file>

<file path=ppt/tags/tag336.xml><?xml version="1.0" encoding="utf-8"?>
<p:tagLst xmlns:a="http://schemas.openxmlformats.org/drawingml/2006/main" xmlns:r="http://schemas.openxmlformats.org/officeDocument/2006/relationships" xmlns:p="http://schemas.openxmlformats.org/presentationml/2006/main">
  <p:tag name="COLORSETCLASSNAME" val="ColorSet2"/>
  <p:tag name="NBTXT" val="SSB 85 – SSB1000TL"/>
  <p:tag name="AGTX" val="SSB 85 – SSB1000TL"/>
  <p:tag name="COLORSETGROUPCLASSNAME" val="ColorSetGroup5"/>
  <p:tag name="NBTXTC" val="SSB 800 – 1000TL Control System"/>
  <p:tag name="AGTXC" val="SSB 800 – 1000TL Control System"/>
  <p:tag name="SAXCONVERTED" val="1"/>
</p:tagLst>
</file>

<file path=ppt/tags/tag337.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5"/>
</p:tagLst>
</file>

<file path=ppt/tags/tag338.xml><?xml version="1.0" encoding="utf-8"?>
<p:tagLst xmlns:a="http://schemas.openxmlformats.org/drawingml/2006/main" xmlns:r="http://schemas.openxmlformats.org/officeDocument/2006/relationships" xmlns:p="http://schemas.openxmlformats.org/presentationml/2006/main">
  <p:tag name="COLORSETCLASSNAME" val="ColorSet2"/>
  <p:tag name="COLORSETGROUPCLASSNAME" val="ColorSetGroup5"/>
</p:tagLst>
</file>

<file path=ppt/tags/tag339.xml><?xml version="1.0" encoding="utf-8"?>
<p:tagLst xmlns:a="http://schemas.openxmlformats.org/drawingml/2006/main" xmlns:r="http://schemas.openxmlformats.org/officeDocument/2006/relationships" xmlns:p="http://schemas.openxmlformats.org/presentationml/2006/main">
  <p:tag name="COLORSETCLASSNAME" val="ColorSet2"/>
  <p:tag name="NBTXT" val="SSB 85 – SSB1000TL"/>
  <p:tag name="AGTX" val="SSB 85 – SSB1000TL"/>
  <p:tag name="COLORSETGROUPCLASSNAME" val="ColorSetGroup5"/>
  <p:tag name="NBTXTC" val="SSB 4000TL4 +LLH"/>
  <p:tag name="AGTXC" val="SSB 4000TL4 +LLH"/>
  <p:tag name="SAXCONVERTED" val="1"/>
</p:tagLst>
</file>

<file path=ppt/tags/tag34.xml><?xml version="1.0" encoding="utf-8"?>
<p:tagLst xmlns:a="http://schemas.openxmlformats.org/drawingml/2006/main" xmlns:r="http://schemas.openxmlformats.org/officeDocument/2006/relationships" xmlns:p="http://schemas.openxmlformats.org/presentationml/2006/main">
  <p:tag name="SHAPE_LOCKS" val="16"/>
</p:tagLst>
</file>

<file path=ppt/tags/tag340.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5"/>
</p:tagLst>
</file>

<file path=ppt/tags/tag341.xml><?xml version="1.0" encoding="utf-8"?>
<p:tagLst xmlns:a="http://schemas.openxmlformats.org/drawingml/2006/main" xmlns:r="http://schemas.openxmlformats.org/officeDocument/2006/relationships" xmlns:p="http://schemas.openxmlformats.org/presentationml/2006/main">
  <p:tag name="COLORSETCLASSNAME" val="ColorSet2"/>
  <p:tag name="COLORSETGROUPCLASSNAME" val="ColorSetGroup5"/>
</p:tagLst>
</file>

<file path=ppt/tags/tag342.xml><?xml version="1.0" encoding="utf-8"?>
<p:tagLst xmlns:a="http://schemas.openxmlformats.org/drawingml/2006/main" xmlns:r="http://schemas.openxmlformats.org/officeDocument/2006/relationships" xmlns:p="http://schemas.openxmlformats.org/presentationml/2006/main">
  <p:tag name="FIELD.CHAPTER.CONTENT" val="Header of section"/>
  <p:tag name="FIELD.CHAPTER.VALUE" val="Header of section"/>
  <p:tag name="FIELD.DPT.CONTENT" val="TT/SNA-C"/>
  <p:tag name="FIELD.DPT.VALUE" val="TT/SNA-C | "/>
  <p:tag name="FIELDS.INITIALIZED" val="1"/>
  <p:tag name="ML_1" val="TTUS_Wto_TT"/>
  <p:tag name="ML_2" val="Bosch2.mcr"/>
  <p:tag name="SHAPESETGROUPCLASSNAME" val="ShapeSetGroup1"/>
  <p:tag name="SHAPESETCLASSNAME" val="ChapterTitle"/>
  <p:tag name="COLORSETCLASSNAME" val="ColorSet2"/>
  <p:tag name="FONTSETGROUPCLASSNAME" val="FontSetGroup1"/>
  <p:tag name="STYLESETGROUPCLASSNAME" val="StyleSetGroup1"/>
  <p:tag name="MAPNAME" val="Map1"/>
  <p:tag name="CFG.LAYOUT" val="BOSCH2"/>
  <p:tag name="MLI" val="1"/>
  <p:tag name="PICTURE 3_SHAPECLASSPROTECTIONTYPE" val="15"/>
  <p:tag name="PICTURE 4_SHAPECLASSPROTECTIONTYPE" val="15"/>
  <p:tag name="TITLE 2_SHAPECLASSPROTECTIONTYPE" val="3"/>
  <p:tag name="PICTURE 1_SHAPECLASSPROTECTIONTYPE" val="15"/>
  <p:tag name="PICTURE 5_SHAPECLASSPROTECTIONTYPE" val="15"/>
  <p:tag name="NBTXT" val="How much will the water temperature raise?"/>
  <p:tag name="AGTX" val="How much will the water temperature raise?"/>
  <p:tag name="COLORSETGROUPCLASSNAME" val="ColorSetGroup4"/>
  <p:tag name="NBTXTC" val="Question 8"/>
  <p:tag name="AGTXC" val="Question 8"/>
  <p:tag name="ML_LAYOUT_RESOURCE" val="BOSCH2_16_9_NAVI_2018.MCR"/>
  <p:tag name="CFG.LAYOUTRES" val="BOSCH2_16_9_NAVI_2018"/>
</p:tagLst>
</file>

<file path=ppt/tags/tag343.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ChapterTitle"/>
  <p:tag name="COLORSETGROUPCLASSNAME" val="ColorSetGroup4"/>
  <p:tag name="FONTSETGROUPCLASSNAME" val="FontSetGroup1"/>
  <p:tag name="SHAPECLASSFILE" val="Bosch-Symbol-Logotype-Supergraphic.png"/>
  <p:tag name="MLI" val="1"/>
  <p:tag name="SHAPECLASSNAME" val="ColorBarOnTitleSlides"/>
  <p:tag name="SHAPECLASSPROTECTIONTYPE" val=" 15"/>
</p:tagLst>
</file>

<file path=ppt/tags/tag344.xml><?xml version="1.0" encoding="utf-8"?>
<p:tagLst xmlns:a="http://schemas.openxmlformats.org/drawingml/2006/main" xmlns:r="http://schemas.openxmlformats.org/officeDocument/2006/relationships" xmlns:p="http://schemas.openxmlformats.org/presentationml/2006/main">
  <p:tag name="FONT" val="Reg65"/>
  <p:tag name="FONTSETCLASSNAME" val="FontSet1"/>
  <p:tag name="COLORSETCLASSNAME" val="ColorSet1"/>
  <p:tag name="MLI" val="1"/>
  <p:tag name="SHAPESETGROUPCLASSNAME" val="ShapeSetGroup1"/>
  <p:tag name="SHAPESETCLASSNAME" val="ChapterTitle"/>
  <p:tag name="FONTSETGROUPCLASSNAME" val="FontSetGroup1"/>
  <p:tag name="SHAPECLASSNAME" val="TextOnChapterSlide"/>
  <p:tag name="COLORSETGROUPCLASSNAME" val="ColorSetGroup4"/>
  <p:tag name="SHAPECLASSPROTECTIONTYPE" val=" 3"/>
  <p:tag name="COLORS" val="-2;-2;-2;-2;-1;-2"/>
</p:tagLst>
</file>

<file path=ppt/tags/tag345.xml><?xml version="1.0" encoding="utf-8"?>
<p:tagLst xmlns:a="http://schemas.openxmlformats.org/drawingml/2006/main" xmlns:r="http://schemas.openxmlformats.org/officeDocument/2006/relationships" xmlns:p="http://schemas.openxmlformats.org/presentationml/2006/main">
  <p:tag name="COLORSETCLASSNAME" val="ColorSet2"/>
  <p:tag name="COLORS" val="Primary;-1;-2;-2;-1;-2"/>
</p:tagLst>
</file>

<file path=ppt/tags/tag35.xml><?xml version="1.0" encoding="utf-8"?>
<p:tagLst xmlns:a="http://schemas.openxmlformats.org/drawingml/2006/main" xmlns:r="http://schemas.openxmlformats.org/officeDocument/2006/relationships" xmlns:p="http://schemas.openxmlformats.org/presentationml/2006/main">
  <p:tag name="SHAPE_LOCKS" val="16"/>
</p:tagLst>
</file>

<file path=ppt/tags/tag36.xml><?xml version="1.0" encoding="utf-8"?>
<p:tagLst xmlns:a="http://schemas.openxmlformats.org/drawingml/2006/main" xmlns:r="http://schemas.openxmlformats.org/officeDocument/2006/relationships" xmlns:p="http://schemas.openxmlformats.org/presentationml/2006/main">
  <p:tag name="SHAPE_LOCKS" val="16"/>
</p:tagLst>
</file>

<file path=ppt/tags/tag37.xml><?xml version="1.0" encoding="utf-8"?>
<p:tagLst xmlns:a="http://schemas.openxmlformats.org/drawingml/2006/main" xmlns:r="http://schemas.openxmlformats.org/officeDocument/2006/relationships" xmlns:p="http://schemas.openxmlformats.org/presentationml/2006/main">
  <p:tag name="SHAPE_LOCKS" val="16"/>
</p:tagLst>
</file>

<file path=ppt/tags/tag38.xml><?xml version="1.0" encoding="utf-8"?>
<p:tagLst xmlns:a="http://schemas.openxmlformats.org/drawingml/2006/main" xmlns:r="http://schemas.openxmlformats.org/officeDocument/2006/relationships" xmlns:p="http://schemas.openxmlformats.org/presentationml/2006/main">
  <p:tag name="SHAPE_LOCKS" val="16"/>
</p:tagLst>
</file>

<file path=ppt/tags/tag39.xml><?xml version="1.0" encoding="utf-8"?>
<p:tagLst xmlns:a="http://schemas.openxmlformats.org/drawingml/2006/main" xmlns:r="http://schemas.openxmlformats.org/officeDocument/2006/relationships" xmlns:p="http://schemas.openxmlformats.org/presentationml/2006/main">
  <p:tag name="SHAPE_LOCKS" val="16"/>
</p:tagLst>
</file>

<file path=ppt/tags/tag4.xml><?xml version="1.0" encoding="utf-8"?>
<p:tagLst xmlns:a="http://schemas.openxmlformats.org/drawingml/2006/main" xmlns:r="http://schemas.openxmlformats.org/officeDocument/2006/relationships" xmlns:p="http://schemas.openxmlformats.org/presentationml/2006/main">
  <p:tag name="FONT" val="Disguised"/>
  <p:tag name="FONTSETCLASSNAME" val="FontSet1"/>
  <p:tag name="COLORS" val="-2;-2;-2;-2;-2;-2"/>
  <p:tag name="COLORSETCLASSNAME" val="ColorSet1"/>
  <p:tag name="MLI" val="1"/>
  <p:tag name="SHAPESETGROUPCLASSNAME" val="ShapeSetGroup1"/>
  <p:tag name="SHAPESETCLASSNAME" val="TitleSlide"/>
  <p:tag name="COLORSETGROUPCLASSNAME" val="ColorSetGroup1"/>
  <p:tag name="FONTSETGROUPCLASSNAME" val="FontSetGroup1"/>
  <p:tag name="SHAPECLASSNAME" val="HiddenSubtitle"/>
  <p:tag name="SHAPECLASSPROTECTIONTYPE" val="0"/>
  <p:tag name="ML_SENDTOBACK" val=" 1"/>
</p:tagLst>
</file>

<file path=ppt/tags/tag40.xml><?xml version="1.0" encoding="utf-8"?>
<p:tagLst xmlns:a="http://schemas.openxmlformats.org/drawingml/2006/main" xmlns:r="http://schemas.openxmlformats.org/officeDocument/2006/relationships" xmlns:p="http://schemas.openxmlformats.org/presentationml/2006/main">
  <p:tag name="SHAPE_LOCKS" val="16"/>
</p:tagLst>
</file>

<file path=ppt/tags/tag41.xml><?xml version="1.0" encoding="utf-8"?>
<p:tagLst xmlns:a="http://schemas.openxmlformats.org/drawingml/2006/main" xmlns:r="http://schemas.openxmlformats.org/officeDocument/2006/relationships" xmlns:p="http://schemas.openxmlformats.org/presentationml/2006/main">
  <p:tag name="SHAPE_LOCKS" val="16"/>
</p:tagLst>
</file>

<file path=ppt/tags/tag42.xml><?xml version="1.0" encoding="utf-8"?>
<p:tagLst xmlns:a="http://schemas.openxmlformats.org/drawingml/2006/main" xmlns:r="http://schemas.openxmlformats.org/officeDocument/2006/relationships" xmlns:p="http://schemas.openxmlformats.org/presentationml/2006/main">
  <p:tag name="SHAPE_LOCKS" val="16"/>
</p:tagLst>
</file>

<file path=ppt/tags/tag43.xml><?xml version="1.0" encoding="utf-8"?>
<p:tagLst xmlns:a="http://schemas.openxmlformats.org/drawingml/2006/main" xmlns:r="http://schemas.openxmlformats.org/officeDocument/2006/relationships" xmlns:p="http://schemas.openxmlformats.org/presentationml/2006/main">
  <p:tag name="SHAPE_LOCKS" val="16"/>
</p:tagLst>
</file>

<file path=ppt/tags/tag44.xml><?xml version="1.0" encoding="utf-8"?>
<p:tagLst xmlns:a="http://schemas.openxmlformats.org/drawingml/2006/main" xmlns:r="http://schemas.openxmlformats.org/officeDocument/2006/relationships" xmlns:p="http://schemas.openxmlformats.org/presentationml/2006/main">
  <p:tag name="SHAPE_LOCKS" val="16"/>
</p:tagLst>
</file>

<file path=ppt/tags/tag45.xml><?xml version="1.0" encoding="utf-8"?>
<p:tagLst xmlns:a="http://schemas.openxmlformats.org/drawingml/2006/main" xmlns:r="http://schemas.openxmlformats.org/officeDocument/2006/relationships" xmlns:p="http://schemas.openxmlformats.org/presentationml/2006/main">
  <p:tag name="SHAPE_LOCKS" val="16"/>
</p:tagLst>
</file>

<file path=ppt/tags/tag46.xml><?xml version="1.0" encoding="utf-8"?>
<p:tagLst xmlns:a="http://schemas.openxmlformats.org/drawingml/2006/main" xmlns:r="http://schemas.openxmlformats.org/officeDocument/2006/relationships" xmlns:p="http://schemas.openxmlformats.org/presentationml/2006/main">
  <p:tag name="SHAPE_LOCKS" val="16"/>
</p:tagLst>
</file>

<file path=ppt/tags/tag47.xml><?xml version="1.0" encoding="utf-8"?>
<p:tagLst xmlns:a="http://schemas.openxmlformats.org/drawingml/2006/main" xmlns:r="http://schemas.openxmlformats.org/officeDocument/2006/relationships" xmlns:p="http://schemas.openxmlformats.org/presentationml/2006/main">
  <p:tag name="SHAPE_LOCKS" val="16"/>
</p:tagLst>
</file>

<file path=ppt/tags/tag48.xml><?xml version="1.0" encoding="utf-8"?>
<p:tagLst xmlns:a="http://schemas.openxmlformats.org/drawingml/2006/main" xmlns:r="http://schemas.openxmlformats.org/officeDocument/2006/relationships" xmlns:p="http://schemas.openxmlformats.org/presentationml/2006/main">
  <p:tag name="SHAPE_LOCKS" val="16"/>
</p:tagLst>
</file>

<file path=ppt/tags/tag49.xml><?xml version="1.0" encoding="utf-8"?>
<p:tagLst xmlns:a="http://schemas.openxmlformats.org/drawingml/2006/main" xmlns:r="http://schemas.openxmlformats.org/officeDocument/2006/relationships" xmlns:p="http://schemas.openxmlformats.org/presentationml/2006/main">
  <p:tag name="SHAPE_LOCKS" val="16"/>
</p:tagLst>
</file>

<file path=ppt/tags/tag5.xml><?xml version="1.0" encoding="utf-8"?>
<p:tagLst xmlns:a="http://schemas.openxmlformats.org/drawingml/2006/main" xmlns:r="http://schemas.openxmlformats.org/officeDocument/2006/relationships" xmlns:p="http://schemas.openxmlformats.org/presentationml/2006/main">
  <p:tag name="FONT" val="Reg80"/>
  <p:tag name="FONTSETCLASSNAME" val="FontSet1"/>
  <p:tag name="COLORS" val="-2;-2;-2;-2;White;-2"/>
  <p:tag name="COLORSETCLASSNAME" val="ColorSet1"/>
  <p:tag name="MLI" val="1"/>
  <p:tag name="SHAPESETGROUPCLASSNAME" val="ShapeSetGroup1"/>
  <p:tag name="SHAPESETCLASSNAME" val="TitleSlide"/>
  <p:tag name="COLORSETGROUPCLASSNAME" val="ColorSetGroup1"/>
  <p:tag name="FONTSETGROUPCLASSNAME" val="FontSetGroup1"/>
  <p:tag name="SHAPECLASSNAME" val="TitleOnTitleSlides"/>
  <p:tag name="SHAPECLASSPROTECTIONTYPE" val="3"/>
</p:tagLst>
</file>

<file path=ppt/tags/tag50.xml><?xml version="1.0" encoding="utf-8"?>
<p:tagLst xmlns:a="http://schemas.openxmlformats.org/drawingml/2006/main" xmlns:r="http://schemas.openxmlformats.org/officeDocument/2006/relationships" xmlns:p="http://schemas.openxmlformats.org/presentationml/2006/main">
  <p:tag name="SHAPE_LOCKS" val="16"/>
</p:tagLst>
</file>

<file path=ppt/tags/tag51.xml><?xml version="1.0" encoding="utf-8"?>
<p:tagLst xmlns:a="http://schemas.openxmlformats.org/drawingml/2006/main" xmlns:r="http://schemas.openxmlformats.org/officeDocument/2006/relationships" xmlns:p="http://schemas.openxmlformats.org/presentationml/2006/main">
  <p:tag name="SHAPE_LOCKS" val="16"/>
</p:tagLst>
</file>

<file path=ppt/tags/tag52.xml><?xml version="1.0" encoding="utf-8"?>
<p:tagLst xmlns:a="http://schemas.openxmlformats.org/drawingml/2006/main" xmlns:r="http://schemas.openxmlformats.org/officeDocument/2006/relationships" xmlns:p="http://schemas.openxmlformats.org/presentationml/2006/main">
  <p:tag name="SHAPE_LOCKS" val="16"/>
</p:tagLst>
</file>

<file path=ppt/tags/tag53.xml><?xml version="1.0" encoding="utf-8"?>
<p:tagLst xmlns:a="http://schemas.openxmlformats.org/drawingml/2006/main" xmlns:r="http://schemas.openxmlformats.org/officeDocument/2006/relationships" xmlns:p="http://schemas.openxmlformats.org/presentationml/2006/main">
  <p:tag name="SHAPE_LOCKS" val="16"/>
</p:tagLst>
</file>

<file path=ppt/tags/tag54.xml><?xml version="1.0" encoding="utf-8"?>
<p:tagLst xmlns:a="http://schemas.openxmlformats.org/drawingml/2006/main" xmlns:r="http://schemas.openxmlformats.org/officeDocument/2006/relationships" xmlns:p="http://schemas.openxmlformats.org/presentationml/2006/main">
  <p:tag name="SHAPE_LOCKS" val="16"/>
</p:tagLst>
</file>

<file path=ppt/tags/tag55.xml><?xml version="1.0" encoding="utf-8"?>
<p:tagLst xmlns:a="http://schemas.openxmlformats.org/drawingml/2006/main" xmlns:r="http://schemas.openxmlformats.org/officeDocument/2006/relationships" xmlns:p="http://schemas.openxmlformats.org/presentationml/2006/main">
  <p:tag name="SHAPE_LOCKS" val="16"/>
</p:tagLst>
</file>

<file path=ppt/tags/tag56.xml><?xml version="1.0" encoding="utf-8"?>
<p:tagLst xmlns:a="http://schemas.openxmlformats.org/drawingml/2006/main" xmlns:r="http://schemas.openxmlformats.org/officeDocument/2006/relationships" xmlns:p="http://schemas.openxmlformats.org/presentationml/2006/main">
  <p:tag name="SHAPE_LOCKS" val="16"/>
</p:tagLst>
</file>

<file path=ppt/tags/tag57.xml><?xml version="1.0" encoding="utf-8"?>
<p:tagLst xmlns:a="http://schemas.openxmlformats.org/drawingml/2006/main" xmlns:r="http://schemas.openxmlformats.org/officeDocument/2006/relationships" xmlns:p="http://schemas.openxmlformats.org/presentationml/2006/main">
  <p:tag name="SHAPE_LOCKS" val="16"/>
</p:tagLst>
</file>

<file path=ppt/tags/tag58.xml><?xml version="1.0" encoding="utf-8"?>
<p:tagLst xmlns:a="http://schemas.openxmlformats.org/drawingml/2006/main" xmlns:r="http://schemas.openxmlformats.org/officeDocument/2006/relationships" xmlns:p="http://schemas.openxmlformats.org/presentationml/2006/main">
  <p:tag name="SHAPE_LOCKS" val="16"/>
</p:tagLst>
</file>

<file path=ppt/tags/tag59.xml><?xml version="1.0" encoding="utf-8"?>
<p:tagLst xmlns:a="http://schemas.openxmlformats.org/drawingml/2006/main" xmlns:r="http://schemas.openxmlformats.org/officeDocument/2006/relationships" xmlns:p="http://schemas.openxmlformats.org/presentationml/2006/main">
  <p:tag name="SHAPE_LOCKS" val="16"/>
</p:tagLst>
</file>

<file path=ppt/tags/tag6.xml><?xml version="1.0" encoding="utf-8"?>
<p:tagLst xmlns:a="http://schemas.openxmlformats.org/drawingml/2006/main" xmlns:r="http://schemas.openxmlformats.org/officeDocument/2006/relationships" xmlns:p="http://schemas.openxmlformats.org/presentationml/2006/main">
  <p:tag name="SHAPE_LOCKS" val="16"/>
</p:tagLst>
</file>

<file path=ppt/tags/tag60.xml><?xml version="1.0" encoding="utf-8"?>
<p:tagLst xmlns:a="http://schemas.openxmlformats.org/drawingml/2006/main" xmlns:r="http://schemas.openxmlformats.org/officeDocument/2006/relationships" xmlns:p="http://schemas.openxmlformats.org/presentationml/2006/main">
  <p:tag name="SHAPE_LOCKS" val="16"/>
</p:tagLst>
</file>

<file path=ppt/tags/tag61.xml><?xml version="1.0" encoding="utf-8"?>
<p:tagLst xmlns:a="http://schemas.openxmlformats.org/drawingml/2006/main" xmlns:r="http://schemas.openxmlformats.org/officeDocument/2006/relationships" xmlns:p="http://schemas.openxmlformats.org/presentationml/2006/main">
  <p:tag name="SHAPE_LOCKS" val="16"/>
</p:tagLst>
</file>

<file path=ppt/tags/tag62.xml><?xml version="1.0" encoding="utf-8"?>
<p:tagLst xmlns:a="http://schemas.openxmlformats.org/drawingml/2006/main" xmlns:r="http://schemas.openxmlformats.org/officeDocument/2006/relationships" xmlns:p="http://schemas.openxmlformats.org/presentationml/2006/main">
  <p:tag name="SHAPE_LOCKS" val="16"/>
</p:tagLst>
</file>

<file path=ppt/tags/tag63.xml><?xml version="1.0" encoding="utf-8"?>
<p:tagLst xmlns:a="http://schemas.openxmlformats.org/drawingml/2006/main" xmlns:r="http://schemas.openxmlformats.org/officeDocument/2006/relationships" xmlns:p="http://schemas.openxmlformats.org/presentationml/2006/main">
  <p:tag name="SHAPE_LOCKS" val="16"/>
</p:tagLst>
</file>

<file path=ppt/tags/tag64.xml><?xml version="1.0" encoding="utf-8"?>
<p:tagLst xmlns:a="http://schemas.openxmlformats.org/drawingml/2006/main" xmlns:r="http://schemas.openxmlformats.org/officeDocument/2006/relationships" xmlns:p="http://schemas.openxmlformats.org/presentationml/2006/main">
  <p:tag name="SHAPE_LOCKS" val="16"/>
</p:tagLst>
</file>

<file path=ppt/tags/tag65.xml><?xml version="1.0" encoding="utf-8"?>
<p:tagLst xmlns:a="http://schemas.openxmlformats.org/drawingml/2006/main" xmlns:r="http://schemas.openxmlformats.org/officeDocument/2006/relationships" xmlns:p="http://schemas.openxmlformats.org/presentationml/2006/main">
  <p:tag name="SHAPE_LOCKS" val="16"/>
</p:tagLst>
</file>

<file path=ppt/tags/tag66.xml><?xml version="1.0" encoding="utf-8"?>
<p:tagLst xmlns:a="http://schemas.openxmlformats.org/drawingml/2006/main" xmlns:r="http://schemas.openxmlformats.org/officeDocument/2006/relationships" xmlns:p="http://schemas.openxmlformats.org/presentationml/2006/main">
  <p:tag name="SHAPE_LOCKS" val="16"/>
</p:tagLst>
</file>

<file path=ppt/tags/tag67.xml><?xml version="1.0" encoding="utf-8"?>
<p:tagLst xmlns:a="http://schemas.openxmlformats.org/drawingml/2006/main" xmlns:r="http://schemas.openxmlformats.org/officeDocument/2006/relationships" xmlns:p="http://schemas.openxmlformats.org/presentationml/2006/main">
  <p:tag name="SHAPE_LOCKS" val="16"/>
</p:tagLst>
</file>

<file path=ppt/tags/tag68.xml><?xml version="1.0" encoding="utf-8"?>
<p:tagLst xmlns:a="http://schemas.openxmlformats.org/drawingml/2006/main" xmlns:r="http://schemas.openxmlformats.org/officeDocument/2006/relationships" xmlns:p="http://schemas.openxmlformats.org/presentationml/2006/main">
  <p:tag name="SHAPE_LOCKS" val="16"/>
</p:tagLst>
</file>

<file path=ppt/tags/tag69.xml><?xml version="1.0" encoding="utf-8"?>
<p:tagLst xmlns:a="http://schemas.openxmlformats.org/drawingml/2006/main" xmlns:r="http://schemas.openxmlformats.org/officeDocument/2006/relationships" xmlns:p="http://schemas.openxmlformats.org/presentationml/2006/main">
  <p:tag name="SHAPE_LOCKS" val="16"/>
</p:tagLst>
</file>

<file path=ppt/tags/tag7.xml><?xml version="1.0" encoding="utf-8"?>
<p:tagLst xmlns:a="http://schemas.openxmlformats.org/drawingml/2006/main" xmlns:r="http://schemas.openxmlformats.org/officeDocument/2006/relationships" xmlns:p="http://schemas.openxmlformats.org/presentationml/2006/main">
  <p:tag name="SHAPE_LOCKS" val="16"/>
</p:tagLst>
</file>

<file path=ppt/tags/tag70.xml><?xml version="1.0" encoding="utf-8"?>
<p:tagLst xmlns:a="http://schemas.openxmlformats.org/drawingml/2006/main" xmlns:r="http://schemas.openxmlformats.org/officeDocument/2006/relationships" xmlns:p="http://schemas.openxmlformats.org/presentationml/2006/main">
  <p:tag name="SHAPE_LOCKS" val="16"/>
</p:tagLst>
</file>

<file path=ppt/tags/tag71.xml><?xml version="1.0" encoding="utf-8"?>
<p:tagLst xmlns:a="http://schemas.openxmlformats.org/drawingml/2006/main" xmlns:r="http://schemas.openxmlformats.org/officeDocument/2006/relationships" xmlns:p="http://schemas.openxmlformats.org/presentationml/2006/main">
  <p:tag name="SHAPE_LOCKS" val="16"/>
</p:tagLst>
</file>

<file path=ppt/tags/tag72.xml><?xml version="1.0" encoding="utf-8"?>
<p:tagLst xmlns:a="http://schemas.openxmlformats.org/drawingml/2006/main" xmlns:r="http://schemas.openxmlformats.org/officeDocument/2006/relationships" xmlns:p="http://schemas.openxmlformats.org/presentationml/2006/main">
  <p:tag name="SHAPE_LOCKS" val="16"/>
</p:tagLst>
</file>

<file path=ppt/tags/tag73.xml><?xml version="1.0" encoding="utf-8"?>
<p:tagLst xmlns:a="http://schemas.openxmlformats.org/drawingml/2006/main" xmlns:r="http://schemas.openxmlformats.org/officeDocument/2006/relationships" xmlns:p="http://schemas.openxmlformats.org/presentationml/2006/main">
  <p:tag name="SHAPE_LOCKS" val="16"/>
</p:tagLst>
</file>

<file path=ppt/tags/tag74.xml><?xml version="1.0" encoding="utf-8"?>
<p:tagLst xmlns:a="http://schemas.openxmlformats.org/drawingml/2006/main" xmlns:r="http://schemas.openxmlformats.org/officeDocument/2006/relationships" xmlns:p="http://schemas.openxmlformats.org/presentationml/2006/main">
  <p:tag name="SHAPE_LOCKS" val="16"/>
</p:tagLst>
</file>

<file path=ppt/tags/tag75.xml><?xml version="1.0" encoding="utf-8"?>
<p:tagLst xmlns:a="http://schemas.openxmlformats.org/drawingml/2006/main" xmlns:r="http://schemas.openxmlformats.org/officeDocument/2006/relationships" xmlns:p="http://schemas.openxmlformats.org/presentationml/2006/main">
  <p:tag name="SHAPE_LOCKS" val="16"/>
</p:tagLst>
</file>

<file path=ppt/tags/tag76.xml><?xml version="1.0" encoding="utf-8"?>
<p:tagLst xmlns:a="http://schemas.openxmlformats.org/drawingml/2006/main" xmlns:r="http://schemas.openxmlformats.org/officeDocument/2006/relationships" xmlns:p="http://schemas.openxmlformats.org/presentationml/2006/main">
  <p:tag name="SHAPE_LOCKS" val="16"/>
</p:tagLst>
</file>

<file path=ppt/tags/tag77.xml><?xml version="1.0" encoding="utf-8"?>
<p:tagLst xmlns:a="http://schemas.openxmlformats.org/drawingml/2006/main" xmlns:r="http://schemas.openxmlformats.org/officeDocument/2006/relationships" xmlns:p="http://schemas.openxmlformats.org/presentationml/2006/main">
  <p:tag name="FIELD.CHAPTER.CONTENT" val="Header of section"/>
  <p:tag name="FIELD.CHAPTER.VALUE" val="Header of section"/>
  <p:tag name="FIELD.DPT.CONTENT" val="TT/SNA-C"/>
  <p:tag name="FIELD.DPT.VALUE" val="TT/SNA-C | "/>
  <p:tag name="FIELDS.INITIALIZED" val="1"/>
  <p:tag name="ML_1" val="TTUS_Wto_TT"/>
  <p:tag name="ML_2" val="Bosch2.mcr"/>
  <p:tag name="SHAPESETGROUPCLASSNAME" val="ShapeSetGroup1"/>
  <p:tag name="SHAPESETCLASSNAME" val="TitleSupergraphic1"/>
  <p:tag name="COLORSETGROUPCLASSNAME" val="ColorSetGroup1"/>
  <p:tag name="COLORSETCLASSNAME" val="ColorSet2"/>
  <p:tag name="FONTSETGROUPCLASSNAME" val="FontSetGroup1"/>
  <p:tag name="STYLESETGROUPCLASSNAME" val="StyleSetGroup1"/>
  <p:tag name="MAPNAME" val="Map1"/>
  <p:tag name="CFG.LAYOUT" val="BOSCH2"/>
  <p:tag name="MLI" val="1"/>
  <p:tag name="PICTURE 3_SHAPECLASSPROTECTIONTYPE" val="15"/>
  <p:tag name="PICTURE 4_SHAPECLASSPROTECTIONTYPE" val="15"/>
  <p:tag name="SUBTITLE 2_SHAPECLASSPROTECTIONTYPE" val="0"/>
  <p:tag name="TITLE 1_SHAPECLASSPROTECTIONTYPE" val="3"/>
  <p:tag name="PICTURE 5_SHAPECLASSPROTECTIONTYPE" val="15"/>
  <p:tag name="ML_LAYOUT_RESOURCE" val="BOSCH2_16_9_NAVI_2018.MCR"/>
  <p:tag name="CFG.LAYOUTRES" val="BOSCH2_16_9_NAVI_2018"/>
</p:tagLst>
</file>

<file path=ppt/tags/tag78.xml><?xml version="1.0" encoding="utf-8"?>
<p:tagLst xmlns:a="http://schemas.openxmlformats.org/drawingml/2006/main" xmlns:r="http://schemas.openxmlformats.org/officeDocument/2006/relationships" xmlns:p="http://schemas.openxmlformats.org/presentationml/2006/main">
  <p:tag name="FONT" val="Disguised"/>
  <p:tag name="FONTSETCLASSNAME" val="FontSet1"/>
  <p:tag name="COLORS" val="-2;-2;-2;-2;-2;-2"/>
  <p:tag name="COLORSETCLASSNAME" val="ColorSet1"/>
  <p:tag name="MLI" val="1"/>
  <p:tag name="SHAPESETGROUPCLASSNAME" val="ShapeSetGroup1"/>
  <p:tag name="SHAPESETCLASSNAME" val="TitleSupergraphic1"/>
  <p:tag name="COLORSETGROUPCLASSNAME" val="ColorSetGroup1"/>
  <p:tag name="FONTSETGROUPCLASSNAME" val="FontSetGroup1"/>
  <p:tag name="SHAPECLASSNAME" val="HiddenSubtitle"/>
  <p:tag name="SHAPECLASSPROTECTIONTYPE" val="0"/>
  <p:tag name="ML_SENDTOBACK" val=" 1"/>
</p:tagLst>
</file>

<file path=ppt/tags/tag79.xml><?xml version="1.0" encoding="utf-8"?>
<p:tagLst xmlns:a="http://schemas.openxmlformats.org/drawingml/2006/main" xmlns:r="http://schemas.openxmlformats.org/officeDocument/2006/relationships" xmlns:p="http://schemas.openxmlformats.org/presentationml/2006/main">
  <p:tag name="FONT" val="Reg80"/>
  <p:tag name="FONTSETCLASSNAME" val="FontSet1"/>
  <p:tag name="COLORS" val="-2;-2;-2;-2;White;-2"/>
  <p:tag name="COLORSETCLASSNAME" val="ColorSet1"/>
  <p:tag name="MLI" val="1"/>
  <p:tag name="SHAPESETGROUPCLASSNAME" val="ShapeSetGroup1"/>
  <p:tag name="SHAPESETCLASSNAME" val="TitleSupergraphic1"/>
  <p:tag name="COLORSETGROUPCLASSNAME" val="ColorSetGroup1"/>
  <p:tag name="FONTSETGROUPCLASSNAME" val="FontSetGroup1"/>
  <p:tag name="SHAPECLASSNAME" val="TitleOnTitleSlides"/>
  <p:tag name="SHAPECLASSPROTECTIONTYPE" val="3"/>
</p:tagLst>
</file>

<file path=ppt/tags/tag8.xml><?xml version="1.0" encoding="utf-8"?>
<p:tagLst xmlns:a="http://schemas.openxmlformats.org/drawingml/2006/main" xmlns:r="http://schemas.openxmlformats.org/officeDocument/2006/relationships" xmlns:p="http://schemas.openxmlformats.org/presentationml/2006/main">
  <p:tag name="SHAPE_LOCKS" val="16"/>
</p:tagLst>
</file>

<file path=ppt/tags/tag80.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TitleSupergraphic1"/>
  <p:tag name="COLORSETGROUPCLASSNAME" val="ColorSetGroup1"/>
  <p:tag name="FONTSETGROUPCLASSNAME" val="FontSetGroup1"/>
  <p:tag name="SHAPECLASSFILE" val="Bosch-Supergraphic-P1-16-9.png"/>
  <p:tag name="ML_SENDTOBACK" val=" 1"/>
  <p:tag name="MLI" val="1"/>
  <p:tag name="SHAPECLASSNAME" val="Supergraphic1"/>
  <p:tag name="SHAPECLASSPROTECTIONTYPE" val="15"/>
</p:tagLst>
</file>

<file path=ppt/tags/tag81.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82.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83.xml><?xml version="1.0" encoding="utf-8"?>
<p:tagLst xmlns:a="http://schemas.openxmlformats.org/drawingml/2006/main" xmlns:r="http://schemas.openxmlformats.org/officeDocument/2006/relationships" xmlns:p="http://schemas.openxmlformats.org/presentationml/2006/main">
  <p:tag name="ML_2" val="Bosch2.mcr"/>
  <p:tag name="SHAPESETGROUPCLASSNAME" val="ShapeSetGroup1"/>
  <p:tag name="SHAPESETCLASSNAME" val="ChapterTitle"/>
  <p:tag name="COLORSETCLASSNAME" val="ColorSet2"/>
  <p:tag name="FONTSETGROUPCLASSNAME" val="FontSetGroup1"/>
  <p:tag name="STYLESETGROUPCLASSNAME" val="StyleSetGroup1"/>
  <p:tag name="MAPNAME" val="Map1"/>
  <p:tag name="CFG.LAYOUT" val="BOSCH2"/>
  <p:tag name="MLI" val="1"/>
  <p:tag name="PICTURE 3_SHAPECLASSPROTECTIONTYPE" val="15"/>
  <p:tag name="PICTURE 4_SHAPECLASSPROTECTIONTYPE" val="15"/>
  <p:tag name="TITLE 2_SHAPECLASSPROTECTIONTYPE" val="3"/>
  <p:tag name="COMPRESSOR_INCLUDE" val="1"/>
  <p:tag name="ML_1" val="TTUS_Wto_TT"/>
  <p:tag name="FIELD.CHAPTER.CONTENT" val="Header of section"/>
  <p:tag name="FIELD.CHAPTER.VALUE" val="Header of section"/>
  <p:tag name="FIELD.DPT.CONTENT" val="TT/SNA-C"/>
  <p:tag name="FIELD.DPT.VALUE" val="TT/SNA-C | "/>
  <p:tag name="FIELDS.INITIALIZED" val="1"/>
  <p:tag name="PICTURE 9_SHAPECLASSPROTECTIONTYPE" val="15"/>
  <p:tag name="PICTURE 10_SHAPECLASSPROTECTIONTYPE" val="15"/>
  <p:tag name="PICTURE 11_SHAPECLASSPROTECTIONTYPE" val="15"/>
  <p:tag name="PICTURE 12_SHAPECLASSPROTECTIONTYPE" val="15"/>
  <p:tag name="COLORSETGROUPCLASSNAME" val="ColorSetGroup8"/>
  <p:tag name="ML_LAYOUT_RESOURCE" val="BOSCH2_16_9_NAVI_2018.MCR"/>
  <p:tag name="CFG.LAYOUTRES" val="BOSCH2_16_9_NAVI_2018"/>
</p:tagLst>
</file>

<file path=ppt/tags/tag84.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ChapterTitle"/>
  <p:tag name="COLORSETGROUPCLASSNAME" val="ColorSetGroup8"/>
  <p:tag name="FONTSETGROUPCLASSNAME" val="FontSetGroup1"/>
  <p:tag name="SHAPECLASSFILE" val="Bosch-Symbol-Logotype-Supergraphic.png"/>
  <p:tag name="MLI" val="1"/>
  <p:tag name="SHAPECLASSNAME" val="ColorBarOnTitleSlides"/>
  <p:tag name="SHAPECLASSPROTECTIONTYPE" val=" 15"/>
</p:tagLst>
</file>

<file path=ppt/tags/tag85.xml><?xml version="1.0" encoding="utf-8"?>
<p:tagLst xmlns:a="http://schemas.openxmlformats.org/drawingml/2006/main" xmlns:r="http://schemas.openxmlformats.org/officeDocument/2006/relationships" xmlns:p="http://schemas.openxmlformats.org/presentationml/2006/main">
  <p:tag name="FONT" val="Reg65"/>
  <p:tag name="FONTSETCLASSNAME" val="FontSet1"/>
  <p:tag name="COLORSETCLASSNAME" val="ColorSet1"/>
  <p:tag name="MLI" val="1"/>
  <p:tag name="SHAPESETGROUPCLASSNAME" val="ShapeSetGroup1"/>
  <p:tag name="SHAPESETCLASSNAME" val="ChapterTitle"/>
  <p:tag name="FONTSETGROUPCLASSNAME" val="FontSetGroup1"/>
  <p:tag name="SHAPECLASSNAME" val="TextOnChapterSlide"/>
  <p:tag name="COLORSETGROUPCLASSNAME" val="ColorSetGroup8"/>
  <p:tag name="SHAPECLASSPROTECTIONTYPE" val=" 3"/>
  <p:tag name="COLORS" val="-2;-2;-2;-2;-1;-2"/>
</p:tagLst>
</file>

<file path=ppt/tags/tag86.xml><?xml version="1.0" encoding="utf-8"?>
<p:tagLst xmlns:a="http://schemas.openxmlformats.org/drawingml/2006/main" xmlns:r="http://schemas.openxmlformats.org/officeDocument/2006/relationships" xmlns:p="http://schemas.openxmlformats.org/presentationml/2006/main">
  <p:tag name="COLORSETCLASSNAME" val="ColorSet2"/>
  <p:tag name="COLORS" val="Black;-1;-2;-2;-1;-2"/>
</p:tagLst>
</file>

<file path=ppt/tags/tag87.xml><?xml version="1.0" encoding="utf-8"?>
<p:tagLst xmlns:a="http://schemas.openxmlformats.org/drawingml/2006/main" xmlns:r="http://schemas.openxmlformats.org/officeDocument/2006/relationships" xmlns:p="http://schemas.openxmlformats.org/presentationml/2006/main">
  <p:tag name="COLORSETCLASSNAME" val="ColorSet2"/>
  <p:tag name="COLORS" val="Primary;-1;-2;-2;-1;-2"/>
</p:tagLst>
</file>

<file path=ppt/tags/tag88.xml><?xml version="1.0" encoding="utf-8"?>
<p:tagLst xmlns:a="http://schemas.openxmlformats.org/drawingml/2006/main" xmlns:r="http://schemas.openxmlformats.org/officeDocument/2006/relationships" xmlns:p="http://schemas.openxmlformats.org/presentationml/2006/main">
  <p:tag name="FIELD.CHAPTER.CONTENT" val="Header of section"/>
  <p:tag name="FIELD.CHAPTER.VALUE" val="Header of section"/>
  <p:tag name="FIELD.DPT.CONTENT" val="TT/SNA-C"/>
  <p:tag name="FIELD.DPT.VALUE" val="TT/SNA-C | "/>
  <p:tag name="FIELDS.INITIALIZED" val="1"/>
  <p:tag name="ML_1" val="TTUS_Wto_TT"/>
  <p:tag name="ML_2" val="Bosch2.mcr"/>
  <p:tag name="SHAPESETGROUPCLASSNAME" val="ShapeSetGroup1"/>
  <p:tag name="SHAPESETCLASSNAME" val="ChapterTitle"/>
  <p:tag name="COLORSETCLASSNAME" val="ColorSet2"/>
  <p:tag name="FONTSETGROUPCLASSNAME" val="FontSetGroup1"/>
  <p:tag name="STYLESETGROUPCLASSNAME" val="StyleSetGroup1"/>
  <p:tag name="MAPNAME" val="Map1"/>
  <p:tag name="CFG.LAYOUT" val="BOSCH2"/>
  <p:tag name="MLI" val="1"/>
  <p:tag name="PICTURE 3_SHAPECLASSPROTECTIONTYPE" val="15"/>
  <p:tag name="PICTURE 4_SHAPECLASSPROTECTIONTYPE" val="15"/>
  <p:tag name="TITLE 2_SHAPECLASSPROTECTIONTYPE" val="3"/>
  <p:tag name="PICTURE 1_SHAPECLASSPROTECTIONTYPE" val="15"/>
  <p:tag name="PICTURE 5_SHAPECLASSPROTECTIONTYPE" val="15"/>
  <p:tag name="NBTXT" val="How much will the water temperature raise?"/>
  <p:tag name="AGTX" val="How much will the water temperature raise?"/>
  <p:tag name="COLORSETGROUPCLASSNAME" val="ColorSetGroup4"/>
  <p:tag name="NBTXTC" val=""/>
  <p:tag name="AGTXC" val=""/>
  <p:tag name="ML_LAYOUT_RESOURCE" val="BOSCH2_16_9_NAVI_2018.MCR"/>
  <p:tag name="CFG.LAYOUTRES" val="BOSCH2_16_9_NAVI_2018"/>
</p:tagLst>
</file>

<file path=ppt/tags/tag89.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ChapterTitle"/>
  <p:tag name="COLORSETGROUPCLASSNAME" val="ColorSetGroup4"/>
  <p:tag name="FONTSETGROUPCLASSNAME" val="FontSetGroup1"/>
  <p:tag name="SHAPECLASSFILE" val="Bosch-Symbol-Logotype-Supergraphic.png"/>
  <p:tag name="MLI" val="1"/>
  <p:tag name="SHAPECLASSNAME" val="ColorBarOnTitleSlides"/>
  <p:tag name="SHAPECLASSPROTECTIONTYPE" val=" 15"/>
</p:tagLst>
</file>

<file path=ppt/tags/tag9.xml><?xml version="1.0" encoding="utf-8"?>
<p:tagLst xmlns:a="http://schemas.openxmlformats.org/drawingml/2006/main" xmlns:r="http://schemas.openxmlformats.org/officeDocument/2006/relationships" xmlns:p="http://schemas.openxmlformats.org/presentationml/2006/main">
  <p:tag name="SHAPE_LOCKS" val="16"/>
</p:tagLst>
</file>

<file path=ppt/tags/tag90.xml><?xml version="1.0" encoding="utf-8"?>
<p:tagLst xmlns:a="http://schemas.openxmlformats.org/drawingml/2006/main" xmlns:r="http://schemas.openxmlformats.org/officeDocument/2006/relationships" xmlns:p="http://schemas.openxmlformats.org/presentationml/2006/main">
  <p:tag name="FONT" val="Reg65"/>
  <p:tag name="FONTSETCLASSNAME" val="FontSet1"/>
  <p:tag name="COLORSETCLASSNAME" val="ColorSet1"/>
  <p:tag name="MLI" val="1"/>
  <p:tag name="SHAPESETGROUPCLASSNAME" val="ShapeSetGroup1"/>
  <p:tag name="SHAPESETCLASSNAME" val="ChapterTitle"/>
  <p:tag name="FONTSETGROUPCLASSNAME" val="FontSetGroup1"/>
  <p:tag name="SHAPECLASSNAME" val="TextOnChapterSlide"/>
  <p:tag name="COLORSETGROUPCLASSNAME" val="ColorSetGroup4"/>
  <p:tag name="SHAPECLASSPROTECTIONTYPE" val=" 3"/>
  <p:tag name="COLORS" val="-2;-2;-2;-2;-1;-2"/>
</p:tagLst>
</file>

<file path=ppt/tags/tag91.xml><?xml version="1.0" encoding="utf-8"?>
<p:tagLst xmlns:a="http://schemas.openxmlformats.org/drawingml/2006/main" xmlns:r="http://schemas.openxmlformats.org/officeDocument/2006/relationships" xmlns:p="http://schemas.openxmlformats.org/presentationml/2006/main">
  <p:tag name="COLORSETCLASSNAME" val="ColorSet2"/>
  <p:tag name="COLORS" val="Primary;-1;-2;-2;-1;-2"/>
</p:tagLst>
</file>

<file path=ppt/tags/tag92.xml><?xml version="1.0" encoding="utf-8"?>
<p:tagLst xmlns:a="http://schemas.openxmlformats.org/drawingml/2006/main" xmlns:r="http://schemas.openxmlformats.org/officeDocument/2006/relationships" xmlns:p="http://schemas.openxmlformats.org/presentationml/2006/main">
  <p:tag name="FIELD.CHAPTER.CONTENT" val="Header of section"/>
  <p:tag name="FIELD.CHAPTER.VALUE" val="Header of section"/>
  <p:tag name="FIELD.DPT.CONTENT" val="TT/SNA-C"/>
  <p:tag name="FIELD.DPT.VALUE" val="TT/SNA-C | "/>
  <p:tag name="FIELDS.INITIALIZED" val="1"/>
  <p:tag name="ML_1" val="TTUS_Wto_TT"/>
  <p:tag name="ML_2" val="Bosch2.mcr"/>
  <p:tag name="SHAPESETGROUPCLASSNAME" val="ShapeSetGroup1"/>
  <p:tag name="SHAPESETCLASSNAME" val="Object"/>
  <p:tag name="COLORSETGROUPCLASSNAME" val="ColorSetGroup4"/>
  <p:tag name="COLORSETCLASSNAME" val="ColorSet2"/>
  <p:tag name="FONTSETGROUPCLASSNAME" val="FontSetGroup1"/>
  <p:tag name="STYLESETGROUPCLASSNAME" val="StyleSetGroup1"/>
  <p:tag name="MAPNAME" val="Map1"/>
  <p:tag name="CFG.LAYOUT" val="BOSCH2"/>
  <p:tag name="MLI" val="1"/>
  <p:tag name="TEXTBOX 3_SHAPECLASSPROTECTIONTYPE" val="31"/>
  <p:tag name="RECTANGLE 4_SHAPECLASSPROTECTIONTYPE" val="3"/>
  <p:tag name="RECTANGLE 5_SHAPECLASSPROTECTIONTYPE" val="63"/>
  <p:tag name="RECTANGLE 6_SHAPECLASSPROTECTIONTYPE" val="63"/>
  <p:tag name="RECTANGLE 7_SHAPECLASSPROTECTIONTYPE" val="63"/>
  <p:tag name="CONTENT PLACEHOLDER 2_SHAPECLASSPROTECTIONTYPE" val="0"/>
  <p:tag name="TEXTBOX 8_SHAPECLASSPROTECTIONTYPE" val="25"/>
  <p:tag name="TITLE 1_SHAPECLASSPROTECTIONTYPE" val="9"/>
  <p:tag name="CONTENT PLACEHOLDER 11_SHAPECLASSPROTECTIONTYPE" val="0"/>
  <p:tag name="PICTURE 10_SHAPECLASSPROTECTIONTYPE" val="15"/>
  <p:tag name="CONTENT PLACEHOLDER 14_SHAPECLASSPROTECTIONTYPE" val="0"/>
  <p:tag name="PICTURE 13_SHAPECLASSPROTECTIONTYPE" val="15"/>
  <p:tag name="ML_LAYOUT_RESOURCE" val="BOSCH2_16_9_NAVI_2018.MCR"/>
  <p:tag name="CFG.LAYOUTRES" val="BOSCH2_16_9_NAVI_2018"/>
</p:tagLst>
</file>

<file path=ppt/tags/tag93.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Slide"/>
  <p:tag name="COLORSETGROUPCLASSNAME" val="ColorSetGroup4"/>
  <p:tag name="FONTSETGROUPCLASSNAME" val="FontSetGroup1"/>
  <p:tag name="SHAPECLASSFILE" val="Bosch-Supergraphic-Bottom-16-9.png"/>
  <p:tag name="MLI" val="1"/>
  <p:tag name="SHAPECLASSNAME" val="ColorBarOnSlides"/>
  <p:tag name="SHAPECLASSPROTECTIONTYPE" val="15"/>
</p:tagLst>
</file>

<file path=ppt/tags/tag94.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COLORSETCLASSNAME" val="ColorSet1"/>
  <p:tag name="SCRIPT" val="1"/>
  <p:tag name="FIELDS" val="CHAPTER;"/>
  <p:tag name="MLI" val="1"/>
  <p:tag name="SHAPESETGROUPCLASSNAME" val="ShapeSetGroup1"/>
  <p:tag name="SHAPESETCLASSNAME" val="Object"/>
  <p:tag name="COLORSETGROUPCLASSNAME" val="ColorSetGroup4"/>
  <p:tag name="FONTSETGROUPCLASSNAME" val="FontSetGroup1"/>
  <p:tag name="SHAPECLASSNAME" val="Chapterbox"/>
  <p:tag name="SHAPECLASSPROTECTIONTYPE" val="25"/>
  <p:tag name="COLORS" val="-2;-2;-2;-2;Magenta;-2"/>
</p:tagLst>
</file>

<file path=ppt/tags/tag95.xml><?xml version="1.0" encoding="utf-8"?>
<p:tagLst xmlns:a="http://schemas.openxmlformats.org/drawingml/2006/main" xmlns:r="http://schemas.openxmlformats.org/officeDocument/2006/relationships" xmlns:p="http://schemas.openxmlformats.org/presentationml/2006/main">
  <p:tag name="FONT" val="Bold6"/>
  <p:tag name="FONT2" val="Reg6"/>
  <p:tag name="FONT3" val="Reg6"/>
  <p:tag name="FONTSETCLASSNAME" val="FontSet1"/>
  <p:tag name="FONTCOLOR" val="Red"/>
  <p:tag name="FONTCOLOR2" val="Black"/>
  <p:tag name="FONTCOLOR3" val="Black"/>
  <p:tag name="FONTCOLOR4" val="Black"/>
  <p:tag name="RUNS.FONT" val="4"/>
  <p:tag name="COLORS" val="-2;-2;-2;-2;Red;-2"/>
  <p:tag name="COLORSETCLASSNAME" val="ColorSet1"/>
  <p:tag name="SCRIPT" val="1"/>
  <p:tag name="FIELDS" val="CONF;DPT;DATE;"/>
  <p:tag name="MLI" val="1"/>
  <p:tag name="SHAPESETGROUPCLASSNAME" val="ShapeSetGroup1"/>
  <p:tag name="SHAPESETCLASSNAME" val="Object"/>
  <p:tag name="COLORSETGROUPCLASSNAME" val="ColorSetGroup4"/>
  <p:tag name="FONTSETGROUPCLASSNAME" val="FontSetGroup1"/>
  <p:tag name="SHAPECLASSNAME" val="FooterLine1OnSlides"/>
  <p:tag name="SHAPECLASSPROTECTIONTYPE" val="63"/>
</p:tagLst>
</file>

<file path=ppt/tags/tag96.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FONTCOLOR" val="Black"/>
  <p:tag name="FONTCOLOR2" val="LightGray"/>
  <p:tag name="FONTCOLOR3" val="LightGray"/>
  <p:tag name="RUNS.FONT" val="3"/>
  <p:tag name="COLORS" val="-2;-2;-2;-2;Black;-2"/>
  <p:tag name="COLORSETCLASSNAME" val="ColorSet1"/>
  <p:tag name="SCRIPT" val="1"/>
  <p:tag name="FIELDS" val="REM_ABL;COPY;"/>
  <p:tag name="MLI" val="1"/>
  <p:tag name="SHAPESETGROUPCLASSNAME" val="ShapeSetGroup1"/>
  <p:tag name="SHAPESETCLASSNAME" val="Object"/>
  <p:tag name="COLORSETGROUPCLASSNAME" val="ColorSetGroup4"/>
  <p:tag name="FONTSETGROUPCLASSNAME" val="FontSetGroup1"/>
  <p:tag name="SHAPECLASSNAME" val="FooterLine2OnSlides"/>
  <p:tag name="SHAPECLASSPROTECTIONTYPE" val="63"/>
</p:tagLst>
</file>

<file path=ppt/tags/tag97.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Object"/>
  <p:tag name="COLORSETGROUPCLASSNAME" val="ColorSetGroup4"/>
  <p:tag name="FONTSETGROUPCLASSNAME" val="FontSetGroup1"/>
  <p:tag name="SHAPECLASSNAME" val="PageNumberOnSlides"/>
  <p:tag name="SHAPECLASSPROTECTIONTYPE" val="63"/>
</p:tagLst>
</file>

<file path=ppt/tags/tag98.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 val="-2;-2;-2;-2;-2;-2"/>
  <p:tag name="COLORSETCLASSNAME" val="ColorSet1"/>
  <p:tag name="SCRIPT" val="1"/>
  <p:tag name="FIELDS" val="REM_ANL;"/>
  <p:tag name="MLI" val="1"/>
  <p:tag name="SHAPESETGROUPCLASSNAME" val="ShapeSetGroup1"/>
  <p:tag name="SHAPESETCLASSNAME" val="Object"/>
  <p:tag name="COLORSETGROUPCLASSNAME" val="ColorSetGroup4"/>
  <p:tag name="FONTSETGROUPCLASSNAME" val="FontSetGroup1"/>
  <p:tag name="SHAPECLASSNAME" val="Attachment"/>
  <p:tag name="SHAPECLASSPROTECTIONTYPE" val="3"/>
</p:tagLst>
</file>

<file path=ppt/tags/tag99.xml><?xml version="1.0" encoding="utf-8"?>
<p:tagLst xmlns:a="http://schemas.openxmlformats.org/drawingml/2006/main" xmlns:r="http://schemas.openxmlformats.org/officeDocument/2006/relationships" xmlns:p="http://schemas.openxmlformats.org/presentationml/2006/main">
  <p:tag name="FONT" val="NavbarItem"/>
  <p:tag name="FONTSETCLASSNAME" val="FontSet1"/>
  <p:tag name="COLORS" val="-2;-2;-2;-2;-2;-2"/>
  <p:tag name="COLORSETCLASSNAME" val="ColorSet1"/>
  <p:tag name="MLI" val="1"/>
  <p:tag name="SHAPESETGROUPCLASSNAME" val="ShapeSetGroup1"/>
  <p:tag name="SHAPESETCLASSNAME" val="Object"/>
  <p:tag name="COLORSETGROUPCLASSNAME" val="ColorSetGroup4"/>
  <p:tag name="FONTSETGROUPCLASSNAME" val="FontSetGroup1"/>
  <p:tag name="SHAPECLASSNAME" val="tNavbar"/>
  <p:tag name="SHAPECLASSPROTECTIONTYPE" val="31"/>
</p:tagLst>
</file>

<file path=ppt/theme/theme1.xml><?xml version="1.0" encoding="utf-8"?>
<a:theme xmlns:a="http://schemas.openxmlformats.org/drawingml/2006/main" name="Bosch">
  <a:themeElements>
    <a:clrScheme name="Custom 1">
      <a:dk1>
        <a:sysClr val="windowText" lastClr="000000"/>
      </a:dk1>
      <a:lt1>
        <a:sysClr val="window" lastClr="FFFFFF"/>
      </a:lt1>
      <a:dk2>
        <a:srgbClr val="424C58"/>
      </a:dk2>
      <a:lt2>
        <a:srgbClr val="B2B3B5"/>
      </a:lt2>
      <a:accent1>
        <a:srgbClr val="A80163"/>
      </a:accent1>
      <a:accent2>
        <a:srgbClr val="3F136C"/>
      </a:accent2>
      <a:accent3>
        <a:srgbClr val="08427E"/>
      </a:accent3>
      <a:accent4>
        <a:srgbClr val="0E78C5"/>
      </a:accent4>
      <a:accent5>
        <a:srgbClr val="1399A0"/>
      </a:accent5>
      <a:accent6>
        <a:srgbClr val="67B419"/>
      </a:accent6>
      <a:hlink>
        <a:srgbClr val="738CB4"/>
      </a:hlink>
      <a:folHlink>
        <a:srgbClr val="B0BBD0"/>
      </a:folHlink>
    </a:clrScheme>
    <a:fontScheme name="Custom 1">
      <a:majorFont>
        <a:latin typeface="Bosch Office Sans"/>
        <a:ea typeface=""/>
        <a:cs typeface=""/>
      </a:majorFont>
      <a:minorFont>
        <a:latin typeface="Bosch Offic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9525" cap="flat" cmpd="sng" algn="ctr">
          <a:solidFill>
            <a:srgbClr val="3F136C"/>
          </a:solid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dirty="0" smtClean="0">
            <a:ln>
              <a:noFill/>
            </a:ln>
            <a:solidFill>
              <a:srgbClr val="000000"/>
            </a:solidFill>
            <a:effectLst/>
            <a:uLnTx/>
            <a:uFillTx/>
            <a:latin typeface="Bosch Office Sans"/>
            <a:ea typeface="+mn-ea"/>
            <a:cs typeface="+mn-cs"/>
          </a:defRPr>
        </a:defPPr>
      </a:lstStyle>
    </a:spDef>
    <a:txDef>
      <a:spPr>
        <a:noFill/>
      </a:spPr>
      <a:bodyPr wrap="square" lIns="0" tIns="0" rIns="0" bIns="0" rtlCol="0">
        <a:noAutofit/>
      </a:bodyPr>
      <a:lstStyle>
        <a:defPPr marR="0" defTabSz="914400" eaLnBrk="1" fontAlgn="auto" latinLnBrk="0" hangingPunct="1">
          <a:lnSpc>
            <a:spcPct val="107000"/>
          </a:lnSpc>
          <a:spcBef>
            <a:spcPts val="500"/>
          </a:spcBef>
          <a:spcAft>
            <a:spcPts val="0"/>
          </a:spcAft>
          <a:buClrTx/>
          <a:buSzTx/>
          <a:buFontTx/>
          <a:buNone/>
          <a:tabLst/>
          <a:defRPr kumimoji="0" sz="1800" b="0" i="0" u="none" strike="noStrike" kern="0" cap="none" spc="0" normalizeH="0" baseline="0" noProof="0" dirty="0" err="1" smtClean="0">
            <a:ln>
              <a:noFill/>
            </a:ln>
            <a:solidFill>
              <a:srgbClr val="000000"/>
            </a:solidFill>
            <a:effectLst/>
            <a:uLnTx/>
            <a:uFillTx/>
          </a:defRPr>
        </a:defPPr>
      </a:lstStyle>
    </a:txDef>
  </a:objectDefaults>
  <a:extraClrSchemeLst/>
  <a:extLst>
    <a:ext uri="{05A4C25C-085E-4340-85A3-A5531E510DB2}">
      <thm15:themeFamily xmlns:thm15="http://schemas.microsoft.com/office/thememl/2012/main" name="DefaultBosch2016.potx" id="{E6E424A2-CDFE-4FF3-B632-69E2B49B4471}" vid="{8DB00A46-DBD2-41A3-9952-545226F8B356}"/>
    </a:ext>
  </a:extLst>
</a:theme>
</file>

<file path=ppt/theme/theme2.xml><?xml version="1.0" encoding="utf-8"?>
<a:theme xmlns:a="http://schemas.openxmlformats.org/drawingml/2006/main" name="1_Bosch">
  <a:themeElements>
    <a:clrScheme name="Custom 1">
      <a:dk1>
        <a:sysClr val="windowText" lastClr="000000"/>
      </a:dk1>
      <a:lt1>
        <a:sysClr val="window" lastClr="FFFFFF"/>
      </a:lt1>
      <a:dk2>
        <a:srgbClr val="424C58"/>
      </a:dk2>
      <a:lt2>
        <a:srgbClr val="B2B3B5"/>
      </a:lt2>
      <a:accent1>
        <a:srgbClr val="A80163"/>
      </a:accent1>
      <a:accent2>
        <a:srgbClr val="3F136C"/>
      </a:accent2>
      <a:accent3>
        <a:srgbClr val="08427E"/>
      </a:accent3>
      <a:accent4>
        <a:srgbClr val="0E78C5"/>
      </a:accent4>
      <a:accent5>
        <a:srgbClr val="1399A0"/>
      </a:accent5>
      <a:accent6>
        <a:srgbClr val="67B419"/>
      </a:accent6>
      <a:hlink>
        <a:srgbClr val="738CB4"/>
      </a:hlink>
      <a:folHlink>
        <a:srgbClr val="B0BBD0"/>
      </a:folHlink>
    </a:clrScheme>
    <a:fontScheme name="Custom 1">
      <a:majorFont>
        <a:latin typeface="Bosch Office Sans"/>
        <a:ea typeface=""/>
        <a:cs typeface=""/>
      </a:majorFont>
      <a:minorFont>
        <a:latin typeface="Bosch Offic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9525" cap="flat" cmpd="sng" algn="ctr">
          <a:solidFill>
            <a:srgbClr val="3F136C"/>
          </a:solid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dirty="0" smtClean="0">
            <a:ln>
              <a:noFill/>
            </a:ln>
            <a:solidFill>
              <a:srgbClr val="000000"/>
            </a:solidFill>
            <a:effectLst/>
            <a:uLnTx/>
            <a:uFillTx/>
            <a:latin typeface="Bosch Office Sans"/>
            <a:ea typeface="+mn-ea"/>
            <a:cs typeface="+mn-cs"/>
          </a:defRPr>
        </a:defPPr>
      </a:lstStyle>
    </a:spDef>
    <a:txDef>
      <a:spPr>
        <a:noFill/>
      </a:spPr>
      <a:bodyPr wrap="square" lIns="0" tIns="0" rIns="0" bIns="0" rtlCol="0">
        <a:noAutofit/>
      </a:bodyPr>
      <a:lstStyle>
        <a:defPPr marR="0" defTabSz="914400" eaLnBrk="1" fontAlgn="auto" latinLnBrk="0" hangingPunct="1">
          <a:lnSpc>
            <a:spcPct val="107000"/>
          </a:lnSpc>
          <a:spcBef>
            <a:spcPts val="500"/>
          </a:spcBef>
          <a:spcAft>
            <a:spcPts val="0"/>
          </a:spcAft>
          <a:buClrTx/>
          <a:buSzTx/>
          <a:buFontTx/>
          <a:buNone/>
          <a:tabLst/>
          <a:defRPr kumimoji="0" sz="1800" b="0" i="0" u="none" strike="noStrike" kern="0" cap="none" spc="0" normalizeH="0" baseline="0" noProof="0" dirty="0" err="1" smtClean="0">
            <a:ln>
              <a:noFill/>
            </a:ln>
            <a:solidFill>
              <a:srgbClr val="000000"/>
            </a:solidFill>
            <a:effectLst/>
            <a:uLnTx/>
            <a:uFillTx/>
          </a:defRPr>
        </a:defPPr>
      </a:lstStyle>
    </a:txDef>
  </a:objectDefaults>
  <a:extraClrSchemeLst/>
  <a:extLst>
    <a:ext uri="{05A4C25C-085E-4340-85A3-A5531E510DB2}">
      <thm15:themeFamily xmlns:thm15="http://schemas.microsoft.com/office/thememl/2012/main" name="DefaultBosch2016.potx" id="{E6E424A2-CDFE-4FF3-B632-69E2B49B4471}" vid="{8DB00A46-DBD2-41A3-9952-545226F8B356}"/>
    </a:ext>
  </a:extLst>
</a:theme>
</file>

<file path=ppt/theme/theme3.xml><?xml version="1.0" encoding="utf-8"?>
<a:theme xmlns:a="http://schemas.openxmlformats.org/drawingml/2006/main" name="2_Bosch">
  <a:themeElements>
    <a:clrScheme name="Custom 1">
      <a:dk1>
        <a:sysClr val="windowText" lastClr="000000"/>
      </a:dk1>
      <a:lt1>
        <a:sysClr val="window" lastClr="FFFFFF"/>
      </a:lt1>
      <a:dk2>
        <a:srgbClr val="424C58"/>
      </a:dk2>
      <a:lt2>
        <a:srgbClr val="B2B3B5"/>
      </a:lt2>
      <a:accent1>
        <a:srgbClr val="A80163"/>
      </a:accent1>
      <a:accent2>
        <a:srgbClr val="3F136C"/>
      </a:accent2>
      <a:accent3>
        <a:srgbClr val="08427E"/>
      </a:accent3>
      <a:accent4>
        <a:srgbClr val="0E78C5"/>
      </a:accent4>
      <a:accent5>
        <a:srgbClr val="1399A0"/>
      </a:accent5>
      <a:accent6>
        <a:srgbClr val="67B419"/>
      </a:accent6>
      <a:hlink>
        <a:srgbClr val="738CB4"/>
      </a:hlink>
      <a:folHlink>
        <a:srgbClr val="B0BBD0"/>
      </a:folHlink>
    </a:clrScheme>
    <a:fontScheme name="Custom 1">
      <a:majorFont>
        <a:latin typeface="Bosch Office Sans"/>
        <a:ea typeface=""/>
        <a:cs typeface=""/>
      </a:majorFont>
      <a:minorFont>
        <a:latin typeface="Bosch Offic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9525" cap="flat" cmpd="sng" algn="ctr">
          <a:solidFill>
            <a:srgbClr val="3F136C"/>
          </a:solid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dirty="0" smtClean="0">
            <a:ln>
              <a:noFill/>
            </a:ln>
            <a:solidFill>
              <a:srgbClr val="000000"/>
            </a:solidFill>
            <a:effectLst/>
            <a:uLnTx/>
            <a:uFillTx/>
            <a:latin typeface="Bosch Office Sans"/>
            <a:ea typeface="+mn-ea"/>
            <a:cs typeface="+mn-cs"/>
          </a:defRPr>
        </a:defPPr>
      </a:lstStyle>
    </a:spDef>
    <a:txDef>
      <a:spPr>
        <a:noFill/>
      </a:spPr>
      <a:bodyPr wrap="square" lIns="0" tIns="0" rIns="0" bIns="0" rtlCol="0">
        <a:noAutofit/>
      </a:bodyPr>
      <a:lstStyle>
        <a:defPPr marR="0" defTabSz="914400" eaLnBrk="1" fontAlgn="auto" latinLnBrk="0" hangingPunct="1">
          <a:lnSpc>
            <a:spcPct val="107000"/>
          </a:lnSpc>
          <a:spcBef>
            <a:spcPts val="500"/>
          </a:spcBef>
          <a:spcAft>
            <a:spcPts val="0"/>
          </a:spcAft>
          <a:buClrTx/>
          <a:buSzTx/>
          <a:buFontTx/>
          <a:buNone/>
          <a:tabLst/>
          <a:defRPr kumimoji="0" sz="1800" b="0" i="0" u="none" strike="noStrike" kern="0" cap="none" spc="0" normalizeH="0" baseline="0" noProof="0" dirty="0" err="1" smtClean="0">
            <a:ln>
              <a:noFill/>
            </a:ln>
            <a:solidFill>
              <a:srgbClr val="000000"/>
            </a:solidFill>
            <a:effectLst/>
            <a:uLnTx/>
            <a:uFillTx/>
          </a:defRPr>
        </a:defPPr>
      </a:lstStyle>
    </a:txDef>
  </a:objectDefaults>
  <a:extraClrSchemeLst/>
  <a:extLst>
    <a:ext uri="{05A4C25C-085E-4340-85A3-A5531E510DB2}">
      <thm15:themeFamily xmlns:thm15="http://schemas.microsoft.com/office/thememl/2012/main" name="DefaultBosch2016.potx" id="{E6E424A2-CDFE-4FF3-B632-69E2B49B4471}" vid="{8DB00A46-DBD2-41A3-9952-545226F8B356}"/>
    </a:ext>
  </a:extLst>
</a:theme>
</file>

<file path=ppt/theme/theme4.xml><?xml version="1.0" encoding="utf-8"?>
<a:theme xmlns:a="http://schemas.openxmlformats.org/drawingml/2006/main" name="Bosch NG">
  <a:themeElements>
    <a:clrScheme name="Bosch Violet">
      <a:dk1>
        <a:sysClr val="windowText" lastClr="000000"/>
      </a:dk1>
      <a:lt1>
        <a:sysClr val="window" lastClr="FFFFFF"/>
      </a:lt1>
      <a:dk2>
        <a:srgbClr val="424C58"/>
      </a:dk2>
      <a:lt2>
        <a:srgbClr val="B2B3B5"/>
      </a:lt2>
      <a:accent1>
        <a:srgbClr val="3F136C"/>
      </a:accent1>
      <a:accent2>
        <a:srgbClr val="967CB1"/>
      </a:accent2>
      <a:accent3>
        <a:srgbClr val="B2B3B5"/>
      </a:accent3>
      <a:accent4>
        <a:srgbClr val="424C58"/>
      </a:accent4>
      <a:accent5>
        <a:srgbClr val="08427E"/>
      </a:accent5>
      <a:accent6>
        <a:srgbClr val="6D9ABC"/>
      </a:accent6>
      <a:hlink>
        <a:srgbClr val="738CB4"/>
      </a:hlink>
      <a:folHlink>
        <a:srgbClr val="B0BBD0"/>
      </a:folHlink>
    </a:clrScheme>
    <a:fontScheme name="Bosch">
      <a:majorFont>
        <a:latin typeface="Bosch Office Sans"/>
        <a:ea typeface=""/>
        <a:cs typeface=""/>
      </a:majorFont>
      <a:minorFont>
        <a:latin typeface="Bosch Offic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9525" cap="flat" cmpd="sng" algn="ctr">
          <a:solidFill>
            <a:srgbClr val="3F136C"/>
          </a:solid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dirty="0" smtClean="0">
            <a:ln>
              <a:noFill/>
            </a:ln>
            <a:solidFill>
              <a:srgbClr val="000000"/>
            </a:solidFill>
            <a:effectLst/>
            <a:uLnTx/>
            <a:uFillTx/>
            <a:latin typeface="Bosch Office Sans"/>
            <a:ea typeface="+mn-ea"/>
            <a:cs typeface="+mn-cs"/>
          </a:defRPr>
        </a:defPPr>
      </a:lstStyle>
    </a:spDef>
    <a:txDef>
      <a:spPr>
        <a:noFill/>
      </a:spPr>
      <a:bodyPr wrap="square" lIns="0" tIns="0" rIns="0" bIns="0" rtlCol="0">
        <a:noAutofit/>
      </a:bodyPr>
      <a:lstStyle>
        <a:defPPr marR="0" defTabSz="914400" eaLnBrk="1" fontAlgn="auto" latinLnBrk="0" hangingPunct="1">
          <a:lnSpc>
            <a:spcPts val="2300"/>
          </a:lnSpc>
          <a:spcBef>
            <a:spcPts val="500"/>
          </a:spcBef>
          <a:spcAft>
            <a:spcPts val="0"/>
          </a:spcAft>
          <a:buClrTx/>
          <a:buSzTx/>
          <a:buFontTx/>
          <a:buNone/>
          <a:tabLst/>
          <a:defRPr kumimoji="0" sz="1800" b="0" i="0" u="none" strike="noStrike" kern="0" cap="none" spc="0" normalizeH="0" baseline="0" noProof="0" dirty="0" smtClean="0">
            <a:ln>
              <a:noFill/>
            </a:ln>
            <a:solidFill>
              <a:srgbClr val="000000"/>
            </a:solidFill>
            <a:effectLst/>
            <a:uLnTx/>
            <a:uFillTx/>
          </a:defRPr>
        </a:defPPr>
      </a:lstStyle>
    </a:txDef>
  </a:objectDefaults>
  <a:extraClrSchemeLst/>
  <a:extLst>
    <a:ext uri="{05A4C25C-085E-4340-85A3-A5531E510DB2}">
      <thm15:themeFamily xmlns:thm15="http://schemas.microsoft.com/office/thememl/2012/main" name="template1.pptx" id="{25DE3F02-2C1C-47C6-954D-E27EAC9C1754}" vid="{0581B8F1-6271-4357-847D-5A1F54F7362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osch Dark Grey">
    <a:dk1>
      <a:sysClr val="windowText" lastClr="000000"/>
    </a:dk1>
    <a:lt1>
      <a:sysClr val="window" lastClr="FFFFFF"/>
    </a:lt1>
    <a:dk2>
      <a:srgbClr val="424C58"/>
    </a:dk2>
    <a:lt2>
      <a:srgbClr val="B2B3B5"/>
    </a:lt2>
    <a:accent1>
      <a:srgbClr val="424C58"/>
    </a:accent1>
    <a:accent2>
      <a:srgbClr val="999FA6"/>
    </a:accent2>
    <a:accent3>
      <a:srgbClr val="D7D7DA"/>
    </a:accent3>
    <a:accent4>
      <a:srgbClr val="999FA6"/>
    </a:accent4>
    <a:accent5>
      <a:srgbClr val="D7D7DA"/>
    </a:accent5>
    <a:accent6>
      <a:srgbClr val="B2B3B5"/>
    </a:accent6>
    <a:hlink>
      <a:srgbClr val="738CB4"/>
    </a:hlink>
    <a:folHlink>
      <a:srgbClr val="B0BB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E70859B0B0E14E83881BFC71CC6BE4" ma:contentTypeVersion="13" ma:contentTypeDescription="Create a new document." ma:contentTypeScope="" ma:versionID="fb6b7d44bd8a28265e7c2ae7784df9a9">
  <xsd:schema xmlns:xsd="http://www.w3.org/2001/XMLSchema" xmlns:xs="http://www.w3.org/2001/XMLSchema" xmlns:p="http://schemas.microsoft.com/office/2006/metadata/properties" xmlns:ns3="a1daa672-f946-4b20-afca-8e0d901b06f4" xmlns:ns4="af84bf69-2fda-4507-bfea-51573f6aff77" targetNamespace="http://schemas.microsoft.com/office/2006/metadata/properties" ma:root="true" ma:fieldsID="0b484c795bae6790787842767263d2bd" ns3:_="" ns4:_="">
    <xsd:import namespace="a1daa672-f946-4b20-afca-8e0d901b06f4"/>
    <xsd:import namespace="af84bf69-2fda-4507-bfea-51573f6aff7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daa672-f946-4b20-afca-8e0d901b06f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f84bf69-2fda-4507-bfea-51573f6aff77"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SharingHintHash" ma:index="14"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3D1448B-FC66-4B5F-9B7B-7FFB4369BF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daa672-f946-4b20-afca-8e0d901b06f4"/>
    <ds:schemaRef ds:uri="af84bf69-2fda-4507-bfea-51573f6aff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746B1A-8A09-44D8-B1D0-AD8D35AE8095}">
  <ds:schemaRefs>
    <ds:schemaRef ds:uri="http://schemas.microsoft.com/sharepoint/v3/contenttype/forms"/>
  </ds:schemaRefs>
</ds:datastoreItem>
</file>

<file path=customXml/itemProps3.xml><?xml version="1.0" encoding="utf-8"?>
<ds:datastoreItem xmlns:ds="http://schemas.openxmlformats.org/officeDocument/2006/customXml" ds:itemID="{E092C63F-8AD9-4697-A303-ED5EB9288604}">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af84bf69-2fda-4507-bfea-51573f6aff77"/>
    <ds:schemaRef ds:uri="a1daa672-f946-4b20-afca-8e0d901b06f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31</TotalTime>
  <Words>6752</Words>
  <Application>Microsoft Office PowerPoint</Application>
  <PresentationFormat>Custom</PresentationFormat>
  <Paragraphs>603</Paragraphs>
  <Slides>36</Slides>
  <Notes>30</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36</vt:i4>
      </vt:variant>
    </vt:vector>
  </HeadingPairs>
  <TitlesOfParts>
    <vt:vector size="50" baseType="lpstr">
      <vt:lpstr>Arial</vt:lpstr>
      <vt:lpstr>Bosch Office Sans</vt:lpstr>
      <vt:lpstr>Calibri</vt:lpstr>
      <vt:lpstr>Courier New</vt:lpstr>
      <vt:lpstr>Symbol</vt:lpstr>
      <vt:lpstr>Times New Roman</vt:lpstr>
      <vt:lpstr>Verdana</vt:lpstr>
      <vt:lpstr>Webdings</vt:lpstr>
      <vt:lpstr>Wingdings</vt:lpstr>
      <vt:lpstr>Wingdings 3</vt:lpstr>
      <vt:lpstr>Bosch</vt:lpstr>
      <vt:lpstr>1_Bosch</vt:lpstr>
      <vt:lpstr>2_Bosch</vt:lpstr>
      <vt:lpstr>Bosch NG</vt:lpstr>
      <vt:lpstr>PowerPoint Presentation</vt:lpstr>
      <vt:lpstr>AGENDA</vt:lpstr>
      <vt:lpstr>  Intro to modular systems</vt:lpstr>
      <vt:lpstr>PowerPoint Presentation</vt:lpstr>
      <vt:lpstr>PowerPoint Presentation</vt:lpstr>
      <vt:lpstr>CONVEnTIONAL  cascading</vt:lpstr>
      <vt:lpstr>PowerPoint Presentation</vt:lpstr>
      <vt:lpstr>PowerPoint Presentation</vt:lpstr>
      <vt:lpstr>advantages of  modularity</vt:lpstr>
      <vt:lpstr>PowerPoint Presentation</vt:lpstr>
      <vt:lpstr>PowerPoint Presentation</vt:lpstr>
      <vt:lpstr>Redundancy in modular systems</vt:lpstr>
      <vt:lpstr>PowerPoint Presentation</vt:lpstr>
      <vt:lpstr>PowerPoint Presentation</vt:lpstr>
      <vt:lpstr>Flexibility in primary-secondary design</vt:lpstr>
      <vt:lpstr>PowerPoint Presentation</vt:lpstr>
      <vt:lpstr>Primary-Secondary Piping w/ Decoupler</vt:lpstr>
      <vt:lpstr>PowerPoint Presentation</vt:lpstr>
      <vt:lpstr>PowerPoint Presentation</vt:lpstr>
      <vt:lpstr>Loop “Decoupler”</vt:lpstr>
      <vt:lpstr>Equal Loop Flow Rates</vt:lpstr>
      <vt:lpstr>Boiler Flow Greater than System Flow</vt:lpstr>
      <vt:lpstr>System Flow Greater than Boiler Flow</vt:lpstr>
      <vt:lpstr>EXAMPLE</vt:lpstr>
      <vt:lpstr>PowerPoint Presentation</vt:lpstr>
      <vt:lpstr>Primary-Secondary Piping – Design Load, 3,500 KBtu/h @ 35°F ΔT</vt:lpstr>
      <vt:lpstr>Primary-Secondary Piping – Observed Operation, 950 Kbtu/h @ 20°F OAT</vt:lpstr>
      <vt:lpstr>Product information</vt:lpstr>
      <vt:lpstr>Commercial High Efficiency Boilers - SSB Series</vt:lpstr>
      <vt:lpstr>PowerPoint Presentation</vt:lpstr>
      <vt:lpstr>PowerPoint Presentation</vt:lpstr>
      <vt:lpstr>SSB Series – D-Platform Components</vt:lpstr>
      <vt:lpstr>SSB Series – D-Platform Heat Exchanger</vt:lpstr>
      <vt:lpstr>SSB Series - SSB 800/1000TL Control System</vt:lpstr>
      <vt:lpstr>SBB Series - SSB 4000TL4</vt:lpstr>
      <vt:lpstr>Questions? </vt:lpstr>
    </vt:vector>
  </TitlesOfParts>
  <Company>BOSCH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EXTERNAL Pinto Mariana (Bosch Thermotechnology Corp, TT/SNA-C)</dc:creator>
  <cp:lastModifiedBy>Doug Halterman</cp:lastModifiedBy>
  <cp:revision>261</cp:revision>
  <dcterms:created xsi:type="dcterms:W3CDTF">2018-06-21T13:28:50Z</dcterms:created>
  <dcterms:modified xsi:type="dcterms:W3CDTF">2020-02-28T13:14:43Z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0x010100E1E70859B0B0E14E83881BFC71CC6BE4</vt:lpwstr>
  </property>
</Properties>
</file>