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3.xml" ContentType="application/vnd.openxmlformats-officedocument.presentationml.notesSlide+xml"/>
  <Override PartName="/ppt/tags/tag37.xml" ContentType="application/vnd.openxmlformats-officedocument.presentationml.tags+xml"/>
  <Override PartName="/ppt/notesSlides/notesSlide24.xml" ContentType="application/vnd.openxmlformats-officedocument.presentationml.notesSlide+xml"/>
  <Override PartName="/ppt/tags/tag38.xml" ContentType="application/vnd.openxmlformats-officedocument.presentationml.tags+xml"/>
  <Override PartName="/ppt/notesSlides/notesSlide25.xml" ContentType="application/vnd.openxmlformats-officedocument.presentationml.notesSlide+xml"/>
  <Override PartName="/ppt/tags/tag39.xml" ContentType="application/vnd.openxmlformats-officedocument.presentationml.tags+xml"/>
  <Override PartName="/ppt/notesSlides/notesSlide26.xml" ContentType="application/vnd.openxmlformats-officedocument.presentationml.notesSlide+xml"/>
  <Override PartName="/ppt/tags/tag40.xml" ContentType="application/vnd.openxmlformats-officedocument.presentationml.tags+xml"/>
  <Override PartName="/ppt/notesSlides/notesSlide27.xml" ContentType="application/vnd.openxmlformats-officedocument.presentationml.notesSlide+xml"/>
  <Override PartName="/ppt/tags/tag41.xml" ContentType="application/vnd.openxmlformats-officedocument.presentationml.tags+xml"/>
  <Override PartName="/ppt/notesSlides/notesSlide28.xml" ContentType="application/vnd.openxmlformats-officedocument.presentationml.notesSlide+xml"/>
  <Override PartName="/ppt/tags/tag42.xml" ContentType="application/vnd.openxmlformats-officedocument.presentationml.tags+xml"/>
  <Override PartName="/ppt/notesSlides/notesSlide29.xml" ContentType="application/vnd.openxmlformats-officedocument.presentationml.notesSlide+xml"/>
  <Override PartName="/ppt/tags/tag43.xml" ContentType="application/vnd.openxmlformats-officedocument.presentationml.tags+xml"/>
  <Override PartName="/ppt/notesSlides/notesSlide30.xml" ContentType="application/vnd.openxmlformats-officedocument.presentationml.notesSlide+xml"/>
  <Override PartName="/ppt/tags/tag44.xml" ContentType="application/vnd.openxmlformats-officedocument.presentationml.tags+xml"/>
  <Override PartName="/ppt/notesSlides/notesSlide31.xml" ContentType="application/vnd.openxmlformats-officedocument.presentationml.notesSlide+xml"/>
  <Override PartName="/ppt/tags/tag45.xml" ContentType="application/vnd.openxmlformats-officedocument.presentationml.tags+xml"/>
  <Override PartName="/ppt/notesSlides/notesSlide32.xml" ContentType="application/vnd.openxmlformats-officedocument.presentationml.notesSlide+xml"/>
  <Override PartName="/ppt/tags/tag46.xml" ContentType="application/vnd.openxmlformats-officedocument.presentationml.tags+xml"/>
  <Override PartName="/ppt/notesSlides/notesSlide3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3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36.xml" ContentType="application/vnd.openxmlformats-officedocument.presentationml.notesSlide+xml"/>
  <Override PartName="/ppt/tags/tag53.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57"/>
  </p:notesMasterIdLst>
  <p:handoutMasterIdLst>
    <p:handoutMasterId r:id="rId58"/>
  </p:handoutMasterIdLst>
  <p:sldIdLst>
    <p:sldId id="260" r:id="rId5"/>
    <p:sldId id="444" r:id="rId6"/>
    <p:sldId id="445" r:id="rId7"/>
    <p:sldId id="481" r:id="rId8"/>
    <p:sldId id="480" r:id="rId9"/>
    <p:sldId id="482" r:id="rId10"/>
    <p:sldId id="448" r:id="rId11"/>
    <p:sldId id="446" r:id="rId12"/>
    <p:sldId id="447" r:id="rId13"/>
    <p:sldId id="453" r:id="rId14"/>
    <p:sldId id="450" r:id="rId15"/>
    <p:sldId id="454" r:id="rId16"/>
    <p:sldId id="452" r:id="rId17"/>
    <p:sldId id="476" r:id="rId18"/>
    <p:sldId id="457" r:id="rId19"/>
    <p:sldId id="483" r:id="rId20"/>
    <p:sldId id="418" r:id="rId21"/>
    <p:sldId id="429" r:id="rId22"/>
    <p:sldId id="451" r:id="rId23"/>
    <p:sldId id="419" r:id="rId24"/>
    <p:sldId id="423" r:id="rId25"/>
    <p:sldId id="424" r:id="rId26"/>
    <p:sldId id="420" r:id="rId27"/>
    <p:sldId id="421" r:id="rId28"/>
    <p:sldId id="422" r:id="rId29"/>
    <p:sldId id="486" r:id="rId30"/>
    <p:sldId id="458" r:id="rId31"/>
    <p:sldId id="459" r:id="rId32"/>
    <p:sldId id="462" r:id="rId33"/>
    <p:sldId id="461" r:id="rId34"/>
    <p:sldId id="466" r:id="rId35"/>
    <p:sldId id="463" r:id="rId36"/>
    <p:sldId id="465" r:id="rId37"/>
    <p:sldId id="484" r:id="rId38"/>
    <p:sldId id="477" r:id="rId39"/>
    <p:sldId id="386" r:id="rId40"/>
    <p:sldId id="478" r:id="rId41"/>
    <p:sldId id="469" r:id="rId42"/>
    <p:sldId id="470" r:id="rId43"/>
    <p:sldId id="471" r:id="rId44"/>
    <p:sldId id="472" r:id="rId45"/>
    <p:sldId id="473" r:id="rId46"/>
    <p:sldId id="474" r:id="rId47"/>
    <p:sldId id="425" r:id="rId48"/>
    <p:sldId id="434" r:id="rId49"/>
    <p:sldId id="487" r:id="rId50"/>
    <p:sldId id="432" r:id="rId51"/>
    <p:sldId id="485" r:id="rId52"/>
    <p:sldId id="489" r:id="rId53"/>
    <p:sldId id="488" r:id="rId54"/>
    <p:sldId id="490" r:id="rId55"/>
    <p:sldId id="479" r:id="rId56"/>
  </p:sldIdLst>
  <p:sldSz cx="9144000" cy="5143500" type="screen16x9"/>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D1A46"/>
    <a:srgbClr val="C130EA"/>
    <a:srgbClr val="3C454E"/>
    <a:srgbClr val="CBFC58"/>
    <a:srgbClr val="561D66"/>
    <a:srgbClr val="A4CE39"/>
    <a:srgbClr val="478FCC"/>
    <a:srgbClr val="2564A4"/>
    <a:srgbClr val="1ECF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06" autoAdjust="0"/>
    <p:restoredTop sz="72662" autoAdjust="0"/>
  </p:normalViewPr>
  <p:slideViewPr>
    <p:cSldViewPr>
      <p:cViewPr varScale="1">
        <p:scale>
          <a:sx n="102" d="100"/>
          <a:sy n="102" d="100"/>
        </p:scale>
        <p:origin x="1962" y="102"/>
      </p:cViewPr>
      <p:guideLst>
        <p:guide orient="horz" pos="1620"/>
        <p:guide pos="2880"/>
      </p:guideLst>
    </p:cSldViewPr>
  </p:slideViewPr>
  <p:notesTextViewPr>
    <p:cViewPr>
      <p:scale>
        <a:sx n="1" d="1"/>
        <a:sy n="1" d="1"/>
      </p:scale>
      <p:origin x="0" y="0"/>
    </p:cViewPr>
  </p:notesTextViewPr>
  <p:notesViewPr>
    <p:cSldViewPr>
      <p:cViewPr varScale="1">
        <p:scale>
          <a:sx n="88" d="100"/>
          <a:sy n="88" d="100"/>
        </p:scale>
        <p:origin x="296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6DEF59-AB96-4373-B71A-EC210B17E13F}" type="datetimeFigureOut">
              <a:rPr lang="en-US" smtClean="0"/>
              <a:t>11/7/2024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004DB0-E2A9-4B4C-867D-A701987E2AE0}" type="slidenum">
              <a:rPr lang="en-US" smtClean="0"/>
              <a:t>‹#›</a:t>
            </a:fld>
            <a:endParaRPr lang="en-US" dirty="0"/>
          </a:p>
        </p:txBody>
      </p:sp>
    </p:spTree>
    <p:extLst>
      <p:ext uri="{BB962C8B-B14F-4D97-AF65-F5344CB8AC3E}">
        <p14:creationId xmlns:p14="http://schemas.microsoft.com/office/powerpoint/2010/main" val="3135024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ECB93D-2328-456B-972C-9F932195497C}" type="datetimeFigureOut">
              <a:rPr lang="en-US" smtClean="0"/>
              <a:t>11/7/2024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93E5C-E191-4490-871A-C764956DB0B7}" type="slidenum">
              <a:rPr lang="en-US" smtClean="0"/>
              <a:t>‹#›</a:t>
            </a:fld>
            <a:endParaRPr lang="en-US" dirty="0"/>
          </a:p>
        </p:txBody>
      </p:sp>
    </p:spTree>
    <p:extLst>
      <p:ext uri="{BB962C8B-B14F-4D97-AF65-F5344CB8AC3E}">
        <p14:creationId xmlns:p14="http://schemas.microsoft.com/office/powerpoint/2010/main" val="263231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93E5C-E191-4490-871A-C764956DB0B7}" type="slidenum">
              <a:rPr lang="en-US" smtClean="0"/>
              <a:t>2</a:t>
            </a:fld>
            <a:endParaRPr lang="en-US" dirty="0"/>
          </a:p>
        </p:txBody>
      </p:sp>
    </p:spTree>
    <p:extLst>
      <p:ext uri="{BB962C8B-B14F-4D97-AF65-F5344CB8AC3E}">
        <p14:creationId xmlns:p14="http://schemas.microsoft.com/office/powerpoint/2010/main" val="1927163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find that there is misalignment, how do you know what right looks like?</a:t>
            </a:r>
          </a:p>
        </p:txBody>
      </p:sp>
      <p:sp>
        <p:nvSpPr>
          <p:cNvPr id="4" name="Slide Number Placeholder 3"/>
          <p:cNvSpPr>
            <a:spLocks noGrp="1"/>
          </p:cNvSpPr>
          <p:nvPr>
            <p:ph type="sldNum" sz="quarter" idx="5"/>
          </p:nvPr>
        </p:nvSpPr>
        <p:spPr/>
        <p:txBody>
          <a:bodyPr/>
          <a:lstStyle/>
          <a:p>
            <a:fld id="{8C5B03F8-4608-4F6F-97BE-2FEE7CB276B1}" type="slidenum">
              <a:rPr lang="en-US" smtClean="0"/>
              <a:t>18</a:t>
            </a:fld>
            <a:endParaRPr lang="en-US" dirty="0"/>
          </a:p>
        </p:txBody>
      </p:sp>
    </p:spTree>
    <p:extLst>
      <p:ext uri="{BB962C8B-B14F-4D97-AF65-F5344CB8AC3E}">
        <p14:creationId xmlns:p14="http://schemas.microsoft.com/office/powerpoint/2010/main" val="1656084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20</a:t>
            </a:fld>
            <a:endParaRPr lang="en-US" dirty="0"/>
          </a:p>
        </p:txBody>
      </p:sp>
    </p:spTree>
    <p:extLst>
      <p:ext uri="{BB962C8B-B14F-4D97-AF65-F5344CB8AC3E}">
        <p14:creationId xmlns:p14="http://schemas.microsoft.com/office/powerpoint/2010/main" val="1549612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21</a:t>
            </a:fld>
            <a:endParaRPr lang="en-US" dirty="0"/>
          </a:p>
        </p:txBody>
      </p:sp>
    </p:spTree>
    <p:extLst>
      <p:ext uri="{BB962C8B-B14F-4D97-AF65-F5344CB8AC3E}">
        <p14:creationId xmlns:p14="http://schemas.microsoft.com/office/powerpoint/2010/main" val="1655135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22</a:t>
            </a:fld>
            <a:endParaRPr lang="en-US" dirty="0"/>
          </a:p>
        </p:txBody>
      </p:sp>
    </p:spTree>
    <p:extLst>
      <p:ext uri="{BB962C8B-B14F-4D97-AF65-F5344CB8AC3E}">
        <p14:creationId xmlns:p14="http://schemas.microsoft.com/office/powerpoint/2010/main" val="4024776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23</a:t>
            </a:fld>
            <a:endParaRPr lang="en-US" dirty="0"/>
          </a:p>
        </p:txBody>
      </p:sp>
    </p:spTree>
    <p:extLst>
      <p:ext uri="{BB962C8B-B14F-4D97-AF65-F5344CB8AC3E}">
        <p14:creationId xmlns:p14="http://schemas.microsoft.com/office/powerpoint/2010/main" val="1894277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24</a:t>
            </a:fld>
            <a:endParaRPr lang="en-US" dirty="0"/>
          </a:p>
        </p:txBody>
      </p:sp>
    </p:spTree>
    <p:extLst>
      <p:ext uri="{BB962C8B-B14F-4D97-AF65-F5344CB8AC3E}">
        <p14:creationId xmlns:p14="http://schemas.microsoft.com/office/powerpoint/2010/main" val="634529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25</a:t>
            </a:fld>
            <a:endParaRPr lang="en-US" dirty="0"/>
          </a:p>
        </p:txBody>
      </p:sp>
    </p:spTree>
    <p:extLst>
      <p:ext uri="{BB962C8B-B14F-4D97-AF65-F5344CB8AC3E}">
        <p14:creationId xmlns:p14="http://schemas.microsoft.com/office/powerpoint/2010/main" val="3423168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28</a:t>
            </a:fld>
            <a:endParaRPr lang="en-US" dirty="0"/>
          </a:p>
        </p:txBody>
      </p:sp>
    </p:spTree>
    <p:extLst>
      <p:ext uri="{BB962C8B-B14F-4D97-AF65-F5344CB8AC3E}">
        <p14:creationId xmlns:p14="http://schemas.microsoft.com/office/powerpoint/2010/main" val="916104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29</a:t>
            </a:fld>
            <a:endParaRPr lang="en-US" dirty="0"/>
          </a:p>
        </p:txBody>
      </p:sp>
    </p:spTree>
    <p:extLst>
      <p:ext uri="{BB962C8B-B14F-4D97-AF65-F5344CB8AC3E}">
        <p14:creationId xmlns:p14="http://schemas.microsoft.com/office/powerpoint/2010/main" val="3592612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30</a:t>
            </a:fld>
            <a:endParaRPr lang="en-US" dirty="0"/>
          </a:p>
        </p:txBody>
      </p:sp>
    </p:spTree>
    <p:extLst>
      <p:ext uri="{BB962C8B-B14F-4D97-AF65-F5344CB8AC3E}">
        <p14:creationId xmlns:p14="http://schemas.microsoft.com/office/powerpoint/2010/main" val="1766885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a world-class training program doesn’t guarantee success.</a:t>
            </a:r>
          </a:p>
          <a:p>
            <a:endParaRPr lang="en-US" dirty="0"/>
          </a:p>
          <a:p>
            <a:r>
              <a:rPr lang="en-US" dirty="0"/>
              <a:t>There was a really detailed systems training we built for a pharmaceutical company. The course was designed to walk learners through using the system as a guide by the side. The users log into the system and practice along with the course. However, when the platform launched, the company’s help desk was flooded with calls for support. </a:t>
            </a:r>
          </a:p>
          <a:p>
            <a:endParaRPr lang="en-US" dirty="0"/>
          </a:p>
          <a:p>
            <a:r>
              <a:rPr lang="en-US" dirty="0"/>
              <a:t>What happened?</a:t>
            </a:r>
          </a:p>
          <a:p>
            <a:endParaRPr lang="en-US" dirty="0"/>
          </a:p>
          <a:p>
            <a:r>
              <a:rPr lang="en-US" dirty="0"/>
              <a:t>The platform’s launch was delayed so the company decided to have the employees trained BEFORE the platform was available. That defeated the entire purpose of the training. Learning transfer between training and using on the job was very small:</a:t>
            </a:r>
          </a:p>
          <a:p>
            <a:pPr marL="228600" indent="-228600">
              <a:buAutoNum type="arabicParenR"/>
            </a:pPr>
            <a:r>
              <a:rPr lang="en-US" dirty="0"/>
              <a:t>Training was ineffective because the structure around the training was not in place</a:t>
            </a:r>
          </a:p>
          <a:p>
            <a:pPr marL="228600" indent="-228600">
              <a:buAutoNum type="arabicParenR"/>
            </a:pPr>
            <a:r>
              <a:rPr lang="en-US" dirty="0"/>
              <a:t>The delay between training and the launch of the platform allowed the Ebbinghaus’ Forgetting Curve to impact learner’s retention</a:t>
            </a:r>
          </a:p>
          <a:p>
            <a:pPr marL="228600" indent="-228600">
              <a:buAutoNum type="arabicParenR"/>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3</a:t>
            </a:fld>
            <a:endParaRPr lang="en-US" dirty="0"/>
          </a:p>
        </p:txBody>
      </p:sp>
    </p:spTree>
    <p:extLst>
      <p:ext uri="{BB962C8B-B14F-4D97-AF65-F5344CB8AC3E}">
        <p14:creationId xmlns:p14="http://schemas.microsoft.com/office/powerpoint/2010/main" val="2144398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31</a:t>
            </a:fld>
            <a:endParaRPr lang="en-US" dirty="0"/>
          </a:p>
        </p:txBody>
      </p:sp>
    </p:spTree>
    <p:extLst>
      <p:ext uri="{BB962C8B-B14F-4D97-AF65-F5344CB8AC3E}">
        <p14:creationId xmlns:p14="http://schemas.microsoft.com/office/powerpoint/2010/main" val="1987176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32</a:t>
            </a:fld>
            <a:endParaRPr lang="en-US" dirty="0"/>
          </a:p>
        </p:txBody>
      </p:sp>
    </p:spTree>
    <p:extLst>
      <p:ext uri="{BB962C8B-B14F-4D97-AF65-F5344CB8AC3E}">
        <p14:creationId xmlns:p14="http://schemas.microsoft.com/office/powerpoint/2010/main" val="1559133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33</a:t>
            </a:fld>
            <a:endParaRPr lang="en-US" dirty="0"/>
          </a:p>
        </p:txBody>
      </p:sp>
    </p:spTree>
    <p:extLst>
      <p:ext uri="{BB962C8B-B14F-4D97-AF65-F5344CB8AC3E}">
        <p14:creationId xmlns:p14="http://schemas.microsoft.com/office/powerpoint/2010/main" val="3356657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the Seven Factors of Job Performance.  When you are thinking of the variety of ways the business needs to be ready for your training and the changes it will create, look to these seven factors to ensure you have a comprehensive view. </a:t>
            </a:r>
          </a:p>
          <a:p>
            <a:endParaRPr lang="en-US" dirty="0"/>
          </a:p>
        </p:txBody>
      </p:sp>
      <p:sp>
        <p:nvSpPr>
          <p:cNvPr id="4" name="Slide Number Placeholder 3"/>
          <p:cNvSpPr>
            <a:spLocks noGrp="1"/>
          </p:cNvSpPr>
          <p:nvPr>
            <p:ph type="sldNum" sz="quarter" idx="5"/>
          </p:nvPr>
        </p:nvSpPr>
        <p:spPr/>
        <p:txBody>
          <a:bodyPr/>
          <a:lstStyle/>
          <a:p>
            <a:fld id="{F1993E5C-E191-4490-871A-C764956DB0B7}" type="slidenum">
              <a:rPr lang="en-US" smtClean="0"/>
              <a:t>35</a:t>
            </a:fld>
            <a:endParaRPr lang="en-US" dirty="0"/>
          </a:p>
        </p:txBody>
      </p:sp>
    </p:spTree>
    <p:extLst>
      <p:ext uri="{BB962C8B-B14F-4D97-AF65-F5344CB8AC3E}">
        <p14:creationId xmlns:p14="http://schemas.microsoft.com/office/powerpoint/2010/main" val="128547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the Seven Factors of Job Performance.  When you are thinking of the variety of ways the business needs to be ready for your training and the changes it will create, look to these seven factors to ensure you have a comprehensive view. </a:t>
            </a:r>
          </a:p>
          <a:p>
            <a:endParaRPr lang="en-US" dirty="0"/>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36</a:t>
            </a:fld>
            <a:endParaRPr lang="en-US" dirty="0"/>
          </a:p>
        </p:txBody>
      </p:sp>
    </p:spTree>
    <p:extLst>
      <p:ext uri="{BB962C8B-B14F-4D97-AF65-F5344CB8AC3E}">
        <p14:creationId xmlns:p14="http://schemas.microsoft.com/office/powerpoint/2010/main" val="2586361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0F94B-9442-954F-2B84-D7220607C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91C29-4F5F-45AF-A56C-13B68CC90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51756-C796-18C6-25A7-41496FDEBD83}"/>
              </a:ext>
            </a:extLst>
          </p:cNvPr>
          <p:cNvSpPr>
            <a:spLocks noGrp="1"/>
          </p:cNvSpPr>
          <p:nvPr>
            <p:ph type="body" idx="1"/>
          </p:nvPr>
        </p:nvSpPr>
        <p:spPr/>
        <p:txBody>
          <a:bodyPr/>
          <a:lstStyle/>
          <a:p>
            <a:r>
              <a:rPr lang="en-US" dirty="0"/>
              <a:t>When you are conducting a Needs Assessment you are digging the red flags for Organizational Readiness. Conduct these discussions together. Let’s look at some of the questions we use to do this.</a:t>
            </a:r>
          </a:p>
          <a:p>
            <a:endParaRPr lang="en-US" dirty="0"/>
          </a:p>
          <a:p>
            <a:endParaRPr lang="en-US" dirty="0"/>
          </a:p>
        </p:txBody>
      </p:sp>
      <p:sp>
        <p:nvSpPr>
          <p:cNvPr id="4" name="Slide Number Placeholder 3">
            <a:extLst>
              <a:ext uri="{FF2B5EF4-FFF2-40B4-BE49-F238E27FC236}">
                <a16:creationId xmlns:a16="http://schemas.microsoft.com/office/drawing/2014/main" id="{662E0999-D777-40D9-F467-B4DB82AF4C0F}"/>
              </a:ext>
            </a:extLst>
          </p:cNvPr>
          <p:cNvSpPr>
            <a:spLocks noGrp="1"/>
          </p:cNvSpPr>
          <p:nvPr>
            <p:ph type="sldNum" sz="quarter" idx="5"/>
          </p:nvPr>
        </p:nvSpPr>
        <p:spPr/>
        <p:txBody>
          <a:bodyPr/>
          <a:lstStyle/>
          <a:p>
            <a:fld id="{8C5B03F8-4608-4F6F-97BE-2FEE7CB276B1}" type="slidenum">
              <a:rPr lang="en-US" smtClean="0"/>
              <a:t>37</a:t>
            </a:fld>
            <a:endParaRPr lang="en-US" dirty="0"/>
          </a:p>
        </p:txBody>
      </p:sp>
    </p:spTree>
    <p:extLst>
      <p:ext uri="{BB962C8B-B14F-4D97-AF65-F5344CB8AC3E}">
        <p14:creationId xmlns:p14="http://schemas.microsoft.com/office/powerpoint/2010/main" val="455261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38</a:t>
            </a:fld>
            <a:endParaRPr lang="en-US" dirty="0"/>
          </a:p>
        </p:txBody>
      </p:sp>
    </p:spTree>
    <p:extLst>
      <p:ext uri="{BB962C8B-B14F-4D97-AF65-F5344CB8AC3E}">
        <p14:creationId xmlns:p14="http://schemas.microsoft.com/office/powerpoint/2010/main" val="3513397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39</a:t>
            </a:fld>
            <a:endParaRPr lang="en-US" dirty="0"/>
          </a:p>
        </p:txBody>
      </p:sp>
    </p:spTree>
    <p:extLst>
      <p:ext uri="{BB962C8B-B14F-4D97-AF65-F5344CB8AC3E}">
        <p14:creationId xmlns:p14="http://schemas.microsoft.com/office/powerpoint/2010/main" val="971620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40</a:t>
            </a:fld>
            <a:endParaRPr lang="en-US" dirty="0"/>
          </a:p>
        </p:txBody>
      </p:sp>
    </p:spTree>
    <p:extLst>
      <p:ext uri="{BB962C8B-B14F-4D97-AF65-F5344CB8AC3E}">
        <p14:creationId xmlns:p14="http://schemas.microsoft.com/office/powerpoint/2010/main" val="1614294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41</a:t>
            </a:fld>
            <a:endParaRPr lang="en-US" dirty="0"/>
          </a:p>
        </p:txBody>
      </p:sp>
    </p:spTree>
    <p:extLst>
      <p:ext uri="{BB962C8B-B14F-4D97-AF65-F5344CB8AC3E}">
        <p14:creationId xmlns:p14="http://schemas.microsoft.com/office/powerpoint/2010/main" val="3228649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81AB8-C7D6-F61D-49DA-C817FC5DA2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C698D-FBC0-ADD5-6BD7-CE19BD3A2B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2F7ABA-63B2-DF86-7C27-A7E625696E3D}"/>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6D32A9A6-16DA-D11A-5583-D3A7641D258C}"/>
              </a:ext>
            </a:extLst>
          </p:cNvPr>
          <p:cNvSpPr>
            <a:spLocks noGrp="1"/>
          </p:cNvSpPr>
          <p:nvPr>
            <p:ph type="sldNum" sz="quarter" idx="5"/>
          </p:nvPr>
        </p:nvSpPr>
        <p:spPr/>
        <p:txBody>
          <a:bodyPr/>
          <a:lstStyle/>
          <a:p>
            <a:fld id="{8C5B03F8-4608-4F6F-97BE-2FEE7CB276B1}" type="slidenum">
              <a:rPr lang="en-US" smtClean="0"/>
              <a:t>4</a:t>
            </a:fld>
            <a:endParaRPr lang="en-US" dirty="0"/>
          </a:p>
        </p:txBody>
      </p:sp>
    </p:spTree>
    <p:extLst>
      <p:ext uri="{BB962C8B-B14F-4D97-AF65-F5344CB8AC3E}">
        <p14:creationId xmlns:p14="http://schemas.microsoft.com/office/powerpoint/2010/main" val="2267089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42</a:t>
            </a:fld>
            <a:endParaRPr lang="en-US" dirty="0"/>
          </a:p>
        </p:txBody>
      </p:sp>
    </p:spTree>
    <p:extLst>
      <p:ext uri="{BB962C8B-B14F-4D97-AF65-F5344CB8AC3E}">
        <p14:creationId xmlns:p14="http://schemas.microsoft.com/office/powerpoint/2010/main" val="3771602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43</a:t>
            </a:fld>
            <a:endParaRPr lang="en-US" dirty="0"/>
          </a:p>
        </p:txBody>
      </p:sp>
    </p:spTree>
    <p:extLst>
      <p:ext uri="{BB962C8B-B14F-4D97-AF65-F5344CB8AC3E}">
        <p14:creationId xmlns:p14="http://schemas.microsoft.com/office/powerpoint/2010/main" val="1027811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https://youtu.be/TcF6xG3YfCM</a:t>
            </a:r>
          </a:p>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44</a:t>
            </a:fld>
            <a:endParaRPr lang="en-US" dirty="0"/>
          </a:p>
        </p:txBody>
      </p:sp>
    </p:spTree>
    <p:extLst>
      <p:ext uri="{BB962C8B-B14F-4D97-AF65-F5344CB8AC3E}">
        <p14:creationId xmlns:p14="http://schemas.microsoft.com/office/powerpoint/2010/main" val="4044418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B03F8-4608-4F6F-97BE-2FEE7CB276B1}" type="slidenum">
              <a:rPr lang="en-US" smtClean="0"/>
              <a:t>45</a:t>
            </a:fld>
            <a:endParaRPr lang="en-US" dirty="0"/>
          </a:p>
        </p:txBody>
      </p:sp>
    </p:spTree>
    <p:extLst>
      <p:ext uri="{BB962C8B-B14F-4D97-AF65-F5344CB8AC3E}">
        <p14:creationId xmlns:p14="http://schemas.microsoft.com/office/powerpoint/2010/main" val="319380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Roy Pollock, the author of The Six Disciplines of Breakthrough Learning, created this Learning Transfer Climate Scorecard.</a:t>
            </a:r>
          </a:p>
          <a:p>
            <a:endParaRPr lang="en-US" dirty="0"/>
          </a:p>
          <a:p>
            <a:r>
              <a:rPr lang="en-US" dirty="0"/>
              <a:t>It scores</a:t>
            </a:r>
          </a:p>
          <a:p>
            <a:pPr marL="228600" indent="-228600">
              <a:buFont typeface="+mj-lt"/>
              <a:buAutoNum type="arabicPeriod"/>
            </a:pPr>
            <a:r>
              <a:rPr lang="en-US" dirty="0"/>
              <a:t>Learner Readiness</a:t>
            </a:r>
          </a:p>
          <a:p>
            <a:pPr marL="228600" indent="-228600">
              <a:buFont typeface="+mj-lt"/>
              <a:buAutoNum type="arabicPeriod"/>
            </a:pPr>
            <a:r>
              <a:rPr lang="en-US" dirty="0"/>
              <a:t>Opportunity to Use</a:t>
            </a:r>
          </a:p>
          <a:p>
            <a:pPr marL="228600" indent="-228600">
              <a:buFont typeface="+mj-lt"/>
              <a:buAutoNum type="arabicPeriod"/>
            </a:pPr>
            <a:r>
              <a:rPr lang="en-US" dirty="0"/>
              <a:t>Personal Capacity</a:t>
            </a:r>
          </a:p>
          <a:p>
            <a:pPr marL="228600" indent="-228600">
              <a:buFont typeface="+mj-lt"/>
              <a:buAutoNum type="arabicPeriod"/>
            </a:pPr>
            <a:r>
              <a:rPr lang="en-US" dirty="0"/>
              <a:t>Perceived Relevance and Utility</a:t>
            </a:r>
          </a:p>
          <a:p>
            <a:pPr marL="228600" indent="-228600">
              <a:buFont typeface="+mj-lt"/>
              <a:buAutoNum type="arabicPeriod"/>
            </a:pPr>
            <a:r>
              <a:rPr lang="en-US" dirty="0"/>
              <a:t>Motivation</a:t>
            </a:r>
          </a:p>
          <a:p>
            <a:pPr marL="228600" indent="-228600">
              <a:buFont typeface="+mj-lt"/>
              <a:buAutoNum type="arabicPeriod"/>
            </a:pPr>
            <a:r>
              <a:rPr lang="en-US" dirty="0"/>
              <a:t>Organizational Culture</a:t>
            </a:r>
          </a:p>
          <a:p>
            <a:pPr marL="228600" indent="-228600">
              <a:buFont typeface="+mj-lt"/>
              <a:buAutoNum type="arabicPeriod"/>
            </a:pPr>
            <a:r>
              <a:rPr lang="en-US" dirty="0"/>
              <a:t>Managerial Alignment</a:t>
            </a:r>
          </a:p>
          <a:p>
            <a:pPr marL="228600" indent="-228600">
              <a:buFont typeface="+mj-lt"/>
              <a:buAutoNum type="arabicPeriod"/>
            </a:pPr>
            <a:r>
              <a:rPr lang="en-US" dirty="0"/>
              <a:t>Managerial Encouragement</a:t>
            </a:r>
          </a:p>
          <a:p>
            <a:pPr marL="228600" indent="-228600">
              <a:buFont typeface="+mj-lt"/>
              <a:buAutoNum type="arabicPeriod"/>
            </a:pPr>
            <a:r>
              <a:rPr lang="en-US" dirty="0"/>
              <a:t>Managerial Feedback and Coaching</a:t>
            </a:r>
          </a:p>
          <a:p>
            <a:pPr marL="228600" indent="-228600">
              <a:buFont typeface="+mj-lt"/>
              <a:buAutoNum type="arabicPeriod"/>
            </a:pPr>
            <a:r>
              <a:rPr lang="en-US" dirty="0"/>
              <a:t>Peer Group Impact</a:t>
            </a:r>
          </a:p>
          <a:p>
            <a:pPr marL="228600" indent="-228600">
              <a:buFont typeface="+mj-lt"/>
              <a:buAutoNum type="arabicPeriod"/>
            </a:pPr>
            <a:r>
              <a:rPr lang="en-US" dirty="0"/>
              <a:t>Personal Experience</a:t>
            </a:r>
          </a:p>
        </p:txBody>
      </p:sp>
      <p:sp>
        <p:nvSpPr>
          <p:cNvPr id="4" name="Slide Number Placeholder 3"/>
          <p:cNvSpPr>
            <a:spLocks noGrp="1"/>
          </p:cNvSpPr>
          <p:nvPr>
            <p:ph type="sldNum" sz="quarter" idx="5"/>
          </p:nvPr>
        </p:nvSpPr>
        <p:spPr/>
        <p:txBody>
          <a:bodyPr/>
          <a:lstStyle/>
          <a:p>
            <a:fld id="{8C5B03F8-4608-4F6F-97BE-2FEE7CB276B1}" type="slidenum">
              <a:rPr lang="en-US" smtClean="0"/>
              <a:t>47</a:t>
            </a:fld>
            <a:endParaRPr lang="en-US" dirty="0"/>
          </a:p>
        </p:txBody>
      </p:sp>
    </p:spTree>
    <p:extLst>
      <p:ext uri="{BB962C8B-B14F-4D97-AF65-F5344CB8AC3E}">
        <p14:creationId xmlns:p14="http://schemas.microsoft.com/office/powerpoint/2010/main" val="3617959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9A9D3-318C-30F5-BC36-8727828BF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0B77E-7DBF-A826-42F0-E5CF3D68D1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19F7B1-DFBA-2FD1-C35B-6C2B706E9F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6D45B4-8791-64AF-6D45-D895550DE5E1}"/>
              </a:ext>
            </a:extLst>
          </p:cNvPr>
          <p:cNvSpPr>
            <a:spLocks noGrp="1"/>
          </p:cNvSpPr>
          <p:nvPr>
            <p:ph type="sldNum" sz="quarter" idx="5"/>
          </p:nvPr>
        </p:nvSpPr>
        <p:spPr/>
        <p:txBody>
          <a:bodyPr/>
          <a:lstStyle/>
          <a:p>
            <a:fld id="{8C5B03F8-4608-4F6F-97BE-2FEE7CB276B1}" type="slidenum">
              <a:rPr lang="en-US" smtClean="0"/>
              <a:t>49</a:t>
            </a:fld>
            <a:endParaRPr lang="en-US" dirty="0"/>
          </a:p>
        </p:txBody>
      </p:sp>
    </p:spTree>
    <p:extLst>
      <p:ext uri="{BB962C8B-B14F-4D97-AF65-F5344CB8AC3E}">
        <p14:creationId xmlns:p14="http://schemas.microsoft.com/office/powerpoint/2010/main" val="3784595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A4F9F-46D1-F452-4AC4-9A4C76580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74BE4-4B71-A808-37F2-4B212F0FC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3C95D-E165-6DD0-3160-A8999988D8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302E7D-A43C-AE26-1E10-7D59760DA381}"/>
              </a:ext>
            </a:extLst>
          </p:cNvPr>
          <p:cNvSpPr>
            <a:spLocks noGrp="1"/>
          </p:cNvSpPr>
          <p:nvPr>
            <p:ph type="sldNum" sz="quarter" idx="5"/>
          </p:nvPr>
        </p:nvSpPr>
        <p:spPr/>
        <p:txBody>
          <a:bodyPr/>
          <a:lstStyle/>
          <a:p>
            <a:fld id="{8C5B03F8-4608-4F6F-97BE-2FEE7CB276B1}" type="slidenum">
              <a:rPr lang="en-US" smtClean="0"/>
              <a:t>51</a:t>
            </a:fld>
            <a:endParaRPr lang="en-US" dirty="0"/>
          </a:p>
        </p:txBody>
      </p:sp>
    </p:spTree>
    <p:extLst>
      <p:ext uri="{BB962C8B-B14F-4D97-AF65-F5344CB8AC3E}">
        <p14:creationId xmlns:p14="http://schemas.microsoft.com/office/powerpoint/2010/main" val="1723892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93E5C-E191-4490-871A-C764956DB0B7}" type="slidenum">
              <a:rPr lang="en-US" smtClean="0"/>
              <a:t>52</a:t>
            </a:fld>
            <a:endParaRPr lang="en-US" dirty="0"/>
          </a:p>
        </p:txBody>
      </p:sp>
    </p:spTree>
    <p:extLst>
      <p:ext uri="{BB962C8B-B14F-4D97-AF65-F5344CB8AC3E}">
        <p14:creationId xmlns:p14="http://schemas.microsoft.com/office/powerpoint/2010/main" val="4269892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E681E-5D11-CF13-15A7-9BAD14085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2EF18B-2300-57C6-F135-FFECBE6A69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91512-1B8A-0762-C195-4285FBC71DAF}"/>
              </a:ext>
            </a:extLst>
          </p:cNvPr>
          <p:cNvSpPr>
            <a:spLocks noGrp="1"/>
          </p:cNvSpPr>
          <p:nvPr>
            <p:ph type="body" idx="1"/>
          </p:nvPr>
        </p:nvSpPr>
        <p:spPr/>
        <p:txBody>
          <a:bodyPr/>
          <a:lstStyle/>
          <a:p>
            <a:r>
              <a:rPr lang="en-US" dirty="0"/>
              <a:t>I want to start off with a case study. This is a project a trainer at one of our companies reached out to me for help with a postmortem on a project that failed miserably. And when I say miserably, she was telling me that there was nearly zero learning transfer for existing employees and even new hires were doing things the old way and not the way they were taught.</a:t>
            </a:r>
          </a:p>
          <a:p>
            <a:endParaRPr lang="en-US" dirty="0"/>
          </a:p>
          <a:p>
            <a:r>
              <a:rPr lang="en-US" dirty="0"/>
              <a:t>“I’m listening…” </a:t>
            </a:r>
          </a:p>
          <a:p>
            <a:pPr marL="0" indent="0">
              <a:buNone/>
            </a:pPr>
            <a:endParaRPr lang="en-US" dirty="0"/>
          </a:p>
        </p:txBody>
      </p:sp>
      <p:sp>
        <p:nvSpPr>
          <p:cNvPr id="4" name="Slide Number Placeholder 3">
            <a:extLst>
              <a:ext uri="{FF2B5EF4-FFF2-40B4-BE49-F238E27FC236}">
                <a16:creationId xmlns:a16="http://schemas.microsoft.com/office/drawing/2014/main" id="{AC501A43-1EF6-365D-0756-5F64E2C7E2CE}"/>
              </a:ext>
            </a:extLst>
          </p:cNvPr>
          <p:cNvSpPr>
            <a:spLocks noGrp="1"/>
          </p:cNvSpPr>
          <p:nvPr>
            <p:ph type="sldNum" sz="quarter" idx="5"/>
          </p:nvPr>
        </p:nvSpPr>
        <p:spPr/>
        <p:txBody>
          <a:bodyPr/>
          <a:lstStyle/>
          <a:p>
            <a:fld id="{8C5B03F8-4608-4F6F-97BE-2FEE7CB276B1}" type="slidenum">
              <a:rPr lang="en-US" smtClean="0"/>
              <a:t>6</a:t>
            </a:fld>
            <a:endParaRPr lang="en-US" dirty="0"/>
          </a:p>
        </p:txBody>
      </p:sp>
    </p:spTree>
    <p:extLst>
      <p:ext uri="{BB962C8B-B14F-4D97-AF65-F5344CB8AC3E}">
        <p14:creationId xmlns:p14="http://schemas.microsoft.com/office/powerpoint/2010/main" val="615409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biggest issue faced isn’t the training. No matter how amazing and effective the training would be, this project was doomed to fail before the instructor set foot in the classroom.</a:t>
            </a:r>
          </a:p>
          <a:p>
            <a:endParaRPr lang="en-US" dirty="0"/>
          </a:p>
          <a:p>
            <a:r>
              <a:rPr lang="en-US" dirty="0"/>
              <a:t>Right from the start, the managers:</a:t>
            </a:r>
          </a:p>
          <a:p>
            <a:pPr marL="228600" indent="-228600">
              <a:buAutoNum type="arabicParenR"/>
            </a:pPr>
            <a:r>
              <a:rPr lang="en-US" dirty="0"/>
              <a:t>Weren’t included in the create of the SOPs</a:t>
            </a:r>
          </a:p>
          <a:p>
            <a:pPr marL="228600" indent="-228600">
              <a:buAutoNum type="arabicParenR"/>
            </a:pPr>
            <a:r>
              <a:rPr lang="en-US" dirty="0"/>
              <a:t>Weren’t brought up to speed on what the SOPs were</a:t>
            </a:r>
          </a:p>
          <a:p>
            <a:pPr marL="228600" indent="-228600">
              <a:buAutoNum type="arabicParenR"/>
            </a:pPr>
            <a:r>
              <a:rPr lang="en-US" dirty="0"/>
              <a:t>Weren’t bought into nor instructed on the new procedures so they could only teach/coach to what they know</a:t>
            </a:r>
          </a:p>
        </p:txBody>
      </p:sp>
      <p:sp>
        <p:nvSpPr>
          <p:cNvPr id="4" name="Slide Number Placeholder 3"/>
          <p:cNvSpPr>
            <a:spLocks noGrp="1"/>
          </p:cNvSpPr>
          <p:nvPr>
            <p:ph type="sldNum" sz="quarter" idx="5"/>
          </p:nvPr>
        </p:nvSpPr>
        <p:spPr/>
        <p:txBody>
          <a:bodyPr/>
          <a:lstStyle/>
          <a:p>
            <a:fld id="{8C5B03F8-4608-4F6F-97BE-2FEE7CB276B1}" type="slidenum">
              <a:rPr lang="en-US" smtClean="0"/>
              <a:t>12</a:t>
            </a:fld>
            <a:endParaRPr lang="en-US" dirty="0"/>
          </a:p>
        </p:txBody>
      </p:sp>
    </p:spTree>
    <p:extLst>
      <p:ext uri="{BB962C8B-B14F-4D97-AF65-F5344CB8AC3E}">
        <p14:creationId xmlns:p14="http://schemas.microsoft.com/office/powerpoint/2010/main" val="16233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has the greatest impact on a learner’s adoption of training?</a:t>
            </a:r>
          </a:p>
        </p:txBody>
      </p:sp>
      <p:sp>
        <p:nvSpPr>
          <p:cNvPr id="4" name="Slide Number Placeholder 3"/>
          <p:cNvSpPr>
            <a:spLocks noGrp="1"/>
          </p:cNvSpPr>
          <p:nvPr>
            <p:ph type="sldNum" sz="quarter" idx="5"/>
          </p:nvPr>
        </p:nvSpPr>
        <p:spPr/>
        <p:txBody>
          <a:bodyPr/>
          <a:lstStyle/>
          <a:p>
            <a:fld id="{F1993E5C-E191-4490-871A-C764956DB0B7}" type="slidenum">
              <a:rPr lang="en-US" smtClean="0"/>
              <a:t>13</a:t>
            </a:fld>
            <a:endParaRPr lang="en-US" dirty="0"/>
          </a:p>
        </p:txBody>
      </p:sp>
    </p:spTree>
    <p:extLst>
      <p:ext uri="{BB962C8B-B14F-4D97-AF65-F5344CB8AC3E}">
        <p14:creationId xmlns:p14="http://schemas.microsoft.com/office/powerpoint/2010/main" val="4009111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  has the greatest impact on a learner ignoring training?</a:t>
            </a:r>
          </a:p>
          <a:p>
            <a:endParaRPr lang="en-US" dirty="0"/>
          </a:p>
        </p:txBody>
      </p:sp>
      <p:sp>
        <p:nvSpPr>
          <p:cNvPr id="4" name="Slide Number Placeholder 3"/>
          <p:cNvSpPr>
            <a:spLocks noGrp="1"/>
          </p:cNvSpPr>
          <p:nvPr>
            <p:ph type="sldNum" sz="quarter" idx="5"/>
          </p:nvPr>
        </p:nvSpPr>
        <p:spPr/>
        <p:txBody>
          <a:bodyPr/>
          <a:lstStyle/>
          <a:p>
            <a:fld id="{F1993E5C-E191-4490-871A-C764956DB0B7}" type="slidenum">
              <a:rPr lang="en-US" smtClean="0"/>
              <a:t>14</a:t>
            </a:fld>
            <a:endParaRPr lang="en-US" dirty="0"/>
          </a:p>
        </p:txBody>
      </p:sp>
    </p:spTree>
    <p:extLst>
      <p:ext uri="{BB962C8B-B14F-4D97-AF65-F5344CB8AC3E}">
        <p14:creationId xmlns:p14="http://schemas.microsoft.com/office/powerpoint/2010/main" val="3506000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that the Managers are inherently evil, but their role in this was to be informed and they were not. Without the context and direction, people do what makes sense to them, particularly continuing to work under the “old rules.” And ultimately, people put their energy to where it is being recognized and rewarded.</a:t>
            </a:r>
          </a:p>
          <a:p>
            <a:endParaRPr lang="en-US" dirty="0"/>
          </a:p>
          <a:p>
            <a:r>
              <a:rPr lang="en-US" dirty="0"/>
              <a:t>So ultimately, Managers were the key to the outcome of this training.</a:t>
            </a:r>
          </a:p>
        </p:txBody>
      </p:sp>
      <p:sp>
        <p:nvSpPr>
          <p:cNvPr id="4" name="Slide Number Placeholder 3"/>
          <p:cNvSpPr>
            <a:spLocks noGrp="1"/>
          </p:cNvSpPr>
          <p:nvPr>
            <p:ph type="sldNum" sz="quarter" idx="5"/>
          </p:nvPr>
        </p:nvSpPr>
        <p:spPr/>
        <p:txBody>
          <a:bodyPr/>
          <a:lstStyle/>
          <a:p>
            <a:fld id="{8C5B03F8-4608-4F6F-97BE-2FEE7CB276B1}" type="slidenum">
              <a:rPr lang="en-US" smtClean="0"/>
              <a:t>15</a:t>
            </a:fld>
            <a:endParaRPr lang="en-US" dirty="0"/>
          </a:p>
        </p:txBody>
      </p:sp>
    </p:spTree>
    <p:extLst>
      <p:ext uri="{BB962C8B-B14F-4D97-AF65-F5344CB8AC3E}">
        <p14:creationId xmlns:p14="http://schemas.microsoft.com/office/powerpoint/2010/main" val="4058839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sound a bit overwhelming, but we have a great, if you will, checklist to help you ensure you are on the right track.</a:t>
            </a:r>
          </a:p>
        </p:txBody>
      </p:sp>
      <p:sp>
        <p:nvSpPr>
          <p:cNvPr id="4" name="Slide Number Placeholder 3"/>
          <p:cNvSpPr>
            <a:spLocks noGrp="1"/>
          </p:cNvSpPr>
          <p:nvPr>
            <p:ph type="sldNum" sz="quarter" idx="5"/>
          </p:nvPr>
        </p:nvSpPr>
        <p:spPr/>
        <p:txBody>
          <a:bodyPr/>
          <a:lstStyle/>
          <a:p>
            <a:fld id="{8C5B03F8-4608-4F6F-97BE-2FEE7CB276B1}" type="slidenum">
              <a:rPr lang="en-US" smtClean="0"/>
              <a:t>17</a:t>
            </a:fld>
            <a:endParaRPr lang="en-US" dirty="0"/>
          </a:p>
        </p:txBody>
      </p:sp>
    </p:spTree>
    <p:extLst>
      <p:ext uri="{BB962C8B-B14F-4D97-AF65-F5344CB8AC3E}">
        <p14:creationId xmlns:p14="http://schemas.microsoft.com/office/powerpoint/2010/main" val="534383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CC83-B862-27A5-66B4-F771BE7E600D}"/>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15148D-95DF-E90D-142D-1D224A9C808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56637FF6-D373-F9AA-CD34-91ED1D17590D}"/>
              </a:ext>
            </a:extLst>
          </p:cNvPr>
          <p:cNvSpPr>
            <a:spLocks noGrp="1"/>
          </p:cNvSpPr>
          <p:nvPr>
            <p:ph type="sldNum" sz="quarter" idx="12"/>
          </p:nvPr>
        </p:nvSpPr>
        <p:spPr/>
        <p:txBody>
          <a:bodyPr/>
          <a:lstStyle/>
          <a:p>
            <a:fld id="{D1168270-1D19-7840-90D9-59313C6A9EDF}" type="slidenum">
              <a:rPr lang="en-US" smtClean="0"/>
              <a:t>‹#›</a:t>
            </a:fld>
            <a:endParaRPr lang="en-US" dirty="0"/>
          </a:p>
        </p:txBody>
      </p:sp>
    </p:spTree>
    <p:extLst>
      <p:ext uri="{BB962C8B-B14F-4D97-AF65-F5344CB8AC3E}">
        <p14:creationId xmlns:p14="http://schemas.microsoft.com/office/powerpoint/2010/main" val="2573944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2AEE5-56AB-DA2A-ADC9-24485702A0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E42D6-112B-E048-F00A-47FC7D0A56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AF4A043-08C8-9007-A7DB-C8F5DFD0D320}"/>
              </a:ext>
            </a:extLst>
          </p:cNvPr>
          <p:cNvSpPr>
            <a:spLocks noGrp="1"/>
          </p:cNvSpPr>
          <p:nvPr>
            <p:ph type="sldNum" sz="quarter" idx="12"/>
          </p:nvPr>
        </p:nvSpPr>
        <p:spPr/>
        <p:txBody>
          <a:bodyPr/>
          <a:lstStyle/>
          <a:p>
            <a:fld id="{D1168270-1D19-7840-90D9-59313C6A9EDF}" type="slidenum">
              <a:rPr lang="en-US" smtClean="0"/>
              <a:t>‹#›</a:t>
            </a:fld>
            <a:endParaRPr lang="en-US" dirty="0"/>
          </a:p>
        </p:txBody>
      </p:sp>
      <p:pic>
        <p:nvPicPr>
          <p:cNvPr id="7" name="Graphic 6">
            <a:extLst>
              <a:ext uri="{FF2B5EF4-FFF2-40B4-BE49-F238E27FC236}">
                <a16:creationId xmlns:a16="http://schemas.microsoft.com/office/drawing/2014/main" id="{D5CD5671-3F56-F847-3F24-1CF147351E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2400" y="4725948"/>
            <a:ext cx="1524000" cy="315952"/>
          </a:xfrm>
          <a:prstGeom prst="rect">
            <a:avLst/>
          </a:prstGeom>
        </p:spPr>
      </p:pic>
    </p:spTree>
    <p:extLst>
      <p:ext uri="{BB962C8B-B14F-4D97-AF65-F5344CB8AC3E}">
        <p14:creationId xmlns:p14="http://schemas.microsoft.com/office/powerpoint/2010/main" val="22326727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00">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EE6088-490B-5023-BD14-83FE15E512B3}"/>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B2DBA3-07E3-B5FC-8041-E2F852DA3591}"/>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224117-BC43-71BA-AAAE-2E86AB8F423C}"/>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D1168270-1D19-7840-90D9-59313C6A9EDF}" type="slidenum">
              <a:rPr lang="en-US" smtClean="0"/>
              <a:t>‹#›</a:t>
            </a:fld>
            <a:endParaRPr lang="en-US" dirty="0"/>
          </a:p>
        </p:txBody>
      </p:sp>
    </p:spTree>
    <p:extLst>
      <p:ext uri="{BB962C8B-B14F-4D97-AF65-F5344CB8AC3E}">
        <p14:creationId xmlns:p14="http://schemas.microsoft.com/office/powerpoint/2010/main" val="882287501"/>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5.svg"/><Relationship Id="rId2" Type="http://schemas.openxmlformats.org/officeDocument/2006/relationships/slideLayout" Target="../slideLayouts/slideLayout2.xml"/><Relationship Id="rId16" Type="http://schemas.openxmlformats.org/officeDocument/2006/relationships/image" Target="../media/image8.png"/><Relationship Id="rId1" Type="http://schemas.openxmlformats.org/officeDocument/2006/relationships/tags" Target="../tags/tag1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5.svg"/><Relationship Id="rId3" Type="http://schemas.openxmlformats.org/officeDocument/2006/relationships/notesSlide" Target="../notesSlides/notesSlide5.xml"/><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8.png"/><Relationship Id="rId2" Type="http://schemas.openxmlformats.org/officeDocument/2006/relationships/slideLayout" Target="../slideLayouts/slideLayout2.xml"/><Relationship Id="rId16" Type="http://schemas.openxmlformats.org/officeDocument/2006/relationships/image" Target="../media/image28.png"/><Relationship Id="rId1" Type="http://schemas.openxmlformats.org/officeDocument/2006/relationships/tags" Target="../tags/tag13.xml"/><Relationship Id="rId6" Type="http://schemas.openxmlformats.org/officeDocument/2006/relationships/image" Target="../media/image19.png"/><Relationship Id="rId11" Type="http://schemas.openxmlformats.org/officeDocument/2006/relationships/image" Target="../media/image23.sv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5.svg"/><Relationship Id="rId3" Type="http://schemas.openxmlformats.org/officeDocument/2006/relationships/notesSlide" Target="../notesSlides/notesSlide8.xml"/><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8.png"/><Relationship Id="rId2" Type="http://schemas.openxmlformats.org/officeDocument/2006/relationships/slideLayout" Target="../slideLayouts/slideLayout2.xml"/><Relationship Id="rId16" Type="http://schemas.openxmlformats.org/officeDocument/2006/relationships/image" Target="../media/image28.png"/><Relationship Id="rId1" Type="http://schemas.openxmlformats.org/officeDocument/2006/relationships/tags" Target="../tags/tag16.xml"/><Relationship Id="rId6" Type="http://schemas.openxmlformats.org/officeDocument/2006/relationships/image" Target="../media/image19.png"/><Relationship Id="rId11" Type="http://schemas.openxmlformats.org/officeDocument/2006/relationships/image" Target="../media/image23.sv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2.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2.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35.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36.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37.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8.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3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36.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5.svg"/><Relationship Id="rId2" Type="http://schemas.openxmlformats.org/officeDocument/2006/relationships/slideLayout" Target="../slideLayouts/slideLayout2.xml"/><Relationship Id="rId16" Type="http://schemas.openxmlformats.org/officeDocument/2006/relationships/image" Target="../media/image8.png"/><Relationship Id="rId1" Type="http://schemas.openxmlformats.org/officeDocument/2006/relationships/tags" Target="../tags/tag28.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8.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8.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8.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34.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35.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36.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37.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38.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39.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40.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41.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34.pn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37.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148033"/>
            <a:ext cx="9144000" cy="1809750"/>
          </a:xfrm>
        </p:spPr>
        <p:txBody>
          <a:bodyPr>
            <a:normAutofit/>
          </a:bodyPr>
          <a:lstStyle/>
          <a:p>
            <a:r>
              <a:rPr lang="en-US" sz="2800" dirty="0">
                <a:solidFill>
                  <a:schemeClr val="bg1"/>
                </a:solidFill>
                <a:ea typeface="Adobe Fangsong Std R" panose="02020400000000000000" pitchFamily="18" charset="-128"/>
              </a:rPr>
              <a:t>Session #508</a:t>
            </a:r>
            <a:br>
              <a:rPr lang="en-US" sz="4400" dirty="0">
                <a:solidFill>
                  <a:schemeClr val="bg1"/>
                </a:solidFill>
                <a:ea typeface="Adobe Fangsong Std R" panose="02020400000000000000" pitchFamily="18" charset="-128"/>
              </a:rPr>
            </a:br>
            <a:r>
              <a:rPr lang="en-US" sz="4400" dirty="0">
                <a:solidFill>
                  <a:schemeClr val="bg1"/>
                </a:solidFill>
                <a:ea typeface="Adobe Fangsong Std R" panose="02020400000000000000" pitchFamily="18" charset="-128"/>
              </a:rPr>
              <a:t>Why Great Training Fails &amp; </a:t>
            </a:r>
            <a:br>
              <a:rPr lang="en-US" sz="4400" dirty="0">
                <a:solidFill>
                  <a:schemeClr val="bg1"/>
                </a:solidFill>
                <a:ea typeface="Adobe Fangsong Std R" panose="02020400000000000000" pitchFamily="18" charset="-128"/>
              </a:rPr>
            </a:br>
            <a:r>
              <a:rPr lang="en-US" sz="4400" dirty="0">
                <a:solidFill>
                  <a:schemeClr val="bg1"/>
                </a:solidFill>
                <a:ea typeface="Adobe Fangsong Std R" panose="02020400000000000000" pitchFamily="18" charset="-128"/>
              </a:rPr>
              <a:t>How to Set it Up to Succeed</a:t>
            </a:r>
          </a:p>
        </p:txBody>
      </p:sp>
      <p:sp>
        <p:nvSpPr>
          <p:cNvPr id="3" name="Subtitle 2"/>
          <p:cNvSpPr>
            <a:spLocks noGrp="1"/>
          </p:cNvSpPr>
          <p:nvPr>
            <p:ph type="subTitle" idx="1"/>
          </p:nvPr>
        </p:nvSpPr>
        <p:spPr>
          <a:xfrm>
            <a:off x="1834827" y="4019550"/>
            <a:ext cx="5474346" cy="971550"/>
          </a:xfrm>
        </p:spPr>
        <p:txBody>
          <a:bodyPr>
            <a:normAutofit/>
          </a:bodyPr>
          <a:lstStyle/>
          <a:p>
            <a:r>
              <a:rPr lang="en-US" sz="2400" dirty="0">
                <a:solidFill>
                  <a:schemeClr val="bg1"/>
                </a:solidFill>
              </a:rPr>
              <a:t>Michael Milroy, trainM3/NetJets</a:t>
            </a:r>
          </a:p>
        </p:txBody>
      </p:sp>
      <p:pic>
        <p:nvPicPr>
          <p:cNvPr id="5" name="Graphic 4">
            <a:extLst>
              <a:ext uri="{FF2B5EF4-FFF2-40B4-BE49-F238E27FC236}">
                <a16:creationId xmlns:a16="http://schemas.microsoft.com/office/drawing/2014/main" id="{44DE33FB-DEEA-DBD0-1AEA-499135AAE1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5000" y="745795"/>
            <a:ext cx="5638800" cy="1169020"/>
          </a:xfrm>
          <a:prstGeom prst="rect">
            <a:avLst/>
          </a:prstGeom>
        </p:spPr>
      </p:pic>
    </p:spTree>
    <p:custDataLst>
      <p:tags r:id="rId1"/>
    </p:custDataLst>
    <p:extLst>
      <p:ext uri="{BB962C8B-B14F-4D97-AF65-F5344CB8AC3E}">
        <p14:creationId xmlns:p14="http://schemas.microsoft.com/office/powerpoint/2010/main" val="977317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75AAE97-CDDB-E85C-E8F0-8627E3FC8CAC}"/>
              </a:ext>
            </a:extLst>
          </p:cNvPr>
          <p:cNvGrpSpPr/>
          <p:nvPr/>
        </p:nvGrpSpPr>
        <p:grpSpPr>
          <a:xfrm>
            <a:off x="6329178" y="1109803"/>
            <a:ext cx="2745609" cy="633096"/>
            <a:chOff x="279816" y="628412"/>
            <a:chExt cx="12071079" cy="2783408"/>
          </a:xfrm>
        </p:grpSpPr>
        <p:pic>
          <p:nvPicPr>
            <p:cNvPr id="3" name="Picture 2" descr="A person with long black hair&#10;&#10;Description automatically generated">
              <a:extLst>
                <a:ext uri="{FF2B5EF4-FFF2-40B4-BE49-F238E27FC236}">
                  <a16:creationId xmlns:a16="http://schemas.microsoft.com/office/drawing/2014/main" id="{3BC84A41-DEFF-1FD8-0821-743BFB512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16" y="631654"/>
              <a:ext cx="2776929" cy="2776929"/>
            </a:xfrm>
            <a:prstGeom prst="rect">
              <a:avLst/>
            </a:prstGeom>
          </p:spPr>
        </p:pic>
        <p:pic>
          <p:nvPicPr>
            <p:cNvPr id="4" name="Picture 3" descr="A person wearing glasses and smiling&#10;&#10;Description automatically generated">
              <a:extLst>
                <a:ext uri="{FF2B5EF4-FFF2-40B4-BE49-F238E27FC236}">
                  <a16:creationId xmlns:a16="http://schemas.microsoft.com/office/drawing/2014/main" id="{CAD4363A-6C78-EFFD-04B7-ABD7428F82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6220" y="631653"/>
              <a:ext cx="2784675" cy="2776929"/>
            </a:xfrm>
            <a:prstGeom prst="rect">
              <a:avLst/>
            </a:prstGeom>
          </p:spPr>
        </p:pic>
        <p:pic>
          <p:nvPicPr>
            <p:cNvPr id="5" name="Picture 4" descr="A person in a black shirt&#10;&#10;Description automatically generated">
              <a:extLst>
                <a:ext uri="{FF2B5EF4-FFF2-40B4-BE49-F238E27FC236}">
                  <a16:creationId xmlns:a16="http://schemas.microsoft.com/office/drawing/2014/main" id="{8D652356-BEAA-6568-0627-AD8A923CA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7912" y="631653"/>
              <a:ext cx="2791303" cy="2776929"/>
            </a:xfrm>
            <a:prstGeom prst="rect">
              <a:avLst/>
            </a:prstGeom>
          </p:spPr>
        </p:pic>
        <p:pic>
          <p:nvPicPr>
            <p:cNvPr id="7" name="Picture 6" descr="A close-up of a person smiling&#10;&#10;Description automatically generated">
              <a:extLst>
                <a:ext uri="{FF2B5EF4-FFF2-40B4-BE49-F238E27FC236}">
                  <a16:creationId xmlns:a16="http://schemas.microsoft.com/office/drawing/2014/main" id="{23C93393-77A3-1246-1502-B58DAF51EE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0382" y="628412"/>
              <a:ext cx="2784675" cy="2783408"/>
            </a:xfrm>
            <a:prstGeom prst="rect">
              <a:avLst/>
            </a:prstGeom>
          </p:spPr>
        </p:pic>
      </p:grpSp>
      <p:pic>
        <p:nvPicPr>
          <p:cNvPr id="8" name="Picture 7" descr="A person smiling at camera&#10;&#10;Description automatically generated">
            <a:extLst>
              <a:ext uri="{FF2B5EF4-FFF2-40B4-BE49-F238E27FC236}">
                <a16:creationId xmlns:a16="http://schemas.microsoft.com/office/drawing/2014/main" id="{43843590-DF2B-1801-C261-820A87E42E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0155" y="1094437"/>
            <a:ext cx="682001" cy="682001"/>
          </a:xfrm>
          <a:prstGeom prst="rect">
            <a:avLst/>
          </a:prstGeom>
        </p:spPr>
      </p:pic>
      <p:pic>
        <p:nvPicPr>
          <p:cNvPr id="9" name="Picture 8" descr="A person wearing glasses and orange blazer&#10;&#10;Description automatically generated">
            <a:extLst>
              <a:ext uri="{FF2B5EF4-FFF2-40B4-BE49-F238E27FC236}">
                <a16:creationId xmlns:a16="http://schemas.microsoft.com/office/drawing/2014/main" id="{41080FEE-0FBD-69DB-66B8-0A1D1C7BDF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2354" y="209550"/>
            <a:ext cx="682001" cy="685800"/>
          </a:xfrm>
          <a:prstGeom prst="rect">
            <a:avLst/>
          </a:prstGeom>
        </p:spPr>
      </p:pic>
      <p:grpSp>
        <p:nvGrpSpPr>
          <p:cNvPr id="268" name="Group 267">
            <a:extLst>
              <a:ext uri="{FF2B5EF4-FFF2-40B4-BE49-F238E27FC236}">
                <a16:creationId xmlns:a16="http://schemas.microsoft.com/office/drawing/2014/main" id="{58A5404D-CF78-1A81-DC31-D089DF057BCC}"/>
              </a:ext>
            </a:extLst>
          </p:cNvPr>
          <p:cNvGrpSpPr/>
          <p:nvPr/>
        </p:nvGrpSpPr>
        <p:grpSpPr>
          <a:xfrm>
            <a:off x="6387787" y="2204879"/>
            <a:ext cx="2237754" cy="284567"/>
            <a:chOff x="8517049" y="3472993"/>
            <a:chExt cx="2983672" cy="379423"/>
          </a:xfrm>
        </p:grpSpPr>
        <p:grpSp>
          <p:nvGrpSpPr>
            <p:cNvPr id="14" name="Group 13">
              <a:extLst>
                <a:ext uri="{FF2B5EF4-FFF2-40B4-BE49-F238E27FC236}">
                  <a16:creationId xmlns:a16="http://schemas.microsoft.com/office/drawing/2014/main" id="{93CE95CA-A4D4-0097-DFFF-5510DD8BEF74}"/>
                </a:ext>
              </a:extLst>
            </p:cNvPr>
            <p:cNvGrpSpPr/>
            <p:nvPr/>
          </p:nvGrpSpPr>
          <p:grpSpPr>
            <a:xfrm>
              <a:off x="8517049" y="3472993"/>
              <a:ext cx="379423" cy="379423"/>
              <a:chOff x="139421" y="1061545"/>
              <a:chExt cx="1936748" cy="1936748"/>
            </a:xfrm>
          </p:grpSpPr>
          <p:sp>
            <p:nvSpPr>
              <p:cNvPr id="12" name="Oval 11">
                <a:extLst>
                  <a:ext uri="{FF2B5EF4-FFF2-40B4-BE49-F238E27FC236}">
                    <a16:creationId xmlns:a16="http://schemas.microsoft.com/office/drawing/2014/main" id="{D3B3F6CF-DF34-BD64-E118-000A628BA49A}"/>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Graphic 12" descr="User with solid fill">
                <a:extLst>
                  <a:ext uri="{FF2B5EF4-FFF2-40B4-BE49-F238E27FC236}">
                    <a16:creationId xmlns:a16="http://schemas.microsoft.com/office/drawing/2014/main" id="{5C6AD5A1-3A12-619F-575A-4053CC5748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421" y="1061545"/>
                <a:ext cx="1936748" cy="1936748"/>
              </a:xfrm>
              <a:prstGeom prst="rect">
                <a:avLst/>
              </a:prstGeom>
            </p:spPr>
          </p:pic>
        </p:grpSp>
        <p:grpSp>
          <p:nvGrpSpPr>
            <p:cNvPr id="16" name="Group 15">
              <a:extLst>
                <a:ext uri="{FF2B5EF4-FFF2-40B4-BE49-F238E27FC236}">
                  <a16:creationId xmlns:a16="http://schemas.microsoft.com/office/drawing/2014/main" id="{9F135E30-C99E-BB91-558D-EED3B0A87175}"/>
                </a:ext>
              </a:extLst>
            </p:cNvPr>
            <p:cNvGrpSpPr/>
            <p:nvPr/>
          </p:nvGrpSpPr>
          <p:grpSpPr>
            <a:xfrm>
              <a:off x="9037899" y="3472993"/>
              <a:ext cx="379423" cy="379423"/>
              <a:chOff x="139421" y="1061545"/>
              <a:chExt cx="1936748" cy="1936748"/>
            </a:xfrm>
          </p:grpSpPr>
          <p:sp>
            <p:nvSpPr>
              <p:cNvPr id="17" name="Oval 16">
                <a:extLst>
                  <a:ext uri="{FF2B5EF4-FFF2-40B4-BE49-F238E27FC236}">
                    <a16:creationId xmlns:a16="http://schemas.microsoft.com/office/drawing/2014/main" id="{1F600399-E20C-DF44-D795-1D95FEF7F86B}"/>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8" name="Graphic 17" descr="User with solid fill">
                <a:extLst>
                  <a:ext uri="{FF2B5EF4-FFF2-40B4-BE49-F238E27FC236}">
                    <a16:creationId xmlns:a16="http://schemas.microsoft.com/office/drawing/2014/main" id="{893AE180-C719-2A8A-456D-F03332494E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421" y="1061545"/>
                <a:ext cx="1936748" cy="1936748"/>
              </a:xfrm>
              <a:prstGeom prst="rect">
                <a:avLst/>
              </a:prstGeom>
            </p:spPr>
          </p:pic>
        </p:grpSp>
        <p:grpSp>
          <p:nvGrpSpPr>
            <p:cNvPr id="19" name="Group 18">
              <a:extLst>
                <a:ext uri="{FF2B5EF4-FFF2-40B4-BE49-F238E27FC236}">
                  <a16:creationId xmlns:a16="http://schemas.microsoft.com/office/drawing/2014/main" id="{F70E9AE0-A52E-CD5B-3E43-EDF93100E5EB}"/>
                </a:ext>
              </a:extLst>
            </p:cNvPr>
            <p:cNvGrpSpPr/>
            <p:nvPr/>
          </p:nvGrpSpPr>
          <p:grpSpPr>
            <a:xfrm>
              <a:off x="9558749" y="3472993"/>
              <a:ext cx="379423" cy="379423"/>
              <a:chOff x="139421" y="1061545"/>
              <a:chExt cx="1936748" cy="1936748"/>
            </a:xfrm>
          </p:grpSpPr>
          <p:sp>
            <p:nvSpPr>
              <p:cNvPr id="20" name="Oval 19">
                <a:extLst>
                  <a:ext uri="{FF2B5EF4-FFF2-40B4-BE49-F238E27FC236}">
                    <a16:creationId xmlns:a16="http://schemas.microsoft.com/office/drawing/2014/main" id="{CCDB33D2-DBE6-D9A8-B881-2ECC34FF46EB}"/>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Graphic 20" descr="User with solid fill">
                <a:extLst>
                  <a:ext uri="{FF2B5EF4-FFF2-40B4-BE49-F238E27FC236}">
                    <a16:creationId xmlns:a16="http://schemas.microsoft.com/office/drawing/2014/main" id="{7B7A9389-2062-0DEF-535A-17ED2B2C82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421" y="1061545"/>
                <a:ext cx="1936748" cy="1936748"/>
              </a:xfrm>
              <a:prstGeom prst="rect">
                <a:avLst/>
              </a:prstGeom>
            </p:spPr>
          </p:pic>
        </p:grpSp>
        <p:grpSp>
          <p:nvGrpSpPr>
            <p:cNvPr id="22" name="Group 21">
              <a:extLst>
                <a:ext uri="{FF2B5EF4-FFF2-40B4-BE49-F238E27FC236}">
                  <a16:creationId xmlns:a16="http://schemas.microsoft.com/office/drawing/2014/main" id="{0C372828-BC1F-C7C3-89CA-84A8E68A10C1}"/>
                </a:ext>
              </a:extLst>
            </p:cNvPr>
            <p:cNvGrpSpPr/>
            <p:nvPr/>
          </p:nvGrpSpPr>
          <p:grpSpPr>
            <a:xfrm>
              <a:off x="10079599" y="3472993"/>
              <a:ext cx="379423" cy="379423"/>
              <a:chOff x="139421" y="1061545"/>
              <a:chExt cx="1936748" cy="1936748"/>
            </a:xfrm>
          </p:grpSpPr>
          <p:sp>
            <p:nvSpPr>
              <p:cNvPr id="23" name="Oval 22">
                <a:extLst>
                  <a:ext uri="{FF2B5EF4-FFF2-40B4-BE49-F238E27FC236}">
                    <a16:creationId xmlns:a16="http://schemas.microsoft.com/office/drawing/2014/main" id="{D4D7A0D1-E5F8-919D-B96D-7E6586ACDF9E}"/>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 name="Graphic 23" descr="User with solid fill">
                <a:extLst>
                  <a:ext uri="{FF2B5EF4-FFF2-40B4-BE49-F238E27FC236}">
                    <a16:creationId xmlns:a16="http://schemas.microsoft.com/office/drawing/2014/main" id="{494CC63D-3E00-E411-89DC-44189E814B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421" y="1061545"/>
                <a:ext cx="1936748" cy="1936748"/>
              </a:xfrm>
              <a:prstGeom prst="rect">
                <a:avLst/>
              </a:prstGeom>
            </p:spPr>
          </p:pic>
        </p:grpSp>
        <p:grpSp>
          <p:nvGrpSpPr>
            <p:cNvPr id="25" name="Group 24">
              <a:extLst>
                <a:ext uri="{FF2B5EF4-FFF2-40B4-BE49-F238E27FC236}">
                  <a16:creationId xmlns:a16="http://schemas.microsoft.com/office/drawing/2014/main" id="{8DC1644D-268E-D350-EB51-DB8E642ACE8E}"/>
                </a:ext>
              </a:extLst>
            </p:cNvPr>
            <p:cNvGrpSpPr/>
            <p:nvPr/>
          </p:nvGrpSpPr>
          <p:grpSpPr>
            <a:xfrm>
              <a:off x="10600449" y="3472993"/>
              <a:ext cx="379423" cy="379423"/>
              <a:chOff x="139421" y="1061545"/>
              <a:chExt cx="1936748" cy="1936748"/>
            </a:xfrm>
          </p:grpSpPr>
          <p:sp>
            <p:nvSpPr>
              <p:cNvPr id="26" name="Oval 25">
                <a:extLst>
                  <a:ext uri="{FF2B5EF4-FFF2-40B4-BE49-F238E27FC236}">
                    <a16:creationId xmlns:a16="http://schemas.microsoft.com/office/drawing/2014/main" id="{E90A0A44-31B7-114D-6137-4E1BC73418FE}"/>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Graphic 26" descr="User with solid fill">
                <a:extLst>
                  <a:ext uri="{FF2B5EF4-FFF2-40B4-BE49-F238E27FC236}">
                    <a16:creationId xmlns:a16="http://schemas.microsoft.com/office/drawing/2014/main" id="{00E4C5DA-F85F-123F-B747-A529D16E50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421" y="1061545"/>
                <a:ext cx="1936748" cy="1936748"/>
              </a:xfrm>
              <a:prstGeom prst="rect">
                <a:avLst/>
              </a:prstGeom>
            </p:spPr>
          </p:pic>
        </p:grpSp>
        <p:grpSp>
          <p:nvGrpSpPr>
            <p:cNvPr id="28" name="Group 27">
              <a:extLst>
                <a:ext uri="{FF2B5EF4-FFF2-40B4-BE49-F238E27FC236}">
                  <a16:creationId xmlns:a16="http://schemas.microsoft.com/office/drawing/2014/main" id="{E5E75272-3C46-D648-EA13-5C9731EA7CBE}"/>
                </a:ext>
              </a:extLst>
            </p:cNvPr>
            <p:cNvGrpSpPr/>
            <p:nvPr/>
          </p:nvGrpSpPr>
          <p:grpSpPr>
            <a:xfrm>
              <a:off x="11121298" y="3472993"/>
              <a:ext cx="379423" cy="379423"/>
              <a:chOff x="139421" y="1061545"/>
              <a:chExt cx="1936748" cy="1936748"/>
            </a:xfrm>
          </p:grpSpPr>
          <p:sp>
            <p:nvSpPr>
              <p:cNvPr id="29" name="Oval 28">
                <a:extLst>
                  <a:ext uri="{FF2B5EF4-FFF2-40B4-BE49-F238E27FC236}">
                    <a16:creationId xmlns:a16="http://schemas.microsoft.com/office/drawing/2014/main" id="{4BB0DEAF-867B-CE23-E9D8-2720758F178C}"/>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0" name="Graphic 29" descr="User with solid fill">
                <a:extLst>
                  <a:ext uri="{FF2B5EF4-FFF2-40B4-BE49-F238E27FC236}">
                    <a16:creationId xmlns:a16="http://schemas.microsoft.com/office/drawing/2014/main" id="{3F0CA8EF-B3D8-6AE5-B940-BD6456B789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421" y="1061545"/>
                <a:ext cx="1936748" cy="1936748"/>
              </a:xfrm>
              <a:prstGeom prst="rect">
                <a:avLst/>
              </a:prstGeom>
            </p:spPr>
          </p:pic>
        </p:grpSp>
      </p:grpSp>
      <p:grpSp>
        <p:nvGrpSpPr>
          <p:cNvPr id="260" name="Group 259">
            <a:extLst>
              <a:ext uri="{FF2B5EF4-FFF2-40B4-BE49-F238E27FC236}">
                <a16:creationId xmlns:a16="http://schemas.microsoft.com/office/drawing/2014/main" id="{75C13BA5-D003-BA99-8150-BA5BF233B899}"/>
              </a:ext>
            </a:extLst>
          </p:cNvPr>
          <p:cNvGrpSpPr/>
          <p:nvPr/>
        </p:nvGrpSpPr>
        <p:grpSpPr>
          <a:xfrm>
            <a:off x="6069244" y="2547639"/>
            <a:ext cx="2850284" cy="1952108"/>
            <a:chOff x="8179410" y="3930007"/>
            <a:chExt cx="3800378" cy="2602811"/>
          </a:xfrm>
        </p:grpSpPr>
        <p:grpSp>
          <p:nvGrpSpPr>
            <p:cNvPr id="89" name="Group 88">
              <a:extLst>
                <a:ext uri="{FF2B5EF4-FFF2-40B4-BE49-F238E27FC236}">
                  <a16:creationId xmlns:a16="http://schemas.microsoft.com/office/drawing/2014/main" id="{D2B6E06F-E932-1919-FCC5-93A05E6828DF}"/>
                </a:ext>
              </a:extLst>
            </p:cNvPr>
            <p:cNvGrpSpPr/>
            <p:nvPr/>
          </p:nvGrpSpPr>
          <p:grpSpPr>
            <a:xfrm>
              <a:off x="8179410" y="3930007"/>
              <a:ext cx="3800378" cy="379423"/>
              <a:chOff x="8079766" y="4081855"/>
              <a:chExt cx="3800378" cy="379423"/>
            </a:xfrm>
          </p:grpSpPr>
          <p:grpSp>
            <p:nvGrpSpPr>
              <p:cNvPr id="15" name="Group 14">
                <a:extLst>
                  <a:ext uri="{FF2B5EF4-FFF2-40B4-BE49-F238E27FC236}">
                    <a16:creationId xmlns:a16="http://schemas.microsoft.com/office/drawing/2014/main" id="{377982F1-66D2-2179-A89B-67CF61FFA692}"/>
                  </a:ext>
                </a:extLst>
              </p:cNvPr>
              <p:cNvGrpSpPr/>
              <p:nvPr/>
            </p:nvGrpSpPr>
            <p:grpSpPr>
              <a:xfrm>
                <a:off x="8079766" y="4081855"/>
                <a:ext cx="379423" cy="379423"/>
                <a:chOff x="2997970" y="2273249"/>
                <a:chExt cx="1936748" cy="1936748"/>
              </a:xfrm>
            </p:grpSpPr>
            <p:sp>
              <p:nvSpPr>
                <p:cNvPr id="11" name="Oval 10">
                  <a:extLst>
                    <a:ext uri="{FF2B5EF4-FFF2-40B4-BE49-F238E27FC236}">
                      <a16:creationId xmlns:a16="http://schemas.microsoft.com/office/drawing/2014/main" id="{E2C9A0D1-A5E9-D9D3-2DB7-F490ED9C9CBF}"/>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Graphic 5" descr="User with solid fill">
                  <a:extLst>
                    <a:ext uri="{FF2B5EF4-FFF2-40B4-BE49-F238E27FC236}">
                      <a16:creationId xmlns:a16="http://schemas.microsoft.com/office/drawing/2014/main" id="{B91C998D-C06E-DAAC-D47D-397248F168E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31" name="Group 30">
                <a:extLst>
                  <a:ext uri="{FF2B5EF4-FFF2-40B4-BE49-F238E27FC236}">
                    <a16:creationId xmlns:a16="http://schemas.microsoft.com/office/drawing/2014/main" id="{C896EB41-280B-EEDF-09A3-B6CD87288027}"/>
                  </a:ext>
                </a:extLst>
              </p:cNvPr>
              <p:cNvGrpSpPr/>
              <p:nvPr/>
            </p:nvGrpSpPr>
            <p:grpSpPr>
              <a:xfrm>
                <a:off x="8459872" y="4081855"/>
                <a:ext cx="379423" cy="379423"/>
                <a:chOff x="2997970" y="2273249"/>
                <a:chExt cx="1936748" cy="1936748"/>
              </a:xfrm>
            </p:grpSpPr>
            <p:sp>
              <p:nvSpPr>
                <p:cNvPr id="32" name="Oval 31">
                  <a:extLst>
                    <a:ext uri="{FF2B5EF4-FFF2-40B4-BE49-F238E27FC236}">
                      <a16:creationId xmlns:a16="http://schemas.microsoft.com/office/drawing/2014/main" id="{3762EC4A-2E70-B598-1B0F-07176BD09BE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3" name="Graphic 32" descr="User with solid fill">
                  <a:extLst>
                    <a:ext uri="{FF2B5EF4-FFF2-40B4-BE49-F238E27FC236}">
                      <a16:creationId xmlns:a16="http://schemas.microsoft.com/office/drawing/2014/main" id="{B8E3AAA3-CF05-15D1-549F-7399A891827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34" name="Group 33">
                <a:extLst>
                  <a:ext uri="{FF2B5EF4-FFF2-40B4-BE49-F238E27FC236}">
                    <a16:creationId xmlns:a16="http://schemas.microsoft.com/office/drawing/2014/main" id="{6542D085-C9C4-0D18-9AE7-E136852A1AED}"/>
                  </a:ext>
                </a:extLst>
              </p:cNvPr>
              <p:cNvGrpSpPr/>
              <p:nvPr/>
            </p:nvGrpSpPr>
            <p:grpSpPr>
              <a:xfrm>
                <a:off x="8839978" y="4081855"/>
                <a:ext cx="379423" cy="379423"/>
                <a:chOff x="2997970" y="2273249"/>
                <a:chExt cx="1936748" cy="1936748"/>
              </a:xfrm>
            </p:grpSpPr>
            <p:sp>
              <p:nvSpPr>
                <p:cNvPr id="35" name="Oval 34">
                  <a:extLst>
                    <a:ext uri="{FF2B5EF4-FFF2-40B4-BE49-F238E27FC236}">
                      <a16:creationId xmlns:a16="http://schemas.microsoft.com/office/drawing/2014/main" id="{F4BD55B6-F87E-7AA6-29D0-87AE0052AAD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6" name="Graphic 35" descr="User with solid fill">
                  <a:extLst>
                    <a:ext uri="{FF2B5EF4-FFF2-40B4-BE49-F238E27FC236}">
                      <a16:creationId xmlns:a16="http://schemas.microsoft.com/office/drawing/2014/main" id="{0F596F89-9AC1-D398-F298-9FE5D5D4EE1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37" name="Group 36">
                <a:extLst>
                  <a:ext uri="{FF2B5EF4-FFF2-40B4-BE49-F238E27FC236}">
                    <a16:creationId xmlns:a16="http://schemas.microsoft.com/office/drawing/2014/main" id="{DFDC1C1B-8A48-5C76-7DB2-336D1B37E17E}"/>
                  </a:ext>
                </a:extLst>
              </p:cNvPr>
              <p:cNvGrpSpPr/>
              <p:nvPr/>
            </p:nvGrpSpPr>
            <p:grpSpPr>
              <a:xfrm>
                <a:off x="9220084" y="4081855"/>
                <a:ext cx="379423" cy="379423"/>
                <a:chOff x="2997970" y="2273249"/>
                <a:chExt cx="1936748" cy="1936748"/>
              </a:xfrm>
            </p:grpSpPr>
            <p:sp>
              <p:nvSpPr>
                <p:cNvPr id="38" name="Oval 37">
                  <a:extLst>
                    <a:ext uri="{FF2B5EF4-FFF2-40B4-BE49-F238E27FC236}">
                      <a16:creationId xmlns:a16="http://schemas.microsoft.com/office/drawing/2014/main" id="{7B1DD1B5-CB45-E15E-AB8C-9F7499F4E46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9" name="Graphic 38" descr="User with solid fill">
                  <a:extLst>
                    <a:ext uri="{FF2B5EF4-FFF2-40B4-BE49-F238E27FC236}">
                      <a16:creationId xmlns:a16="http://schemas.microsoft.com/office/drawing/2014/main" id="{29716DF8-AB4F-FBA8-8351-9F2EE959DB8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40" name="Group 39">
                <a:extLst>
                  <a:ext uri="{FF2B5EF4-FFF2-40B4-BE49-F238E27FC236}">
                    <a16:creationId xmlns:a16="http://schemas.microsoft.com/office/drawing/2014/main" id="{4D3FB326-AE6B-95FE-BCF7-9B2F4B25B29F}"/>
                  </a:ext>
                </a:extLst>
              </p:cNvPr>
              <p:cNvGrpSpPr/>
              <p:nvPr/>
            </p:nvGrpSpPr>
            <p:grpSpPr>
              <a:xfrm>
                <a:off x="9600190" y="4081855"/>
                <a:ext cx="379423" cy="379423"/>
                <a:chOff x="2997970" y="2273249"/>
                <a:chExt cx="1936748" cy="1936748"/>
              </a:xfrm>
            </p:grpSpPr>
            <p:sp>
              <p:nvSpPr>
                <p:cNvPr id="41" name="Oval 40">
                  <a:extLst>
                    <a:ext uri="{FF2B5EF4-FFF2-40B4-BE49-F238E27FC236}">
                      <a16:creationId xmlns:a16="http://schemas.microsoft.com/office/drawing/2014/main" id="{1F357B4C-1FC0-E476-3F32-8B67D476A1D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2" name="Graphic 41" descr="User with solid fill">
                  <a:extLst>
                    <a:ext uri="{FF2B5EF4-FFF2-40B4-BE49-F238E27FC236}">
                      <a16:creationId xmlns:a16="http://schemas.microsoft.com/office/drawing/2014/main" id="{6B3EEFE6-9DE6-E7F6-8E8A-21952960583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43" name="Group 42">
                <a:extLst>
                  <a:ext uri="{FF2B5EF4-FFF2-40B4-BE49-F238E27FC236}">
                    <a16:creationId xmlns:a16="http://schemas.microsoft.com/office/drawing/2014/main" id="{7D148D40-9E85-4688-E714-B7ECB74CAE84}"/>
                  </a:ext>
                </a:extLst>
              </p:cNvPr>
              <p:cNvGrpSpPr/>
              <p:nvPr/>
            </p:nvGrpSpPr>
            <p:grpSpPr>
              <a:xfrm>
                <a:off x="9980296" y="4081855"/>
                <a:ext cx="379423" cy="379423"/>
                <a:chOff x="2997970" y="2273249"/>
                <a:chExt cx="1936748" cy="1936748"/>
              </a:xfrm>
            </p:grpSpPr>
            <p:sp>
              <p:nvSpPr>
                <p:cNvPr id="44" name="Oval 43">
                  <a:extLst>
                    <a:ext uri="{FF2B5EF4-FFF2-40B4-BE49-F238E27FC236}">
                      <a16:creationId xmlns:a16="http://schemas.microsoft.com/office/drawing/2014/main" id="{C69F213D-50E6-287C-04CC-D58CF476F01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5" name="Graphic 44" descr="User with solid fill">
                  <a:extLst>
                    <a:ext uri="{FF2B5EF4-FFF2-40B4-BE49-F238E27FC236}">
                      <a16:creationId xmlns:a16="http://schemas.microsoft.com/office/drawing/2014/main" id="{B66802E7-E8D2-2A96-7C4E-1759F653871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46" name="Group 45">
                <a:extLst>
                  <a:ext uri="{FF2B5EF4-FFF2-40B4-BE49-F238E27FC236}">
                    <a16:creationId xmlns:a16="http://schemas.microsoft.com/office/drawing/2014/main" id="{49191666-E098-1CFC-934A-293B0FDAF6FE}"/>
                  </a:ext>
                </a:extLst>
              </p:cNvPr>
              <p:cNvGrpSpPr/>
              <p:nvPr/>
            </p:nvGrpSpPr>
            <p:grpSpPr>
              <a:xfrm>
                <a:off x="10360402" y="4081855"/>
                <a:ext cx="379423" cy="379423"/>
                <a:chOff x="2997970" y="2273249"/>
                <a:chExt cx="1936748" cy="1936748"/>
              </a:xfrm>
            </p:grpSpPr>
            <p:sp>
              <p:nvSpPr>
                <p:cNvPr id="47" name="Oval 46">
                  <a:extLst>
                    <a:ext uri="{FF2B5EF4-FFF2-40B4-BE49-F238E27FC236}">
                      <a16:creationId xmlns:a16="http://schemas.microsoft.com/office/drawing/2014/main" id="{8FE60CF8-7689-65B0-8AFC-CF8A9E7466C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8" name="Graphic 47" descr="User with solid fill">
                  <a:extLst>
                    <a:ext uri="{FF2B5EF4-FFF2-40B4-BE49-F238E27FC236}">
                      <a16:creationId xmlns:a16="http://schemas.microsoft.com/office/drawing/2014/main" id="{D2C90ECB-E7D8-2D73-4034-BD4F2A4B20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49" name="Group 48">
                <a:extLst>
                  <a:ext uri="{FF2B5EF4-FFF2-40B4-BE49-F238E27FC236}">
                    <a16:creationId xmlns:a16="http://schemas.microsoft.com/office/drawing/2014/main" id="{F6C7DACB-AD99-1B06-69ED-2E0BDF3D03F8}"/>
                  </a:ext>
                </a:extLst>
              </p:cNvPr>
              <p:cNvGrpSpPr/>
              <p:nvPr/>
            </p:nvGrpSpPr>
            <p:grpSpPr>
              <a:xfrm>
                <a:off x="10740508" y="4081855"/>
                <a:ext cx="379423" cy="379423"/>
                <a:chOff x="2997970" y="2273249"/>
                <a:chExt cx="1936748" cy="1936748"/>
              </a:xfrm>
            </p:grpSpPr>
            <p:sp>
              <p:nvSpPr>
                <p:cNvPr id="50" name="Oval 49">
                  <a:extLst>
                    <a:ext uri="{FF2B5EF4-FFF2-40B4-BE49-F238E27FC236}">
                      <a16:creationId xmlns:a16="http://schemas.microsoft.com/office/drawing/2014/main" id="{64973DB5-E415-E537-94B9-ABDE292C35C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1" name="Graphic 50" descr="User with solid fill">
                  <a:extLst>
                    <a:ext uri="{FF2B5EF4-FFF2-40B4-BE49-F238E27FC236}">
                      <a16:creationId xmlns:a16="http://schemas.microsoft.com/office/drawing/2014/main" id="{BD6125F1-F013-70BC-A41B-46C4C8B294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52" name="Group 51">
                <a:extLst>
                  <a:ext uri="{FF2B5EF4-FFF2-40B4-BE49-F238E27FC236}">
                    <a16:creationId xmlns:a16="http://schemas.microsoft.com/office/drawing/2014/main" id="{AB7730FA-0216-AD84-1B94-F307AB6AD153}"/>
                  </a:ext>
                </a:extLst>
              </p:cNvPr>
              <p:cNvGrpSpPr/>
              <p:nvPr/>
            </p:nvGrpSpPr>
            <p:grpSpPr>
              <a:xfrm>
                <a:off x="11120614" y="4081855"/>
                <a:ext cx="379423" cy="379423"/>
                <a:chOff x="2997970" y="2273249"/>
                <a:chExt cx="1936748" cy="1936748"/>
              </a:xfrm>
            </p:grpSpPr>
            <p:sp>
              <p:nvSpPr>
                <p:cNvPr id="53" name="Oval 52">
                  <a:extLst>
                    <a:ext uri="{FF2B5EF4-FFF2-40B4-BE49-F238E27FC236}">
                      <a16:creationId xmlns:a16="http://schemas.microsoft.com/office/drawing/2014/main" id="{E420DA46-1721-D7B4-FD17-456E51ECE9C0}"/>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4" name="Graphic 53" descr="User with solid fill">
                  <a:extLst>
                    <a:ext uri="{FF2B5EF4-FFF2-40B4-BE49-F238E27FC236}">
                      <a16:creationId xmlns:a16="http://schemas.microsoft.com/office/drawing/2014/main" id="{64A29A46-8EDB-1ADA-9C95-54C1DA1880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55" name="Group 54">
                <a:extLst>
                  <a:ext uri="{FF2B5EF4-FFF2-40B4-BE49-F238E27FC236}">
                    <a16:creationId xmlns:a16="http://schemas.microsoft.com/office/drawing/2014/main" id="{75E5341A-8CE0-507E-6196-F0578D3C9805}"/>
                  </a:ext>
                </a:extLst>
              </p:cNvPr>
              <p:cNvGrpSpPr/>
              <p:nvPr/>
            </p:nvGrpSpPr>
            <p:grpSpPr>
              <a:xfrm>
                <a:off x="11500721" y="4081855"/>
                <a:ext cx="379423" cy="379423"/>
                <a:chOff x="2997970" y="2273249"/>
                <a:chExt cx="1936748" cy="1936748"/>
              </a:xfrm>
            </p:grpSpPr>
            <p:sp>
              <p:nvSpPr>
                <p:cNvPr id="56" name="Oval 55">
                  <a:extLst>
                    <a:ext uri="{FF2B5EF4-FFF2-40B4-BE49-F238E27FC236}">
                      <a16:creationId xmlns:a16="http://schemas.microsoft.com/office/drawing/2014/main" id="{67FF21FC-30C9-D526-3A5C-2D47A0873B3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7" name="Graphic 56" descr="User with solid fill">
                  <a:extLst>
                    <a:ext uri="{FF2B5EF4-FFF2-40B4-BE49-F238E27FC236}">
                      <a16:creationId xmlns:a16="http://schemas.microsoft.com/office/drawing/2014/main" id="{582BE040-1336-A4EF-CF9D-A5852F49A9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grpSp>
          <p:nvGrpSpPr>
            <p:cNvPr id="88" name="Group 87">
              <a:extLst>
                <a:ext uri="{FF2B5EF4-FFF2-40B4-BE49-F238E27FC236}">
                  <a16:creationId xmlns:a16="http://schemas.microsoft.com/office/drawing/2014/main" id="{2CBF7C9F-EB7D-369B-F405-D00F2E09E63A}"/>
                </a:ext>
              </a:extLst>
            </p:cNvPr>
            <p:cNvGrpSpPr/>
            <p:nvPr/>
          </p:nvGrpSpPr>
          <p:grpSpPr>
            <a:xfrm>
              <a:off x="8179410" y="4374685"/>
              <a:ext cx="3800378" cy="379423"/>
              <a:chOff x="8232166" y="4234255"/>
              <a:chExt cx="3800378" cy="379423"/>
            </a:xfrm>
          </p:grpSpPr>
          <p:grpSp>
            <p:nvGrpSpPr>
              <p:cNvPr id="58" name="Group 57">
                <a:extLst>
                  <a:ext uri="{FF2B5EF4-FFF2-40B4-BE49-F238E27FC236}">
                    <a16:creationId xmlns:a16="http://schemas.microsoft.com/office/drawing/2014/main" id="{D3E8E326-20D8-05C6-1434-779E73C8AA56}"/>
                  </a:ext>
                </a:extLst>
              </p:cNvPr>
              <p:cNvGrpSpPr/>
              <p:nvPr/>
            </p:nvGrpSpPr>
            <p:grpSpPr>
              <a:xfrm>
                <a:off x="8232166" y="4234255"/>
                <a:ext cx="379423" cy="379423"/>
                <a:chOff x="2997970" y="2273249"/>
                <a:chExt cx="1936748" cy="1936748"/>
              </a:xfrm>
            </p:grpSpPr>
            <p:sp>
              <p:nvSpPr>
                <p:cNvPr id="59" name="Oval 58">
                  <a:extLst>
                    <a:ext uri="{FF2B5EF4-FFF2-40B4-BE49-F238E27FC236}">
                      <a16:creationId xmlns:a16="http://schemas.microsoft.com/office/drawing/2014/main" id="{30009BFF-CBC0-40CB-5BF1-1C555B58F9C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0" name="Graphic 59" descr="User with solid fill">
                  <a:extLst>
                    <a:ext uri="{FF2B5EF4-FFF2-40B4-BE49-F238E27FC236}">
                      <a16:creationId xmlns:a16="http://schemas.microsoft.com/office/drawing/2014/main" id="{00DA2EEE-F7D7-3817-E16C-39EA409812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61" name="Group 60">
                <a:extLst>
                  <a:ext uri="{FF2B5EF4-FFF2-40B4-BE49-F238E27FC236}">
                    <a16:creationId xmlns:a16="http://schemas.microsoft.com/office/drawing/2014/main" id="{3F6230F2-5B26-DF50-A0E0-031A9B35AD04}"/>
                  </a:ext>
                </a:extLst>
              </p:cNvPr>
              <p:cNvGrpSpPr/>
              <p:nvPr/>
            </p:nvGrpSpPr>
            <p:grpSpPr>
              <a:xfrm>
                <a:off x="8612272" y="4234255"/>
                <a:ext cx="379423" cy="379423"/>
                <a:chOff x="2997970" y="2273249"/>
                <a:chExt cx="1936748" cy="1936748"/>
              </a:xfrm>
            </p:grpSpPr>
            <p:sp>
              <p:nvSpPr>
                <p:cNvPr id="62" name="Oval 61">
                  <a:extLst>
                    <a:ext uri="{FF2B5EF4-FFF2-40B4-BE49-F238E27FC236}">
                      <a16:creationId xmlns:a16="http://schemas.microsoft.com/office/drawing/2014/main" id="{F7295F48-21F2-746E-903D-1C3FB072EA4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3" name="Graphic 62" descr="User with solid fill">
                  <a:extLst>
                    <a:ext uri="{FF2B5EF4-FFF2-40B4-BE49-F238E27FC236}">
                      <a16:creationId xmlns:a16="http://schemas.microsoft.com/office/drawing/2014/main" id="{6C1F718F-953F-5068-DC03-591BC57D60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64" name="Group 63">
                <a:extLst>
                  <a:ext uri="{FF2B5EF4-FFF2-40B4-BE49-F238E27FC236}">
                    <a16:creationId xmlns:a16="http://schemas.microsoft.com/office/drawing/2014/main" id="{31959DE9-83F6-AD44-609D-C4AAE235980B}"/>
                  </a:ext>
                </a:extLst>
              </p:cNvPr>
              <p:cNvGrpSpPr/>
              <p:nvPr/>
            </p:nvGrpSpPr>
            <p:grpSpPr>
              <a:xfrm>
                <a:off x="8992378" y="4234255"/>
                <a:ext cx="379423" cy="379423"/>
                <a:chOff x="2997970" y="2273249"/>
                <a:chExt cx="1936748" cy="1936748"/>
              </a:xfrm>
            </p:grpSpPr>
            <p:sp>
              <p:nvSpPr>
                <p:cNvPr id="65" name="Oval 64">
                  <a:extLst>
                    <a:ext uri="{FF2B5EF4-FFF2-40B4-BE49-F238E27FC236}">
                      <a16:creationId xmlns:a16="http://schemas.microsoft.com/office/drawing/2014/main" id="{B76B34AF-6A2C-A70B-02ED-DFA8B98AFAB4}"/>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6" name="Graphic 65" descr="User with solid fill">
                  <a:extLst>
                    <a:ext uri="{FF2B5EF4-FFF2-40B4-BE49-F238E27FC236}">
                      <a16:creationId xmlns:a16="http://schemas.microsoft.com/office/drawing/2014/main" id="{4A34AC83-543A-3324-22D8-24498A2D80A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67" name="Group 66">
                <a:extLst>
                  <a:ext uri="{FF2B5EF4-FFF2-40B4-BE49-F238E27FC236}">
                    <a16:creationId xmlns:a16="http://schemas.microsoft.com/office/drawing/2014/main" id="{3DE58BBB-22BD-B1DC-8148-13B45EC3F319}"/>
                  </a:ext>
                </a:extLst>
              </p:cNvPr>
              <p:cNvGrpSpPr/>
              <p:nvPr/>
            </p:nvGrpSpPr>
            <p:grpSpPr>
              <a:xfrm>
                <a:off x="9372484" y="4234255"/>
                <a:ext cx="379423" cy="379423"/>
                <a:chOff x="2997970" y="2273249"/>
                <a:chExt cx="1936748" cy="1936748"/>
              </a:xfrm>
            </p:grpSpPr>
            <p:sp>
              <p:nvSpPr>
                <p:cNvPr id="68" name="Oval 67">
                  <a:extLst>
                    <a:ext uri="{FF2B5EF4-FFF2-40B4-BE49-F238E27FC236}">
                      <a16:creationId xmlns:a16="http://schemas.microsoft.com/office/drawing/2014/main" id="{4DC93F0B-4AB9-1D18-A10C-96DE717A0D5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9" name="Graphic 68" descr="User with solid fill">
                  <a:extLst>
                    <a:ext uri="{FF2B5EF4-FFF2-40B4-BE49-F238E27FC236}">
                      <a16:creationId xmlns:a16="http://schemas.microsoft.com/office/drawing/2014/main" id="{16499518-8B16-6C68-53BD-2C8F7F10D33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70" name="Group 69">
                <a:extLst>
                  <a:ext uri="{FF2B5EF4-FFF2-40B4-BE49-F238E27FC236}">
                    <a16:creationId xmlns:a16="http://schemas.microsoft.com/office/drawing/2014/main" id="{E41177D4-A774-8772-F72A-F7AFCAB0357D}"/>
                  </a:ext>
                </a:extLst>
              </p:cNvPr>
              <p:cNvGrpSpPr/>
              <p:nvPr/>
            </p:nvGrpSpPr>
            <p:grpSpPr>
              <a:xfrm>
                <a:off x="9752590" y="4234255"/>
                <a:ext cx="379423" cy="379423"/>
                <a:chOff x="2997970" y="2273249"/>
                <a:chExt cx="1936748" cy="1936748"/>
              </a:xfrm>
            </p:grpSpPr>
            <p:sp>
              <p:nvSpPr>
                <p:cNvPr id="71" name="Oval 70">
                  <a:extLst>
                    <a:ext uri="{FF2B5EF4-FFF2-40B4-BE49-F238E27FC236}">
                      <a16:creationId xmlns:a16="http://schemas.microsoft.com/office/drawing/2014/main" id="{71B850B2-E108-050C-DF53-1B9BB862AC9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2" name="Graphic 71" descr="User with solid fill">
                  <a:extLst>
                    <a:ext uri="{FF2B5EF4-FFF2-40B4-BE49-F238E27FC236}">
                      <a16:creationId xmlns:a16="http://schemas.microsoft.com/office/drawing/2014/main" id="{048624A9-7571-EF15-07CD-8F9B25E4CE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73" name="Group 72">
                <a:extLst>
                  <a:ext uri="{FF2B5EF4-FFF2-40B4-BE49-F238E27FC236}">
                    <a16:creationId xmlns:a16="http://schemas.microsoft.com/office/drawing/2014/main" id="{B31BDCA3-0886-6B96-2381-F4ABCBBD2DA8}"/>
                  </a:ext>
                </a:extLst>
              </p:cNvPr>
              <p:cNvGrpSpPr/>
              <p:nvPr/>
            </p:nvGrpSpPr>
            <p:grpSpPr>
              <a:xfrm>
                <a:off x="10132696" y="4234255"/>
                <a:ext cx="379423" cy="379423"/>
                <a:chOff x="2997970" y="2273249"/>
                <a:chExt cx="1936748" cy="1936748"/>
              </a:xfrm>
            </p:grpSpPr>
            <p:sp>
              <p:nvSpPr>
                <p:cNvPr id="74" name="Oval 73">
                  <a:extLst>
                    <a:ext uri="{FF2B5EF4-FFF2-40B4-BE49-F238E27FC236}">
                      <a16:creationId xmlns:a16="http://schemas.microsoft.com/office/drawing/2014/main" id="{DFC7D692-E0D4-2BB5-7391-80358F24A0E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5" name="Graphic 74" descr="User with solid fill">
                  <a:extLst>
                    <a:ext uri="{FF2B5EF4-FFF2-40B4-BE49-F238E27FC236}">
                      <a16:creationId xmlns:a16="http://schemas.microsoft.com/office/drawing/2014/main" id="{0DB208BD-D74C-360B-62FC-A4B72658BD4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76" name="Group 75">
                <a:extLst>
                  <a:ext uri="{FF2B5EF4-FFF2-40B4-BE49-F238E27FC236}">
                    <a16:creationId xmlns:a16="http://schemas.microsoft.com/office/drawing/2014/main" id="{3577FAE3-DB28-E169-7598-151842B3D770}"/>
                  </a:ext>
                </a:extLst>
              </p:cNvPr>
              <p:cNvGrpSpPr/>
              <p:nvPr/>
            </p:nvGrpSpPr>
            <p:grpSpPr>
              <a:xfrm>
                <a:off x="10512802" y="4234255"/>
                <a:ext cx="379423" cy="379423"/>
                <a:chOff x="2997970" y="2273249"/>
                <a:chExt cx="1936748" cy="1936748"/>
              </a:xfrm>
            </p:grpSpPr>
            <p:sp>
              <p:nvSpPr>
                <p:cNvPr id="77" name="Oval 76">
                  <a:extLst>
                    <a:ext uri="{FF2B5EF4-FFF2-40B4-BE49-F238E27FC236}">
                      <a16:creationId xmlns:a16="http://schemas.microsoft.com/office/drawing/2014/main" id="{413448FD-BB95-CCAE-5E23-F8CECEED0E31}"/>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8" name="Graphic 77" descr="User with solid fill">
                  <a:extLst>
                    <a:ext uri="{FF2B5EF4-FFF2-40B4-BE49-F238E27FC236}">
                      <a16:creationId xmlns:a16="http://schemas.microsoft.com/office/drawing/2014/main" id="{9A73CED6-2307-BBAD-0BC1-51A7B9DC31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79" name="Group 78">
                <a:extLst>
                  <a:ext uri="{FF2B5EF4-FFF2-40B4-BE49-F238E27FC236}">
                    <a16:creationId xmlns:a16="http://schemas.microsoft.com/office/drawing/2014/main" id="{A76E6CB2-54C2-F287-8371-FB0E439E9A83}"/>
                  </a:ext>
                </a:extLst>
              </p:cNvPr>
              <p:cNvGrpSpPr/>
              <p:nvPr/>
            </p:nvGrpSpPr>
            <p:grpSpPr>
              <a:xfrm>
                <a:off x="10892908" y="4234255"/>
                <a:ext cx="379423" cy="379423"/>
                <a:chOff x="2997970" y="2273249"/>
                <a:chExt cx="1936748" cy="1936748"/>
              </a:xfrm>
            </p:grpSpPr>
            <p:sp>
              <p:nvSpPr>
                <p:cNvPr id="80" name="Oval 79">
                  <a:extLst>
                    <a:ext uri="{FF2B5EF4-FFF2-40B4-BE49-F238E27FC236}">
                      <a16:creationId xmlns:a16="http://schemas.microsoft.com/office/drawing/2014/main" id="{A9C7D932-8103-4E04-1C1E-A8D72E8AC64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1" name="Graphic 80" descr="User with solid fill">
                  <a:extLst>
                    <a:ext uri="{FF2B5EF4-FFF2-40B4-BE49-F238E27FC236}">
                      <a16:creationId xmlns:a16="http://schemas.microsoft.com/office/drawing/2014/main" id="{EC4EE44D-1780-0C97-485E-8BB529F6AE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82" name="Group 81">
                <a:extLst>
                  <a:ext uri="{FF2B5EF4-FFF2-40B4-BE49-F238E27FC236}">
                    <a16:creationId xmlns:a16="http://schemas.microsoft.com/office/drawing/2014/main" id="{50B83EAF-55B0-C518-8E65-3B64AD2A1C74}"/>
                  </a:ext>
                </a:extLst>
              </p:cNvPr>
              <p:cNvGrpSpPr/>
              <p:nvPr/>
            </p:nvGrpSpPr>
            <p:grpSpPr>
              <a:xfrm>
                <a:off x="11273014" y="4234255"/>
                <a:ext cx="379423" cy="379423"/>
                <a:chOff x="2997970" y="2273249"/>
                <a:chExt cx="1936748" cy="1936748"/>
              </a:xfrm>
            </p:grpSpPr>
            <p:sp>
              <p:nvSpPr>
                <p:cNvPr id="83" name="Oval 82">
                  <a:extLst>
                    <a:ext uri="{FF2B5EF4-FFF2-40B4-BE49-F238E27FC236}">
                      <a16:creationId xmlns:a16="http://schemas.microsoft.com/office/drawing/2014/main" id="{E7E34033-4F97-7F8F-DAA0-041BD8B1277E}"/>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4" name="Graphic 83" descr="User with solid fill">
                  <a:extLst>
                    <a:ext uri="{FF2B5EF4-FFF2-40B4-BE49-F238E27FC236}">
                      <a16:creationId xmlns:a16="http://schemas.microsoft.com/office/drawing/2014/main" id="{B226C902-6255-3809-6B5F-838ED969B6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85" name="Group 84">
                <a:extLst>
                  <a:ext uri="{FF2B5EF4-FFF2-40B4-BE49-F238E27FC236}">
                    <a16:creationId xmlns:a16="http://schemas.microsoft.com/office/drawing/2014/main" id="{09492AA1-75D9-4297-1138-F0E2F43F2EEA}"/>
                  </a:ext>
                </a:extLst>
              </p:cNvPr>
              <p:cNvGrpSpPr/>
              <p:nvPr/>
            </p:nvGrpSpPr>
            <p:grpSpPr>
              <a:xfrm>
                <a:off x="11653121" y="4234255"/>
                <a:ext cx="379423" cy="379423"/>
                <a:chOff x="2997970" y="2273249"/>
                <a:chExt cx="1936748" cy="1936748"/>
              </a:xfrm>
            </p:grpSpPr>
            <p:sp>
              <p:nvSpPr>
                <p:cNvPr id="86" name="Oval 85">
                  <a:extLst>
                    <a:ext uri="{FF2B5EF4-FFF2-40B4-BE49-F238E27FC236}">
                      <a16:creationId xmlns:a16="http://schemas.microsoft.com/office/drawing/2014/main" id="{197144BA-939C-35BB-DA47-8CCFA5FD96F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7" name="Graphic 86" descr="User with solid fill">
                  <a:extLst>
                    <a:ext uri="{FF2B5EF4-FFF2-40B4-BE49-F238E27FC236}">
                      <a16:creationId xmlns:a16="http://schemas.microsoft.com/office/drawing/2014/main" id="{D18AEB03-537F-719E-B474-95921B163F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grpSp>
          <p:nvGrpSpPr>
            <p:cNvPr id="120" name="Group 119">
              <a:extLst>
                <a:ext uri="{FF2B5EF4-FFF2-40B4-BE49-F238E27FC236}">
                  <a16:creationId xmlns:a16="http://schemas.microsoft.com/office/drawing/2014/main" id="{F7F98E0D-FE59-90AA-6C42-94FF08D1B1C6}"/>
                </a:ext>
              </a:extLst>
            </p:cNvPr>
            <p:cNvGrpSpPr/>
            <p:nvPr/>
          </p:nvGrpSpPr>
          <p:grpSpPr>
            <a:xfrm>
              <a:off x="8179410" y="4819363"/>
              <a:ext cx="3800378" cy="379423"/>
              <a:chOff x="8232166" y="4234255"/>
              <a:chExt cx="3800378" cy="379423"/>
            </a:xfrm>
          </p:grpSpPr>
          <p:grpSp>
            <p:nvGrpSpPr>
              <p:cNvPr id="121" name="Group 120">
                <a:extLst>
                  <a:ext uri="{FF2B5EF4-FFF2-40B4-BE49-F238E27FC236}">
                    <a16:creationId xmlns:a16="http://schemas.microsoft.com/office/drawing/2014/main" id="{B956EE9A-E2E7-A5C4-FD63-5E12F12F9C98}"/>
                  </a:ext>
                </a:extLst>
              </p:cNvPr>
              <p:cNvGrpSpPr/>
              <p:nvPr/>
            </p:nvGrpSpPr>
            <p:grpSpPr>
              <a:xfrm>
                <a:off x="8232166" y="4234255"/>
                <a:ext cx="379423" cy="379423"/>
                <a:chOff x="2997970" y="2273249"/>
                <a:chExt cx="1936748" cy="1936748"/>
              </a:xfrm>
            </p:grpSpPr>
            <p:sp>
              <p:nvSpPr>
                <p:cNvPr id="149" name="Oval 148">
                  <a:extLst>
                    <a:ext uri="{FF2B5EF4-FFF2-40B4-BE49-F238E27FC236}">
                      <a16:creationId xmlns:a16="http://schemas.microsoft.com/office/drawing/2014/main" id="{A3D52FFB-325D-8C1D-A51E-6A6EC308A94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0" name="Graphic 149" descr="User with solid fill">
                  <a:extLst>
                    <a:ext uri="{FF2B5EF4-FFF2-40B4-BE49-F238E27FC236}">
                      <a16:creationId xmlns:a16="http://schemas.microsoft.com/office/drawing/2014/main" id="{3CDD8EBD-C3B8-7FFD-5650-60DBDFACEA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2" name="Group 121">
                <a:extLst>
                  <a:ext uri="{FF2B5EF4-FFF2-40B4-BE49-F238E27FC236}">
                    <a16:creationId xmlns:a16="http://schemas.microsoft.com/office/drawing/2014/main" id="{D7B55FBF-4387-AB2D-26AD-F6338C65F635}"/>
                  </a:ext>
                </a:extLst>
              </p:cNvPr>
              <p:cNvGrpSpPr/>
              <p:nvPr/>
            </p:nvGrpSpPr>
            <p:grpSpPr>
              <a:xfrm>
                <a:off x="8612272" y="4234255"/>
                <a:ext cx="379423" cy="379423"/>
                <a:chOff x="2997970" y="2273249"/>
                <a:chExt cx="1936748" cy="1936748"/>
              </a:xfrm>
            </p:grpSpPr>
            <p:sp>
              <p:nvSpPr>
                <p:cNvPr id="147" name="Oval 146">
                  <a:extLst>
                    <a:ext uri="{FF2B5EF4-FFF2-40B4-BE49-F238E27FC236}">
                      <a16:creationId xmlns:a16="http://schemas.microsoft.com/office/drawing/2014/main" id="{F2B746D1-2591-E24E-A1D6-1680F107B802}"/>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8" name="Graphic 147" descr="User with solid fill">
                  <a:extLst>
                    <a:ext uri="{FF2B5EF4-FFF2-40B4-BE49-F238E27FC236}">
                      <a16:creationId xmlns:a16="http://schemas.microsoft.com/office/drawing/2014/main" id="{4B18A7A4-D1A7-D3BB-6B94-2D5293A7DC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3" name="Group 122">
                <a:extLst>
                  <a:ext uri="{FF2B5EF4-FFF2-40B4-BE49-F238E27FC236}">
                    <a16:creationId xmlns:a16="http://schemas.microsoft.com/office/drawing/2014/main" id="{7907AB59-3BE3-6A17-28F5-2B48E987E316}"/>
                  </a:ext>
                </a:extLst>
              </p:cNvPr>
              <p:cNvGrpSpPr/>
              <p:nvPr/>
            </p:nvGrpSpPr>
            <p:grpSpPr>
              <a:xfrm>
                <a:off x="8992378" y="4234255"/>
                <a:ext cx="379423" cy="379423"/>
                <a:chOff x="2997970" y="2273249"/>
                <a:chExt cx="1936748" cy="1936748"/>
              </a:xfrm>
            </p:grpSpPr>
            <p:sp>
              <p:nvSpPr>
                <p:cNvPr id="145" name="Oval 144">
                  <a:extLst>
                    <a:ext uri="{FF2B5EF4-FFF2-40B4-BE49-F238E27FC236}">
                      <a16:creationId xmlns:a16="http://schemas.microsoft.com/office/drawing/2014/main" id="{E270EEA7-BBE9-172B-3EDA-AFF86C7F015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6" name="Graphic 145" descr="User with solid fill">
                  <a:extLst>
                    <a:ext uri="{FF2B5EF4-FFF2-40B4-BE49-F238E27FC236}">
                      <a16:creationId xmlns:a16="http://schemas.microsoft.com/office/drawing/2014/main" id="{D8FDA198-7197-8840-4091-319D79D6CD7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4" name="Group 123">
                <a:extLst>
                  <a:ext uri="{FF2B5EF4-FFF2-40B4-BE49-F238E27FC236}">
                    <a16:creationId xmlns:a16="http://schemas.microsoft.com/office/drawing/2014/main" id="{07AC3EB8-1AE5-D6F9-1164-CA34B6DB88BC}"/>
                  </a:ext>
                </a:extLst>
              </p:cNvPr>
              <p:cNvGrpSpPr/>
              <p:nvPr/>
            </p:nvGrpSpPr>
            <p:grpSpPr>
              <a:xfrm>
                <a:off x="9372484" y="4234255"/>
                <a:ext cx="379423" cy="379423"/>
                <a:chOff x="2997970" y="2273249"/>
                <a:chExt cx="1936748" cy="1936748"/>
              </a:xfrm>
            </p:grpSpPr>
            <p:sp>
              <p:nvSpPr>
                <p:cNvPr id="143" name="Oval 142">
                  <a:extLst>
                    <a:ext uri="{FF2B5EF4-FFF2-40B4-BE49-F238E27FC236}">
                      <a16:creationId xmlns:a16="http://schemas.microsoft.com/office/drawing/2014/main" id="{762D0935-0C71-C455-51DE-A5E636471E5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4" name="Graphic 143" descr="User with solid fill">
                  <a:extLst>
                    <a:ext uri="{FF2B5EF4-FFF2-40B4-BE49-F238E27FC236}">
                      <a16:creationId xmlns:a16="http://schemas.microsoft.com/office/drawing/2014/main" id="{3BB549E5-8201-1A2D-B7AF-B467B0C53D0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5" name="Group 124">
                <a:extLst>
                  <a:ext uri="{FF2B5EF4-FFF2-40B4-BE49-F238E27FC236}">
                    <a16:creationId xmlns:a16="http://schemas.microsoft.com/office/drawing/2014/main" id="{C1A00034-631E-87ED-4984-C9FDB2F1E4E4}"/>
                  </a:ext>
                </a:extLst>
              </p:cNvPr>
              <p:cNvGrpSpPr/>
              <p:nvPr/>
            </p:nvGrpSpPr>
            <p:grpSpPr>
              <a:xfrm>
                <a:off x="9752590" y="4234255"/>
                <a:ext cx="379423" cy="379423"/>
                <a:chOff x="2997970" y="2273249"/>
                <a:chExt cx="1936748" cy="1936748"/>
              </a:xfrm>
            </p:grpSpPr>
            <p:sp>
              <p:nvSpPr>
                <p:cNvPr id="141" name="Oval 140">
                  <a:extLst>
                    <a:ext uri="{FF2B5EF4-FFF2-40B4-BE49-F238E27FC236}">
                      <a16:creationId xmlns:a16="http://schemas.microsoft.com/office/drawing/2014/main" id="{B5BD026B-AC58-FBD8-968E-3A036F5A2B0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2" name="Graphic 141" descr="User with solid fill">
                  <a:extLst>
                    <a:ext uri="{FF2B5EF4-FFF2-40B4-BE49-F238E27FC236}">
                      <a16:creationId xmlns:a16="http://schemas.microsoft.com/office/drawing/2014/main" id="{39386A8E-AACE-CBB4-FE5A-5072318394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6" name="Group 125">
                <a:extLst>
                  <a:ext uri="{FF2B5EF4-FFF2-40B4-BE49-F238E27FC236}">
                    <a16:creationId xmlns:a16="http://schemas.microsoft.com/office/drawing/2014/main" id="{982BED79-6FD3-CCE8-DF21-55F37EA0B746}"/>
                  </a:ext>
                </a:extLst>
              </p:cNvPr>
              <p:cNvGrpSpPr/>
              <p:nvPr/>
            </p:nvGrpSpPr>
            <p:grpSpPr>
              <a:xfrm>
                <a:off x="10132696" y="4234255"/>
                <a:ext cx="379423" cy="379423"/>
                <a:chOff x="2997970" y="2273249"/>
                <a:chExt cx="1936748" cy="1936748"/>
              </a:xfrm>
            </p:grpSpPr>
            <p:sp>
              <p:nvSpPr>
                <p:cNvPr id="139" name="Oval 138">
                  <a:extLst>
                    <a:ext uri="{FF2B5EF4-FFF2-40B4-BE49-F238E27FC236}">
                      <a16:creationId xmlns:a16="http://schemas.microsoft.com/office/drawing/2014/main" id="{9AD356B9-0B73-5104-F6B3-805E23FEDD68}"/>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0" name="Graphic 139" descr="User with solid fill">
                  <a:extLst>
                    <a:ext uri="{FF2B5EF4-FFF2-40B4-BE49-F238E27FC236}">
                      <a16:creationId xmlns:a16="http://schemas.microsoft.com/office/drawing/2014/main" id="{C5D3FB8A-4A62-C2CE-7D29-C0104C6ACD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7" name="Group 126">
                <a:extLst>
                  <a:ext uri="{FF2B5EF4-FFF2-40B4-BE49-F238E27FC236}">
                    <a16:creationId xmlns:a16="http://schemas.microsoft.com/office/drawing/2014/main" id="{5843803D-C7A8-248F-87E3-32A572F04055}"/>
                  </a:ext>
                </a:extLst>
              </p:cNvPr>
              <p:cNvGrpSpPr/>
              <p:nvPr/>
            </p:nvGrpSpPr>
            <p:grpSpPr>
              <a:xfrm>
                <a:off x="10512802" y="4234255"/>
                <a:ext cx="379423" cy="379423"/>
                <a:chOff x="2997970" y="2273249"/>
                <a:chExt cx="1936748" cy="1936748"/>
              </a:xfrm>
            </p:grpSpPr>
            <p:sp>
              <p:nvSpPr>
                <p:cNvPr id="137" name="Oval 136">
                  <a:extLst>
                    <a:ext uri="{FF2B5EF4-FFF2-40B4-BE49-F238E27FC236}">
                      <a16:creationId xmlns:a16="http://schemas.microsoft.com/office/drawing/2014/main" id="{D12002A1-F390-91E3-4DB0-7C42FE6BD7D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8" name="Graphic 137" descr="User with solid fill">
                  <a:extLst>
                    <a:ext uri="{FF2B5EF4-FFF2-40B4-BE49-F238E27FC236}">
                      <a16:creationId xmlns:a16="http://schemas.microsoft.com/office/drawing/2014/main" id="{6A7716BC-AD78-E164-8D00-ADC9EAE237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8" name="Group 127">
                <a:extLst>
                  <a:ext uri="{FF2B5EF4-FFF2-40B4-BE49-F238E27FC236}">
                    <a16:creationId xmlns:a16="http://schemas.microsoft.com/office/drawing/2014/main" id="{E0965B1C-C570-773B-0400-ADB4F02EAE7C}"/>
                  </a:ext>
                </a:extLst>
              </p:cNvPr>
              <p:cNvGrpSpPr/>
              <p:nvPr/>
            </p:nvGrpSpPr>
            <p:grpSpPr>
              <a:xfrm>
                <a:off x="10892908" y="4234255"/>
                <a:ext cx="379423" cy="379423"/>
                <a:chOff x="2997970" y="2273249"/>
                <a:chExt cx="1936748" cy="1936748"/>
              </a:xfrm>
            </p:grpSpPr>
            <p:sp>
              <p:nvSpPr>
                <p:cNvPr id="135" name="Oval 134">
                  <a:extLst>
                    <a:ext uri="{FF2B5EF4-FFF2-40B4-BE49-F238E27FC236}">
                      <a16:creationId xmlns:a16="http://schemas.microsoft.com/office/drawing/2014/main" id="{29B103A8-9C57-F8FB-9CEC-AF5414068BB4}"/>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6" name="Graphic 135" descr="User with solid fill">
                  <a:extLst>
                    <a:ext uri="{FF2B5EF4-FFF2-40B4-BE49-F238E27FC236}">
                      <a16:creationId xmlns:a16="http://schemas.microsoft.com/office/drawing/2014/main" id="{819BC9C5-BE86-E605-3C36-CE8CA012CBB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9" name="Group 128">
                <a:extLst>
                  <a:ext uri="{FF2B5EF4-FFF2-40B4-BE49-F238E27FC236}">
                    <a16:creationId xmlns:a16="http://schemas.microsoft.com/office/drawing/2014/main" id="{F6753364-023E-DAAB-0737-8E0DA4B6B606}"/>
                  </a:ext>
                </a:extLst>
              </p:cNvPr>
              <p:cNvGrpSpPr/>
              <p:nvPr/>
            </p:nvGrpSpPr>
            <p:grpSpPr>
              <a:xfrm>
                <a:off x="11273014" y="4234255"/>
                <a:ext cx="379423" cy="379423"/>
                <a:chOff x="2997970" y="2273249"/>
                <a:chExt cx="1936748" cy="1936748"/>
              </a:xfrm>
            </p:grpSpPr>
            <p:sp>
              <p:nvSpPr>
                <p:cNvPr id="133" name="Oval 132">
                  <a:extLst>
                    <a:ext uri="{FF2B5EF4-FFF2-40B4-BE49-F238E27FC236}">
                      <a16:creationId xmlns:a16="http://schemas.microsoft.com/office/drawing/2014/main" id="{79368A40-A1ED-092C-94CD-93517C818E0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4" name="Graphic 133" descr="User with solid fill">
                  <a:extLst>
                    <a:ext uri="{FF2B5EF4-FFF2-40B4-BE49-F238E27FC236}">
                      <a16:creationId xmlns:a16="http://schemas.microsoft.com/office/drawing/2014/main" id="{9A1DAF79-190B-550E-09A7-EE8E594AFA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30" name="Group 129">
                <a:extLst>
                  <a:ext uri="{FF2B5EF4-FFF2-40B4-BE49-F238E27FC236}">
                    <a16:creationId xmlns:a16="http://schemas.microsoft.com/office/drawing/2014/main" id="{7CE36BAC-2025-E395-16E1-A624034B05F2}"/>
                  </a:ext>
                </a:extLst>
              </p:cNvPr>
              <p:cNvGrpSpPr/>
              <p:nvPr/>
            </p:nvGrpSpPr>
            <p:grpSpPr>
              <a:xfrm>
                <a:off x="11653121" y="4234255"/>
                <a:ext cx="379423" cy="379423"/>
                <a:chOff x="2997970" y="2273249"/>
                <a:chExt cx="1936748" cy="1936748"/>
              </a:xfrm>
            </p:grpSpPr>
            <p:sp>
              <p:nvSpPr>
                <p:cNvPr id="131" name="Oval 130">
                  <a:extLst>
                    <a:ext uri="{FF2B5EF4-FFF2-40B4-BE49-F238E27FC236}">
                      <a16:creationId xmlns:a16="http://schemas.microsoft.com/office/drawing/2014/main" id="{9DF2FD0B-C293-49E9-61B6-83A9D86F64C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2" name="Graphic 131" descr="User with solid fill">
                  <a:extLst>
                    <a:ext uri="{FF2B5EF4-FFF2-40B4-BE49-F238E27FC236}">
                      <a16:creationId xmlns:a16="http://schemas.microsoft.com/office/drawing/2014/main" id="{86C6FC53-3909-C9FB-05E0-B852E54578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grpSp>
          <p:nvGrpSpPr>
            <p:cNvPr id="151" name="Group 150">
              <a:extLst>
                <a:ext uri="{FF2B5EF4-FFF2-40B4-BE49-F238E27FC236}">
                  <a16:creationId xmlns:a16="http://schemas.microsoft.com/office/drawing/2014/main" id="{8C5D70A0-A292-9220-5422-DEB0D9108BBF}"/>
                </a:ext>
              </a:extLst>
            </p:cNvPr>
            <p:cNvGrpSpPr/>
            <p:nvPr/>
          </p:nvGrpSpPr>
          <p:grpSpPr>
            <a:xfrm>
              <a:off x="8179410" y="5264041"/>
              <a:ext cx="3800378" cy="379423"/>
              <a:chOff x="8232166" y="4234255"/>
              <a:chExt cx="3800378" cy="379423"/>
            </a:xfrm>
          </p:grpSpPr>
          <p:grpSp>
            <p:nvGrpSpPr>
              <p:cNvPr id="152" name="Group 151">
                <a:extLst>
                  <a:ext uri="{FF2B5EF4-FFF2-40B4-BE49-F238E27FC236}">
                    <a16:creationId xmlns:a16="http://schemas.microsoft.com/office/drawing/2014/main" id="{F41CE57D-BAFD-844F-A85C-EA6EF73088A4}"/>
                  </a:ext>
                </a:extLst>
              </p:cNvPr>
              <p:cNvGrpSpPr/>
              <p:nvPr/>
            </p:nvGrpSpPr>
            <p:grpSpPr>
              <a:xfrm>
                <a:off x="8232166" y="4234255"/>
                <a:ext cx="379423" cy="379423"/>
                <a:chOff x="2997970" y="2273249"/>
                <a:chExt cx="1936748" cy="1936748"/>
              </a:xfrm>
            </p:grpSpPr>
            <p:sp>
              <p:nvSpPr>
                <p:cNvPr id="180" name="Oval 179">
                  <a:extLst>
                    <a:ext uri="{FF2B5EF4-FFF2-40B4-BE49-F238E27FC236}">
                      <a16:creationId xmlns:a16="http://schemas.microsoft.com/office/drawing/2014/main" id="{0E138EAF-F99D-F8E6-747E-663AC95ABF6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81" name="Graphic 180" descr="User with solid fill">
                  <a:extLst>
                    <a:ext uri="{FF2B5EF4-FFF2-40B4-BE49-F238E27FC236}">
                      <a16:creationId xmlns:a16="http://schemas.microsoft.com/office/drawing/2014/main" id="{733F55D4-8389-FB11-C6AA-4B695DC29C6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53" name="Group 152">
                <a:extLst>
                  <a:ext uri="{FF2B5EF4-FFF2-40B4-BE49-F238E27FC236}">
                    <a16:creationId xmlns:a16="http://schemas.microsoft.com/office/drawing/2014/main" id="{526EE03B-8F35-B97D-4AA3-A976D9FBC95B}"/>
                  </a:ext>
                </a:extLst>
              </p:cNvPr>
              <p:cNvGrpSpPr/>
              <p:nvPr/>
            </p:nvGrpSpPr>
            <p:grpSpPr>
              <a:xfrm>
                <a:off x="8612272" y="4234255"/>
                <a:ext cx="379423" cy="379423"/>
                <a:chOff x="2997970" y="2273249"/>
                <a:chExt cx="1936748" cy="1936748"/>
              </a:xfrm>
            </p:grpSpPr>
            <p:sp>
              <p:nvSpPr>
                <p:cNvPr id="178" name="Oval 177">
                  <a:extLst>
                    <a:ext uri="{FF2B5EF4-FFF2-40B4-BE49-F238E27FC236}">
                      <a16:creationId xmlns:a16="http://schemas.microsoft.com/office/drawing/2014/main" id="{914194D5-4AC0-E068-1091-070D6D3AE586}"/>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9" name="Graphic 178" descr="User with solid fill">
                  <a:extLst>
                    <a:ext uri="{FF2B5EF4-FFF2-40B4-BE49-F238E27FC236}">
                      <a16:creationId xmlns:a16="http://schemas.microsoft.com/office/drawing/2014/main" id="{A0FE731F-08B0-B77D-6613-9A3B2B101A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54" name="Group 153">
                <a:extLst>
                  <a:ext uri="{FF2B5EF4-FFF2-40B4-BE49-F238E27FC236}">
                    <a16:creationId xmlns:a16="http://schemas.microsoft.com/office/drawing/2014/main" id="{41892720-2FC7-201B-DE1A-E68459A4C596}"/>
                  </a:ext>
                </a:extLst>
              </p:cNvPr>
              <p:cNvGrpSpPr/>
              <p:nvPr/>
            </p:nvGrpSpPr>
            <p:grpSpPr>
              <a:xfrm>
                <a:off x="8992378" y="4234255"/>
                <a:ext cx="379423" cy="379423"/>
                <a:chOff x="2997970" y="2273249"/>
                <a:chExt cx="1936748" cy="1936748"/>
              </a:xfrm>
            </p:grpSpPr>
            <p:sp>
              <p:nvSpPr>
                <p:cNvPr id="176" name="Oval 175">
                  <a:extLst>
                    <a:ext uri="{FF2B5EF4-FFF2-40B4-BE49-F238E27FC236}">
                      <a16:creationId xmlns:a16="http://schemas.microsoft.com/office/drawing/2014/main" id="{48CE0385-6DD9-6A63-7BBB-09F165CFFBA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7" name="Graphic 176" descr="User with solid fill">
                  <a:extLst>
                    <a:ext uri="{FF2B5EF4-FFF2-40B4-BE49-F238E27FC236}">
                      <a16:creationId xmlns:a16="http://schemas.microsoft.com/office/drawing/2014/main" id="{DFE970C1-878C-6DFE-C0BD-9E96137C6CF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55" name="Group 154">
                <a:extLst>
                  <a:ext uri="{FF2B5EF4-FFF2-40B4-BE49-F238E27FC236}">
                    <a16:creationId xmlns:a16="http://schemas.microsoft.com/office/drawing/2014/main" id="{3A82138E-4FF3-95AB-C85B-B515D6AE42BB}"/>
                  </a:ext>
                </a:extLst>
              </p:cNvPr>
              <p:cNvGrpSpPr/>
              <p:nvPr/>
            </p:nvGrpSpPr>
            <p:grpSpPr>
              <a:xfrm>
                <a:off x="9372484" y="4234255"/>
                <a:ext cx="379423" cy="379423"/>
                <a:chOff x="2997970" y="2273249"/>
                <a:chExt cx="1936748" cy="1936748"/>
              </a:xfrm>
            </p:grpSpPr>
            <p:sp>
              <p:nvSpPr>
                <p:cNvPr id="174" name="Oval 173">
                  <a:extLst>
                    <a:ext uri="{FF2B5EF4-FFF2-40B4-BE49-F238E27FC236}">
                      <a16:creationId xmlns:a16="http://schemas.microsoft.com/office/drawing/2014/main" id="{14EC2594-6CE8-4D36-3E85-9453792D50A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5" name="Graphic 174" descr="User with solid fill">
                  <a:extLst>
                    <a:ext uri="{FF2B5EF4-FFF2-40B4-BE49-F238E27FC236}">
                      <a16:creationId xmlns:a16="http://schemas.microsoft.com/office/drawing/2014/main" id="{B58348EB-500D-D859-9F11-39C4BB0C12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56" name="Group 155">
                <a:extLst>
                  <a:ext uri="{FF2B5EF4-FFF2-40B4-BE49-F238E27FC236}">
                    <a16:creationId xmlns:a16="http://schemas.microsoft.com/office/drawing/2014/main" id="{D813CB73-444B-9C04-04B8-D0C6BB6406A7}"/>
                  </a:ext>
                </a:extLst>
              </p:cNvPr>
              <p:cNvGrpSpPr/>
              <p:nvPr/>
            </p:nvGrpSpPr>
            <p:grpSpPr>
              <a:xfrm>
                <a:off x="9752590" y="4234255"/>
                <a:ext cx="379423" cy="379423"/>
                <a:chOff x="2997970" y="2273249"/>
                <a:chExt cx="1936748" cy="1936748"/>
              </a:xfrm>
            </p:grpSpPr>
            <p:sp>
              <p:nvSpPr>
                <p:cNvPr id="172" name="Oval 171">
                  <a:extLst>
                    <a:ext uri="{FF2B5EF4-FFF2-40B4-BE49-F238E27FC236}">
                      <a16:creationId xmlns:a16="http://schemas.microsoft.com/office/drawing/2014/main" id="{17366A7C-B70D-4F7F-77B6-49C9B6EEE1D8}"/>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3" name="Graphic 172" descr="User with solid fill">
                  <a:extLst>
                    <a:ext uri="{FF2B5EF4-FFF2-40B4-BE49-F238E27FC236}">
                      <a16:creationId xmlns:a16="http://schemas.microsoft.com/office/drawing/2014/main" id="{2C4ECCC2-1CA3-21FC-540E-0BBDD02E19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57" name="Group 156">
                <a:extLst>
                  <a:ext uri="{FF2B5EF4-FFF2-40B4-BE49-F238E27FC236}">
                    <a16:creationId xmlns:a16="http://schemas.microsoft.com/office/drawing/2014/main" id="{B69C0C3C-1316-F3E0-B4AC-FB817142640C}"/>
                  </a:ext>
                </a:extLst>
              </p:cNvPr>
              <p:cNvGrpSpPr/>
              <p:nvPr/>
            </p:nvGrpSpPr>
            <p:grpSpPr>
              <a:xfrm>
                <a:off x="10132696" y="4234255"/>
                <a:ext cx="379423" cy="379423"/>
                <a:chOff x="2997970" y="2273249"/>
                <a:chExt cx="1936748" cy="1936748"/>
              </a:xfrm>
            </p:grpSpPr>
            <p:sp>
              <p:nvSpPr>
                <p:cNvPr id="170" name="Oval 169">
                  <a:extLst>
                    <a:ext uri="{FF2B5EF4-FFF2-40B4-BE49-F238E27FC236}">
                      <a16:creationId xmlns:a16="http://schemas.microsoft.com/office/drawing/2014/main" id="{129DF6E7-7043-5DD8-2037-E0183922E3BE}"/>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1" name="Graphic 170" descr="User with solid fill">
                  <a:extLst>
                    <a:ext uri="{FF2B5EF4-FFF2-40B4-BE49-F238E27FC236}">
                      <a16:creationId xmlns:a16="http://schemas.microsoft.com/office/drawing/2014/main" id="{0FE05265-35AF-1FE3-8A42-81D7794303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58" name="Group 157">
                <a:extLst>
                  <a:ext uri="{FF2B5EF4-FFF2-40B4-BE49-F238E27FC236}">
                    <a16:creationId xmlns:a16="http://schemas.microsoft.com/office/drawing/2014/main" id="{0B6FF5EF-0A60-807B-6D7C-FD49608D7119}"/>
                  </a:ext>
                </a:extLst>
              </p:cNvPr>
              <p:cNvGrpSpPr/>
              <p:nvPr/>
            </p:nvGrpSpPr>
            <p:grpSpPr>
              <a:xfrm>
                <a:off x="10512802" y="4234255"/>
                <a:ext cx="379423" cy="379423"/>
                <a:chOff x="2997970" y="2273249"/>
                <a:chExt cx="1936748" cy="1936748"/>
              </a:xfrm>
            </p:grpSpPr>
            <p:sp>
              <p:nvSpPr>
                <p:cNvPr id="168" name="Oval 167">
                  <a:extLst>
                    <a:ext uri="{FF2B5EF4-FFF2-40B4-BE49-F238E27FC236}">
                      <a16:creationId xmlns:a16="http://schemas.microsoft.com/office/drawing/2014/main" id="{84455386-7575-6ABF-ECBA-5B87A5B1973E}"/>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9" name="Graphic 168" descr="User with solid fill">
                  <a:extLst>
                    <a:ext uri="{FF2B5EF4-FFF2-40B4-BE49-F238E27FC236}">
                      <a16:creationId xmlns:a16="http://schemas.microsoft.com/office/drawing/2014/main" id="{F7666318-8D92-D992-A123-9E73D8229F2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59" name="Group 158">
                <a:extLst>
                  <a:ext uri="{FF2B5EF4-FFF2-40B4-BE49-F238E27FC236}">
                    <a16:creationId xmlns:a16="http://schemas.microsoft.com/office/drawing/2014/main" id="{1D33D54D-21F8-1DAE-1429-947526951EDF}"/>
                  </a:ext>
                </a:extLst>
              </p:cNvPr>
              <p:cNvGrpSpPr/>
              <p:nvPr/>
            </p:nvGrpSpPr>
            <p:grpSpPr>
              <a:xfrm>
                <a:off x="10892908" y="4234255"/>
                <a:ext cx="379423" cy="379423"/>
                <a:chOff x="2997970" y="2273249"/>
                <a:chExt cx="1936748" cy="1936748"/>
              </a:xfrm>
            </p:grpSpPr>
            <p:sp>
              <p:nvSpPr>
                <p:cNvPr id="166" name="Oval 165">
                  <a:extLst>
                    <a:ext uri="{FF2B5EF4-FFF2-40B4-BE49-F238E27FC236}">
                      <a16:creationId xmlns:a16="http://schemas.microsoft.com/office/drawing/2014/main" id="{ABA0A0E0-04D8-62FF-25E0-5C66B0CC36E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7" name="Graphic 166" descr="User with solid fill">
                  <a:extLst>
                    <a:ext uri="{FF2B5EF4-FFF2-40B4-BE49-F238E27FC236}">
                      <a16:creationId xmlns:a16="http://schemas.microsoft.com/office/drawing/2014/main" id="{A24EBF86-3343-2DCB-4956-0A9B7A7027A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60" name="Group 159">
                <a:extLst>
                  <a:ext uri="{FF2B5EF4-FFF2-40B4-BE49-F238E27FC236}">
                    <a16:creationId xmlns:a16="http://schemas.microsoft.com/office/drawing/2014/main" id="{1FE89DD7-3F87-2D6C-587A-DD7987888684}"/>
                  </a:ext>
                </a:extLst>
              </p:cNvPr>
              <p:cNvGrpSpPr/>
              <p:nvPr/>
            </p:nvGrpSpPr>
            <p:grpSpPr>
              <a:xfrm>
                <a:off x="11273014" y="4234255"/>
                <a:ext cx="379423" cy="379423"/>
                <a:chOff x="2997970" y="2273249"/>
                <a:chExt cx="1936748" cy="1936748"/>
              </a:xfrm>
            </p:grpSpPr>
            <p:sp>
              <p:nvSpPr>
                <p:cNvPr id="164" name="Oval 163">
                  <a:extLst>
                    <a:ext uri="{FF2B5EF4-FFF2-40B4-BE49-F238E27FC236}">
                      <a16:creationId xmlns:a16="http://schemas.microsoft.com/office/drawing/2014/main" id="{333795A8-A2A2-9AF1-9E82-88313F6885C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5" name="Graphic 164" descr="User with solid fill">
                  <a:extLst>
                    <a:ext uri="{FF2B5EF4-FFF2-40B4-BE49-F238E27FC236}">
                      <a16:creationId xmlns:a16="http://schemas.microsoft.com/office/drawing/2014/main" id="{7693D0E3-4168-6385-C12B-31D2E792E1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61" name="Group 160">
                <a:extLst>
                  <a:ext uri="{FF2B5EF4-FFF2-40B4-BE49-F238E27FC236}">
                    <a16:creationId xmlns:a16="http://schemas.microsoft.com/office/drawing/2014/main" id="{DBE59632-823A-A6D5-A3A0-CB7369F5B787}"/>
                  </a:ext>
                </a:extLst>
              </p:cNvPr>
              <p:cNvGrpSpPr/>
              <p:nvPr/>
            </p:nvGrpSpPr>
            <p:grpSpPr>
              <a:xfrm>
                <a:off x="11653121" y="4234255"/>
                <a:ext cx="379423" cy="379423"/>
                <a:chOff x="2997970" y="2273249"/>
                <a:chExt cx="1936748" cy="1936748"/>
              </a:xfrm>
            </p:grpSpPr>
            <p:sp>
              <p:nvSpPr>
                <p:cNvPr id="162" name="Oval 161">
                  <a:extLst>
                    <a:ext uri="{FF2B5EF4-FFF2-40B4-BE49-F238E27FC236}">
                      <a16:creationId xmlns:a16="http://schemas.microsoft.com/office/drawing/2014/main" id="{3BCCA744-59F1-6BD7-45D3-73AF2E3F798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3" name="Graphic 162" descr="User with solid fill">
                  <a:extLst>
                    <a:ext uri="{FF2B5EF4-FFF2-40B4-BE49-F238E27FC236}">
                      <a16:creationId xmlns:a16="http://schemas.microsoft.com/office/drawing/2014/main" id="{2F113C65-42A7-A72C-3DE7-29154F07E5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grpSp>
          <p:nvGrpSpPr>
            <p:cNvPr id="182" name="Group 181">
              <a:extLst>
                <a:ext uri="{FF2B5EF4-FFF2-40B4-BE49-F238E27FC236}">
                  <a16:creationId xmlns:a16="http://schemas.microsoft.com/office/drawing/2014/main" id="{0AC66366-72DF-3ADA-45F9-0213B69501E7}"/>
                </a:ext>
              </a:extLst>
            </p:cNvPr>
            <p:cNvGrpSpPr/>
            <p:nvPr/>
          </p:nvGrpSpPr>
          <p:grpSpPr>
            <a:xfrm>
              <a:off x="8179410" y="5708719"/>
              <a:ext cx="3800378" cy="379423"/>
              <a:chOff x="8232166" y="4234255"/>
              <a:chExt cx="3800378" cy="379423"/>
            </a:xfrm>
          </p:grpSpPr>
          <p:grpSp>
            <p:nvGrpSpPr>
              <p:cNvPr id="183" name="Group 182">
                <a:extLst>
                  <a:ext uri="{FF2B5EF4-FFF2-40B4-BE49-F238E27FC236}">
                    <a16:creationId xmlns:a16="http://schemas.microsoft.com/office/drawing/2014/main" id="{289A7F76-0000-4A16-B7F0-8F9FBF18AD02}"/>
                  </a:ext>
                </a:extLst>
              </p:cNvPr>
              <p:cNvGrpSpPr/>
              <p:nvPr/>
            </p:nvGrpSpPr>
            <p:grpSpPr>
              <a:xfrm>
                <a:off x="8232166" y="4234255"/>
                <a:ext cx="379423" cy="379423"/>
                <a:chOff x="2997970" y="2273249"/>
                <a:chExt cx="1936748" cy="1936748"/>
              </a:xfrm>
            </p:grpSpPr>
            <p:sp>
              <p:nvSpPr>
                <p:cNvPr id="211" name="Oval 210">
                  <a:extLst>
                    <a:ext uri="{FF2B5EF4-FFF2-40B4-BE49-F238E27FC236}">
                      <a16:creationId xmlns:a16="http://schemas.microsoft.com/office/drawing/2014/main" id="{ECC1DE1A-6C31-5C9D-1E94-4038B906159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2" name="Graphic 211" descr="User with solid fill">
                  <a:extLst>
                    <a:ext uri="{FF2B5EF4-FFF2-40B4-BE49-F238E27FC236}">
                      <a16:creationId xmlns:a16="http://schemas.microsoft.com/office/drawing/2014/main" id="{DB8B34FC-5958-C9A5-ADEC-BAC0C250D47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84" name="Group 183">
                <a:extLst>
                  <a:ext uri="{FF2B5EF4-FFF2-40B4-BE49-F238E27FC236}">
                    <a16:creationId xmlns:a16="http://schemas.microsoft.com/office/drawing/2014/main" id="{BD93A17C-D37A-C1B7-996B-E773307BD483}"/>
                  </a:ext>
                </a:extLst>
              </p:cNvPr>
              <p:cNvGrpSpPr/>
              <p:nvPr/>
            </p:nvGrpSpPr>
            <p:grpSpPr>
              <a:xfrm>
                <a:off x="8612272" y="4234255"/>
                <a:ext cx="379423" cy="379423"/>
                <a:chOff x="2997970" y="2273249"/>
                <a:chExt cx="1936748" cy="1936748"/>
              </a:xfrm>
            </p:grpSpPr>
            <p:sp>
              <p:nvSpPr>
                <p:cNvPr id="209" name="Oval 208">
                  <a:extLst>
                    <a:ext uri="{FF2B5EF4-FFF2-40B4-BE49-F238E27FC236}">
                      <a16:creationId xmlns:a16="http://schemas.microsoft.com/office/drawing/2014/main" id="{25F61901-A1C5-0EB2-2808-1B1E7EDB8D4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0" name="Graphic 209" descr="User with solid fill">
                  <a:extLst>
                    <a:ext uri="{FF2B5EF4-FFF2-40B4-BE49-F238E27FC236}">
                      <a16:creationId xmlns:a16="http://schemas.microsoft.com/office/drawing/2014/main" id="{9778C352-7353-AE00-0DD4-3E71464EBB9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85" name="Group 184">
                <a:extLst>
                  <a:ext uri="{FF2B5EF4-FFF2-40B4-BE49-F238E27FC236}">
                    <a16:creationId xmlns:a16="http://schemas.microsoft.com/office/drawing/2014/main" id="{CD010B03-1D1D-91CB-A3FD-E42DB209A99F}"/>
                  </a:ext>
                </a:extLst>
              </p:cNvPr>
              <p:cNvGrpSpPr/>
              <p:nvPr/>
            </p:nvGrpSpPr>
            <p:grpSpPr>
              <a:xfrm>
                <a:off x="8992378" y="4234255"/>
                <a:ext cx="379423" cy="379423"/>
                <a:chOff x="2997970" y="2273249"/>
                <a:chExt cx="1936748" cy="1936748"/>
              </a:xfrm>
            </p:grpSpPr>
            <p:sp>
              <p:nvSpPr>
                <p:cNvPr id="207" name="Oval 206">
                  <a:extLst>
                    <a:ext uri="{FF2B5EF4-FFF2-40B4-BE49-F238E27FC236}">
                      <a16:creationId xmlns:a16="http://schemas.microsoft.com/office/drawing/2014/main" id="{0DB58B92-7638-3202-E56C-C72134AEC196}"/>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8" name="Graphic 207" descr="User with solid fill">
                  <a:extLst>
                    <a:ext uri="{FF2B5EF4-FFF2-40B4-BE49-F238E27FC236}">
                      <a16:creationId xmlns:a16="http://schemas.microsoft.com/office/drawing/2014/main" id="{9DE760E5-03A3-C0D2-5913-F55FC5E524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86" name="Group 185">
                <a:extLst>
                  <a:ext uri="{FF2B5EF4-FFF2-40B4-BE49-F238E27FC236}">
                    <a16:creationId xmlns:a16="http://schemas.microsoft.com/office/drawing/2014/main" id="{D896CD73-B2E4-83DC-B5C6-C084637AC146}"/>
                  </a:ext>
                </a:extLst>
              </p:cNvPr>
              <p:cNvGrpSpPr/>
              <p:nvPr/>
            </p:nvGrpSpPr>
            <p:grpSpPr>
              <a:xfrm>
                <a:off x="9372484" y="4234255"/>
                <a:ext cx="379423" cy="379423"/>
                <a:chOff x="2997970" y="2273249"/>
                <a:chExt cx="1936748" cy="1936748"/>
              </a:xfrm>
            </p:grpSpPr>
            <p:sp>
              <p:nvSpPr>
                <p:cNvPr id="205" name="Oval 204">
                  <a:extLst>
                    <a:ext uri="{FF2B5EF4-FFF2-40B4-BE49-F238E27FC236}">
                      <a16:creationId xmlns:a16="http://schemas.microsoft.com/office/drawing/2014/main" id="{29D0CF76-2274-A148-208E-C82AD432DC6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6" name="Graphic 205" descr="User with solid fill">
                  <a:extLst>
                    <a:ext uri="{FF2B5EF4-FFF2-40B4-BE49-F238E27FC236}">
                      <a16:creationId xmlns:a16="http://schemas.microsoft.com/office/drawing/2014/main" id="{4665BB03-02D6-F8B3-C4F8-B55246E7F5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87" name="Group 186">
                <a:extLst>
                  <a:ext uri="{FF2B5EF4-FFF2-40B4-BE49-F238E27FC236}">
                    <a16:creationId xmlns:a16="http://schemas.microsoft.com/office/drawing/2014/main" id="{1D4592DA-92E9-5B62-8017-9CFC4FBEB284}"/>
                  </a:ext>
                </a:extLst>
              </p:cNvPr>
              <p:cNvGrpSpPr/>
              <p:nvPr/>
            </p:nvGrpSpPr>
            <p:grpSpPr>
              <a:xfrm>
                <a:off x="9752590" y="4234255"/>
                <a:ext cx="379423" cy="379423"/>
                <a:chOff x="2997970" y="2273249"/>
                <a:chExt cx="1936748" cy="1936748"/>
              </a:xfrm>
            </p:grpSpPr>
            <p:sp>
              <p:nvSpPr>
                <p:cNvPr id="203" name="Oval 202">
                  <a:extLst>
                    <a:ext uri="{FF2B5EF4-FFF2-40B4-BE49-F238E27FC236}">
                      <a16:creationId xmlns:a16="http://schemas.microsoft.com/office/drawing/2014/main" id="{AB34C40F-9F1B-BB5F-E160-CFC5606DE6C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4" name="Graphic 203" descr="User with solid fill">
                  <a:extLst>
                    <a:ext uri="{FF2B5EF4-FFF2-40B4-BE49-F238E27FC236}">
                      <a16:creationId xmlns:a16="http://schemas.microsoft.com/office/drawing/2014/main" id="{E1A2487B-3884-5A3C-9165-F595216CF8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88" name="Group 187">
                <a:extLst>
                  <a:ext uri="{FF2B5EF4-FFF2-40B4-BE49-F238E27FC236}">
                    <a16:creationId xmlns:a16="http://schemas.microsoft.com/office/drawing/2014/main" id="{32976061-44C4-E385-01B9-23D962320A61}"/>
                  </a:ext>
                </a:extLst>
              </p:cNvPr>
              <p:cNvGrpSpPr/>
              <p:nvPr/>
            </p:nvGrpSpPr>
            <p:grpSpPr>
              <a:xfrm>
                <a:off x="10132696" y="4234255"/>
                <a:ext cx="379423" cy="379423"/>
                <a:chOff x="2997970" y="2273249"/>
                <a:chExt cx="1936748" cy="1936748"/>
              </a:xfrm>
            </p:grpSpPr>
            <p:sp>
              <p:nvSpPr>
                <p:cNvPr id="201" name="Oval 200">
                  <a:extLst>
                    <a:ext uri="{FF2B5EF4-FFF2-40B4-BE49-F238E27FC236}">
                      <a16:creationId xmlns:a16="http://schemas.microsoft.com/office/drawing/2014/main" id="{69C78D3C-3722-1ADD-8703-90E963A35FE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2" name="Graphic 201" descr="User with solid fill">
                  <a:extLst>
                    <a:ext uri="{FF2B5EF4-FFF2-40B4-BE49-F238E27FC236}">
                      <a16:creationId xmlns:a16="http://schemas.microsoft.com/office/drawing/2014/main" id="{A0C50BAB-9E49-D447-2C57-F970C1EE13C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89" name="Group 188">
                <a:extLst>
                  <a:ext uri="{FF2B5EF4-FFF2-40B4-BE49-F238E27FC236}">
                    <a16:creationId xmlns:a16="http://schemas.microsoft.com/office/drawing/2014/main" id="{C600B3B9-FC4A-AB54-18B9-C511FC17B568}"/>
                  </a:ext>
                </a:extLst>
              </p:cNvPr>
              <p:cNvGrpSpPr/>
              <p:nvPr/>
            </p:nvGrpSpPr>
            <p:grpSpPr>
              <a:xfrm>
                <a:off x="10512802" y="4234255"/>
                <a:ext cx="379423" cy="379423"/>
                <a:chOff x="2997970" y="2273249"/>
                <a:chExt cx="1936748" cy="1936748"/>
              </a:xfrm>
            </p:grpSpPr>
            <p:sp>
              <p:nvSpPr>
                <p:cNvPr id="199" name="Oval 198">
                  <a:extLst>
                    <a:ext uri="{FF2B5EF4-FFF2-40B4-BE49-F238E27FC236}">
                      <a16:creationId xmlns:a16="http://schemas.microsoft.com/office/drawing/2014/main" id="{CBEE4E55-6911-608A-FCDC-7F4FC8352BC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0" name="Graphic 199" descr="User with solid fill">
                  <a:extLst>
                    <a:ext uri="{FF2B5EF4-FFF2-40B4-BE49-F238E27FC236}">
                      <a16:creationId xmlns:a16="http://schemas.microsoft.com/office/drawing/2014/main" id="{619A3098-8ECE-2DF8-2CA9-C9A833FB16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90" name="Group 189">
                <a:extLst>
                  <a:ext uri="{FF2B5EF4-FFF2-40B4-BE49-F238E27FC236}">
                    <a16:creationId xmlns:a16="http://schemas.microsoft.com/office/drawing/2014/main" id="{03DB02CE-333F-965E-5F3F-178880B3CBD4}"/>
                  </a:ext>
                </a:extLst>
              </p:cNvPr>
              <p:cNvGrpSpPr/>
              <p:nvPr/>
            </p:nvGrpSpPr>
            <p:grpSpPr>
              <a:xfrm>
                <a:off x="10892908" y="4234255"/>
                <a:ext cx="379423" cy="379423"/>
                <a:chOff x="2997970" y="2273249"/>
                <a:chExt cx="1936748" cy="1936748"/>
              </a:xfrm>
            </p:grpSpPr>
            <p:sp>
              <p:nvSpPr>
                <p:cNvPr id="197" name="Oval 196">
                  <a:extLst>
                    <a:ext uri="{FF2B5EF4-FFF2-40B4-BE49-F238E27FC236}">
                      <a16:creationId xmlns:a16="http://schemas.microsoft.com/office/drawing/2014/main" id="{293FC7EF-001F-7807-6713-9D1D91ED887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8" name="Graphic 197" descr="User with solid fill">
                  <a:extLst>
                    <a:ext uri="{FF2B5EF4-FFF2-40B4-BE49-F238E27FC236}">
                      <a16:creationId xmlns:a16="http://schemas.microsoft.com/office/drawing/2014/main" id="{73F13ECB-1E8A-0C34-C38B-2072E60B75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91" name="Group 190">
                <a:extLst>
                  <a:ext uri="{FF2B5EF4-FFF2-40B4-BE49-F238E27FC236}">
                    <a16:creationId xmlns:a16="http://schemas.microsoft.com/office/drawing/2014/main" id="{96C41CD6-F5E2-5D80-A602-D7CB1FFE0314}"/>
                  </a:ext>
                </a:extLst>
              </p:cNvPr>
              <p:cNvGrpSpPr/>
              <p:nvPr/>
            </p:nvGrpSpPr>
            <p:grpSpPr>
              <a:xfrm>
                <a:off x="11273014" y="4234255"/>
                <a:ext cx="379423" cy="379423"/>
                <a:chOff x="2997970" y="2273249"/>
                <a:chExt cx="1936748" cy="1936748"/>
              </a:xfrm>
            </p:grpSpPr>
            <p:sp>
              <p:nvSpPr>
                <p:cNvPr id="195" name="Oval 194">
                  <a:extLst>
                    <a:ext uri="{FF2B5EF4-FFF2-40B4-BE49-F238E27FC236}">
                      <a16:creationId xmlns:a16="http://schemas.microsoft.com/office/drawing/2014/main" id="{C091DD2A-EF10-A0EB-713F-74A58927200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6" name="Graphic 195" descr="User with solid fill">
                  <a:extLst>
                    <a:ext uri="{FF2B5EF4-FFF2-40B4-BE49-F238E27FC236}">
                      <a16:creationId xmlns:a16="http://schemas.microsoft.com/office/drawing/2014/main" id="{CFB16E9E-C6D8-F26A-A1DA-3B42BBDA0D7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92" name="Group 191">
                <a:extLst>
                  <a:ext uri="{FF2B5EF4-FFF2-40B4-BE49-F238E27FC236}">
                    <a16:creationId xmlns:a16="http://schemas.microsoft.com/office/drawing/2014/main" id="{B5AB1B40-F54D-79D4-11F9-C80EF31ABAB7}"/>
                  </a:ext>
                </a:extLst>
              </p:cNvPr>
              <p:cNvGrpSpPr/>
              <p:nvPr/>
            </p:nvGrpSpPr>
            <p:grpSpPr>
              <a:xfrm>
                <a:off x="11653121" y="4234255"/>
                <a:ext cx="379423" cy="379423"/>
                <a:chOff x="2997970" y="2273249"/>
                <a:chExt cx="1936748" cy="1936748"/>
              </a:xfrm>
            </p:grpSpPr>
            <p:sp>
              <p:nvSpPr>
                <p:cNvPr id="193" name="Oval 192">
                  <a:extLst>
                    <a:ext uri="{FF2B5EF4-FFF2-40B4-BE49-F238E27FC236}">
                      <a16:creationId xmlns:a16="http://schemas.microsoft.com/office/drawing/2014/main" id="{B2879672-CF34-ED3E-5DD7-5B2D515DE15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4" name="Graphic 193" descr="User with solid fill">
                  <a:extLst>
                    <a:ext uri="{FF2B5EF4-FFF2-40B4-BE49-F238E27FC236}">
                      <a16:creationId xmlns:a16="http://schemas.microsoft.com/office/drawing/2014/main" id="{5C29DBE4-4D49-46DF-BC30-345C17C9B7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grpSp>
          <p:nvGrpSpPr>
            <p:cNvPr id="213" name="Group 212">
              <a:extLst>
                <a:ext uri="{FF2B5EF4-FFF2-40B4-BE49-F238E27FC236}">
                  <a16:creationId xmlns:a16="http://schemas.microsoft.com/office/drawing/2014/main" id="{C4A95DBE-403C-D8D3-903B-BE96D4FB95A2}"/>
                </a:ext>
              </a:extLst>
            </p:cNvPr>
            <p:cNvGrpSpPr/>
            <p:nvPr/>
          </p:nvGrpSpPr>
          <p:grpSpPr>
            <a:xfrm>
              <a:off x="8179410" y="6153395"/>
              <a:ext cx="3800378" cy="379423"/>
              <a:chOff x="8232166" y="4234255"/>
              <a:chExt cx="3800378" cy="379423"/>
            </a:xfrm>
          </p:grpSpPr>
          <p:grpSp>
            <p:nvGrpSpPr>
              <p:cNvPr id="214" name="Group 213">
                <a:extLst>
                  <a:ext uri="{FF2B5EF4-FFF2-40B4-BE49-F238E27FC236}">
                    <a16:creationId xmlns:a16="http://schemas.microsoft.com/office/drawing/2014/main" id="{EE3CF375-740C-2700-CDEF-1555DFB3E895}"/>
                  </a:ext>
                </a:extLst>
              </p:cNvPr>
              <p:cNvGrpSpPr/>
              <p:nvPr/>
            </p:nvGrpSpPr>
            <p:grpSpPr>
              <a:xfrm>
                <a:off x="8232166" y="4234255"/>
                <a:ext cx="379423" cy="379423"/>
                <a:chOff x="2997970" y="2273249"/>
                <a:chExt cx="1936748" cy="1936748"/>
              </a:xfrm>
            </p:grpSpPr>
            <p:sp>
              <p:nvSpPr>
                <p:cNvPr id="242" name="Oval 241">
                  <a:extLst>
                    <a:ext uri="{FF2B5EF4-FFF2-40B4-BE49-F238E27FC236}">
                      <a16:creationId xmlns:a16="http://schemas.microsoft.com/office/drawing/2014/main" id="{CA353D78-DA87-B388-760E-CA52E543B23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3" name="Graphic 242" descr="User with solid fill">
                  <a:extLst>
                    <a:ext uri="{FF2B5EF4-FFF2-40B4-BE49-F238E27FC236}">
                      <a16:creationId xmlns:a16="http://schemas.microsoft.com/office/drawing/2014/main" id="{1959C204-A638-BF8D-3542-9038445C26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15" name="Group 214">
                <a:extLst>
                  <a:ext uri="{FF2B5EF4-FFF2-40B4-BE49-F238E27FC236}">
                    <a16:creationId xmlns:a16="http://schemas.microsoft.com/office/drawing/2014/main" id="{D3CE58E3-F6DF-D4AE-23B3-B043292BF719}"/>
                  </a:ext>
                </a:extLst>
              </p:cNvPr>
              <p:cNvGrpSpPr/>
              <p:nvPr/>
            </p:nvGrpSpPr>
            <p:grpSpPr>
              <a:xfrm>
                <a:off x="8612272" y="4234255"/>
                <a:ext cx="379423" cy="379423"/>
                <a:chOff x="2997970" y="2273249"/>
                <a:chExt cx="1936748" cy="1936748"/>
              </a:xfrm>
            </p:grpSpPr>
            <p:sp>
              <p:nvSpPr>
                <p:cNvPr id="240" name="Oval 239">
                  <a:extLst>
                    <a:ext uri="{FF2B5EF4-FFF2-40B4-BE49-F238E27FC236}">
                      <a16:creationId xmlns:a16="http://schemas.microsoft.com/office/drawing/2014/main" id="{3EEF715B-40BA-CC71-86E0-44D80EA477C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1" name="Graphic 240" descr="User with solid fill">
                  <a:extLst>
                    <a:ext uri="{FF2B5EF4-FFF2-40B4-BE49-F238E27FC236}">
                      <a16:creationId xmlns:a16="http://schemas.microsoft.com/office/drawing/2014/main" id="{2A5E5C87-E0DF-E46C-CDF8-DA2EBFB9497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16" name="Group 215">
                <a:extLst>
                  <a:ext uri="{FF2B5EF4-FFF2-40B4-BE49-F238E27FC236}">
                    <a16:creationId xmlns:a16="http://schemas.microsoft.com/office/drawing/2014/main" id="{C3FD25A0-9706-02B7-862E-3630312F6EF0}"/>
                  </a:ext>
                </a:extLst>
              </p:cNvPr>
              <p:cNvGrpSpPr/>
              <p:nvPr/>
            </p:nvGrpSpPr>
            <p:grpSpPr>
              <a:xfrm>
                <a:off x="8992378" y="4234255"/>
                <a:ext cx="379423" cy="379423"/>
                <a:chOff x="2997970" y="2273249"/>
                <a:chExt cx="1936748" cy="1936748"/>
              </a:xfrm>
            </p:grpSpPr>
            <p:sp>
              <p:nvSpPr>
                <p:cNvPr id="238" name="Oval 237">
                  <a:extLst>
                    <a:ext uri="{FF2B5EF4-FFF2-40B4-BE49-F238E27FC236}">
                      <a16:creationId xmlns:a16="http://schemas.microsoft.com/office/drawing/2014/main" id="{3AF33F38-34A4-0B1D-CB51-90BE1616E0B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9" name="Graphic 238" descr="User with solid fill">
                  <a:extLst>
                    <a:ext uri="{FF2B5EF4-FFF2-40B4-BE49-F238E27FC236}">
                      <a16:creationId xmlns:a16="http://schemas.microsoft.com/office/drawing/2014/main" id="{893297BF-30CF-FA03-50AB-69462ABCE2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17" name="Group 216">
                <a:extLst>
                  <a:ext uri="{FF2B5EF4-FFF2-40B4-BE49-F238E27FC236}">
                    <a16:creationId xmlns:a16="http://schemas.microsoft.com/office/drawing/2014/main" id="{E641F2B9-BED1-4556-33E4-5CD572192B64}"/>
                  </a:ext>
                </a:extLst>
              </p:cNvPr>
              <p:cNvGrpSpPr/>
              <p:nvPr/>
            </p:nvGrpSpPr>
            <p:grpSpPr>
              <a:xfrm>
                <a:off x="9372484" y="4234255"/>
                <a:ext cx="379423" cy="379423"/>
                <a:chOff x="2997970" y="2273249"/>
                <a:chExt cx="1936748" cy="1936748"/>
              </a:xfrm>
            </p:grpSpPr>
            <p:sp>
              <p:nvSpPr>
                <p:cNvPr id="236" name="Oval 235">
                  <a:extLst>
                    <a:ext uri="{FF2B5EF4-FFF2-40B4-BE49-F238E27FC236}">
                      <a16:creationId xmlns:a16="http://schemas.microsoft.com/office/drawing/2014/main" id="{8D1883DD-1D16-F19C-912D-A38EE42BE260}"/>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7" name="Graphic 236" descr="User with solid fill">
                  <a:extLst>
                    <a:ext uri="{FF2B5EF4-FFF2-40B4-BE49-F238E27FC236}">
                      <a16:creationId xmlns:a16="http://schemas.microsoft.com/office/drawing/2014/main" id="{298BB097-B7DF-0469-EC63-512692EEDDC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18" name="Group 217">
                <a:extLst>
                  <a:ext uri="{FF2B5EF4-FFF2-40B4-BE49-F238E27FC236}">
                    <a16:creationId xmlns:a16="http://schemas.microsoft.com/office/drawing/2014/main" id="{BD9C7292-EA90-BE0A-72EB-35C090D8A7DA}"/>
                  </a:ext>
                </a:extLst>
              </p:cNvPr>
              <p:cNvGrpSpPr/>
              <p:nvPr/>
            </p:nvGrpSpPr>
            <p:grpSpPr>
              <a:xfrm>
                <a:off x="9752590" y="4234255"/>
                <a:ext cx="379423" cy="379423"/>
                <a:chOff x="2997970" y="2273249"/>
                <a:chExt cx="1936748" cy="1936748"/>
              </a:xfrm>
            </p:grpSpPr>
            <p:sp>
              <p:nvSpPr>
                <p:cNvPr id="234" name="Oval 233">
                  <a:extLst>
                    <a:ext uri="{FF2B5EF4-FFF2-40B4-BE49-F238E27FC236}">
                      <a16:creationId xmlns:a16="http://schemas.microsoft.com/office/drawing/2014/main" id="{F377E0E4-807C-B372-4386-211375CF897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5" name="Graphic 234" descr="User with solid fill">
                  <a:extLst>
                    <a:ext uri="{FF2B5EF4-FFF2-40B4-BE49-F238E27FC236}">
                      <a16:creationId xmlns:a16="http://schemas.microsoft.com/office/drawing/2014/main" id="{C45233B2-EBA9-A56F-A0A9-CA52E01FD2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19" name="Group 218">
                <a:extLst>
                  <a:ext uri="{FF2B5EF4-FFF2-40B4-BE49-F238E27FC236}">
                    <a16:creationId xmlns:a16="http://schemas.microsoft.com/office/drawing/2014/main" id="{A8AC4F27-B416-00BB-3CDD-507BE9B9B8A7}"/>
                  </a:ext>
                </a:extLst>
              </p:cNvPr>
              <p:cNvGrpSpPr/>
              <p:nvPr/>
            </p:nvGrpSpPr>
            <p:grpSpPr>
              <a:xfrm>
                <a:off x="10132696" y="4234255"/>
                <a:ext cx="379423" cy="379423"/>
                <a:chOff x="2997970" y="2273249"/>
                <a:chExt cx="1936748" cy="1936748"/>
              </a:xfrm>
            </p:grpSpPr>
            <p:sp>
              <p:nvSpPr>
                <p:cNvPr id="232" name="Oval 231">
                  <a:extLst>
                    <a:ext uri="{FF2B5EF4-FFF2-40B4-BE49-F238E27FC236}">
                      <a16:creationId xmlns:a16="http://schemas.microsoft.com/office/drawing/2014/main" id="{66AEFC0E-0583-5996-4245-391F002003E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3" name="Graphic 232" descr="User with solid fill">
                  <a:extLst>
                    <a:ext uri="{FF2B5EF4-FFF2-40B4-BE49-F238E27FC236}">
                      <a16:creationId xmlns:a16="http://schemas.microsoft.com/office/drawing/2014/main" id="{0F739AD5-0C4F-F450-ADF8-30FAA66AA63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20" name="Group 219">
                <a:extLst>
                  <a:ext uri="{FF2B5EF4-FFF2-40B4-BE49-F238E27FC236}">
                    <a16:creationId xmlns:a16="http://schemas.microsoft.com/office/drawing/2014/main" id="{82EAA74F-4FD4-38FE-1A06-9948105E9A6E}"/>
                  </a:ext>
                </a:extLst>
              </p:cNvPr>
              <p:cNvGrpSpPr/>
              <p:nvPr/>
            </p:nvGrpSpPr>
            <p:grpSpPr>
              <a:xfrm>
                <a:off x="10512802" y="4234255"/>
                <a:ext cx="379423" cy="379423"/>
                <a:chOff x="2997970" y="2273249"/>
                <a:chExt cx="1936748" cy="1936748"/>
              </a:xfrm>
            </p:grpSpPr>
            <p:sp>
              <p:nvSpPr>
                <p:cNvPr id="230" name="Oval 229">
                  <a:extLst>
                    <a:ext uri="{FF2B5EF4-FFF2-40B4-BE49-F238E27FC236}">
                      <a16:creationId xmlns:a16="http://schemas.microsoft.com/office/drawing/2014/main" id="{41CA3874-4EE9-381D-6F52-EBA5B08C261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1" name="Graphic 230" descr="User with solid fill">
                  <a:extLst>
                    <a:ext uri="{FF2B5EF4-FFF2-40B4-BE49-F238E27FC236}">
                      <a16:creationId xmlns:a16="http://schemas.microsoft.com/office/drawing/2014/main" id="{9ECA0C55-ACD3-090C-3964-701C8365B32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21" name="Group 220">
                <a:extLst>
                  <a:ext uri="{FF2B5EF4-FFF2-40B4-BE49-F238E27FC236}">
                    <a16:creationId xmlns:a16="http://schemas.microsoft.com/office/drawing/2014/main" id="{98027F00-8A8B-DADA-A25B-288060DB583D}"/>
                  </a:ext>
                </a:extLst>
              </p:cNvPr>
              <p:cNvGrpSpPr/>
              <p:nvPr/>
            </p:nvGrpSpPr>
            <p:grpSpPr>
              <a:xfrm>
                <a:off x="10892908" y="4234255"/>
                <a:ext cx="379423" cy="379423"/>
                <a:chOff x="2997970" y="2273249"/>
                <a:chExt cx="1936748" cy="1936748"/>
              </a:xfrm>
            </p:grpSpPr>
            <p:sp>
              <p:nvSpPr>
                <p:cNvPr id="228" name="Oval 227">
                  <a:extLst>
                    <a:ext uri="{FF2B5EF4-FFF2-40B4-BE49-F238E27FC236}">
                      <a16:creationId xmlns:a16="http://schemas.microsoft.com/office/drawing/2014/main" id="{4CB7AEF5-86C5-772B-5772-8B68B55AB061}"/>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9" name="Graphic 228" descr="User with solid fill">
                  <a:extLst>
                    <a:ext uri="{FF2B5EF4-FFF2-40B4-BE49-F238E27FC236}">
                      <a16:creationId xmlns:a16="http://schemas.microsoft.com/office/drawing/2014/main" id="{D6012637-E0E8-657C-B00E-E4DF0EADA9A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22" name="Group 221">
                <a:extLst>
                  <a:ext uri="{FF2B5EF4-FFF2-40B4-BE49-F238E27FC236}">
                    <a16:creationId xmlns:a16="http://schemas.microsoft.com/office/drawing/2014/main" id="{8B7E806B-7C7B-DCD4-D8A1-1B967A414E51}"/>
                  </a:ext>
                </a:extLst>
              </p:cNvPr>
              <p:cNvGrpSpPr/>
              <p:nvPr/>
            </p:nvGrpSpPr>
            <p:grpSpPr>
              <a:xfrm>
                <a:off x="11273014" y="4234255"/>
                <a:ext cx="379423" cy="379423"/>
                <a:chOff x="2997970" y="2273249"/>
                <a:chExt cx="1936748" cy="1936748"/>
              </a:xfrm>
            </p:grpSpPr>
            <p:sp>
              <p:nvSpPr>
                <p:cNvPr id="226" name="Oval 225">
                  <a:extLst>
                    <a:ext uri="{FF2B5EF4-FFF2-40B4-BE49-F238E27FC236}">
                      <a16:creationId xmlns:a16="http://schemas.microsoft.com/office/drawing/2014/main" id="{05747ED8-43E1-385B-0BD4-EBD0381DACC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7" name="Graphic 226" descr="User with solid fill">
                  <a:extLst>
                    <a:ext uri="{FF2B5EF4-FFF2-40B4-BE49-F238E27FC236}">
                      <a16:creationId xmlns:a16="http://schemas.microsoft.com/office/drawing/2014/main" id="{53530A85-B513-9C2D-AD04-E2C538506B5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23" name="Group 222">
                <a:extLst>
                  <a:ext uri="{FF2B5EF4-FFF2-40B4-BE49-F238E27FC236}">
                    <a16:creationId xmlns:a16="http://schemas.microsoft.com/office/drawing/2014/main" id="{E17D9465-A708-EF3A-9A6D-188938C2CFA0}"/>
                  </a:ext>
                </a:extLst>
              </p:cNvPr>
              <p:cNvGrpSpPr/>
              <p:nvPr/>
            </p:nvGrpSpPr>
            <p:grpSpPr>
              <a:xfrm>
                <a:off x="11653121" y="4234255"/>
                <a:ext cx="379423" cy="379423"/>
                <a:chOff x="2997970" y="2273249"/>
                <a:chExt cx="1936748" cy="1936748"/>
              </a:xfrm>
            </p:grpSpPr>
            <p:sp>
              <p:nvSpPr>
                <p:cNvPr id="224" name="Oval 223">
                  <a:extLst>
                    <a:ext uri="{FF2B5EF4-FFF2-40B4-BE49-F238E27FC236}">
                      <a16:creationId xmlns:a16="http://schemas.microsoft.com/office/drawing/2014/main" id="{89FE391F-9CD0-4663-CFAD-27367330E0B6}"/>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5" name="Graphic 224" descr="User with solid fill">
                  <a:extLst>
                    <a:ext uri="{FF2B5EF4-FFF2-40B4-BE49-F238E27FC236}">
                      <a16:creationId xmlns:a16="http://schemas.microsoft.com/office/drawing/2014/main" id="{596F24C3-BB61-CA02-7877-4F6E1205E1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grpSp>
      <p:cxnSp>
        <p:nvCxnSpPr>
          <p:cNvPr id="245" name="Connector: Elbow 244">
            <a:extLst>
              <a:ext uri="{FF2B5EF4-FFF2-40B4-BE49-F238E27FC236}">
                <a16:creationId xmlns:a16="http://schemas.microsoft.com/office/drawing/2014/main" id="{7E8AB059-5FD4-0B4E-3B1B-E1CF7509ECF9}"/>
              </a:ext>
            </a:extLst>
          </p:cNvPr>
          <p:cNvCxnSpPr>
            <a:stCxn id="9" idx="2"/>
            <a:endCxn id="8" idx="0"/>
          </p:cNvCxnSpPr>
          <p:nvPr/>
        </p:nvCxnSpPr>
        <p:spPr>
          <a:xfrm rot="5400000">
            <a:off x="6287711" y="368795"/>
            <a:ext cx="199088" cy="1252199"/>
          </a:xfrm>
          <a:prstGeom prst="bentConnector3">
            <a:avLst/>
          </a:prstGeom>
        </p:spPr>
        <p:style>
          <a:lnRef idx="1">
            <a:schemeClr val="dk1"/>
          </a:lnRef>
          <a:fillRef idx="0">
            <a:schemeClr val="dk1"/>
          </a:fillRef>
          <a:effectRef idx="0">
            <a:schemeClr val="dk1"/>
          </a:effectRef>
          <a:fontRef idx="minor">
            <a:schemeClr val="tx1"/>
          </a:fontRef>
        </p:style>
      </p:cxnSp>
      <p:pic>
        <p:nvPicPr>
          <p:cNvPr id="259" name="Picture 258" descr="A red and green binders&#10;&#10;Description automatically generated">
            <a:extLst>
              <a:ext uri="{FF2B5EF4-FFF2-40B4-BE49-F238E27FC236}">
                <a16:creationId xmlns:a16="http://schemas.microsoft.com/office/drawing/2014/main" id="{3F63957C-8137-2C4F-361D-5E63B18DCA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2391" y="1023080"/>
            <a:ext cx="2980234" cy="3094959"/>
          </a:xfrm>
          <a:prstGeom prst="rect">
            <a:avLst/>
          </a:prstGeom>
        </p:spPr>
      </p:pic>
      <p:pic>
        <p:nvPicPr>
          <p:cNvPr id="264" name="Picture 263" descr="A blue arrow pointing up&#10;&#10;Description automatically generated">
            <a:extLst>
              <a:ext uri="{FF2B5EF4-FFF2-40B4-BE49-F238E27FC236}">
                <a16:creationId xmlns:a16="http://schemas.microsoft.com/office/drawing/2014/main" id="{DC2D4313-E5A1-33DA-BAB9-BC3BA07D9F3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907083" flipV="1">
            <a:off x="3826999" y="609892"/>
            <a:ext cx="1314749" cy="1362626"/>
          </a:xfrm>
          <a:prstGeom prst="rect">
            <a:avLst/>
          </a:prstGeom>
        </p:spPr>
      </p:pic>
      <p:pic>
        <p:nvPicPr>
          <p:cNvPr id="266" name="Picture 265">
            <a:extLst>
              <a:ext uri="{FF2B5EF4-FFF2-40B4-BE49-F238E27FC236}">
                <a16:creationId xmlns:a16="http://schemas.microsoft.com/office/drawing/2014/main" id="{A03B3AB6-47C2-5613-D754-74DF2DB6EFC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rot="2601857">
            <a:off x="3837618" y="3084944"/>
            <a:ext cx="1994340" cy="1061006"/>
          </a:xfrm>
          <a:prstGeom prst="rect">
            <a:avLst/>
          </a:prstGeom>
        </p:spPr>
      </p:pic>
      <p:sp>
        <p:nvSpPr>
          <p:cNvPr id="267" name="Rectangle 266">
            <a:extLst>
              <a:ext uri="{FF2B5EF4-FFF2-40B4-BE49-F238E27FC236}">
                <a16:creationId xmlns:a16="http://schemas.microsoft.com/office/drawing/2014/main" id="{8751004E-6805-BCAE-ACB7-A10D2F2556C3}"/>
              </a:ext>
            </a:extLst>
          </p:cNvPr>
          <p:cNvSpPr/>
          <p:nvPr/>
        </p:nvSpPr>
        <p:spPr>
          <a:xfrm>
            <a:off x="5995052" y="2504810"/>
            <a:ext cx="2948940" cy="2057400"/>
          </a:xfrm>
          <a:prstGeom prst="rect">
            <a:avLst/>
          </a:prstGeom>
          <a:noFill/>
          <a:ln>
            <a:solidFill>
              <a:srgbClr val="3B53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70" name="Connector: Elbow 269">
            <a:extLst>
              <a:ext uri="{FF2B5EF4-FFF2-40B4-BE49-F238E27FC236}">
                <a16:creationId xmlns:a16="http://schemas.microsoft.com/office/drawing/2014/main" id="{71FE16EE-3B6D-E5AA-8954-9E1B12D68A39}"/>
              </a:ext>
            </a:extLst>
          </p:cNvPr>
          <p:cNvCxnSpPr>
            <a:stCxn id="9" idx="2"/>
            <a:endCxn id="3" idx="0"/>
          </p:cNvCxnSpPr>
          <p:nvPr/>
        </p:nvCxnSpPr>
        <p:spPr>
          <a:xfrm rot="5400000">
            <a:off x="6721577" y="818763"/>
            <a:ext cx="215190" cy="368365"/>
          </a:xfrm>
          <a:prstGeom prst="bentConnector3">
            <a:avLst/>
          </a:prstGeom>
        </p:spPr>
        <p:style>
          <a:lnRef idx="1">
            <a:schemeClr val="dk1"/>
          </a:lnRef>
          <a:fillRef idx="0">
            <a:schemeClr val="dk1"/>
          </a:fillRef>
          <a:effectRef idx="0">
            <a:schemeClr val="dk1"/>
          </a:effectRef>
          <a:fontRef idx="minor">
            <a:schemeClr val="tx1"/>
          </a:fontRef>
        </p:style>
      </p:cxnSp>
      <p:cxnSp>
        <p:nvCxnSpPr>
          <p:cNvPr id="272" name="Connector: Elbow 271">
            <a:extLst>
              <a:ext uri="{FF2B5EF4-FFF2-40B4-BE49-F238E27FC236}">
                <a16:creationId xmlns:a16="http://schemas.microsoft.com/office/drawing/2014/main" id="{A04CDE57-C510-2C0E-34AF-B3141A588ACB}"/>
              </a:ext>
            </a:extLst>
          </p:cNvPr>
          <p:cNvCxnSpPr>
            <a:stCxn id="9" idx="2"/>
            <a:endCxn id="5" idx="0"/>
          </p:cNvCxnSpPr>
          <p:nvPr/>
        </p:nvCxnSpPr>
        <p:spPr>
          <a:xfrm rot="16200000" flipH="1">
            <a:off x="7073593" y="835111"/>
            <a:ext cx="215190" cy="335668"/>
          </a:xfrm>
          <a:prstGeom prst="bentConnector3">
            <a:avLst/>
          </a:prstGeom>
        </p:spPr>
        <p:style>
          <a:lnRef idx="1">
            <a:schemeClr val="dk1"/>
          </a:lnRef>
          <a:fillRef idx="0">
            <a:schemeClr val="dk1"/>
          </a:fillRef>
          <a:effectRef idx="0">
            <a:schemeClr val="dk1"/>
          </a:effectRef>
          <a:fontRef idx="minor">
            <a:schemeClr val="tx1"/>
          </a:fontRef>
        </p:style>
      </p:cxnSp>
      <p:cxnSp>
        <p:nvCxnSpPr>
          <p:cNvPr id="274" name="Connector: Elbow 273">
            <a:extLst>
              <a:ext uri="{FF2B5EF4-FFF2-40B4-BE49-F238E27FC236}">
                <a16:creationId xmlns:a16="http://schemas.microsoft.com/office/drawing/2014/main" id="{B8C870F9-5A0E-952E-37FE-94980D4EAF60}"/>
              </a:ext>
            </a:extLst>
          </p:cNvPr>
          <p:cNvCxnSpPr>
            <a:stCxn id="9" idx="2"/>
            <a:endCxn id="7" idx="0"/>
          </p:cNvCxnSpPr>
          <p:nvPr/>
        </p:nvCxnSpPr>
        <p:spPr>
          <a:xfrm rot="16200000" flipH="1">
            <a:off x="7426419" y="482285"/>
            <a:ext cx="214453" cy="1040582"/>
          </a:xfrm>
          <a:prstGeom prst="bentConnector3">
            <a:avLst/>
          </a:prstGeom>
        </p:spPr>
        <p:style>
          <a:lnRef idx="1">
            <a:schemeClr val="dk1"/>
          </a:lnRef>
          <a:fillRef idx="0">
            <a:schemeClr val="dk1"/>
          </a:fillRef>
          <a:effectRef idx="0">
            <a:schemeClr val="dk1"/>
          </a:effectRef>
          <a:fontRef idx="minor">
            <a:schemeClr val="tx1"/>
          </a:fontRef>
        </p:style>
      </p:cxnSp>
      <p:cxnSp>
        <p:nvCxnSpPr>
          <p:cNvPr id="276" name="Connector: Elbow 275">
            <a:extLst>
              <a:ext uri="{FF2B5EF4-FFF2-40B4-BE49-F238E27FC236}">
                <a16:creationId xmlns:a16="http://schemas.microsoft.com/office/drawing/2014/main" id="{4FC26B69-42B8-2E8E-C180-F0EB13AC5392}"/>
              </a:ext>
            </a:extLst>
          </p:cNvPr>
          <p:cNvCxnSpPr>
            <a:stCxn id="9" idx="2"/>
            <a:endCxn id="4" idx="0"/>
          </p:cNvCxnSpPr>
          <p:nvPr/>
        </p:nvCxnSpPr>
        <p:spPr>
          <a:xfrm rot="16200000" flipH="1">
            <a:off x="7778129" y="130574"/>
            <a:ext cx="215190" cy="1744741"/>
          </a:xfrm>
          <a:prstGeom prst="bentConnector3">
            <a:avLst/>
          </a:prstGeom>
        </p:spPr>
        <p:style>
          <a:lnRef idx="1">
            <a:schemeClr val="dk1"/>
          </a:lnRef>
          <a:fillRef idx="0">
            <a:schemeClr val="dk1"/>
          </a:fillRef>
          <a:effectRef idx="0">
            <a:schemeClr val="dk1"/>
          </a:effectRef>
          <a:fontRef idx="minor">
            <a:schemeClr val="tx1"/>
          </a:fontRef>
        </p:style>
      </p:cxnSp>
      <p:cxnSp>
        <p:nvCxnSpPr>
          <p:cNvPr id="278" name="Connector: Elbow 277">
            <a:extLst>
              <a:ext uri="{FF2B5EF4-FFF2-40B4-BE49-F238E27FC236}">
                <a16:creationId xmlns:a16="http://schemas.microsoft.com/office/drawing/2014/main" id="{CB156BD7-D864-D63D-AB27-5DD7A6902FC8}"/>
              </a:ext>
            </a:extLst>
          </p:cNvPr>
          <p:cNvCxnSpPr>
            <a:stCxn id="3" idx="2"/>
            <a:endCxn id="13" idx="0"/>
          </p:cNvCxnSpPr>
          <p:nvPr/>
        </p:nvCxnSpPr>
        <p:spPr>
          <a:xfrm rot="5400000">
            <a:off x="6356173" y="1916061"/>
            <a:ext cx="462716" cy="114919"/>
          </a:xfrm>
          <a:prstGeom prst="bentConnector3">
            <a:avLst/>
          </a:prstGeom>
        </p:spPr>
        <p:style>
          <a:lnRef idx="1">
            <a:schemeClr val="dk1"/>
          </a:lnRef>
          <a:fillRef idx="0">
            <a:schemeClr val="dk1"/>
          </a:fillRef>
          <a:effectRef idx="0">
            <a:schemeClr val="dk1"/>
          </a:effectRef>
          <a:fontRef idx="minor">
            <a:schemeClr val="tx1"/>
          </a:fontRef>
        </p:style>
      </p:cxnSp>
      <p:cxnSp>
        <p:nvCxnSpPr>
          <p:cNvPr id="280" name="Connector: Elbow 279">
            <a:extLst>
              <a:ext uri="{FF2B5EF4-FFF2-40B4-BE49-F238E27FC236}">
                <a16:creationId xmlns:a16="http://schemas.microsoft.com/office/drawing/2014/main" id="{C753B225-04A8-D6DD-D1B0-D560BC1F0E16}"/>
              </a:ext>
            </a:extLst>
          </p:cNvPr>
          <p:cNvCxnSpPr>
            <a:stCxn id="3" idx="2"/>
            <a:endCxn id="18" idx="0"/>
          </p:cNvCxnSpPr>
          <p:nvPr/>
        </p:nvCxnSpPr>
        <p:spPr>
          <a:xfrm rot="16200000" flipH="1">
            <a:off x="6551491" y="1835660"/>
            <a:ext cx="462716" cy="275719"/>
          </a:xfrm>
          <a:prstGeom prst="bentConnector3">
            <a:avLst/>
          </a:prstGeom>
        </p:spPr>
        <p:style>
          <a:lnRef idx="1">
            <a:schemeClr val="dk1"/>
          </a:lnRef>
          <a:fillRef idx="0">
            <a:schemeClr val="dk1"/>
          </a:fillRef>
          <a:effectRef idx="0">
            <a:schemeClr val="dk1"/>
          </a:effectRef>
          <a:fontRef idx="minor">
            <a:schemeClr val="tx1"/>
          </a:fontRef>
        </p:style>
      </p:cxnSp>
      <p:cxnSp>
        <p:nvCxnSpPr>
          <p:cNvPr id="282" name="Connector: Elbow 281">
            <a:extLst>
              <a:ext uri="{FF2B5EF4-FFF2-40B4-BE49-F238E27FC236}">
                <a16:creationId xmlns:a16="http://schemas.microsoft.com/office/drawing/2014/main" id="{703CBCE9-43B0-98E9-5AE4-EA710A95343A}"/>
              </a:ext>
            </a:extLst>
          </p:cNvPr>
          <p:cNvCxnSpPr>
            <a:stCxn id="3" idx="2"/>
            <a:endCxn id="21" idx="0"/>
          </p:cNvCxnSpPr>
          <p:nvPr/>
        </p:nvCxnSpPr>
        <p:spPr>
          <a:xfrm rot="16200000" flipH="1">
            <a:off x="6746810" y="1640342"/>
            <a:ext cx="462716" cy="666356"/>
          </a:xfrm>
          <a:prstGeom prst="bentConnector3">
            <a:avLst/>
          </a:prstGeom>
        </p:spPr>
        <p:style>
          <a:lnRef idx="1">
            <a:schemeClr val="dk1"/>
          </a:lnRef>
          <a:fillRef idx="0">
            <a:schemeClr val="dk1"/>
          </a:fillRef>
          <a:effectRef idx="0">
            <a:schemeClr val="dk1"/>
          </a:effectRef>
          <a:fontRef idx="minor">
            <a:schemeClr val="tx1"/>
          </a:fontRef>
        </p:style>
      </p:cxnSp>
      <p:cxnSp>
        <p:nvCxnSpPr>
          <p:cNvPr id="286" name="Connector: Elbow 285">
            <a:extLst>
              <a:ext uri="{FF2B5EF4-FFF2-40B4-BE49-F238E27FC236}">
                <a16:creationId xmlns:a16="http://schemas.microsoft.com/office/drawing/2014/main" id="{C6FF795A-9E3C-3824-CB58-62265E360495}"/>
              </a:ext>
            </a:extLst>
          </p:cNvPr>
          <p:cNvCxnSpPr>
            <a:stCxn id="7" idx="2"/>
            <a:endCxn id="24" idx="0"/>
          </p:cNvCxnSpPr>
          <p:nvPr/>
        </p:nvCxnSpPr>
        <p:spPr>
          <a:xfrm rot="5400000">
            <a:off x="7646970" y="1797912"/>
            <a:ext cx="461980" cy="351953"/>
          </a:xfrm>
          <a:prstGeom prst="bentConnector3">
            <a:avLst/>
          </a:prstGeom>
        </p:spPr>
        <p:style>
          <a:lnRef idx="1">
            <a:schemeClr val="dk1"/>
          </a:lnRef>
          <a:fillRef idx="0">
            <a:schemeClr val="dk1"/>
          </a:fillRef>
          <a:effectRef idx="0">
            <a:schemeClr val="dk1"/>
          </a:effectRef>
          <a:fontRef idx="minor">
            <a:schemeClr val="tx1"/>
          </a:fontRef>
        </p:style>
      </p:cxnSp>
      <p:cxnSp>
        <p:nvCxnSpPr>
          <p:cNvPr id="288" name="Connector: Elbow 287">
            <a:extLst>
              <a:ext uri="{FF2B5EF4-FFF2-40B4-BE49-F238E27FC236}">
                <a16:creationId xmlns:a16="http://schemas.microsoft.com/office/drawing/2014/main" id="{8FD5F697-7478-2901-C832-0C2F1DFD4F4B}"/>
              </a:ext>
            </a:extLst>
          </p:cNvPr>
          <p:cNvCxnSpPr>
            <a:stCxn id="7" idx="2"/>
            <a:endCxn id="27" idx="0"/>
          </p:cNvCxnSpPr>
          <p:nvPr/>
        </p:nvCxnSpPr>
        <p:spPr>
          <a:xfrm rot="16200000" flipH="1">
            <a:off x="7842289" y="1954546"/>
            <a:ext cx="461980" cy="38685"/>
          </a:xfrm>
          <a:prstGeom prst="bentConnector3">
            <a:avLst/>
          </a:prstGeom>
        </p:spPr>
        <p:style>
          <a:lnRef idx="1">
            <a:schemeClr val="dk1"/>
          </a:lnRef>
          <a:fillRef idx="0">
            <a:schemeClr val="dk1"/>
          </a:fillRef>
          <a:effectRef idx="0">
            <a:schemeClr val="dk1"/>
          </a:effectRef>
          <a:fontRef idx="minor">
            <a:schemeClr val="tx1"/>
          </a:fontRef>
        </p:style>
      </p:cxnSp>
      <p:cxnSp>
        <p:nvCxnSpPr>
          <p:cNvPr id="290" name="Connector: Elbow 289">
            <a:extLst>
              <a:ext uri="{FF2B5EF4-FFF2-40B4-BE49-F238E27FC236}">
                <a16:creationId xmlns:a16="http://schemas.microsoft.com/office/drawing/2014/main" id="{D98C20F5-845F-6171-6A86-9FF940CF0654}"/>
              </a:ext>
            </a:extLst>
          </p:cNvPr>
          <p:cNvCxnSpPr>
            <a:stCxn id="7" idx="2"/>
            <a:endCxn id="30" idx="0"/>
          </p:cNvCxnSpPr>
          <p:nvPr/>
        </p:nvCxnSpPr>
        <p:spPr>
          <a:xfrm rot="16200000" flipH="1">
            <a:off x="8037607" y="1759227"/>
            <a:ext cx="461980" cy="429322"/>
          </a:xfrm>
          <a:prstGeom prst="bentConnector3">
            <a:avLst/>
          </a:prstGeom>
        </p:spPr>
        <p:style>
          <a:lnRef idx="1">
            <a:schemeClr val="dk1"/>
          </a:lnRef>
          <a:fillRef idx="0">
            <a:schemeClr val="dk1"/>
          </a:fillRef>
          <a:effectRef idx="0">
            <a:schemeClr val="dk1"/>
          </a:effectRef>
          <a:fontRef idx="minor">
            <a:schemeClr val="tx1"/>
          </a:fontRef>
        </p:style>
      </p:cxnSp>
      <p:pic>
        <p:nvPicPr>
          <p:cNvPr id="2" name="Content Placeholder 8" descr="A green letter on a black background&#10;&#10;Description automatically generated">
            <a:extLst>
              <a:ext uri="{FF2B5EF4-FFF2-40B4-BE49-F238E27FC236}">
                <a16:creationId xmlns:a16="http://schemas.microsoft.com/office/drawing/2014/main" id="{018A81C2-08DB-0CB4-9E15-BA8E53C92B1E}"/>
              </a:ext>
            </a:extLst>
          </p:cNvPr>
          <p:cNvPicPr>
            <a:picLocks noGrp="1" noChangeAspect="1"/>
          </p:cNvPicPr>
          <p:nvPr>
            <p:ph idx="1"/>
          </p:nvPr>
        </p:nvPicPr>
        <p:blipFill>
          <a:blip r:embed="rId16"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265692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ag on a mountain&#10;&#10;Description automatically generated">
            <a:extLst>
              <a:ext uri="{FF2B5EF4-FFF2-40B4-BE49-F238E27FC236}">
                <a16:creationId xmlns:a16="http://schemas.microsoft.com/office/drawing/2014/main" id="{4C1CCC5D-E51D-3996-8807-B0B8A024D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225143"/>
          </a:xfrm>
          <a:prstGeom prst="rect">
            <a:avLst/>
          </a:prstGeom>
        </p:spPr>
      </p:pic>
      <p:pic>
        <p:nvPicPr>
          <p:cNvPr id="2" name="Content Placeholder 8">
            <a:extLst>
              <a:ext uri="{FF2B5EF4-FFF2-40B4-BE49-F238E27FC236}">
                <a16:creationId xmlns:a16="http://schemas.microsoft.com/office/drawing/2014/main" id="{CE22494D-5C0F-46FE-3552-20DFFE678AC0}"/>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p:blipFill>
        <p:spPr>
          <a:xfrm>
            <a:off x="8153400" y="60728"/>
            <a:ext cx="887690" cy="301222"/>
          </a:xfrm>
        </p:spPr>
      </p:pic>
    </p:spTree>
    <p:custDataLst>
      <p:tags r:id="rId1"/>
    </p:custDataLst>
    <p:extLst>
      <p:ext uri="{BB962C8B-B14F-4D97-AF65-F5344CB8AC3E}">
        <p14:creationId xmlns:p14="http://schemas.microsoft.com/office/powerpoint/2010/main" val="699542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75AAE97-CDDB-E85C-E8F0-8627E3FC8CAC}"/>
              </a:ext>
            </a:extLst>
          </p:cNvPr>
          <p:cNvGrpSpPr/>
          <p:nvPr/>
        </p:nvGrpSpPr>
        <p:grpSpPr>
          <a:xfrm>
            <a:off x="6329178" y="1109803"/>
            <a:ext cx="2745609" cy="633096"/>
            <a:chOff x="279816" y="628412"/>
            <a:chExt cx="12071079" cy="2783408"/>
          </a:xfrm>
        </p:grpSpPr>
        <p:pic>
          <p:nvPicPr>
            <p:cNvPr id="3" name="Picture 2" descr="A person with long black hair&#10;&#10;Description automatically generated">
              <a:extLst>
                <a:ext uri="{FF2B5EF4-FFF2-40B4-BE49-F238E27FC236}">
                  <a16:creationId xmlns:a16="http://schemas.microsoft.com/office/drawing/2014/main" id="{3BC84A41-DEFF-1FD8-0821-743BFB512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816" y="631654"/>
              <a:ext cx="2776929" cy="2776929"/>
            </a:xfrm>
            <a:prstGeom prst="rect">
              <a:avLst/>
            </a:prstGeom>
          </p:spPr>
        </p:pic>
        <p:pic>
          <p:nvPicPr>
            <p:cNvPr id="4" name="Picture 3" descr="A person wearing glasses and smiling&#10;&#10;Description automatically generated">
              <a:extLst>
                <a:ext uri="{FF2B5EF4-FFF2-40B4-BE49-F238E27FC236}">
                  <a16:creationId xmlns:a16="http://schemas.microsoft.com/office/drawing/2014/main" id="{CAD4363A-6C78-EFFD-04B7-ABD7428F82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6220" y="631653"/>
              <a:ext cx="2784675" cy="2776929"/>
            </a:xfrm>
            <a:prstGeom prst="rect">
              <a:avLst/>
            </a:prstGeom>
          </p:spPr>
        </p:pic>
        <p:pic>
          <p:nvPicPr>
            <p:cNvPr id="5" name="Picture 4" descr="A person in a black shirt&#10;&#10;Description automatically generated">
              <a:extLst>
                <a:ext uri="{FF2B5EF4-FFF2-40B4-BE49-F238E27FC236}">
                  <a16:creationId xmlns:a16="http://schemas.microsoft.com/office/drawing/2014/main" id="{8D652356-BEAA-6568-0627-AD8A923CAC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7912" y="631653"/>
              <a:ext cx="2791303" cy="2776929"/>
            </a:xfrm>
            <a:prstGeom prst="rect">
              <a:avLst/>
            </a:prstGeom>
          </p:spPr>
        </p:pic>
        <p:pic>
          <p:nvPicPr>
            <p:cNvPr id="7" name="Picture 6" descr="A close-up of a person smiling&#10;&#10;Description automatically generated">
              <a:extLst>
                <a:ext uri="{FF2B5EF4-FFF2-40B4-BE49-F238E27FC236}">
                  <a16:creationId xmlns:a16="http://schemas.microsoft.com/office/drawing/2014/main" id="{23C93393-77A3-1246-1502-B58DAF51EE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0382" y="628412"/>
              <a:ext cx="2784675" cy="2783408"/>
            </a:xfrm>
            <a:prstGeom prst="rect">
              <a:avLst/>
            </a:prstGeom>
          </p:spPr>
        </p:pic>
      </p:grpSp>
      <p:pic>
        <p:nvPicPr>
          <p:cNvPr id="8" name="Picture 7" descr="A person smiling at camera&#10;&#10;Description automatically generated">
            <a:extLst>
              <a:ext uri="{FF2B5EF4-FFF2-40B4-BE49-F238E27FC236}">
                <a16:creationId xmlns:a16="http://schemas.microsoft.com/office/drawing/2014/main" id="{43843590-DF2B-1801-C261-820A87E42E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0155" y="1094437"/>
            <a:ext cx="682001" cy="682001"/>
          </a:xfrm>
          <a:prstGeom prst="rect">
            <a:avLst/>
          </a:prstGeom>
        </p:spPr>
      </p:pic>
      <p:pic>
        <p:nvPicPr>
          <p:cNvPr id="9" name="Picture 8" descr="A person wearing glasses and orange blazer&#10;&#10;Description automatically generated">
            <a:extLst>
              <a:ext uri="{FF2B5EF4-FFF2-40B4-BE49-F238E27FC236}">
                <a16:creationId xmlns:a16="http://schemas.microsoft.com/office/drawing/2014/main" id="{41080FEE-0FBD-69DB-66B8-0A1D1C7BDF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72354" y="209550"/>
            <a:ext cx="682001" cy="685800"/>
          </a:xfrm>
          <a:prstGeom prst="rect">
            <a:avLst/>
          </a:prstGeom>
        </p:spPr>
      </p:pic>
      <p:grpSp>
        <p:nvGrpSpPr>
          <p:cNvPr id="268" name="Group 267">
            <a:extLst>
              <a:ext uri="{FF2B5EF4-FFF2-40B4-BE49-F238E27FC236}">
                <a16:creationId xmlns:a16="http://schemas.microsoft.com/office/drawing/2014/main" id="{58A5404D-CF78-1A81-DC31-D089DF057BCC}"/>
              </a:ext>
            </a:extLst>
          </p:cNvPr>
          <p:cNvGrpSpPr/>
          <p:nvPr/>
        </p:nvGrpSpPr>
        <p:grpSpPr>
          <a:xfrm>
            <a:off x="6387787" y="2204879"/>
            <a:ext cx="2237754" cy="284567"/>
            <a:chOff x="8517049" y="3472993"/>
            <a:chExt cx="2983672" cy="379423"/>
          </a:xfrm>
        </p:grpSpPr>
        <p:grpSp>
          <p:nvGrpSpPr>
            <p:cNvPr id="14" name="Group 13">
              <a:extLst>
                <a:ext uri="{FF2B5EF4-FFF2-40B4-BE49-F238E27FC236}">
                  <a16:creationId xmlns:a16="http://schemas.microsoft.com/office/drawing/2014/main" id="{93CE95CA-A4D4-0097-DFFF-5510DD8BEF74}"/>
                </a:ext>
              </a:extLst>
            </p:cNvPr>
            <p:cNvGrpSpPr/>
            <p:nvPr/>
          </p:nvGrpSpPr>
          <p:grpSpPr>
            <a:xfrm>
              <a:off x="8517049" y="3472993"/>
              <a:ext cx="379423" cy="379423"/>
              <a:chOff x="139421" y="1061545"/>
              <a:chExt cx="1936748" cy="1936748"/>
            </a:xfrm>
          </p:grpSpPr>
          <p:sp>
            <p:nvSpPr>
              <p:cNvPr id="12" name="Oval 11">
                <a:extLst>
                  <a:ext uri="{FF2B5EF4-FFF2-40B4-BE49-F238E27FC236}">
                    <a16:creationId xmlns:a16="http://schemas.microsoft.com/office/drawing/2014/main" id="{D3B3F6CF-DF34-BD64-E118-000A628BA49A}"/>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Graphic 12" descr="User with solid fill">
                <a:extLst>
                  <a:ext uri="{FF2B5EF4-FFF2-40B4-BE49-F238E27FC236}">
                    <a16:creationId xmlns:a16="http://schemas.microsoft.com/office/drawing/2014/main" id="{5C6AD5A1-3A12-619F-575A-4053CC5748B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421" y="1061545"/>
                <a:ext cx="1936748" cy="1936748"/>
              </a:xfrm>
              <a:prstGeom prst="rect">
                <a:avLst/>
              </a:prstGeom>
            </p:spPr>
          </p:pic>
        </p:grpSp>
        <p:grpSp>
          <p:nvGrpSpPr>
            <p:cNvPr id="16" name="Group 15">
              <a:extLst>
                <a:ext uri="{FF2B5EF4-FFF2-40B4-BE49-F238E27FC236}">
                  <a16:creationId xmlns:a16="http://schemas.microsoft.com/office/drawing/2014/main" id="{9F135E30-C99E-BB91-558D-EED3B0A87175}"/>
                </a:ext>
              </a:extLst>
            </p:cNvPr>
            <p:cNvGrpSpPr/>
            <p:nvPr/>
          </p:nvGrpSpPr>
          <p:grpSpPr>
            <a:xfrm>
              <a:off x="9037899" y="3472993"/>
              <a:ext cx="379423" cy="379423"/>
              <a:chOff x="139421" y="1061545"/>
              <a:chExt cx="1936748" cy="1936748"/>
            </a:xfrm>
          </p:grpSpPr>
          <p:sp>
            <p:nvSpPr>
              <p:cNvPr id="17" name="Oval 16">
                <a:extLst>
                  <a:ext uri="{FF2B5EF4-FFF2-40B4-BE49-F238E27FC236}">
                    <a16:creationId xmlns:a16="http://schemas.microsoft.com/office/drawing/2014/main" id="{1F600399-E20C-DF44-D795-1D95FEF7F86B}"/>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8" name="Graphic 17" descr="User with solid fill">
                <a:extLst>
                  <a:ext uri="{FF2B5EF4-FFF2-40B4-BE49-F238E27FC236}">
                    <a16:creationId xmlns:a16="http://schemas.microsoft.com/office/drawing/2014/main" id="{893AE180-C719-2A8A-456D-F03332494E5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421" y="1061545"/>
                <a:ext cx="1936748" cy="1936748"/>
              </a:xfrm>
              <a:prstGeom prst="rect">
                <a:avLst/>
              </a:prstGeom>
            </p:spPr>
          </p:pic>
        </p:grpSp>
        <p:grpSp>
          <p:nvGrpSpPr>
            <p:cNvPr id="19" name="Group 18">
              <a:extLst>
                <a:ext uri="{FF2B5EF4-FFF2-40B4-BE49-F238E27FC236}">
                  <a16:creationId xmlns:a16="http://schemas.microsoft.com/office/drawing/2014/main" id="{F70E9AE0-A52E-CD5B-3E43-EDF93100E5EB}"/>
                </a:ext>
              </a:extLst>
            </p:cNvPr>
            <p:cNvGrpSpPr/>
            <p:nvPr/>
          </p:nvGrpSpPr>
          <p:grpSpPr>
            <a:xfrm>
              <a:off x="9558749" y="3472993"/>
              <a:ext cx="379423" cy="379423"/>
              <a:chOff x="139421" y="1061545"/>
              <a:chExt cx="1936748" cy="1936748"/>
            </a:xfrm>
          </p:grpSpPr>
          <p:sp>
            <p:nvSpPr>
              <p:cNvPr id="20" name="Oval 19">
                <a:extLst>
                  <a:ext uri="{FF2B5EF4-FFF2-40B4-BE49-F238E27FC236}">
                    <a16:creationId xmlns:a16="http://schemas.microsoft.com/office/drawing/2014/main" id="{CCDB33D2-DBE6-D9A8-B881-2ECC34FF46EB}"/>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Graphic 20" descr="User with solid fill">
                <a:extLst>
                  <a:ext uri="{FF2B5EF4-FFF2-40B4-BE49-F238E27FC236}">
                    <a16:creationId xmlns:a16="http://schemas.microsoft.com/office/drawing/2014/main" id="{7B7A9389-2062-0DEF-535A-17ED2B2C82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421" y="1061545"/>
                <a:ext cx="1936748" cy="1936748"/>
              </a:xfrm>
              <a:prstGeom prst="rect">
                <a:avLst/>
              </a:prstGeom>
            </p:spPr>
          </p:pic>
        </p:grpSp>
        <p:grpSp>
          <p:nvGrpSpPr>
            <p:cNvPr id="22" name="Group 21">
              <a:extLst>
                <a:ext uri="{FF2B5EF4-FFF2-40B4-BE49-F238E27FC236}">
                  <a16:creationId xmlns:a16="http://schemas.microsoft.com/office/drawing/2014/main" id="{0C372828-BC1F-C7C3-89CA-84A8E68A10C1}"/>
                </a:ext>
              </a:extLst>
            </p:cNvPr>
            <p:cNvGrpSpPr/>
            <p:nvPr/>
          </p:nvGrpSpPr>
          <p:grpSpPr>
            <a:xfrm>
              <a:off x="10079599" y="3472993"/>
              <a:ext cx="379423" cy="379423"/>
              <a:chOff x="139421" y="1061545"/>
              <a:chExt cx="1936748" cy="1936748"/>
            </a:xfrm>
          </p:grpSpPr>
          <p:sp>
            <p:nvSpPr>
              <p:cNvPr id="23" name="Oval 22">
                <a:extLst>
                  <a:ext uri="{FF2B5EF4-FFF2-40B4-BE49-F238E27FC236}">
                    <a16:creationId xmlns:a16="http://schemas.microsoft.com/office/drawing/2014/main" id="{D4D7A0D1-E5F8-919D-B96D-7E6586ACDF9E}"/>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 name="Graphic 23" descr="User with solid fill">
                <a:extLst>
                  <a:ext uri="{FF2B5EF4-FFF2-40B4-BE49-F238E27FC236}">
                    <a16:creationId xmlns:a16="http://schemas.microsoft.com/office/drawing/2014/main" id="{494CC63D-3E00-E411-89DC-44189E814B2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421" y="1061545"/>
                <a:ext cx="1936748" cy="1936748"/>
              </a:xfrm>
              <a:prstGeom prst="rect">
                <a:avLst/>
              </a:prstGeom>
            </p:spPr>
          </p:pic>
        </p:grpSp>
        <p:grpSp>
          <p:nvGrpSpPr>
            <p:cNvPr id="25" name="Group 24">
              <a:extLst>
                <a:ext uri="{FF2B5EF4-FFF2-40B4-BE49-F238E27FC236}">
                  <a16:creationId xmlns:a16="http://schemas.microsoft.com/office/drawing/2014/main" id="{8DC1644D-268E-D350-EB51-DB8E642ACE8E}"/>
                </a:ext>
              </a:extLst>
            </p:cNvPr>
            <p:cNvGrpSpPr/>
            <p:nvPr/>
          </p:nvGrpSpPr>
          <p:grpSpPr>
            <a:xfrm>
              <a:off x="10600449" y="3472993"/>
              <a:ext cx="379423" cy="379423"/>
              <a:chOff x="139421" y="1061545"/>
              <a:chExt cx="1936748" cy="1936748"/>
            </a:xfrm>
          </p:grpSpPr>
          <p:sp>
            <p:nvSpPr>
              <p:cNvPr id="26" name="Oval 25">
                <a:extLst>
                  <a:ext uri="{FF2B5EF4-FFF2-40B4-BE49-F238E27FC236}">
                    <a16:creationId xmlns:a16="http://schemas.microsoft.com/office/drawing/2014/main" id="{E90A0A44-31B7-114D-6137-4E1BC73418FE}"/>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Graphic 26" descr="User with solid fill">
                <a:extLst>
                  <a:ext uri="{FF2B5EF4-FFF2-40B4-BE49-F238E27FC236}">
                    <a16:creationId xmlns:a16="http://schemas.microsoft.com/office/drawing/2014/main" id="{00E4C5DA-F85F-123F-B747-A529D16E50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421" y="1061545"/>
                <a:ext cx="1936748" cy="1936748"/>
              </a:xfrm>
              <a:prstGeom prst="rect">
                <a:avLst/>
              </a:prstGeom>
            </p:spPr>
          </p:pic>
        </p:grpSp>
        <p:grpSp>
          <p:nvGrpSpPr>
            <p:cNvPr id="28" name="Group 27">
              <a:extLst>
                <a:ext uri="{FF2B5EF4-FFF2-40B4-BE49-F238E27FC236}">
                  <a16:creationId xmlns:a16="http://schemas.microsoft.com/office/drawing/2014/main" id="{E5E75272-3C46-D648-EA13-5C9731EA7CBE}"/>
                </a:ext>
              </a:extLst>
            </p:cNvPr>
            <p:cNvGrpSpPr/>
            <p:nvPr/>
          </p:nvGrpSpPr>
          <p:grpSpPr>
            <a:xfrm>
              <a:off x="11121298" y="3472993"/>
              <a:ext cx="379423" cy="379423"/>
              <a:chOff x="139421" y="1061545"/>
              <a:chExt cx="1936748" cy="1936748"/>
            </a:xfrm>
          </p:grpSpPr>
          <p:sp>
            <p:nvSpPr>
              <p:cNvPr id="29" name="Oval 28">
                <a:extLst>
                  <a:ext uri="{FF2B5EF4-FFF2-40B4-BE49-F238E27FC236}">
                    <a16:creationId xmlns:a16="http://schemas.microsoft.com/office/drawing/2014/main" id="{4BB0DEAF-867B-CE23-E9D8-2720758F178C}"/>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0" name="Graphic 29" descr="User with solid fill">
                <a:extLst>
                  <a:ext uri="{FF2B5EF4-FFF2-40B4-BE49-F238E27FC236}">
                    <a16:creationId xmlns:a16="http://schemas.microsoft.com/office/drawing/2014/main" id="{3F0CA8EF-B3D8-6AE5-B940-BD6456B7890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421" y="1061545"/>
                <a:ext cx="1936748" cy="1936748"/>
              </a:xfrm>
              <a:prstGeom prst="rect">
                <a:avLst/>
              </a:prstGeom>
            </p:spPr>
          </p:pic>
        </p:grpSp>
      </p:grpSp>
      <p:grpSp>
        <p:nvGrpSpPr>
          <p:cNvPr id="260" name="Group 259">
            <a:extLst>
              <a:ext uri="{FF2B5EF4-FFF2-40B4-BE49-F238E27FC236}">
                <a16:creationId xmlns:a16="http://schemas.microsoft.com/office/drawing/2014/main" id="{75C13BA5-D003-BA99-8150-BA5BF233B899}"/>
              </a:ext>
            </a:extLst>
          </p:cNvPr>
          <p:cNvGrpSpPr/>
          <p:nvPr/>
        </p:nvGrpSpPr>
        <p:grpSpPr>
          <a:xfrm>
            <a:off x="6069244" y="2547639"/>
            <a:ext cx="2850284" cy="1952108"/>
            <a:chOff x="8179410" y="3930007"/>
            <a:chExt cx="3800378" cy="2602811"/>
          </a:xfrm>
        </p:grpSpPr>
        <p:grpSp>
          <p:nvGrpSpPr>
            <p:cNvPr id="89" name="Group 88">
              <a:extLst>
                <a:ext uri="{FF2B5EF4-FFF2-40B4-BE49-F238E27FC236}">
                  <a16:creationId xmlns:a16="http://schemas.microsoft.com/office/drawing/2014/main" id="{D2B6E06F-E932-1919-FCC5-93A05E6828DF}"/>
                </a:ext>
              </a:extLst>
            </p:cNvPr>
            <p:cNvGrpSpPr/>
            <p:nvPr/>
          </p:nvGrpSpPr>
          <p:grpSpPr>
            <a:xfrm>
              <a:off x="8179410" y="3930007"/>
              <a:ext cx="3800378" cy="379423"/>
              <a:chOff x="8079766" y="4081855"/>
              <a:chExt cx="3800378" cy="379423"/>
            </a:xfrm>
          </p:grpSpPr>
          <p:grpSp>
            <p:nvGrpSpPr>
              <p:cNvPr id="15" name="Group 14">
                <a:extLst>
                  <a:ext uri="{FF2B5EF4-FFF2-40B4-BE49-F238E27FC236}">
                    <a16:creationId xmlns:a16="http://schemas.microsoft.com/office/drawing/2014/main" id="{377982F1-66D2-2179-A89B-67CF61FFA692}"/>
                  </a:ext>
                </a:extLst>
              </p:cNvPr>
              <p:cNvGrpSpPr/>
              <p:nvPr/>
            </p:nvGrpSpPr>
            <p:grpSpPr>
              <a:xfrm>
                <a:off x="8079766" y="4081855"/>
                <a:ext cx="379423" cy="379423"/>
                <a:chOff x="2997970" y="2273249"/>
                <a:chExt cx="1936748" cy="1936748"/>
              </a:xfrm>
            </p:grpSpPr>
            <p:sp>
              <p:nvSpPr>
                <p:cNvPr id="11" name="Oval 10">
                  <a:extLst>
                    <a:ext uri="{FF2B5EF4-FFF2-40B4-BE49-F238E27FC236}">
                      <a16:creationId xmlns:a16="http://schemas.microsoft.com/office/drawing/2014/main" id="{E2C9A0D1-A5E9-D9D3-2DB7-F490ED9C9CBF}"/>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Graphic 5" descr="User with solid fill">
                  <a:extLst>
                    <a:ext uri="{FF2B5EF4-FFF2-40B4-BE49-F238E27FC236}">
                      <a16:creationId xmlns:a16="http://schemas.microsoft.com/office/drawing/2014/main" id="{B91C998D-C06E-DAAC-D47D-397248F168E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31" name="Group 30">
                <a:extLst>
                  <a:ext uri="{FF2B5EF4-FFF2-40B4-BE49-F238E27FC236}">
                    <a16:creationId xmlns:a16="http://schemas.microsoft.com/office/drawing/2014/main" id="{C896EB41-280B-EEDF-09A3-B6CD87288027}"/>
                  </a:ext>
                </a:extLst>
              </p:cNvPr>
              <p:cNvGrpSpPr/>
              <p:nvPr/>
            </p:nvGrpSpPr>
            <p:grpSpPr>
              <a:xfrm>
                <a:off x="8459872" y="4081855"/>
                <a:ext cx="379423" cy="379423"/>
                <a:chOff x="2997970" y="2273249"/>
                <a:chExt cx="1936748" cy="1936748"/>
              </a:xfrm>
            </p:grpSpPr>
            <p:sp>
              <p:nvSpPr>
                <p:cNvPr id="32" name="Oval 31">
                  <a:extLst>
                    <a:ext uri="{FF2B5EF4-FFF2-40B4-BE49-F238E27FC236}">
                      <a16:creationId xmlns:a16="http://schemas.microsoft.com/office/drawing/2014/main" id="{3762EC4A-2E70-B598-1B0F-07176BD09BE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3" name="Graphic 32" descr="User with solid fill">
                  <a:extLst>
                    <a:ext uri="{FF2B5EF4-FFF2-40B4-BE49-F238E27FC236}">
                      <a16:creationId xmlns:a16="http://schemas.microsoft.com/office/drawing/2014/main" id="{B8E3AAA3-CF05-15D1-549F-7399A89182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34" name="Group 33">
                <a:extLst>
                  <a:ext uri="{FF2B5EF4-FFF2-40B4-BE49-F238E27FC236}">
                    <a16:creationId xmlns:a16="http://schemas.microsoft.com/office/drawing/2014/main" id="{6542D085-C9C4-0D18-9AE7-E136852A1AED}"/>
                  </a:ext>
                </a:extLst>
              </p:cNvPr>
              <p:cNvGrpSpPr/>
              <p:nvPr/>
            </p:nvGrpSpPr>
            <p:grpSpPr>
              <a:xfrm>
                <a:off x="8839978" y="4081855"/>
                <a:ext cx="379423" cy="379423"/>
                <a:chOff x="2997970" y="2273249"/>
                <a:chExt cx="1936748" cy="1936748"/>
              </a:xfrm>
            </p:grpSpPr>
            <p:sp>
              <p:nvSpPr>
                <p:cNvPr id="35" name="Oval 34">
                  <a:extLst>
                    <a:ext uri="{FF2B5EF4-FFF2-40B4-BE49-F238E27FC236}">
                      <a16:creationId xmlns:a16="http://schemas.microsoft.com/office/drawing/2014/main" id="{F4BD55B6-F87E-7AA6-29D0-87AE0052AAD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6" name="Graphic 35" descr="User with solid fill">
                  <a:extLst>
                    <a:ext uri="{FF2B5EF4-FFF2-40B4-BE49-F238E27FC236}">
                      <a16:creationId xmlns:a16="http://schemas.microsoft.com/office/drawing/2014/main" id="{0F596F89-9AC1-D398-F298-9FE5D5D4EE1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37" name="Group 36">
                <a:extLst>
                  <a:ext uri="{FF2B5EF4-FFF2-40B4-BE49-F238E27FC236}">
                    <a16:creationId xmlns:a16="http://schemas.microsoft.com/office/drawing/2014/main" id="{DFDC1C1B-8A48-5C76-7DB2-336D1B37E17E}"/>
                  </a:ext>
                </a:extLst>
              </p:cNvPr>
              <p:cNvGrpSpPr/>
              <p:nvPr/>
            </p:nvGrpSpPr>
            <p:grpSpPr>
              <a:xfrm>
                <a:off x="9220084" y="4081855"/>
                <a:ext cx="379423" cy="379423"/>
                <a:chOff x="2997970" y="2273249"/>
                <a:chExt cx="1936748" cy="1936748"/>
              </a:xfrm>
            </p:grpSpPr>
            <p:sp>
              <p:nvSpPr>
                <p:cNvPr id="38" name="Oval 37">
                  <a:extLst>
                    <a:ext uri="{FF2B5EF4-FFF2-40B4-BE49-F238E27FC236}">
                      <a16:creationId xmlns:a16="http://schemas.microsoft.com/office/drawing/2014/main" id="{7B1DD1B5-CB45-E15E-AB8C-9F7499F4E46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9" name="Graphic 38" descr="User with solid fill">
                  <a:extLst>
                    <a:ext uri="{FF2B5EF4-FFF2-40B4-BE49-F238E27FC236}">
                      <a16:creationId xmlns:a16="http://schemas.microsoft.com/office/drawing/2014/main" id="{29716DF8-AB4F-FBA8-8351-9F2EE959DB8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40" name="Group 39">
                <a:extLst>
                  <a:ext uri="{FF2B5EF4-FFF2-40B4-BE49-F238E27FC236}">
                    <a16:creationId xmlns:a16="http://schemas.microsoft.com/office/drawing/2014/main" id="{4D3FB326-AE6B-95FE-BCF7-9B2F4B25B29F}"/>
                  </a:ext>
                </a:extLst>
              </p:cNvPr>
              <p:cNvGrpSpPr/>
              <p:nvPr/>
            </p:nvGrpSpPr>
            <p:grpSpPr>
              <a:xfrm>
                <a:off x="9600190" y="4081855"/>
                <a:ext cx="379423" cy="379423"/>
                <a:chOff x="2997970" y="2273249"/>
                <a:chExt cx="1936748" cy="1936748"/>
              </a:xfrm>
            </p:grpSpPr>
            <p:sp>
              <p:nvSpPr>
                <p:cNvPr id="41" name="Oval 40">
                  <a:extLst>
                    <a:ext uri="{FF2B5EF4-FFF2-40B4-BE49-F238E27FC236}">
                      <a16:creationId xmlns:a16="http://schemas.microsoft.com/office/drawing/2014/main" id="{1F357B4C-1FC0-E476-3F32-8B67D476A1D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2" name="Graphic 41" descr="User with solid fill">
                  <a:extLst>
                    <a:ext uri="{FF2B5EF4-FFF2-40B4-BE49-F238E27FC236}">
                      <a16:creationId xmlns:a16="http://schemas.microsoft.com/office/drawing/2014/main" id="{6B3EEFE6-9DE6-E7F6-8E8A-21952960583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43" name="Group 42">
                <a:extLst>
                  <a:ext uri="{FF2B5EF4-FFF2-40B4-BE49-F238E27FC236}">
                    <a16:creationId xmlns:a16="http://schemas.microsoft.com/office/drawing/2014/main" id="{7D148D40-9E85-4688-E714-B7ECB74CAE84}"/>
                  </a:ext>
                </a:extLst>
              </p:cNvPr>
              <p:cNvGrpSpPr/>
              <p:nvPr/>
            </p:nvGrpSpPr>
            <p:grpSpPr>
              <a:xfrm>
                <a:off x="9980296" y="4081855"/>
                <a:ext cx="379423" cy="379423"/>
                <a:chOff x="2997970" y="2273249"/>
                <a:chExt cx="1936748" cy="1936748"/>
              </a:xfrm>
            </p:grpSpPr>
            <p:sp>
              <p:nvSpPr>
                <p:cNvPr id="44" name="Oval 43">
                  <a:extLst>
                    <a:ext uri="{FF2B5EF4-FFF2-40B4-BE49-F238E27FC236}">
                      <a16:creationId xmlns:a16="http://schemas.microsoft.com/office/drawing/2014/main" id="{C69F213D-50E6-287C-04CC-D58CF476F01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5" name="Graphic 44" descr="User with solid fill">
                  <a:extLst>
                    <a:ext uri="{FF2B5EF4-FFF2-40B4-BE49-F238E27FC236}">
                      <a16:creationId xmlns:a16="http://schemas.microsoft.com/office/drawing/2014/main" id="{B66802E7-E8D2-2A96-7C4E-1759F653871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46" name="Group 45">
                <a:extLst>
                  <a:ext uri="{FF2B5EF4-FFF2-40B4-BE49-F238E27FC236}">
                    <a16:creationId xmlns:a16="http://schemas.microsoft.com/office/drawing/2014/main" id="{49191666-E098-1CFC-934A-293B0FDAF6FE}"/>
                  </a:ext>
                </a:extLst>
              </p:cNvPr>
              <p:cNvGrpSpPr/>
              <p:nvPr/>
            </p:nvGrpSpPr>
            <p:grpSpPr>
              <a:xfrm>
                <a:off x="10360402" y="4081855"/>
                <a:ext cx="379423" cy="379423"/>
                <a:chOff x="2997970" y="2273249"/>
                <a:chExt cx="1936748" cy="1936748"/>
              </a:xfrm>
            </p:grpSpPr>
            <p:sp>
              <p:nvSpPr>
                <p:cNvPr id="47" name="Oval 46">
                  <a:extLst>
                    <a:ext uri="{FF2B5EF4-FFF2-40B4-BE49-F238E27FC236}">
                      <a16:creationId xmlns:a16="http://schemas.microsoft.com/office/drawing/2014/main" id="{8FE60CF8-7689-65B0-8AFC-CF8A9E7466C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8" name="Graphic 47" descr="User with solid fill">
                  <a:extLst>
                    <a:ext uri="{FF2B5EF4-FFF2-40B4-BE49-F238E27FC236}">
                      <a16:creationId xmlns:a16="http://schemas.microsoft.com/office/drawing/2014/main" id="{D2C90ECB-E7D8-2D73-4034-BD4F2A4B205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49" name="Group 48">
                <a:extLst>
                  <a:ext uri="{FF2B5EF4-FFF2-40B4-BE49-F238E27FC236}">
                    <a16:creationId xmlns:a16="http://schemas.microsoft.com/office/drawing/2014/main" id="{F6C7DACB-AD99-1B06-69ED-2E0BDF3D03F8}"/>
                  </a:ext>
                </a:extLst>
              </p:cNvPr>
              <p:cNvGrpSpPr/>
              <p:nvPr/>
            </p:nvGrpSpPr>
            <p:grpSpPr>
              <a:xfrm>
                <a:off x="10740508" y="4081855"/>
                <a:ext cx="379423" cy="379423"/>
                <a:chOff x="2997970" y="2273249"/>
                <a:chExt cx="1936748" cy="1936748"/>
              </a:xfrm>
            </p:grpSpPr>
            <p:sp>
              <p:nvSpPr>
                <p:cNvPr id="50" name="Oval 49">
                  <a:extLst>
                    <a:ext uri="{FF2B5EF4-FFF2-40B4-BE49-F238E27FC236}">
                      <a16:creationId xmlns:a16="http://schemas.microsoft.com/office/drawing/2014/main" id="{64973DB5-E415-E537-94B9-ABDE292C35C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1" name="Graphic 50" descr="User with solid fill">
                  <a:extLst>
                    <a:ext uri="{FF2B5EF4-FFF2-40B4-BE49-F238E27FC236}">
                      <a16:creationId xmlns:a16="http://schemas.microsoft.com/office/drawing/2014/main" id="{BD6125F1-F013-70BC-A41B-46C4C8B294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52" name="Group 51">
                <a:extLst>
                  <a:ext uri="{FF2B5EF4-FFF2-40B4-BE49-F238E27FC236}">
                    <a16:creationId xmlns:a16="http://schemas.microsoft.com/office/drawing/2014/main" id="{AB7730FA-0216-AD84-1B94-F307AB6AD153}"/>
                  </a:ext>
                </a:extLst>
              </p:cNvPr>
              <p:cNvGrpSpPr/>
              <p:nvPr/>
            </p:nvGrpSpPr>
            <p:grpSpPr>
              <a:xfrm>
                <a:off x="11120614" y="4081855"/>
                <a:ext cx="379423" cy="379423"/>
                <a:chOff x="2997970" y="2273249"/>
                <a:chExt cx="1936748" cy="1936748"/>
              </a:xfrm>
            </p:grpSpPr>
            <p:sp>
              <p:nvSpPr>
                <p:cNvPr id="53" name="Oval 52">
                  <a:extLst>
                    <a:ext uri="{FF2B5EF4-FFF2-40B4-BE49-F238E27FC236}">
                      <a16:creationId xmlns:a16="http://schemas.microsoft.com/office/drawing/2014/main" id="{E420DA46-1721-D7B4-FD17-456E51ECE9C0}"/>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4" name="Graphic 53" descr="User with solid fill">
                  <a:extLst>
                    <a:ext uri="{FF2B5EF4-FFF2-40B4-BE49-F238E27FC236}">
                      <a16:creationId xmlns:a16="http://schemas.microsoft.com/office/drawing/2014/main" id="{64A29A46-8EDB-1ADA-9C95-54C1DA1880C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55" name="Group 54">
                <a:extLst>
                  <a:ext uri="{FF2B5EF4-FFF2-40B4-BE49-F238E27FC236}">
                    <a16:creationId xmlns:a16="http://schemas.microsoft.com/office/drawing/2014/main" id="{75E5341A-8CE0-507E-6196-F0578D3C9805}"/>
                  </a:ext>
                </a:extLst>
              </p:cNvPr>
              <p:cNvGrpSpPr/>
              <p:nvPr/>
            </p:nvGrpSpPr>
            <p:grpSpPr>
              <a:xfrm>
                <a:off x="11500721" y="4081855"/>
                <a:ext cx="379423" cy="379423"/>
                <a:chOff x="2997970" y="2273249"/>
                <a:chExt cx="1936748" cy="1936748"/>
              </a:xfrm>
            </p:grpSpPr>
            <p:sp>
              <p:nvSpPr>
                <p:cNvPr id="56" name="Oval 55">
                  <a:extLst>
                    <a:ext uri="{FF2B5EF4-FFF2-40B4-BE49-F238E27FC236}">
                      <a16:creationId xmlns:a16="http://schemas.microsoft.com/office/drawing/2014/main" id="{67FF21FC-30C9-D526-3A5C-2D47A0873B3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7" name="Graphic 56" descr="User with solid fill">
                  <a:extLst>
                    <a:ext uri="{FF2B5EF4-FFF2-40B4-BE49-F238E27FC236}">
                      <a16:creationId xmlns:a16="http://schemas.microsoft.com/office/drawing/2014/main" id="{582BE040-1336-A4EF-CF9D-A5852F49A9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grpSp>
          <p:nvGrpSpPr>
            <p:cNvPr id="88" name="Group 87">
              <a:extLst>
                <a:ext uri="{FF2B5EF4-FFF2-40B4-BE49-F238E27FC236}">
                  <a16:creationId xmlns:a16="http://schemas.microsoft.com/office/drawing/2014/main" id="{2CBF7C9F-EB7D-369B-F405-D00F2E09E63A}"/>
                </a:ext>
              </a:extLst>
            </p:cNvPr>
            <p:cNvGrpSpPr/>
            <p:nvPr/>
          </p:nvGrpSpPr>
          <p:grpSpPr>
            <a:xfrm>
              <a:off x="8179410" y="4374685"/>
              <a:ext cx="3800378" cy="379423"/>
              <a:chOff x="8232166" y="4234255"/>
              <a:chExt cx="3800378" cy="379423"/>
            </a:xfrm>
          </p:grpSpPr>
          <p:grpSp>
            <p:nvGrpSpPr>
              <p:cNvPr id="58" name="Group 57">
                <a:extLst>
                  <a:ext uri="{FF2B5EF4-FFF2-40B4-BE49-F238E27FC236}">
                    <a16:creationId xmlns:a16="http://schemas.microsoft.com/office/drawing/2014/main" id="{D3E8E326-20D8-05C6-1434-779E73C8AA56}"/>
                  </a:ext>
                </a:extLst>
              </p:cNvPr>
              <p:cNvGrpSpPr/>
              <p:nvPr/>
            </p:nvGrpSpPr>
            <p:grpSpPr>
              <a:xfrm>
                <a:off x="8232166" y="4234255"/>
                <a:ext cx="379423" cy="379423"/>
                <a:chOff x="2997970" y="2273249"/>
                <a:chExt cx="1936748" cy="1936748"/>
              </a:xfrm>
            </p:grpSpPr>
            <p:sp>
              <p:nvSpPr>
                <p:cNvPr id="59" name="Oval 58">
                  <a:extLst>
                    <a:ext uri="{FF2B5EF4-FFF2-40B4-BE49-F238E27FC236}">
                      <a16:creationId xmlns:a16="http://schemas.microsoft.com/office/drawing/2014/main" id="{30009BFF-CBC0-40CB-5BF1-1C555B58F9C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0" name="Graphic 59" descr="User with solid fill">
                  <a:extLst>
                    <a:ext uri="{FF2B5EF4-FFF2-40B4-BE49-F238E27FC236}">
                      <a16:creationId xmlns:a16="http://schemas.microsoft.com/office/drawing/2014/main" id="{00DA2EEE-F7D7-3817-E16C-39EA409812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61" name="Group 60">
                <a:extLst>
                  <a:ext uri="{FF2B5EF4-FFF2-40B4-BE49-F238E27FC236}">
                    <a16:creationId xmlns:a16="http://schemas.microsoft.com/office/drawing/2014/main" id="{3F6230F2-5B26-DF50-A0E0-031A9B35AD04}"/>
                  </a:ext>
                </a:extLst>
              </p:cNvPr>
              <p:cNvGrpSpPr/>
              <p:nvPr/>
            </p:nvGrpSpPr>
            <p:grpSpPr>
              <a:xfrm>
                <a:off x="8612272" y="4234255"/>
                <a:ext cx="379423" cy="379423"/>
                <a:chOff x="2997970" y="2273249"/>
                <a:chExt cx="1936748" cy="1936748"/>
              </a:xfrm>
            </p:grpSpPr>
            <p:sp>
              <p:nvSpPr>
                <p:cNvPr id="62" name="Oval 61">
                  <a:extLst>
                    <a:ext uri="{FF2B5EF4-FFF2-40B4-BE49-F238E27FC236}">
                      <a16:creationId xmlns:a16="http://schemas.microsoft.com/office/drawing/2014/main" id="{F7295F48-21F2-746E-903D-1C3FB072EA4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3" name="Graphic 62" descr="User with solid fill">
                  <a:extLst>
                    <a:ext uri="{FF2B5EF4-FFF2-40B4-BE49-F238E27FC236}">
                      <a16:creationId xmlns:a16="http://schemas.microsoft.com/office/drawing/2014/main" id="{6C1F718F-953F-5068-DC03-591BC57D60B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64" name="Group 63">
                <a:extLst>
                  <a:ext uri="{FF2B5EF4-FFF2-40B4-BE49-F238E27FC236}">
                    <a16:creationId xmlns:a16="http://schemas.microsoft.com/office/drawing/2014/main" id="{31959DE9-83F6-AD44-609D-C4AAE235980B}"/>
                  </a:ext>
                </a:extLst>
              </p:cNvPr>
              <p:cNvGrpSpPr/>
              <p:nvPr/>
            </p:nvGrpSpPr>
            <p:grpSpPr>
              <a:xfrm>
                <a:off x="8992378" y="4234255"/>
                <a:ext cx="379423" cy="379423"/>
                <a:chOff x="2997970" y="2273249"/>
                <a:chExt cx="1936748" cy="1936748"/>
              </a:xfrm>
            </p:grpSpPr>
            <p:sp>
              <p:nvSpPr>
                <p:cNvPr id="65" name="Oval 64">
                  <a:extLst>
                    <a:ext uri="{FF2B5EF4-FFF2-40B4-BE49-F238E27FC236}">
                      <a16:creationId xmlns:a16="http://schemas.microsoft.com/office/drawing/2014/main" id="{B76B34AF-6A2C-A70B-02ED-DFA8B98AFAB4}"/>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6" name="Graphic 65" descr="User with solid fill">
                  <a:extLst>
                    <a:ext uri="{FF2B5EF4-FFF2-40B4-BE49-F238E27FC236}">
                      <a16:creationId xmlns:a16="http://schemas.microsoft.com/office/drawing/2014/main" id="{4A34AC83-543A-3324-22D8-24498A2D80A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67" name="Group 66">
                <a:extLst>
                  <a:ext uri="{FF2B5EF4-FFF2-40B4-BE49-F238E27FC236}">
                    <a16:creationId xmlns:a16="http://schemas.microsoft.com/office/drawing/2014/main" id="{3DE58BBB-22BD-B1DC-8148-13B45EC3F319}"/>
                  </a:ext>
                </a:extLst>
              </p:cNvPr>
              <p:cNvGrpSpPr/>
              <p:nvPr/>
            </p:nvGrpSpPr>
            <p:grpSpPr>
              <a:xfrm>
                <a:off x="9372484" y="4234255"/>
                <a:ext cx="379423" cy="379423"/>
                <a:chOff x="2997970" y="2273249"/>
                <a:chExt cx="1936748" cy="1936748"/>
              </a:xfrm>
            </p:grpSpPr>
            <p:sp>
              <p:nvSpPr>
                <p:cNvPr id="68" name="Oval 67">
                  <a:extLst>
                    <a:ext uri="{FF2B5EF4-FFF2-40B4-BE49-F238E27FC236}">
                      <a16:creationId xmlns:a16="http://schemas.microsoft.com/office/drawing/2014/main" id="{4DC93F0B-4AB9-1D18-A10C-96DE717A0D5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9" name="Graphic 68" descr="User with solid fill">
                  <a:extLst>
                    <a:ext uri="{FF2B5EF4-FFF2-40B4-BE49-F238E27FC236}">
                      <a16:creationId xmlns:a16="http://schemas.microsoft.com/office/drawing/2014/main" id="{16499518-8B16-6C68-53BD-2C8F7F10D33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70" name="Group 69">
                <a:extLst>
                  <a:ext uri="{FF2B5EF4-FFF2-40B4-BE49-F238E27FC236}">
                    <a16:creationId xmlns:a16="http://schemas.microsoft.com/office/drawing/2014/main" id="{E41177D4-A774-8772-F72A-F7AFCAB0357D}"/>
                  </a:ext>
                </a:extLst>
              </p:cNvPr>
              <p:cNvGrpSpPr/>
              <p:nvPr/>
            </p:nvGrpSpPr>
            <p:grpSpPr>
              <a:xfrm>
                <a:off x="9752590" y="4234255"/>
                <a:ext cx="379423" cy="379423"/>
                <a:chOff x="2997970" y="2273249"/>
                <a:chExt cx="1936748" cy="1936748"/>
              </a:xfrm>
            </p:grpSpPr>
            <p:sp>
              <p:nvSpPr>
                <p:cNvPr id="71" name="Oval 70">
                  <a:extLst>
                    <a:ext uri="{FF2B5EF4-FFF2-40B4-BE49-F238E27FC236}">
                      <a16:creationId xmlns:a16="http://schemas.microsoft.com/office/drawing/2014/main" id="{71B850B2-E108-050C-DF53-1B9BB862AC9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2" name="Graphic 71" descr="User with solid fill">
                  <a:extLst>
                    <a:ext uri="{FF2B5EF4-FFF2-40B4-BE49-F238E27FC236}">
                      <a16:creationId xmlns:a16="http://schemas.microsoft.com/office/drawing/2014/main" id="{048624A9-7571-EF15-07CD-8F9B25E4CE6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73" name="Group 72">
                <a:extLst>
                  <a:ext uri="{FF2B5EF4-FFF2-40B4-BE49-F238E27FC236}">
                    <a16:creationId xmlns:a16="http://schemas.microsoft.com/office/drawing/2014/main" id="{B31BDCA3-0886-6B96-2381-F4ABCBBD2DA8}"/>
                  </a:ext>
                </a:extLst>
              </p:cNvPr>
              <p:cNvGrpSpPr/>
              <p:nvPr/>
            </p:nvGrpSpPr>
            <p:grpSpPr>
              <a:xfrm>
                <a:off x="10132696" y="4234255"/>
                <a:ext cx="379423" cy="379423"/>
                <a:chOff x="2997970" y="2273249"/>
                <a:chExt cx="1936748" cy="1936748"/>
              </a:xfrm>
            </p:grpSpPr>
            <p:sp>
              <p:nvSpPr>
                <p:cNvPr id="74" name="Oval 73">
                  <a:extLst>
                    <a:ext uri="{FF2B5EF4-FFF2-40B4-BE49-F238E27FC236}">
                      <a16:creationId xmlns:a16="http://schemas.microsoft.com/office/drawing/2014/main" id="{DFC7D692-E0D4-2BB5-7391-80358F24A0E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5" name="Graphic 74" descr="User with solid fill">
                  <a:extLst>
                    <a:ext uri="{FF2B5EF4-FFF2-40B4-BE49-F238E27FC236}">
                      <a16:creationId xmlns:a16="http://schemas.microsoft.com/office/drawing/2014/main" id="{0DB208BD-D74C-360B-62FC-A4B72658BD4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76" name="Group 75">
                <a:extLst>
                  <a:ext uri="{FF2B5EF4-FFF2-40B4-BE49-F238E27FC236}">
                    <a16:creationId xmlns:a16="http://schemas.microsoft.com/office/drawing/2014/main" id="{3577FAE3-DB28-E169-7598-151842B3D770}"/>
                  </a:ext>
                </a:extLst>
              </p:cNvPr>
              <p:cNvGrpSpPr/>
              <p:nvPr/>
            </p:nvGrpSpPr>
            <p:grpSpPr>
              <a:xfrm>
                <a:off x="10512802" y="4234255"/>
                <a:ext cx="379423" cy="379423"/>
                <a:chOff x="2997970" y="2273249"/>
                <a:chExt cx="1936748" cy="1936748"/>
              </a:xfrm>
            </p:grpSpPr>
            <p:sp>
              <p:nvSpPr>
                <p:cNvPr id="77" name="Oval 76">
                  <a:extLst>
                    <a:ext uri="{FF2B5EF4-FFF2-40B4-BE49-F238E27FC236}">
                      <a16:creationId xmlns:a16="http://schemas.microsoft.com/office/drawing/2014/main" id="{413448FD-BB95-CCAE-5E23-F8CECEED0E31}"/>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8" name="Graphic 77" descr="User with solid fill">
                  <a:extLst>
                    <a:ext uri="{FF2B5EF4-FFF2-40B4-BE49-F238E27FC236}">
                      <a16:creationId xmlns:a16="http://schemas.microsoft.com/office/drawing/2014/main" id="{9A73CED6-2307-BBAD-0BC1-51A7B9DC31F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79" name="Group 78">
                <a:extLst>
                  <a:ext uri="{FF2B5EF4-FFF2-40B4-BE49-F238E27FC236}">
                    <a16:creationId xmlns:a16="http://schemas.microsoft.com/office/drawing/2014/main" id="{A76E6CB2-54C2-F287-8371-FB0E439E9A83}"/>
                  </a:ext>
                </a:extLst>
              </p:cNvPr>
              <p:cNvGrpSpPr/>
              <p:nvPr/>
            </p:nvGrpSpPr>
            <p:grpSpPr>
              <a:xfrm>
                <a:off x="10892908" y="4234255"/>
                <a:ext cx="379423" cy="379423"/>
                <a:chOff x="2997970" y="2273249"/>
                <a:chExt cx="1936748" cy="1936748"/>
              </a:xfrm>
            </p:grpSpPr>
            <p:sp>
              <p:nvSpPr>
                <p:cNvPr id="80" name="Oval 79">
                  <a:extLst>
                    <a:ext uri="{FF2B5EF4-FFF2-40B4-BE49-F238E27FC236}">
                      <a16:creationId xmlns:a16="http://schemas.microsoft.com/office/drawing/2014/main" id="{A9C7D932-8103-4E04-1C1E-A8D72E8AC64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1" name="Graphic 80" descr="User with solid fill">
                  <a:extLst>
                    <a:ext uri="{FF2B5EF4-FFF2-40B4-BE49-F238E27FC236}">
                      <a16:creationId xmlns:a16="http://schemas.microsoft.com/office/drawing/2014/main" id="{EC4EE44D-1780-0C97-485E-8BB529F6AE5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82" name="Group 81">
                <a:extLst>
                  <a:ext uri="{FF2B5EF4-FFF2-40B4-BE49-F238E27FC236}">
                    <a16:creationId xmlns:a16="http://schemas.microsoft.com/office/drawing/2014/main" id="{50B83EAF-55B0-C518-8E65-3B64AD2A1C74}"/>
                  </a:ext>
                </a:extLst>
              </p:cNvPr>
              <p:cNvGrpSpPr/>
              <p:nvPr/>
            </p:nvGrpSpPr>
            <p:grpSpPr>
              <a:xfrm>
                <a:off x="11273014" y="4234255"/>
                <a:ext cx="379423" cy="379423"/>
                <a:chOff x="2997970" y="2273249"/>
                <a:chExt cx="1936748" cy="1936748"/>
              </a:xfrm>
            </p:grpSpPr>
            <p:sp>
              <p:nvSpPr>
                <p:cNvPr id="83" name="Oval 82">
                  <a:extLst>
                    <a:ext uri="{FF2B5EF4-FFF2-40B4-BE49-F238E27FC236}">
                      <a16:creationId xmlns:a16="http://schemas.microsoft.com/office/drawing/2014/main" id="{E7E34033-4F97-7F8F-DAA0-041BD8B1277E}"/>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4" name="Graphic 83" descr="User with solid fill">
                  <a:extLst>
                    <a:ext uri="{FF2B5EF4-FFF2-40B4-BE49-F238E27FC236}">
                      <a16:creationId xmlns:a16="http://schemas.microsoft.com/office/drawing/2014/main" id="{B226C902-6255-3809-6B5F-838ED969B6B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85" name="Group 84">
                <a:extLst>
                  <a:ext uri="{FF2B5EF4-FFF2-40B4-BE49-F238E27FC236}">
                    <a16:creationId xmlns:a16="http://schemas.microsoft.com/office/drawing/2014/main" id="{09492AA1-75D9-4297-1138-F0E2F43F2EEA}"/>
                  </a:ext>
                </a:extLst>
              </p:cNvPr>
              <p:cNvGrpSpPr/>
              <p:nvPr/>
            </p:nvGrpSpPr>
            <p:grpSpPr>
              <a:xfrm>
                <a:off x="11653121" y="4234255"/>
                <a:ext cx="379423" cy="379423"/>
                <a:chOff x="2997970" y="2273249"/>
                <a:chExt cx="1936748" cy="1936748"/>
              </a:xfrm>
            </p:grpSpPr>
            <p:sp>
              <p:nvSpPr>
                <p:cNvPr id="86" name="Oval 85">
                  <a:extLst>
                    <a:ext uri="{FF2B5EF4-FFF2-40B4-BE49-F238E27FC236}">
                      <a16:creationId xmlns:a16="http://schemas.microsoft.com/office/drawing/2014/main" id="{197144BA-939C-35BB-DA47-8CCFA5FD96F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7" name="Graphic 86" descr="User with solid fill">
                  <a:extLst>
                    <a:ext uri="{FF2B5EF4-FFF2-40B4-BE49-F238E27FC236}">
                      <a16:creationId xmlns:a16="http://schemas.microsoft.com/office/drawing/2014/main" id="{D18AEB03-537F-719E-B474-95921B163FA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grpSp>
          <p:nvGrpSpPr>
            <p:cNvPr id="120" name="Group 119">
              <a:extLst>
                <a:ext uri="{FF2B5EF4-FFF2-40B4-BE49-F238E27FC236}">
                  <a16:creationId xmlns:a16="http://schemas.microsoft.com/office/drawing/2014/main" id="{F7F98E0D-FE59-90AA-6C42-94FF08D1B1C6}"/>
                </a:ext>
              </a:extLst>
            </p:cNvPr>
            <p:cNvGrpSpPr/>
            <p:nvPr/>
          </p:nvGrpSpPr>
          <p:grpSpPr>
            <a:xfrm>
              <a:off x="8179410" y="4819363"/>
              <a:ext cx="3800378" cy="379423"/>
              <a:chOff x="8232166" y="4234255"/>
              <a:chExt cx="3800378" cy="379423"/>
            </a:xfrm>
          </p:grpSpPr>
          <p:grpSp>
            <p:nvGrpSpPr>
              <p:cNvPr id="121" name="Group 120">
                <a:extLst>
                  <a:ext uri="{FF2B5EF4-FFF2-40B4-BE49-F238E27FC236}">
                    <a16:creationId xmlns:a16="http://schemas.microsoft.com/office/drawing/2014/main" id="{B956EE9A-E2E7-A5C4-FD63-5E12F12F9C98}"/>
                  </a:ext>
                </a:extLst>
              </p:cNvPr>
              <p:cNvGrpSpPr/>
              <p:nvPr/>
            </p:nvGrpSpPr>
            <p:grpSpPr>
              <a:xfrm>
                <a:off x="8232166" y="4234255"/>
                <a:ext cx="379423" cy="379423"/>
                <a:chOff x="2997970" y="2273249"/>
                <a:chExt cx="1936748" cy="1936748"/>
              </a:xfrm>
            </p:grpSpPr>
            <p:sp>
              <p:nvSpPr>
                <p:cNvPr id="149" name="Oval 148">
                  <a:extLst>
                    <a:ext uri="{FF2B5EF4-FFF2-40B4-BE49-F238E27FC236}">
                      <a16:creationId xmlns:a16="http://schemas.microsoft.com/office/drawing/2014/main" id="{A3D52FFB-325D-8C1D-A51E-6A6EC308A94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0" name="Graphic 149" descr="User with solid fill">
                  <a:extLst>
                    <a:ext uri="{FF2B5EF4-FFF2-40B4-BE49-F238E27FC236}">
                      <a16:creationId xmlns:a16="http://schemas.microsoft.com/office/drawing/2014/main" id="{3CDD8EBD-C3B8-7FFD-5650-60DBDFACEA5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2" name="Group 121">
                <a:extLst>
                  <a:ext uri="{FF2B5EF4-FFF2-40B4-BE49-F238E27FC236}">
                    <a16:creationId xmlns:a16="http://schemas.microsoft.com/office/drawing/2014/main" id="{D7B55FBF-4387-AB2D-26AD-F6338C65F635}"/>
                  </a:ext>
                </a:extLst>
              </p:cNvPr>
              <p:cNvGrpSpPr/>
              <p:nvPr/>
            </p:nvGrpSpPr>
            <p:grpSpPr>
              <a:xfrm>
                <a:off x="8612272" y="4234255"/>
                <a:ext cx="379423" cy="379423"/>
                <a:chOff x="2997970" y="2273249"/>
                <a:chExt cx="1936748" cy="1936748"/>
              </a:xfrm>
            </p:grpSpPr>
            <p:sp>
              <p:nvSpPr>
                <p:cNvPr id="147" name="Oval 146">
                  <a:extLst>
                    <a:ext uri="{FF2B5EF4-FFF2-40B4-BE49-F238E27FC236}">
                      <a16:creationId xmlns:a16="http://schemas.microsoft.com/office/drawing/2014/main" id="{F2B746D1-2591-E24E-A1D6-1680F107B802}"/>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8" name="Graphic 147" descr="User with solid fill">
                  <a:extLst>
                    <a:ext uri="{FF2B5EF4-FFF2-40B4-BE49-F238E27FC236}">
                      <a16:creationId xmlns:a16="http://schemas.microsoft.com/office/drawing/2014/main" id="{4B18A7A4-D1A7-D3BB-6B94-2D5293A7DC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3" name="Group 122">
                <a:extLst>
                  <a:ext uri="{FF2B5EF4-FFF2-40B4-BE49-F238E27FC236}">
                    <a16:creationId xmlns:a16="http://schemas.microsoft.com/office/drawing/2014/main" id="{7907AB59-3BE3-6A17-28F5-2B48E987E316}"/>
                  </a:ext>
                </a:extLst>
              </p:cNvPr>
              <p:cNvGrpSpPr/>
              <p:nvPr/>
            </p:nvGrpSpPr>
            <p:grpSpPr>
              <a:xfrm>
                <a:off x="8992378" y="4234255"/>
                <a:ext cx="379423" cy="379423"/>
                <a:chOff x="2997970" y="2273249"/>
                <a:chExt cx="1936748" cy="1936748"/>
              </a:xfrm>
            </p:grpSpPr>
            <p:sp>
              <p:nvSpPr>
                <p:cNvPr id="145" name="Oval 144">
                  <a:extLst>
                    <a:ext uri="{FF2B5EF4-FFF2-40B4-BE49-F238E27FC236}">
                      <a16:creationId xmlns:a16="http://schemas.microsoft.com/office/drawing/2014/main" id="{E270EEA7-BBE9-172B-3EDA-AFF86C7F015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6" name="Graphic 145" descr="User with solid fill">
                  <a:extLst>
                    <a:ext uri="{FF2B5EF4-FFF2-40B4-BE49-F238E27FC236}">
                      <a16:creationId xmlns:a16="http://schemas.microsoft.com/office/drawing/2014/main" id="{D8FDA198-7197-8840-4091-319D79D6CD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4" name="Group 123">
                <a:extLst>
                  <a:ext uri="{FF2B5EF4-FFF2-40B4-BE49-F238E27FC236}">
                    <a16:creationId xmlns:a16="http://schemas.microsoft.com/office/drawing/2014/main" id="{07AC3EB8-1AE5-D6F9-1164-CA34B6DB88BC}"/>
                  </a:ext>
                </a:extLst>
              </p:cNvPr>
              <p:cNvGrpSpPr/>
              <p:nvPr/>
            </p:nvGrpSpPr>
            <p:grpSpPr>
              <a:xfrm>
                <a:off x="9372484" y="4234255"/>
                <a:ext cx="379423" cy="379423"/>
                <a:chOff x="2997970" y="2273249"/>
                <a:chExt cx="1936748" cy="1936748"/>
              </a:xfrm>
            </p:grpSpPr>
            <p:sp>
              <p:nvSpPr>
                <p:cNvPr id="143" name="Oval 142">
                  <a:extLst>
                    <a:ext uri="{FF2B5EF4-FFF2-40B4-BE49-F238E27FC236}">
                      <a16:creationId xmlns:a16="http://schemas.microsoft.com/office/drawing/2014/main" id="{762D0935-0C71-C455-51DE-A5E636471E5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4" name="Graphic 143" descr="User with solid fill">
                  <a:extLst>
                    <a:ext uri="{FF2B5EF4-FFF2-40B4-BE49-F238E27FC236}">
                      <a16:creationId xmlns:a16="http://schemas.microsoft.com/office/drawing/2014/main" id="{3BB549E5-8201-1A2D-B7AF-B467B0C53D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5" name="Group 124">
                <a:extLst>
                  <a:ext uri="{FF2B5EF4-FFF2-40B4-BE49-F238E27FC236}">
                    <a16:creationId xmlns:a16="http://schemas.microsoft.com/office/drawing/2014/main" id="{C1A00034-631E-87ED-4984-C9FDB2F1E4E4}"/>
                  </a:ext>
                </a:extLst>
              </p:cNvPr>
              <p:cNvGrpSpPr/>
              <p:nvPr/>
            </p:nvGrpSpPr>
            <p:grpSpPr>
              <a:xfrm>
                <a:off x="9752590" y="4234255"/>
                <a:ext cx="379423" cy="379423"/>
                <a:chOff x="2997970" y="2273249"/>
                <a:chExt cx="1936748" cy="1936748"/>
              </a:xfrm>
            </p:grpSpPr>
            <p:sp>
              <p:nvSpPr>
                <p:cNvPr id="141" name="Oval 140">
                  <a:extLst>
                    <a:ext uri="{FF2B5EF4-FFF2-40B4-BE49-F238E27FC236}">
                      <a16:creationId xmlns:a16="http://schemas.microsoft.com/office/drawing/2014/main" id="{B5BD026B-AC58-FBD8-968E-3A036F5A2B0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2" name="Graphic 141" descr="User with solid fill">
                  <a:extLst>
                    <a:ext uri="{FF2B5EF4-FFF2-40B4-BE49-F238E27FC236}">
                      <a16:creationId xmlns:a16="http://schemas.microsoft.com/office/drawing/2014/main" id="{39386A8E-AACE-CBB4-FE5A-50723183940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6" name="Group 125">
                <a:extLst>
                  <a:ext uri="{FF2B5EF4-FFF2-40B4-BE49-F238E27FC236}">
                    <a16:creationId xmlns:a16="http://schemas.microsoft.com/office/drawing/2014/main" id="{982BED79-6FD3-CCE8-DF21-55F37EA0B746}"/>
                  </a:ext>
                </a:extLst>
              </p:cNvPr>
              <p:cNvGrpSpPr/>
              <p:nvPr/>
            </p:nvGrpSpPr>
            <p:grpSpPr>
              <a:xfrm>
                <a:off x="10132696" y="4234255"/>
                <a:ext cx="379423" cy="379423"/>
                <a:chOff x="2997970" y="2273249"/>
                <a:chExt cx="1936748" cy="1936748"/>
              </a:xfrm>
            </p:grpSpPr>
            <p:sp>
              <p:nvSpPr>
                <p:cNvPr id="139" name="Oval 138">
                  <a:extLst>
                    <a:ext uri="{FF2B5EF4-FFF2-40B4-BE49-F238E27FC236}">
                      <a16:creationId xmlns:a16="http://schemas.microsoft.com/office/drawing/2014/main" id="{9AD356B9-0B73-5104-F6B3-805E23FEDD68}"/>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0" name="Graphic 139" descr="User with solid fill">
                  <a:extLst>
                    <a:ext uri="{FF2B5EF4-FFF2-40B4-BE49-F238E27FC236}">
                      <a16:creationId xmlns:a16="http://schemas.microsoft.com/office/drawing/2014/main" id="{C5D3FB8A-4A62-C2CE-7D29-C0104C6ACD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7" name="Group 126">
                <a:extLst>
                  <a:ext uri="{FF2B5EF4-FFF2-40B4-BE49-F238E27FC236}">
                    <a16:creationId xmlns:a16="http://schemas.microsoft.com/office/drawing/2014/main" id="{5843803D-C7A8-248F-87E3-32A572F04055}"/>
                  </a:ext>
                </a:extLst>
              </p:cNvPr>
              <p:cNvGrpSpPr/>
              <p:nvPr/>
            </p:nvGrpSpPr>
            <p:grpSpPr>
              <a:xfrm>
                <a:off x="10512802" y="4234255"/>
                <a:ext cx="379423" cy="379423"/>
                <a:chOff x="2997970" y="2273249"/>
                <a:chExt cx="1936748" cy="1936748"/>
              </a:xfrm>
            </p:grpSpPr>
            <p:sp>
              <p:nvSpPr>
                <p:cNvPr id="137" name="Oval 136">
                  <a:extLst>
                    <a:ext uri="{FF2B5EF4-FFF2-40B4-BE49-F238E27FC236}">
                      <a16:creationId xmlns:a16="http://schemas.microsoft.com/office/drawing/2014/main" id="{D12002A1-F390-91E3-4DB0-7C42FE6BD7D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8" name="Graphic 137" descr="User with solid fill">
                  <a:extLst>
                    <a:ext uri="{FF2B5EF4-FFF2-40B4-BE49-F238E27FC236}">
                      <a16:creationId xmlns:a16="http://schemas.microsoft.com/office/drawing/2014/main" id="{6A7716BC-AD78-E164-8D00-ADC9EAE237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8" name="Group 127">
                <a:extLst>
                  <a:ext uri="{FF2B5EF4-FFF2-40B4-BE49-F238E27FC236}">
                    <a16:creationId xmlns:a16="http://schemas.microsoft.com/office/drawing/2014/main" id="{E0965B1C-C570-773B-0400-ADB4F02EAE7C}"/>
                  </a:ext>
                </a:extLst>
              </p:cNvPr>
              <p:cNvGrpSpPr/>
              <p:nvPr/>
            </p:nvGrpSpPr>
            <p:grpSpPr>
              <a:xfrm>
                <a:off x="10892908" y="4234255"/>
                <a:ext cx="379423" cy="379423"/>
                <a:chOff x="2997970" y="2273249"/>
                <a:chExt cx="1936748" cy="1936748"/>
              </a:xfrm>
            </p:grpSpPr>
            <p:sp>
              <p:nvSpPr>
                <p:cNvPr id="135" name="Oval 134">
                  <a:extLst>
                    <a:ext uri="{FF2B5EF4-FFF2-40B4-BE49-F238E27FC236}">
                      <a16:creationId xmlns:a16="http://schemas.microsoft.com/office/drawing/2014/main" id="{29B103A8-9C57-F8FB-9CEC-AF5414068BB4}"/>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6" name="Graphic 135" descr="User with solid fill">
                  <a:extLst>
                    <a:ext uri="{FF2B5EF4-FFF2-40B4-BE49-F238E27FC236}">
                      <a16:creationId xmlns:a16="http://schemas.microsoft.com/office/drawing/2014/main" id="{819BC9C5-BE86-E605-3C36-CE8CA012CBB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9" name="Group 128">
                <a:extLst>
                  <a:ext uri="{FF2B5EF4-FFF2-40B4-BE49-F238E27FC236}">
                    <a16:creationId xmlns:a16="http://schemas.microsoft.com/office/drawing/2014/main" id="{F6753364-023E-DAAB-0737-8E0DA4B6B606}"/>
                  </a:ext>
                </a:extLst>
              </p:cNvPr>
              <p:cNvGrpSpPr/>
              <p:nvPr/>
            </p:nvGrpSpPr>
            <p:grpSpPr>
              <a:xfrm>
                <a:off x="11273014" y="4234255"/>
                <a:ext cx="379423" cy="379423"/>
                <a:chOff x="2997970" y="2273249"/>
                <a:chExt cx="1936748" cy="1936748"/>
              </a:xfrm>
            </p:grpSpPr>
            <p:sp>
              <p:nvSpPr>
                <p:cNvPr id="133" name="Oval 132">
                  <a:extLst>
                    <a:ext uri="{FF2B5EF4-FFF2-40B4-BE49-F238E27FC236}">
                      <a16:creationId xmlns:a16="http://schemas.microsoft.com/office/drawing/2014/main" id="{79368A40-A1ED-092C-94CD-93517C818E0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4" name="Graphic 133" descr="User with solid fill">
                  <a:extLst>
                    <a:ext uri="{FF2B5EF4-FFF2-40B4-BE49-F238E27FC236}">
                      <a16:creationId xmlns:a16="http://schemas.microsoft.com/office/drawing/2014/main" id="{9A1DAF79-190B-550E-09A7-EE8E594AFA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30" name="Group 129">
                <a:extLst>
                  <a:ext uri="{FF2B5EF4-FFF2-40B4-BE49-F238E27FC236}">
                    <a16:creationId xmlns:a16="http://schemas.microsoft.com/office/drawing/2014/main" id="{7CE36BAC-2025-E395-16E1-A624034B05F2}"/>
                  </a:ext>
                </a:extLst>
              </p:cNvPr>
              <p:cNvGrpSpPr/>
              <p:nvPr/>
            </p:nvGrpSpPr>
            <p:grpSpPr>
              <a:xfrm>
                <a:off x="11653121" y="4234255"/>
                <a:ext cx="379423" cy="379423"/>
                <a:chOff x="2997970" y="2273249"/>
                <a:chExt cx="1936748" cy="1936748"/>
              </a:xfrm>
            </p:grpSpPr>
            <p:sp>
              <p:nvSpPr>
                <p:cNvPr id="131" name="Oval 130">
                  <a:extLst>
                    <a:ext uri="{FF2B5EF4-FFF2-40B4-BE49-F238E27FC236}">
                      <a16:creationId xmlns:a16="http://schemas.microsoft.com/office/drawing/2014/main" id="{9DF2FD0B-C293-49E9-61B6-83A9D86F64C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2" name="Graphic 131" descr="User with solid fill">
                  <a:extLst>
                    <a:ext uri="{FF2B5EF4-FFF2-40B4-BE49-F238E27FC236}">
                      <a16:creationId xmlns:a16="http://schemas.microsoft.com/office/drawing/2014/main" id="{86C6FC53-3909-C9FB-05E0-B852E54578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grpSp>
          <p:nvGrpSpPr>
            <p:cNvPr id="151" name="Group 150">
              <a:extLst>
                <a:ext uri="{FF2B5EF4-FFF2-40B4-BE49-F238E27FC236}">
                  <a16:creationId xmlns:a16="http://schemas.microsoft.com/office/drawing/2014/main" id="{8C5D70A0-A292-9220-5422-DEB0D9108BBF}"/>
                </a:ext>
              </a:extLst>
            </p:cNvPr>
            <p:cNvGrpSpPr/>
            <p:nvPr/>
          </p:nvGrpSpPr>
          <p:grpSpPr>
            <a:xfrm>
              <a:off x="8179410" y="5264041"/>
              <a:ext cx="3800378" cy="379423"/>
              <a:chOff x="8232166" y="4234255"/>
              <a:chExt cx="3800378" cy="379423"/>
            </a:xfrm>
          </p:grpSpPr>
          <p:grpSp>
            <p:nvGrpSpPr>
              <p:cNvPr id="152" name="Group 151">
                <a:extLst>
                  <a:ext uri="{FF2B5EF4-FFF2-40B4-BE49-F238E27FC236}">
                    <a16:creationId xmlns:a16="http://schemas.microsoft.com/office/drawing/2014/main" id="{F41CE57D-BAFD-844F-A85C-EA6EF73088A4}"/>
                  </a:ext>
                </a:extLst>
              </p:cNvPr>
              <p:cNvGrpSpPr/>
              <p:nvPr/>
            </p:nvGrpSpPr>
            <p:grpSpPr>
              <a:xfrm>
                <a:off x="8232166" y="4234255"/>
                <a:ext cx="379423" cy="379423"/>
                <a:chOff x="2997970" y="2273249"/>
                <a:chExt cx="1936748" cy="1936748"/>
              </a:xfrm>
            </p:grpSpPr>
            <p:sp>
              <p:nvSpPr>
                <p:cNvPr id="180" name="Oval 179">
                  <a:extLst>
                    <a:ext uri="{FF2B5EF4-FFF2-40B4-BE49-F238E27FC236}">
                      <a16:creationId xmlns:a16="http://schemas.microsoft.com/office/drawing/2014/main" id="{0E138EAF-F99D-F8E6-747E-663AC95ABF6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81" name="Graphic 180" descr="User with solid fill">
                  <a:extLst>
                    <a:ext uri="{FF2B5EF4-FFF2-40B4-BE49-F238E27FC236}">
                      <a16:creationId xmlns:a16="http://schemas.microsoft.com/office/drawing/2014/main" id="{733F55D4-8389-FB11-C6AA-4B695DC29C6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53" name="Group 152">
                <a:extLst>
                  <a:ext uri="{FF2B5EF4-FFF2-40B4-BE49-F238E27FC236}">
                    <a16:creationId xmlns:a16="http://schemas.microsoft.com/office/drawing/2014/main" id="{526EE03B-8F35-B97D-4AA3-A976D9FBC95B}"/>
                  </a:ext>
                </a:extLst>
              </p:cNvPr>
              <p:cNvGrpSpPr/>
              <p:nvPr/>
            </p:nvGrpSpPr>
            <p:grpSpPr>
              <a:xfrm>
                <a:off x="8612272" y="4234255"/>
                <a:ext cx="379423" cy="379423"/>
                <a:chOff x="2997970" y="2273249"/>
                <a:chExt cx="1936748" cy="1936748"/>
              </a:xfrm>
            </p:grpSpPr>
            <p:sp>
              <p:nvSpPr>
                <p:cNvPr id="178" name="Oval 177">
                  <a:extLst>
                    <a:ext uri="{FF2B5EF4-FFF2-40B4-BE49-F238E27FC236}">
                      <a16:creationId xmlns:a16="http://schemas.microsoft.com/office/drawing/2014/main" id="{914194D5-4AC0-E068-1091-070D6D3AE586}"/>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9" name="Graphic 178" descr="User with solid fill">
                  <a:extLst>
                    <a:ext uri="{FF2B5EF4-FFF2-40B4-BE49-F238E27FC236}">
                      <a16:creationId xmlns:a16="http://schemas.microsoft.com/office/drawing/2014/main" id="{A0FE731F-08B0-B77D-6613-9A3B2B101A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54" name="Group 153">
                <a:extLst>
                  <a:ext uri="{FF2B5EF4-FFF2-40B4-BE49-F238E27FC236}">
                    <a16:creationId xmlns:a16="http://schemas.microsoft.com/office/drawing/2014/main" id="{41892720-2FC7-201B-DE1A-E68459A4C596}"/>
                  </a:ext>
                </a:extLst>
              </p:cNvPr>
              <p:cNvGrpSpPr/>
              <p:nvPr/>
            </p:nvGrpSpPr>
            <p:grpSpPr>
              <a:xfrm>
                <a:off x="8992378" y="4234255"/>
                <a:ext cx="379423" cy="379423"/>
                <a:chOff x="2997970" y="2273249"/>
                <a:chExt cx="1936748" cy="1936748"/>
              </a:xfrm>
            </p:grpSpPr>
            <p:sp>
              <p:nvSpPr>
                <p:cNvPr id="176" name="Oval 175">
                  <a:extLst>
                    <a:ext uri="{FF2B5EF4-FFF2-40B4-BE49-F238E27FC236}">
                      <a16:creationId xmlns:a16="http://schemas.microsoft.com/office/drawing/2014/main" id="{48CE0385-6DD9-6A63-7BBB-09F165CFFBA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7" name="Graphic 176" descr="User with solid fill">
                  <a:extLst>
                    <a:ext uri="{FF2B5EF4-FFF2-40B4-BE49-F238E27FC236}">
                      <a16:creationId xmlns:a16="http://schemas.microsoft.com/office/drawing/2014/main" id="{DFE970C1-878C-6DFE-C0BD-9E96137C6C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55" name="Group 154">
                <a:extLst>
                  <a:ext uri="{FF2B5EF4-FFF2-40B4-BE49-F238E27FC236}">
                    <a16:creationId xmlns:a16="http://schemas.microsoft.com/office/drawing/2014/main" id="{3A82138E-4FF3-95AB-C85B-B515D6AE42BB}"/>
                  </a:ext>
                </a:extLst>
              </p:cNvPr>
              <p:cNvGrpSpPr/>
              <p:nvPr/>
            </p:nvGrpSpPr>
            <p:grpSpPr>
              <a:xfrm>
                <a:off x="9372484" y="4234255"/>
                <a:ext cx="379423" cy="379423"/>
                <a:chOff x="2997970" y="2273249"/>
                <a:chExt cx="1936748" cy="1936748"/>
              </a:xfrm>
            </p:grpSpPr>
            <p:sp>
              <p:nvSpPr>
                <p:cNvPr id="174" name="Oval 173">
                  <a:extLst>
                    <a:ext uri="{FF2B5EF4-FFF2-40B4-BE49-F238E27FC236}">
                      <a16:creationId xmlns:a16="http://schemas.microsoft.com/office/drawing/2014/main" id="{14EC2594-6CE8-4D36-3E85-9453792D50A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5" name="Graphic 174" descr="User with solid fill">
                  <a:extLst>
                    <a:ext uri="{FF2B5EF4-FFF2-40B4-BE49-F238E27FC236}">
                      <a16:creationId xmlns:a16="http://schemas.microsoft.com/office/drawing/2014/main" id="{B58348EB-500D-D859-9F11-39C4BB0C12C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56" name="Group 155">
                <a:extLst>
                  <a:ext uri="{FF2B5EF4-FFF2-40B4-BE49-F238E27FC236}">
                    <a16:creationId xmlns:a16="http://schemas.microsoft.com/office/drawing/2014/main" id="{D813CB73-444B-9C04-04B8-D0C6BB6406A7}"/>
                  </a:ext>
                </a:extLst>
              </p:cNvPr>
              <p:cNvGrpSpPr/>
              <p:nvPr/>
            </p:nvGrpSpPr>
            <p:grpSpPr>
              <a:xfrm>
                <a:off x="9752590" y="4234255"/>
                <a:ext cx="379423" cy="379423"/>
                <a:chOff x="2997970" y="2273249"/>
                <a:chExt cx="1936748" cy="1936748"/>
              </a:xfrm>
            </p:grpSpPr>
            <p:sp>
              <p:nvSpPr>
                <p:cNvPr id="172" name="Oval 171">
                  <a:extLst>
                    <a:ext uri="{FF2B5EF4-FFF2-40B4-BE49-F238E27FC236}">
                      <a16:creationId xmlns:a16="http://schemas.microsoft.com/office/drawing/2014/main" id="{17366A7C-B70D-4F7F-77B6-49C9B6EEE1D8}"/>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3" name="Graphic 172" descr="User with solid fill">
                  <a:extLst>
                    <a:ext uri="{FF2B5EF4-FFF2-40B4-BE49-F238E27FC236}">
                      <a16:creationId xmlns:a16="http://schemas.microsoft.com/office/drawing/2014/main" id="{2C4ECCC2-1CA3-21FC-540E-0BBDD02E19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57" name="Group 156">
                <a:extLst>
                  <a:ext uri="{FF2B5EF4-FFF2-40B4-BE49-F238E27FC236}">
                    <a16:creationId xmlns:a16="http://schemas.microsoft.com/office/drawing/2014/main" id="{B69C0C3C-1316-F3E0-B4AC-FB817142640C}"/>
                  </a:ext>
                </a:extLst>
              </p:cNvPr>
              <p:cNvGrpSpPr/>
              <p:nvPr/>
            </p:nvGrpSpPr>
            <p:grpSpPr>
              <a:xfrm>
                <a:off x="10132696" y="4234255"/>
                <a:ext cx="379423" cy="379423"/>
                <a:chOff x="2997970" y="2273249"/>
                <a:chExt cx="1936748" cy="1936748"/>
              </a:xfrm>
            </p:grpSpPr>
            <p:sp>
              <p:nvSpPr>
                <p:cNvPr id="170" name="Oval 169">
                  <a:extLst>
                    <a:ext uri="{FF2B5EF4-FFF2-40B4-BE49-F238E27FC236}">
                      <a16:creationId xmlns:a16="http://schemas.microsoft.com/office/drawing/2014/main" id="{129DF6E7-7043-5DD8-2037-E0183922E3BE}"/>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1" name="Graphic 170" descr="User with solid fill">
                  <a:extLst>
                    <a:ext uri="{FF2B5EF4-FFF2-40B4-BE49-F238E27FC236}">
                      <a16:creationId xmlns:a16="http://schemas.microsoft.com/office/drawing/2014/main" id="{0FE05265-35AF-1FE3-8A42-81D77943035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58" name="Group 157">
                <a:extLst>
                  <a:ext uri="{FF2B5EF4-FFF2-40B4-BE49-F238E27FC236}">
                    <a16:creationId xmlns:a16="http://schemas.microsoft.com/office/drawing/2014/main" id="{0B6FF5EF-0A60-807B-6D7C-FD49608D7119}"/>
                  </a:ext>
                </a:extLst>
              </p:cNvPr>
              <p:cNvGrpSpPr/>
              <p:nvPr/>
            </p:nvGrpSpPr>
            <p:grpSpPr>
              <a:xfrm>
                <a:off x="10512802" y="4234255"/>
                <a:ext cx="379423" cy="379423"/>
                <a:chOff x="2997970" y="2273249"/>
                <a:chExt cx="1936748" cy="1936748"/>
              </a:xfrm>
            </p:grpSpPr>
            <p:sp>
              <p:nvSpPr>
                <p:cNvPr id="168" name="Oval 167">
                  <a:extLst>
                    <a:ext uri="{FF2B5EF4-FFF2-40B4-BE49-F238E27FC236}">
                      <a16:creationId xmlns:a16="http://schemas.microsoft.com/office/drawing/2014/main" id="{84455386-7575-6ABF-ECBA-5B87A5B1973E}"/>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9" name="Graphic 168" descr="User with solid fill">
                  <a:extLst>
                    <a:ext uri="{FF2B5EF4-FFF2-40B4-BE49-F238E27FC236}">
                      <a16:creationId xmlns:a16="http://schemas.microsoft.com/office/drawing/2014/main" id="{F7666318-8D92-D992-A123-9E73D8229F2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59" name="Group 158">
                <a:extLst>
                  <a:ext uri="{FF2B5EF4-FFF2-40B4-BE49-F238E27FC236}">
                    <a16:creationId xmlns:a16="http://schemas.microsoft.com/office/drawing/2014/main" id="{1D33D54D-21F8-1DAE-1429-947526951EDF}"/>
                  </a:ext>
                </a:extLst>
              </p:cNvPr>
              <p:cNvGrpSpPr/>
              <p:nvPr/>
            </p:nvGrpSpPr>
            <p:grpSpPr>
              <a:xfrm>
                <a:off x="10892908" y="4234255"/>
                <a:ext cx="379423" cy="379423"/>
                <a:chOff x="2997970" y="2273249"/>
                <a:chExt cx="1936748" cy="1936748"/>
              </a:xfrm>
            </p:grpSpPr>
            <p:sp>
              <p:nvSpPr>
                <p:cNvPr id="166" name="Oval 165">
                  <a:extLst>
                    <a:ext uri="{FF2B5EF4-FFF2-40B4-BE49-F238E27FC236}">
                      <a16:creationId xmlns:a16="http://schemas.microsoft.com/office/drawing/2014/main" id="{ABA0A0E0-04D8-62FF-25E0-5C66B0CC36E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7" name="Graphic 166" descr="User with solid fill">
                  <a:extLst>
                    <a:ext uri="{FF2B5EF4-FFF2-40B4-BE49-F238E27FC236}">
                      <a16:creationId xmlns:a16="http://schemas.microsoft.com/office/drawing/2014/main" id="{A24EBF86-3343-2DCB-4956-0A9B7A7027A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60" name="Group 159">
                <a:extLst>
                  <a:ext uri="{FF2B5EF4-FFF2-40B4-BE49-F238E27FC236}">
                    <a16:creationId xmlns:a16="http://schemas.microsoft.com/office/drawing/2014/main" id="{1FE89DD7-3F87-2D6C-587A-DD7987888684}"/>
                  </a:ext>
                </a:extLst>
              </p:cNvPr>
              <p:cNvGrpSpPr/>
              <p:nvPr/>
            </p:nvGrpSpPr>
            <p:grpSpPr>
              <a:xfrm>
                <a:off x="11273014" y="4234255"/>
                <a:ext cx="379423" cy="379423"/>
                <a:chOff x="2997970" y="2273249"/>
                <a:chExt cx="1936748" cy="1936748"/>
              </a:xfrm>
            </p:grpSpPr>
            <p:sp>
              <p:nvSpPr>
                <p:cNvPr id="164" name="Oval 163">
                  <a:extLst>
                    <a:ext uri="{FF2B5EF4-FFF2-40B4-BE49-F238E27FC236}">
                      <a16:creationId xmlns:a16="http://schemas.microsoft.com/office/drawing/2014/main" id="{333795A8-A2A2-9AF1-9E82-88313F6885C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5" name="Graphic 164" descr="User with solid fill">
                  <a:extLst>
                    <a:ext uri="{FF2B5EF4-FFF2-40B4-BE49-F238E27FC236}">
                      <a16:creationId xmlns:a16="http://schemas.microsoft.com/office/drawing/2014/main" id="{7693D0E3-4168-6385-C12B-31D2E792E12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61" name="Group 160">
                <a:extLst>
                  <a:ext uri="{FF2B5EF4-FFF2-40B4-BE49-F238E27FC236}">
                    <a16:creationId xmlns:a16="http://schemas.microsoft.com/office/drawing/2014/main" id="{DBE59632-823A-A6D5-A3A0-CB7369F5B787}"/>
                  </a:ext>
                </a:extLst>
              </p:cNvPr>
              <p:cNvGrpSpPr/>
              <p:nvPr/>
            </p:nvGrpSpPr>
            <p:grpSpPr>
              <a:xfrm>
                <a:off x="11653121" y="4234255"/>
                <a:ext cx="379423" cy="379423"/>
                <a:chOff x="2997970" y="2273249"/>
                <a:chExt cx="1936748" cy="1936748"/>
              </a:xfrm>
            </p:grpSpPr>
            <p:sp>
              <p:nvSpPr>
                <p:cNvPr id="162" name="Oval 161">
                  <a:extLst>
                    <a:ext uri="{FF2B5EF4-FFF2-40B4-BE49-F238E27FC236}">
                      <a16:creationId xmlns:a16="http://schemas.microsoft.com/office/drawing/2014/main" id="{3BCCA744-59F1-6BD7-45D3-73AF2E3F798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3" name="Graphic 162" descr="User with solid fill">
                  <a:extLst>
                    <a:ext uri="{FF2B5EF4-FFF2-40B4-BE49-F238E27FC236}">
                      <a16:creationId xmlns:a16="http://schemas.microsoft.com/office/drawing/2014/main" id="{2F113C65-42A7-A72C-3DE7-29154F07E5D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grpSp>
          <p:nvGrpSpPr>
            <p:cNvPr id="182" name="Group 181">
              <a:extLst>
                <a:ext uri="{FF2B5EF4-FFF2-40B4-BE49-F238E27FC236}">
                  <a16:creationId xmlns:a16="http://schemas.microsoft.com/office/drawing/2014/main" id="{0AC66366-72DF-3ADA-45F9-0213B69501E7}"/>
                </a:ext>
              </a:extLst>
            </p:cNvPr>
            <p:cNvGrpSpPr/>
            <p:nvPr/>
          </p:nvGrpSpPr>
          <p:grpSpPr>
            <a:xfrm>
              <a:off x="8179410" y="5708719"/>
              <a:ext cx="3800378" cy="379423"/>
              <a:chOff x="8232166" y="4234255"/>
              <a:chExt cx="3800378" cy="379423"/>
            </a:xfrm>
          </p:grpSpPr>
          <p:grpSp>
            <p:nvGrpSpPr>
              <p:cNvPr id="183" name="Group 182">
                <a:extLst>
                  <a:ext uri="{FF2B5EF4-FFF2-40B4-BE49-F238E27FC236}">
                    <a16:creationId xmlns:a16="http://schemas.microsoft.com/office/drawing/2014/main" id="{289A7F76-0000-4A16-B7F0-8F9FBF18AD02}"/>
                  </a:ext>
                </a:extLst>
              </p:cNvPr>
              <p:cNvGrpSpPr/>
              <p:nvPr/>
            </p:nvGrpSpPr>
            <p:grpSpPr>
              <a:xfrm>
                <a:off x="8232166" y="4234255"/>
                <a:ext cx="379423" cy="379423"/>
                <a:chOff x="2997970" y="2273249"/>
                <a:chExt cx="1936748" cy="1936748"/>
              </a:xfrm>
            </p:grpSpPr>
            <p:sp>
              <p:nvSpPr>
                <p:cNvPr id="211" name="Oval 210">
                  <a:extLst>
                    <a:ext uri="{FF2B5EF4-FFF2-40B4-BE49-F238E27FC236}">
                      <a16:creationId xmlns:a16="http://schemas.microsoft.com/office/drawing/2014/main" id="{ECC1DE1A-6C31-5C9D-1E94-4038B906159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2" name="Graphic 211" descr="User with solid fill">
                  <a:extLst>
                    <a:ext uri="{FF2B5EF4-FFF2-40B4-BE49-F238E27FC236}">
                      <a16:creationId xmlns:a16="http://schemas.microsoft.com/office/drawing/2014/main" id="{DB8B34FC-5958-C9A5-ADEC-BAC0C250D47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84" name="Group 183">
                <a:extLst>
                  <a:ext uri="{FF2B5EF4-FFF2-40B4-BE49-F238E27FC236}">
                    <a16:creationId xmlns:a16="http://schemas.microsoft.com/office/drawing/2014/main" id="{BD93A17C-D37A-C1B7-996B-E773307BD483}"/>
                  </a:ext>
                </a:extLst>
              </p:cNvPr>
              <p:cNvGrpSpPr/>
              <p:nvPr/>
            </p:nvGrpSpPr>
            <p:grpSpPr>
              <a:xfrm>
                <a:off x="8612272" y="4234255"/>
                <a:ext cx="379423" cy="379423"/>
                <a:chOff x="2997970" y="2273249"/>
                <a:chExt cx="1936748" cy="1936748"/>
              </a:xfrm>
            </p:grpSpPr>
            <p:sp>
              <p:nvSpPr>
                <p:cNvPr id="209" name="Oval 208">
                  <a:extLst>
                    <a:ext uri="{FF2B5EF4-FFF2-40B4-BE49-F238E27FC236}">
                      <a16:creationId xmlns:a16="http://schemas.microsoft.com/office/drawing/2014/main" id="{25F61901-A1C5-0EB2-2808-1B1E7EDB8D4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0" name="Graphic 209" descr="User with solid fill">
                  <a:extLst>
                    <a:ext uri="{FF2B5EF4-FFF2-40B4-BE49-F238E27FC236}">
                      <a16:creationId xmlns:a16="http://schemas.microsoft.com/office/drawing/2014/main" id="{9778C352-7353-AE00-0DD4-3E71464EBB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85" name="Group 184">
                <a:extLst>
                  <a:ext uri="{FF2B5EF4-FFF2-40B4-BE49-F238E27FC236}">
                    <a16:creationId xmlns:a16="http://schemas.microsoft.com/office/drawing/2014/main" id="{CD010B03-1D1D-91CB-A3FD-E42DB209A99F}"/>
                  </a:ext>
                </a:extLst>
              </p:cNvPr>
              <p:cNvGrpSpPr/>
              <p:nvPr/>
            </p:nvGrpSpPr>
            <p:grpSpPr>
              <a:xfrm>
                <a:off x="8992378" y="4234255"/>
                <a:ext cx="379423" cy="379423"/>
                <a:chOff x="2997970" y="2273249"/>
                <a:chExt cx="1936748" cy="1936748"/>
              </a:xfrm>
            </p:grpSpPr>
            <p:sp>
              <p:nvSpPr>
                <p:cNvPr id="207" name="Oval 206">
                  <a:extLst>
                    <a:ext uri="{FF2B5EF4-FFF2-40B4-BE49-F238E27FC236}">
                      <a16:creationId xmlns:a16="http://schemas.microsoft.com/office/drawing/2014/main" id="{0DB58B92-7638-3202-E56C-C72134AEC196}"/>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8" name="Graphic 207" descr="User with solid fill">
                  <a:extLst>
                    <a:ext uri="{FF2B5EF4-FFF2-40B4-BE49-F238E27FC236}">
                      <a16:creationId xmlns:a16="http://schemas.microsoft.com/office/drawing/2014/main" id="{9DE760E5-03A3-C0D2-5913-F55FC5E5243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86" name="Group 185">
                <a:extLst>
                  <a:ext uri="{FF2B5EF4-FFF2-40B4-BE49-F238E27FC236}">
                    <a16:creationId xmlns:a16="http://schemas.microsoft.com/office/drawing/2014/main" id="{D896CD73-B2E4-83DC-B5C6-C084637AC146}"/>
                  </a:ext>
                </a:extLst>
              </p:cNvPr>
              <p:cNvGrpSpPr/>
              <p:nvPr/>
            </p:nvGrpSpPr>
            <p:grpSpPr>
              <a:xfrm>
                <a:off x="9372484" y="4234255"/>
                <a:ext cx="379423" cy="379423"/>
                <a:chOff x="2997970" y="2273249"/>
                <a:chExt cx="1936748" cy="1936748"/>
              </a:xfrm>
            </p:grpSpPr>
            <p:sp>
              <p:nvSpPr>
                <p:cNvPr id="205" name="Oval 204">
                  <a:extLst>
                    <a:ext uri="{FF2B5EF4-FFF2-40B4-BE49-F238E27FC236}">
                      <a16:creationId xmlns:a16="http://schemas.microsoft.com/office/drawing/2014/main" id="{29D0CF76-2274-A148-208E-C82AD432DC6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6" name="Graphic 205" descr="User with solid fill">
                  <a:extLst>
                    <a:ext uri="{FF2B5EF4-FFF2-40B4-BE49-F238E27FC236}">
                      <a16:creationId xmlns:a16="http://schemas.microsoft.com/office/drawing/2014/main" id="{4665BB03-02D6-F8B3-C4F8-B55246E7F56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87" name="Group 186">
                <a:extLst>
                  <a:ext uri="{FF2B5EF4-FFF2-40B4-BE49-F238E27FC236}">
                    <a16:creationId xmlns:a16="http://schemas.microsoft.com/office/drawing/2014/main" id="{1D4592DA-92E9-5B62-8017-9CFC4FBEB284}"/>
                  </a:ext>
                </a:extLst>
              </p:cNvPr>
              <p:cNvGrpSpPr/>
              <p:nvPr/>
            </p:nvGrpSpPr>
            <p:grpSpPr>
              <a:xfrm>
                <a:off x="9752590" y="4234255"/>
                <a:ext cx="379423" cy="379423"/>
                <a:chOff x="2997970" y="2273249"/>
                <a:chExt cx="1936748" cy="1936748"/>
              </a:xfrm>
            </p:grpSpPr>
            <p:sp>
              <p:nvSpPr>
                <p:cNvPr id="203" name="Oval 202">
                  <a:extLst>
                    <a:ext uri="{FF2B5EF4-FFF2-40B4-BE49-F238E27FC236}">
                      <a16:creationId xmlns:a16="http://schemas.microsoft.com/office/drawing/2014/main" id="{AB34C40F-9F1B-BB5F-E160-CFC5606DE6C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4" name="Graphic 203" descr="User with solid fill">
                  <a:extLst>
                    <a:ext uri="{FF2B5EF4-FFF2-40B4-BE49-F238E27FC236}">
                      <a16:creationId xmlns:a16="http://schemas.microsoft.com/office/drawing/2014/main" id="{E1A2487B-3884-5A3C-9165-F595216CF8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88" name="Group 187">
                <a:extLst>
                  <a:ext uri="{FF2B5EF4-FFF2-40B4-BE49-F238E27FC236}">
                    <a16:creationId xmlns:a16="http://schemas.microsoft.com/office/drawing/2014/main" id="{32976061-44C4-E385-01B9-23D962320A61}"/>
                  </a:ext>
                </a:extLst>
              </p:cNvPr>
              <p:cNvGrpSpPr/>
              <p:nvPr/>
            </p:nvGrpSpPr>
            <p:grpSpPr>
              <a:xfrm>
                <a:off x="10132696" y="4234255"/>
                <a:ext cx="379423" cy="379423"/>
                <a:chOff x="2997970" y="2273249"/>
                <a:chExt cx="1936748" cy="1936748"/>
              </a:xfrm>
            </p:grpSpPr>
            <p:sp>
              <p:nvSpPr>
                <p:cNvPr id="201" name="Oval 200">
                  <a:extLst>
                    <a:ext uri="{FF2B5EF4-FFF2-40B4-BE49-F238E27FC236}">
                      <a16:creationId xmlns:a16="http://schemas.microsoft.com/office/drawing/2014/main" id="{69C78D3C-3722-1ADD-8703-90E963A35FE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2" name="Graphic 201" descr="User with solid fill">
                  <a:extLst>
                    <a:ext uri="{FF2B5EF4-FFF2-40B4-BE49-F238E27FC236}">
                      <a16:creationId xmlns:a16="http://schemas.microsoft.com/office/drawing/2014/main" id="{A0C50BAB-9E49-D447-2C57-F970C1EE13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89" name="Group 188">
                <a:extLst>
                  <a:ext uri="{FF2B5EF4-FFF2-40B4-BE49-F238E27FC236}">
                    <a16:creationId xmlns:a16="http://schemas.microsoft.com/office/drawing/2014/main" id="{C600B3B9-FC4A-AB54-18B9-C511FC17B568}"/>
                  </a:ext>
                </a:extLst>
              </p:cNvPr>
              <p:cNvGrpSpPr/>
              <p:nvPr/>
            </p:nvGrpSpPr>
            <p:grpSpPr>
              <a:xfrm>
                <a:off x="10512802" y="4234255"/>
                <a:ext cx="379423" cy="379423"/>
                <a:chOff x="2997970" y="2273249"/>
                <a:chExt cx="1936748" cy="1936748"/>
              </a:xfrm>
            </p:grpSpPr>
            <p:sp>
              <p:nvSpPr>
                <p:cNvPr id="199" name="Oval 198">
                  <a:extLst>
                    <a:ext uri="{FF2B5EF4-FFF2-40B4-BE49-F238E27FC236}">
                      <a16:creationId xmlns:a16="http://schemas.microsoft.com/office/drawing/2014/main" id="{CBEE4E55-6911-608A-FCDC-7F4FC8352BC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0" name="Graphic 199" descr="User with solid fill">
                  <a:extLst>
                    <a:ext uri="{FF2B5EF4-FFF2-40B4-BE49-F238E27FC236}">
                      <a16:creationId xmlns:a16="http://schemas.microsoft.com/office/drawing/2014/main" id="{619A3098-8ECE-2DF8-2CA9-C9A833FB162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90" name="Group 189">
                <a:extLst>
                  <a:ext uri="{FF2B5EF4-FFF2-40B4-BE49-F238E27FC236}">
                    <a16:creationId xmlns:a16="http://schemas.microsoft.com/office/drawing/2014/main" id="{03DB02CE-333F-965E-5F3F-178880B3CBD4}"/>
                  </a:ext>
                </a:extLst>
              </p:cNvPr>
              <p:cNvGrpSpPr/>
              <p:nvPr/>
            </p:nvGrpSpPr>
            <p:grpSpPr>
              <a:xfrm>
                <a:off x="10892908" y="4234255"/>
                <a:ext cx="379423" cy="379423"/>
                <a:chOff x="2997970" y="2273249"/>
                <a:chExt cx="1936748" cy="1936748"/>
              </a:xfrm>
            </p:grpSpPr>
            <p:sp>
              <p:nvSpPr>
                <p:cNvPr id="197" name="Oval 196">
                  <a:extLst>
                    <a:ext uri="{FF2B5EF4-FFF2-40B4-BE49-F238E27FC236}">
                      <a16:creationId xmlns:a16="http://schemas.microsoft.com/office/drawing/2014/main" id="{293FC7EF-001F-7807-6713-9D1D91ED887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8" name="Graphic 197" descr="User with solid fill">
                  <a:extLst>
                    <a:ext uri="{FF2B5EF4-FFF2-40B4-BE49-F238E27FC236}">
                      <a16:creationId xmlns:a16="http://schemas.microsoft.com/office/drawing/2014/main" id="{73F13ECB-1E8A-0C34-C38B-2072E60B75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91" name="Group 190">
                <a:extLst>
                  <a:ext uri="{FF2B5EF4-FFF2-40B4-BE49-F238E27FC236}">
                    <a16:creationId xmlns:a16="http://schemas.microsoft.com/office/drawing/2014/main" id="{96C41CD6-F5E2-5D80-A602-D7CB1FFE0314}"/>
                  </a:ext>
                </a:extLst>
              </p:cNvPr>
              <p:cNvGrpSpPr/>
              <p:nvPr/>
            </p:nvGrpSpPr>
            <p:grpSpPr>
              <a:xfrm>
                <a:off x="11273014" y="4234255"/>
                <a:ext cx="379423" cy="379423"/>
                <a:chOff x="2997970" y="2273249"/>
                <a:chExt cx="1936748" cy="1936748"/>
              </a:xfrm>
            </p:grpSpPr>
            <p:sp>
              <p:nvSpPr>
                <p:cNvPr id="195" name="Oval 194">
                  <a:extLst>
                    <a:ext uri="{FF2B5EF4-FFF2-40B4-BE49-F238E27FC236}">
                      <a16:creationId xmlns:a16="http://schemas.microsoft.com/office/drawing/2014/main" id="{C091DD2A-EF10-A0EB-713F-74A58927200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6" name="Graphic 195" descr="User with solid fill">
                  <a:extLst>
                    <a:ext uri="{FF2B5EF4-FFF2-40B4-BE49-F238E27FC236}">
                      <a16:creationId xmlns:a16="http://schemas.microsoft.com/office/drawing/2014/main" id="{CFB16E9E-C6D8-F26A-A1DA-3B42BBDA0D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92" name="Group 191">
                <a:extLst>
                  <a:ext uri="{FF2B5EF4-FFF2-40B4-BE49-F238E27FC236}">
                    <a16:creationId xmlns:a16="http://schemas.microsoft.com/office/drawing/2014/main" id="{B5AB1B40-F54D-79D4-11F9-C80EF31ABAB7}"/>
                  </a:ext>
                </a:extLst>
              </p:cNvPr>
              <p:cNvGrpSpPr/>
              <p:nvPr/>
            </p:nvGrpSpPr>
            <p:grpSpPr>
              <a:xfrm>
                <a:off x="11653121" y="4234255"/>
                <a:ext cx="379423" cy="379423"/>
                <a:chOff x="2997970" y="2273249"/>
                <a:chExt cx="1936748" cy="1936748"/>
              </a:xfrm>
            </p:grpSpPr>
            <p:sp>
              <p:nvSpPr>
                <p:cNvPr id="193" name="Oval 192">
                  <a:extLst>
                    <a:ext uri="{FF2B5EF4-FFF2-40B4-BE49-F238E27FC236}">
                      <a16:creationId xmlns:a16="http://schemas.microsoft.com/office/drawing/2014/main" id="{B2879672-CF34-ED3E-5DD7-5B2D515DE15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4" name="Graphic 193" descr="User with solid fill">
                  <a:extLst>
                    <a:ext uri="{FF2B5EF4-FFF2-40B4-BE49-F238E27FC236}">
                      <a16:creationId xmlns:a16="http://schemas.microsoft.com/office/drawing/2014/main" id="{5C29DBE4-4D49-46DF-BC30-345C17C9B7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grpSp>
          <p:nvGrpSpPr>
            <p:cNvPr id="213" name="Group 212">
              <a:extLst>
                <a:ext uri="{FF2B5EF4-FFF2-40B4-BE49-F238E27FC236}">
                  <a16:creationId xmlns:a16="http://schemas.microsoft.com/office/drawing/2014/main" id="{C4A95DBE-403C-D8D3-903B-BE96D4FB95A2}"/>
                </a:ext>
              </a:extLst>
            </p:cNvPr>
            <p:cNvGrpSpPr/>
            <p:nvPr/>
          </p:nvGrpSpPr>
          <p:grpSpPr>
            <a:xfrm>
              <a:off x="8179410" y="6153395"/>
              <a:ext cx="3800378" cy="379423"/>
              <a:chOff x="8232166" y="4234255"/>
              <a:chExt cx="3800378" cy="379423"/>
            </a:xfrm>
          </p:grpSpPr>
          <p:grpSp>
            <p:nvGrpSpPr>
              <p:cNvPr id="214" name="Group 213">
                <a:extLst>
                  <a:ext uri="{FF2B5EF4-FFF2-40B4-BE49-F238E27FC236}">
                    <a16:creationId xmlns:a16="http://schemas.microsoft.com/office/drawing/2014/main" id="{EE3CF375-740C-2700-CDEF-1555DFB3E895}"/>
                  </a:ext>
                </a:extLst>
              </p:cNvPr>
              <p:cNvGrpSpPr/>
              <p:nvPr/>
            </p:nvGrpSpPr>
            <p:grpSpPr>
              <a:xfrm>
                <a:off x="8232166" y="4234255"/>
                <a:ext cx="379423" cy="379423"/>
                <a:chOff x="2997970" y="2273249"/>
                <a:chExt cx="1936748" cy="1936748"/>
              </a:xfrm>
            </p:grpSpPr>
            <p:sp>
              <p:nvSpPr>
                <p:cNvPr id="242" name="Oval 241">
                  <a:extLst>
                    <a:ext uri="{FF2B5EF4-FFF2-40B4-BE49-F238E27FC236}">
                      <a16:creationId xmlns:a16="http://schemas.microsoft.com/office/drawing/2014/main" id="{CA353D78-DA87-B388-760E-CA52E543B23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3" name="Graphic 242" descr="User with solid fill">
                  <a:extLst>
                    <a:ext uri="{FF2B5EF4-FFF2-40B4-BE49-F238E27FC236}">
                      <a16:creationId xmlns:a16="http://schemas.microsoft.com/office/drawing/2014/main" id="{1959C204-A638-BF8D-3542-9038445C263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15" name="Group 214">
                <a:extLst>
                  <a:ext uri="{FF2B5EF4-FFF2-40B4-BE49-F238E27FC236}">
                    <a16:creationId xmlns:a16="http://schemas.microsoft.com/office/drawing/2014/main" id="{D3CE58E3-F6DF-D4AE-23B3-B043292BF719}"/>
                  </a:ext>
                </a:extLst>
              </p:cNvPr>
              <p:cNvGrpSpPr/>
              <p:nvPr/>
            </p:nvGrpSpPr>
            <p:grpSpPr>
              <a:xfrm>
                <a:off x="8612272" y="4234255"/>
                <a:ext cx="379423" cy="379423"/>
                <a:chOff x="2997970" y="2273249"/>
                <a:chExt cx="1936748" cy="1936748"/>
              </a:xfrm>
            </p:grpSpPr>
            <p:sp>
              <p:nvSpPr>
                <p:cNvPr id="240" name="Oval 239">
                  <a:extLst>
                    <a:ext uri="{FF2B5EF4-FFF2-40B4-BE49-F238E27FC236}">
                      <a16:creationId xmlns:a16="http://schemas.microsoft.com/office/drawing/2014/main" id="{3EEF715B-40BA-CC71-86E0-44D80EA477C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1" name="Graphic 240" descr="User with solid fill">
                  <a:extLst>
                    <a:ext uri="{FF2B5EF4-FFF2-40B4-BE49-F238E27FC236}">
                      <a16:creationId xmlns:a16="http://schemas.microsoft.com/office/drawing/2014/main" id="{2A5E5C87-E0DF-E46C-CDF8-DA2EBFB949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16" name="Group 215">
                <a:extLst>
                  <a:ext uri="{FF2B5EF4-FFF2-40B4-BE49-F238E27FC236}">
                    <a16:creationId xmlns:a16="http://schemas.microsoft.com/office/drawing/2014/main" id="{C3FD25A0-9706-02B7-862E-3630312F6EF0}"/>
                  </a:ext>
                </a:extLst>
              </p:cNvPr>
              <p:cNvGrpSpPr/>
              <p:nvPr/>
            </p:nvGrpSpPr>
            <p:grpSpPr>
              <a:xfrm>
                <a:off x="8992378" y="4234255"/>
                <a:ext cx="379423" cy="379423"/>
                <a:chOff x="2997970" y="2273249"/>
                <a:chExt cx="1936748" cy="1936748"/>
              </a:xfrm>
            </p:grpSpPr>
            <p:sp>
              <p:nvSpPr>
                <p:cNvPr id="238" name="Oval 237">
                  <a:extLst>
                    <a:ext uri="{FF2B5EF4-FFF2-40B4-BE49-F238E27FC236}">
                      <a16:creationId xmlns:a16="http://schemas.microsoft.com/office/drawing/2014/main" id="{3AF33F38-34A4-0B1D-CB51-90BE1616E0B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9" name="Graphic 238" descr="User with solid fill">
                  <a:extLst>
                    <a:ext uri="{FF2B5EF4-FFF2-40B4-BE49-F238E27FC236}">
                      <a16:creationId xmlns:a16="http://schemas.microsoft.com/office/drawing/2014/main" id="{893297BF-30CF-FA03-50AB-69462ABCE2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17" name="Group 216">
                <a:extLst>
                  <a:ext uri="{FF2B5EF4-FFF2-40B4-BE49-F238E27FC236}">
                    <a16:creationId xmlns:a16="http://schemas.microsoft.com/office/drawing/2014/main" id="{E641F2B9-BED1-4556-33E4-5CD572192B64}"/>
                  </a:ext>
                </a:extLst>
              </p:cNvPr>
              <p:cNvGrpSpPr/>
              <p:nvPr/>
            </p:nvGrpSpPr>
            <p:grpSpPr>
              <a:xfrm>
                <a:off x="9372484" y="4234255"/>
                <a:ext cx="379423" cy="379423"/>
                <a:chOff x="2997970" y="2273249"/>
                <a:chExt cx="1936748" cy="1936748"/>
              </a:xfrm>
            </p:grpSpPr>
            <p:sp>
              <p:nvSpPr>
                <p:cNvPr id="236" name="Oval 235">
                  <a:extLst>
                    <a:ext uri="{FF2B5EF4-FFF2-40B4-BE49-F238E27FC236}">
                      <a16:creationId xmlns:a16="http://schemas.microsoft.com/office/drawing/2014/main" id="{8D1883DD-1D16-F19C-912D-A38EE42BE260}"/>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7" name="Graphic 236" descr="User with solid fill">
                  <a:extLst>
                    <a:ext uri="{FF2B5EF4-FFF2-40B4-BE49-F238E27FC236}">
                      <a16:creationId xmlns:a16="http://schemas.microsoft.com/office/drawing/2014/main" id="{298BB097-B7DF-0469-EC63-512692EEDD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18" name="Group 217">
                <a:extLst>
                  <a:ext uri="{FF2B5EF4-FFF2-40B4-BE49-F238E27FC236}">
                    <a16:creationId xmlns:a16="http://schemas.microsoft.com/office/drawing/2014/main" id="{BD9C7292-EA90-BE0A-72EB-35C090D8A7DA}"/>
                  </a:ext>
                </a:extLst>
              </p:cNvPr>
              <p:cNvGrpSpPr/>
              <p:nvPr/>
            </p:nvGrpSpPr>
            <p:grpSpPr>
              <a:xfrm>
                <a:off x="9752590" y="4234255"/>
                <a:ext cx="379423" cy="379423"/>
                <a:chOff x="2997970" y="2273249"/>
                <a:chExt cx="1936748" cy="1936748"/>
              </a:xfrm>
            </p:grpSpPr>
            <p:sp>
              <p:nvSpPr>
                <p:cNvPr id="234" name="Oval 233">
                  <a:extLst>
                    <a:ext uri="{FF2B5EF4-FFF2-40B4-BE49-F238E27FC236}">
                      <a16:creationId xmlns:a16="http://schemas.microsoft.com/office/drawing/2014/main" id="{F377E0E4-807C-B372-4386-211375CF897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5" name="Graphic 234" descr="User with solid fill">
                  <a:extLst>
                    <a:ext uri="{FF2B5EF4-FFF2-40B4-BE49-F238E27FC236}">
                      <a16:creationId xmlns:a16="http://schemas.microsoft.com/office/drawing/2014/main" id="{C45233B2-EBA9-A56F-A0A9-CA52E01FD24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19" name="Group 218">
                <a:extLst>
                  <a:ext uri="{FF2B5EF4-FFF2-40B4-BE49-F238E27FC236}">
                    <a16:creationId xmlns:a16="http://schemas.microsoft.com/office/drawing/2014/main" id="{A8AC4F27-B416-00BB-3CDD-507BE9B9B8A7}"/>
                  </a:ext>
                </a:extLst>
              </p:cNvPr>
              <p:cNvGrpSpPr/>
              <p:nvPr/>
            </p:nvGrpSpPr>
            <p:grpSpPr>
              <a:xfrm>
                <a:off x="10132696" y="4234255"/>
                <a:ext cx="379423" cy="379423"/>
                <a:chOff x="2997970" y="2273249"/>
                <a:chExt cx="1936748" cy="1936748"/>
              </a:xfrm>
            </p:grpSpPr>
            <p:sp>
              <p:nvSpPr>
                <p:cNvPr id="232" name="Oval 231">
                  <a:extLst>
                    <a:ext uri="{FF2B5EF4-FFF2-40B4-BE49-F238E27FC236}">
                      <a16:creationId xmlns:a16="http://schemas.microsoft.com/office/drawing/2014/main" id="{66AEFC0E-0583-5996-4245-391F002003E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3" name="Graphic 232" descr="User with solid fill">
                  <a:extLst>
                    <a:ext uri="{FF2B5EF4-FFF2-40B4-BE49-F238E27FC236}">
                      <a16:creationId xmlns:a16="http://schemas.microsoft.com/office/drawing/2014/main" id="{0F739AD5-0C4F-F450-ADF8-30FAA66AA6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20" name="Group 219">
                <a:extLst>
                  <a:ext uri="{FF2B5EF4-FFF2-40B4-BE49-F238E27FC236}">
                    <a16:creationId xmlns:a16="http://schemas.microsoft.com/office/drawing/2014/main" id="{82EAA74F-4FD4-38FE-1A06-9948105E9A6E}"/>
                  </a:ext>
                </a:extLst>
              </p:cNvPr>
              <p:cNvGrpSpPr/>
              <p:nvPr/>
            </p:nvGrpSpPr>
            <p:grpSpPr>
              <a:xfrm>
                <a:off x="10512802" y="4234255"/>
                <a:ext cx="379423" cy="379423"/>
                <a:chOff x="2997970" y="2273249"/>
                <a:chExt cx="1936748" cy="1936748"/>
              </a:xfrm>
            </p:grpSpPr>
            <p:sp>
              <p:nvSpPr>
                <p:cNvPr id="230" name="Oval 229">
                  <a:extLst>
                    <a:ext uri="{FF2B5EF4-FFF2-40B4-BE49-F238E27FC236}">
                      <a16:creationId xmlns:a16="http://schemas.microsoft.com/office/drawing/2014/main" id="{41CA3874-4EE9-381D-6F52-EBA5B08C261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1" name="Graphic 230" descr="User with solid fill">
                  <a:extLst>
                    <a:ext uri="{FF2B5EF4-FFF2-40B4-BE49-F238E27FC236}">
                      <a16:creationId xmlns:a16="http://schemas.microsoft.com/office/drawing/2014/main" id="{9ECA0C55-ACD3-090C-3964-701C8365B32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21" name="Group 220">
                <a:extLst>
                  <a:ext uri="{FF2B5EF4-FFF2-40B4-BE49-F238E27FC236}">
                    <a16:creationId xmlns:a16="http://schemas.microsoft.com/office/drawing/2014/main" id="{98027F00-8A8B-DADA-A25B-288060DB583D}"/>
                  </a:ext>
                </a:extLst>
              </p:cNvPr>
              <p:cNvGrpSpPr/>
              <p:nvPr/>
            </p:nvGrpSpPr>
            <p:grpSpPr>
              <a:xfrm>
                <a:off x="10892908" y="4234255"/>
                <a:ext cx="379423" cy="379423"/>
                <a:chOff x="2997970" y="2273249"/>
                <a:chExt cx="1936748" cy="1936748"/>
              </a:xfrm>
            </p:grpSpPr>
            <p:sp>
              <p:nvSpPr>
                <p:cNvPr id="228" name="Oval 227">
                  <a:extLst>
                    <a:ext uri="{FF2B5EF4-FFF2-40B4-BE49-F238E27FC236}">
                      <a16:creationId xmlns:a16="http://schemas.microsoft.com/office/drawing/2014/main" id="{4CB7AEF5-86C5-772B-5772-8B68B55AB061}"/>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9" name="Graphic 228" descr="User with solid fill">
                  <a:extLst>
                    <a:ext uri="{FF2B5EF4-FFF2-40B4-BE49-F238E27FC236}">
                      <a16:creationId xmlns:a16="http://schemas.microsoft.com/office/drawing/2014/main" id="{D6012637-E0E8-657C-B00E-E4DF0EADA9A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22" name="Group 221">
                <a:extLst>
                  <a:ext uri="{FF2B5EF4-FFF2-40B4-BE49-F238E27FC236}">
                    <a16:creationId xmlns:a16="http://schemas.microsoft.com/office/drawing/2014/main" id="{8B7E806B-7C7B-DCD4-D8A1-1B967A414E51}"/>
                  </a:ext>
                </a:extLst>
              </p:cNvPr>
              <p:cNvGrpSpPr/>
              <p:nvPr/>
            </p:nvGrpSpPr>
            <p:grpSpPr>
              <a:xfrm>
                <a:off x="11273014" y="4234255"/>
                <a:ext cx="379423" cy="379423"/>
                <a:chOff x="2997970" y="2273249"/>
                <a:chExt cx="1936748" cy="1936748"/>
              </a:xfrm>
            </p:grpSpPr>
            <p:sp>
              <p:nvSpPr>
                <p:cNvPr id="226" name="Oval 225">
                  <a:extLst>
                    <a:ext uri="{FF2B5EF4-FFF2-40B4-BE49-F238E27FC236}">
                      <a16:creationId xmlns:a16="http://schemas.microsoft.com/office/drawing/2014/main" id="{05747ED8-43E1-385B-0BD4-EBD0381DACC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7" name="Graphic 226" descr="User with solid fill">
                  <a:extLst>
                    <a:ext uri="{FF2B5EF4-FFF2-40B4-BE49-F238E27FC236}">
                      <a16:creationId xmlns:a16="http://schemas.microsoft.com/office/drawing/2014/main" id="{53530A85-B513-9C2D-AD04-E2C538506B5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23" name="Group 222">
                <a:extLst>
                  <a:ext uri="{FF2B5EF4-FFF2-40B4-BE49-F238E27FC236}">
                    <a16:creationId xmlns:a16="http://schemas.microsoft.com/office/drawing/2014/main" id="{E17D9465-A708-EF3A-9A6D-188938C2CFA0}"/>
                  </a:ext>
                </a:extLst>
              </p:cNvPr>
              <p:cNvGrpSpPr/>
              <p:nvPr/>
            </p:nvGrpSpPr>
            <p:grpSpPr>
              <a:xfrm>
                <a:off x="11653121" y="4234255"/>
                <a:ext cx="379423" cy="379423"/>
                <a:chOff x="2997970" y="2273249"/>
                <a:chExt cx="1936748" cy="1936748"/>
              </a:xfrm>
            </p:grpSpPr>
            <p:sp>
              <p:nvSpPr>
                <p:cNvPr id="224" name="Oval 223">
                  <a:extLst>
                    <a:ext uri="{FF2B5EF4-FFF2-40B4-BE49-F238E27FC236}">
                      <a16:creationId xmlns:a16="http://schemas.microsoft.com/office/drawing/2014/main" id="{89FE391F-9CD0-4663-CFAD-27367330E0B6}"/>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5" name="Graphic 224" descr="User with solid fill">
                  <a:extLst>
                    <a:ext uri="{FF2B5EF4-FFF2-40B4-BE49-F238E27FC236}">
                      <a16:creationId xmlns:a16="http://schemas.microsoft.com/office/drawing/2014/main" id="{596F24C3-BB61-CA02-7877-4F6E1205E1D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grpSp>
      <p:cxnSp>
        <p:nvCxnSpPr>
          <p:cNvPr id="245" name="Connector: Elbow 244">
            <a:extLst>
              <a:ext uri="{FF2B5EF4-FFF2-40B4-BE49-F238E27FC236}">
                <a16:creationId xmlns:a16="http://schemas.microsoft.com/office/drawing/2014/main" id="{7E8AB059-5FD4-0B4E-3B1B-E1CF7509ECF9}"/>
              </a:ext>
            </a:extLst>
          </p:cNvPr>
          <p:cNvCxnSpPr>
            <a:stCxn id="9" idx="2"/>
            <a:endCxn id="8" idx="0"/>
          </p:cNvCxnSpPr>
          <p:nvPr/>
        </p:nvCxnSpPr>
        <p:spPr>
          <a:xfrm rot="5400000">
            <a:off x="6287711" y="368795"/>
            <a:ext cx="199088" cy="1252199"/>
          </a:xfrm>
          <a:prstGeom prst="bentConnector3">
            <a:avLst/>
          </a:prstGeom>
        </p:spPr>
        <p:style>
          <a:lnRef idx="1">
            <a:schemeClr val="dk1"/>
          </a:lnRef>
          <a:fillRef idx="0">
            <a:schemeClr val="dk1"/>
          </a:fillRef>
          <a:effectRef idx="0">
            <a:schemeClr val="dk1"/>
          </a:effectRef>
          <a:fontRef idx="minor">
            <a:schemeClr val="tx1"/>
          </a:fontRef>
        </p:style>
      </p:cxnSp>
      <p:pic>
        <p:nvPicPr>
          <p:cNvPr id="259" name="Picture 258" descr="A red and green binders&#10;&#10;Description automatically generated">
            <a:extLst>
              <a:ext uri="{FF2B5EF4-FFF2-40B4-BE49-F238E27FC236}">
                <a16:creationId xmlns:a16="http://schemas.microsoft.com/office/drawing/2014/main" id="{3F63957C-8137-2C4F-361D-5E63B18DCA1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2391" y="1023080"/>
            <a:ext cx="2980234" cy="3094959"/>
          </a:xfrm>
          <a:prstGeom prst="rect">
            <a:avLst/>
          </a:prstGeom>
        </p:spPr>
      </p:pic>
      <p:pic>
        <p:nvPicPr>
          <p:cNvPr id="264" name="Picture 263" descr="A blue arrow pointing up&#10;&#10;Description automatically generated">
            <a:extLst>
              <a:ext uri="{FF2B5EF4-FFF2-40B4-BE49-F238E27FC236}">
                <a16:creationId xmlns:a16="http://schemas.microsoft.com/office/drawing/2014/main" id="{DC2D4313-E5A1-33DA-BAB9-BC3BA07D9F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907083" flipV="1">
            <a:off x="3826999" y="609892"/>
            <a:ext cx="1314749" cy="1362626"/>
          </a:xfrm>
          <a:prstGeom prst="rect">
            <a:avLst/>
          </a:prstGeom>
        </p:spPr>
      </p:pic>
      <p:pic>
        <p:nvPicPr>
          <p:cNvPr id="266" name="Picture 265">
            <a:extLst>
              <a:ext uri="{FF2B5EF4-FFF2-40B4-BE49-F238E27FC236}">
                <a16:creationId xmlns:a16="http://schemas.microsoft.com/office/drawing/2014/main" id="{A03B3AB6-47C2-5613-D754-74DF2DB6EFCE}"/>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rot="2601857">
            <a:off x="3837618" y="3084944"/>
            <a:ext cx="1994340" cy="1061006"/>
          </a:xfrm>
          <a:prstGeom prst="rect">
            <a:avLst/>
          </a:prstGeom>
        </p:spPr>
      </p:pic>
      <p:sp>
        <p:nvSpPr>
          <p:cNvPr id="267" name="Rectangle 266">
            <a:extLst>
              <a:ext uri="{FF2B5EF4-FFF2-40B4-BE49-F238E27FC236}">
                <a16:creationId xmlns:a16="http://schemas.microsoft.com/office/drawing/2014/main" id="{8751004E-6805-BCAE-ACB7-A10D2F2556C3}"/>
              </a:ext>
            </a:extLst>
          </p:cNvPr>
          <p:cNvSpPr/>
          <p:nvPr/>
        </p:nvSpPr>
        <p:spPr>
          <a:xfrm>
            <a:off x="5995052" y="2504810"/>
            <a:ext cx="2948940" cy="2057400"/>
          </a:xfrm>
          <a:prstGeom prst="rect">
            <a:avLst/>
          </a:prstGeom>
          <a:noFill/>
          <a:ln>
            <a:solidFill>
              <a:srgbClr val="3B53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70" name="Connector: Elbow 269">
            <a:extLst>
              <a:ext uri="{FF2B5EF4-FFF2-40B4-BE49-F238E27FC236}">
                <a16:creationId xmlns:a16="http://schemas.microsoft.com/office/drawing/2014/main" id="{71FE16EE-3B6D-E5AA-8954-9E1B12D68A39}"/>
              </a:ext>
            </a:extLst>
          </p:cNvPr>
          <p:cNvCxnSpPr>
            <a:stCxn id="9" idx="2"/>
            <a:endCxn id="3" idx="0"/>
          </p:cNvCxnSpPr>
          <p:nvPr/>
        </p:nvCxnSpPr>
        <p:spPr>
          <a:xfrm rot="5400000">
            <a:off x="6721577" y="818763"/>
            <a:ext cx="215190" cy="368365"/>
          </a:xfrm>
          <a:prstGeom prst="bentConnector3">
            <a:avLst/>
          </a:prstGeom>
        </p:spPr>
        <p:style>
          <a:lnRef idx="1">
            <a:schemeClr val="dk1"/>
          </a:lnRef>
          <a:fillRef idx="0">
            <a:schemeClr val="dk1"/>
          </a:fillRef>
          <a:effectRef idx="0">
            <a:schemeClr val="dk1"/>
          </a:effectRef>
          <a:fontRef idx="minor">
            <a:schemeClr val="tx1"/>
          </a:fontRef>
        </p:style>
      </p:cxnSp>
      <p:cxnSp>
        <p:nvCxnSpPr>
          <p:cNvPr id="272" name="Connector: Elbow 271">
            <a:extLst>
              <a:ext uri="{FF2B5EF4-FFF2-40B4-BE49-F238E27FC236}">
                <a16:creationId xmlns:a16="http://schemas.microsoft.com/office/drawing/2014/main" id="{A04CDE57-C510-2C0E-34AF-B3141A588ACB}"/>
              </a:ext>
            </a:extLst>
          </p:cNvPr>
          <p:cNvCxnSpPr>
            <a:stCxn id="9" idx="2"/>
            <a:endCxn id="5" idx="0"/>
          </p:cNvCxnSpPr>
          <p:nvPr/>
        </p:nvCxnSpPr>
        <p:spPr>
          <a:xfrm rot="16200000" flipH="1">
            <a:off x="7073593" y="835111"/>
            <a:ext cx="215190" cy="335668"/>
          </a:xfrm>
          <a:prstGeom prst="bentConnector3">
            <a:avLst/>
          </a:prstGeom>
        </p:spPr>
        <p:style>
          <a:lnRef idx="1">
            <a:schemeClr val="dk1"/>
          </a:lnRef>
          <a:fillRef idx="0">
            <a:schemeClr val="dk1"/>
          </a:fillRef>
          <a:effectRef idx="0">
            <a:schemeClr val="dk1"/>
          </a:effectRef>
          <a:fontRef idx="minor">
            <a:schemeClr val="tx1"/>
          </a:fontRef>
        </p:style>
      </p:cxnSp>
      <p:cxnSp>
        <p:nvCxnSpPr>
          <p:cNvPr id="274" name="Connector: Elbow 273">
            <a:extLst>
              <a:ext uri="{FF2B5EF4-FFF2-40B4-BE49-F238E27FC236}">
                <a16:creationId xmlns:a16="http://schemas.microsoft.com/office/drawing/2014/main" id="{B8C870F9-5A0E-952E-37FE-94980D4EAF60}"/>
              </a:ext>
            </a:extLst>
          </p:cNvPr>
          <p:cNvCxnSpPr>
            <a:stCxn id="9" idx="2"/>
            <a:endCxn id="7" idx="0"/>
          </p:cNvCxnSpPr>
          <p:nvPr/>
        </p:nvCxnSpPr>
        <p:spPr>
          <a:xfrm rot="16200000" flipH="1">
            <a:off x="7426419" y="482285"/>
            <a:ext cx="214453" cy="1040582"/>
          </a:xfrm>
          <a:prstGeom prst="bentConnector3">
            <a:avLst/>
          </a:prstGeom>
        </p:spPr>
        <p:style>
          <a:lnRef idx="1">
            <a:schemeClr val="dk1"/>
          </a:lnRef>
          <a:fillRef idx="0">
            <a:schemeClr val="dk1"/>
          </a:fillRef>
          <a:effectRef idx="0">
            <a:schemeClr val="dk1"/>
          </a:effectRef>
          <a:fontRef idx="minor">
            <a:schemeClr val="tx1"/>
          </a:fontRef>
        </p:style>
      </p:cxnSp>
      <p:cxnSp>
        <p:nvCxnSpPr>
          <p:cNvPr id="276" name="Connector: Elbow 275">
            <a:extLst>
              <a:ext uri="{FF2B5EF4-FFF2-40B4-BE49-F238E27FC236}">
                <a16:creationId xmlns:a16="http://schemas.microsoft.com/office/drawing/2014/main" id="{4FC26B69-42B8-2E8E-C180-F0EB13AC5392}"/>
              </a:ext>
            </a:extLst>
          </p:cNvPr>
          <p:cNvCxnSpPr>
            <a:stCxn id="9" idx="2"/>
            <a:endCxn id="4" idx="0"/>
          </p:cNvCxnSpPr>
          <p:nvPr/>
        </p:nvCxnSpPr>
        <p:spPr>
          <a:xfrm rot="16200000" flipH="1">
            <a:off x="7778129" y="130574"/>
            <a:ext cx="215190" cy="1744741"/>
          </a:xfrm>
          <a:prstGeom prst="bentConnector3">
            <a:avLst/>
          </a:prstGeom>
        </p:spPr>
        <p:style>
          <a:lnRef idx="1">
            <a:schemeClr val="dk1"/>
          </a:lnRef>
          <a:fillRef idx="0">
            <a:schemeClr val="dk1"/>
          </a:fillRef>
          <a:effectRef idx="0">
            <a:schemeClr val="dk1"/>
          </a:effectRef>
          <a:fontRef idx="minor">
            <a:schemeClr val="tx1"/>
          </a:fontRef>
        </p:style>
      </p:cxnSp>
      <p:cxnSp>
        <p:nvCxnSpPr>
          <p:cNvPr id="278" name="Connector: Elbow 277">
            <a:extLst>
              <a:ext uri="{FF2B5EF4-FFF2-40B4-BE49-F238E27FC236}">
                <a16:creationId xmlns:a16="http://schemas.microsoft.com/office/drawing/2014/main" id="{CB156BD7-D864-D63D-AB27-5DD7A6902FC8}"/>
              </a:ext>
            </a:extLst>
          </p:cNvPr>
          <p:cNvCxnSpPr>
            <a:stCxn id="3" idx="2"/>
            <a:endCxn id="13" idx="0"/>
          </p:cNvCxnSpPr>
          <p:nvPr/>
        </p:nvCxnSpPr>
        <p:spPr>
          <a:xfrm rot="5400000">
            <a:off x="6356173" y="1916061"/>
            <a:ext cx="462716" cy="114919"/>
          </a:xfrm>
          <a:prstGeom prst="bentConnector3">
            <a:avLst/>
          </a:prstGeom>
        </p:spPr>
        <p:style>
          <a:lnRef idx="1">
            <a:schemeClr val="dk1"/>
          </a:lnRef>
          <a:fillRef idx="0">
            <a:schemeClr val="dk1"/>
          </a:fillRef>
          <a:effectRef idx="0">
            <a:schemeClr val="dk1"/>
          </a:effectRef>
          <a:fontRef idx="minor">
            <a:schemeClr val="tx1"/>
          </a:fontRef>
        </p:style>
      </p:cxnSp>
      <p:cxnSp>
        <p:nvCxnSpPr>
          <p:cNvPr id="280" name="Connector: Elbow 279">
            <a:extLst>
              <a:ext uri="{FF2B5EF4-FFF2-40B4-BE49-F238E27FC236}">
                <a16:creationId xmlns:a16="http://schemas.microsoft.com/office/drawing/2014/main" id="{C753B225-04A8-D6DD-D1B0-D560BC1F0E16}"/>
              </a:ext>
            </a:extLst>
          </p:cNvPr>
          <p:cNvCxnSpPr>
            <a:stCxn id="3" idx="2"/>
            <a:endCxn id="18" idx="0"/>
          </p:cNvCxnSpPr>
          <p:nvPr/>
        </p:nvCxnSpPr>
        <p:spPr>
          <a:xfrm rot="16200000" flipH="1">
            <a:off x="6551491" y="1835660"/>
            <a:ext cx="462716" cy="275719"/>
          </a:xfrm>
          <a:prstGeom prst="bentConnector3">
            <a:avLst/>
          </a:prstGeom>
        </p:spPr>
        <p:style>
          <a:lnRef idx="1">
            <a:schemeClr val="dk1"/>
          </a:lnRef>
          <a:fillRef idx="0">
            <a:schemeClr val="dk1"/>
          </a:fillRef>
          <a:effectRef idx="0">
            <a:schemeClr val="dk1"/>
          </a:effectRef>
          <a:fontRef idx="minor">
            <a:schemeClr val="tx1"/>
          </a:fontRef>
        </p:style>
      </p:cxnSp>
      <p:cxnSp>
        <p:nvCxnSpPr>
          <p:cNvPr id="282" name="Connector: Elbow 281">
            <a:extLst>
              <a:ext uri="{FF2B5EF4-FFF2-40B4-BE49-F238E27FC236}">
                <a16:creationId xmlns:a16="http://schemas.microsoft.com/office/drawing/2014/main" id="{703CBCE9-43B0-98E9-5AE4-EA710A95343A}"/>
              </a:ext>
            </a:extLst>
          </p:cNvPr>
          <p:cNvCxnSpPr>
            <a:stCxn id="3" idx="2"/>
            <a:endCxn id="21" idx="0"/>
          </p:cNvCxnSpPr>
          <p:nvPr/>
        </p:nvCxnSpPr>
        <p:spPr>
          <a:xfrm rot="16200000" flipH="1">
            <a:off x="6746810" y="1640342"/>
            <a:ext cx="462716" cy="666356"/>
          </a:xfrm>
          <a:prstGeom prst="bentConnector3">
            <a:avLst/>
          </a:prstGeom>
        </p:spPr>
        <p:style>
          <a:lnRef idx="1">
            <a:schemeClr val="dk1"/>
          </a:lnRef>
          <a:fillRef idx="0">
            <a:schemeClr val="dk1"/>
          </a:fillRef>
          <a:effectRef idx="0">
            <a:schemeClr val="dk1"/>
          </a:effectRef>
          <a:fontRef idx="minor">
            <a:schemeClr val="tx1"/>
          </a:fontRef>
        </p:style>
      </p:cxnSp>
      <p:cxnSp>
        <p:nvCxnSpPr>
          <p:cNvPr id="286" name="Connector: Elbow 285">
            <a:extLst>
              <a:ext uri="{FF2B5EF4-FFF2-40B4-BE49-F238E27FC236}">
                <a16:creationId xmlns:a16="http://schemas.microsoft.com/office/drawing/2014/main" id="{C6FF795A-9E3C-3824-CB58-62265E360495}"/>
              </a:ext>
            </a:extLst>
          </p:cNvPr>
          <p:cNvCxnSpPr>
            <a:stCxn id="7" idx="2"/>
            <a:endCxn id="24" idx="0"/>
          </p:cNvCxnSpPr>
          <p:nvPr/>
        </p:nvCxnSpPr>
        <p:spPr>
          <a:xfrm rot="5400000">
            <a:off x="7646970" y="1797912"/>
            <a:ext cx="461980" cy="351953"/>
          </a:xfrm>
          <a:prstGeom prst="bentConnector3">
            <a:avLst/>
          </a:prstGeom>
        </p:spPr>
        <p:style>
          <a:lnRef idx="1">
            <a:schemeClr val="dk1"/>
          </a:lnRef>
          <a:fillRef idx="0">
            <a:schemeClr val="dk1"/>
          </a:fillRef>
          <a:effectRef idx="0">
            <a:schemeClr val="dk1"/>
          </a:effectRef>
          <a:fontRef idx="minor">
            <a:schemeClr val="tx1"/>
          </a:fontRef>
        </p:style>
      </p:cxnSp>
      <p:cxnSp>
        <p:nvCxnSpPr>
          <p:cNvPr id="288" name="Connector: Elbow 287">
            <a:extLst>
              <a:ext uri="{FF2B5EF4-FFF2-40B4-BE49-F238E27FC236}">
                <a16:creationId xmlns:a16="http://schemas.microsoft.com/office/drawing/2014/main" id="{8FD5F697-7478-2901-C832-0C2F1DFD4F4B}"/>
              </a:ext>
            </a:extLst>
          </p:cNvPr>
          <p:cNvCxnSpPr>
            <a:stCxn id="7" idx="2"/>
            <a:endCxn id="27" idx="0"/>
          </p:cNvCxnSpPr>
          <p:nvPr/>
        </p:nvCxnSpPr>
        <p:spPr>
          <a:xfrm rot="16200000" flipH="1">
            <a:off x="7842289" y="1954546"/>
            <a:ext cx="461980" cy="38685"/>
          </a:xfrm>
          <a:prstGeom prst="bentConnector3">
            <a:avLst/>
          </a:prstGeom>
        </p:spPr>
        <p:style>
          <a:lnRef idx="1">
            <a:schemeClr val="dk1"/>
          </a:lnRef>
          <a:fillRef idx="0">
            <a:schemeClr val="dk1"/>
          </a:fillRef>
          <a:effectRef idx="0">
            <a:schemeClr val="dk1"/>
          </a:effectRef>
          <a:fontRef idx="minor">
            <a:schemeClr val="tx1"/>
          </a:fontRef>
        </p:style>
      </p:cxnSp>
      <p:cxnSp>
        <p:nvCxnSpPr>
          <p:cNvPr id="290" name="Connector: Elbow 289">
            <a:extLst>
              <a:ext uri="{FF2B5EF4-FFF2-40B4-BE49-F238E27FC236}">
                <a16:creationId xmlns:a16="http://schemas.microsoft.com/office/drawing/2014/main" id="{D98C20F5-845F-6171-6A86-9FF940CF0654}"/>
              </a:ext>
            </a:extLst>
          </p:cNvPr>
          <p:cNvCxnSpPr>
            <a:stCxn id="7" idx="2"/>
            <a:endCxn id="30" idx="0"/>
          </p:cNvCxnSpPr>
          <p:nvPr/>
        </p:nvCxnSpPr>
        <p:spPr>
          <a:xfrm rot="16200000" flipH="1">
            <a:off x="8037607" y="1759227"/>
            <a:ext cx="461980" cy="429322"/>
          </a:xfrm>
          <a:prstGeom prst="bentConnector3">
            <a:avLst/>
          </a:prstGeom>
        </p:spPr>
        <p:style>
          <a:lnRef idx="1">
            <a:schemeClr val="dk1"/>
          </a:lnRef>
          <a:fillRef idx="0">
            <a:schemeClr val="dk1"/>
          </a:fillRef>
          <a:effectRef idx="0">
            <a:schemeClr val="dk1"/>
          </a:effectRef>
          <a:fontRef idx="minor">
            <a:schemeClr val="tx1"/>
          </a:fontRef>
        </p:style>
      </p:cxnSp>
      <p:pic>
        <p:nvPicPr>
          <p:cNvPr id="2" name="Content Placeholder 8" descr="A green letter on a black background&#10;&#10;Description automatically generated">
            <a:extLst>
              <a:ext uri="{FF2B5EF4-FFF2-40B4-BE49-F238E27FC236}">
                <a16:creationId xmlns:a16="http://schemas.microsoft.com/office/drawing/2014/main" id="{557675C2-25AE-089F-2DF5-92D6BAC1B934}"/>
              </a:ext>
            </a:extLst>
          </p:cNvPr>
          <p:cNvPicPr>
            <a:picLocks noGrp="1" noChangeAspect="1"/>
          </p:cNvPicPr>
          <p:nvPr>
            <p:ph idx="1"/>
          </p:nvPr>
        </p:nvPicPr>
        <p:blipFill>
          <a:blip r:embed="rId17"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2777508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CED19B6-2730-01FB-73CE-68C265F4958F}"/>
              </a:ext>
            </a:extLst>
          </p:cNvPr>
          <p:cNvSpPr txBox="1"/>
          <p:nvPr/>
        </p:nvSpPr>
        <p:spPr>
          <a:xfrm>
            <a:off x="0" y="1233384"/>
            <a:ext cx="9144000" cy="923330"/>
          </a:xfrm>
          <a:prstGeom prst="rect">
            <a:avLst/>
          </a:prstGeom>
          <a:noFill/>
        </p:spPr>
        <p:txBody>
          <a:bodyPr wrap="square" rtlCol="0">
            <a:spAutoFit/>
          </a:bodyPr>
          <a:lstStyle/>
          <a:p>
            <a:pPr algn="ctr"/>
            <a:r>
              <a:rPr lang="en-US" sz="5400" dirty="0">
                <a:solidFill>
                  <a:srgbClr val="262524"/>
                </a:solidFill>
                <a:latin typeface="Articulat CF Thin" pitchFamily="50" charset="0"/>
              </a:rPr>
              <a:t>Who has the</a:t>
            </a:r>
          </a:p>
        </p:txBody>
      </p:sp>
      <p:sp>
        <p:nvSpPr>
          <p:cNvPr id="22" name="TextBox 21">
            <a:extLst>
              <a:ext uri="{FF2B5EF4-FFF2-40B4-BE49-F238E27FC236}">
                <a16:creationId xmlns:a16="http://schemas.microsoft.com/office/drawing/2014/main" id="{A2F362A2-3D15-6FDE-3C7B-4F7800FBE0DB}"/>
              </a:ext>
            </a:extLst>
          </p:cNvPr>
          <p:cNvSpPr txBox="1"/>
          <p:nvPr/>
        </p:nvSpPr>
        <p:spPr>
          <a:xfrm>
            <a:off x="0" y="2023565"/>
            <a:ext cx="9144000" cy="1107996"/>
          </a:xfrm>
          <a:prstGeom prst="rect">
            <a:avLst/>
          </a:prstGeom>
          <a:noFill/>
        </p:spPr>
        <p:txBody>
          <a:bodyPr wrap="square" rtlCol="0">
            <a:spAutoFit/>
          </a:bodyPr>
          <a:lstStyle/>
          <a:p>
            <a:pPr algn="ctr"/>
            <a:r>
              <a:rPr lang="en-US" sz="6600" i="1" dirty="0">
                <a:solidFill>
                  <a:srgbClr val="A4CE39"/>
                </a:solidFill>
                <a:effectLst>
                  <a:outerShdw blurRad="38100" dist="38100" dir="2700000" algn="tl">
                    <a:srgbClr val="000000">
                      <a:alpha val="43137"/>
                    </a:srgbClr>
                  </a:outerShdw>
                </a:effectLst>
                <a:latin typeface="Articulat CF Medium" pitchFamily="50" charset="0"/>
              </a:rPr>
              <a:t>greatest impact</a:t>
            </a:r>
          </a:p>
        </p:txBody>
      </p:sp>
      <p:sp>
        <p:nvSpPr>
          <p:cNvPr id="23" name="TextBox 22">
            <a:extLst>
              <a:ext uri="{FF2B5EF4-FFF2-40B4-BE49-F238E27FC236}">
                <a16:creationId xmlns:a16="http://schemas.microsoft.com/office/drawing/2014/main" id="{697F5A43-6894-4992-9566-9CA98656C715}"/>
              </a:ext>
            </a:extLst>
          </p:cNvPr>
          <p:cNvSpPr txBox="1"/>
          <p:nvPr/>
        </p:nvSpPr>
        <p:spPr>
          <a:xfrm>
            <a:off x="0" y="3213069"/>
            <a:ext cx="9144000" cy="600164"/>
          </a:xfrm>
          <a:prstGeom prst="rect">
            <a:avLst/>
          </a:prstGeom>
          <a:noFill/>
        </p:spPr>
        <p:txBody>
          <a:bodyPr wrap="square" rtlCol="0">
            <a:spAutoFit/>
          </a:bodyPr>
          <a:lstStyle/>
          <a:p>
            <a:pPr algn="ctr"/>
            <a:r>
              <a:rPr lang="en-US" sz="3300" dirty="0">
                <a:solidFill>
                  <a:srgbClr val="262524"/>
                </a:solidFill>
                <a:latin typeface="Articulat CF Thin" pitchFamily="50" charset="0"/>
              </a:rPr>
              <a:t>on the adoption of training?</a:t>
            </a:r>
          </a:p>
        </p:txBody>
      </p:sp>
      <p:pic>
        <p:nvPicPr>
          <p:cNvPr id="2" name="Content Placeholder 8" descr="A green letter on a black background&#10;&#10;Description automatically generated">
            <a:extLst>
              <a:ext uri="{FF2B5EF4-FFF2-40B4-BE49-F238E27FC236}">
                <a16:creationId xmlns:a16="http://schemas.microsoft.com/office/drawing/2014/main" id="{C4D42DD6-0650-9C19-C2B7-813A6BB5FD97}"/>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1894906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7F16B-B121-51CD-B4DD-09F0B454193C}"/>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54AA3185-4DEE-977F-F191-AE17CE0510E3}"/>
              </a:ext>
            </a:extLst>
          </p:cNvPr>
          <p:cNvSpPr txBox="1"/>
          <p:nvPr/>
        </p:nvSpPr>
        <p:spPr>
          <a:xfrm>
            <a:off x="0" y="1233384"/>
            <a:ext cx="9144000" cy="923330"/>
          </a:xfrm>
          <a:prstGeom prst="rect">
            <a:avLst/>
          </a:prstGeom>
          <a:noFill/>
        </p:spPr>
        <p:txBody>
          <a:bodyPr wrap="square" rtlCol="0">
            <a:spAutoFit/>
          </a:bodyPr>
          <a:lstStyle/>
          <a:p>
            <a:pPr algn="ctr"/>
            <a:r>
              <a:rPr lang="en-US" sz="5400" dirty="0">
                <a:solidFill>
                  <a:srgbClr val="262524"/>
                </a:solidFill>
                <a:latin typeface="Articulat CF Thin" pitchFamily="50" charset="0"/>
              </a:rPr>
              <a:t>Who has the</a:t>
            </a:r>
          </a:p>
        </p:txBody>
      </p:sp>
      <p:sp>
        <p:nvSpPr>
          <p:cNvPr id="22" name="TextBox 21">
            <a:extLst>
              <a:ext uri="{FF2B5EF4-FFF2-40B4-BE49-F238E27FC236}">
                <a16:creationId xmlns:a16="http://schemas.microsoft.com/office/drawing/2014/main" id="{1E787F26-1E95-5EC3-F79D-D60263974CF9}"/>
              </a:ext>
            </a:extLst>
          </p:cNvPr>
          <p:cNvSpPr txBox="1"/>
          <p:nvPr/>
        </p:nvSpPr>
        <p:spPr>
          <a:xfrm>
            <a:off x="0" y="2023565"/>
            <a:ext cx="9144000" cy="1107996"/>
          </a:xfrm>
          <a:prstGeom prst="rect">
            <a:avLst/>
          </a:prstGeom>
          <a:noFill/>
        </p:spPr>
        <p:txBody>
          <a:bodyPr wrap="square" rtlCol="0">
            <a:spAutoFit/>
          </a:bodyPr>
          <a:lstStyle/>
          <a:p>
            <a:pPr algn="ctr"/>
            <a:r>
              <a:rPr lang="en-US" sz="6600" i="1" dirty="0">
                <a:solidFill>
                  <a:srgbClr val="ED1A46"/>
                </a:solidFill>
                <a:effectLst>
                  <a:outerShdw blurRad="38100" dist="38100" dir="2700000" algn="tl">
                    <a:srgbClr val="000000">
                      <a:alpha val="43137"/>
                    </a:srgbClr>
                  </a:outerShdw>
                </a:effectLst>
                <a:latin typeface="Articulat CF Medium" pitchFamily="50" charset="0"/>
              </a:rPr>
              <a:t>greatest impact</a:t>
            </a:r>
          </a:p>
        </p:txBody>
      </p:sp>
      <p:sp>
        <p:nvSpPr>
          <p:cNvPr id="23" name="TextBox 22">
            <a:extLst>
              <a:ext uri="{FF2B5EF4-FFF2-40B4-BE49-F238E27FC236}">
                <a16:creationId xmlns:a16="http://schemas.microsoft.com/office/drawing/2014/main" id="{EE0DFCF3-D532-45C0-B6F1-CFDA640DF355}"/>
              </a:ext>
            </a:extLst>
          </p:cNvPr>
          <p:cNvSpPr txBox="1"/>
          <p:nvPr/>
        </p:nvSpPr>
        <p:spPr>
          <a:xfrm>
            <a:off x="0" y="3213069"/>
            <a:ext cx="9144000" cy="600164"/>
          </a:xfrm>
          <a:prstGeom prst="rect">
            <a:avLst/>
          </a:prstGeom>
          <a:noFill/>
        </p:spPr>
        <p:txBody>
          <a:bodyPr wrap="square" rtlCol="0">
            <a:spAutoFit/>
          </a:bodyPr>
          <a:lstStyle/>
          <a:p>
            <a:pPr algn="ctr"/>
            <a:r>
              <a:rPr lang="en-US" sz="3300" dirty="0">
                <a:solidFill>
                  <a:srgbClr val="262524"/>
                </a:solidFill>
                <a:latin typeface="Articulat CF Thin" pitchFamily="50" charset="0"/>
              </a:rPr>
              <a:t>on ignoring training?</a:t>
            </a:r>
          </a:p>
        </p:txBody>
      </p:sp>
      <p:pic>
        <p:nvPicPr>
          <p:cNvPr id="2" name="Content Placeholder 8" descr="A green letter on a black background&#10;&#10;Description automatically generated">
            <a:extLst>
              <a:ext uri="{FF2B5EF4-FFF2-40B4-BE49-F238E27FC236}">
                <a16:creationId xmlns:a16="http://schemas.microsoft.com/office/drawing/2014/main" id="{15EF8FA4-255C-43D0-D7B9-C7D7E37D7D1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3029703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75AAE97-CDDB-E85C-E8F0-8627E3FC8CAC}"/>
              </a:ext>
            </a:extLst>
          </p:cNvPr>
          <p:cNvGrpSpPr/>
          <p:nvPr/>
        </p:nvGrpSpPr>
        <p:grpSpPr>
          <a:xfrm>
            <a:off x="6329178" y="1237532"/>
            <a:ext cx="2745609" cy="633096"/>
            <a:chOff x="279816" y="628412"/>
            <a:chExt cx="12071079" cy="2783408"/>
          </a:xfrm>
        </p:grpSpPr>
        <p:pic>
          <p:nvPicPr>
            <p:cNvPr id="3" name="Picture 2" descr="A person with long black hair&#10;&#10;Description automatically generated">
              <a:extLst>
                <a:ext uri="{FF2B5EF4-FFF2-40B4-BE49-F238E27FC236}">
                  <a16:creationId xmlns:a16="http://schemas.microsoft.com/office/drawing/2014/main" id="{3BC84A41-DEFF-1FD8-0821-743BFB512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816" y="631654"/>
              <a:ext cx="2776929" cy="2776929"/>
            </a:xfrm>
            <a:prstGeom prst="rect">
              <a:avLst/>
            </a:prstGeom>
          </p:spPr>
        </p:pic>
        <p:pic>
          <p:nvPicPr>
            <p:cNvPr id="4" name="Picture 3" descr="A person wearing glasses and smiling&#10;&#10;Description automatically generated">
              <a:extLst>
                <a:ext uri="{FF2B5EF4-FFF2-40B4-BE49-F238E27FC236}">
                  <a16:creationId xmlns:a16="http://schemas.microsoft.com/office/drawing/2014/main" id="{CAD4363A-6C78-EFFD-04B7-ABD7428F82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6220" y="631653"/>
              <a:ext cx="2784675" cy="2776929"/>
            </a:xfrm>
            <a:prstGeom prst="rect">
              <a:avLst/>
            </a:prstGeom>
          </p:spPr>
        </p:pic>
        <p:pic>
          <p:nvPicPr>
            <p:cNvPr id="5" name="Picture 4" descr="A person in a black shirt&#10;&#10;Description automatically generated">
              <a:extLst>
                <a:ext uri="{FF2B5EF4-FFF2-40B4-BE49-F238E27FC236}">
                  <a16:creationId xmlns:a16="http://schemas.microsoft.com/office/drawing/2014/main" id="{8D652356-BEAA-6568-0627-AD8A923CAC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7912" y="631653"/>
              <a:ext cx="2791303" cy="2776929"/>
            </a:xfrm>
            <a:prstGeom prst="rect">
              <a:avLst/>
            </a:prstGeom>
          </p:spPr>
        </p:pic>
        <p:pic>
          <p:nvPicPr>
            <p:cNvPr id="7" name="Picture 6" descr="A close-up of a person smiling&#10;&#10;Description automatically generated">
              <a:extLst>
                <a:ext uri="{FF2B5EF4-FFF2-40B4-BE49-F238E27FC236}">
                  <a16:creationId xmlns:a16="http://schemas.microsoft.com/office/drawing/2014/main" id="{23C93393-77A3-1246-1502-B58DAF51EE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0382" y="628412"/>
              <a:ext cx="2784675" cy="2783408"/>
            </a:xfrm>
            <a:prstGeom prst="rect">
              <a:avLst/>
            </a:prstGeom>
          </p:spPr>
        </p:pic>
      </p:grpSp>
      <p:pic>
        <p:nvPicPr>
          <p:cNvPr id="8" name="Picture 7" descr="A person smiling at camera&#10;&#10;Description automatically generated">
            <a:extLst>
              <a:ext uri="{FF2B5EF4-FFF2-40B4-BE49-F238E27FC236}">
                <a16:creationId xmlns:a16="http://schemas.microsoft.com/office/drawing/2014/main" id="{43843590-DF2B-1801-C261-820A87E42E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0155" y="1222166"/>
            <a:ext cx="682001" cy="682001"/>
          </a:xfrm>
          <a:prstGeom prst="rect">
            <a:avLst/>
          </a:prstGeom>
        </p:spPr>
      </p:pic>
      <p:pic>
        <p:nvPicPr>
          <p:cNvPr id="9" name="Picture 8" descr="A person wearing glasses and orange blazer&#10;&#10;Description automatically generated">
            <a:extLst>
              <a:ext uri="{FF2B5EF4-FFF2-40B4-BE49-F238E27FC236}">
                <a16:creationId xmlns:a16="http://schemas.microsoft.com/office/drawing/2014/main" id="{41080FEE-0FBD-69DB-66B8-0A1D1C7BDF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72354" y="337279"/>
            <a:ext cx="682001" cy="685800"/>
          </a:xfrm>
          <a:prstGeom prst="rect">
            <a:avLst/>
          </a:prstGeom>
        </p:spPr>
      </p:pic>
      <p:grpSp>
        <p:nvGrpSpPr>
          <p:cNvPr id="268" name="Group 267">
            <a:extLst>
              <a:ext uri="{FF2B5EF4-FFF2-40B4-BE49-F238E27FC236}">
                <a16:creationId xmlns:a16="http://schemas.microsoft.com/office/drawing/2014/main" id="{58A5404D-CF78-1A81-DC31-D089DF057BCC}"/>
              </a:ext>
            </a:extLst>
          </p:cNvPr>
          <p:cNvGrpSpPr/>
          <p:nvPr/>
        </p:nvGrpSpPr>
        <p:grpSpPr>
          <a:xfrm>
            <a:off x="6387787" y="2332608"/>
            <a:ext cx="2237754" cy="284567"/>
            <a:chOff x="8517049" y="3472993"/>
            <a:chExt cx="2983672" cy="379423"/>
          </a:xfrm>
        </p:grpSpPr>
        <p:grpSp>
          <p:nvGrpSpPr>
            <p:cNvPr id="14" name="Group 13">
              <a:extLst>
                <a:ext uri="{FF2B5EF4-FFF2-40B4-BE49-F238E27FC236}">
                  <a16:creationId xmlns:a16="http://schemas.microsoft.com/office/drawing/2014/main" id="{93CE95CA-A4D4-0097-DFFF-5510DD8BEF74}"/>
                </a:ext>
              </a:extLst>
            </p:cNvPr>
            <p:cNvGrpSpPr/>
            <p:nvPr/>
          </p:nvGrpSpPr>
          <p:grpSpPr>
            <a:xfrm>
              <a:off x="8517049" y="3472993"/>
              <a:ext cx="379423" cy="379423"/>
              <a:chOff x="139421" y="1061545"/>
              <a:chExt cx="1936748" cy="1936748"/>
            </a:xfrm>
          </p:grpSpPr>
          <p:sp>
            <p:nvSpPr>
              <p:cNvPr id="12" name="Oval 11">
                <a:extLst>
                  <a:ext uri="{FF2B5EF4-FFF2-40B4-BE49-F238E27FC236}">
                    <a16:creationId xmlns:a16="http://schemas.microsoft.com/office/drawing/2014/main" id="{D3B3F6CF-DF34-BD64-E118-000A628BA49A}"/>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Graphic 12" descr="User with solid fill">
                <a:extLst>
                  <a:ext uri="{FF2B5EF4-FFF2-40B4-BE49-F238E27FC236}">
                    <a16:creationId xmlns:a16="http://schemas.microsoft.com/office/drawing/2014/main" id="{5C6AD5A1-3A12-619F-575A-4053CC5748B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421" y="1061545"/>
                <a:ext cx="1936748" cy="1936748"/>
              </a:xfrm>
              <a:prstGeom prst="rect">
                <a:avLst/>
              </a:prstGeom>
            </p:spPr>
          </p:pic>
        </p:grpSp>
        <p:grpSp>
          <p:nvGrpSpPr>
            <p:cNvPr id="16" name="Group 15">
              <a:extLst>
                <a:ext uri="{FF2B5EF4-FFF2-40B4-BE49-F238E27FC236}">
                  <a16:creationId xmlns:a16="http://schemas.microsoft.com/office/drawing/2014/main" id="{9F135E30-C99E-BB91-558D-EED3B0A87175}"/>
                </a:ext>
              </a:extLst>
            </p:cNvPr>
            <p:cNvGrpSpPr/>
            <p:nvPr/>
          </p:nvGrpSpPr>
          <p:grpSpPr>
            <a:xfrm>
              <a:off x="9037899" y="3472993"/>
              <a:ext cx="379423" cy="379423"/>
              <a:chOff x="139421" y="1061545"/>
              <a:chExt cx="1936748" cy="1936748"/>
            </a:xfrm>
          </p:grpSpPr>
          <p:sp>
            <p:nvSpPr>
              <p:cNvPr id="17" name="Oval 16">
                <a:extLst>
                  <a:ext uri="{FF2B5EF4-FFF2-40B4-BE49-F238E27FC236}">
                    <a16:creationId xmlns:a16="http://schemas.microsoft.com/office/drawing/2014/main" id="{1F600399-E20C-DF44-D795-1D95FEF7F86B}"/>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8" name="Graphic 17" descr="User with solid fill">
                <a:extLst>
                  <a:ext uri="{FF2B5EF4-FFF2-40B4-BE49-F238E27FC236}">
                    <a16:creationId xmlns:a16="http://schemas.microsoft.com/office/drawing/2014/main" id="{893AE180-C719-2A8A-456D-F03332494E5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421" y="1061545"/>
                <a:ext cx="1936748" cy="1936748"/>
              </a:xfrm>
              <a:prstGeom prst="rect">
                <a:avLst/>
              </a:prstGeom>
            </p:spPr>
          </p:pic>
        </p:grpSp>
        <p:grpSp>
          <p:nvGrpSpPr>
            <p:cNvPr id="19" name="Group 18">
              <a:extLst>
                <a:ext uri="{FF2B5EF4-FFF2-40B4-BE49-F238E27FC236}">
                  <a16:creationId xmlns:a16="http://schemas.microsoft.com/office/drawing/2014/main" id="{F70E9AE0-A52E-CD5B-3E43-EDF93100E5EB}"/>
                </a:ext>
              </a:extLst>
            </p:cNvPr>
            <p:cNvGrpSpPr/>
            <p:nvPr/>
          </p:nvGrpSpPr>
          <p:grpSpPr>
            <a:xfrm>
              <a:off x="9558749" y="3472993"/>
              <a:ext cx="379423" cy="379423"/>
              <a:chOff x="139421" y="1061545"/>
              <a:chExt cx="1936748" cy="1936748"/>
            </a:xfrm>
          </p:grpSpPr>
          <p:sp>
            <p:nvSpPr>
              <p:cNvPr id="20" name="Oval 19">
                <a:extLst>
                  <a:ext uri="{FF2B5EF4-FFF2-40B4-BE49-F238E27FC236}">
                    <a16:creationId xmlns:a16="http://schemas.microsoft.com/office/drawing/2014/main" id="{CCDB33D2-DBE6-D9A8-B881-2ECC34FF46EB}"/>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Graphic 20" descr="User with solid fill">
                <a:extLst>
                  <a:ext uri="{FF2B5EF4-FFF2-40B4-BE49-F238E27FC236}">
                    <a16:creationId xmlns:a16="http://schemas.microsoft.com/office/drawing/2014/main" id="{7B7A9389-2062-0DEF-535A-17ED2B2C82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421" y="1061545"/>
                <a:ext cx="1936748" cy="1936748"/>
              </a:xfrm>
              <a:prstGeom prst="rect">
                <a:avLst/>
              </a:prstGeom>
            </p:spPr>
          </p:pic>
        </p:grpSp>
        <p:grpSp>
          <p:nvGrpSpPr>
            <p:cNvPr id="22" name="Group 21">
              <a:extLst>
                <a:ext uri="{FF2B5EF4-FFF2-40B4-BE49-F238E27FC236}">
                  <a16:creationId xmlns:a16="http://schemas.microsoft.com/office/drawing/2014/main" id="{0C372828-BC1F-C7C3-89CA-84A8E68A10C1}"/>
                </a:ext>
              </a:extLst>
            </p:cNvPr>
            <p:cNvGrpSpPr/>
            <p:nvPr/>
          </p:nvGrpSpPr>
          <p:grpSpPr>
            <a:xfrm>
              <a:off x="10079599" y="3472993"/>
              <a:ext cx="379423" cy="379423"/>
              <a:chOff x="139421" y="1061545"/>
              <a:chExt cx="1936748" cy="1936748"/>
            </a:xfrm>
          </p:grpSpPr>
          <p:sp>
            <p:nvSpPr>
              <p:cNvPr id="23" name="Oval 22">
                <a:extLst>
                  <a:ext uri="{FF2B5EF4-FFF2-40B4-BE49-F238E27FC236}">
                    <a16:creationId xmlns:a16="http://schemas.microsoft.com/office/drawing/2014/main" id="{D4D7A0D1-E5F8-919D-B96D-7E6586ACDF9E}"/>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 name="Graphic 23" descr="User with solid fill">
                <a:extLst>
                  <a:ext uri="{FF2B5EF4-FFF2-40B4-BE49-F238E27FC236}">
                    <a16:creationId xmlns:a16="http://schemas.microsoft.com/office/drawing/2014/main" id="{494CC63D-3E00-E411-89DC-44189E814B2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421" y="1061545"/>
                <a:ext cx="1936748" cy="1936748"/>
              </a:xfrm>
              <a:prstGeom prst="rect">
                <a:avLst/>
              </a:prstGeom>
            </p:spPr>
          </p:pic>
        </p:grpSp>
        <p:grpSp>
          <p:nvGrpSpPr>
            <p:cNvPr id="25" name="Group 24">
              <a:extLst>
                <a:ext uri="{FF2B5EF4-FFF2-40B4-BE49-F238E27FC236}">
                  <a16:creationId xmlns:a16="http://schemas.microsoft.com/office/drawing/2014/main" id="{8DC1644D-268E-D350-EB51-DB8E642ACE8E}"/>
                </a:ext>
              </a:extLst>
            </p:cNvPr>
            <p:cNvGrpSpPr/>
            <p:nvPr/>
          </p:nvGrpSpPr>
          <p:grpSpPr>
            <a:xfrm>
              <a:off x="10600449" y="3472993"/>
              <a:ext cx="379423" cy="379423"/>
              <a:chOff x="139421" y="1061545"/>
              <a:chExt cx="1936748" cy="1936748"/>
            </a:xfrm>
          </p:grpSpPr>
          <p:sp>
            <p:nvSpPr>
              <p:cNvPr id="26" name="Oval 25">
                <a:extLst>
                  <a:ext uri="{FF2B5EF4-FFF2-40B4-BE49-F238E27FC236}">
                    <a16:creationId xmlns:a16="http://schemas.microsoft.com/office/drawing/2014/main" id="{E90A0A44-31B7-114D-6137-4E1BC73418FE}"/>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Graphic 26" descr="User with solid fill">
                <a:extLst>
                  <a:ext uri="{FF2B5EF4-FFF2-40B4-BE49-F238E27FC236}">
                    <a16:creationId xmlns:a16="http://schemas.microsoft.com/office/drawing/2014/main" id="{00E4C5DA-F85F-123F-B747-A529D16E50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421" y="1061545"/>
                <a:ext cx="1936748" cy="1936748"/>
              </a:xfrm>
              <a:prstGeom prst="rect">
                <a:avLst/>
              </a:prstGeom>
            </p:spPr>
          </p:pic>
        </p:grpSp>
        <p:grpSp>
          <p:nvGrpSpPr>
            <p:cNvPr id="28" name="Group 27">
              <a:extLst>
                <a:ext uri="{FF2B5EF4-FFF2-40B4-BE49-F238E27FC236}">
                  <a16:creationId xmlns:a16="http://schemas.microsoft.com/office/drawing/2014/main" id="{E5E75272-3C46-D648-EA13-5C9731EA7CBE}"/>
                </a:ext>
              </a:extLst>
            </p:cNvPr>
            <p:cNvGrpSpPr/>
            <p:nvPr/>
          </p:nvGrpSpPr>
          <p:grpSpPr>
            <a:xfrm>
              <a:off x="11121298" y="3472993"/>
              <a:ext cx="379423" cy="379423"/>
              <a:chOff x="139421" y="1061545"/>
              <a:chExt cx="1936748" cy="1936748"/>
            </a:xfrm>
          </p:grpSpPr>
          <p:sp>
            <p:nvSpPr>
              <p:cNvPr id="29" name="Oval 28">
                <a:extLst>
                  <a:ext uri="{FF2B5EF4-FFF2-40B4-BE49-F238E27FC236}">
                    <a16:creationId xmlns:a16="http://schemas.microsoft.com/office/drawing/2014/main" id="{4BB0DEAF-867B-CE23-E9D8-2720758F178C}"/>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0" name="Graphic 29" descr="User with solid fill">
                <a:extLst>
                  <a:ext uri="{FF2B5EF4-FFF2-40B4-BE49-F238E27FC236}">
                    <a16:creationId xmlns:a16="http://schemas.microsoft.com/office/drawing/2014/main" id="{3F0CA8EF-B3D8-6AE5-B940-BD6456B7890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421" y="1061545"/>
                <a:ext cx="1936748" cy="1936748"/>
              </a:xfrm>
              <a:prstGeom prst="rect">
                <a:avLst/>
              </a:prstGeom>
            </p:spPr>
          </p:pic>
        </p:grpSp>
      </p:grpSp>
      <p:grpSp>
        <p:nvGrpSpPr>
          <p:cNvPr id="260" name="Group 259">
            <a:extLst>
              <a:ext uri="{FF2B5EF4-FFF2-40B4-BE49-F238E27FC236}">
                <a16:creationId xmlns:a16="http://schemas.microsoft.com/office/drawing/2014/main" id="{75C13BA5-D003-BA99-8150-BA5BF233B899}"/>
              </a:ext>
            </a:extLst>
          </p:cNvPr>
          <p:cNvGrpSpPr/>
          <p:nvPr/>
        </p:nvGrpSpPr>
        <p:grpSpPr>
          <a:xfrm>
            <a:off x="6069244" y="2675368"/>
            <a:ext cx="2850284" cy="1952108"/>
            <a:chOff x="8179410" y="3930007"/>
            <a:chExt cx="3800378" cy="2602811"/>
          </a:xfrm>
        </p:grpSpPr>
        <p:grpSp>
          <p:nvGrpSpPr>
            <p:cNvPr id="89" name="Group 88">
              <a:extLst>
                <a:ext uri="{FF2B5EF4-FFF2-40B4-BE49-F238E27FC236}">
                  <a16:creationId xmlns:a16="http://schemas.microsoft.com/office/drawing/2014/main" id="{D2B6E06F-E932-1919-FCC5-93A05E6828DF}"/>
                </a:ext>
              </a:extLst>
            </p:cNvPr>
            <p:cNvGrpSpPr/>
            <p:nvPr/>
          </p:nvGrpSpPr>
          <p:grpSpPr>
            <a:xfrm>
              <a:off x="8179410" y="3930007"/>
              <a:ext cx="3800378" cy="379423"/>
              <a:chOff x="8079766" y="4081855"/>
              <a:chExt cx="3800378" cy="379423"/>
            </a:xfrm>
          </p:grpSpPr>
          <p:grpSp>
            <p:nvGrpSpPr>
              <p:cNvPr id="15" name="Group 14">
                <a:extLst>
                  <a:ext uri="{FF2B5EF4-FFF2-40B4-BE49-F238E27FC236}">
                    <a16:creationId xmlns:a16="http://schemas.microsoft.com/office/drawing/2014/main" id="{377982F1-66D2-2179-A89B-67CF61FFA692}"/>
                  </a:ext>
                </a:extLst>
              </p:cNvPr>
              <p:cNvGrpSpPr/>
              <p:nvPr/>
            </p:nvGrpSpPr>
            <p:grpSpPr>
              <a:xfrm>
                <a:off x="8079766" y="4081855"/>
                <a:ext cx="379423" cy="379423"/>
                <a:chOff x="2997970" y="2273249"/>
                <a:chExt cx="1936748" cy="1936748"/>
              </a:xfrm>
            </p:grpSpPr>
            <p:sp>
              <p:nvSpPr>
                <p:cNvPr id="11" name="Oval 10">
                  <a:extLst>
                    <a:ext uri="{FF2B5EF4-FFF2-40B4-BE49-F238E27FC236}">
                      <a16:creationId xmlns:a16="http://schemas.microsoft.com/office/drawing/2014/main" id="{E2C9A0D1-A5E9-D9D3-2DB7-F490ED9C9CBF}"/>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Graphic 5" descr="User with solid fill">
                  <a:extLst>
                    <a:ext uri="{FF2B5EF4-FFF2-40B4-BE49-F238E27FC236}">
                      <a16:creationId xmlns:a16="http://schemas.microsoft.com/office/drawing/2014/main" id="{B91C998D-C06E-DAAC-D47D-397248F168E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31" name="Group 30">
                <a:extLst>
                  <a:ext uri="{FF2B5EF4-FFF2-40B4-BE49-F238E27FC236}">
                    <a16:creationId xmlns:a16="http://schemas.microsoft.com/office/drawing/2014/main" id="{C896EB41-280B-EEDF-09A3-B6CD87288027}"/>
                  </a:ext>
                </a:extLst>
              </p:cNvPr>
              <p:cNvGrpSpPr/>
              <p:nvPr/>
            </p:nvGrpSpPr>
            <p:grpSpPr>
              <a:xfrm>
                <a:off x="8459872" y="4081855"/>
                <a:ext cx="379423" cy="379423"/>
                <a:chOff x="2997970" y="2273249"/>
                <a:chExt cx="1936748" cy="1936748"/>
              </a:xfrm>
            </p:grpSpPr>
            <p:sp>
              <p:nvSpPr>
                <p:cNvPr id="32" name="Oval 31">
                  <a:extLst>
                    <a:ext uri="{FF2B5EF4-FFF2-40B4-BE49-F238E27FC236}">
                      <a16:creationId xmlns:a16="http://schemas.microsoft.com/office/drawing/2014/main" id="{3762EC4A-2E70-B598-1B0F-07176BD09BE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3" name="Graphic 32" descr="User with solid fill">
                  <a:extLst>
                    <a:ext uri="{FF2B5EF4-FFF2-40B4-BE49-F238E27FC236}">
                      <a16:creationId xmlns:a16="http://schemas.microsoft.com/office/drawing/2014/main" id="{B8E3AAA3-CF05-15D1-549F-7399A89182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34" name="Group 33">
                <a:extLst>
                  <a:ext uri="{FF2B5EF4-FFF2-40B4-BE49-F238E27FC236}">
                    <a16:creationId xmlns:a16="http://schemas.microsoft.com/office/drawing/2014/main" id="{6542D085-C9C4-0D18-9AE7-E136852A1AED}"/>
                  </a:ext>
                </a:extLst>
              </p:cNvPr>
              <p:cNvGrpSpPr/>
              <p:nvPr/>
            </p:nvGrpSpPr>
            <p:grpSpPr>
              <a:xfrm>
                <a:off x="8839978" y="4081855"/>
                <a:ext cx="379423" cy="379423"/>
                <a:chOff x="2997970" y="2273249"/>
                <a:chExt cx="1936748" cy="1936748"/>
              </a:xfrm>
            </p:grpSpPr>
            <p:sp>
              <p:nvSpPr>
                <p:cNvPr id="35" name="Oval 34">
                  <a:extLst>
                    <a:ext uri="{FF2B5EF4-FFF2-40B4-BE49-F238E27FC236}">
                      <a16:creationId xmlns:a16="http://schemas.microsoft.com/office/drawing/2014/main" id="{F4BD55B6-F87E-7AA6-29D0-87AE0052AAD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6" name="Graphic 35" descr="User with solid fill">
                  <a:extLst>
                    <a:ext uri="{FF2B5EF4-FFF2-40B4-BE49-F238E27FC236}">
                      <a16:creationId xmlns:a16="http://schemas.microsoft.com/office/drawing/2014/main" id="{0F596F89-9AC1-D398-F298-9FE5D5D4EE1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37" name="Group 36">
                <a:extLst>
                  <a:ext uri="{FF2B5EF4-FFF2-40B4-BE49-F238E27FC236}">
                    <a16:creationId xmlns:a16="http://schemas.microsoft.com/office/drawing/2014/main" id="{DFDC1C1B-8A48-5C76-7DB2-336D1B37E17E}"/>
                  </a:ext>
                </a:extLst>
              </p:cNvPr>
              <p:cNvGrpSpPr/>
              <p:nvPr/>
            </p:nvGrpSpPr>
            <p:grpSpPr>
              <a:xfrm>
                <a:off x="9220084" y="4081855"/>
                <a:ext cx="379423" cy="379423"/>
                <a:chOff x="2997970" y="2273249"/>
                <a:chExt cx="1936748" cy="1936748"/>
              </a:xfrm>
            </p:grpSpPr>
            <p:sp>
              <p:nvSpPr>
                <p:cNvPr id="38" name="Oval 37">
                  <a:extLst>
                    <a:ext uri="{FF2B5EF4-FFF2-40B4-BE49-F238E27FC236}">
                      <a16:creationId xmlns:a16="http://schemas.microsoft.com/office/drawing/2014/main" id="{7B1DD1B5-CB45-E15E-AB8C-9F7499F4E46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9" name="Graphic 38" descr="User with solid fill">
                  <a:extLst>
                    <a:ext uri="{FF2B5EF4-FFF2-40B4-BE49-F238E27FC236}">
                      <a16:creationId xmlns:a16="http://schemas.microsoft.com/office/drawing/2014/main" id="{29716DF8-AB4F-FBA8-8351-9F2EE959DB8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40" name="Group 39">
                <a:extLst>
                  <a:ext uri="{FF2B5EF4-FFF2-40B4-BE49-F238E27FC236}">
                    <a16:creationId xmlns:a16="http://schemas.microsoft.com/office/drawing/2014/main" id="{4D3FB326-AE6B-95FE-BCF7-9B2F4B25B29F}"/>
                  </a:ext>
                </a:extLst>
              </p:cNvPr>
              <p:cNvGrpSpPr/>
              <p:nvPr/>
            </p:nvGrpSpPr>
            <p:grpSpPr>
              <a:xfrm>
                <a:off x="9600190" y="4081855"/>
                <a:ext cx="379423" cy="379423"/>
                <a:chOff x="2997970" y="2273249"/>
                <a:chExt cx="1936748" cy="1936748"/>
              </a:xfrm>
            </p:grpSpPr>
            <p:sp>
              <p:nvSpPr>
                <p:cNvPr id="41" name="Oval 40">
                  <a:extLst>
                    <a:ext uri="{FF2B5EF4-FFF2-40B4-BE49-F238E27FC236}">
                      <a16:creationId xmlns:a16="http://schemas.microsoft.com/office/drawing/2014/main" id="{1F357B4C-1FC0-E476-3F32-8B67D476A1D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2" name="Graphic 41" descr="User with solid fill">
                  <a:extLst>
                    <a:ext uri="{FF2B5EF4-FFF2-40B4-BE49-F238E27FC236}">
                      <a16:creationId xmlns:a16="http://schemas.microsoft.com/office/drawing/2014/main" id="{6B3EEFE6-9DE6-E7F6-8E8A-21952960583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43" name="Group 42">
                <a:extLst>
                  <a:ext uri="{FF2B5EF4-FFF2-40B4-BE49-F238E27FC236}">
                    <a16:creationId xmlns:a16="http://schemas.microsoft.com/office/drawing/2014/main" id="{7D148D40-9E85-4688-E714-B7ECB74CAE84}"/>
                  </a:ext>
                </a:extLst>
              </p:cNvPr>
              <p:cNvGrpSpPr/>
              <p:nvPr/>
            </p:nvGrpSpPr>
            <p:grpSpPr>
              <a:xfrm>
                <a:off x="9980296" y="4081855"/>
                <a:ext cx="379423" cy="379423"/>
                <a:chOff x="2997970" y="2273249"/>
                <a:chExt cx="1936748" cy="1936748"/>
              </a:xfrm>
            </p:grpSpPr>
            <p:sp>
              <p:nvSpPr>
                <p:cNvPr id="44" name="Oval 43">
                  <a:extLst>
                    <a:ext uri="{FF2B5EF4-FFF2-40B4-BE49-F238E27FC236}">
                      <a16:creationId xmlns:a16="http://schemas.microsoft.com/office/drawing/2014/main" id="{C69F213D-50E6-287C-04CC-D58CF476F01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5" name="Graphic 44" descr="User with solid fill">
                  <a:extLst>
                    <a:ext uri="{FF2B5EF4-FFF2-40B4-BE49-F238E27FC236}">
                      <a16:creationId xmlns:a16="http://schemas.microsoft.com/office/drawing/2014/main" id="{B66802E7-E8D2-2A96-7C4E-1759F653871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46" name="Group 45">
                <a:extLst>
                  <a:ext uri="{FF2B5EF4-FFF2-40B4-BE49-F238E27FC236}">
                    <a16:creationId xmlns:a16="http://schemas.microsoft.com/office/drawing/2014/main" id="{49191666-E098-1CFC-934A-293B0FDAF6FE}"/>
                  </a:ext>
                </a:extLst>
              </p:cNvPr>
              <p:cNvGrpSpPr/>
              <p:nvPr/>
            </p:nvGrpSpPr>
            <p:grpSpPr>
              <a:xfrm>
                <a:off x="10360402" y="4081855"/>
                <a:ext cx="379423" cy="379423"/>
                <a:chOff x="2997970" y="2273249"/>
                <a:chExt cx="1936748" cy="1936748"/>
              </a:xfrm>
            </p:grpSpPr>
            <p:sp>
              <p:nvSpPr>
                <p:cNvPr id="47" name="Oval 46">
                  <a:extLst>
                    <a:ext uri="{FF2B5EF4-FFF2-40B4-BE49-F238E27FC236}">
                      <a16:creationId xmlns:a16="http://schemas.microsoft.com/office/drawing/2014/main" id="{8FE60CF8-7689-65B0-8AFC-CF8A9E7466C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8" name="Graphic 47" descr="User with solid fill">
                  <a:extLst>
                    <a:ext uri="{FF2B5EF4-FFF2-40B4-BE49-F238E27FC236}">
                      <a16:creationId xmlns:a16="http://schemas.microsoft.com/office/drawing/2014/main" id="{D2C90ECB-E7D8-2D73-4034-BD4F2A4B205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49" name="Group 48">
                <a:extLst>
                  <a:ext uri="{FF2B5EF4-FFF2-40B4-BE49-F238E27FC236}">
                    <a16:creationId xmlns:a16="http://schemas.microsoft.com/office/drawing/2014/main" id="{F6C7DACB-AD99-1B06-69ED-2E0BDF3D03F8}"/>
                  </a:ext>
                </a:extLst>
              </p:cNvPr>
              <p:cNvGrpSpPr/>
              <p:nvPr/>
            </p:nvGrpSpPr>
            <p:grpSpPr>
              <a:xfrm>
                <a:off x="10740508" y="4081855"/>
                <a:ext cx="379423" cy="379423"/>
                <a:chOff x="2997970" y="2273249"/>
                <a:chExt cx="1936748" cy="1936748"/>
              </a:xfrm>
            </p:grpSpPr>
            <p:sp>
              <p:nvSpPr>
                <p:cNvPr id="50" name="Oval 49">
                  <a:extLst>
                    <a:ext uri="{FF2B5EF4-FFF2-40B4-BE49-F238E27FC236}">
                      <a16:creationId xmlns:a16="http://schemas.microsoft.com/office/drawing/2014/main" id="{64973DB5-E415-E537-94B9-ABDE292C35C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1" name="Graphic 50" descr="User with solid fill">
                  <a:extLst>
                    <a:ext uri="{FF2B5EF4-FFF2-40B4-BE49-F238E27FC236}">
                      <a16:creationId xmlns:a16="http://schemas.microsoft.com/office/drawing/2014/main" id="{BD6125F1-F013-70BC-A41B-46C4C8B294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52" name="Group 51">
                <a:extLst>
                  <a:ext uri="{FF2B5EF4-FFF2-40B4-BE49-F238E27FC236}">
                    <a16:creationId xmlns:a16="http://schemas.microsoft.com/office/drawing/2014/main" id="{AB7730FA-0216-AD84-1B94-F307AB6AD153}"/>
                  </a:ext>
                </a:extLst>
              </p:cNvPr>
              <p:cNvGrpSpPr/>
              <p:nvPr/>
            </p:nvGrpSpPr>
            <p:grpSpPr>
              <a:xfrm>
                <a:off x="11120614" y="4081855"/>
                <a:ext cx="379423" cy="379423"/>
                <a:chOff x="2997970" y="2273249"/>
                <a:chExt cx="1936748" cy="1936748"/>
              </a:xfrm>
            </p:grpSpPr>
            <p:sp>
              <p:nvSpPr>
                <p:cNvPr id="53" name="Oval 52">
                  <a:extLst>
                    <a:ext uri="{FF2B5EF4-FFF2-40B4-BE49-F238E27FC236}">
                      <a16:creationId xmlns:a16="http://schemas.microsoft.com/office/drawing/2014/main" id="{E420DA46-1721-D7B4-FD17-456E51ECE9C0}"/>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4" name="Graphic 53" descr="User with solid fill">
                  <a:extLst>
                    <a:ext uri="{FF2B5EF4-FFF2-40B4-BE49-F238E27FC236}">
                      <a16:creationId xmlns:a16="http://schemas.microsoft.com/office/drawing/2014/main" id="{64A29A46-8EDB-1ADA-9C95-54C1DA1880C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55" name="Group 54">
                <a:extLst>
                  <a:ext uri="{FF2B5EF4-FFF2-40B4-BE49-F238E27FC236}">
                    <a16:creationId xmlns:a16="http://schemas.microsoft.com/office/drawing/2014/main" id="{75E5341A-8CE0-507E-6196-F0578D3C9805}"/>
                  </a:ext>
                </a:extLst>
              </p:cNvPr>
              <p:cNvGrpSpPr/>
              <p:nvPr/>
            </p:nvGrpSpPr>
            <p:grpSpPr>
              <a:xfrm>
                <a:off x="11500721" y="4081855"/>
                <a:ext cx="379423" cy="379423"/>
                <a:chOff x="2997970" y="2273249"/>
                <a:chExt cx="1936748" cy="1936748"/>
              </a:xfrm>
            </p:grpSpPr>
            <p:sp>
              <p:nvSpPr>
                <p:cNvPr id="56" name="Oval 55">
                  <a:extLst>
                    <a:ext uri="{FF2B5EF4-FFF2-40B4-BE49-F238E27FC236}">
                      <a16:creationId xmlns:a16="http://schemas.microsoft.com/office/drawing/2014/main" id="{67FF21FC-30C9-D526-3A5C-2D47A0873B3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7" name="Graphic 56" descr="User with solid fill">
                  <a:extLst>
                    <a:ext uri="{FF2B5EF4-FFF2-40B4-BE49-F238E27FC236}">
                      <a16:creationId xmlns:a16="http://schemas.microsoft.com/office/drawing/2014/main" id="{582BE040-1336-A4EF-CF9D-A5852F49A9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grpSp>
          <p:nvGrpSpPr>
            <p:cNvPr id="88" name="Group 87">
              <a:extLst>
                <a:ext uri="{FF2B5EF4-FFF2-40B4-BE49-F238E27FC236}">
                  <a16:creationId xmlns:a16="http://schemas.microsoft.com/office/drawing/2014/main" id="{2CBF7C9F-EB7D-369B-F405-D00F2E09E63A}"/>
                </a:ext>
              </a:extLst>
            </p:cNvPr>
            <p:cNvGrpSpPr/>
            <p:nvPr/>
          </p:nvGrpSpPr>
          <p:grpSpPr>
            <a:xfrm>
              <a:off x="8179410" y="4374685"/>
              <a:ext cx="3800378" cy="379423"/>
              <a:chOff x="8232166" y="4234255"/>
              <a:chExt cx="3800378" cy="379423"/>
            </a:xfrm>
          </p:grpSpPr>
          <p:grpSp>
            <p:nvGrpSpPr>
              <p:cNvPr id="58" name="Group 57">
                <a:extLst>
                  <a:ext uri="{FF2B5EF4-FFF2-40B4-BE49-F238E27FC236}">
                    <a16:creationId xmlns:a16="http://schemas.microsoft.com/office/drawing/2014/main" id="{D3E8E326-20D8-05C6-1434-779E73C8AA56}"/>
                  </a:ext>
                </a:extLst>
              </p:cNvPr>
              <p:cNvGrpSpPr/>
              <p:nvPr/>
            </p:nvGrpSpPr>
            <p:grpSpPr>
              <a:xfrm>
                <a:off x="8232166" y="4234255"/>
                <a:ext cx="379423" cy="379423"/>
                <a:chOff x="2997970" y="2273249"/>
                <a:chExt cx="1936748" cy="1936748"/>
              </a:xfrm>
            </p:grpSpPr>
            <p:sp>
              <p:nvSpPr>
                <p:cNvPr id="59" name="Oval 58">
                  <a:extLst>
                    <a:ext uri="{FF2B5EF4-FFF2-40B4-BE49-F238E27FC236}">
                      <a16:creationId xmlns:a16="http://schemas.microsoft.com/office/drawing/2014/main" id="{30009BFF-CBC0-40CB-5BF1-1C555B58F9C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0" name="Graphic 59" descr="User with solid fill">
                  <a:extLst>
                    <a:ext uri="{FF2B5EF4-FFF2-40B4-BE49-F238E27FC236}">
                      <a16:creationId xmlns:a16="http://schemas.microsoft.com/office/drawing/2014/main" id="{00DA2EEE-F7D7-3817-E16C-39EA409812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61" name="Group 60">
                <a:extLst>
                  <a:ext uri="{FF2B5EF4-FFF2-40B4-BE49-F238E27FC236}">
                    <a16:creationId xmlns:a16="http://schemas.microsoft.com/office/drawing/2014/main" id="{3F6230F2-5B26-DF50-A0E0-031A9B35AD04}"/>
                  </a:ext>
                </a:extLst>
              </p:cNvPr>
              <p:cNvGrpSpPr/>
              <p:nvPr/>
            </p:nvGrpSpPr>
            <p:grpSpPr>
              <a:xfrm>
                <a:off x="8612272" y="4234255"/>
                <a:ext cx="379423" cy="379423"/>
                <a:chOff x="2997970" y="2273249"/>
                <a:chExt cx="1936748" cy="1936748"/>
              </a:xfrm>
            </p:grpSpPr>
            <p:sp>
              <p:nvSpPr>
                <p:cNvPr id="62" name="Oval 61">
                  <a:extLst>
                    <a:ext uri="{FF2B5EF4-FFF2-40B4-BE49-F238E27FC236}">
                      <a16:creationId xmlns:a16="http://schemas.microsoft.com/office/drawing/2014/main" id="{F7295F48-21F2-746E-903D-1C3FB072EA4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3" name="Graphic 62" descr="User with solid fill">
                  <a:extLst>
                    <a:ext uri="{FF2B5EF4-FFF2-40B4-BE49-F238E27FC236}">
                      <a16:creationId xmlns:a16="http://schemas.microsoft.com/office/drawing/2014/main" id="{6C1F718F-953F-5068-DC03-591BC57D60B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64" name="Group 63">
                <a:extLst>
                  <a:ext uri="{FF2B5EF4-FFF2-40B4-BE49-F238E27FC236}">
                    <a16:creationId xmlns:a16="http://schemas.microsoft.com/office/drawing/2014/main" id="{31959DE9-83F6-AD44-609D-C4AAE235980B}"/>
                  </a:ext>
                </a:extLst>
              </p:cNvPr>
              <p:cNvGrpSpPr/>
              <p:nvPr/>
            </p:nvGrpSpPr>
            <p:grpSpPr>
              <a:xfrm>
                <a:off x="8992378" y="4234255"/>
                <a:ext cx="379423" cy="379423"/>
                <a:chOff x="2997970" y="2273249"/>
                <a:chExt cx="1936748" cy="1936748"/>
              </a:xfrm>
            </p:grpSpPr>
            <p:sp>
              <p:nvSpPr>
                <p:cNvPr id="65" name="Oval 64">
                  <a:extLst>
                    <a:ext uri="{FF2B5EF4-FFF2-40B4-BE49-F238E27FC236}">
                      <a16:creationId xmlns:a16="http://schemas.microsoft.com/office/drawing/2014/main" id="{B76B34AF-6A2C-A70B-02ED-DFA8B98AFAB4}"/>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6" name="Graphic 65" descr="User with solid fill">
                  <a:extLst>
                    <a:ext uri="{FF2B5EF4-FFF2-40B4-BE49-F238E27FC236}">
                      <a16:creationId xmlns:a16="http://schemas.microsoft.com/office/drawing/2014/main" id="{4A34AC83-543A-3324-22D8-24498A2D80A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67" name="Group 66">
                <a:extLst>
                  <a:ext uri="{FF2B5EF4-FFF2-40B4-BE49-F238E27FC236}">
                    <a16:creationId xmlns:a16="http://schemas.microsoft.com/office/drawing/2014/main" id="{3DE58BBB-22BD-B1DC-8148-13B45EC3F319}"/>
                  </a:ext>
                </a:extLst>
              </p:cNvPr>
              <p:cNvGrpSpPr/>
              <p:nvPr/>
            </p:nvGrpSpPr>
            <p:grpSpPr>
              <a:xfrm>
                <a:off x="9372484" y="4234255"/>
                <a:ext cx="379423" cy="379423"/>
                <a:chOff x="2997970" y="2273249"/>
                <a:chExt cx="1936748" cy="1936748"/>
              </a:xfrm>
            </p:grpSpPr>
            <p:sp>
              <p:nvSpPr>
                <p:cNvPr id="68" name="Oval 67">
                  <a:extLst>
                    <a:ext uri="{FF2B5EF4-FFF2-40B4-BE49-F238E27FC236}">
                      <a16:creationId xmlns:a16="http://schemas.microsoft.com/office/drawing/2014/main" id="{4DC93F0B-4AB9-1D18-A10C-96DE717A0D5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9" name="Graphic 68" descr="User with solid fill">
                  <a:extLst>
                    <a:ext uri="{FF2B5EF4-FFF2-40B4-BE49-F238E27FC236}">
                      <a16:creationId xmlns:a16="http://schemas.microsoft.com/office/drawing/2014/main" id="{16499518-8B16-6C68-53BD-2C8F7F10D33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70" name="Group 69">
                <a:extLst>
                  <a:ext uri="{FF2B5EF4-FFF2-40B4-BE49-F238E27FC236}">
                    <a16:creationId xmlns:a16="http://schemas.microsoft.com/office/drawing/2014/main" id="{E41177D4-A774-8772-F72A-F7AFCAB0357D}"/>
                  </a:ext>
                </a:extLst>
              </p:cNvPr>
              <p:cNvGrpSpPr/>
              <p:nvPr/>
            </p:nvGrpSpPr>
            <p:grpSpPr>
              <a:xfrm>
                <a:off x="9752590" y="4234255"/>
                <a:ext cx="379423" cy="379423"/>
                <a:chOff x="2997970" y="2273249"/>
                <a:chExt cx="1936748" cy="1936748"/>
              </a:xfrm>
            </p:grpSpPr>
            <p:sp>
              <p:nvSpPr>
                <p:cNvPr id="71" name="Oval 70">
                  <a:extLst>
                    <a:ext uri="{FF2B5EF4-FFF2-40B4-BE49-F238E27FC236}">
                      <a16:creationId xmlns:a16="http://schemas.microsoft.com/office/drawing/2014/main" id="{71B850B2-E108-050C-DF53-1B9BB862AC9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2" name="Graphic 71" descr="User with solid fill">
                  <a:extLst>
                    <a:ext uri="{FF2B5EF4-FFF2-40B4-BE49-F238E27FC236}">
                      <a16:creationId xmlns:a16="http://schemas.microsoft.com/office/drawing/2014/main" id="{048624A9-7571-EF15-07CD-8F9B25E4CE6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73" name="Group 72">
                <a:extLst>
                  <a:ext uri="{FF2B5EF4-FFF2-40B4-BE49-F238E27FC236}">
                    <a16:creationId xmlns:a16="http://schemas.microsoft.com/office/drawing/2014/main" id="{B31BDCA3-0886-6B96-2381-F4ABCBBD2DA8}"/>
                  </a:ext>
                </a:extLst>
              </p:cNvPr>
              <p:cNvGrpSpPr/>
              <p:nvPr/>
            </p:nvGrpSpPr>
            <p:grpSpPr>
              <a:xfrm>
                <a:off x="10132696" y="4234255"/>
                <a:ext cx="379423" cy="379423"/>
                <a:chOff x="2997970" y="2273249"/>
                <a:chExt cx="1936748" cy="1936748"/>
              </a:xfrm>
            </p:grpSpPr>
            <p:sp>
              <p:nvSpPr>
                <p:cNvPr id="74" name="Oval 73">
                  <a:extLst>
                    <a:ext uri="{FF2B5EF4-FFF2-40B4-BE49-F238E27FC236}">
                      <a16:creationId xmlns:a16="http://schemas.microsoft.com/office/drawing/2014/main" id="{DFC7D692-E0D4-2BB5-7391-80358F24A0E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5" name="Graphic 74" descr="User with solid fill">
                  <a:extLst>
                    <a:ext uri="{FF2B5EF4-FFF2-40B4-BE49-F238E27FC236}">
                      <a16:creationId xmlns:a16="http://schemas.microsoft.com/office/drawing/2014/main" id="{0DB208BD-D74C-360B-62FC-A4B72658BD4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76" name="Group 75">
                <a:extLst>
                  <a:ext uri="{FF2B5EF4-FFF2-40B4-BE49-F238E27FC236}">
                    <a16:creationId xmlns:a16="http://schemas.microsoft.com/office/drawing/2014/main" id="{3577FAE3-DB28-E169-7598-151842B3D770}"/>
                  </a:ext>
                </a:extLst>
              </p:cNvPr>
              <p:cNvGrpSpPr/>
              <p:nvPr/>
            </p:nvGrpSpPr>
            <p:grpSpPr>
              <a:xfrm>
                <a:off x="10512802" y="4234255"/>
                <a:ext cx="379423" cy="379423"/>
                <a:chOff x="2997970" y="2273249"/>
                <a:chExt cx="1936748" cy="1936748"/>
              </a:xfrm>
            </p:grpSpPr>
            <p:sp>
              <p:nvSpPr>
                <p:cNvPr id="77" name="Oval 76">
                  <a:extLst>
                    <a:ext uri="{FF2B5EF4-FFF2-40B4-BE49-F238E27FC236}">
                      <a16:creationId xmlns:a16="http://schemas.microsoft.com/office/drawing/2014/main" id="{413448FD-BB95-CCAE-5E23-F8CECEED0E31}"/>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8" name="Graphic 77" descr="User with solid fill">
                  <a:extLst>
                    <a:ext uri="{FF2B5EF4-FFF2-40B4-BE49-F238E27FC236}">
                      <a16:creationId xmlns:a16="http://schemas.microsoft.com/office/drawing/2014/main" id="{9A73CED6-2307-BBAD-0BC1-51A7B9DC31F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79" name="Group 78">
                <a:extLst>
                  <a:ext uri="{FF2B5EF4-FFF2-40B4-BE49-F238E27FC236}">
                    <a16:creationId xmlns:a16="http://schemas.microsoft.com/office/drawing/2014/main" id="{A76E6CB2-54C2-F287-8371-FB0E439E9A83}"/>
                  </a:ext>
                </a:extLst>
              </p:cNvPr>
              <p:cNvGrpSpPr/>
              <p:nvPr/>
            </p:nvGrpSpPr>
            <p:grpSpPr>
              <a:xfrm>
                <a:off x="10892908" y="4234255"/>
                <a:ext cx="379423" cy="379423"/>
                <a:chOff x="2997970" y="2273249"/>
                <a:chExt cx="1936748" cy="1936748"/>
              </a:xfrm>
            </p:grpSpPr>
            <p:sp>
              <p:nvSpPr>
                <p:cNvPr id="80" name="Oval 79">
                  <a:extLst>
                    <a:ext uri="{FF2B5EF4-FFF2-40B4-BE49-F238E27FC236}">
                      <a16:creationId xmlns:a16="http://schemas.microsoft.com/office/drawing/2014/main" id="{A9C7D932-8103-4E04-1C1E-A8D72E8AC64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1" name="Graphic 80" descr="User with solid fill">
                  <a:extLst>
                    <a:ext uri="{FF2B5EF4-FFF2-40B4-BE49-F238E27FC236}">
                      <a16:creationId xmlns:a16="http://schemas.microsoft.com/office/drawing/2014/main" id="{EC4EE44D-1780-0C97-485E-8BB529F6AE5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82" name="Group 81">
                <a:extLst>
                  <a:ext uri="{FF2B5EF4-FFF2-40B4-BE49-F238E27FC236}">
                    <a16:creationId xmlns:a16="http://schemas.microsoft.com/office/drawing/2014/main" id="{50B83EAF-55B0-C518-8E65-3B64AD2A1C74}"/>
                  </a:ext>
                </a:extLst>
              </p:cNvPr>
              <p:cNvGrpSpPr/>
              <p:nvPr/>
            </p:nvGrpSpPr>
            <p:grpSpPr>
              <a:xfrm>
                <a:off x="11273014" y="4234255"/>
                <a:ext cx="379423" cy="379423"/>
                <a:chOff x="2997970" y="2273249"/>
                <a:chExt cx="1936748" cy="1936748"/>
              </a:xfrm>
            </p:grpSpPr>
            <p:sp>
              <p:nvSpPr>
                <p:cNvPr id="83" name="Oval 82">
                  <a:extLst>
                    <a:ext uri="{FF2B5EF4-FFF2-40B4-BE49-F238E27FC236}">
                      <a16:creationId xmlns:a16="http://schemas.microsoft.com/office/drawing/2014/main" id="{E7E34033-4F97-7F8F-DAA0-041BD8B1277E}"/>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4" name="Graphic 83" descr="User with solid fill">
                  <a:extLst>
                    <a:ext uri="{FF2B5EF4-FFF2-40B4-BE49-F238E27FC236}">
                      <a16:creationId xmlns:a16="http://schemas.microsoft.com/office/drawing/2014/main" id="{B226C902-6255-3809-6B5F-838ED969B6B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85" name="Group 84">
                <a:extLst>
                  <a:ext uri="{FF2B5EF4-FFF2-40B4-BE49-F238E27FC236}">
                    <a16:creationId xmlns:a16="http://schemas.microsoft.com/office/drawing/2014/main" id="{09492AA1-75D9-4297-1138-F0E2F43F2EEA}"/>
                  </a:ext>
                </a:extLst>
              </p:cNvPr>
              <p:cNvGrpSpPr/>
              <p:nvPr/>
            </p:nvGrpSpPr>
            <p:grpSpPr>
              <a:xfrm>
                <a:off x="11653121" y="4234255"/>
                <a:ext cx="379423" cy="379423"/>
                <a:chOff x="2997970" y="2273249"/>
                <a:chExt cx="1936748" cy="1936748"/>
              </a:xfrm>
            </p:grpSpPr>
            <p:sp>
              <p:nvSpPr>
                <p:cNvPr id="86" name="Oval 85">
                  <a:extLst>
                    <a:ext uri="{FF2B5EF4-FFF2-40B4-BE49-F238E27FC236}">
                      <a16:creationId xmlns:a16="http://schemas.microsoft.com/office/drawing/2014/main" id="{197144BA-939C-35BB-DA47-8CCFA5FD96F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7" name="Graphic 86" descr="User with solid fill">
                  <a:extLst>
                    <a:ext uri="{FF2B5EF4-FFF2-40B4-BE49-F238E27FC236}">
                      <a16:creationId xmlns:a16="http://schemas.microsoft.com/office/drawing/2014/main" id="{D18AEB03-537F-719E-B474-95921B163FA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grpSp>
          <p:nvGrpSpPr>
            <p:cNvPr id="120" name="Group 119">
              <a:extLst>
                <a:ext uri="{FF2B5EF4-FFF2-40B4-BE49-F238E27FC236}">
                  <a16:creationId xmlns:a16="http://schemas.microsoft.com/office/drawing/2014/main" id="{F7F98E0D-FE59-90AA-6C42-94FF08D1B1C6}"/>
                </a:ext>
              </a:extLst>
            </p:cNvPr>
            <p:cNvGrpSpPr/>
            <p:nvPr/>
          </p:nvGrpSpPr>
          <p:grpSpPr>
            <a:xfrm>
              <a:off x="8179410" y="4819363"/>
              <a:ext cx="3800378" cy="379423"/>
              <a:chOff x="8232166" y="4234255"/>
              <a:chExt cx="3800378" cy="379423"/>
            </a:xfrm>
          </p:grpSpPr>
          <p:grpSp>
            <p:nvGrpSpPr>
              <p:cNvPr id="121" name="Group 120">
                <a:extLst>
                  <a:ext uri="{FF2B5EF4-FFF2-40B4-BE49-F238E27FC236}">
                    <a16:creationId xmlns:a16="http://schemas.microsoft.com/office/drawing/2014/main" id="{B956EE9A-E2E7-A5C4-FD63-5E12F12F9C98}"/>
                  </a:ext>
                </a:extLst>
              </p:cNvPr>
              <p:cNvGrpSpPr/>
              <p:nvPr/>
            </p:nvGrpSpPr>
            <p:grpSpPr>
              <a:xfrm>
                <a:off x="8232166" y="4234255"/>
                <a:ext cx="379423" cy="379423"/>
                <a:chOff x="2997970" y="2273249"/>
                <a:chExt cx="1936748" cy="1936748"/>
              </a:xfrm>
            </p:grpSpPr>
            <p:sp>
              <p:nvSpPr>
                <p:cNvPr id="149" name="Oval 148">
                  <a:extLst>
                    <a:ext uri="{FF2B5EF4-FFF2-40B4-BE49-F238E27FC236}">
                      <a16:creationId xmlns:a16="http://schemas.microsoft.com/office/drawing/2014/main" id="{A3D52FFB-325D-8C1D-A51E-6A6EC308A94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0" name="Graphic 149" descr="User with solid fill">
                  <a:extLst>
                    <a:ext uri="{FF2B5EF4-FFF2-40B4-BE49-F238E27FC236}">
                      <a16:creationId xmlns:a16="http://schemas.microsoft.com/office/drawing/2014/main" id="{3CDD8EBD-C3B8-7FFD-5650-60DBDFACEA5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2" name="Group 121">
                <a:extLst>
                  <a:ext uri="{FF2B5EF4-FFF2-40B4-BE49-F238E27FC236}">
                    <a16:creationId xmlns:a16="http://schemas.microsoft.com/office/drawing/2014/main" id="{D7B55FBF-4387-AB2D-26AD-F6338C65F635}"/>
                  </a:ext>
                </a:extLst>
              </p:cNvPr>
              <p:cNvGrpSpPr/>
              <p:nvPr/>
            </p:nvGrpSpPr>
            <p:grpSpPr>
              <a:xfrm>
                <a:off x="8612272" y="4234255"/>
                <a:ext cx="379423" cy="379423"/>
                <a:chOff x="2997970" y="2273249"/>
                <a:chExt cx="1936748" cy="1936748"/>
              </a:xfrm>
            </p:grpSpPr>
            <p:sp>
              <p:nvSpPr>
                <p:cNvPr id="147" name="Oval 146">
                  <a:extLst>
                    <a:ext uri="{FF2B5EF4-FFF2-40B4-BE49-F238E27FC236}">
                      <a16:creationId xmlns:a16="http://schemas.microsoft.com/office/drawing/2014/main" id="{F2B746D1-2591-E24E-A1D6-1680F107B802}"/>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8" name="Graphic 147" descr="User with solid fill">
                  <a:extLst>
                    <a:ext uri="{FF2B5EF4-FFF2-40B4-BE49-F238E27FC236}">
                      <a16:creationId xmlns:a16="http://schemas.microsoft.com/office/drawing/2014/main" id="{4B18A7A4-D1A7-D3BB-6B94-2D5293A7DC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3" name="Group 122">
                <a:extLst>
                  <a:ext uri="{FF2B5EF4-FFF2-40B4-BE49-F238E27FC236}">
                    <a16:creationId xmlns:a16="http://schemas.microsoft.com/office/drawing/2014/main" id="{7907AB59-3BE3-6A17-28F5-2B48E987E316}"/>
                  </a:ext>
                </a:extLst>
              </p:cNvPr>
              <p:cNvGrpSpPr/>
              <p:nvPr/>
            </p:nvGrpSpPr>
            <p:grpSpPr>
              <a:xfrm>
                <a:off x="8992378" y="4234255"/>
                <a:ext cx="379423" cy="379423"/>
                <a:chOff x="2997970" y="2273249"/>
                <a:chExt cx="1936748" cy="1936748"/>
              </a:xfrm>
            </p:grpSpPr>
            <p:sp>
              <p:nvSpPr>
                <p:cNvPr id="145" name="Oval 144">
                  <a:extLst>
                    <a:ext uri="{FF2B5EF4-FFF2-40B4-BE49-F238E27FC236}">
                      <a16:creationId xmlns:a16="http://schemas.microsoft.com/office/drawing/2014/main" id="{E270EEA7-BBE9-172B-3EDA-AFF86C7F015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6" name="Graphic 145" descr="User with solid fill">
                  <a:extLst>
                    <a:ext uri="{FF2B5EF4-FFF2-40B4-BE49-F238E27FC236}">
                      <a16:creationId xmlns:a16="http://schemas.microsoft.com/office/drawing/2014/main" id="{D8FDA198-7197-8840-4091-319D79D6CD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4" name="Group 123">
                <a:extLst>
                  <a:ext uri="{FF2B5EF4-FFF2-40B4-BE49-F238E27FC236}">
                    <a16:creationId xmlns:a16="http://schemas.microsoft.com/office/drawing/2014/main" id="{07AC3EB8-1AE5-D6F9-1164-CA34B6DB88BC}"/>
                  </a:ext>
                </a:extLst>
              </p:cNvPr>
              <p:cNvGrpSpPr/>
              <p:nvPr/>
            </p:nvGrpSpPr>
            <p:grpSpPr>
              <a:xfrm>
                <a:off x="9372484" y="4234255"/>
                <a:ext cx="379423" cy="379423"/>
                <a:chOff x="2997970" y="2273249"/>
                <a:chExt cx="1936748" cy="1936748"/>
              </a:xfrm>
            </p:grpSpPr>
            <p:sp>
              <p:nvSpPr>
                <p:cNvPr id="143" name="Oval 142">
                  <a:extLst>
                    <a:ext uri="{FF2B5EF4-FFF2-40B4-BE49-F238E27FC236}">
                      <a16:creationId xmlns:a16="http://schemas.microsoft.com/office/drawing/2014/main" id="{762D0935-0C71-C455-51DE-A5E636471E5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4" name="Graphic 143" descr="User with solid fill">
                  <a:extLst>
                    <a:ext uri="{FF2B5EF4-FFF2-40B4-BE49-F238E27FC236}">
                      <a16:creationId xmlns:a16="http://schemas.microsoft.com/office/drawing/2014/main" id="{3BB549E5-8201-1A2D-B7AF-B467B0C53D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5" name="Group 124">
                <a:extLst>
                  <a:ext uri="{FF2B5EF4-FFF2-40B4-BE49-F238E27FC236}">
                    <a16:creationId xmlns:a16="http://schemas.microsoft.com/office/drawing/2014/main" id="{C1A00034-631E-87ED-4984-C9FDB2F1E4E4}"/>
                  </a:ext>
                </a:extLst>
              </p:cNvPr>
              <p:cNvGrpSpPr/>
              <p:nvPr/>
            </p:nvGrpSpPr>
            <p:grpSpPr>
              <a:xfrm>
                <a:off x="9752590" y="4234255"/>
                <a:ext cx="379423" cy="379423"/>
                <a:chOff x="2997970" y="2273249"/>
                <a:chExt cx="1936748" cy="1936748"/>
              </a:xfrm>
            </p:grpSpPr>
            <p:sp>
              <p:nvSpPr>
                <p:cNvPr id="141" name="Oval 140">
                  <a:extLst>
                    <a:ext uri="{FF2B5EF4-FFF2-40B4-BE49-F238E27FC236}">
                      <a16:creationId xmlns:a16="http://schemas.microsoft.com/office/drawing/2014/main" id="{B5BD026B-AC58-FBD8-968E-3A036F5A2B0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2" name="Graphic 141" descr="User with solid fill">
                  <a:extLst>
                    <a:ext uri="{FF2B5EF4-FFF2-40B4-BE49-F238E27FC236}">
                      <a16:creationId xmlns:a16="http://schemas.microsoft.com/office/drawing/2014/main" id="{39386A8E-AACE-CBB4-FE5A-50723183940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6" name="Group 125">
                <a:extLst>
                  <a:ext uri="{FF2B5EF4-FFF2-40B4-BE49-F238E27FC236}">
                    <a16:creationId xmlns:a16="http://schemas.microsoft.com/office/drawing/2014/main" id="{982BED79-6FD3-CCE8-DF21-55F37EA0B746}"/>
                  </a:ext>
                </a:extLst>
              </p:cNvPr>
              <p:cNvGrpSpPr/>
              <p:nvPr/>
            </p:nvGrpSpPr>
            <p:grpSpPr>
              <a:xfrm>
                <a:off x="10132696" y="4234255"/>
                <a:ext cx="379423" cy="379423"/>
                <a:chOff x="2997970" y="2273249"/>
                <a:chExt cx="1936748" cy="1936748"/>
              </a:xfrm>
            </p:grpSpPr>
            <p:sp>
              <p:nvSpPr>
                <p:cNvPr id="139" name="Oval 138">
                  <a:extLst>
                    <a:ext uri="{FF2B5EF4-FFF2-40B4-BE49-F238E27FC236}">
                      <a16:creationId xmlns:a16="http://schemas.microsoft.com/office/drawing/2014/main" id="{9AD356B9-0B73-5104-F6B3-805E23FEDD68}"/>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0" name="Graphic 139" descr="User with solid fill">
                  <a:extLst>
                    <a:ext uri="{FF2B5EF4-FFF2-40B4-BE49-F238E27FC236}">
                      <a16:creationId xmlns:a16="http://schemas.microsoft.com/office/drawing/2014/main" id="{C5D3FB8A-4A62-C2CE-7D29-C0104C6ACD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7" name="Group 126">
                <a:extLst>
                  <a:ext uri="{FF2B5EF4-FFF2-40B4-BE49-F238E27FC236}">
                    <a16:creationId xmlns:a16="http://schemas.microsoft.com/office/drawing/2014/main" id="{5843803D-C7A8-248F-87E3-32A572F04055}"/>
                  </a:ext>
                </a:extLst>
              </p:cNvPr>
              <p:cNvGrpSpPr/>
              <p:nvPr/>
            </p:nvGrpSpPr>
            <p:grpSpPr>
              <a:xfrm>
                <a:off x="10512802" y="4234255"/>
                <a:ext cx="379423" cy="379423"/>
                <a:chOff x="2997970" y="2273249"/>
                <a:chExt cx="1936748" cy="1936748"/>
              </a:xfrm>
            </p:grpSpPr>
            <p:sp>
              <p:nvSpPr>
                <p:cNvPr id="137" name="Oval 136">
                  <a:extLst>
                    <a:ext uri="{FF2B5EF4-FFF2-40B4-BE49-F238E27FC236}">
                      <a16:creationId xmlns:a16="http://schemas.microsoft.com/office/drawing/2014/main" id="{D12002A1-F390-91E3-4DB0-7C42FE6BD7D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8" name="Graphic 137" descr="User with solid fill">
                  <a:extLst>
                    <a:ext uri="{FF2B5EF4-FFF2-40B4-BE49-F238E27FC236}">
                      <a16:creationId xmlns:a16="http://schemas.microsoft.com/office/drawing/2014/main" id="{6A7716BC-AD78-E164-8D00-ADC9EAE237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8" name="Group 127">
                <a:extLst>
                  <a:ext uri="{FF2B5EF4-FFF2-40B4-BE49-F238E27FC236}">
                    <a16:creationId xmlns:a16="http://schemas.microsoft.com/office/drawing/2014/main" id="{E0965B1C-C570-773B-0400-ADB4F02EAE7C}"/>
                  </a:ext>
                </a:extLst>
              </p:cNvPr>
              <p:cNvGrpSpPr/>
              <p:nvPr/>
            </p:nvGrpSpPr>
            <p:grpSpPr>
              <a:xfrm>
                <a:off x="10892908" y="4234255"/>
                <a:ext cx="379423" cy="379423"/>
                <a:chOff x="2997970" y="2273249"/>
                <a:chExt cx="1936748" cy="1936748"/>
              </a:xfrm>
            </p:grpSpPr>
            <p:sp>
              <p:nvSpPr>
                <p:cNvPr id="135" name="Oval 134">
                  <a:extLst>
                    <a:ext uri="{FF2B5EF4-FFF2-40B4-BE49-F238E27FC236}">
                      <a16:creationId xmlns:a16="http://schemas.microsoft.com/office/drawing/2014/main" id="{29B103A8-9C57-F8FB-9CEC-AF5414068BB4}"/>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6" name="Graphic 135" descr="User with solid fill">
                  <a:extLst>
                    <a:ext uri="{FF2B5EF4-FFF2-40B4-BE49-F238E27FC236}">
                      <a16:creationId xmlns:a16="http://schemas.microsoft.com/office/drawing/2014/main" id="{819BC9C5-BE86-E605-3C36-CE8CA012CBB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29" name="Group 128">
                <a:extLst>
                  <a:ext uri="{FF2B5EF4-FFF2-40B4-BE49-F238E27FC236}">
                    <a16:creationId xmlns:a16="http://schemas.microsoft.com/office/drawing/2014/main" id="{F6753364-023E-DAAB-0737-8E0DA4B6B606}"/>
                  </a:ext>
                </a:extLst>
              </p:cNvPr>
              <p:cNvGrpSpPr/>
              <p:nvPr/>
            </p:nvGrpSpPr>
            <p:grpSpPr>
              <a:xfrm>
                <a:off x="11273014" y="4234255"/>
                <a:ext cx="379423" cy="379423"/>
                <a:chOff x="2997970" y="2273249"/>
                <a:chExt cx="1936748" cy="1936748"/>
              </a:xfrm>
            </p:grpSpPr>
            <p:sp>
              <p:nvSpPr>
                <p:cNvPr id="133" name="Oval 132">
                  <a:extLst>
                    <a:ext uri="{FF2B5EF4-FFF2-40B4-BE49-F238E27FC236}">
                      <a16:creationId xmlns:a16="http://schemas.microsoft.com/office/drawing/2014/main" id="{79368A40-A1ED-092C-94CD-93517C818E0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4" name="Graphic 133" descr="User with solid fill">
                  <a:extLst>
                    <a:ext uri="{FF2B5EF4-FFF2-40B4-BE49-F238E27FC236}">
                      <a16:creationId xmlns:a16="http://schemas.microsoft.com/office/drawing/2014/main" id="{9A1DAF79-190B-550E-09A7-EE8E594AFA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30" name="Group 129">
                <a:extLst>
                  <a:ext uri="{FF2B5EF4-FFF2-40B4-BE49-F238E27FC236}">
                    <a16:creationId xmlns:a16="http://schemas.microsoft.com/office/drawing/2014/main" id="{7CE36BAC-2025-E395-16E1-A624034B05F2}"/>
                  </a:ext>
                </a:extLst>
              </p:cNvPr>
              <p:cNvGrpSpPr/>
              <p:nvPr/>
            </p:nvGrpSpPr>
            <p:grpSpPr>
              <a:xfrm>
                <a:off x="11653121" y="4234255"/>
                <a:ext cx="379423" cy="379423"/>
                <a:chOff x="2997970" y="2273249"/>
                <a:chExt cx="1936748" cy="1936748"/>
              </a:xfrm>
            </p:grpSpPr>
            <p:sp>
              <p:nvSpPr>
                <p:cNvPr id="131" name="Oval 130">
                  <a:extLst>
                    <a:ext uri="{FF2B5EF4-FFF2-40B4-BE49-F238E27FC236}">
                      <a16:creationId xmlns:a16="http://schemas.microsoft.com/office/drawing/2014/main" id="{9DF2FD0B-C293-49E9-61B6-83A9D86F64C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2" name="Graphic 131" descr="User with solid fill">
                  <a:extLst>
                    <a:ext uri="{FF2B5EF4-FFF2-40B4-BE49-F238E27FC236}">
                      <a16:creationId xmlns:a16="http://schemas.microsoft.com/office/drawing/2014/main" id="{86C6FC53-3909-C9FB-05E0-B852E54578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grpSp>
          <p:nvGrpSpPr>
            <p:cNvPr id="151" name="Group 150">
              <a:extLst>
                <a:ext uri="{FF2B5EF4-FFF2-40B4-BE49-F238E27FC236}">
                  <a16:creationId xmlns:a16="http://schemas.microsoft.com/office/drawing/2014/main" id="{8C5D70A0-A292-9220-5422-DEB0D9108BBF}"/>
                </a:ext>
              </a:extLst>
            </p:cNvPr>
            <p:cNvGrpSpPr/>
            <p:nvPr/>
          </p:nvGrpSpPr>
          <p:grpSpPr>
            <a:xfrm>
              <a:off x="8179410" y="5264041"/>
              <a:ext cx="3800378" cy="379423"/>
              <a:chOff x="8232166" y="4234255"/>
              <a:chExt cx="3800378" cy="379423"/>
            </a:xfrm>
          </p:grpSpPr>
          <p:grpSp>
            <p:nvGrpSpPr>
              <p:cNvPr id="152" name="Group 151">
                <a:extLst>
                  <a:ext uri="{FF2B5EF4-FFF2-40B4-BE49-F238E27FC236}">
                    <a16:creationId xmlns:a16="http://schemas.microsoft.com/office/drawing/2014/main" id="{F41CE57D-BAFD-844F-A85C-EA6EF73088A4}"/>
                  </a:ext>
                </a:extLst>
              </p:cNvPr>
              <p:cNvGrpSpPr/>
              <p:nvPr/>
            </p:nvGrpSpPr>
            <p:grpSpPr>
              <a:xfrm>
                <a:off x="8232166" y="4234255"/>
                <a:ext cx="379423" cy="379423"/>
                <a:chOff x="2997970" y="2273249"/>
                <a:chExt cx="1936748" cy="1936748"/>
              </a:xfrm>
            </p:grpSpPr>
            <p:sp>
              <p:nvSpPr>
                <p:cNvPr id="180" name="Oval 179">
                  <a:extLst>
                    <a:ext uri="{FF2B5EF4-FFF2-40B4-BE49-F238E27FC236}">
                      <a16:creationId xmlns:a16="http://schemas.microsoft.com/office/drawing/2014/main" id="{0E138EAF-F99D-F8E6-747E-663AC95ABF6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81" name="Graphic 180" descr="User with solid fill">
                  <a:extLst>
                    <a:ext uri="{FF2B5EF4-FFF2-40B4-BE49-F238E27FC236}">
                      <a16:creationId xmlns:a16="http://schemas.microsoft.com/office/drawing/2014/main" id="{733F55D4-8389-FB11-C6AA-4B695DC29C6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53" name="Group 152">
                <a:extLst>
                  <a:ext uri="{FF2B5EF4-FFF2-40B4-BE49-F238E27FC236}">
                    <a16:creationId xmlns:a16="http://schemas.microsoft.com/office/drawing/2014/main" id="{526EE03B-8F35-B97D-4AA3-A976D9FBC95B}"/>
                  </a:ext>
                </a:extLst>
              </p:cNvPr>
              <p:cNvGrpSpPr/>
              <p:nvPr/>
            </p:nvGrpSpPr>
            <p:grpSpPr>
              <a:xfrm>
                <a:off x="8612272" y="4234255"/>
                <a:ext cx="379423" cy="379423"/>
                <a:chOff x="2997970" y="2273249"/>
                <a:chExt cx="1936748" cy="1936748"/>
              </a:xfrm>
            </p:grpSpPr>
            <p:sp>
              <p:nvSpPr>
                <p:cNvPr id="178" name="Oval 177">
                  <a:extLst>
                    <a:ext uri="{FF2B5EF4-FFF2-40B4-BE49-F238E27FC236}">
                      <a16:creationId xmlns:a16="http://schemas.microsoft.com/office/drawing/2014/main" id="{914194D5-4AC0-E068-1091-070D6D3AE586}"/>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9" name="Graphic 178" descr="User with solid fill">
                  <a:extLst>
                    <a:ext uri="{FF2B5EF4-FFF2-40B4-BE49-F238E27FC236}">
                      <a16:creationId xmlns:a16="http://schemas.microsoft.com/office/drawing/2014/main" id="{A0FE731F-08B0-B77D-6613-9A3B2B101A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54" name="Group 153">
                <a:extLst>
                  <a:ext uri="{FF2B5EF4-FFF2-40B4-BE49-F238E27FC236}">
                    <a16:creationId xmlns:a16="http://schemas.microsoft.com/office/drawing/2014/main" id="{41892720-2FC7-201B-DE1A-E68459A4C596}"/>
                  </a:ext>
                </a:extLst>
              </p:cNvPr>
              <p:cNvGrpSpPr/>
              <p:nvPr/>
            </p:nvGrpSpPr>
            <p:grpSpPr>
              <a:xfrm>
                <a:off x="8992378" y="4234255"/>
                <a:ext cx="379423" cy="379423"/>
                <a:chOff x="2997970" y="2273249"/>
                <a:chExt cx="1936748" cy="1936748"/>
              </a:xfrm>
            </p:grpSpPr>
            <p:sp>
              <p:nvSpPr>
                <p:cNvPr id="176" name="Oval 175">
                  <a:extLst>
                    <a:ext uri="{FF2B5EF4-FFF2-40B4-BE49-F238E27FC236}">
                      <a16:creationId xmlns:a16="http://schemas.microsoft.com/office/drawing/2014/main" id="{48CE0385-6DD9-6A63-7BBB-09F165CFFBA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7" name="Graphic 176" descr="User with solid fill">
                  <a:extLst>
                    <a:ext uri="{FF2B5EF4-FFF2-40B4-BE49-F238E27FC236}">
                      <a16:creationId xmlns:a16="http://schemas.microsoft.com/office/drawing/2014/main" id="{DFE970C1-878C-6DFE-C0BD-9E96137C6C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55" name="Group 154">
                <a:extLst>
                  <a:ext uri="{FF2B5EF4-FFF2-40B4-BE49-F238E27FC236}">
                    <a16:creationId xmlns:a16="http://schemas.microsoft.com/office/drawing/2014/main" id="{3A82138E-4FF3-95AB-C85B-B515D6AE42BB}"/>
                  </a:ext>
                </a:extLst>
              </p:cNvPr>
              <p:cNvGrpSpPr/>
              <p:nvPr/>
            </p:nvGrpSpPr>
            <p:grpSpPr>
              <a:xfrm>
                <a:off x="9372484" y="4234255"/>
                <a:ext cx="379423" cy="379423"/>
                <a:chOff x="2997970" y="2273249"/>
                <a:chExt cx="1936748" cy="1936748"/>
              </a:xfrm>
            </p:grpSpPr>
            <p:sp>
              <p:nvSpPr>
                <p:cNvPr id="174" name="Oval 173">
                  <a:extLst>
                    <a:ext uri="{FF2B5EF4-FFF2-40B4-BE49-F238E27FC236}">
                      <a16:creationId xmlns:a16="http://schemas.microsoft.com/office/drawing/2014/main" id="{14EC2594-6CE8-4D36-3E85-9453792D50A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5" name="Graphic 174" descr="User with solid fill">
                  <a:extLst>
                    <a:ext uri="{FF2B5EF4-FFF2-40B4-BE49-F238E27FC236}">
                      <a16:creationId xmlns:a16="http://schemas.microsoft.com/office/drawing/2014/main" id="{B58348EB-500D-D859-9F11-39C4BB0C12C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56" name="Group 155">
                <a:extLst>
                  <a:ext uri="{FF2B5EF4-FFF2-40B4-BE49-F238E27FC236}">
                    <a16:creationId xmlns:a16="http://schemas.microsoft.com/office/drawing/2014/main" id="{D813CB73-444B-9C04-04B8-D0C6BB6406A7}"/>
                  </a:ext>
                </a:extLst>
              </p:cNvPr>
              <p:cNvGrpSpPr/>
              <p:nvPr/>
            </p:nvGrpSpPr>
            <p:grpSpPr>
              <a:xfrm>
                <a:off x="9752590" y="4234255"/>
                <a:ext cx="379423" cy="379423"/>
                <a:chOff x="2997970" y="2273249"/>
                <a:chExt cx="1936748" cy="1936748"/>
              </a:xfrm>
            </p:grpSpPr>
            <p:sp>
              <p:nvSpPr>
                <p:cNvPr id="172" name="Oval 171">
                  <a:extLst>
                    <a:ext uri="{FF2B5EF4-FFF2-40B4-BE49-F238E27FC236}">
                      <a16:creationId xmlns:a16="http://schemas.microsoft.com/office/drawing/2014/main" id="{17366A7C-B70D-4F7F-77B6-49C9B6EEE1D8}"/>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3" name="Graphic 172" descr="User with solid fill">
                  <a:extLst>
                    <a:ext uri="{FF2B5EF4-FFF2-40B4-BE49-F238E27FC236}">
                      <a16:creationId xmlns:a16="http://schemas.microsoft.com/office/drawing/2014/main" id="{2C4ECCC2-1CA3-21FC-540E-0BBDD02E19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57" name="Group 156">
                <a:extLst>
                  <a:ext uri="{FF2B5EF4-FFF2-40B4-BE49-F238E27FC236}">
                    <a16:creationId xmlns:a16="http://schemas.microsoft.com/office/drawing/2014/main" id="{B69C0C3C-1316-F3E0-B4AC-FB817142640C}"/>
                  </a:ext>
                </a:extLst>
              </p:cNvPr>
              <p:cNvGrpSpPr/>
              <p:nvPr/>
            </p:nvGrpSpPr>
            <p:grpSpPr>
              <a:xfrm>
                <a:off x="10132696" y="4234255"/>
                <a:ext cx="379423" cy="379423"/>
                <a:chOff x="2997970" y="2273249"/>
                <a:chExt cx="1936748" cy="1936748"/>
              </a:xfrm>
            </p:grpSpPr>
            <p:sp>
              <p:nvSpPr>
                <p:cNvPr id="170" name="Oval 169">
                  <a:extLst>
                    <a:ext uri="{FF2B5EF4-FFF2-40B4-BE49-F238E27FC236}">
                      <a16:creationId xmlns:a16="http://schemas.microsoft.com/office/drawing/2014/main" id="{129DF6E7-7043-5DD8-2037-E0183922E3BE}"/>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1" name="Graphic 170" descr="User with solid fill">
                  <a:extLst>
                    <a:ext uri="{FF2B5EF4-FFF2-40B4-BE49-F238E27FC236}">
                      <a16:creationId xmlns:a16="http://schemas.microsoft.com/office/drawing/2014/main" id="{0FE05265-35AF-1FE3-8A42-81D77943035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58" name="Group 157">
                <a:extLst>
                  <a:ext uri="{FF2B5EF4-FFF2-40B4-BE49-F238E27FC236}">
                    <a16:creationId xmlns:a16="http://schemas.microsoft.com/office/drawing/2014/main" id="{0B6FF5EF-0A60-807B-6D7C-FD49608D7119}"/>
                  </a:ext>
                </a:extLst>
              </p:cNvPr>
              <p:cNvGrpSpPr/>
              <p:nvPr/>
            </p:nvGrpSpPr>
            <p:grpSpPr>
              <a:xfrm>
                <a:off x="10512802" y="4234255"/>
                <a:ext cx="379423" cy="379423"/>
                <a:chOff x="2997970" y="2273249"/>
                <a:chExt cx="1936748" cy="1936748"/>
              </a:xfrm>
            </p:grpSpPr>
            <p:sp>
              <p:nvSpPr>
                <p:cNvPr id="168" name="Oval 167">
                  <a:extLst>
                    <a:ext uri="{FF2B5EF4-FFF2-40B4-BE49-F238E27FC236}">
                      <a16:creationId xmlns:a16="http://schemas.microsoft.com/office/drawing/2014/main" id="{84455386-7575-6ABF-ECBA-5B87A5B1973E}"/>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9" name="Graphic 168" descr="User with solid fill">
                  <a:extLst>
                    <a:ext uri="{FF2B5EF4-FFF2-40B4-BE49-F238E27FC236}">
                      <a16:creationId xmlns:a16="http://schemas.microsoft.com/office/drawing/2014/main" id="{F7666318-8D92-D992-A123-9E73D8229F2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59" name="Group 158">
                <a:extLst>
                  <a:ext uri="{FF2B5EF4-FFF2-40B4-BE49-F238E27FC236}">
                    <a16:creationId xmlns:a16="http://schemas.microsoft.com/office/drawing/2014/main" id="{1D33D54D-21F8-1DAE-1429-947526951EDF}"/>
                  </a:ext>
                </a:extLst>
              </p:cNvPr>
              <p:cNvGrpSpPr/>
              <p:nvPr/>
            </p:nvGrpSpPr>
            <p:grpSpPr>
              <a:xfrm>
                <a:off x="10892908" y="4234255"/>
                <a:ext cx="379423" cy="379423"/>
                <a:chOff x="2997970" y="2273249"/>
                <a:chExt cx="1936748" cy="1936748"/>
              </a:xfrm>
            </p:grpSpPr>
            <p:sp>
              <p:nvSpPr>
                <p:cNvPr id="166" name="Oval 165">
                  <a:extLst>
                    <a:ext uri="{FF2B5EF4-FFF2-40B4-BE49-F238E27FC236}">
                      <a16:creationId xmlns:a16="http://schemas.microsoft.com/office/drawing/2014/main" id="{ABA0A0E0-04D8-62FF-25E0-5C66B0CC36E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7" name="Graphic 166" descr="User with solid fill">
                  <a:extLst>
                    <a:ext uri="{FF2B5EF4-FFF2-40B4-BE49-F238E27FC236}">
                      <a16:creationId xmlns:a16="http://schemas.microsoft.com/office/drawing/2014/main" id="{A24EBF86-3343-2DCB-4956-0A9B7A7027A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60" name="Group 159">
                <a:extLst>
                  <a:ext uri="{FF2B5EF4-FFF2-40B4-BE49-F238E27FC236}">
                    <a16:creationId xmlns:a16="http://schemas.microsoft.com/office/drawing/2014/main" id="{1FE89DD7-3F87-2D6C-587A-DD7987888684}"/>
                  </a:ext>
                </a:extLst>
              </p:cNvPr>
              <p:cNvGrpSpPr/>
              <p:nvPr/>
            </p:nvGrpSpPr>
            <p:grpSpPr>
              <a:xfrm>
                <a:off x="11273014" y="4234255"/>
                <a:ext cx="379423" cy="379423"/>
                <a:chOff x="2997970" y="2273249"/>
                <a:chExt cx="1936748" cy="1936748"/>
              </a:xfrm>
            </p:grpSpPr>
            <p:sp>
              <p:nvSpPr>
                <p:cNvPr id="164" name="Oval 163">
                  <a:extLst>
                    <a:ext uri="{FF2B5EF4-FFF2-40B4-BE49-F238E27FC236}">
                      <a16:creationId xmlns:a16="http://schemas.microsoft.com/office/drawing/2014/main" id="{333795A8-A2A2-9AF1-9E82-88313F6885C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5" name="Graphic 164" descr="User with solid fill">
                  <a:extLst>
                    <a:ext uri="{FF2B5EF4-FFF2-40B4-BE49-F238E27FC236}">
                      <a16:creationId xmlns:a16="http://schemas.microsoft.com/office/drawing/2014/main" id="{7693D0E3-4168-6385-C12B-31D2E792E12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61" name="Group 160">
                <a:extLst>
                  <a:ext uri="{FF2B5EF4-FFF2-40B4-BE49-F238E27FC236}">
                    <a16:creationId xmlns:a16="http://schemas.microsoft.com/office/drawing/2014/main" id="{DBE59632-823A-A6D5-A3A0-CB7369F5B787}"/>
                  </a:ext>
                </a:extLst>
              </p:cNvPr>
              <p:cNvGrpSpPr/>
              <p:nvPr/>
            </p:nvGrpSpPr>
            <p:grpSpPr>
              <a:xfrm>
                <a:off x="11653121" y="4234255"/>
                <a:ext cx="379423" cy="379423"/>
                <a:chOff x="2997970" y="2273249"/>
                <a:chExt cx="1936748" cy="1936748"/>
              </a:xfrm>
            </p:grpSpPr>
            <p:sp>
              <p:nvSpPr>
                <p:cNvPr id="162" name="Oval 161">
                  <a:extLst>
                    <a:ext uri="{FF2B5EF4-FFF2-40B4-BE49-F238E27FC236}">
                      <a16:creationId xmlns:a16="http://schemas.microsoft.com/office/drawing/2014/main" id="{3BCCA744-59F1-6BD7-45D3-73AF2E3F798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3" name="Graphic 162" descr="User with solid fill">
                  <a:extLst>
                    <a:ext uri="{FF2B5EF4-FFF2-40B4-BE49-F238E27FC236}">
                      <a16:creationId xmlns:a16="http://schemas.microsoft.com/office/drawing/2014/main" id="{2F113C65-42A7-A72C-3DE7-29154F07E5D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grpSp>
          <p:nvGrpSpPr>
            <p:cNvPr id="182" name="Group 181">
              <a:extLst>
                <a:ext uri="{FF2B5EF4-FFF2-40B4-BE49-F238E27FC236}">
                  <a16:creationId xmlns:a16="http://schemas.microsoft.com/office/drawing/2014/main" id="{0AC66366-72DF-3ADA-45F9-0213B69501E7}"/>
                </a:ext>
              </a:extLst>
            </p:cNvPr>
            <p:cNvGrpSpPr/>
            <p:nvPr/>
          </p:nvGrpSpPr>
          <p:grpSpPr>
            <a:xfrm>
              <a:off x="8179410" y="5708719"/>
              <a:ext cx="3800378" cy="379423"/>
              <a:chOff x="8232166" y="4234255"/>
              <a:chExt cx="3800378" cy="379423"/>
            </a:xfrm>
          </p:grpSpPr>
          <p:grpSp>
            <p:nvGrpSpPr>
              <p:cNvPr id="183" name="Group 182">
                <a:extLst>
                  <a:ext uri="{FF2B5EF4-FFF2-40B4-BE49-F238E27FC236}">
                    <a16:creationId xmlns:a16="http://schemas.microsoft.com/office/drawing/2014/main" id="{289A7F76-0000-4A16-B7F0-8F9FBF18AD02}"/>
                  </a:ext>
                </a:extLst>
              </p:cNvPr>
              <p:cNvGrpSpPr/>
              <p:nvPr/>
            </p:nvGrpSpPr>
            <p:grpSpPr>
              <a:xfrm>
                <a:off x="8232166" y="4234255"/>
                <a:ext cx="379423" cy="379423"/>
                <a:chOff x="2997970" y="2273249"/>
                <a:chExt cx="1936748" cy="1936748"/>
              </a:xfrm>
            </p:grpSpPr>
            <p:sp>
              <p:nvSpPr>
                <p:cNvPr id="211" name="Oval 210">
                  <a:extLst>
                    <a:ext uri="{FF2B5EF4-FFF2-40B4-BE49-F238E27FC236}">
                      <a16:creationId xmlns:a16="http://schemas.microsoft.com/office/drawing/2014/main" id="{ECC1DE1A-6C31-5C9D-1E94-4038B906159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2" name="Graphic 211" descr="User with solid fill">
                  <a:extLst>
                    <a:ext uri="{FF2B5EF4-FFF2-40B4-BE49-F238E27FC236}">
                      <a16:creationId xmlns:a16="http://schemas.microsoft.com/office/drawing/2014/main" id="{DB8B34FC-5958-C9A5-ADEC-BAC0C250D47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84" name="Group 183">
                <a:extLst>
                  <a:ext uri="{FF2B5EF4-FFF2-40B4-BE49-F238E27FC236}">
                    <a16:creationId xmlns:a16="http://schemas.microsoft.com/office/drawing/2014/main" id="{BD93A17C-D37A-C1B7-996B-E773307BD483}"/>
                  </a:ext>
                </a:extLst>
              </p:cNvPr>
              <p:cNvGrpSpPr/>
              <p:nvPr/>
            </p:nvGrpSpPr>
            <p:grpSpPr>
              <a:xfrm>
                <a:off x="8612272" y="4234255"/>
                <a:ext cx="379423" cy="379423"/>
                <a:chOff x="2997970" y="2273249"/>
                <a:chExt cx="1936748" cy="1936748"/>
              </a:xfrm>
            </p:grpSpPr>
            <p:sp>
              <p:nvSpPr>
                <p:cNvPr id="209" name="Oval 208">
                  <a:extLst>
                    <a:ext uri="{FF2B5EF4-FFF2-40B4-BE49-F238E27FC236}">
                      <a16:creationId xmlns:a16="http://schemas.microsoft.com/office/drawing/2014/main" id="{25F61901-A1C5-0EB2-2808-1B1E7EDB8D4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0" name="Graphic 209" descr="User with solid fill">
                  <a:extLst>
                    <a:ext uri="{FF2B5EF4-FFF2-40B4-BE49-F238E27FC236}">
                      <a16:creationId xmlns:a16="http://schemas.microsoft.com/office/drawing/2014/main" id="{9778C352-7353-AE00-0DD4-3E71464EBB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85" name="Group 184">
                <a:extLst>
                  <a:ext uri="{FF2B5EF4-FFF2-40B4-BE49-F238E27FC236}">
                    <a16:creationId xmlns:a16="http://schemas.microsoft.com/office/drawing/2014/main" id="{CD010B03-1D1D-91CB-A3FD-E42DB209A99F}"/>
                  </a:ext>
                </a:extLst>
              </p:cNvPr>
              <p:cNvGrpSpPr/>
              <p:nvPr/>
            </p:nvGrpSpPr>
            <p:grpSpPr>
              <a:xfrm>
                <a:off x="8992378" y="4234255"/>
                <a:ext cx="379423" cy="379423"/>
                <a:chOff x="2997970" y="2273249"/>
                <a:chExt cx="1936748" cy="1936748"/>
              </a:xfrm>
            </p:grpSpPr>
            <p:sp>
              <p:nvSpPr>
                <p:cNvPr id="207" name="Oval 206">
                  <a:extLst>
                    <a:ext uri="{FF2B5EF4-FFF2-40B4-BE49-F238E27FC236}">
                      <a16:creationId xmlns:a16="http://schemas.microsoft.com/office/drawing/2014/main" id="{0DB58B92-7638-3202-E56C-C72134AEC196}"/>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8" name="Graphic 207" descr="User with solid fill">
                  <a:extLst>
                    <a:ext uri="{FF2B5EF4-FFF2-40B4-BE49-F238E27FC236}">
                      <a16:creationId xmlns:a16="http://schemas.microsoft.com/office/drawing/2014/main" id="{9DE760E5-03A3-C0D2-5913-F55FC5E5243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86" name="Group 185">
                <a:extLst>
                  <a:ext uri="{FF2B5EF4-FFF2-40B4-BE49-F238E27FC236}">
                    <a16:creationId xmlns:a16="http://schemas.microsoft.com/office/drawing/2014/main" id="{D896CD73-B2E4-83DC-B5C6-C084637AC146}"/>
                  </a:ext>
                </a:extLst>
              </p:cNvPr>
              <p:cNvGrpSpPr/>
              <p:nvPr/>
            </p:nvGrpSpPr>
            <p:grpSpPr>
              <a:xfrm>
                <a:off x="9372484" y="4234255"/>
                <a:ext cx="379423" cy="379423"/>
                <a:chOff x="2997970" y="2273249"/>
                <a:chExt cx="1936748" cy="1936748"/>
              </a:xfrm>
            </p:grpSpPr>
            <p:sp>
              <p:nvSpPr>
                <p:cNvPr id="205" name="Oval 204">
                  <a:extLst>
                    <a:ext uri="{FF2B5EF4-FFF2-40B4-BE49-F238E27FC236}">
                      <a16:creationId xmlns:a16="http://schemas.microsoft.com/office/drawing/2014/main" id="{29D0CF76-2274-A148-208E-C82AD432DC6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6" name="Graphic 205" descr="User with solid fill">
                  <a:extLst>
                    <a:ext uri="{FF2B5EF4-FFF2-40B4-BE49-F238E27FC236}">
                      <a16:creationId xmlns:a16="http://schemas.microsoft.com/office/drawing/2014/main" id="{4665BB03-02D6-F8B3-C4F8-B55246E7F56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87" name="Group 186">
                <a:extLst>
                  <a:ext uri="{FF2B5EF4-FFF2-40B4-BE49-F238E27FC236}">
                    <a16:creationId xmlns:a16="http://schemas.microsoft.com/office/drawing/2014/main" id="{1D4592DA-92E9-5B62-8017-9CFC4FBEB284}"/>
                  </a:ext>
                </a:extLst>
              </p:cNvPr>
              <p:cNvGrpSpPr/>
              <p:nvPr/>
            </p:nvGrpSpPr>
            <p:grpSpPr>
              <a:xfrm>
                <a:off x="9752590" y="4234255"/>
                <a:ext cx="379423" cy="379423"/>
                <a:chOff x="2997970" y="2273249"/>
                <a:chExt cx="1936748" cy="1936748"/>
              </a:xfrm>
            </p:grpSpPr>
            <p:sp>
              <p:nvSpPr>
                <p:cNvPr id="203" name="Oval 202">
                  <a:extLst>
                    <a:ext uri="{FF2B5EF4-FFF2-40B4-BE49-F238E27FC236}">
                      <a16:creationId xmlns:a16="http://schemas.microsoft.com/office/drawing/2014/main" id="{AB34C40F-9F1B-BB5F-E160-CFC5606DE6C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4" name="Graphic 203" descr="User with solid fill">
                  <a:extLst>
                    <a:ext uri="{FF2B5EF4-FFF2-40B4-BE49-F238E27FC236}">
                      <a16:creationId xmlns:a16="http://schemas.microsoft.com/office/drawing/2014/main" id="{E1A2487B-3884-5A3C-9165-F595216CF8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88" name="Group 187">
                <a:extLst>
                  <a:ext uri="{FF2B5EF4-FFF2-40B4-BE49-F238E27FC236}">
                    <a16:creationId xmlns:a16="http://schemas.microsoft.com/office/drawing/2014/main" id="{32976061-44C4-E385-01B9-23D962320A61}"/>
                  </a:ext>
                </a:extLst>
              </p:cNvPr>
              <p:cNvGrpSpPr/>
              <p:nvPr/>
            </p:nvGrpSpPr>
            <p:grpSpPr>
              <a:xfrm>
                <a:off x="10132696" y="4234255"/>
                <a:ext cx="379423" cy="379423"/>
                <a:chOff x="2997970" y="2273249"/>
                <a:chExt cx="1936748" cy="1936748"/>
              </a:xfrm>
            </p:grpSpPr>
            <p:sp>
              <p:nvSpPr>
                <p:cNvPr id="201" name="Oval 200">
                  <a:extLst>
                    <a:ext uri="{FF2B5EF4-FFF2-40B4-BE49-F238E27FC236}">
                      <a16:creationId xmlns:a16="http://schemas.microsoft.com/office/drawing/2014/main" id="{69C78D3C-3722-1ADD-8703-90E963A35FE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2" name="Graphic 201" descr="User with solid fill">
                  <a:extLst>
                    <a:ext uri="{FF2B5EF4-FFF2-40B4-BE49-F238E27FC236}">
                      <a16:creationId xmlns:a16="http://schemas.microsoft.com/office/drawing/2014/main" id="{A0C50BAB-9E49-D447-2C57-F970C1EE13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89" name="Group 188">
                <a:extLst>
                  <a:ext uri="{FF2B5EF4-FFF2-40B4-BE49-F238E27FC236}">
                    <a16:creationId xmlns:a16="http://schemas.microsoft.com/office/drawing/2014/main" id="{C600B3B9-FC4A-AB54-18B9-C511FC17B568}"/>
                  </a:ext>
                </a:extLst>
              </p:cNvPr>
              <p:cNvGrpSpPr/>
              <p:nvPr/>
            </p:nvGrpSpPr>
            <p:grpSpPr>
              <a:xfrm>
                <a:off x="10512802" y="4234255"/>
                <a:ext cx="379423" cy="379423"/>
                <a:chOff x="2997970" y="2273249"/>
                <a:chExt cx="1936748" cy="1936748"/>
              </a:xfrm>
            </p:grpSpPr>
            <p:sp>
              <p:nvSpPr>
                <p:cNvPr id="199" name="Oval 198">
                  <a:extLst>
                    <a:ext uri="{FF2B5EF4-FFF2-40B4-BE49-F238E27FC236}">
                      <a16:creationId xmlns:a16="http://schemas.microsoft.com/office/drawing/2014/main" id="{CBEE4E55-6911-608A-FCDC-7F4FC8352BC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0" name="Graphic 199" descr="User with solid fill">
                  <a:extLst>
                    <a:ext uri="{FF2B5EF4-FFF2-40B4-BE49-F238E27FC236}">
                      <a16:creationId xmlns:a16="http://schemas.microsoft.com/office/drawing/2014/main" id="{619A3098-8ECE-2DF8-2CA9-C9A833FB162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90" name="Group 189">
                <a:extLst>
                  <a:ext uri="{FF2B5EF4-FFF2-40B4-BE49-F238E27FC236}">
                    <a16:creationId xmlns:a16="http://schemas.microsoft.com/office/drawing/2014/main" id="{03DB02CE-333F-965E-5F3F-178880B3CBD4}"/>
                  </a:ext>
                </a:extLst>
              </p:cNvPr>
              <p:cNvGrpSpPr/>
              <p:nvPr/>
            </p:nvGrpSpPr>
            <p:grpSpPr>
              <a:xfrm>
                <a:off x="10892908" y="4234255"/>
                <a:ext cx="379423" cy="379423"/>
                <a:chOff x="2997970" y="2273249"/>
                <a:chExt cx="1936748" cy="1936748"/>
              </a:xfrm>
            </p:grpSpPr>
            <p:sp>
              <p:nvSpPr>
                <p:cNvPr id="197" name="Oval 196">
                  <a:extLst>
                    <a:ext uri="{FF2B5EF4-FFF2-40B4-BE49-F238E27FC236}">
                      <a16:creationId xmlns:a16="http://schemas.microsoft.com/office/drawing/2014/main" id="{293FC7EF-001F-7807-6713-9D1D91ED887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8" name="Graphic 197" descr="User with solid fill">
                  <a:extLst>
                    <a:ext uri="{FF2B5EF4-FFF2-40B4-BE49-F238E27FC236}">
                      <a16:creationId xmlns:a16="http://schemas.microsoft.com/office/drawing/2014/main" id="{73F13ECB-1E8A-0C34-C38B-2072E60B75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91" name="Group 190">
                <a:extLst>
                  <a:ext uri="{FF2B5EF4-FFF2-40B4-BE49-F238E27FC236}">
                    <a16:creationId xmlns:a16="http://schemas.microsoft.com/office/drawing/2014/main" id="{96C41CD6-F5E2-5D80-A602-D7CB1FFE0314}"/>
                  </a:ext>
                </a:extLst>
              </p:cNvPr>
              <p:cNvGrpSpPr/>
              <p:nvPr/>
            </p:nvGrpSpPr>
            <p:grpSpPr>
              <a:xfrm>
                <a:off x="11273014" y="4234255"/>
                <a:ext cx="379423" cy="379423"/>
                <a:chOff x="2997970" y="2273249"/>
                <a:chExt cx="1936748" cy="1936748"/>
              </a:xfrm>
            </p:grpSpPr>
            <p:sp>
              <p:nvSpPr>
                <p:cNvPr id="195" name="Oval 194">
                  <a:extLst>
                    <a:ext uri="{FF2B5EF4-FFF2-40B4-BE49-F238E27FC236}">
                      <a16:creationId xmlns:a16="http://schemas.microsoft.com/office/drawing/2014/main" id="{C091DD2A-EF10-A0EB-713F-74A58927200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6" name="Graphic 195" descr="User with solid fill">
                  <a:extLst>
                    <a:ext uri="{FF2B5EF4-FFF2-40B4-BE49-F238E27FC236}">
                      <a16:creationId xmlns:a16="http://schemas.microsoft.com/office/drawing/2014/main" id="{CFB16E9E-C6D8-F26A-A1DA-3B42BBDA0D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192" name="Group 191">
                <a:extLst>
                  <a:ext uri="{FF2B5EF4-FFF2-40B4-BE49-F238E27FC236}">
                    <a16:creationId xmlns:a16="http://schemas.microsoft.com/office/drawing/2014/main" id="{B5AB1B40-F54D-79D4-11F9-C80EF31ABAB7}"/>
                  </a:ext>
                </a:extLst>
              </p:cNvPr>
              <p:cNvGrpSpPr/>
              <p:nvPr/>
            </p:nvGrpSpPr>
            <p:grpSpPr>
              <a:xfrm>
                <a:off x="11653121" y="4234255"/>
                <a:ext cx="379423" cy="379423"/>
                <a:chOff x="2997970" y="2273249"/>
                <a:chExt cx="1936748" cy="1936748"/>
              </a:xfrm>
            </p:grpSpPr>
            <p:sp>
              <p:nvSpPr>
                <p:cNvPr id="193" name="Oval 192">
                  <a:extLst>
                    <a:ext uri="{FF2B5EF4-FFF2-40B4-BE49-F238E27FC236}">
                      <a16:creationId xmlns:a16="http://schemas.microsoft.com/office/drawing/2014/main" id="{B2879672-CF34-ED3E-5DD7-5B2D515DE15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4" name="Graphic 193" descr="User with solid fill">
                  <a:extLst>
                    <a:ext uri="{FF2B5EF4-FFF2-40B4-BE49-F238E27FC236}">
                      <a16:creationId xmlns:a16="http://schemas.microsoft.com/office/drawing/2014/main" id="{5C29DBE4-4D49-46DF-BC30-345C17C9B7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grpSp>
          <p:nvGrpSpPr>
            <p:cNvPr id="213" name="Group 212">
              <a:extLst>
                <a:ext uri="{FF2B5EF4-FFF2-40B4-BE49-F238E27FC236}">
                  <a16:creationId xmlns:a16="http://schemas.microsoft.com/office/drawing/2014/main" id="{C4A95DBE-403C-D8D3-903B-BE96D4FB95A2}"/>
                </a:ext>
              </a:extLst>
            </p:cNvPr>
            <p:cNvGrpSpPr/>
            <p:nvPr/>
          </p:nvGrpSpPr>
          <p:grpSpPr>
            <a:xfrm>
              <a:off x="8179410" y="6153395"/>
              <a:ext cx="3800378" cy="379423"/>
              <a:chOff x="8232166" y="4234255"/>
              <a:chExt cx="3800378" cy="379423"/>
            </a:xfrm>
          </p:grpSpPr>
          <p:grpSp>
            <p:nvGrpSpPr>
              <p:cNvPr id="214" name="Group 213">
                <a:extLst>
                  <a:ext uri="{FF2B5EF4-FFF2-40B4-BE49-F238E27FC236}">
                    <a16:creationId xmlns:a16="http://schemas.microsoft.com/office/drawing/2014/main" id="{EE3CF375-740C-2700-CDEF-1555DFB3E895}"/>
                  </a:ext>
                </a:extLst>
              </p:cNvPr>
              <p:cNvGrpSpPr/>
              <p:nvPr/>
            </p:nvGrpSpPr>
            <p:grpSpPr>
              <a:xfrm>
                <a:off x="8232166" y="4234255"/>
                <a:ext cx="379423" cy="379423"/>
                <a:chOff x="2997970" y="2273249"/>
                <a:chExt cx="1936748" cy="1936748"/>
              </a:xfrm>
            </p:grpSpPr>
            <p:sp>
              <p:nvSpPr>
                <p:cNvPr id="242" name="Oval 241">
                  <a:extLst>
                    <a:ext uri="{FF2B5EF4-FFF2-40B4-BE49-F238E27FC236}">
                      <a16:creationId xmlns:a16="http://schemas.microsoft.com/office/drawing/2014/main" id="{CA353D78-DA87-B388-760E-CA52E543B23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3" name="Graphic 242" descr="User with solid fill">
                  <a:extLst>
                    <a:ext uri="{FF2B5EF4-FFF2-40B4-BE49-F238E27FC236}">
                      <a16:creationId xmlns:a16="http://schemas.microsoft.com/office/drawing/2014/main" id="{1959C204-A638-BF8D-3542-9038445C263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15" name="Group 214">
                <a:extLst>
                  <a:ext uri="{FF2B5EF4-FFF2-40B4-BE49-F238E27FC236}">
                    <a16:creationId xmlns:a16="http://schemas.microsoft.com/office/drawing/2014/main" id="{D3CE58E3-F6DF-D4AE-23B3-B043292BF719}"/>
                  </a:ext>
                </a:extLst>
              </p:cNvPr>
              <p:cNvGrpSpPr/>
              <p:nvPr/>
            </p:nvGrpSpPr>
            <p:grpSpPr>
              <a:xfrm>
                <a:off x="8612272" y="4234255"/>
                <a:ext cx="379423" cy="379423"/>
                <a:chOff x="2997970" y="2273249"/>
                <a:chExt cx="1936748" cy="1936748"/>
              </a:xfrm>
            </p:grpSpPr>
            <p:sp>
              <p:nvSpPr>
                <p:cNvPr id="240" name="Oval 239">
                  <a:extLst>
                    <a:ext uri="{FF2B5EF4-FFF2-40B4-BE49-F238E27FC236}">
                      <a16:creationId xmlns:a16="http://schemas.microsoft.com/office/drawing/2014/main" id="{3EEF715B-40BA-CC71-86E0-44D80EA477C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1" name="Graphic 240" descr="User with solid fill">
                  <a:extLst>
                    <a:ext uri="{FF2B5EF4-FFF2-40B4-BE49-F238E27FC236}">
                      <a16:creationId xmlns:a16="http://schemas.microsoft.com/office/drawing/2014/main" id="{2A5E5C87-E0DF-E46C-CDF8-DA2EBFB949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16" name="Group 215">
                <a:extLst>
                  <a:ext uri="{FF2B5EF4-FFF2-40B4-BE49-F238E27FC236}">
                    <a16:creationId xmlns:a16="http://schemas.microsoft.com/office/drawing/2014/main" id="{C3FD25A0-9706-02B7-862E-3630312F6EF0}"/>
                  </a:ext>
                </a:extLst>
              </p:cNvPr>
              <p:cNvGrpSpPr/>
              <p:nvPr/>
            </p:nvGrpSpPr>
            <p:grpSpPr>
              <a:xfrm>
                <a:off x="8992378" y="4234255"/>
                <a:ext cx="379423" cy="379423"/>
                <a:chOff x="2997970" y="2273249"/>
                <a:chExt cx="1936748" cy="1936748"/>
              </a:xfrm>
            </p:grpSpPr>
            <p:sp>
              <p:nvSpPr>
                <p:cNvPr id="238" name="Oval 237">
                  <a:extLst>
                    <a:ext uri="{FF2B5EF4-FFF2-40B4-BE49-F238E27FC236}">
                      <a16:creationId xmlns:a16="http://schemas.microsoft.com/office/drawing/2014/main" id="{3AF33F38-34A4-0B1D-CB51-90BE1616E0B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9" name="Graphic 238" descr="User with solid fill">
                  <a:extLst>
                    <a:ext uri="{FF2B5EF4-FFF2-40B4-BE49-F238E27FC236}">
                      <a16:creationId xmlns:a16="http://schemas.microsoft.com/office/drawing/2014/main" id="{893297BF-30CF-FA03-50AB-69462ABCE2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17" name="Group 216">
                <a:extLst>
                  <a:ext uri="{FF2B5EF4-FFF2-40B4-BE49-F238E27FC236}">
                    <a16:creationId xmlns:a16="http://schemas.microsoft.com/office/drawing/2014/main" id="{E641F2B9-BED1-4556-33E4-5CD572192B64}"/>
                  </a:ext>
                </a:extLst>
              </p:cNvPr>
              <p:cNvGrpSpPr/>
              <p:nvPr/>
            </p:nvGrpSpPr>
            <p:grpSpPr>
              <a:xfrm>
                <a:off x="9372484" y="4234255"/>
                <a:ext cx="379423" cy="379423"/>
                <a:chOff x="2997970" y="2273249"/>
                <a:chExt cx="1936748" cy="1936748"/>
              </a:xfrm>
            </p:grpSpPr>
            <p:sp>
              <p:nvSpPr>
                <p:cNvPr id="236" name="Oval 235">
                  <a:extLst>
                    <a:ext uri="{FF2B5EF4-FFF2-40B4-BE49-F238E27FC236}">
                      <a16:creationId xmlns:a16="http://schemas.microsoft.com/office/drawing/2014/main" id="{8D1883DD-1D16-F19C-912D-A38EE42BE260}"/>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7" name="Graphic 236" descr="User with solid fill">
                  <a:extLst>
                    <a:ext uri="{FF2B5EF4-FFF2-40B4-BE49-F238E27FC236}">
                      <a16:creationId xmlns:a16="http://schemas.microsoft.com/office/drawing/2014/main" id="{298BB097-B7DF-0469-EC63-512692EEDD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18" name="Group 217">
                <a:extLst>
                  <a:ext uri="{FF2B5EF4-FFF2-40B4-BE49-F238E27FC236}">
                    <a16:creationId xmlns:a16="http://schemas.microsoft.com/office/drawing/2014/main" id="{BD9C7292-EA90-BE0A-72EB-35C090D8A7DA}"/>
                  </a:ext>
                </a:extLst>
              </p:cNvPr>
              <p:cNvGrpSpPr/>
              <p:nvPr/>
            </p:nvGrpSpPr>
            <p:grpSpPr>
              <a:xfrm>
                <a:off x="9752590" y="4234255"/>
                <a:ext cx="379423" cy="379423"/>
                <a:chOff x="2997970" y="2273249"/>
                <a:chExt cx="1936748" cy="1936748"/>
              </a:xfrm>
            </p:grpSpPr>
            <p:sp>
              <p:nvSpPr>
                <p:cNvPr id="234" name="Oval 233">
                  <a:extLst>
                    <a:ext uri="{FF2B5EF4-FFF2-40B4-BE49-F238E27FC236}">
                      <a16:creationId xmlns:a16="http://schemas.microsoft.com/office/drawing/2014/main" id="{F377E0E4-807C-B372-4386-211375CF897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5" name="Graphic 234" descr="User with solid fill">
                  <a:extLst>
                    <a:ext uri="{FF2B5EF4-FFF2-40B4-BE49-F238E27FC236}">
                      <a16:creationId xmlns:a16="http://schemas.microsoft.com/office/drawing/2014/main" id="{C45233B2-EBA9-A56F-A0A9-CA52E01FD24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19" name="Group 218">
                <a:extLst>
                  <a:ext uri="{FF2B5EF4-FFF2-40B4-BE49-F238E27FC236}">
                    <a16:creationId xmlns:a16="http://schemas.microsoft.com/office/drawing/2014/main" id="{A8AC4F27-B416-00BB-3CDD-507BE9B9B8A7}"/>
                  </a:ext>
                </a:extLst>
              </p:cNvPr>
              <p:cNvGrpSpPr/>
              <p:nvPr/>
            </p:nvGrpSpPr>
            <p:grpSpPr>
              <a:xfrm>
                <a:off x="10132696" y="4234255"/>
                <a:ext cx="379423" cy="379423"/>
                <a:chOff x="2997970" y="2273249"/>
                <a:chExt cx="1936748" cy="1936748"/>
              </a:xfrm>
            </p:grpSpPr>
            <p:sp>
              <p:nvSpPr>
                <p:cNvPr id="232" name="Oval 231">
                  <a:extLst>
                    <a:ext uri="{FF2B5EF4-FFF2-40B4-BE49-F238E27FC236}">
                      <a16:creationId xmlns:a16="http://schemas.microsoft.com/office/drawing/2014/main" id="{66AEFC0E-0583-5996-4245-391F002003E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3" name="Graphic 232" descr="User with solid fill">
                  <a:extLst>
                    <a:ext uri="{FF2B5EF4-FFF2-40B4-BE49-F238E27FC236}">
                      <a16:creationId xmlns:a16="http://schemas.microsoft.com/office/drawing/2014/main" id="{0F739AD5-0C4F-F450-ADF8-30FAA66AA6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20" name="Group 219">
                <a:extLst>
                  <a:ext uri="{FF2B5EF4-FFF2-40B4-BE49-F238E27FC236}">
                    <a16:creationId xmlns:a16="http://schemas.microsoft.com/office/drawing/2014/main" id="{82EAA74F-4FD4-38FE-1A06-9948105E9A6E}"/>
                  </a:ext>
                </a:extLst>
              </p:cNvPr>
              <p:cNvGrpSpPr/>
              <p:nvPr/>
            </p:nvGrpSpPr>
            <p:grpSpPr>
              <a:xfrm>
                <a:off x="10512802" y="4234255"/>
                <a:ext cx="379423" cy="379423"/>
                <a:chOff x="2997970" y="2273249"/>
                <a:chExt cx="1936748" cy="1936748"/>
              </a:xfrm>
            </p:grpSpPr>
            <p:sp>
              <p:nvSpPr>
                <p:cNvPr id="230" name="Oval 229">
                  <a:extLst>
                    <a:ext uri="{FF2B5EF4-FFF2-40B4-BE49-F238E27FC236}">
                      <a16:creationId xmlns:a16="http://schemas.microsoft.com/office/drawing/2014/main" id="{41CA3874-4EE9-381D-6F52-EBA5B08C261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1" name="Graphic 230" descr="User with solid fill">
                  <a:extLst>
                    <a:ext uri="{FF2B5EF4-FFF2-40B4-BE49-F238E27FC236}">
                      <a16:creationId xmlns:a16="http://schemas.microsoft.com/office/drawing/2014/main" id="{9ECA0C55-ACD3-090C-3964-701C8365B32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21" name="Group 220">
                <a:extLst>
                  <a:ext uri="{FF2B5EF4-FFF2-40B4-BE49-F238E27FC236}">
                    <a16:creationId xmlns:a16="http://schemas.microsoft.com/office/drawing/2014/main" id="{98027F00-8A8B-DADA-A25B-288060DB583D}"/>
                  </a:ext>
                </a:extLst>
              </p:cNvPr>
              <p:cNvGrpSpPr/>
              <p:nvPr/>
            </p:nvGrpSpPr>
            <p:grpSpPr>
              <a:xfrm>
                <a:off x="10892908" y="4234255"/>
                <a:ext cx="379423" cy="379423"/>
                <a:chOff x="2997970" y="2273249"/>
                <a:chExt cx="1936748" cy="1936748"/>
              </a:xfrm>
            </p:grpSpPr>
            <p:sp>
              <p:nvSpPr>
                <p:cNvPr id="228" name="Oval 227">
                  <a:extLst>
                    <a:ext uri="{FF2B5EF4-FFF2-40B4-BE49-F238E27FC236}">
                      <a16:creationId xmlns:a16="http://schemas.microsoft.com/office/drawing/2014/main" id="{4CB7AEF5-86C5-772B-5772-8B68B55AB061}"/>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9" name="Graphic 228" descr="User with solid fill">
                  <a:extLst>
                    <a:ext uri="{FF2B5EF4-FFF2-40B4-BE49-F238E27FC236}">
                      <a16:creationId xmlns:a16="http://schemas.microsoft.com/office/drawing/2014/main" id="{D6012637-E0E8-657C-B00E-E4DF0EADA9A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22" name="Group 221">
                <a:extLst>
                  <a:ext uri="{FF2B5EF4-FFF2-40B4-BE49-F238E27FC236}">
                    <a16:creationId xmlns:a16="http://schemas.microsoft.com/office/drawing/2014/main" id="{8B7E806B-7C7B-DCD4-D8A1-1B967A414E51}"/>
                  </a:ext>
                </a:extLst>
              </p:cNvPr>
              <p:cNvGrpSpPr/>
              <p:nvPr/>
            </p:nvGrpSpPr>
            <p:grpSpPr>
              <a:xfrm>
                <a:off x="11273014" y="4234255"/>
                <a:ext cx="379423" cy="379423"/>
                <a:chOff x="2997970" y="2273249"/>
                <a:chExt cx="1936748" cy="1936748"/>
              </a:xfrm>
            </p:grpSpPr>
            <p:sp>
              <p:nvSpPr>
                <p:cNvPr id="226" name="Oval 225">
                  <a:extLst>
                    <a:ext uri="{FF2B5EF4-FFF2-40B4-BE49-F238E27FC236}">
                      <a16:creationId xmlns:a16="http://schemas.microsoft.com/office/drawing/2014/main" id="{05747ED8-43E1-385B-0BD4-EBD0381DACC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7" name="Graphic 226" descr="User with solid fill">
                  <a:extLst>
                    <a:ext uri="{FF2B5EF4-FFF2-40B4-BE49-F238E27FC236}">
                      <a16:creationId xmlns:a16="http://schemas.microsoft.com/office/drawing/2014/main" id="{53530A85-B513-9C2D-AD04-E2C538506B5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nvGrpSpPr>
              <p:cNvPr id="223" name="Group 222">
                <a:extLst>
                  <a:ext uri="{FF2B5EF4-FFF2-40B4-BE49-F238E27FC236}">
                    <a16:creationId xmlns:a16="http://schemas.microsoft.com/office/drawing/2014/main" id="{E17D9465-A708-EF3A-9A6D-188938C2CFA0}"/>
                  </a:ext>
                </a:extLst>
              </p:cNvPr>
              <p:cNvGrpSpPr/>
              <p:nvPr/>
            </p:nvGrpSpPr>
            <p:grpSpPr>
              <a:xfrm>
                <a:off x="11653121" y="4234255"/>
                <a:ext cx="379423" cy="379423"/>
                <a:chOff x="2997970" y="2273249"/>
                <a:chExt cx="1936748" cy="1936748"/>
              </a:xfrm>
            </p:grpSpPr>
            <p:sp>
              <p:nvSpPr>
                <p:cNvPr id="224" name="Oval 223">
                  <a:extLst>
                    <a:ext uri="{FF2B5EF4-FFF2-40B4-BE49-F238E27FC236}">
                      <a16:creationId xmlns:a16="http://schemas.microsoft.com/office/drawing/2014/main" id="{89FE391F-9CD0-4663-CFAD-27367330E0B6}"/>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5" name="Graphic 224" descr="User with solid fill">
                  <a:extLst>
                    <a:ext uri="{FF2B5EF4-FFF2-40B4-BE49-F238E27FC236}">
                      <a16:creationId xmlns:a16="http://schemas.microsoft.com/office/drawing/2014/main" id="{596F24C3-BB61-CA02-7877-4F6E1205E1D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97970" y="2273249"/>
                  <a:ext cx="1936748" cy="1936748"/>
                </a:xfrm>
                <a:prstGeom prst="rect">
                  <a:avLst/>
                </a:prstGeom>
              </p:spPr>
            </p:pic>
          </p:grpSp>
        </p:grpSp>
      </p:grpSp>
      <p:cxnSp>
        <p:nvCxnSpPr>
          <p:cNvPr id="245" name="Connector: Elbow 244">
            <a:extLst>
              <a:ext uri="{FF2B5EF4-FFF2-40B4-BE49-F238E27FC236}">
                <a16:creationId xmlns:a16="http://schemas.microsoft.com/office/drawing/2014/main" id="{7E8AB059-5FD4-0B4E-3B1B-E1CF7509ECF9}"/>
              </a:ext>
            </a:extLst>
          </p:cNvPr>
          <p:cNvCxnSpPr>
            <a:stCxn id="9" idx="2"/>
            <a:endCxn id="8" idx="0"/>
          </p:cNvCxnSpPr>
          <p:nvPr/>
        </p:nvCxnSpPr>
        <p:spPr>
          <a:xfrm rot="5400000">
            <a:off x="6287711" y="496524"/>
            <a:ext cx="199088" cy="1252199"/>
          </a:xfrm>
          <a:prstGeom prst="bentConnector3">
            <a:avLst/>
          </a:prstGeom>
        </p:spPr>
        <p:style>
          <a:lnRef idx="1">
            <a:schemeClr val="dk1"/>
          </a:lnRef>
          <a:fillRef idx="0">
            <a:schemeClr val="dk1"/>
          </a:fillRef>
          <a:effectRef idx="0">
            <a:schemeClr val="dk1"/>
          </a:effectRef>
          <a:fontRef idx="minor">
            <a:schemeClr val="tx1"/>
          </a:fontRef>
        </p:style>
      </p:cxnSp>
      <p:pic>
        <p:nvPicPr>
          <p:cNvPr id="259" name="Picture 258" descr="A red and green binders&#10;&#10;Description automatically generated">
            <a:extLst>
              <a:ext uri="{FF2B5EF4-FFF2-40B4-BE49-F238E27FC236}">
                <a16:creationId xmlns:a16="http://schemas.microsoft.com/office/drawing/2014/main" id="{3F63957C-8137-2C4F-361D-5E63B18DCA1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2391" y="1023080"/>
            <a:ext cx="2980234" cy="3094959"/>
          </a:xfrm>
          <a:prstGeom prst="rect">
            <a:avLst/>
          </a:prstGeom>
        </p:spPr>
      </p:pic>
      <p:pic>
        <p:nvPicPr>
          <p:cNvPr id="264" name="Picture 263" descr="A blue arrow pointing up&#10;&#10;Description automatically generated">
            <a:extLst>
              <a:ext uri="{FF2B5EF4-FFF2-40B4-BE49-F238E27FC236}">
                <a16:creationId xmlns:a16="http://schemas.microsoft.com/office/drawing/2014/main" id="{DC2D4313-E5A1-33DA-BAB9-BC3BA07D9F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907083" flipV="1">
            <a:off x="3826999" y="609892"/>
            <a:ext cx="1314749" cy="1362626"/>
          </a:xfrm>
          <a:prstGeom prst="rect">
            <a:avLst/>
          </a:prstGeom>
        </p:spPr>
      </p:pic>
      <p:pic>
        <p:nvPicPr>
          <p:cNvPr id="266" name="Picture 265">
            <a:extLst>
              <a:ext uri="{FF2B5EF4-FFF2-40B4-BE49-F238E27FC236}">
                <a16:creationId xmlns:a16="http://schemas.microsoft.com/office/drawing/2014/main" id="{A03B3AB6-47C2-5613-D754-74DF2DB6EFCE}"/>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rot="2601857">
            <a:off x="3837618" y="3084944"/>
            <a:ext cx="1994340" cy="1061006"/>
          </a:xfrm>
          <a:prstGeom prst="rect">
            <a:avLst/>
          </a:prstGeom>
        </p:spPr>
      </p:pic>
      <p:sp>
        <p:nvSpPr>
          <p:cNvPr id="267" name="Rectangle 266">
            <a:extLst>
              <a:ext uri="{FF2B5EF4-FFF2-40B4-BE49-F238E27FC236}">
                <a16:creationId xmlns:a16="http://schemas.microsoft.com/office/drawing/2014/main" id="{8751004E-6805-BCAE-ACB7-A10D2F2556C3}"/>
              </a:ext>
            </a:extLst>
          </p:cNvPr>
          <p:cNvSpPr/>
          <p:nvPr/>
        </p:nvSpPr>
        <p:spPr>
          <a:xfrm>
            <a:off x="5995052" y="2632539"/>
            <a:ext cx="2948940" cy="2057400"/>
          </a:xfrm>
          <a:prstGeom prst="rect">
            <a:avLst/>
          </a:prstGeom>
          <a:noFill/>
          <a:ln>
            <a:solidFill>
              <a:srgbClr val="3B53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70" name="Connector: Elbow 269">
            <a:extLst>
              <a:ext uri="{FF2B5EF4-FFF2-40B4-BE49-F238E27FC236}">
                <a16:creationId xmlns:a16="http://schemas.microsoft.com/office/drawing/2014/main" id="{71FE16EE-3B6D-E5AA-8954-9E1B12D68A39}"/>
              </a:ext>
            </a:extLst>
          </p:cNvPr>
          <p:cNvCxnSpPr>
            <a:stCxn id="9" idx="2"/>
            <a:endCxn id="3" idx="0"/>
          </p:cNvCxnSpPr>
          <p:nvPr/>
        </p:nvCxnSpPr>
        <p:spPr>
          <a:xfrm rot="5400000">
            <a:off x="6721577" y="946492"/>
            <a:ext cx="215190" cy="368365"/>
          </a:xfrm>
          <a:prstGeom prst="bentConnector3">
            <a:avLst/>
          </a:prstGeom>
        </p:spPr>
        <p:style>
          <a:lnRef idx="1">
            <a:schemeClr val="dk1"/>
          </a:lnRef>
          <a:fillRef idx="0">
            <a:schemeClr val="dk1"/>
          </a:fillRef>
          <a:effectRef idx="0">
            <a:schemeClr val="dk1"/>
          </a:effectRef>
          <a:fontRef idx="minor">
            <a:schemeClr val="tx1"/>
          </a:fontRef>
        </p:style>
      </p:cxnSp>
      <p:cxnSp>
        <p:nvCxnSpPr>
          <p:cNvPr id="272" name="Connector: Elbow 271">
            <a:extLst>
              <a:ext uri="{FF2B5EF4-FFF2-40B4-BE49-F238E27FC236}">
                <a16:creationId xmlns:a16="http://schemas.microsoft.com/office/drawing/2014/main" id="{A04CDE57-C510-2C0E-34AF-B3141A588ACB}"/>
              </a:ext>
            </a:extLst>
          </p:cNvPr>
          <p:cNvCxnSpPr>
            <a:stCxn id="9" idx="2"/>
            <a:endCxn id="5" idx="0"/>
          </p:cNvCxnSpPr>
          <p:nvPr/>
        </p:nvCxnSpPr>
        <p:spPr>
          <a:xfrm rot="16200000" flipH="1">
            <a:off x="7073593" y="962840"/>
            <a:ext cx="215190" cy="335668"/>
          </a:xfrm>
          <a:prstGeom prst="bentConnector3">
            <a:avLst/>
          </a:prstGeom>
        </p:spPr>
        <p:style>
          <a:lnRef idx="1">
            <a:schemeClr val="dk1"/>
          </a:lnRef>
          <a:fillRef idx="0">
            <a:schemeClr val="dk1"/>
          </a:fillRef>
          <a:effectRef idx="0">
            <a:schemeClr val="dk1"/>
          </a:effectRef>
          <a:fontRef idx="minor">
            <a:schemeClr val="tx1"/>
          </a:fontRef>
        </p:style>
      </p:cxnSp>
      <p:cxnSp>
        <p:nvCxnSpPr>
          <p:cNvPr id="274" name="Connector: Elbow 273">
            <a:extLst>
              <a:ext uri="{FF2B5EF4-FFF2-40B4-BE49-F238E27FC236}">
                <a16:creationId xmlns:a16="http://schemas.microsoft.com/office/drawing/2014/main" id="{B8C870F9-5A0E-952E-37FE-94980D4EAF60}"/>
              </a:ext>
            </a:extLst>
          </p:cNvPr>
          <p:cNvCxnSpPr>
            <a:stCxn id="9" idx="2"/>
            <a:endCxn id="7" idx="0"/>
          </p:cNvCxnSpPr>
          <p:nvPr/>
        </p:nvCxnSpPr>
        <p:spPr>
          <a:xfrm rot="16200000" flipH="1">
            <a:off x="7426419" y="610014"/>
            <a:ext cx="214453" cy="1040582"/>
          </a:xfrm>
          <a:prstGeom prst="bentConnector3">
            <a:avLst/>
          </a:prstGeom>
        </p:spPr>
        <p:style>
          <a:lnRef idx="1">
            <a:schemeClr val="dk1"/>
          </a:lnRef>
          <a:fillRef idx="0">
            <a:schemeClr val="dk1"/>
          </a:fillRef>
          <a:effectRef idx="0">
            <a:schemeClr val="dk1"/>
          </a:effectRef>
          <a:fontRef idx="minor">
            <a:schemeClr val="tx1"/>
          </a:fontRef>
        </p:style>
      </p:cxnSp>
      <p:cxnSp>
        <p:nvCxnSpPr>
          <p:cNvPr id="276" name="Connector: Elbow 275">
            <a:extLst>
              <a:ext uri="{FF2B5EF4-FFF2-40B4-BE49-F238E27FC236}">
                <a16:creationId xmlns:a16="http://schemas.microsoft.com/office/drawing/2014/main" id="{4FC26B69-42B8-2E8E-C180-F0EB13AC5392}"/>
              </a:ext>
            </a:extLst>
          </p:cNvPr>
          <p:cNvCxnSpPr>
            <a:stCxn id="9" idx="2"/>
            <a:endCxn id="4" idx="0"/>
          </p:cNvCxnSpPr>
          <p:nvPr/>
        </p:nvCxnSpPr>
        <p:spPr>
          <a:xfrm rot="16200000" flipH="1">
            <a:off x="7778129" y="258303"/>
            <a:ext cx="215190" cy="1744741"/>
          </a:xfrm>
          <a:prstGeom prst="bentConnector3">
            <a:avLst/>
          </a:prstGeom>
        </p:spPr>
        <p:style>
          <a:lnRef idx="1">
            <a:schemeClr val="dk1"/>
          </a:lnRef>
          <a:fillRef idx="0">
            <a:schemeClr val="dk1"/>
          </a:fillRef>
          <a:effectRef idx="0">
            <a:schemeClr val="dk1"/>
          </a:effectRef>
          <a:fontRef idx="minor">
            <a:schemeClr val="tx1"/>
          </a:fontRef>
        </p:style>
      </p:cxnSp>
      <p:cxnSp>
        <p:nvCxnSpPr>
          <p:cNvPr id="278" name="Connector: Elbow 277">
            <a:extLst>
              <a:ext uri="{FF2B5EF4-FFF2-40B4-BE49-F238E27FC236}">
                <a16:creationId xmlns:a16="http://schemas.microsoft.com/office/drawing/2014/main" id="{CB156BD7-D864-D63D-AB27-5DD7A6902FC8}"/>
              </a:ext>
            </a:extLst>
          </p:cNvPr>
          <p:cNvCxnSpPr>
            <a:stCxn id="3" idx="2"/>
            <a:endCxn id="13" idx="0"/>
          </p:cNvCxnSpPr>
          <p:nvPr/>
        </p:nvCxnSpPr>
        <p:spPr>
          <a:xfrm rot="5400000">
            <a:off x="6356173" y="2043790"/>
            <a:ext cx="462716" cy="114919"/>
          </a:xfrm>
          <a:prstGeom prst="bentConnector3">
            <a:avLst/>
          </a:prstGeom>
        </p:spPr>
        <p:style>
          <a:lnRef idx="1">
            <a:schemeClr val="dk1"/>
          </a:lnRef>
          <a:fillRef idx="0">
            <a:schemeClr val="dk1"/>
          </a:fillRef>
          <a:effectRef idx="0">
            <a:schemeClr val="dk1"/>
          </a:effectRef>
          <a:fontRef idx="minor">
            <a:schemeClr val="tx1"/>
          </a:fontRef>
        </p:style>
      </p:cxnSp>
      <p:cxnSp>
        <p:nvCxnSpPr>
          <p:cNvPr id="280" name="Connector: Elbow 279">
            <a:extLst>
              <a:ext uri="{FF2B5EF4-FFF2-40B4-BE49-F238E27FC236}">
                <a16:creationId xmlns:a16="http://schemas.microsoft.com/office/drawing/2014/main" id="{C753B225-04A8-D6DD-D1B0-D560BC1F0E16}"/>
              </a:ext>
            </a:extLst>
          </p:cNvPr>
          <p:cNvCxnSpPr>
            <a:stCxn id="3" idx="2"/>
            <a:endCxn id="18" idx="0"/>
          </p:cNvCxnSpPr>
          <p:nvPr/>
        </p:nvCxnSpPr>
        <p:spPr>
          <a:xfrm rot="16200000" flipH="1">
            <a:off x="6551491" y="1963389"/>
            <a:ext cx="462716" cy="275719"/>
          </a:xfrm>
          <a:prstGeom prst="bentConnector3">
            <a:avLst/>
          </a:prstGeom>
        </p:spPr>
        <p:style>
          <a:lnRef idx="1">
            <a:schemeClr val="dk1"/>
          </a:lnRef>
          <a:fillRef idx="0">
            <a:schemeClr val="dk1"/>
          </a:fillRef>
          <a:effectRef idx="0">
            <a:schemeClr val="dk1"/>
          </a:effectRef>
          <a:fontRef idx="minor">
            <a:schemeClr val="tx1"/>
          </a:fontRef>
        </p:style>
      </p:cxnSp>
      <p:cxnSp>
        <p:nvCxnSpPr>
          <p:cNvPr id="282" name="Connector: Elbow 281">
            <a:extLst>
              <a:ext uri="{FF2B5EF4-FFF2-40B4-BE49-F238E27FC236}">
                <a16:creationId xmlns:a16="http://schemas.microsoft.com/office/drawing/2014/main" id="{703CBCE9-43B0-98E9-5AE4-EA710A95343A}"/>
              </a:ext>
            </a:extLst>
          </p:cNvPr>
          <p:cNvCxnSpPr>
            <a:stCxn id="3" idx="2"/>
            <a:endCxn id="21" idx="0"/>
          </p:cNvCxnSpPr>
          <p:nvPr/>
        </p:nvCxnSpPr>
        <p:spPr>
          <a:xfrm rot="16200000" flipH="1">
            <a:off x="6746810" y="1768071"/>
            <a:ext cx="462716" cy="666356"/>
          </a:xfrm>
          <a:prstGeom prst="bentConnector3">
            <a:avLst/>
          </a:prstGeom>
        </p:spPr>
        <p:style>
          <a:lnRef idx="1">
            <a:schemeClr val="dk1"/>
          </a:lnRef>
          <a:fillRef idx="0">
            <a:schemeClr val="dk1"/>
          </a:fillRef>
          <a:effectRef idx="0">
            <a:schemeClr val="dk1"/>
          </a:effectRef>
          <a:fontRef idx="minor">
            <a:schemeClr val="tx1"/>
          </a:fontRef>
        </p:style>
      </p:cxnSp>
      <p:cxnSp>
        <p:nvCxnSpPr>
          <p:cNvPr id="286" name="Connector: Elbow 285">
            <a:extLst>
              <a:ext uri="{FF2B5EF4-FFF2-40B4-BE49-F238E27FC236}">
                <a16:creationId xmlns:a16="http://schemas.microsoft.com/office/drawing/2014/main" id="{C6FF795A-9E3C-3824-CB58-62265E360495}"/>
              </a:ext>
            </a:extLst>
          </p:cNvPr>
          <p:cNvCxnSpPr>
            <a:stCxn id="7" idx="2"/>
            <a:endCxn id="24" idx="0"/>
          </p:cNvCxnSpPr>
          <p:nvPr/>
        </p:nvCxnSpPr>
        <p:spPr>
          <a:xfrm rot="5400000">
            <a:off x="7646970" y="1925641"/>
            <a:ext cx="461980" cy="351953"/>
          </a:xfrm>
          <a:prstGeom prst="bentConnector3">
            <a:avLst/>
          </a:prstGeom>
        </p:spPr>
        <p:style>
          <a:lnRef idx="1">
            <a:schemeClr val="dk1"/>
          </a:lnRef>
          <a:fillRef idx="0">
            <a:schemeClr val="dk1"/>
          </a:fillRef>
          <a:effectRef idx="0">
            <a:schemeClr val="dk1"/>
          </a:effectRef>
          <a:fontRef idx="minor">
            <a:schemeClr val="tx1"/>
          </a:fontRef>
        </p:style>
      </p:cxnSp>
      <p:cxnSp>
        <p:nvCxnSpPr>
          <p:cNvPr id="288" name="Connector: Elbow 287">
            <a:extLst>
              <a:ext uri="{FF2B5EF4-FFF2-40B4-BE49-F238E27FC236}">
                <a16:creationId xmlns:a16="http://schemas.microsoft.com/office/drawing/2014/main" id="{8FD5F697-7478-2901-C832-0C2F1DFD4F4B}"/>
              </a:ext>
            </a:extLst>
          </p:cNvPr>
          <p:cNvCxnSpPr>
            <a:stCxn id="7" idx="2"/>
            <a:endCxn id="27" idx="0"/>
          </p:cNvCxnSpPr>
          <p:nvPr/>
        </p:nvCxnSpPr>
        <p:spPr>
          <a:xfrm rot="16200000" flipH="1">
            <a:off x="7842289" y="2082275"/>
            <a:ext cx="461980" cy="38685"/>
          </a:xfrm>
          <a:prstGeom prst="bentConnector3">
            <a:avLst/>
          </a:prstGeom>
        </p:spPr>
        <p:style>
          <a:lnRef idx="1">
            <a:schemeClr val="dk1"/>
          </a:lnRef>
          <a:fillRef idx="0">
            <a:schemeClr val="dk1"/>
          </a:fillRef>
          <a:effectRef idx="0">
            <a:schemeClr val="dk1"/>
          </a:effectRef>
          <a:fontRef idx="minor">
            <a:schemeClr val="tx1"/>
          </a:fontRef>
        </p:style>
      </p:cxnSp>
      <p:cxnSp>
        <p:nvCxnSpPr>
          <p:cNvPr id="290" name="Connector: Elbow 289">
            <a:extLst>
              <a:ext uri="{FF2B5EF4-FFF2-40B4-BE49-F238E27FC236}">
                <a16:creationId xmlns:a16="http://schemas.microsoft.com/office/drawing/2014/main" id="{D98C20F5-845F-6171-6A86-9FF940CF0654}"/>
              </a:ext>
            </a:extLst>
          </p:cNvPr>
          <p:cNvCxnSpPr>
            <a:stCxn id="7" idx="2"/>
            <a:endCxn id="30" idx="0"/>
          </p:cNvCxnSpPr>
          <p:nvPr/>
        </p:nvCxnSpPr>
        <p:spPr>
          <a:xfrm rot="16200000" flipH="1">
            <a:off x="8037607" y="1886956"/>
            <a:ext cx="461980" cy="429322"/>
          </a:xfrm>
          <a:prstGeom prst="bentConnector3">
            <a:avLst/>
          </a:prstGeom>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715A5571-DD21-845D-009F-A92D67409550}"/>
              </a:ext>
            </a:extLst>
          </p:cNvPr>
          <p:cNvSpPr/>
          <p:nvPr/>
        </p:nvSpPr>
        <p:spPr>
          <a:xfrm>
            <a:off x="-107414" y="-74364"/>
            <a:ext cx="9369845" cy="2412695"/>
          </a:xfrm>
          <a:prstGeom prst="rect">
            <a:avLst/>
          </a:prstGeom>
          <a:solidFill>
            <a:srgbClr val="F6F4F2">
              <a:alpha val="9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0" name="Rectangle 89">
            <a:extLst>
              <a:ext uri="{FF2B5EF4-FFF2-40B4-BE49-F238E27FC236}">
                <a16:creationId xmlns:a16="http://schemas.microsoft.com/office/drawing/2014/main" id="{3108834E-0B1E-929C-BD3B-435F566DD54B}"/>
              </a:ext>
            </a:extLst>
          </p:cNvPr>
          <p:cNvSpPr/>
          <p:nvPr/>
        </p:nvSpPr>
        <p:spPr>
          <a:xfrm>
            <a:off x="5923996" y="2617175"/>
            <a:ext cx="3332927" cy="1976483"/>
          </a:xfrm>
          <a:prstGeom prst="rect">
            <a:avLst/>
          </a:prstGeom>
          <a:solidFill>
            <a:srgbClr val="F6F4F2">
              <a:alpha val="9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1" name="Rectangle 90">
            <a:extLst>
              <a:ext uri="{FF2B5EF4-FFF2-40B4-BE49-F238E27FC236}">
                <a16:creationId xmlns:a16="http://schemas.microsoft.com/office/drawing/2014/main" id="{0FA53B2E-9458-079E-0A40-B42667AA9BEA}"/>
              </a:ext>
            </a:extLst>
          </p:cNvPr>
          <p:cNvSpPr/>
          <p:nvPr/>
        </p:nvSpPr>
        <p:spPr>
          <a:xfrm>
            <a:off x="-109953" y="2338331"/>
            <a:ext cx="6033435" cy="2255327"/>
          </a:xfrm>
          <a:prstGeom prst="rect">
            <a:avLst/>
          </a:prstGeom>
          <a:solidFill>
            <a:srgbClr val="F6F4F2">
              <a:alpha val="9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3" name="Picture 92" descr="A blue arrow pointing up&#10;&#10;Description automatically generated">
            <a:extLst>
              <a:ext uri="{FF2B5EF4-FFF2-40B4-BE49-F238E27FC236}">
                <a16:creationId xmlns:a16="http://schemas.microsoft.com/office/drawing/2014/main" id="{8869634D-7381-0717-C43D-AF401979C4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V="1">
            <a:off x="2794646" y="708612"/>
            <a:ext cx="4315808" cy="1472351"/>
          </a:xfrm>
          <a:prstGeom prst="rect">
            <a:avLst/>
          </a:prstGeom>
        </p:spPr>
      </p:pic>
      <p:sp>
        <p:nvSpPr>
          <p:cNvPr id="94" name="TextBox 93">
            <a:extLst>
              <a:ext uri="{FF2B5EF4-FFF2-40B4-BE49-F238E27FC236}">
                <a16:creationId xmlns:a16="http://schemas.microsoft.com/office/drawing/2014/main" id="{4403203E-132A-84A8-D822-1FCB07495E95}"/>
              </a:ext>
            </a:extLst>
          </p:cNvPr>
          <p:cNvSpPr txBox="1"/>
          <p:nvPr/>
        </p:nvSpPr>
        <p:spPr bwMode="auto">
          <a:xfrm>
            <a:off x="566434" y="1870818"/>
            <a:ext cx="4046301" cy="600164"/>
          </a:xfrm>
          <a:prstGeom prst="rect">
            <a:avLst/>
          </a:prstGeom>
          <a:noFill/>
        </p:spPr>
        <p:txBody>
          <a:bodyPr wrap="none" rtlCol="0">
            <a:spAutoFit/>
          </a:bodyPr>
          <a:lstStyle/>
          <a:p>
            <a:r>
              <a:rPr lang="en-US" sz="3300" dirty="0">
                <a:latin typeface="Articulat CF" pitchFamily="50" charset="0"/>
              </a:rPr>
              <a:t>The Team Managers</a:t>
            </a:r>
          </a:p>
        </p:txBody>
      </p:sp>
      <p:sp>
        <p:nvSpPr>
          <p:cNvPr id="95" name="TextBox 94">
            <a:extLst>
              <a:ext uri="{FF2B5EF4-FFF2-40B4-BE49-F238E27FC236}">
                <a16:creationId xmlns:a16="http://schemas.microsoft.com/office/drawing/2014/main" id="{E68CCBCD-46EA-3B77-EAE4-76A7E1AACF1D}"/>
              </a:ext>
            </a:extLst>
          </p:cNvPr>
          <p:cNvSpPr txBox="1"/>
          <p:nvPr/>
        </p:nvSpPr>
        <p:spPr bwMode="auto">
          <a:xfrm>
            <a:off x="523218" y="2613811"/>
            <a:ext cx="3411511" cy="461665"/>
          </a:xfrm>
          <a:prstGeom prst="rect">
            <a:avLst/>
          </a:prstGeom>
          <a:noFill/>
        </p:spPr>
        <p:txBody>
          <a:bodyPr wrap="none" rtlCol="0">
            <a:spAutoFit/>
          </a:bodyPr>
          <a:lstStyle/>
          <a:p>
            <a:pPr marL="428625" indent="-296466">
              <a:buFont typeface="Arial" panose="020B0604020202020204" pitchFamily="34" charset="0"/>
              <a:buChar char="•"/>
            </a:pPr>
            <a:r>
              <a:rPr lang="en-US" sz="2400" dirty="0">
                <a:latin typeface="Articulat CF" pitchFamily="50" charset="0"/>
              </a:rPr>
              <a:t>Role: To Be Informed</a:t>
            </a:r>
          </a:p>
        </p:txBody>
      </p:sp>
      <p:sp>
        <p:nvSpPr>
          <p:cNvPr id="96" name="TextBox 95">
            <a:extLst>
              <a:ext uri="{FF2B5EF4-FFF2-40B4-BE49-F238E27FC236}">
                <a16:creationId xmlns:a16="http://schemas.microsoft.com/office/drawing/2014/main" id="{5985D47A-D006-22D4-13F3-7F0D52D06B66}"/>
              </a:ext>
            </a:extLst>
          </p:cNvPr>
          <p:cNvSpPr txBox="1"/>
          <p:nvPr/>
        </p:nvSpPr>
        <p:spPr bwMode="auto">
          <a:xfrm>
            <a:off x="518459" y="3110611"/>
            <a:ext cx="5708614" cy="461665"/>
          </a:xfrm>
          <a:prstGeom prst="rect">
            <a:avLst/>
          </a:prstGeom>
          <a:noFill/>
        </p:spPr>
        <p:txBody>
          <a:bodyPr wrap="none" rtlCol="0">
            <a:spAutoFit/>
          </a:bodyPr>
          <a:lstStyle/>
          <a:p>
            <a:pPr marL="428625" indent="-296466">
              <a:buFont typeface="Arial" panose="020B0604020202020204" pitchFamily="34" charset="0"/>
              <a:buChar char="•"/>
            </a:pPr>
            <a:r>
              <a:rPr lang="en-US" sz="2400" dirty="0">
                <a:latin typeface="Articulat CF" pitchFamily="50" charset="0"/>
              </a:rPr>
              <a:t>People do what makes sense to them</a:t>
            </a:r>
          </a:p>
        </p:txBody>
      </p:sp>
      <p:sp>
        <p:nvSpPr>
          <p:cNvPr id="97" name="TextBox 96">
            <a:extLst>
              <a:ext uri="{FF2B5EF4-FFF2-40B4-BE49-F238E27FC236}">
                <a16:creationId xmlns:a16="http://schemas.microsoft.com/office/drawing/2014/main" id="{23179E1B-7D50-8B04-D935-2684698C21B2}"/>
              </a:ext>
            </a:extLst>
          </p:cNvPr>
          <p:cNvSpPr txBox="1"/>
          <p:nvPr/>
        </p:nvSpPr>
        <p:spPr bwMode="auto">
          <a:xfrm>
            <a:off x="518459" y="3629652"/>
            <a:ext cx="6378669" cy="461665"/>
          </a:xfrm>
          <a:prstGeom prst="rect">
            <a:avLst/>
          </a:prstGeom>
          <a:noFill/>
        </p:spPr>
        <p:txBody>
          <a:bodyPr wrap="none" rtlCol="0">
            <a:spAutoFit/>
          </a:bodyPr>
          <a:lstStyle/>
          <a:p>
            <a:pPr marL="428625" indent="-296466">
              <a:buFont typeface="Arial" panose="020B0604020202020204" pitchFamily="34" charset="0"/>
              <a:buChar char="•"/>
            </a:pPr>
            <a:r>
              <a:rPr lang="en-US" sz="2400" dirty="0">
                <a:latin typeface="Articulat CF" pitchFamily="50" charset="0"/>
              </a:rPr>
              <a:t>People do what they are incentivized to do</a:t>
            </a:r>
          </a:p>
        </p:txBody>
      </p:sp>
      <p:pic>
        <p:nvPicPr>
          <p:cNvPr id="244" name="Content Placeholder 8" descr="A green letter on a black background&#10;&#10;Description automatically generated">
            <a:extLst>
              <a:ext uri="{FF2B5EF4-FFF2-40B4-BE49-F238E27FC236}">
                <a16:creationId xmlns:a16="http://schemas.microsoft.com/office/drawing/2014/main" id="{E4E9E13D-FD99-5803-2CB4-619A200B70A8}"/>
              </a:ext>
            </a:extLst>
          </p:cNvPr>
          <p:cNvPicPr>
            <a:picLocks noGrp="1" noChangeAspect="1"/>
          </p:cNvPicPr>
          <p:nvPr>
            <p:ph idx="1"/>
          </p:nvPr>
        </p:nvPicPr>
        <p:blipFill>
          <a:blip r:embed="rId17"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2095895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4916B-E2DD-F907-1C6E-771C168A287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48518DD-9810-9D17-761F-F75AA94B3FCE}"/>
              </a:ext>
            </a:extLst>
          </p:cNvPr>
          <p:cNvSpPr/>
          <p:nvPr/>
        </p:nvSpPr>
        <p:spPr>
          <a:xfrm>
            <a:off x="0" y="0"/>
            <a:ext cx="9144000" cy="46291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6000" dirty="0">
                <a:solidFill>
                  <a:srgbClr val="C130EA"/>
                </a:solidFill>
                <a:latin typeface="Flegrei" panose="00000500000000000000" pitchFamily="50" charset="0"/>
              </a:rPr>
              <a:t>Chapter 2</a:t>
            </a:r>
          </a:p>
          <a:p>
            <a:pPr algn="ctr"/>
            <a:r>
              <a:rPr lang="en-US" sz="2400" dirty="0">
                <a:solidFill>
                  <a:srgbClr val="C130EA"/>
                </a:solidFill>
                <a:latin typeface="Articulat CF Light" pitchFamily="50" charset="0"/>
              </a:rPr>
              <a:t>A Shared Understanding</a:t>
            </a:r>
          </a:p>
        </p:txBody>
      </p:sp>
      <p:pic>
        <p:nvPicPr>
          <p:cNvPr id="4" name="Content Placeholder 8">
            <a:extLst>
              <a:ext uri="{FF2B5EF4-FFF2-40B4-BE49-F238E27FC236}">
                <a16:creationId xmlns:a16="http://schemas.microsoft.com/office/drawing/2014/main" id="{2C2F81D8-10DE-AA3E-5DB7-0DC17F4D98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53400" y="60728"/>
            <a:ext cx="887690" cy="301221"/>
          </a:xfrm>
          <a:prstGeom prst="rect">
            <a:avLst/>
          </a:prstGeom>
        </p:spPr>
      </p:pic>
    </p:spTree>
    <p:custDataLst>
      <p:tags r:id="rId1"/>
    </p:custDataLst>
    <p:extLst>
      <p:ext uri="{BB962C8B-B14F-4D97-AF65-F5344CB8AC3E}">
        <p14:creationId xmlns:p14="http://schemas.microsoft.com/office/powerpoint/2010/main" val="158040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her hands up&#10;&#10;Description automatically generated">
            <a:extLst>
              <a:ext uri="{FF2B5EF4-FFF2-40B4-BE49-F238E27FC236}">
                <a16:creationId xmlns:a16="http://schemas.microsoft.com/office/drawing/2014/main" id="{02F20C4A-B9E5-8ABF-4934-F68B5944C9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99" b="10000"/>
          <a:stretch/>
        </p:blipFill>
        <p:spPr>
          <a:xfrm>
            <a:off x="-68580" y="-19050"/>
            <a:ext cx="9212580" cy="4629150"/>
          </a:xfrm>
          <a:prstGeom prst="rect">
            <a:avLst/>
          </a:prstGeom>
        </p:spPr>
      </p:pic>
      <p:sp>
        <p:nvSpPr>
          <p:cNvPr id="7" name="Rectangle 6">
            <a:extLst>
              <a:ext uri="{FF2B5EF4-FFF2-40B4-BE49-F238E27FC236}">
                <a16:creationId xmlns:a16="http://schemas.microsoft.com/office/drawing/2014/main" id="{8C7278CF-D221-0CB1-69D3-C05F056C990C}"/>
              </a:ext>
            </a:extLst>
          </p:cNvPr>
          <p:cNvSpPr/>
          <p:nvPr/>
        </p:nvSpPr>
        <p:spPr>
          <a:xfrm>
            <a:off x="-68580" y="-95250"/>
            <a:ext cx="4488180" cy="4705350"/>
          </a:xfrm>
          <a:prstGeom prst="rect">
            <a:avLst/>
          </a:prstGeom>
          <a:gradFill flip="none" rotWithShape="1">
            <a:gsLst>
              <a:gs pos="0">
                <a:schemeClr val="bg1">
                  <a:alpha val="80000"/>
                </a:schemeClr>
              </a:gs>
              <a:gs pos="50000">
                <a:schemeClr val="bg1">
                  <a:alpha val="60000"/>
                </a:schemeClr>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33A3689-6AC4-4AEF-BDFE-25BC4B91C78A}"/>
              </a:ext>
            </a:extLst>
          </p:cNvPr>
          <p:cNvSpPr>
            <a:spLocks noGrp="1"/>
          </p:cNvSpPr>
          <p:nvPr>
            <p:ph idx="1"/>
          </p:nvPr>
        </p:nvSpPr>
        <p:spPr>
          <a:xfrm>
            <a:off x="370290" y="1314367"/>
            <a:ext cx="3175523" cy="3263504"/>
          </a:xfrm>
        </p:spPr>
        <p:txBody>
          <a:bodyPr>
            <a:normAutofit lnSpcReduction="10000"/>
          </a:bodyPr>
          <a:lstStyle/>
          <a:p>
            <a:pPr marL="0" indent="0">
              <a:lnSpc>
                <a:spcPct val="100000"/>
              </a:lnSpc>
              <a:buNone/>
            </a:pPr>
            <a:r>
              <a:rPr lang="en-US" sz="1800" dirty="0">
                <a:latin typeface="Articulat CF Medium" pitchFamily="50" charset="0"/>
                <a:cs typeface="Arial" panose="020B0604020202020204" pitchFamily="34" charset="0"/>
              </a:rPr>
              <a:t>The </a:t>
            </a:r>
            <a:r>
              <a:rPr lang="en-US" sz="1800" dirty="0">
                <a:latin typeface="Articulat CF Heavy" pitchFamily="50" charset="0"/>
                <a:cs typeface="Arial" panose="020B0604020202020204" pitchFamily="34" charset="0"/>
              </a:rPr>
              <a:t>STATE</a:t>
            </a:r>
            <a:r>
              <a:rPr lang="en-US" sz="1800" dirty="0">
                <a:latin typeface="Articulat CF Medium" pitchFamily="50" charset="0"/>
                <a:cs typeface="Arial" panose="020B0604020202020204" pitchFamily="34" charset="0"/>
              </a:rPr>
              <a:t> of Readiness</a:t>
            </a:r>
          </a:p>
          <a:p>
            <a:pPr marL="0" indent="0">
              <a:lnSpc>
                <a:spcPct val="100000"/>
              </a:lnSpc>
              <a:buNone/>
            </a:pPr>
            <a:r>
              <a:rPr lang="en-US" sz="1800" dirty="0">
                <a:latin typeface="Articulat CF Medium" pitchFamily="50" charset="0"/>
                <a:cs typeface="Arial" panose="020B0604020202020204" pitchFamily="34" charset="0"/>
              </a:rPr>
              <a:t>Organizational Readiness indicates the relationship between people, processes, systems, and performance measurement when addressing a coming change. It requires synchronization and coordination without which no implementation will be successful.</a:t>
            </a:r>
          </a:p>
        </p:txBody>
      </p:sp>
      <p:sp>
        <p:nvSpPr>
          <p:cNvPr id="8" name="Title 1">
            <a:extLst>
              <a:ext uri="{FF2B5EF4-FFF2-40B4-BE49-F238E27FC236}">
                <a16:creationId xmlns:a16="http://schemas.microsoft.com/office/drawing/2014/main" id="{83254DD6-8008-4617-A0E4-57E41312E952}"/>
              </a:ext>
            </a:extLst>
          </p:cNvPr>
          <p:cNvSpPr>
            <a:spLocks noGrp="1"/>
          </p:cNvSpPr>
          <p:nvPr>
            <p:ph type="title"/>
          </p:nvPr>
        </p:nvSpPr>
        <p:spPr>
          <a:xfrm>
            <a:off x="285750" y="273844"/>
            <a:ext cx="7886700" cy="994172"/>
          </a:xfrm>
        </p:spPr>
        <p:txBody>
          <a:bodyPr>
            <a:normAutofit/>
          </a:bodyPr>
          <a:lstStyle/>
          <a:p>
            <a:r>
              <a:rPr lang="en-US" sz="2700" cap="all" spc="225" dirty="0">
                <a:latin typeface="Articulat CF Medium" pitchFamily="50" charset="0"/>
                <a:cs typeface="Arial" panose="020B0604020202020204" pitchFamily="34" charset="0"/>
              </a:rPr>
              <a:t>Organizational </a:t>
            </a:r>
            <a:br>
              <a:rPr lang="en-US" sz="2700" cap="all" spc="225" dirty="0">
                <a:latin typeface="Articulat CF Medium" pitchFamily="50" charset="0"/>
                <a:cs typeface="Arial" panose="020B0604020202020204" pitchFamily="34" charset="0"/>
              </a:rPr>
            </a:br>
            <a:r>
              <a:rPr lang="en-US" sz="2700" cap="all" spc="225" dirty="0">
                <a:latin typeface="Articulat CF Medium" pitchFamily="50" charset="0"/>
                <a:cs typeface="Arial" panose="020B0604020202020204" pitchFamily="34" charset="0"/>
              </a:rPr>
              <a:t>readiness</a:t>
            </a:r>
          </a:p>
        </p:txBody>
      </p:sp>
      <p:pic>
        <p:nvPicPr>
          <p:cNvPr id="2" name="Content Placeholder 8">
            <a:extLst>
              <a:ext uri="{FF2B5EF4-FFF2-40B4-BE49-F238E27FC236}">
                <a16:creationId xmlns:a16="http://schemas.microsoft.com/office/drawing/2014/main" id="{A277FD39-DF5A-5BD1-7593-0D97E3BF53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53400" y="60728"/>
            <a:ext cx="887690" cy="301221"/>
          </a:xfrm>
          <a:prstGeom prst="rect">
            <a:avLst/>
          </a:prstGeom>
        </p:spPr>
      </p:pic>
    </p:spTree>
    <p:custDataLst>
      <p:tags r:id="rId1"/>
    </p:custDataLst>
    <p:extLst>
      <p:ext uri="{BB962C8B-B14F-4D97-AF65-F5344CB8AC3E}">
        <p14:creationId xmlns:p14="http://schemas.microsoft.com/office/powerpoint/2010/main" val="570582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F20C4A-B9E5-8ABF-4934-F68B5944C9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0845" b="10000"/>
          <a:stretch/>
        </p:blipFill>
        <p:spPr>
          <a:xfrm flipH="1">
            <a:off x="-60009" y="0"/>
            <a:ext cx="10599629" cy="4629150"/>
          </a:xfrm>
          <a:prstGeom prst="rect">
            <a:avLst/>
          </a:prstGeom>
        </p:spPr>
      </p:pic>
      <p:sp>
        <p:nvSpPr>
          <p:cNvPr id="7" name="Rectangle 6">
            <a:extLst>
              <a:ext uri="{FF2B5EF4-FFF2-40B4-BE49-F238E27FC236}">
                <a16:creationId xmlns:a16="http://schemas.microsoft.com/office/drawing/2014/main" id="{5F7FBAC5-E233-6373-AB95-C3FCFD2EA6F8}"/>
              </a:ext>
            </a:extLst>
          </p:cNvPr>
          <p:cNvSpPr/>
          <p:nvPr/>
        </p:nvSpPr>
        <p:spPr>
          <a:xfrm>
            <a:off x="-68580" y="-95250"/>
            <a:ext cx="4488180" cy="4705350"/>
          </a:xfrm>
          <a:prstGeom prst="rect">
            <a:avLst/>
          </a:prstGeom>
          <a:gradFill flip="none" rotWithShape="1">
            <a:gsLst>
              <a:gs pos="0">
                <a:schemeClr val="bg1">
                  <a:alpha val="80000"/>
                </a:schemeClr>
              </a:gs>
              <a:gs pos="50000">
                <a:schemeClr val="bg1">
                  <a:alpha val="60000"/>
                </a:schemeClr>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33A3689-6AC4-4AEF-BDFE-25BC4B91C78A}"/>
              </a:ext>
            </a:extLst>
          </p:cNvPr>
          <p:cNvSpPr>
            <a:spLocks noGrp="1"/>
          </p:cNvSpPr>
          <p:nvPr>
            <p:ph idx="1"/>
          </p:nvPr>
        </p:nvSpPr>
        <p:spPr>
          <a:xfrm>
            <a:off x="370290" y="1314367"/>
            <a:ext cx="3175523" cy="3263504"/>
          </a:xfrm>
        </p:spPr>
        <p:txBody>
          <a:bodyPr>
            <a:normAutofit/>
          </a:bodyPr>
          <a:lstStyle/>
          <a:p>
            <a:pPr marL="0" indent="0">
              <a:lnSpc>
                <a:spcPct val="100000"/>
              </a:lnSpc>
              <a:buNone/>
            </a:pPr>
            <a:r>
              <a:rPr lang="en-US" sz="1800" dirty="0">
                <a:latin typeface="Articulat CF Medium" pitchFamily="50" charset="0"/>
                <a:cs typeface="Arial" panose="020B0604020202020204" pitchFamily="34" charset="0"/>
              </a:rPr>
              <a:t>The </a:t>
            </a:r>
            <a:r>
              <a:rPr lang="en-US" sz="1800" dirty="0">
                <a:latin typeface="Articulat CF Heavy" pitchFamily="50" charset="0"/>
                <a:cs typeface="Arial" panose="020B0604020202020204" pitchFamily="34" charset="0"/>
              </a:rPr>
              <a:t>PROCESS</a:t>
            </a:r>
            <a:r>
              <a:rPr lang="en-US" sz="1800" dirty="0">
                <a:latin typeface="Articulat CF Medium" pitchFamily="50" charset="0"/>
                <a:cs typeface="Arial" panose="020B0604020202020204" pitchFamily="34" charset="0"/>
              </a:rPr>
              <a:t> for Alignment</a:t>
            </a:r>
          </a:p>
          <a:p>
            <a:pPr marL="0" indent="0">
              <a:lnSpc>
                <a:spcPct val="100000"/>
              </a:lnSpc>
              <a:buNone/>
            </a:pPr>
            <a:r>
              <a:rPr lang="en-US" sz="1800" dirty="0">
                <a:latin typeface="Articulat CF Medium" pitchFamily="50" charset="0"/>
                <a:cs typeface="Arial" panose="020B0604020202020204" pitchFamily="34" charset="0"/>
              </a:rPr>
              <a:t>Organizational alignment is the process of implementing strategies and philosophies to ensure that each member of an organization, from Individual Contributor to Executives, share a common goal and vision for the success of an organization.</a:t>
            </a:r>
          </a:p>
        </p:txBody>
      </p:sp>
      <p:sp>
        <p:nvSpPr>
          <p:cNvPr id="8" name="Title 1">
            <a:extLst>
              <a:ext uri="{FF2B5EF4-FFF2-40B4-BE49-F238E27FC236}">
                <a16:creationId xmlns:a16="http://schemas.microsoft.com/office/drawing/2014/main" id="{83254DD6-8008-4617-A0E4-57E41312E952}"/>
              </a:ext>
            </a:extLst>
          </p:cNvPr>
          <p:cNvSpPr>
            <a:spLocks noGrp="1"/>
          </p:cNvSpPr>
          <p:nvPr>
            <p:ph type="title"/>
          </p:nvPr>
        </p:nvSpPr>
        <p:spPr>
          <a:xfrm>
            <a:off x="285750" y="273844"/>
            <a:ext cx="7886700" cy="994172"/>
          </a:xfrm>
        </p:spPr>
        <p:txBody>
          <a:bodyPr>
            <a:normAutofit/>
          </a:bodyPr>
          <a:lstStyle/>
          <a:p>
            <a:r>
              <a:rPr lang="en-US" sz="2700" cap="all" spc="225" dirty="0">
                <a:latin typeface="Articulat CF Medium" pitchFamily="50" charset="0"/>
                <a:cs typeface="Arial" panose="020B0604020202020204" pitchFamily="34" charset="0"/>
              </a:rPr>
              <a:t>Organizational </a:t>
            </a:r>
            <a:br>
              <a:rPr lang="en-US" sz="2700" cap="all" spc="225" dirty="0">
                <a:latin typeface="Articulat CF Medium" pitchFamily="50" charset="0"/>
                <a:cs typeface="Arial" panose="020B0604020202020204" pitchFamily="34" charset="0"/>
              </a:rPr>
            </a:br>
            <a:r>
              <a:rPr lang="en-US" sz="2700" cap="all" spc="225" dirty="0">
                <a:latin typeface="Articulat CF Medium" pitchFamily="50" charset="0"/>
                <a:cs typeface="Arial" panose="020B0604020202020204" pitchFamily="34" charset="0"/>
              </a:rPr>
              <a:t>ALIGNMENT</a:t>
            </a:r>
          </a:p>
        </p:txBody>
      </p:sp>
      <p:pic>
        <p:nvPicPr>
          <p:cNvPr id="2" name="Content Placeholder 8">
            <a:extLst>
              <a:ext uri="{FF2B5EF4-FFF2-40B4-BE49-F238E27FC236}">
                <a16:creationId xmlns:a16="http://schemas.microsoft.com/office/drawing/2014/main" id="{6FCB36F1-3046-6DF2-57FD-922B16CEDA7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53400" y="60728"/>
            <a:ext cx="887690" cy="301221"/>
          </a:xfrm>
          <a:prstGeom prst="rect">
            <a:avLst/>
          </a:prstGeom>
        </p:spPr>
      </p:pic>
    </p:spTree>
    <p:custDataLst>
      <p:tags r:id="rId1"/>
    </p:custDataLst>
    <p:extLst>
      <p:ext uri="{BB962C8B-B14F-4D97-AF65-F5344CB8AC3E}">
        <p14:creationId xmlns:p14="http://schemas.microsoft.com/office/powerpoint/2010/main" val="503873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9490F4-1E49-3E29-CDBA-777B85690E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91000" y="361950"/>
            <a:ext cx="3808788" cy="3930791"/>
          </a:xfrm>
          <a:prstGeom prst="rect">
            <a:avLst/>
          </a:prstGeom>
          <a:effectLst>
            <a:innerShdw blurRad="63500" dist="50800" dir="16200000">
              <a:prstClr val="black">
                <a:alpha val="50000"/>
              </a:prstClr>
            </a:innerShdw>
          </a:effectLst>
        </p:spPr>
      </p:pic>
      <p:sp>
        <p:nvSpPr>
          <p:cNvPr id="3" name="TextBox 2">
            <a:extLst>
              <a:ext uri="{FF2B5EF4-FFF2-40B4-BE49-F238E27FC236}">
                <a16:creationId xmlns:a16="http://schemas.microsoft.com/office/drawing/2014/main" id="{078CBD90-781C-93FF-DC41-30131B708186}"/>
              </a:ext>
            </a:extLst>
          </p:cNvPr>
          <p:cNvSpPr txBox="1"/>
          <p:nvPr/>
        </p:nvSpPr>
        <p:spPr>
          <a:xfrm>
            <a:off x="609600" y="1200150"/>
            <a:ext cx="2977097" cy="954107"/>
          </a:xfrm>
          <a:prstGeom prst="rect">
            <a:avLst/>
          </a:prstGeom>
          <a:noFill/>
        </p:spPr>
        <p:txBody>
          <a:bodyPr wrap="none" rtlCol="0">
            <a:spAutoFit/>
          </a:bodyPr>
          <a:lstStyle/>
          <a:p>
            <a:pPr algn="ctr"/>
            <a:r>
              <a:rPr lang="en-US" sz="3200" dirty="0">
                <a:latin typeface="Articulat CF Medium" pitchFamily="50" charset="0"/>
              </a:rPr>
              <a:t>Seven Factors</a:t>
            </a:r>
          </a:p>
          <a:p>
            <a:pPr algn="ctr"/>
            <a:r>
              <a:rPr lang="en-US" sz="2400" dirty="0">
                <a:latin typeface="Articulat CF Medium" pitchFamily="50" charset="0"/>
              </a:rPr>
              <a:t>of Job Performance</a:t>
            </a:r>
          </a:p>
        </p:txBody>
      </p:sp>
      <p:pic>
        <p:nvPicPr>
          <p:cNvPr id="4" name="Content Placeholder 8" descr="A green letter on a black background&#10;&#10;Description automatically generated">
            <a:extLst>
              <a:ext uri="{FF2B5EF4-FFF2-40B4-BE49-F238E27FC236}">
                <a16:creationId xmlns:a16="http://schemas.microsoft.com/office/drawing/2014/main" id="{E2103799-90DC-4A80-9FDC-8C983F4B973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1120077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5641366-D360-4D29-E078-61ECC029AC38}"/>
              </a:ext>
            </a:extLst>
          </p:cNvPr>
          <p:cNvPicPr>
            <a:picLocks noChangeAspect="1"/>
          </p:cNvPicPr>
          <p:nvPr/>
        </p:nvPicPr>
        <p:blipFill>
          <a:blip r:embed="rId4">
            <a:extLst>
              <a:ext uri="{28A0092B-C50C-407E-A947-70E740481C1C}">
                <a14:useLocalDpi xmlns:a14="http://schemas.microsoft.com/office/drawing/2010/main" val="0"/>
              </a:ext>
            </a:extLst>
          </a:blip>
          <a:srcRect b="9968"/>
          <a:stretch/>
        </p:blipFill>
        <p:spPr>
          <a:xfrm>
            <a:off x="0" y="2065"/>
            <a:ext cx="9144000" cy="4627085"/>
          </a:xfrm>
          <a:prstGeom prst="rect">
            <a:avLst/>
          </a:prstGeom>
        </p:spPr>
      </p:pic>
      <p:sp>
        <p:nvSpPr>
          <p:cNvPr id="20" name="TextBox 19">
            <a:extLst>
              <a:ext uri="{FF2B5EF4-FFF2-40B4-BE49-F238E27FC236}">
                <a16:creationId xmlns:a16="http://schemas.microsoft.com/office/drawing/2014/main" id="{5D888676-C79D-E84A-4373-AB3DF15CC81D}"/>
              </a:ext>
            </a:extLst>
          </p:cNvPr>
          <p:cNvSpPr txBox="1"/>
          <p:nvPr/>
        </p:nvSpPr>
        <p:spPr>
          <a:xfrm>
            <a:off x="1295400" y="2419350"/>
            <a:ext cx="4057521" cy="400110"/>
          </a:xfrm>
          <a:prstGeom prst="rect">
            <a:avLst/>
          </a:prstGeom>
          <a:noFill/>
        </p:spPr>
        <p:txBody>
          <a:bodyPr wrap="none" rtlCol="0">
            <a:spAutoFit/>
          </a:bodyPr>
          <a:lstStyle/>
          <a:p>
            <a:r>
              <a:rPr lang="en-US" sz="2000" dirty="0">
                <a:latin typeface="Articulat CF Demi Bold" pitchFamily="50" charset="0"/>
              </a:rPr>
              <a:t>“Great training transforms lives.”</a:t>
            </a:r>
          </a:p>
        </p:txBody>
      </p:sp>
      <p:sp>
        <p:nvSpPr>
          <p:cNvPr id="4" name="TextBox 3">
            <a:extLst>
              <a:ext uri="{FF2B5EF4-FFF2-40B4-BE49-F238E27FC236}">
                <a16:creationId xmlns:a16="http://schemas.microsoft.com/office/drawing/2014/main" id="{F0DA953D-1B8D-7331-6E6F-B09BFC6809E2}"/>
              </a:ext>
            </a:extLst>
          </p:cNvPr>
          <p:cNvSpPr txBox="1"/>
          <p:nvPr/>
        </p:nvSpPr>
        <p:spPr>
          <a:xfrm>
            <a:off x="4809342" y="4095750"/>
            <a:ext cx="1056700" cy="261610"/>
          </a:xfrm>
          <a:prstGeom prst="rect">
            <a:avLst/>
          </a:prstGeom>
          <a:noFill/>
        </p:spPr>
        <p:txBody>
          <a:bodyPr wrap="none" rtlCol="0">
            <a:spAutoFit/>
          </a:bodyPr>
          <a:lstStyle/>
          <a:p>
            <a:r>
              <a:rPr lang="en-US" sz="1100" dirty="0">
                <a:latin typeface="Articulat CF Light" pitchFamily="50" charset="0"/>
              </a:rPr>
              <a:t>Michael</a:t>
            </a:r>
            <a:r>
              <a:rPr lang="en-US" sz="1100" dirty="0">
                <a:latin typeface="Articulat CF Thin" pitchFamily="50" charset="0"/>
              </a:rPr>
              <a:t> Milroy</a:t>
            </a:r>
          </a:p>
        </p:txBody>
      </p:sp>
    </p:spTree>
    <p:custDataLst>
      <p:tags r:id="rId1"/>
    </p:custDataLst>
    <p:extLst>
      <p:ext uri="{BB962C8B-B14F-4D97-AF65-F5344CB8AC3E}">
        <p14:creationId xmlns:p14="http://schemas.microsoft.com/office/powerpoint/2010/main" val="3223536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ECA105-4C84-EE81-F6C2-911F034F8F99}"/>
              </a:ext>
            </a:extLst>
          </p:cNvPr>
          <p:cNvSpPr>
            <a:spLocks noGrp="1"/>
          </p:cNvSpPr>
          <p:nvPr>
            <p:ph idx="1"/>
          </p:nvPr>
        </p:nvSpPr>
        <p:spPr>
          <a:xfrm>
            <a:off x="4729783" y="1314367"/>
            <a:ext cx="4185947" cy="3263504"/>
          </a:xfrm>
        </p:spPr>
        <p:txBody>
          <a:bodyPr>
            <a:normAutofit lnSpcReduction="10000"/>
          </a:bodyPr>
          <a:lstStyle/>
          <a:p>
            <a:pPr marL="0" indent="0">
              <a:lnSpc>
                <a:spcPct val="100000"/>
              </a:lnSpc>
              <a:buNone/>
            </a:pPr>
            <a:r>
              <a:rPr lang="en-US" sz="1800" dirty="0">
                <a:solidFill>
                  <a:srgbClr val="1C3149"/>
                </a:solidFill>
                <a:latin typeface="Articulat CF" pitchFamily="50" charset="0"/>
                <a:cs typeface="Arial" panose="020B0604020202020204" pitchFamily="34" charset="0"/>
              </a:rPr>
              <a:t>The other Factors of Job Performance rely on well-established performance standards, communicating them well, and gaining agreement about them.</a:t>
            </a:r>
            <a:br>
              <a:rPr lang="en-US" sz="1800" dirty="0">
                <a:solidFill>
                  <a:srgbClr val="1C3149"/>
                </a:solidFill>
                <a:latin typeface="Articulat CF" pitchFamily="50" charset="0"/>
                <a:cs typeface="Arial" panose="020B0604020202020204" pitchFamily="34" charset="0"/>
              </a:rPr>
            </a:br>
            <a:endParaRPr lang="en-US" sz="1800" dirty="0">
              <a:solidFill>
                <a:srgbClr val="1C3149"/>
              </a:solidFill>
              <a:latin typeface="Articulat CF" pitchFamily="50" charset="0"/>
              <a:cs typeface="Arial" panose="020B0604020202020204" pitchFamily="34" charset="0"/>
            </a:endParaRPr>
          </a:p>
          <a:p>
            <a:pPr>
              <a:lnSpc>
                <a:spcPct val="100000"/>
              </a:lnSpc>
            </a:pPr>
            <a:r>
              <a:rPr lang="en-US" sz="1350" dirty="0">
                <a:solidFill>
                  <a:srgbClr val="1C3149"/>
                </a:solidFill>
                <a:latin typeface="Articulat CF" pitchFamily="50" charset="0"/>
                <a:cs typeface="Arial" panose="020B0604020202020204" pitchFamily="34" charset="0"/>
              </a:rPr>
              <a:t>Do the employees understand what is expected of them?</a:t>
            </a:r>
          </a:p>
          <a:p>
            <a:pPr>
              <a:lnSpc>
                <a:spcPct val="100000"/>
              </a:lnSpc>
            </a:pPr>
            <a:r>
              <a:rPr lang="en-US" sz="1350" dirty="0">
                <a:solidFill>
                  <a:srgbClr val="1C3149"/>
                </a:solidFill>
                <a:latin typeface="Articulat CF" pitchFamily="50" charset="0"/>
                <a:cs typeface="Arial" panose="020B0604020202020204" pitchFamily="34" charset="0"/>
              </a:rPr>
              <a:t>Are the standards clearly defined and shared?</a:t>
            </a:r>
          </a:p>
          <a:p>
            <a:pPr>
              <a:lnSpc>
                <a:spcPct val="100000"/>
              </a:lnSpc>
            </a:pPr>
            <a:r>
              <a:rPr lang="en-US" sz="1350" dirty="0">
                <a:solidFill>
                  <a:srgbClr val="1C3149"/>
                </a:solidFill>
                <a:latin typeface="Articulat CF" pitchFamily="50" charset="0"/>
                <a:cs typeface="Arial" panose="020B0604020202020204" pitchFamily="34" charset="0"/>
              </a:rPr>
              <a:t>Are Roles and Responsibilities clear and consistent?</a:t>
            </a:r>
          </a:p>
          <a:p>
            <a:pPr>
              <a:lnSpc>
                <a:spcPct val="100000"/>
              </a:lnSpc>
            </a:pPr>
            <a:r>
              <a:rPr lang="en-US" sz="1350" dirty="0">
                <a:solidFill>
                  <a:srgbClr val="1C3149"/>
                </a:solidFill>
                <a:latin typeface="Articulat CF" pitchFamily="50" charset="0"/>
                <a:cs typeface="Arial" panose="020B0604020202020204" pitchFamily="34" charset="0"/>
              </a:rPr>
              <a:t>Is there frequent dialog with the manager with employees about the Standards. </a:t>
            </a:r>
          </a:p>
          <a:p>
            <a:pPr lvl="1">
              <a:lnSpc>
                <a:spcPct val="100000"/>
              </a:lnSpc>
            </a:pPr>
            <a:endParaRPr lang="en-US" dirty="0">
              <a:solidFill>
                <a:srgbClr val="1C3149"/>
              </a:solidFill>
              <a:latin typeface="GT Zirkon Ultra Light" panose="00000300000000000000" pitchFamily="50" charset="0"/>
              <a:cs typeface="Arial" panose="020B0604020202020204" pitchFamily="34" charset="0"/>
            </a:endParaRPr>
          </a:p>
          <a:p>
            <a:pPr>
              <a:lnSpc>
                <a:spcPct val="100000"/>
              </a:lnSpc>
            </a:pPr>
            <a:endParaRPr lang="en-US" dirty="0">
              <a:solidFill>
                <a:srgbClr val="1C3149"/>
              </a:solidFill>
              <a:latin typeface="GT Zirkon Ultra Light" panose="00000300000000000000" pitchFamily="50" charset="0"/>
              <a:cs typeface="Arial" panose="020B0604020202020204" pitchFamily="34" charset="0"/>
            </a:endParaRPr>
          </a:p>
        </p:txBody>
      </p:sp>
      <p:pic>
        <p:nvPicPr>
          <p:cNvPr id="2" name="Content Placeholder 8" descr="A green letter on a black background&#10;&#10;Description automatically generated">
            <a:extLst>
              <a:ext uri="{FF2B5EF4-FFF2-40B4-BE49-F238E27FC236}">
                <a16:creationId xmlns:a16="http://schemas.microsoft.com/office/drawing/2014/main" id="{5D98A046-68BE-8982-338F-0D724089A0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a:prstGeom prst="rect">
            <a:avLst/>
          </a:prstGeom>
        </p:spPr>
      </p:pic>
      <p:pic>
        <p:nvPicPr>
          <p:cNvPr id="5" name="Picture 4" descr="A puzzle with text on it&#10;&#10;Description automatically generated">
            <a:extLst>
              <a:ext uri="{FF2B5EF4-FFF2-40B4-BE49-F238E27FC236}">
                <a16:creationId xmlns:a16="http://schemas.microsoft.com/office/drawing/2014/main" id="{983FB167-6BEB-3CEA-5F41-6C2C719B2A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235495"/>
            <a:ext cx="4011890" cy="4136258"/>
          </a:xfrm>
          <a:prstGeom prst="rect">
            <a:avLst/>
          </a:prstGeom>
          <a:effectLst>
            <a:innerShdw blurRad="63500" dist="50800" dir="16200000">
              <a:prstClr val="black">
                <a:alpha val="50000"/>
              </a:prstClr>
            </a:innerShdw>
          </a:effectLst>
        </p:spPr>
      </p:pic>
    </p:spTree>
    <p:custDataLst>
      <p:tags r:id="rId1"/>
    </p:custDataLst>
    <p:extLst>
      <p:ext uri="{BB962C8B-B14F-4D97-AF65-F5344CB8AC3E}">
        <p14:creationId xmlns:p14="http://schemas.microsoft.com/office/powerpoint/2010/main" val="1786244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ECA105-4C84-EE81-F6C2-911F034F8F99}"/>
              </a:ext>
            </a:extLst>
          </p:cNvPr>
          <p:cNvSpPr>
            <a:spLocks noGrp="1"/>
          </p:cNvSpPr>
          <p:nvPr>
            <p:ph idx="1"/>
          </p:nvPr>
        </p:nvSpPr>
        <p:spPr>
          <a:xfrm>
            <a:off x="4729783" y="1314367"/>
            <a:ext cx="4185947" cy="3263504"/>
          </a:xfrm>
        </p:spPr>
        <p:txBody>
          <a:bodyPr>
            <a:normAutofit/>
          </a:bodyPr>
          <a:lstStyle/>
          <a:p>
            <a:pPr marL="0" indent="0">
              <a:lnSpc>
                <a:spcPct val="100000"/>
              </a:lnSpc>
              <a:buNone/>
            </a:pPr>
            <a:r>
              <a:rPr lang="en-US" sz="1800" dirty="0">
                <a:solidFill>
                  <a:srgbClr val="1C3149"/>
                </a:solidFill>
                <a:latin typeface="Articulat CF" pitchFamily="50" charset="0"/>
                <a:cs typeface="Arial" panose="020B0604020202020204" pitchFamily="34" charset="0"/>
              </a:rPr>
              <a:t>Capacity refers to the inherent ability or aptitude to perform as expected.</a:t>
            </a:r>
            <a:br>
              <a:rPr lang="en-US" sz="1800" dirty="0">
                <a:solidFill>
                  <a:srgbClr val="1C3149"/>
                </a:solidFill>
                <a:latin typeface="Articulat CF" pitchFamily="50" charset="0"/>
                <a:cs typeface="Arial" panose="020B0604020202020204" pitchFamily="34" charset="0"/>
              </a:rPr>
            </a:br>
            <a:endParaRPr lang="en-US" sz="1800" dirty="0">
              <a:solidFill>
                <a:srgbClr val="1C3149"/>
              </a:solidFill>
              <a:latin typeface="Articulat CF" pitchFamily="50" charset="0"/>
              <a:cs typeface="Arial" panose="020B0604020202020204" pitchFamily="34" charset="0"/>
            </a:endParaRPr>
          </a:p>
          <a:p>
            <a:pPr>
              <a:lnSpc>
                <a:spcPct val="100000"/>
              </a:lnSpc>
            </a:pPr>
            <a:r>
              <a:rPr lang="en-US" sz="1350" dirty="0">
                <a:solidFill>
                  <a:srgbClr val="1C3149"/>
                </a:solidFill>
                <a:latin typeface="Articulat CF" pitchFamily="50" charset="0"/>
                <a:cs typeface="Arial" panose="020B0604020202020204" pitchFamily="34" charset="0"/>
              </a:rPr>
              <a:t>Does the manager understand the capacity requirements for the positions they supervise?</a:t>
            </a:r>
          </a:p>
          <a:p>
            <a:pPr>
              <a:lnSpc>
                <a:spcPct val="100000"/>
              </a:lnSpc>
            </a:pPr>
            <a:r>
              <a:rPr lang="en-US" sz="1350" dirty="0">
                <a:solidFill>
                  <a:srgbClr val="1C3149"/>
                </a:solidFill>
                <a:latin typeface="Articulat CF" pitchFamily="50" charset="0"/>
                <a:cs typeface="Arial" panose="020B0604020202020204" pitchFamily="34" charset="0"/>
              </a:rPr>
              <a:t>Do the employees in those positions have the capacity to succeed in their current position (physical, analytical, interpersonal, computational, minimal supervision, etc.)?</a:t>
            </a:r>
          </a:p>
          <a:p>
            <a:pPr lvl="1">
              <a:lnSpc>
                <a:spcPct val="100000"/>
              </a:lnSpc>
            </a:pPr>
            <a:endParaRPr lang="en-US" dirty="0">
              <a:solidFill>
                <a:srgbClr val="1C3149"/>
              </a:solidFill>
              <a:latin typeface="GT Zirkon Ultra Light" panose="00000300000000000000" pitchFamily="50" charset="0"/>
              <a:cs typeface="Arial" panose="020B0604020202020204" pitchFamily="34" charset="0"/>
            </a:endParaRPr>
          </a:p>
          <a:p>
            <a:pPr>
              <a:lnSpc>
                <a:spcPct val="100000"/>
              </a:lnSpc>
            </a:pPr>
            <a:endParaRPr lang="en-US" dirty="0">
              <a:solidFill>
                <a:srgbClr val="1C3149"/>
              </a:solidFill>
              <a:latin typeface="GT Zirkon Ultra Light" panose="00000300000000000000" pitchFamily="50" charset="0"/>
              <a:cs typeface="Arial" panose="020B0604020202020204" pitchFamily="34" charset="0"/>
            </a:endParaRPr>
          </a:p>
        </p:txBody>
      </p:sp>
      <p:pic>
        <p:nvPicPr>
          <p:cNvPr id="2" name="Content Placeholder 8" descr="A green letter on a black background&#10;&#10;Description automatically generated">
            <a:extLst>
              <a:ext uri="{FF2B5EF4-FFF2-40B4-BE49-F238E27FC236}">
                <a16:creationId xmlns:a16="http://schemas.microsoft.com/office/drawing/2014/main" id="{8BDE54AB-6332-2BDC-505D-798DE07157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a:prstGeom prst="rect">
            <a:avLst/>
          </a:prstGeom>
        </p:spPr>
      </p:pic>
      <p:pic>
        <p:nvPicPr>
          <p:cNvPr id="5" name="Picture 4" descr="A puzzle with text on it&#10;&#10;Description automatically generated">
            <a:extLst>
              <a:ext uri="{FF2B5EF4-FFF2-40B4-BE49-F238E27FC236}">
                <a16:creationId xmlns:a16="http://schemas.microsoft.com/office/drawing/2014/main" id="{16AB054F-7180-2ABB-13B1-451A1B1DF9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752" y="237744"/>
            <a:ext cx="4008815" cy="4133088"/>
          </a:xfrm>
          <a:prstGeom prst="rect">
            <a:avLst/>
          </a:prstGeom>
          <a:effectLst>
            <a:innerShdw blurRad="63500" dist="50800" dir="16200000">
              <a:prstClr val="black">
                <a:alpha val="50000"/>
              </a:prstClr>
            </a:innerShdw>
          </a:effectLst>
        </p:spPr>
      </p:pic>
    </p:spTree>
    <p:custDataLst>
      <p:tags r:id="rId1"/>
    </p:custDataLst>
    <p:extLst>
      <p:ext uri="{BB962C8B-B14F-4D97-AF65-F5344CB8AC3E}">
        <p14:creationId xmlns:p14="http://schemas.microsoft.com/office/powerpoint/2010/main" val="2054757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ECA105-4C84-EE81-F6C2-911F034F8F99}"/>
              </a:ext>
            </a:extLst>
          </p:cNvPr>
          <p:cNvSpPr>
            <a:spLocks noGrp="1"/>
          </p:cNvSpPr>
          <p:nvPr>
            <p:ph idx="1"/>
          </p:nvPr>
        </p:nvSpPr>
        <p:spPr>
          <a:xfrm>
            <a:off x="4729783" y="1314367"/>
            <a:ext cx="4185947" cy="3263504"/>
          </a:xfrm>
        </p:spPr>
        <p:txBody>
          <a:bodyPr>
            <a:normAutofit/>
          </a:bodyPr>
          <a:lstStyle/>
          <a:p>
            <a:pPr marL="0" indent="0">
              <a:lnSpc>
                <a:spcPct val="100000"/>
              </a:lnSpc>
              <a:buNone/>
            </a:pPr>
            <a:r>
              <a:rPr lang="en-US" sz="1800" dirty="0">
                <a:solidFill>
                  <a:srgbClr val="1C3149"/>
                </a:solidFill>
                <a:latin typeface="Articulat CF" pitchFamily="50" charset="0"/>
                <a:cs typeface="Arial" panose="020B0604020202020204" pitchFamily="34" charset="0"/>
              </a:rPr>
              <a:t>Effective managers understand what motivates their employees and know how to tap into these motivators. </a:t>
            </a:r>
            <a:br>
              <a:rPr lang="en-US" sz="1800" dirty="0">
                <a:solidFill>
                  <a:srgbClr val="1C3149"/>
                </a:solidFill>
                <a:latin typeface="Articulat CF" pitchFamily="50" charset="0"/>
                <a:cs typeface="Arial" panose="020B0604020202020204" pitchFamily="34" charset="0"/>
              </a:rPr>
            </a:br>
            <a:endParaRPr lang="en-US" sz="1800" dirty="0">
              <a:solidFill>
                <a:srgbClr val="1C3149"/>
              </a:solidFill>
              <a:latin typeface="Articulat CF" pitchFamily="50" charset="0"/>
              <a:cs typeface="Arial" panose="020B0604020202020204" pitchFamily="34" charset="0"/>
            </a:endParaRPr>
          </a:p>
          <a:p>
            <a:pPr>
              <a:lnSpc>
                <a:spcPct val="100000"/>
              </a:lnSpc>
            </a:pPr>
            <a:r>
              <a:rPr lang="en-US" sz="1350" dirty="0">
                <a:solidFill>
                  <a:srgbClr val="1C3149"/>
                </a:solidFill>
                <a:latin typeface="Articulat CF" pitchFamily="50" charset="0"/>
                <a:cs typeface="Arial" panose="020B0604020202020204" pitchFamily="34" charset="0"/>
              </a:rPr>
              <a:t>Does the manager know what motivates his/her employees?</a:t>
            </a:r>
          </a:p>
          <a:p>
            <a:pPr>
              <a:lnSpc>
                <a:spcPct val="100000"/>
              </a:lnSpc>
            </a:pPr>
            <a:r>
              <a:rPr lang="en-US" sz="1350" dirty="0">
                <a:solidFill>
                  <a:srgbClr val="1C3149"/>
                </a:solidFill>
                <a:latin typeface="Articulat CF" pitchFamily="50" charset="0"/>
                <a:cs typeface="Arial" panose="020B0604020202020204" pitchFamily="34" charset="0"/>
              </a:rPr>
              <a:t>Does the manager maintain a positive work environment and engage each employee’s motivators so the employee will work with a drive, focus, and will give discretionary effort?</a:t>
            </a:r>
          </a:p>
          <a:p>
            <a:pPr lvl="1">
              <a:lnSpc>
                <a:spcPct val="100000"/>
              </a:lnSpc>
            </a:pPr>
            <a:endParaRPr lang="en-US" dirty="0">
              <a:solidFill>
                <a:srgbClr val="1C3149"/>
              </a:solidFill>
              <a:latin typeface="GT Zirkon Ultra Light" panose="00000300000000000000" pitchFamily="50" charset="0"/>
              <a:cs typeface="Arial" panose="020B0604020202020204" pitchFamily="34" charset="0"/>
            </a:endParaRPr>
          </a:p>
          <a:p>
            <a:pPr>
              <a:lnSpc>
                <a:spcPct val="100000"/>
              </a:lnSpc>
            </a:pPr>
            <a:endParaRPr lang="en-US" dirty="0">
              <a:solidFill>
                <a:srgbClr val="1C3149"/>
              </a:solidFill>
              <a:latin typeface="GT Zirkon Ultra Light" panose="00000300000000000000" pitchFamily="50" charset="0"/>
              <a:cs typeface="Arial" panose="020B0604020202020204" pitchFamily="34" charset="0"/>
            </a:endParaRPr>
          </a:p>
        </p:txBody>
      </p:sp>
      <p:pic>
        <p:nvPicPr>
          <p:cNvPr id="2" name="Content Placeholder 8" descr="A green letter on a black background&#10;&#10;Description automatically generated">
            <a:extLst>
              <a:ext uri="{FF2B5EF4-FFF2-40B4-BE49-F238E27FC236}">
                <a16:creationId xmlns:a16="http://schemas.microsoft.com/office/drawing/2014/main" id="{C045E806-942D-BD76-EF17-04349C7788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a:prstGeom prst="rect">
            <a:avLst/>
          </a:prstGeom>
        </p:spPr>
      </p:pic>
      <p:pic>
        <p:nvPicPr>
          <p:cNvPr id="5" name="Picture 4" descr="A puzzle with text on it&#10;&#10;Description automatically generated">
            <a:extLst>
              <a:ext uri="{FF2B5EF4-FFF2-40B4-BE49-F238E27FC236}">
                <a16:creationId xmlns:a16="http://schemas.microsoft.com/office/drawing/2014/main" id="{07A0403B-EEEE-87E1-5AE4-36DE37BD6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752" y="237744"/>
            <a:ext cx="4004806" cy="4133088"/>
          </a:xfrm>
          <a:prstGeom prst="rect">
            <a:avLst/>
          </a:prstGeom>
          <a:effectLst>
            <a:innerShdw blurRad="63500" dist="50800" dir="16200000">
              <a:prstClr val="black">
                <a:alpha val="50000"/>
              </a:prstClr>
            </a:innerShdw>
          </a:effectLst>
        </p:spPr>
      </p:pic>
    </p:spTree>
    <p:custDataLst>
      <p:tags r:id="rId1"/>
    </p:custDataLst>
    <p:extLst>
      <p:ext uri="{BB962C8B-B14F-4D97-AF65-F5344CB8AC3E}">
        <p14:creationId xmlns:p14="http://schemas.microsoft.com/office/powerpoint/2010/main" val="2858154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ECA105-4C84-EE81-F6C2-911F034F8F99}"/>
              </a:ext>
            </a:extLst>
          </p:cNvPr>
          <p:cNvSpPr>
            <a:spLocks noGrp="1"/>
          </p:cNvSpPr>
          <p:nvPr>
            <p:ph idx="1"/>
          </p:nvPr>
        </p:nvSpPr>
        <p:spPr>
          <a:xfrm>
            <a:off x="4729783" y="1314367"/>
            <a:ext cx="4185947" cy="3263504"/>
          </a:xfrm>
        </p:spPr>
        <p:txBody>
          <a:bodyPr>
            <a:normAutofit/>
          </a:bodyPr>
          <a:lstStyle/>
          <a:p>
            <a:pPr marL="0" indent="0">
              <a:lnSpc>
                <a:spcPct val="100000"/>
              </a:lnSpc>
              <a:buNone/>
            </a:pPr>
            <a:r>
              <a:rPr lang="en-US" sz="1800" dirty="0">
                <a:solidFill>
                  <a:srgbClr val="1C3149"/>
                </a:solidFill>
                <a:latin typeface="Articulat CF" pitchFamily="50" charset="0"/>
                <a:cs typeface="Arial" panose="020B0604020202020204" pitchFamily="34" charset="0"/>
              </a:rPr>
              <a:t>How Employees actually perform and align to agreed-to performance standards and to training, coaching, and feedback. It must be consistent.</a:t>
            </a:r>
          </a:p>
          <a:p>
            <a:pPr>
              <a:lnSpc>
                <a:spcPct val="100000"/>
              </a:lnSpc>
            </a:pPr>
            <a:r>
              <a:rPr lang="en-US" sz="1425" dirty="0">
                <a:solidFill>
                  <a:srgbClr val="1C3149"/>
                </a:solidFill>
                <a:latin typeface="Articulat CF" pitchFamily="50" charset="0"/>
                <a:cs typeface="Arial" panose="020B0604020202020204" pitchFamily="34" charset="0"/>
              </a:rPr>
              <a:t>Can the employees articulate how their performance is measured? (What is measured is what is gets done.)</a:t>
            </a:r>
          </a:p>
          <a:p>
            <a:pPr>
              <a:lnSpc>
                <a:spcPct val="100000"/>
              </a:lnSpc>
            </a:pPr>
            <a:r>
              <a:rPr lang="en-US" sz="1425" dirty="0">
                <a:solidFill>
                  <a:srgbClr val="1C3149"/>
                </a:solidFill>
                <a:latin typeface="Articulat CF" pitchFamily="50" charset="0"/>
                <a:cs typeface="Arial" panose="020B0604020202020204" pitchFamily="34" charset="0"/>
              </a:rPr>
              <a:t>Is performance consistently measured?</a:t>
            </a:r>
          </a:p>
          <a:p>
            <a:pPr>
              <a:lnSpc>
                <a:spcPct val="100000"/>
              </a:lnSpc>
            </a:pPr>
            <a:r>
              <a:rPr lang="en-US" sz="1425" dirty="0">
                <a:solidFill>
                  <a:srgbClr val="1C3149"/>
                </a:solidFill>
                <a:latin typeface="Articulat CF" pitchFamily="50" charset="0"/>
                <a:cs typeface="Arial" panose="020B0604020202020204" pitchFamily="34" charset="0"/>
              </a:rPr>
              <a:t>Are the results shared with the employees on a regular basis?</a:t>
            </a:r>
          </a:p>
          <a:p>
            <a:pPr lvl="1">
              <a:lnSpc>
                <a:spcPct val="100000"/>
              </a:lnSpc>
            </a:pPr>
            <a:endParaRPr lang="en-US" dirty="0">
              <a:solidFill>
                <a:srgbClr val="1C3149"/>
              </a:solidFill>
              <a:latin typeface="GT Zirkon Ultra Light" panose="00000300000000000000" pitchFamily="50" charset="0"/>
              <a:cs typeface="Arial" panose="020B0604020202020204" pitchFamily="34" charset="0"/>
            </a:endParaRPr>
          </a:p>
          <a:p>
            <a:pPr>
              <a:lnSpc>
                <a:spcPct val="100000"/>
              </a:lnSpc>
            </a:pPr>
            <a:endParaRPr lang="en-US" dirty="0">
              <a:solidFill>
                <a:srgbClr val="1C3149"/>
              </a:solidFill>
              <a:latin typeface="GT Zirkon Ultra Light" panose="00000300000000000000" pitchFamily="50" charset="0"/>
              <a:cs typeface="Arial" panose="020B0604020202020204" pitchFamily="34" charset="0"/>
            </a:endParaRPr>
          </a:p>
        </p:txBody>
      </p:sp>
      <p:pic>
        <p:nvPicPr>
          <p:cNvPr id="2" name="Content Placeholder 8" descr="A green letter on a black background&#10;&#10;Description automatically generated">
            <a:extLst>
              <a:ext uri="{FF2B5EF4-FFF2-40B4-BE49-F238E27FC236}">
                <a16:creationId xmlns:a16="http://schemas.microsoft.com/office/drawing/2014/main" id="{DD6AD365-A187-6B42-EA21-3C5A80DB5F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a:prstGeom prst="rect">
            <a:avLst/>
          </a:prstGeom>
        </p:spPr>
      </p:pic>
      <p:pic>
        <p:nvPicPr>
          <p:cNvPr id="5" name="Picture 4" descr="A puzzle with text on it&#10;&#10;Description automatically generated">
            <a:extLst>
              <a:ext uri="{FF2B5EF4-FFF2-40B4-BE49-F238E27FC236}">
                <a16:creationId xmlns:a16="http://schemas.microsoft.com/office/drawing/2014/main" id="{3519CBDD-4772-EB53-BC89-C12B64742A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752" y="237744"/>
            <a:ext cx="4008815" cy="4133088"/>
          </a:xfrm>
          <a:prstGeom prst="rect">
            <a:avLst/>
          </a:prstGeom>
          <a:effectLst>
            <a:innerShdw blurRad="63500" dist="50800" dir="16200000">
              <a:prstClr val="black">
                <a:alpha val="50000"/>
              </a:prstClr>
            </a:innerShdw>
          </a:effectLst>
        </p:spPr>
      </p:pic>
    </p:spTree>
    <p:custDataLst>
      <p:tags r:id="rId1"/>
    </p:custDataLst>
    <p:extLst>
      <p:ext uri="{BB962C8B-B14F-4D97-AF65-F5344CB8AC3E}">
        <p14:creationId xmlns:p14="http://schemas.microsoft.com/office/powerpoint/2010/main" val="24242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ECA105-4C84-EE81-F6C2-911F034F8F99}"/>
              </a:ext>
            </a:extLst>
          </p:cNvPr>
          <p:cNvSpPr>
            <a:spLocks noGrp="1"/>
          </p:cNvSpPr>
          <p:nvPr>
            <p:ph idx="1"/>
          </p:nvPr>
        </p:nvSpPr>
        <p:spPr>
          <a:xfrm>
            <a:off x="4729783" y="1314367"/>
            <a:ext cx="4185947" cy="3263504"/>
          </a:xfrm>
        </p:spPr>
        <p:txBody>
          <a:bodyPr>
            <a:normAutofit/>
          </a:bodyPr>
          <a:lstStyle/>
          <a:p>
            <a:pPr marL="0" indent="0">
              <a:lnSpc>
                <a:spcPct val="100000"/>
              </a:lnSpc>
              <a:buNone/>
            </a:pPr>
            <a:r>
              <a:rPr lang="en-US" sz="1800" dirty="0">
                <a:solidFill>
                  <a:srgbClr val="1C3149"/>
                </a:solidFill>
                <a:latin typeface="Articulat CF" pitchFamily="50" charset="0"/>
                <a:cs typeface="Arial" panose="020B0604020202020204" pitchFamily="34" charset="0"/>
              </a:rPr>
              <a:t>Feedback is the way we tell others the value that they have created or diminished through their job performance.</a:t>
            </a:r>
          </a:p>
          <a:p>
            <a:pPr>
              <a:lnSpc>
                <a:spcPct val="100000"/>
              </a:lnSpc>
            </a:pPr>
            <a:r>
              <a:rPr lang="en-US" sz="1350" dirty="0">
                <a:solidFill>
                  <a:srgbClr val="1C3149"/>
                </a:solidFill>
                <a:latin typeface="Articulat CF" pitchFamily="50" charset="0"/>
                <a:cs typeface="Arial" panose="020B0604020202020204" pitchFamily="34" charset="0"/>
              </a:rPr>
              <a:t>Is the manager having regular one-on-one meetings with team members?</a:t>
            </a:r>
          </a:p>
          <a:p>
            <a:pPr>
              <a:lnSpc>
                <a:spcPct val="100000"/>
              </a:lnSpc>
            </a:pPr>
            <a:r>
              <a:rPr lang="en-US" sz="1350" dirty="0">
                <a:solidFill>
                  <a:srgbClr val="1C3149"/>
                </a:solidFill>
                <a:latin typeface="Articulat CF" pitchFamily="50" charset="0"/>
                <a:cs typeface="Arial" panose="020B0604020202020204" pitchFamily="34" charset="0"/>
              </a:rPr>
              <a:t>Is performance feedback being given on a regular basis?</a:t>
            </a:r>
          </a:p>
          <a:p>
            <a:pPr>
              <a:lnSpc>
                <a:spcPct val="100000"/>
              </a:lnSpc>
            </a:pPr>
            <a:r>
              <a:rPr lang="en-US" sz="1350" dirty="0">
                <a:solidFill>
                  <a:srgbClr val="1C3149"/>
                </a:solidFill>
                <a:latin typeface="Articulat CF" pitchFamily="50" charset="0"/>
                <a:cs typeface="Arial" panose="020B0604020202020204" pitchFamily="34" charset="0"/>
              </a:rPr>
              <a:t>Has the employee been told of the performance discrepancy?</a:t>
            </a:r>
          </a:p>
          <a:p>
            <a:pPr lvl="1">
              <a:lnSpc>
                <a:spcPct val="100000"/>
              </a:lnSpc>
            </a:pPr>
            <a:endParaRPr lang="en-US" dirty="0">
              <a:solidFill>
                <a:srgbClr val="1C3149"/>
              </a:solidFill>
              <a:latin typeface="Articulat CF" pitchFamily="50" charset="0"/>
              <a:cs typeface="Arial" panose="020B0604020202020204" pitchFamily="34" charset="0"/>
            </a:endParaRPr>
          </a:p>
          <a:p>
            <a:pPr>
              <a:lnSpc>
                <a:spcPct val="100000"/>
              </a:lnSpc>
            </a:pPr>
            <a:endParaRPr lang="en-US" dirty="0">
              <a:solidFill>
                <a:srgbClr val="1C3149"/>
              </a:solidFill>
              <a:latin typeface="Articulat CF" pitchFamily="50" charset="0"/>
              <a:cs typeface="Arial" panose="020B0604020202020204" pitchFamily="34" charset="0"/>
            </a:endParaRPr>
          </a:p>
        </p:txBody>
      </p:sp>
      <p:pic>
        <p:nvPicPr>
          <p:cNvPr id="2" name="Content Placeholder 8" descr="A green letter on a black background&#10;&#10;Description automatically generated">
            <a:extLst>
              <a:ext uri="{FF2B5EF4-FFF2-40B4-BE49-F238E27FC236}">
                <a16:creationId xmlns:a16="http://schemas.microsoft.com/office/drawing/2014/main" id="{3FF282BE-F9CA-E96B-7772-47BE538E3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a:prstGeom prst="rect">
            <a:avLst/>
          </a:prstGeom>
        </p:spPr>
      </p:pic>
      <p:pic>
        <p:nvPicPr>
          <p:cNvPr id="5" name="Picture 4" descr="A puzzle with a red piece missing&#10;&#10;Description automatically generated">
            <a:extLst>
              <a:ext uri="{FF2B5EF4-FFF2-40B4-BE49-F238E27FC236}">
                <a16:creationId xmlns:a16="http://schemas.microsoft.com/office/drawing/2014/main" id="{38D9CB96-9D18-E1AB-C44A-67469C0AEB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752" y="237744"/>
            <a:ext cx="4004806" cy="4133088"/>
          </a:xfrm>
          <a:prstGeom prst="rect">
            <a:avLst/>
          </a:prstGeom>
          <a:effectLst>
            <a:innerShdw blurRad="63500" dist="50800" dir="16200000">
              <a:prstClr val="black">
                <a:alpha val="50000"/>
              </a:prstClr>
            </a:innerShdw>
          </a:effectLst>
        </p:spPr>
      </p:pic>
    </p:spTree>
    <p:custDataLst>
      <p:tags r:id="rId1"/>
    </p:custDataLst>
    <p:extLst>
      <p:ext uri="{BB962C8B-B14F-4D97-AF65-F5344CB8AC3E}">
        <p14:creationId xmlns:p14="http://schemas.microsoft.com/office/powerpoint/2010/main" val="794433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ECA105-4C84-EE81-F6C2-911F034F8F99}"/>
              </a:ext>
            </a:extLst>
          </p:cNvPr>
          <p:cNvSpPr>
            <a:spLocks noGrp="1"/>
          </p:cNvSpPr>
          <p:nvPr>
            <p:ph idx="1"/>
          </p:nvPr>
        </p:nvSpPr>
        <p:spPr>
          <a:xfrm>
            <a:off x="4729783" y="1314367"/>
            <a:ext cx="4185947" cy="3263504"/>
          </a:xfrm>
        </p:spPr>
        <p:txBody>
          <a:bodyPr>
            <a:normAutofit/>
          </a:bodyPr>
          <a:lstStyle/>
          <a:p>
            <a:pPr marL="0" indent="0">
              <a:lnSpc>
                <a:spcPct val="100000"/>
              </a:lnSpc>
              <a:buNone/>
            </a:pPr>
            <a:r>
              <a:rPr lang="en-US" sz="1800" dirty="0">
                <a:solidFill>
                  <a:srgbClr val="1C3149"/>
                </a:solidFill>
                <a:latin typeface="Articulat CF" pitchFamily="50" charset="0"/>
                <a:cs typeface="Arial" panose="020B0604020202020204" pitchFamily="34" charset="0"/>
              </a:rPr>
              <a:t>Refers to the work environment that employees operate in to ensure they perform as expected. Everything from safety, time, tools, resources, information, etc. to the “work climate.”</a:t>
            </a:r>
          </a:p>
          <a:p>
            <a:pPr>
              <a:lnSpc>
                <a:spcPct val="100000"/>
              </a:lnSpc>
            </a:pPr>
            <a:r>
              <a:rPr lang="en-US" sz="1350" dirty="0">
                <a:solidFill>
                  <a:srgbClr val="1C3149"/>
                </a:solidFill>
                <a:latin typeface="Articulat CF" pitchFamily="50" charset="0"/>
                <a:cs typeface="Arial" panose="020B0604020202020204" pitchFamily="34" charset="0"/>
              </a:rPr>
              <a:t>Are all employees working in the same environment (safety, time, tools, resources, information, etc.)?</a:t>
            </a:r>
          </a:p>
          <a:p>
            <a:pPr>
              <a:lnSpc>
                <a:spcPct val="100000"/>
              </a:lnSpc>
            </a:pPr>
            <a:r>
              <a:rPr lang="en-US" sz="1350" dirty="0">
                <a:solidFill>
                  <a:srgbClr val="1C3149"/>
                </a:solidFill>
                <a:latin typeface="Articulat CF" pitchFamily="50" charset="0"/>
                <a:cs typeface="Arial" panose="020B0604020202020204" pitchFamily="34" charset="0"/>
              </a:rPr>
              <a:t>Do all employees have the capacity to perform in their current role?</a:t>
            </a:r>
          </a:p>
          <a:p>
            <a:pPr>
              <a:lnSpc>
                <a:spcPct val="100000"/>
              </a:lnSpc>
            </a:pPr>
            <a:endParaRPr lang="en-US" dirty="0">
              <a:solidFill>
                <a:srgbClr val="1C3149"/>
              </a:solidFill>
              <a:latin typeface="Articulat CF" pitchFamily="50" charset="0"/>
              <a:cs typeface="Arial" panose="020B0604020202020204" pitchFamily="34" charset="0"/>
            </a:endParaRPr>
          </a:p>
        </p:txBody>
      </p:sp>
      <p:pic>
        <p:nvPicPr>
          <p:cNvPr id="2" name="Content Placeholder 8" descr="A green letter on a black background&#10;&#10;Description automatically generated">
            <a:extLst>
              <a:ext uri="{FF2B5EF4-FFF2-40B4-BE49-F238E27FC236}">
                <a16:creationId xmlns:a16="http://schemas.microsoft.com/office/drawing/2014/main" id="{B3794E0D-9ECD-9EAC-C0F9-CAE6457F32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a:prstGeom prst="rect">
            <a:avLst/>
          </a:prstGeom>
        </p:spPr>
      </p:pic>
      <p:pic>
        <p:nvPicPr>
          <p:cNvPr id="5" name="Picture 4" descr="A puzzle with text on it&#10;&#10;Description automatically generated">
            <a:extLst>
              <a:ext uri="{FF2B5EF4-FFF2-40B4-BE49-F238E27FC236}">
                <a16:creationId xmlns:a16="http://schemas.microsoft.com/office/drawing/2014/main" id="{F33DB710-397A-C134-A63C-6E0D966BB3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752" y="237744"/>
            <a:ext cx="4008815" cy="4133088"/>
          </a:xfrm>
          <a:prstGeom prst="rect">
            <a:avLst/>
          </a:prstGeom>
          <a:effectLst>
            <a:innerShdw blurRad="63500" dist="50800" dir="16200000">
              <a:prstClr val="black">
                <a:alpha val="50000"/>
              </a:prstClr>
            </a:innerShdw>
          </a:effectLst>
        </p:spPr>
      </p:pic>
    </p:spTree>
    <p:custDataLst>
      <p:tags r:id="rId1"/>
    </p:custDataLst>
    <p:extLst>
      <p:ext uri="{BB962C8B-B14F-4D97-AF65-F5344CB8AC3E}">
        <p14:creationId xmlns:p14="http://schemas.microsoft.com/office/powerpoint/2010/main" val="2908878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47FD9-E98F-6A65-74D9-EE2C810AA47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FF9A068-12E6-1109-A667-EA0E73B6ED90}"/>
              </a:ext>
            </a:extLst>
          </p:cNvPr>
          <p:cNvSpPr/>
          <p:nvPr/>
        </p:nvSpPr>
        <p:spPr>
          <a:xfrm>
            <a:off x="0" y="0"/>
            <a:ext cx="9144000" cy="46291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6000" dirty="0">
                <a:solidFill>
                  <a:srgbClr val="C130EA"/>
                </a:solidFill>
                <a:latin typeface="Flegrei" panose="00000500000000000000" pitchFamily="50" charset="0"/>
              </a:rPr>
              <a:t>Chapter 3</a:t>
            </a:r>
          </a:p>
          <a:p>
            <a:pPr algn="ctr"/>
            <a:r>
              <a:rPr lang="en-US" sz="2400" dirty="0">
                <a:solidFill>
                  <a:srgbClr val="C130EA"/>
                </a:solidFill>
                <a:latin typeface="Articulat CF Light" pitchFamily="50" charset="0"/>
              </a:rPr>
              <a:t>Sunk: The Misalignment</a:t>
            </a:r>
          </a:p>
        </p:txBody>
      </p:sp>
      <p:pic>
        <p:nvPicPr>
          <p:cNvPr id="4" name="Content Placeholder 8">
            <a:extLst>
              <a:ext uri="{FF2B5EF4-FFF2-40B4-BE49-F238E27FC236}">
                <a16:creationId xmlns:a16="http://schemas.microsoft.com/office/drawing/2014/main" id="{FC006A3D-FFE9-CBF0-22E3-6BC8ABA113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53400" y="60728"/>
            <a:ext cx="887690" cy="301221"/>
          </a:xfrm>
          <a:prstGeom prst="rect">
            <a:avLst/>
          </a:prstGeom>
        </p:spPr>
      </p:pic>
    </p:spTree>
    <p:custDataLst>
      <p:tags r:id="rId1"/>
    </p:custDataLst>
    <p:extLst>
      <p:ext uri="{BB962C8B-B14F-4D97-AF65-F5344CB8AC3E}">
        <p14:creationId xmlns:p14="http://schemas.microsoft.com/office/powerpoint/2010/main" val="93356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75AAE97-CDDB-E85C-E8F0-8627E3FC8CAC}"/>
              </a:ext>
            </a:extLst>
          </p:cNvPr>
          <p:cNvGrpSpPr/>
          <p:nvPr/>
        </p:nvGrpSpPr>
        <p:grpSpPr>
          <a:xfrm>
            <a:off x="6329178" y="1100543"/>
            <a:ext cx="2745609" cy="633096"/>
            <a:chOff x="279816" y="628412"/>
            <a:chExt cx="12071079" cy="2783408"/>
          </a:xfrm>
        </p:grpSpPr>
        <p:pic>
          <p:nvPicPr>
            <p:cNvPr id="3" name="Picture 2" descr="A person with long black hair&#10;&#10;Description automatically generated">
              <a:extLst>
                <a:ext uri="{FF2B5EF4-FFF2-40B4-BE49-F238E27FC236}">
                  <a16:creationId xmlns:a16="http://schemas.microsoft.com/office/drawing/2014/main" id="{3BC84A41-DEFF-1FD8-0821-743BFB512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16" y="631654"/>
              <a:ext cx="2776929" cy="2776929"/>
            </a:xfrm>
            <a:prstGeom prst="rect">
              <a:avLst/>
            </a:prstGeom>
          </p:spPr>
        </p:pic>
        <p:pic>
          <p:nvPicPr>
            <p:cNvPr id="4" name="Picture 3" descr="A person wearing glasses and smiling&#10;&#10;Description automatically generated">
              <a:extLst>
                <a:ext uri="{FF2B5EF4-FFF2-40B4-BE49-F238E27FC236}">
                  <a16:creationId xmlns:a16="http://schemas.microsoft.com/office/drawing/2014/main" id="{CAD4363A-6C78-EFFD-04B7-ABD7428F82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6220" y="631653"/>
              <a:ext cx="2784675" cy="2776929"/>
            </a:xfrm>
            <a:prstGeom prst="rect">
              <a:avLst/>
            </a:prstGeom>
          </p:spPr>
        </p:pic>
        <p:pic>
          <p:nvPicPr>
            <p:cNvPr id="5" name="Picture 4" descr="A person in a black shirt&#10;&#10;Description automatically generated">
              <a:extLst>
                <a:ext uri="{FF2B5EF4-FFF2-40B4-BE49-F238E27FC236}">
                  <a16:creationId xmlns:a16="http://schemas.microsoft.com/office/drawing/2014/main" id="{8D652356-BEAA-6568-0627-AD8A923CA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7912" y="631653"/>
              <a:ext cx="2791303" cy="2776929"/>
            </a:xfrm>
            <a:prstGeom prst="rect">
              <a:avLst/>
            </a:prstGeom>
          </p:spPr>
        </p:pic>
        <p:pic>
          <p:nvPicPr>
            <p:cNvPr id="7" name="Picture 6" descr="A close-up of a person smiling&#10;&#10;Description automatically generated">
              <a:extLst>
                <a:ext uri="{FF2B5EF4-FFF2-40B4-BE49-F238E27FC236}">
                  <a16:creationId xmlns:a16="http://schemas.microsoft.com/office/drawing/2014/main" id="{23C93393-77A3-1246-1502-B58DAF51EE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0382" y="628412"/>
              <a:ext cx="2784675" cy="2783408"/>
            </a:xfrm>
            <a:prstGeom prst="rect">
              <a:avLst/>
            </a:prstGeom>
          </p:spPr>
        </p:pic>
      </p:grpSp>
      <p:pic>
        <p:nvPicPr>
          <p:cNvPr id="8" name="Picture 7" descr="A person smiling at camera&#10;&#10;Description automatically generated">
            <a:extLst>
              <a:ext uri="{FF2B5EF4-FFF2-40B4-BE49-F238E27FC236}">
                <a16:creationId xmlns:a16="http://schemas.microsoft.com/office/drawing/2014/main" id="{43843590-DF2B-1801-C261-820A87E42E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0155" y="1085177"/>
            <a:ext cx="682001" cy="682001"/>
          </a:xfrm>
          <a:prstGeom prst="rect">
            <a:avLst/>
          </a:prstGeom>
        </p:spPr>
      </p:pic>
      <p:pic>
        <p:nvPicPr>
          <p:cNvPr id="9" name="Picture 8" descr="A person wearing glasses and orange blazer&#10;&#10;Description automatically generated">
            <a:extLst>
              <a:ext uri="{FF2B5EF4-FFF2-40B4-BE49-F238E27FC236}">
                <a16:creationId xmlns:a16="http://schemas.microsoft.com/office/drawing/2014/main" id="{41080FEE-0FBD-69DB-66B8-0A1D1C7BDF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2354" y="200290"/>
            <a:ext cx="682001" cy="685800"/>
          </a:xfrm>
          <a:prstGeom prst="rect">
            <a:avLst/>
          </a:prstGeom>
        </p:spPr>
      </p:pic>
      <p:grpSp>
        <p:nvGrpSpPr>
          <p:cNvPr id="268" name="Group 267">
            <a:extLst>
              <a:ext uri="{FF2B5EF4-FFF2-40B4-BE49-F238E27FC236}">
                <a16:creationId xmlns:a16="http://schemas.microsoft.com/office/drawing/2014/main" id="{58A5404D-CF78-1A81-DC31-D089DF057BCC}"/>
              </a:ext>
            </a:extLst>
          </p:cNvPr>
          <p:cNvGrpSpPr/>
          <p:nvPr/>
        </p:nvGrpSpPr>
        <p:grpSpPr>
          <a:xfrm>
            <a:off x="6387787" y="2195619"/>
            <a:ext cx="2237754" cy="284567"/>
            <a:chOff x="8517049" y="3472993"/>
            <a:chExt cx="2983672" cy="379423"/>
          </a:xfrm>
        </p:grpSpPr>
        <p:grpSp>
          <p:nvGrpSpPr>
            <p:cNvPr id="14" name="Group 13">
              <a:extLst>
                <a:ext uri="{FF2B5EF4-FFF2-40B4-BE49-F238E27FC236}">
                  <a16:creationId xmlns:a16="http://schemas.microsoft.com/office/drawing/2014/main" id="{93CE95CA-A4D4-0097-DFFF-5510DD8BEF74}"/>
                </a:ext>
              </a:extLst>
            </p:cNvPr>
            <p:cNvGrpSpPr/>
            <p:nvPr/>
          </p:nvGrpSpPr>
          <p:grpSpPr>
            <a:xfrm>
              <a:off x="8517049" y="3472993"/>
              <a:ext cx="379423" cy="379423"/>
              <a:chOff x="139421" y="1061545"/>
              <a:chExt cx="1936748" cy="1936748"/>
            </a:xfrm>
          </p:grpSpPr>
          <p:sp>
            <p:nvSpPr>
              <p:cNvPr id="12" name="Oval 11">
                <a:extLst>
                  <a:ext uri="{FF2B5EF4-FFF2-40B4-BE49-F238E27FC236}">
                    <a16:creationId xmlns:a16="http://schemas.microsoft.com/office/drawing/2014/main" id="{D3B3F6CF-DF34-BD64-E118-000A628BA49A}"/>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Graphic 12" descr="User with solid fill">
                <a:extLst>
                  <a:ext uri="{FF2B5EF4-FFF2-40B4-BE49-F238E27FC236}">
                    <a16:creationId xmlns:a16="http://schemas.microsoft.com/office/drawing/2014/main" id="{5C6AD5A1-3A12-619F-575A-4053CC5748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421" y="1061545"/>
                <a:ext cx="1936748" cy="1936748"/>
              </a:xfrm>
              <a:prstGeom prst="rect">
                <a:avLst/>
              </a:prstGeom>
            </p:spPr>
          </p:pic>
        </p:grpSp>
        <p:grpSp>
          <p:nvGrpSpPr>
            <p:cNvPr id="16" name="Group 15">
              <a:extLst>
                <a:ext uri="{FF2B5EF4-FFF2-40B4-BE49-F238E27FC236}">
                  <a16:creationId xmlns:a16="http://schemas.microsoft.com/office/drawing/2014/main" id="{9F135E30-C99E-BB91-558D-EED3B0A87175}"/>
                </a:ext>
              </a:extLst>
            </p:cNvPr>
            <p:cNvGrpSpPr/>
            <p:nvPr/>
          </p:nvGrpSpPr>
          <p:grpSpPr>
            <a:xfrm>
              <a:off x="9037899" y="3472993"/>
              <a:ext cx="379423" cy="379423"/>
              <a:chOff x="139421" y="1061545"/>
              <a:chExt cx="1936748" cy="1936748"/>
            </a:xfrm>
          </p:grpSpPr>
          <p:sp>
            <p:nvSpPr>
              <p:cNvPr id="17" name="Oval 16">
                <a:extLst>
                  <a:ext uri="{FF2B5EF4-FFF2-40B4-BE49-F238E27FC236}">
                    <a16:creationId xmlns:a16="http://schemas.microsoft.com/office/drawing/2014/main" id="{1F600399-E20C-DF44-D795-1D95FEF7F86B}"/>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8" name="Graphic 17" descr="User with solid fill">
                <a:extLst>
                  <a:ext uri="{FF2B5EF4-FFF2-40B4-BE49-F238E27FC236}">
                    <a16:creationId xmlns:a16="http://schemas.microsoft.com/office/drawing/2014/main" id="{893AE180-C719-2A8A-456D-F03332494E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421" y="1061545"/>
                <a:ext cx="1936748" cy="1936748"/>
              </a:xfrm>
              <a:prstGeom prst="rect">
                <a:avLst/>
              </a:prstGeom>
            </p:spPr>
          </p:pic>
        </p:grpSp>
        <p:grpSp>
          <p:nvGrpSpPr>
            <p:cNvPr id="19" name="Group 18">
              <a:extLst>
                <a:ext uri="{FF2B5EF4-FFF2-40B4-BE49-F238E27FC236}">
                  <a16:creationId xmlns:a16="http://schemas.microsoft.com/office/drawing/2014/main" id="{F70E9AE0-A52E-CD5B-3E43-EDF93100E5EB}"/>
                </a:ext>
              </a:extLst>
            </p:cNvPr>
            <p:cNvGrpSpPr/>
            <p:nvPr/>
          </p:nvGrpSpPr>
          <p:grpSpPr>
            <a:xfrm>
              <a:off x="9558749" y="3472993"/>
              <a:ext cx="379423" cy="379423"/>
              <a:chOff x="139421" y="1061545"/>
              <a:chExt cx="1936748" cy="1936748"/>
            </a:xfrm>
          </p:grpSpPr>
          <p:sp>
            <p:nvSpPr>
              <p:cNvPr id="20" name="Oval 19">
                <a:extLst>
                  <a:ext uri="{FF2B5EF4-FFF2-40B4-BE49-F238E27FC236}">
                    <a16:creationId xmlns:a16="http://schemas.microsoft.com/office/drawing/2014/main" id="{CCDB33D2-DBE6-D9A8-B881-2ECC34FF46EB}"/>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Graphic 20" descr="User with solid fill">
                <a:extLst>
                  <a:ext uri="{FF2B5EF4-FFF2-40B4-BE49-F238E27FC236}">
                    <a16:creationId xmlns:a16="http://schemas.microsoft.com/office/drawing/2014/main" id="{7B7A9389-2062-0DEF-535A-17ED2B2C82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421" y="1061545"/>
                <a:ext cx="1936748" cy="1936748"/>
              </a:xfrm>
              <a:prstGeom prst="rect">
                <a:avLst/>
              </a:prstGeom>
            </p:spPr>
          </p:pic>
        </p:grpSp>
        <p:grpSp>
          <p:nvGrpSpPr>
            <p:cNvPr id="22" name="Group 21">
              <a:extLst>
                <a:ext uri="{FF2B5EF4-FFF2-40B4-BE49-F238E27FC236}">
                  <a16:creationId xmlns:a16="http://schemas.microsoft.com/office/drawing/2014/main" id="{0C372828-BC1F-C7C3-89CA-84A8E68A10C1}"/>
                </a:ext>
              </a:extLst>
            </p:cNvPr>
            <p:cNvGrpSpPr/>
            <p:nvPr/>
          </p:nvGrpSpPr>
          <p:grpSpPr>
            <a:xfrm>
              <a:off x="10079599" y="3472993"/>
              <a:ext cx="379423" cy="379423"/>
              <a:chOff x="139421" y="1061545"/>
              <a:chExt cx="1936748" cy="1936748"/>
            </a:xfrm>
          </p:grpSpPr>
          <p:sp>
            <p:nvSpPr>
              <p:cNvPr id="23" name="Oval 22">
                <a:extLst>
                  <a:ext uri="{FF2B5EF4-FFF2-40B4-BE49-F238E27FC236}">
                    <a16:creationId xmlns:a16="http://schemas.microsoft.com/office/drawing/2014/main" id="{D4D7A0D1-E5F8-919D-B96D-7E6586ACDF9E}"/>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 name="Graphic 23" descr="User with solid fill">
                <a:extLst>
                  <a:ext uri="{FF2B5EF4-FFF2-40B4-BE49-F238E27FC236}">
                    <a16:creationId xmlns:a16="http://schemas.microsoft.com/office/drawing/2014/main" id="{494CC63D-3E00-E411-89DC-44189E814B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421" y="1061545"/>
                <a:ext cx="1936748" cy="1936748"/>
              </a:xfrm>
              <a:prstGeom prst="rect">
                <a:avLst/>
              </a:prstGeom>
            </p:spPr>
          </p:pic>
        </p:grpSp>
        <p:grpSp>
          <p:nvGrpSpPr>
            <p:cNvPr id="25" name="Group 24">
              <a:extLst>
                <a:ext uri="{FF2B5EF4-FFF2-40B4-BE49-F238E27FC236}">
                  <a16:creationId xmlns:a16="http://schemas.microsoft.com/office/drawing/2014/main" id="{8DC1644D-268E-D350-EB51-DB8E642ACE8E}"/>
                </a:ext>
              </a:extLst>
            </p:cNvPr>
            <p:cNvGrpSpPr/>
            <p:nvPr/>
          </p:nvGrpSpPr>
          <p:grpSpPr>
            <a:xfrm>
              <a:off x="10600449" y="3472993"/>
              <a:ext cx="379423" cy="379423"/>
              <a:chOff x="139421" y="1061545"/>
              <a:chExt cx="1936748" cy="1936748"/>
            </a:xfrm>
          </p:grpSpPr>
          <p:sp>
            <p:nvSpPr>
              <p:cNvPr id="26" name="Oval 25">
                <a:extLst>
                  <a:ext uri="{FF2B5EF4-FFF2-40B4-BE49-F238E27FC236}">
                    <a16:creationId xmlns:a16="http://schemas.microsoft.com/office/drawing/2014/main" id="{E90A0A44-31B7-114D-6137-4E1BC73418FE}"/>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7" name="Graphic 26" descr="User with solid fill">
                <a:extLst>
                  <a:ext uri="{FF2B5EF4-FFF2-40B4-BE49-F238E27FC236}">
                    <a16:creationId xmlns:a16="http://schemas.microsoft.com/office/drawing/2014/main" id="{00E4C5DA-F85F-123F-B747-A529D16E50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421" y="1061545"/>
                <a:ext cx="1936748" cy="1936748"/>
              </a:xfrm>
              <a:prstGeom prst="rect">
                <a:avLst/>
              </a:prstGeom>
            </p:spPr>
          </p:pic>
        </p:grpSp>
        <p:grpSp>
          <p:nvGrpSpPr>
            <p:cNvPr id="28" name="Group 27">
              <a:extLst>
                <a:ext uri="{FF2B5EF4-FFF2-40B4-BE49-F238E27FC236}">
                  <a16:creationId xmlns:a16="http://schemas.microsoft.com/office/drawing/2014/main" id="{E5E75272-3C46-D648-EA13-5C9731EA7CBE}"/>
                </a:ext>
              </a:extLst>
            </p:cNvPr>
            <p:cNvGrpSpPr/>
            <p:nvPr/>
          </p:nvGrpSpPr>
          <p:grpSpPr>
            <a:xfrm>
              <a:off x="11121298" y="3472993"/>
              <a:ext cx="379423" cy="379423"/>
              <a:chOff x="139421" y="1061545"/>
              <a:chExt cx="1936748" cy="1936748"/>
            </a:xfrm>
          </p:grpSpPr>
          <p:sp>
            <p:nvSpPr>
              <p:cNvPr id="29" name="Oval 28">
                <a:extLst>
                  <a:ext uri="{FF2B5EF4-FFF2-40B4-BE49-F238E27FC236}">
                    <a16:creationId xmlns:a16="http://schemas.microsoft.com/office/drawing/2014/main" id="{4BB0DEAF-867B-CE23-E9D8-2720758F178C}"/>
                  </a:ext>
                </a:extLst>
              </p:cNvPr>
              <p:cNvSpPr/>
              <p:nvPr/>
            </p:nvSpPr>
            <p:spPr>
              <a:xfrm>
                <a:off x="139421" y="1061545"/>
                <a:ext cx="1936748" cy="1936748"/>
              </a:xfrm>
              <a:prstGeom prst="ellipse">
                <a:avLst/>
              </a:prstGeom>
              <a:solidFill>
                <a:srgbClr val="E9E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0" name="Graphic 29" descr="User with solid fill">
                <a:extLst>
                  <a:ext uri="{FF2B5EF4-FFF2-40B4-BE49-F238E27FC236}">
                    <a16:creationId xmlns:a16="http://schemas.microsoft.com/office/drawing/2014/main" id="{3F0CA8EF-B3D8-6AE5-B940-BD6456B789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421" y="1061545"/>
                <a:ext cx="1936748" cy="1936748"/>
              </a:xfrm>
              <a:prstGeom prst="rect">
                <a:avLst/>
              </a:prstGeom>
            </p:spPr>
          </p:pic>
        </p:grpSp>
      </p:grpSp>
      <p:grpSp>
        <p:nvGrpSpPr>
          <p:cNvPr id="260" name="Group 259">
            <a:extLst>
              <a:ext uri="{FF2B5EF4-FFF2-40B4-BE49-F238E27FC236}">
                <a16:creationId xmlns:a16="http://schemas.microsoft.com/office/drawing/2014/main" id="{75C13BA5-D003-BA99-8150-BA5BF233B899}"/>
              </a:ext>
            </a:extLst>
          </p:cNvPr>
          <p:cNvGrpSpPr/>
          <p:nvPr/>
        </p:nvGrpSpPr>
        <p:grpSpPr>
          <a:xfrm>
            <a:off x="6069244" y="2538379"/>
            <a:ext cx="2850284" cy="1952108"/>
            <a:chOff x="8179410" y="3930007"/>
            <a:chExt cx="3800378" cy="2602811"/>
          </a:xfrm>
        </p:grpSpPr>
        <p:grpSp>
          <p:nvGrpSpPr>
            <p:cNvPr id="89" name="Group 88">
              <a:extLst>
                <a:ext uri="{FF2B5EF4-FFF2-40B4-BE49-F238E27FC236}">
                  <a16:creationId xmlns:a16="http://schemas.microsoft.com/office/drawing/2014/main" id="{D2B6E06F-E932-1919-FCC5-93A05E6828DF}"/>
                </a:ext>
              </a:extLst>
            </p:cNvPr>
            <p:cNvGrpSpPr/>
            <p:nvPr/>
          </p:nvGrpSpPr>
          <p:grpSpPr>
            <a:xfrm>
              <a:off x="8179410" y="3930007"/>
              <a:ext cx="3800378" cy="379423"/>
              <a:chOff x="8079766" y="4081855"/>
              <a:chExt cx="3800378" cy="379423"/>
            </a:xfrm>
          </p:grpSpPr>
          <p:grpSp>
            <p:nvGrpSpPr>
              <p:cNvPr id="15" name="Group 14">
                <a:extLst>
                  <a:ext uri="{FF2B5EF4-FFF2-40B4-BE49-F238E27FC236}">
                    <a16:creationId xmlns:a16="http://schemas.microsoft.com/office/drawing/2014/main" id="{377982F1-66D2-2179-A89B-67CF61FFA692}"/>
                  </a:ext>
                </a:extLst>
              </p:cNvPr>
              <p:cNvGrpSpPr/>
              <p:nvPr/>
            </p:nvGrpSpPr>
            <p:grpSpPr>
              <a:xfrm>
                <a:off x="8079766" y="4081855"/>
                <a:ext cx="379423" cy="379423"/>
                <a:chOff x="2997970" y="2273249"/>
                <a:chExt cx="1936748" cy="1936748"/>
              </a:xfrm>
            </p:grpSpPr>
            <p:sp>
              <p:nvSpPr>
                <p:cNvPr id="11" name="Oval 10">
                  <a:extLst>
                    <a:ext uri="{FF2B5EF4-FFF2-40B4-BE49-F238E27FC236}">
                      <a16:creationId xmlns:a16="http://schemas.microsoft.com/office/drawing/2014/main" id="{E2C9A0D1-A5E9-D9D3-2DB7-F490ED9C9CBF}"/>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Graphic 5" descr="User with solid fill">
                  <a:extLst>
                    <a:ext uri="{FF2B5EF4-FFF2-40B4-BE49-F238E27FC236}">
                      <a16:creationId xmlns:a16="http://schemas.microsoft.com/office/drawing/2014/main" id="{B91C998D-C06E-DAAC-D47D-397248F168E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31" name="Group 30">
                <a:extLst>
                  <a:ext uri="{FF2B5EF4-FFF2-40B4-BE49-F238E27FC236}">
                    <a16:creationId xmlns:a16="http://schemas.microsoft.com/office/drawing/2014/main" id="{C896EB41-280B-EEDF-09A3-B6CD87288027}"/>
                  </a:ext>
                </a:extLst>
              </p:cNvPr>
              <p:cNvGrpSpPr/>
              <p:nvPr/>
            </p:nvGrpSpPr>
            <p:grpSpPr>
              <a:xfrm>
                <a:off x="8459872" y="4081855"/>
                <a:ext cx="379423" cy="379423"/>
                <a:chOff x="2997970" y="2273249"/>
                <a:chExt cx="1936748" cy="1936748"/>
              </a:xfrm>
            </p:grpSpPr>
            <p:sp>
              <p:nvSpPr>
                <p:cNvPr id="32" name="Oval 31">
                  <a:extLst>
                    <a:ext uri="{FF2B5EF4-FFF2-40B4-BE49-F238E27FC236}">
                      <a16:creationId xmlns:a16="http://schemas.microsoft.com/office/drawing/2014/main" id="{3762EC4A-2E70-B598-1B0F-07176BD09BE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3" name="Graphic 32" descr="User with solid fill">
                  <a:extLst>
                    <a:ext uri="{FF2B5EF4-FFF2-40B4-BE49-F238E27FC236}">
                      <a16:creationId xmlns:a16="http://schemas.microsoft.com/office/drawing/2014/main" id="{B8E3AAA3-CF05-15D1-549F-7399A891827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34" name="Group 33">
                <a:extLst>
                  <a:ext uri="{FF2B5EF4-FFF2-40B4-BE49-F238E27FC236}">
                    <a16:creationId xmlns:a16="http://schemas.microsoft.com/office/drawing/2014/main" id="{6542D085-C9C4-0D18-9AE7-E136852A1AED}"/>
                  </a:ext>
                </a:extLst>
              </p:cNvPr>
              <p:cNvGrpSpPr/>
              <p:nvPr/>
            </p:nvGrpSpPr>
            <p:grpSpPr>
              <a:xfrm>
                <a:off x="8839978" y="4081855"/>
                <a:ext cx="379423" cy="379423"/>
                <a:chOff x="2997970" y="2273249"/>
                <a:chExt cx="1936748" cy="1936748"/>
              </a:xfrm>
            </p:grpSpPr>
            <p:sp>
              <p:nvSpPr>
                <p:cNvPr id="35" name="Oval 34">
                  <a:extLst>
                    <a:ext uri="{FF2B5EF4-FFF2-40B4-BE49-F238E27FC236}">
                      <a16:creationId xmlns:a16="http://schemas.microsoft.com/office/drawing/2014/main" id="{F4BD55B6-F87E-7AA6-29D0-87AE0052AAD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6" name="Graphic 35" descr="User with solid fill">
                  <a:extLst>
                    <a:ext uri="{FF2B5EF4-FFF2-40B4-BE49-F238E27FC236}">
                      <a16:creationId xmlns:a16="http://schemas.microsoft.com/office/drawing/2014/main" id="{0F596F89-9AC1-D398-F298-9FE5D5D4EE1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37" name="Group 36">
                <a:extLst>
                  <a:ext uri="{FF2B5EF4-FFF2-40B4-BE49-F238E27FC236}">
                    <a16:creationId xmlns:a16="http://schemas.microsoft.com/office/drawing/2014/main" id="{DFDC1C1B-8A48-5C76-7DB2-336D1B37E17E}"/>
                  </a:ext>
                </a:extLst>
              </p:cNvPr>
              <p:cNvGrpSpPr/>
              <p:nvPr/>
            </p:nvGrpSpPr>
            <p:grpSpPr>
              <a:xfrm>
                <a:off x="9220084" y="4081855"/>
                <a:ext cx="379423" cy="379423"/>
                <a:chOff x="2997970" y="2273249"/>
                <a:chExt cx="1936748" cy="1936748"/>
              </a:xfrm>
            </p:grpSpPr>
            <p:sp>
              <p:nvSpPr>
                <p:cNvPr id="38" name="Oval 37">
                  <a:extLst>
                    <a:ext uri="{FF2B5EF4-FFF2-40B4-BE49-F238E27FC236}">
                      <a16:creationId xmlns:a16="http://schemas.microsoft.com/office/drawing/2014/main" id="{7B1DD1B5-CB45-E15E-AB8C-9F7499F4E46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9" name="Graphic 38" descr="User with solid fill">
                  <a:extLst>
                    <a:ext uri="{FF2B5EF4-FFF2-40B4-BE49-F238E27FC236}">
                      <a16:creationId xmlns:a16="http://schemas.microsoft.com/office/drawing/2014/main" id="{29716DF8-AB4F-FBA8-8351-9F2EE959DB8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40" name="Group 39">
                <a:extLst>
                  <a:ext uri="{FF2B5EF4-FFF2-40B4-BE49-F238E27FC236}">
                    <a16:creationId xmlns:a16="http://schemas.microsoft.com/office/drawing/2014/main" id="{4D3FB326-AE6B-95FE-BCF7-9B2F4B25B29F}"/>
                  </a:ext>
                </a:extLst>
              </p:cNvPr>
              <p:cNvGrpSpPr/>
              <p:nvPr/>
            </p:nvGrpSpPr>
            <p:grpSpPr>
              <a:xfrm>
                <a:off x="9600190" y="4081855"/>
                <a:ext cx="379423" cy="379423"/>
                <a:chOff x="2997970" y="2273249"/>
                <a:chExt cx="1936748" cy="1936748"/>
              </a:xfrm>
            </p:grpSpPr>
            <p:sp>
              <p:nvSpPr>
                <p:cNvPr id="41" name="Oval 40">
                  <a:extLst>
                    <a:ext uri="{FF2B5EF4-FFF2-40B4-BE49-F238E27FC236}">
                      <a16:creationId xmlns:a16="http://schemas.microsoft.com/office/drawing/2014/main" id="{1F357B4C-1FC0-E476-3F32-8B67D476A1D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2" name="Graphic 41" descr="User with solid fill">
                  <a:extLst>
                    <a:ext uri="{FF2B5EF4-FFF2-40B4-BE49-F238E27FC236}">
                      <a16:creationId xmlns:a16="http://schemas.microsoft.com/office/drawing/2014/main" id="{6B3EEFE6-9DE6-E7F6-8E8A-21952960583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43" name="Group 42">
                <a:extLst>
                  <a:ext uri="{FF2B5EF4-FFF2-40B4-BE49-F238E27FC236}">
                    <a16:creationId xmlns:a16="http://schemas.microsoft.com/office/drawing/2014/main" id="{7D148D40-9E85-4688-E714-B7ECB74CAE84}"/>
                  </a:ext>
                </a:extLst>
              </p:cNvPr>
              <p:cNvGrpSpPr/>
              <p:nvPr/>
            </p:nvGrpSpPr>
            <p:grpSpPr>
              <a:xfrm>
                <a:off x="9980296" y="4081855"/>
                <a:ext cx="379423" cy="379423"/>
                <a:chOff x="2997970" y="2273249"/>
                <a:chExt cx="1936748" cy="1936748"/>
              </a:xfrm>
            </p:grpSpPr>
            <p:sp>
              <p:nvSpPr>
                <p:cNvPr id="44" name="Oval 43">
                  <a:extLst>
                    <a:ext uri="{FF2B5EF4-FFF2-40B4-BE49-F238E27FC236}">
                      <a16:creationId xmlns:a16="http://schemas.microsoft.com/office/drawing/2014/main" id="{C69F213D-50E6-287C-04CC-D58CF476F01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5" name="Graphic 44" descr="User with solid fill">
                  <a:extLst>
                    <a:ext uri="{FF2B5EF4-FFF2-40B4-BE49-F238E27FC236}">
                      <a16:creationId xmlns:a16="http://schemas.microsoft.com/office/drawing/2014/main" id="{B66802E7-E8D2-2A96-7C4E-1759F653871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46" name="Group 45">
                <a:extLst>
                  <a:ext uri="{FF2B5EF4-FFF2-40B4-BE49-F238E27FC236}">
                    <a16:creationId xmlns:a16="http://schemas.microsoft.com/office/drawing/2014/main" id="{49191666-E098-1CFC-934A-293B0FDAF6FE}"/>
                  </a:ext>
                </a:extLst>
              </p:cNvPr>
              <p:cNvGrpSpPr/>
              <p:nvPr/>
            </p:nvGrpSpPr>
            <p:grpSpPr>
              <a:xfrm>
                <a:off x="10360402" y="4081855"/>
                <a:ext cx="379423" cy="379423"/>
                <a:chOff x="2997970" y="2273249"/>
                <a:chExt cx="1936748" cy="1936748"/>
              </a:xfrm>
            </p:grpSpPr>
            <p:sp>
              <p:nvSpPr>
                <p:cNvPr id="47" name="Oval 46">
                  <a:extLst>
                    <a:ext uri="{FF2B5EF4-FFF2-40B4-BE49-F238E27FC236}">
                      <a16:creationId xmlns:a16="http://schemas.microsoft.com/office/drawing/2014/main" id="{8FE60CF8-7689-65B0-8AFC-CF8A9E7466C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8" name="Graphic 47" descr="User with solid fill">
                  <a:extLst>
                    <a:ext uri="{FF2B5EF4-FFF2-40B4-BE49-F238E27FC236}">
                      <a16:creationId xmlns:a16="http://schemas.microsoft.com/office/drawing/2014/main" id="{D2C90ECB-E7D8-2D73-4034-BD4F2A4B20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49" name="Group 48">
                <a:extLst>
                  <a:ext uri="{FF2B5EF4-FFF2-40B4-BE49-F238E27FC236}">
                    <a16:creationId xmlns:a16="http://schemas.microsoft.com/office/drawing/2014/main" id="{F6C7DACB-AD99-1B06-69ED-2E0BDF3D03F8}"/>
                  </a:ext>
                </a:extLst>
              </p:cNvPr>
              <p:cNvGrpSpPr/>
              <p:nvPr/>
            </p:nvGrpSpPr>
            <p:grpSpPr>
              <a:xfrm>
                <a:off x="10740508" y="4081855"/>
                <a:ext cx="379423" cy="379423"/>
                <a:chOff x="2997970" y="2273249"/>
                <a:chExt cx="1936748" cy="1936748"/>
              </a:xfrm>
            </p:grpSpPr>
            <p:sp>
              <p:nvSpPr>
                <p:cNvPr id="50" name="Oval 49">
                  <a:extLst>
                    <a:ext uri="{FF2B5EF4-FFF2-40B4-BE49-F238E27FC236}">
                      <a16:creationId xmlns:a16="http://schemas.microsoft.com/office/drawing/2014/main" id="{64973DB5-E415-E537-94B9-ABDE292C35C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1" name="Graphic 50" descr="User with solid fill">
                  <a:extLst>
                    <a:ext uri="{FF2B5EF4-FFF2-40B4-BE49-F238E27FC236}">
                      <a16:creationId xmlns:a16="http://schemas.microsoft.com/office/drawing/2014/main" id="{BD6125F1-F013-70BC-A41B-46C4C8B294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52" name="Group 51">
                <a:extLst>
                  <a:ext uri="{FF2B5EF4-FFF2-40B4-BE49-F238E27FC236}">
                    <a16:creationId xmlns:a16="http://schemas.microsoft.com/office/drawing/2014/main" id="{AB7730FA-0216-AD84-1B94-F307AB6AD153}"/>
                  </a:ext>
                </a:extLst>
              </p:cNvPr>
              <p:cNvGrpSpPr/>
              <p:nvPr/>
            </p:nvGrpSpPr>
            <p:grpSpPr>
              <a:xfrm>
                <a:off x="11120614" y="4081855"/>
                <a:ext cx="379423" cy="379423"/>
                <a:chOff x="2997970" y="2273249"/>
                <a:chExt cx="1936748" cy="1936748"/>
              </a:xfrm>
            </p:grpSpPr>
            <p:sp>
              <p:nvSpPr>
                <p:cNvPr id="53" name="Oval 52">
                  <a:extLst>
                    <a:ext uri="{FF2B5EF4-FFF2-40B4-BE49-F238E27FC236}">
                      <a16:creationId xmlns:a16="http://schemas.microsoft.com/office/drawing/2014/main" id="{E420DA46-1721-D7B4-FD17-456E51ECE9C0}"/>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4" name="Graphic 53" descr="User with solid fill">
                  <a:extLst>
                    <a:ext uri="{FF2B5EF4-FFF2-40B4-BE49-F238E27FC236}">
                      <a16:creationId xmlns:a16="http://schemas.microsoft.com/office/drawing/2014/main" id="{64A29A46-8EDB-1ADA-9C95-54C1DA1880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55" name="Group 54">
                <a:extLst>
                  <a:ext uri="{FF2B5EF4-FFF2-40B4-BE49-F238E27FC236}">
                    <a16:creationId xmlns:a16="http://schemas.microsoft.com/office/drawing/2014/main" id="{75E5341A-8CE0-507E-6196-F0578D3C9805}"/>
                  </a:ext>
                </a:extLst>
              </p:cNvPr>
              <p:cNvGrpSpPr/>
              <p:nvPr/>
            </p:nvGrpSpPr>
            <p:grpSpPr>
              <a:xfrm>
                <a:off x="11500721" y="4081855"/>
                <a:ext cx="379423" cy="379423"/>
                <a:chOff x="2997970" y="2273249"/>
                <a:chExt cx="1936748" cy="1936748"/>
              </a:xfrm>
            </p:grpSpPr>
            <p:sp>
              <p:nvSpPr>
                <p:cNvPr id="56" name="Oval 55">
                  <a:extLst>
                    <a:ext uri="{FF2B5EF4-FFF2-40B4-BE49-F238E27FC236}">
                      <a16:creationId xmlns:a16="http://schemas.microsoft.com/office/drawing/2014/main" id="{67FF21FC-30C9-D526-3A5C-2D47A0873B3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7" name="Graphic 56" descr="User with solid fill">
                  <a:extLst>
                    <a:ext uri="{FF2B5EF4-FFF2-40B4-BE49-F238E27FC236}">
                      <a16:creationId xmlns:a16="http://schemas.microsoft.com/office/drawing/2014/main" id="{582BE040-1336-A4EF-CF9D-A5852F49A9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grpSp>
          <p:nvGrpSpPr>
            <p:cNvPr id="88" name="Group 87">
              <a:extLst>
                <a:ext uri="{FF2B5EF4-FFF2-40B4-BE49-F238E27FC236}">
                  <a16:creationId xmlns:a16="http://schemas.microsoft.com/office/drawing/2014/main" id="{2CBF7C9F-EB7D-369B-F405-D00F2E09E63A}"/>
                </a:ext>
              </a:extLst>
            </p:cNvPr>
            <p:cNvGrpSpPr/>
            <p:nvPr/>
          </p:nvGrpSpPr>
          <p:grpSpPr>
            <a:xfrm>
              <a:off x="8179410" y="4374685"/>
              <a:ext cx="3800378" cy="379423"/>
              <a:chOff x="8232166" y="4234255"/>
              <a:chExt cx="3800378" cy="379423"/>
            </a:xfrm>
          </p:grpSpPr>
          <p:grpSp>
            <p:nvGrpSpPr>
              <p:cNvPr id="58" name="Group 57">
                <a:extLst>
                  <a:ext uri="{FF2B5EF4-FFF2-40B4-BE49-F238E27FC236}">
                    <a16:creationId xmlns:a16="http://schemas.microsoft.com/office/drawing/2014/main" id="{D3E8E326-20D8-05C6-1434-779E73C8AA56}"/>
                  </a:ext>
                </a:extLst>
              </p:cNvPr>
              <p:cNvGrpSpPr/>
              <p:nvPr/>
            </p:nvGrpSpPr>
            <p:grpSpPr>
              <a:xfrm>
                <a:off x="8232166" y="4234255"/>
                <a:ext cx="379423" cy="379423"/>
                <a:chOff x="2997970" y="2273249"/>
                <a:chExt cx="1936748" cy="1936748"/>
              </a:xfrm>
            </p:grpSpPr>
            <p:sp>
              <p:nvSpPr>
                <p:cNvPr id="59" name="Oval 58">
                  <a:extLst>
                    <a:ext uri="{FF2B5EF4-FFF2-40B4-BE49-F238E27FC236}">
                      <a16:creationId xmlns:a16="http://schemas.microsoft.com/office/drawing/2014/main" id="{30009BFF-CBC0-40CB-5BF1-1C555B58F9C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0" name="Graphic 59" descr="User with solid fill">
                  <a:extLst>
                    <a:ext uri="{FF2B5EF4-FFF2-40B4-BE49-F238E27FC236}">
                      <a16:creationId xmlns:a16="http://schemas.microsoft.com/office/drawing/2014/main" id="{00DA2EEE-F7D7-3817-E16C-39EA409812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61" name="Group 60">
                <a:extLst>
                  <a:ext uri="{FF2B5EF4-FFF2-40B4-BE49-F238E27FC236}">
                    <a16:creationId xmlns:a16="http://schemas.microsoft.com/office/drawing/2014/main" id="{3F6230F2-5B26-DF50-A0E0-031A9B35AD04}"/>
                  </a:ext>
                </a:extLst>
              </p:cNvPr>
              <p:cNvGrpSpPr/>
              <p:nvPr/>
            </p:nvGrpSpPr>
            <p:grpSpPr>
              <a:xfrm>
                <a:off x="8612272" y="4234255"/>
                <a:ext cx="379423" cy="379423"/>
                <a:chOff x="2997970" y="2273249"/>
                <a:chExt cx="1936748" cy="1936748"/>
              </a:xfrm>
            </p:grpSpPr>
            <p:sp>
              <p:nvSpPr>
                <p:cNvPr id="62" name="Oval 61">
                  <a:extLst>
                    <a:ext uri="{FF2B5EF4-FFF2-40B4-BE49-F238E27FC236}">
                      <a16:creationId xmlns:a16="http://schemas.microsoft.com/office/drawing/2014/main" id="{F7295F48-21F2-746E-903D-1C3FB072EA4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3" name="Graphic 62" descr="User with solid fill">
                  <a:extLst>
                    <a:ext uri="{FF2B5EF4-FFF2-40B4-BE49-F238E27FC236}">
                      <a16:creationId xmlns:a16="http://schemas.microsoft.com/office/drawing/2014/main" id="{6C1F718F-953F-5068-DC03-591BC57D60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64" name="Group 63">
                <a:extLst>
                  <a:ext uri="{FF2B5EF4-FFF2-40B4-BE49-F238E27FC236}">
                    <a16:creationId xmlns:a16="http://schemas.microsoft.com/office/drawing/2014/main" id="{31959DE9-83F6-AD44-609D-C4AAE235980B}"/>
                  </a:ext>
                </a:extLst>
              </p:cNvPr>
              <p:cNvGrpSpPr/>
              <p:nvPr/>
            </p:nvGrpSpPr>
            <p:grpSpPr>
              <a:xfrm>
                <a:off x="8992378" y="4234255"/>
                <a:ext cx="379423" cy="379423"/>
                <a:chOff x="2997970" y="2273249"/>
                <a:chExt cx="1936748" cy="1936748"/>
              </a:xfrm>
            </p:grpSpPr>
            <p:sp>
              <p:nvSpPr>
                <p:cNvPr id="65" name="Oval 64">
                  <a:extLst>
                    <a:ext uri="{FF2B5EF4-FFF2-40B4-BE49-F238E27FC236}">
                      <a16:creationId xmlns:a16="http://schemas.microsoft.com/office/drawing/2014/main" id="{B76B34AF-6A2C-A70B-02ED-DFA8B98AFAB4}"/>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6" name="Graphic 65" descr="User with solid fill">
                  <a:extLst>
                    <a:ext uri="{FF2B5EF4-FFF2-40B4-BE49-F238E27FC236}">
                      <a16:creationId xmlns:a16="http://schemas.microsoft.com/office/drawing/2014/main" id="{4A34AC83-543A-3324-22D8-24498A2D80A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67" name="Group 66">
                <a:extLst>
                  <a:ext uri="{FF2B5EF4-FFF2-40B4-BE49-F238E27FC236}">
                    <a16:creationId xmlns:a16="http://schemas.microsoft.com/office/drawing/2014/main" id="{3DE58BBB-22BD-B1DC-8148-13B45EC3F319}"/>
                  </a:ext>
                </a:extLst>
              </p:cNvPr>
              <p:cNvGrpSpPr/>
              <p:nvPr/>
            </p:nvGrpSpPr>
            <p:grpSpPr>
              <a:xfrm>
                <a:off x="9372484" y="4234255"/>
                <a:ext cx="379423" cy="379423"/>
                <a:chOff x="2997970" y="2273249"/>
                <a:chExt cx="1936748" cy="1936748"/>
              </a:xfrm>
            </p:grpSpPr>
            <p:sp>
              <p:nvSpPr>
                <p:cNvPr id="68" name="Oval 67">
                  <a:extLst>
                    <a:ext uri="{FF2B5EF4-FFF2-40B4-BE49-F238E27FC236}">
                      <a16:creationId xmlns:a16="http://schemas.microsoft.com/office/drawing/2014/main" id="{4DC93F0B-4AB9-1D18-A10C-96DE717A0D5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9" name="Graphic 68" descr="User with solid fill">
                  <a:extLst>
                    <a:ext uri="{FF2B5EF4-FFF2-40B4-BE49-F238E27FC236}">
                      <a16:creationId xmlns:a16="http://schemas.microsoft.com/office/drawing/2014/main" id="{16499518-8B16-6C68-53BD-2C8F7F10D33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70" name="Group 69">
                <a:extLst>
                  <a:ext uri="{FF2B5EF4-FFF2-40B4-BE49-F238E27FC236}">
                    <a16:creationId xmlns:a16="http://schemas.microsoft.com/office/drawing/2014/main" id="{E41177D4-A774-8772-F72A-F7AFCAB0357D}"/>
                  </a:ext>
                </a:extLst>
              </p:cNvPr>
              <p:cNvGrpSpPr/>
              <p:nvPr/>
            </p:nvGrpSpPr>
            <p:grpSpPr>
              <a:xfrm>
                <a:off x="9752590" y="4234255"/>
                <a:ext cx="379423" cy="379423"/>
                <a:chOff x="2997970" y="2273249"/>
                <a:chExt cx="1936748" cy="1936748"/>
              </a:xfrm>
            </p:grpSpPr>
            <p:sp>
              <p:nvSpPr>
                <p:cNvPr id="71" name="Oval 70">
                  <a:extLst>
                    <a:ext uri="{FF2B5EF4-FFF2-40B4-BE49-F238E27FC236}">
                      <a16:creationId xmlns:a16="http://schemas.microsoft.com/office/drawing/2014/main" id="{71B850B2-E108-050C-DF53-1B9BB862AC9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2" name="Graphic 71" descr="User with solid fill">
                  <a:extLst>
                    <a:ext uri="{FF2B5EF4-FFF2-40B4-BE49-F238E27FC236}">
                      <a16:creationId xmlns:a16="http://schemas.microsoft.com/office/drawing/2014/main" id="{048624A9-7571-EF15-07CD-8F9B25E4CE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73" name="Group 72">
                <a:extLst>
                  <a:ext uri="{FF2B5EF4-FFF2-40B4-BE49-F238E27FC236}">
                    <a16:creationId xmlns:a16="http://schemas.microsoft.com/office/drawing/2014/main" id="{B31BDCA3-0886-6B96-2381-F4ABCBBD2DA8}"/>
                  </a:ext>
                </a:extLst>
              </p:cNvPr>
              <p:cNvGrpSpPr/>
              <p:nvPr/>
            </p:nvGrpSpPr>
            <p:grpSpPr>
              <a:xfrm>
                <a:off x="10132696" y="4234255"/>
                <a:ext cx="379423" cy="379423"/>
                <a:chOff x="2997970" y="2273249"/>
                <a:chExt cx="1936748" cy="1936748"/>
              </a:xfrm>
            </p:grpSpPr>
            <p:sp>
              <p:nvSpPr>
                <p:cNvPr id="74" name="Oval 73">
                  <a:extLst>
                    <a:ext uri="{FF2B5EF4-FFF2-40B4-BE49-F238E27FC236}">
                      <a16:creationId xmlns:a16="http://schemas.microsoft.com/office/drawing/2014/main" id="{DFC7D692-E0D4-2BB5-7391-80358F24A0E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5" name="Graphic 74" descr="User with solid fill">
                  <a:extLst>
                    <a:ext uri="{FF2B5EF4-FFF2-40B4-BE49-F238E27FC236}">
                      <a16:creationId xmlns:a16="http://schemas.microsoft.com/office/drawing/2014/main" id="{0DB208BD-D74C-360B-62FC-A4B72658BD4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76" name="Group 75">
                <a:extLst>
                  <a:ext uri="{FF2B5EF4-FFF2-40B4-BE49-F238E27FC236}">
                    <a16:creationId xmlns:a16="http://schemas.microsoft.com/office/drawing/2014/main" id="{3577FAE3-DB28-E169-7598-151842B3D770}"/>
                  </a:ext>
                </a:extLst>
              </p:cNvPr>
              <p:cNvGrpSpPr/>
              <p:nvPr/>
            </p:nvGrpSpPr>
            <p:grpSpPr>
              <a:xfrm>
                <a:off x="10512802" y="4234255"/>
                <a:ext cx="379423" cy="379423"/>
                <a:chOff x="2997970" y="2273249"/>
                <a:chExt cx="1936748" cy="1936748"/>
              </a:xfrm>
            </p:grpSpPr>
            <p:sp>
              <p:nvSpPr>
                <p:cNvPr id="77" name="Oval 76">
                  <a:extLst>
                    <a:ext uri="{FF2B5EF4-FFF2-40B4-BE49-F238E27FC236}">
                      <a16:creationId xmlns:a16="http://schemas.microsoft.com/office/drawing/2014/main" id="{413448FD-BB95-CCAE-5E23-F8CECEED0E31}"/>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8" name="Graphic 77" descr="User with solid fill">
                  <a:extLst>
                    <a:ext uri="{FF2B5EF4-FFF2-40B4-BE49-F238E27FC236}">
                      <a16:creationId xmlns:a16="http://schemas.microsoft.com/office/drawing/2014/main" id="{9A73CED6-2307-BBAD-0BC1-51A7B9DC31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79" name="Group 78">
                <a:extLst>
                  <a:ext uri="{FF2B5EF4-FFF2-40B4-BE49-F238E27FC236}">
                    <a16:creationId xmlns:a16="http://schemas.microsoft.com/office/drawing/2014/main" id="{A76E6CB2-54C2-F287-8371-FB0E439E9A83}"/>
                  </a:ext>
                </a:extLst>
              </p:cNvPr>
              <p:cNvGrpSpPr/>
              <p:nvPr/>
            </p:nvGrpSpPr>
            <p:grpSpPr>
              <a:xfrm>
                <a:off x="10892908" y="4234255"/>
                <a:ext cx="379423" cy="379423"/>
                <a:chOff x="2997970" y="2273249"/>
                <a:chExt cx="1936748" cy="1936748"/>
              </a:xfrm>
            </p:grpSpPr>
            <p:sp>
              <p:nvSpPr>
                <p:cNvPr id="80" name="Oval 79">
                  <a:extLst>
                    <a:ext uri="{FF2B5EF4-FFF2-40B4-BE49-F238E27FC236}">
                      <a16:creationId xmlns:a16="http://schemas.microsoft.com/office/drawing/2014/main" id="{A9C7D932-8103-4E04-1C1E-A8D72E8AC64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1" name="Graphic 80" descr="User with solid fill">
                  <a:extLst>
                    <a:ext uri="{FF2B5EF4-FFF2-40B4-BE49-F238E27FC236}">
                      <a16:creationId xmlns:a16="http://schemas.microsoft.com/office/drawing/2014/main" id="{EC4EE44D-1780-0C97-485E-8BB529F6AE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82" name="Group 81">
                <a:extLst>
                  <a:ext uri="{FF2B5EF4-FFF2-40B4-BE49-F238E27FC236}">
                    <a16:creationId xmlns:a16="http://schemas.microsoft.com/office/drawing/2014/main" id="{50B83EAF-55B0-C518-8E65-3B64AD2A1C74}"/>
                  </a:ext>
                </a:extLst>
              </p:cNvPr>
              <p:cNvGrpSpPr/>
              <p:nvPr/>
            </p:nvGrpSpPr>
            <p:grpSpPr>
              <a:xfrm>
                <a:off x="11273014" y="4234255"/>
                <a:ext cx="379423" cy="379423"/>
                <a:chOff x="2997970" y="2273249"/>
                <a:chExt cx="1936748" cy="1936748"/>
              </a:xfrm>
            </p:grpSpPr>
            <p:sp>
              <p:nvSpPr>
                <p:cNvPr id="83" name="Oval 82">
                  <a:extLst>
                    <a:ext uri="{FF2B5EF4-FFF2-40B4-BE49-F238E27FC236}">
                      <a16:creationId xmlns:a16="http://schemas.microsoft.com/office/drawing/2014/main" id="{E7E34033-4F97-7F8F-DAA0-041BD8B1277E}"/>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4" name="Graphic 83" descr="User with solid fill">
                  <a:extLst>
                    <a:ext uri="{FF2B5EF4-FFF2-40B4-BE49-F238E27FC236}">
                      <a16:creationId xmlns:a16="http://schemas.microsoft.com/office/drawing/2014/main" id="{B226C902-6255-3809-6B5F-838ED969B6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85" name="Group 84">
                <a:extLst>
                  <a:ext uri="{FF2B5EF4-FFF2-40B4-BE49-F238E27FC236}">
                    <a16:creationId xmlns:a16="http://schemas.microsoft.com/office/drawing/2014/main" id="{09492AA1-75D9-4297-1138-F0E2F43F2EEA}"/>
                  </a:ext>
                </a:extLst>
              </p:cNvPr>
              <p:cNvGrpSpPr/>
              <p:nvPr/>
            </p:nvGrpSpPr>
            <p:grpSpPr>
              <a:xfrm>
                <a:off x="11653121" y="4234255"/>
                <a:ext cx="379423" cy="379423"/>
                <a:chOff x="2997970" y="2273249"/>
                <a:chExt cx="1936748" cy="1936748"/>
              </a:xfrm>
            </p:grpSpPr>
            <p:sp>
              <p:nvSpPr>
                <p:cNvPr id="86" name="Oval 85">
                  <a:extLst>
                    <a:ext uri="{FF2B5EF4-FFF2-40B4-BE49-F238E27FC236}">
                      <a16:creationId xmlns:a16="http://schemas.microsoft.com/office/drawing/2014/main" id="{197144BA-939C-35BB-DA47-8CCFA5FD96F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7" name="Graphic 86" descr="User with solid fill">
                  <a:extLst>
                    <a:ext uri="{FF2B5EF4-FFF2-40B4-BE49-F238E27FC236}">
                      <a16:creationId xmlns:a16="http://schemas.microsoft.com/office/drawing/2014/main" id="{D18AEB03-537F-719E-B474-95921B163F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grpSp>
          <p:nvGrpSpPr>
            <p:cNvPr id="120" name="Group 119">
              <a:extLst>
                <a:ext uri="{FF2B5EF4-FFF2-40B4-BE49-F238E27FC236}">
                  <a16:creationId xmlns:a16="http://schemas.microsoft.com/office/drawing/2014/main" id="{F7F98E0D-FE59-90AA-6C42-94FF08D1B1C6}"/>
                </a:ext>
              </a:extLst>
            </p:cNvPr>
            <p:cNvGrpSpPr/>
            <p:nvPr/>
          </p:nvGrpSpPr>
          <p:grpSpPr>
            <a:xfrm>
              <a:off x="8179410" y="4819363"/>
              <a:ext cx="3800378" cy="379423"/>
              <a:chOff x="8232166" y="4234255"/>
              <a:chExt cx="3800378" cy="379423"/>
            </a:xfrm>
          </p:grpSpPr>
          <p:grpSp>
            <p:nvGrpSpPr>
              <p:cNvPr id="121" name="Group 120">
                <a:extLst>
                  <a:ext uri="{FF2B5EF4-FFF2-40B4-BE49-F238E27FC236}">
                    <a16:creationId xmlns:a16="http://schemas.microsoft.com/office/drawing/2014/main" id="{B956EE9A-E2E7-A5C4-FD63-5E12F12F9C98}"/>
                  </a:ext>
                </a:extLst>
              </p:cNvPr>
              <p:cNvGrpSpPr/>
              <p:nvPr/>
            </p:nvGrpSpPr>
            <p:grpSpPr>
              <a:xfrm>
                <a:off x="8232166" y="4234255"/>
                <a:ext cx="379423" cy="379423"/>
                <a:chOff x="2997970" y="2273249"/>
                <a:chExt cx="1936748" cy="1936748"/>
              </a:xfrm>
            </p:grpSpPr>
            <p:sp>
              <p:nvSpPr>
                <p:cNvPr id="149" name="Oval 148">
                  <a:extLst>
                    <a:ext uri="{FF2B5EF4-FFF2-40B4-BE49-F238E27FC236}">
                      <a16:creationId xmlns:a16="http://schemas.microsoft.com/office/drawing/2014/main" id="{A3D52FFB-325D-8C1D-A51E-6A6EC308A94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0" name="Graphic 149" descr="User with solid fill">
                  <a:extLst>
                    <a:ext uri="{FF2B5EF4-FFF2-40B4-BE49-F238E27FC236}">
                      <a16:creationId xmlns:a16="http://schemas.microsoft.com/office/drawing/2014/main" id="{3CDD8EBD-C3B8-7FFD-5650-60DBDFACEA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2" name="Group 121">
                <a:extLst>
                  <a:ext uri="{FF2B5EF4-FFF2-40B4-BE49-F238E27FC236}">
                    <a16:creationId xmlns:a16="http://schemas.microsoft.com/office/drawing/2014/main" id="{D7B55FBF-4387-AB2D-26AD-F6338C65F635}"/>
                  </a:ext>
                </a:extLst>
              </p:cNvPr>
              <p:cNvGrpSpPr/>
              <p:nvPr/>
            </p:nvGrpSpPr>
            <p:grpSpPr>
              <a:xfrm>
                <a:off x="8612272" y="4234255"/>
                <a:ext cx="379423" cy="379423"/>
                <a:chOff x="2997970" y="2273249"/>
                <a:chExt cx="1936748" cy="1936748"/>
              </a:xfrm>
            </p:grpSpPr>
            <p:sp>
              <p:nvSpPr>
                <p:cNvPr id="147" name="Oval 146">
                  <a:extLst>
                    <a:ext uri="{FF2B5EF4-FFF2-40B4-BE49-F238E27FC236}">
                      <a16:creationId xmlns:a16="http://schemas.microsoft.com/office/drawing/2014/main" id="{F2B746D1-2591-E24E-A1D6-1680F107B802}"/>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8" name="Graphic 147" descr="User with solid fill">
                  <a:extLst>
                    <a:ext uri="{FF2B5EF4-FFF2-40B4-BE49-F238E27FC236}">
                      <a16:creationId xmlns:a16="http://schemas.microsoft.com/office/drawing/2014/main" id="{4B18A7A4-D1A7-D3BB-6B94-2D5293A7DC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3" name="Group 122">
                <a:extLst>
                  <a:ext uri="{FF2B5EF4-FFF2-40B4-BE49-F238E27FC236}">
                    <a16:creationId xmlns:a16="http://schemas.microsoft.com/office/drawing/2014/main" id="{7907AB59-3BE3-6A17-28F5-2B48E987E316}"/>
                  </a:ext>
                </a:extLst>
              </p:cNvPr>
              <p:cNvGrpSpPr/>
              <p:nvPr/>
            </p:nvGrpSpPr>
            <p:grpSpPr>
              <a:xfrm>
                <a:off x="8992378" y="4234255"/>
                <a:ext cx="379423" cy="379423"/>
                <a:chOff x="2997970" y="2273249"/>
                <a:chExt cx="1936748" cy="1936748"/>
              </a:xfrm>
            </p:grpSpPr>
            <p:sp>
              <p:nvSpPr>
                <p:cNvPr id="145" name="Oval 144">
                  <a:extLst>
                    <a:ext uri="{FF2B5EF4-FFF2-40B4-BE49-F238E27FC236}">
                      <a16:creationId xmlns:a16="http://schemas.microsoft.com/office/drawing/2014/main" id="{E270EEA7-BBE9-172B-3EDA-AFF86C7F015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6" name="Graphic 145" descr="User with solid fill">
                  <a:extLst>
                    <a:ext uri="{FF2B5EF4-FFF2-40B4-BE49-F238E27FC236}">
                      <a16:creationId xmlns:a16="http://schemas.microsoft.com/office/drawing/2014/main" id="{D8FDA198-7197-8840-4091-319D79D6CD7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4" name="Group 123">
                <a:extLst>
                  <a:ext uri="{FF2B5EF4-FFF2-40B4-BE49-F238E27FC236}">
                    <a16:creationId xmlns:a16="http://schemas.microsoft.com/office/drawing/2014/main" id="{07AC3EB8-1AE5-D6F9-1164-CA34B6DB88BC}"/>
                  </a:ext>
                </a:extLst>
              </p:cNvPr>
              <p:cNvGrpSpPr/>
              <p:nvPr/>
            </p:nvGrpSpPr>
            <p:grpSpPr>
              <a:xfrm>
                <a:off x="9372484" y="4234255"/>
                <a:ext cx="379423" cy="379423"/>
                <a:chOff x="2997970" y="2273249"/>
                <a:chExt cx="1936748" cy="1936748"/>
              </a:xfrm>
            </p:grpSpPr>
            <p:sp>
              <p:nvSpPr>
                <p:cNvPr id="143" name="Oval 142">
                  <a:extLst>
                    <a:ext uri="{FF2B5EF4-FFF2-40B4-BE49-F238E27FC236}">
                      <a16:creationId xmlns:a16="http://schemas.microsoft.com/office/drawing/2014/main" id="{762D0935-0C71-C455-51DE-A5E636471E5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4" name="Graphic 143" descr="User with solid fill">
                  <a:extLst>
                    <a:ext uri="{FF2B5EF4-FFF2-40B4-BE49-F238E27FC236}">
                      <a16:creationId xmlns:a16="http://schemas.microsoft.com/office/drawing/2014/main" id="{3BB549E5-8201-1A2D-B7AF-B467B0C53D0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5" name="Group 124">
                <a:extLst>
                  <a:ext uri="{FF2B5EF4-FFF2-40B4-BE49-F238E27FC236}">
                    <a16:creationId xmlns:a16="http://schemas.microsoft.com/office/drawing/2014/main" id="{C1A00034-631E-87ED-4984-C9FDB2F1E4E4}"/>
                  </a:ext>
                </a:extLst>
              </p:cNvPr>
              <p:cNvGrpSpPr/>
              <p:nvPr/>
            </p:nvGrpSpPr>
            <p:grpSpPr>
              <a:xfrm>
                <a:off x="9752590" y="4234255"/>
                <a:ext cx="379423" cy="379423"/>
                <a:chOff x="2997970" y="2273249"/>
                <a:chExt cx="1936748" cy="1936748"/>
              </a:xfrm>
            </p:grpSpPr>
            <p:sp>
              <p:nvSpPr>
                <p:cNvPr id="141" name="Oval 140">
                  <a:extLst>
                    <a:ext uri="{FF2B5EF4-FFF2-40B4-BE49-F238E27FC236}">
                      <a16:creationId xmlns:a16="http://schemas.microsoft.com/office/drawing/2014/main" id="{B5BD026B-AC58-FBD8-968E-3A036F5A2B0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2" name="Graphic 141" descr="User with solid fill">
                  <a:extLst>
                    <a:ext uri="{FF2B5EF4-FFF2-40B4-BE49-F238E27FC236}">
                      <a16:creationId xmlns:a16="http://schemas.microsoft.com/office/drawing/2014/main" id="{39386A8E-AACE-CBB4-FE5A-5072318394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6" name="Group 125">
                <a:extLst>
                  <a:ext uri="{FF2B5EF4-FFF2-40B4-BE49-F238E27FC236}">
                    <a16:creationId xmlns:a16="http://schemas.microsoft.com/office/drawing/2014/main" id="{982BED79-6FD3-CCE8-DF21-55F37EA0B746}"/>
                  </a:ext>
                </a:extLst>
              </p:cNvPr>
              <p:cNvGrpSpPr/>
              <p:nvPr/>
            </p:nvGrpSpPr>
            <p:grpSpPr>
              <a:xfrm>
                <a:off x="10132696" y="4234255"/>
                <a:ext cx="379423" cy="379423"/>
                <a:chOff x="2997970" y="2273249"/>
                <a:chExt cx="1936748" cy="1936748"/>
              </a:xfrm>
            </p:grpSpPr>
            <p:sp>
              <p:nvSpPr>
                <p:cNvPr id="139" name="Oval 138">
                  <a:extLst>
                    <a:ext uri="{FF2B5EF4-FFF2-40B4-BE49-F238E27FC236}">
                      <a16:creationId xmlns:a16="http://schemas.microsoft.com/office/drawing/2014/main" id="{9AD356B9-0B73-5104-F6B3-805E23FEDD68}"/>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0" name="Graphic 139" descr="User with solid fill">
                  <a:extLst>
                    <a:ext uri="{FF2B5EF4-FFF2-40B4-BE49-F238E27FC236}">
                      <a16:creationId xmlns:a16="http://schemas.microsoft.com/office/drawing/2014/main" id="{C5D3FB8A-4A62-C2CE-7D29-C0104C6ACD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7" name="Group 126">
                <a:extLst>
                  <a:ext uri="{FF2B5EF4-FFF2-40B4-BE49-F238E27FC236}">
                    <a16:creationId xmlns:a16="http://schemas.microsoft.com/office/drawing/2014/main" id="{5843803D-C7A8-248F-87E3-32A572F04055}"/>
                  </a:ext>
                </a:extLst>
              </p:cNvPr>
              <p:cNvGrpSpPr/>
              <p:nvPr/>
            </p:nvGrpSpPr>
            <p:grpSpPr>
              <a:xfrm>
                <a:off x="10512802" y="4234255"/>
                <a:ext cx="379423" cy="379423"/>
                <a:chOff x="2997970" y="2273249"/>
                <a:chExt cx="1936748" cy="1936748"/>
              </a:xfrm>
            </p:grpSpPr>
            <p:sp>
              <p:nvSpPr>
                <p:cNvPr id="137" name="Oval 136">
                  <a:extLst>
                    <a:ext uri="{FF2B5EF4-FFF2-40B4-BE49-F238E27FC236}">
                      <a16:creationId xmlns:a16="http://schemas.microsoft.com/office/drawing/2014/main" id="{D12002A1-F390-91E3-4DB0-7C42FE6BD7DB}"/>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8" name="Graphic 137" descr="User with solid fill">
                  <a:extLst>
                    <a:ext uri="{FF2B5EF4-FFF2-40B4-BE49-F238E27FC236}">
                      <a16:creationId xmlns:a16="http://schemas.microsoft.com/office/drawing/2014/main" id="{6A7716BC-AD78-E164-8D00-ADC9EAE237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8" name="Group 127">
                <a:extLst>
                  <a:ext uri="{FF2B5EF4-FFF2-40B4-BE49-F238E27FC236}">
                    <a16:creationId xmlns:a16="http://schemas.microsoft.com/office/drawing/2014/main" id="{E0965B1C-C570-773B-0400-ADB4F02EAE7C}"/>
                  </a:ext>
                </a:extLst>
              </p:cNvPr>
              <p:cNvGrpSpPr/>
              <p:nvPr/>
            </p:nvGrpSpPr>
            <p:grpSpPr>
              <a:xfrm>
                <a:off x="10892908" y="4234255"/>
                <a:ext cx="379423" cy="379423"/>
                <a:chOff x="2997970" y="2273249"/>
                <a:chExt cx="1936748" cy="1936748"/>
              </a:xfrm>
            </p:grpSpPr>
            <p:sp>
              <p:nvSpPr>
                <p:cNvPr id="135" name="Oval 134">
                  <a:extLst>
                    <a:ext uri="{FF2B5EF4-FFF2-40B4-BE49-F238E27FC236}">
                      <a16:creationId xmlns:a16="http://schemas.microsoft.com/office/drawing/2014/main" id="{29B103A8-9C57-F8FB-9CEC-AF5414068BB4}"/>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6" name="Graphic 135" descr="User with solid fill">
                  <a:extLst>
                    <a:ext uri="{FF2B5EF4-FFF2-40B4-BE49-F238E27FC236}">
                      <a16:creationId xmlns:a16="http://schemas.microsoft.com/office/drawing/2014/main" id="{819BC9C5-BE86-E605-3C36-CE8CA012CBB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29" name="Group 128">
                <a:extLst>
                  <a:ext uri="{FF2B5EF4-FFF2-40B4-BE49-F238E27FC236}">
                    <a16:creationId xmlns:a16="http://schemas.microsoft.com/office/drawing/2014/main" id="{F6753364-023E-DAAB-0737-8E0DA4B6B606}"/>
                  </a:ext>
                </a:extLst>
              </p:cNvPr>
              <p:cNvGrpSpPr/>
              <p:nvPr/>
            </p:nvGrpSpPr>
            <p:grpSpPr>
              <a:xfrm>
                <a:off x="11273014" y="4234255"/>
                <a:ext cx="379423" cy="379423"/>
                <a:chOff x="2997970" y="2273249"/>
                <a:chExt cx="1936748" cy="1936748"/>
              </a:xfrm>
            </p:grpSpPr>
            <p:sp>
              <p:nvSpPr>
                <p:cNvPr id="133" name="Oval 132">
                  <a:extLst>
                    <a:ext uri="{FF2B5EF4-FFF2-40B4-BE49-F238E27FC236}">
                      <a16:creationId xmlns:a16="http://schemas.microsoft.com/office/drawing/2014/main" id="{79368A40-A1ED-092C-94CD-93517C818E0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4" name="Graphic 133" descr="User with solid fill">
                  <a:extLst>
                    <a:ext uri="{FF2B5EF4-FFF2-40B4-BE49-F238E27FC236}">
                      <a16:creationId xmlns:a16="http://schemas.microsoft.com/office/drawing/2014/main" id="{9A1DAF79-190B-550E-09A7-EE8E594AFA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30" name="Group 129">
                <a:extLst>
                  <a:ext uri="{FF2B5EF4-FFF2-40B4-BE49-F238E27FC236}">
                    <a16:creationId xmlns:a16="http://schemas.microsoft.com/office/drawing/2014/main" id="{7CE36BAC-2025-E395-16E1-A624034B05F2}"/>
                  </a:ext>
                </a:extLst>
              </p:cNvPr>
              <p:cNvGrpSpPr/>
              <p:nvPr/>
            </p:nvGrpSpPr>
            <p:grpSpPr>
              <a:xfrm>
                <a:off x="11653121" y="4234255"/>
                <a:ext cx="379423" cy="379423"/>
                <a:chOff x="2997970" y="2273249"/>
                <a:chExt cx="1936748" cy="1936748"/>
              </a:xfrm>
            </p:grpSpPr>
            <p:sp>
              <p:nvSpPr>
                <p:cNvPr id="131" name="Oval 130">
                  <a:extLst>
                    <a:ext uri="{FF2B5EF4-FFF2-40B4-BE49-F238E27FC236}">
                      <a16:creationId xmlns:a16="http://schemas.microsoft.com/office/drawing/2014/main" id="{9DF2FD0B-C293-49E9-61B6-83A9D86F64C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2" name="Graphic 131" descr="User with solid fill">
                  <a:extLst>
                    <a:ext uri="{FF2B5EF4-FFF2-40B4-BE49-F238E27FC236}">
                      <a16:creationId xmlns:a16="http://schemas.microsoft.com/office/drawing/2014/main" id="{86C6FC53-3909-C9FB-05E0-B852E54578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grpSp>
          <p:nvGrpSpPr>
            <p:cNvPr id="151" name="Group 150">
              <a:extLst>
                <a:ext uri="{FF2B5EF4-FFF2-40B4-BE49-F238E27FC236}">
                  <a16:creationId xmlns:a16="http://schemas.microsoft.com/office/drawing/2014/main" id="{8C5D70A0-A292-9220-5422-DEB0D9108BBF}"/>
                </a:ext>
              </a:extLst>
            </p:cNvPr>
            <p:cNvGrpSpPr/>
            <p:nvPr/>
          </p:nvGrpSpPr>
          <p:grpSpPr>
            <a:xfrm>
              <a:off x="8179410" y="5264041"/>
              <a:ext cx="3800378" cy="379423"/>
              <a:chOff x="8232166" y="4234255"/>
              <a:chExt cx="3800378" cy="379423"/>
            </a:xfrm>
          </p:grpSpPr>
          <p:grpSp>
            <p:nvGrpSpPr>
              <p:cNvPr id="152" name="Group 151">
                <a:extLst>
                  <a:ext uri="{FF2B5EF4-FFF2-40B4-BE49-F238E27FC236}">
                    <a16:creationId xmlns:a16="http://schemas.microsoft.com/office/drawing/2014/main" id="{F41CE57D-BAFD-844F-A85C-EA6EF73088A4}"/>
                  </a:ext>
                </a:extLst>
              </p:cNvPr>
              <p:cNvGrpSpPr/>
              <p:nvPr/>
            </p:nvGrpSpPr>
            <p:grpSpPr>
              <a:xfrm>
                <a:off x="8232166" y="4234255"/>
                <a:ext cx="379423" cy="379423"/>
                <a:chOff x="2997970" y="2273249"/>
                <a:chExt cx="1936748" cy="1936748"/>
              </a:xfrm>
            </p:grpSpPr>
            <p:sp>
              <p:nvSpPr>
                <p:cNvPr id="180" name="Oval 179">
                  <a:extLst>
                    <a:ext uri="{FF2B5EF4-FFF2-40B4-BE49-F238E27FC236}">
                      <a16:creationId xmlns:a16="http://schemas.microsoft.com/office/drawing/2014/main" id="{0E138EAF-F99D-F8E6-747E-663AC95ABF6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81" name="Graphic 180" descr="User with solid fill">
                  <a:extLst>
                    <a:ext uri="{FF2B5EF4-FFF2-40B4-BE49-F238E27FC236}">
                      <a16:creationId xmlns:a16="http://schemas.microsoft.com/office/drawing/2014/main" id="{733F55D4-8389-FB11-C6AA-4B695DC29C6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53" name="Group 152">
                <a:extLst>
                  <a:ext uri="{FF2B5EF4-FFF2-40B4-BE49-F238E27FC236}">
                    <a16:creationId xmlns:a16="http://schemas.microsoft.com/office/drawing/2014/main" id="{526EE03B-8F35-B97D-4AA3-A976D9FBC95B}"/>
                  </a:ext>
                </a:extLst>
              </p:cNvPr>
              <p:cNvGrpSpPr/>
              <p:nvPr/>
            </p:nvGrpSpPr>
            <p:grpSpPr>
              <a:xfrm>
                <a:off x="8612272" y="4234255"/>
                <a:ext cx="379423" cy="379423"/>
                <a:chOff x="2997970" y="2273249"/>
                <a:chExt cx="1936748" cy="1936748"/>
              </a:xfrm>
            </p:grpSpPr>
            <p:sp>
              <p:nvSpPr>
                <p:cNvPr id="178" name="Oval 177">
                  <a:extLst>
                    <a:ext uri="{FF2B5EF4-FFF2-40B4-BE49-F238E27FC236}">
                      <a16:creationId xmlns:a16="http://schemas.microsoft.com/office/drawing/2014/main" id="{914194D5-4AC0-E068-1091-070D6D3AE586}"/>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9" name="Graphic 178" descr="User with solid fill">
                  <a:extLst>
                    <a:ext uri="{FF2B5EF4-FFF2-40B4-BE49-F238E27FC236}">
                      <a16:creationId xmlns:a16="http://schemas.microsoft.com/office/drawing/2014/main" id="{A0FE731F-08B0-B77D-6613-9A3B2B101A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54" name="Group 153">
                <a:extLst>
                  <a:ext uri="{FF2B5EF4-FFF2-40B4-BE49-F238E27FC236}">
                    <a16:creationId xmlns:a16="http://schemas.microsoft.com/office/drawing/2014/main" id="{41892720-2FC7-201B-DE1A-E68459A4C596}"/>
                  </a:ext>
                </a:extLst>
              </p:cNvPr>
              <p:cNvGrpSpPr/>
              <p:nvPr/>
            </p:nvGrpSpPr>
            <p:grpSpPr>
              <a:xfrm>
                <a:off x="8992378" y="4234255"/>
                <a:ext cx="379423" cy="379423"/>
                <a:chOff x="2997970" y="2273249"/>
                <a:chExt cx="1936748" cy="1936748"/>
              </a:xfrm>
            </p:grpSpPr>
            <p:sp>
              <p:nvSpPr>
                <p:cNvPr id="176" name="Oval 175">
                  <a:extLst>
                    <a:ext uri="{FF2B5EF4-FFF2-40B4-BE49-F238E27FC236}">
                      <a16:creationId xmlns:a16="http://schemas.microsoft.com/office/drawing/2014/main" id="{48CE0385-6DD9-6A63-7BBB-09F165CFFBA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7" name="Graphic 176" descr="User with solid fill">
                  <a:extLst>
                    <a:ext uri="{FF2B5EF4-FFF2-40B4-BE49-F238E27FC236}">
                      <a16:creationId xmlns:a16="http://schemas.microsoft.com/office/drawing/2014/main" id="{DFE970C1-878C-6DFE-C0BD-9E96137C6CF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55" name="Group 154">
                <a:extLst>
                  <a:ext uri="{FF2B5EF4-FFF2-40B4-BE49-F238E27FC236}">
                    <a16:creationId xmlns:a16="http://schemas.microsoft.com/office/drawing/2014/main" id="{3A82138E-4FF3-95AB-C85B-B515D6AE42BB}"/>
                  </a:ext>
                </a:extLst>
              </p:cNvPr>
              <p:cNvGrpSpPr/>
              <p:nvPr/>
            </p:nvGrpSpPr>
            <p:grpSpPr>
              <a:xfrm>
                <a:off x="9372484" y="4234255"/>
                <a:ext cx="379423" cy="379423"/>
                <a:chOff x="2997970" y="2273249"/>
                <a:chExt cx="1936748" cy="1936748"/>
              </a:xfrm>
            </p:grpSpPr>
            <p:sp>
              <p:nvSpPr>
                <p:cNvPr id="174" name="Oval 173">
                  <a:extLst>
                    <a:ext uri="{FF2B5EF4-FFF2-40B4-BE49-F238E27FC236}">
                      <a16:creationId xmlns:a16="http://schemas.microsoft.com/office/drawing/2014/main" id="{14EC2594-6CE8-4D36-3E85-9453792D50A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5" name="Graphic 174" descr="User with solid fill">
                  <a:extLst>
                    <a:ext uri="{FF2B5EF4-FFF2-40B4-BE49-F238E27FC236}">
                      <a16:creationId xmlns:a16="http://schemas.microsoft.com/office/drawing/2014/main" id="{B58348EB-500D-D859-9F11-39C4BB0C12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56" name="Group 155">
                <a:extLst>
                  <a:ext uri="{FF2B5EF4-FFF2-40B4-BE49-F238E27FC236}">
                    <a16:creationId xmlns:a16="http://schemas.microsoft.com/office/drawing/2014/main" id="{D813CB73-444B-9C04-04B8-D0C6BB6406A7}"/>
                  </a:ext>
                </a:extLst>
              </p:cNvPr>
              <p:cNvGrpSpPr/>
              <p:nvPr/>
            </p:nvGrpSpPr>
            <p:grpSpPr>
              <a:xfrm>
                <a:off x="9752590" y="4234255"/>
                <a:ext cx="379423" cy="379423"/>
                <a:chOff x="2997970" y="2273249"/>
                <a:chExt cx="1936748" cy="1936748"/>
              </a:xfrm>
            </p:grpSpPr>
            <p:sp>
              <p:nvSpPr>
                <p:cNvPr id="172" name="Oval 171">
                  <a:extLst>
                    <a:ext uri="{FF2B5EF4-FFF2-40B4-BE49-F238E27FC236}">
                      <a16:creationId xmlns:a16="http://schemas.microsoft.com/office/drawing/2014/main" id="{17366A7C-B70D-4F7F-77B6-49C9B6EEE1D8}"/>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3" name="Graphic 172" descr="User with solid fill">
                  <a:extLst>
                    <a:ext uri="{FF2B5EF4-FFF2-40B4-BE49-F238E27FC236}">
                      <a16:creationId xmlns:a16="http://schemas.microsoft.com/office/drawing/2014/main" id="{2C4ECCC2-1CA3-21FC-540E-0BBDD02E19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57" name="Group 156">
                <a:extLst>
                  <a:ext uri="{FF2B5EF4-FFF2-40B4-BE49-F238E27FC236}">
                    <a16:creationId xmlns:a16="http://schemas.microsoft.com/office/drawing/2014/main" id="{B69C0C3C-1316-F3E0-B4AC-FB817142640C}"/>
                  </a:ext>
                </a:extLst>
              </p:cNvPr>
              <p:cNvGrpSpPr/>
              <p:nvPr/>
            </p:nvGrpSpPr>
            <p:grpSpPr>
              <a:xfrm>
                <a:off x="10132696" y="4234255"/>
                <a:ext cx="379423" cy="379423"/>
                <a:chOff x="2997970" y="2273249"/>
                <a:chExt cx="1936748" cy="1936748"/>
              </a:xfrm>
            </p:grpSpPr>
            <p:sp>
              <p:nvSpPr>
                <p:cNvPr id="170" name="Oval 169">
                  <a:extLst>
                    <a:ext uri="{FF2B5EF4-FFF2-40B4-BE49-F238E27FC236}">
                      <a16:creationId xmlns:a16="http://schemas.microsoft.com/office/drawing/2014/main" id="{129DF6E7-7043-5DD8-2037-E0183922E3BE}"/>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1" name="Graphic 170" descr="User with solid fill">
                  <a:extLst>
                    <a:ext uri="{FF2B5EF4-FFF2-40B4-BE49-F238E27FC236}">
                      <a16:creationId xmlns:a16="http://schemas.microsoft.com/office/drawing/2014/main" id="{0FE05265-35AF-1FE3-8A42-81D7794303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58" name="Group 157">
                <a:extLst>
                  <a:ext uri="{FF2B5EF4-FFF2-40B4-BE49-F238E27FC236}">
                    <a16:creationId xmlns:a16="http://schemas.microsoft.com/office/drawing/2014/main" id="{0B6FF5EF-0A60-807B-6D7C-FD49608D7119}"/>
                  </a:ext>
                </a:extLst>
              </p:cNvPr>
              <p:cNvGrpSpPr/>
              <p:nvPr/>
            </p:nvGrpSpPr>
            <p:grpSpPr>
              <a:xfrm>
                <a:off x="10512802" y="4234255"/>
                <a:ext cx="379423" cy="379423"/>
                <a:chOff x="2997970" y="2273249"/>
                <a:chExt cx="1936748" cy="1936748"/>
              </a:xfrm>
            </p:grpSpPr>
            <p:sp>
              <p:nvSpPr>
                <p:cNvPr id="168" name="Oval 167">
                  <a:extLst>
                    <a:ext uri="{FF2B5EF4-FFF2-40B4-BE49-F238E27FC236}">
                      <a16:creationId xmlns:a16="http://schemas.microsoft.com/office/drawing/2014/main" id="{84455386-7575-6ABF-ECBA-5B87A5B1973E}"/>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9" name="Graphic 168" descr="User with solid fill">
                  <a:extLst>
                    <a:ext uri="{FF2B5EF4-FFF2-40B4-BE49-F238E27FC236}">
                      <a16:creationId xmlns:a16="http://schemas.microsoft.com/office/drawing/2014/main" id="{F7666318-8D92-D992-A123-9E73D8229F2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59" name="Group 158">
                <a:extLst>
                  <a:ext uri="{FF2B5EF4-FFF2-40B4-BE49-F238E27FC236}">
                    <a16:creationId xmlns:a16="http://schemas.microsoft.com/office/drawing/2014/main" id="{1D33D54D-21F8-1DAE-1429-947526951EDF}"/>
                  </a:ext>
                </a:extLst>
              </p:cNvPr>
              <p:cNvGrpSpPr/>
              <p:nvPr/>
            </p:nvGrpSpPr>
            <p:grpSpPr>
              <a:xfrm>
                <a:off x="10892908" y="4234255"/>
                <a:ext cx="379423" cy="379423"/>
                <a:chOff x="2997970" y="2273249"/>
                <a:chExt cx="1936748" cy="1936748"/>
              </a:xfrm>
            </p:grpSpPr>
            <p:sp>
              <p:nvSpPr>
                <p:cNvPr id="166" name="Oval 165">
                  <a:extLst>
                    <a:ext uri="{FF2B5EF4-FFF2-40B4-BE49-F238E27FC236}">
                      <a16:creationId xmlns:a16="http://schemas.microsoft.com/office/drawing/2014/main" id="{ABA0A0E0-04D8-62FF-25E0-5C66B0CC36E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7" name="Graphic 166" descr="User with solid fill">
                  <a:extLst>
                    <a:ext uri="{FF2B5EF4-FFF2-40B4-BE49-F238E27FC236}">
                      <a16:creationId xmlns:a16="http://schemas.microsoft.com/office/drawing/2014/main" id="{A24EBF86-3343-2DCB-4956-0A9B7A7027A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60" name="Group 159">
                <a:extLst>
                  <a:ext uri="{FF2B5EF4-FFF2-40B4-BE49-F238E27FC236}">
                    <a16:creationId xmlns:a16="http://schemas.microsoft.com/office/drawing/2014/main" id="{1FE89DD7-3F87-2D6C-587A-DD7987888684}"/>
                  </a:ext>
                </a:extLst>
              </p:cNvPr>
              <p:cNvGrpSpPr/>
              <p:nvPr/>
            </p:nvGrpSpPr>
            <p:grpSpPr>
              <a:xfrm>
                <a:off x="11273014" y="4234255"/>
                <a:ext cx="379423" cy="379423"/>
                <a:chOff x="2997970" y="2273249"/>
                <a:chExt cx="1936748" cy="1936748"/>
              </a:xfrm>
            </p:grpSpPr>
            <p:sp>
              <p:nvSpPr>
                <p:cNvPr id="164" name="Oval 163">
                  <a:extLst>
                    <a:ext uri="{FF2B5EF4-FFF2-40B4-BE49-F238E27FC236}">
                      <a16:creationId xmlns:a16="http://schemas.microsoft.com/office/drawing/2014/main" id="{333795A8-A2A2-9AF1-9E82-88313F6885C7}"/>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5" name="Graphic 164" descr="User with solid fill">
                  <a:extLst>
                    <a:ext uri="{FF2B5EF4-FFF2-40B4-BE49-F238E27FC236}">
                      <a16:creationId xmlns:a16="http://schemas.microsoft.com/office/drawing/2014/main" id="{7693D0E3-4168-6385-C12B-31D2E792E1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61" name="Group 160">
                <a:extLst>
                  <a:ext uri="{FF2B5EF4-FFF2-40B4-BE49-F238E27FC236}">
                    <a16:creationId xmlns:a16="http://schemas.microsoft.com/office/drawing/2014/main" id="{DBE59632-823A-A6D5-A3A0-CB7369F5B787}"/>
                  </a:ext>
                </a:extLst>
              </p:cNvPr>
              <p:cNvGrpSpPr/>
              <p:nvPr/>
            </p:nvGrpSpPr>
            <p:grpSpPr>
              <a:xfrm>
                <a:off x="11653121" y="4234255"/>
                <a:ext cx="379423" cy="379423"/>
                <a:chOff x="2997970" y="2273249"/>
                <a:chExt cx="1936748" cy="1936748"/>
              </a:xfrm>
            </p:grpSpPr>
            <p:sp>
              <p:nvSpPr>
                <p:cNvPr id="162" name="Oval 161">
                  <a:extLst>
                    <a:ext uri="{FF2B5EF4-FFF2-40B4-BE49-F238E27FC236}">
                      <a16:creationId xmlns:a16="http://schemas.microsoft.com/office/drawing/2014/main" id="{3BCCA744-59F1-6BD7-45D3-73AF2E3F798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3" name="Graphic 162" descr="User with solid fill">
                  <a:extLst>
                    <a:ext uri="{FF2B5EF4-FFF2-40B4-BE49-F238E27FC236}">
                      <a16:creationId xmlns:a16="http://schemas.microsoft.com/office/drawing/2014/main" id="{2F113C65-42A7-A72C-3DE7-29154F07E5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grpSp>
          <p:nvGrpSpPr>
            <p:cNvPr id="182" name="Group 181">
              <a:extLst>
                <a:ext uri="{FF2B5EF4-FFF2-40B4-BE49-F238E27FC236}">
                  <a16:creationId xmlns:a16="http://schemas.microsoft.com/office/drawing/2014/main" id="{0AC66366-72DF-3ADA-45F9-0213B69501E7}"/>
                </a:ext>
              </a:extLst>
            </p:cNvPr>
            <p:cNvGrpSpPr/>
            <p:nvPr/>
          </p:nvGrpSpPr>
          <p:grpSpPr>
            <a:xfrm>
              <a:off x="8179410" y="5708719"/>
              <a:ext cx="3800378" cy="379423"/>
              <a:chOff x="8232166" y="4234255"/>
              <a:chExt cx="3800378" cy="379423"/>
            </a:xfrm>
          </p:grpSpPr>
          <p:grpSp>
            <p:nvGrpSpPr>
              <p:cNvPr id="183" name="Group 182">
                <a:extLst>
                  <a:ext uri="{FF2B5EF4-FFF2-40B4-BE49-F238E27FC236}">
                    <a16:creationId xmlns:a16="http://schemas.microsoft.com/office/drawing/2014/main" id="{289A7F76-0000-4A16-B7F0-8F9FBF18AD02}"/>
                  </a:ext>
                </a:extLst>
              </p:cNvPr>
              <p:cNvGrpSpPr/>
              <p:nvPr/>
            </p:nvGrpSpPr>
            <p:grpSpPr>
              <a:xfrm>
                <a:off x="8232166" y="4234255"/>
                <a:ext cx="379423" cy="379423"/>
                <a:chOff x="2997970" y="2273249"/>
                <a:chExt cx="1936748" cy="1936748"/>
              </a:xfrm>
            </p:grpSpPr>
            <p:sp>
              <p:nvSpPr>
                <p:cNvPr id="211" name="Oval 210">
                  <a:extLst>
                    <a:ext uri="{FF2B5EF4-FFF2-40B4-BE49-F238E27FC236}">
                      <a16:creationId xmlns:a16="http://schemas.microsoft.com/office/drawing/2014/main" id="{ECC1DE1A-6C31-5C9D-1E94-4038B906159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2" name="Graphic 211" descr="User with solid fill">
                  <a:extLst>
                    <a:ext uri="{FF2B5EF4-FFF2-40B4-BE49-F238E27FC236}">
                      <a16:creationId xmlns:a16="http://schemas.microsoft.com/office/drawing/2014/main" id="{DB8B34FC-5958-C9A5-ADEC-BAC0C250D47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84" name="Group 183">
                <a:extLst>
                  <a:ext uri="{FF2B5EF4-FFF2-40B4-BE49-F238E27FC236}">
                    <a16:creationId xmlns:a16="http://schemas.microsoft.com/office/drawing/2014/main" id="{BD93A17C-D37A-C1B7-996B-E773307BD483}"/>
                  </a:ext>
                </a:extLst>
              </p:cNvPr>
              <p:cNvGrpSpPr/>
              <p:nvPr/>
            </p:nvGrpSpPr>
            <p:grpSpPr>
              <a:xfrm>
                <a:off x="8612272" y="4234255"/>
                <a:ext cx="379423" cy="379423"/>
                <a:chOff x="2997970" y="2273249"/>
                <a:chExt cx="1936748" cy="1936748"/>
              </a:xfrm>
            </p:grpSpPr>
            <p:sp>
              <p:nvSpPr>
                <p:cNvPr id="209" name="Oval 208">
                  <a:extLst>
                    <a:ext uri="{FF2B5EF4-FFF2-40B4-BE49-F238E27FC236}">
                      <a16:creationId xmlns:a16="http://schemas.microsoft.com/office/drawing/2014/main" id="{25F61901-A1C5-0EB2-2808-1B1E7EDB8D4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0" name="Graphic 209" descr="User with solid fill">
                  <a:extLst>
                    <a:ext uri="{FF2B5EF4-FFF2-40B4-BE49-F238E27FC236}">
                      <a16:creationId xmlns:a16="http://schemas.microsoft.com/office/drawing/2014/main" id="{9778C352-7353-AE00-0DD4-3E71464EBB9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85" name="Group 184">
                <a:extLst>
                  <a:ext uri="{FF2B5EF4-FFF2-40B4-BE49-F238E27FC236}">
                    <a16:creationId xmlns:a16="http://schemas.microsoft.com/office/drawing/2014/main" id="{CD010B03-1D1D-91CB-A3FD-E42DB209A99F}"/>
                  </a:ext>
                </a:extLst>
              </p:cNvPr>
              <p:cNvGrpSpPr/>
              <p:nvPr/>
            </p:nvGrpSpPr>
            <p:grpSpPr>
              <a:xfrm>
                <a:off x="8992378" y="4234255"/>
                <a:ext cx="379423" cy="379423"/>
                <a:chOff x="2997970" y="2273249"/>
                <a:chExt cx="1936748" cy="1936748"/>
              </a:xfrm>
            </p:grpSpPr>
            <p:sp>
              <p:nvSpPr>
                <p:cNvPr id="207" name="Oval 206">
                  <a:extLst>
                    <a:ext uri="{FF2B5EF4-FFF2-40B4-BE49-F238E27FC236}">
                      <a16:creationId xmlns:a16="http://schemas.microsoft.com/office/drawing/2014/main" id="{0DB58B92-7638-3202-E56C-C72134AEC196}"/>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8" name="Graphic 207" descr="User with solid fill">
                  <a:extLst>
                    <a:ext uri="{FF2B5EF4-FFF2-40B4-BE49-F238E27FC236}">
                      <a16:creationId xmlns:a16="http://schemas.microsoft.com/office/drawing/2014/main" id="{9DE760E5-03A3-C0D2-5913-F55FC5E524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86" name="Group 185">
                <a:extLst>
                  <a:ext uri="{FF2B5EF4-FFF2-40B4-BE49-F238E27FC236}">
                    <a16:creationId xmlns:a16="http://schemas.microsoft.com/office/drawing/2014/main" id="{D896CD73-B2E4-83DC-B5C6-C084637AC146}"/>
                  </a:ext>
                </a:extLst>
              </p:cNvPr>
              <p:cNvGrpSpPr/>
              <p:nvPr/>
            </p:nvGrpSpPr>
            <p:grpSpPr>
              <a:xfrm>
                <a:off x="9372484" y="4234255"/>
                <a:ext cx="379423" cy="379423"/>
                <a:chOff x="2997970" y="2273249"/>
                <a:chExt cx="1936748" cy="1936748"/>
              </a:xfrm>
            </p:grpSpPr>
            <p:sp>
              <p:nvSpPr>
                <p:cNvPr id="205" name="Oval 204">
                  <a:extLst>
                    <a:ext uri="{FF2B5EF4-FFF2-40B4-BE49-F238E27FC236}">
                      <a16:creationId xmlns:a16="http://schemas.microsoft.com/office/drawing/2014/main" id="{29D0CF76-2274-A148-208E-C82AD432DC6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6" name="Graphic 205" descr="User with solid fill">
                  <a:extLst>
                    <a:ext uri="{FF2B5EF4-FFF2-40B4-BE49-F238E27FC236}">
                      <a16:creationId xmlns:a16="http://schemas.microsoft.com/office/drawing/2014/main" id="{4665BB03-02D6-F8B3-C4F8-B55246E7F5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87" name="Group 186">
                <a:extLst>
                  <a:ext uri="{FF2B5EF4-FFF2-40B4-BE49-F238E27FC236}">
                    <a16:creationId xmlns:a16="http://schemas.microsoft.com/office/drawing/2014/main" id="{1D4592DA-92E9-5B62-8017-9CFC4FBEB284}"/>
                  </a:ext>
                </a:extLst>
              </p:cNvPr>
              <p:cNvGrpSpPr/>
              <p:nvPr/>
            </p:nvGrpSpPr>
            <p:grpSpPr>
              <a:xfrm>
                <a:off x="9752590" y="4234255"/>
                <a:ext cx="379423" cy="379423"/>
                <a:chOff x="2997970" y="2273249"/>
                <a:chExt cx="1936748" cy="1936748"/>
              </a:xfrm>
            </p:grpSpPr>
            <p:sp>
              <p:nvSpPr>
                <p:cNvPr id="203" name="Oval 202">
                  <a:extLst>
                    <a:ext uri="{FF2B5EF4-FFF2-40B4-BE49-F238E27FC236}">
                      <a16:creationId xmlns:a16="http://schemas.microsoft.com/office/drawing/2014/main" id="{AB34C40F-9F1B-BB5F-E160-CFC5606DE6C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4" name="Graphic 203" descr="User with solid fill">
                  <a:extLst>
                    <a:ext uri="{FF2B5EF4-FFF2-40B4-BE49-F238E27FC236}">
                      <a16:creationId xmlns:a16="http://schemas.microsoft.com/office/drawing/2014/main" id="{E1A2487B-3884-5A3C-9165-F595216CF8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88" name="Group 187">
                <a:extLst>
                  <a:ext uri="{FF2B5EF4-FFF2-40B4-BE49-F238E27FC236}">
                    <a16:creationId xmlns:a16="http://schemas.microsoft.com/office/drawing/2014/main" id="{32976061-44C4-E385-01B9-23D962320A61}"/>
                  </a:ext>
                </a:extLst>
              </p:cNvPr>
              <p:cNvGrpSpPr/>
              <p:nvPr/>
            </p:nvGrpSpPr>
            <p:grpSpPr>
              <a:xfrm>
                <a:off x="10132696" y="4234255"/>
                <a:ext cx="379423" cy="379423"/>
                <a:chOff x="2997970" y="2273249"/>
                <a:chExt cx="1936748" cy="1936748"/>
              </a:xfrm>
            </p:grpSpPr>
            <p:sp>
              <p:nvSpPr>
                <p:cNvPr id="201" name="Oval 200">
                  <a:extLst>
                    <a:ext uri="{FF2B5EF4-FFF2-40B4-BE49-F238E27FC236}">
                      <a16:creationId xmlns:a16="http://schemas.microsoft.com/office/drawing/2014/main" id="{69C78D3C-3722-1ADD-8703-90E963A35FE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2" name="Graphic 201" descr="User with solid fill">
                  <a:extLst>
                    <a:ext uri="{FF2B5EF4-FFF2-40B4-BE49-F238E27FC236}">
                      <a16:creationId xmlns:a16="http://schemas.microsoft.com/office/drawing/2014/main" id="{A0C50BAB-9E49-D447-2C57-F970C1EE13C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89" name="Group 188">
                <a:extLst>
                  <a:ext uri="{FF2B5EF4-FFF2-40B4-BE49-F238E27FC236}">
                    <a16:creationId xmlns:a16="http://schemas.microsoft.com/office/drawing/2014/main" id="{C600B3B9-FC4A-AB54-18B9-C511FC17B568}"/>
                  </a:ext>
                </a:extLst>
              </p:cNvPr>
              <p:cNvGrpSpPr/>
              <p:nvPr/>
            </p:nvGrpSpPr>
            <p:grpSpPr>
              <a:xfrm>
                <a:off x="10512802" y="4234255"/>
                <a:ext cx="379423" cy="379423"/>
                <a:chOff x="2997970" y="2273249"/>
                <a:chExt cx="1936748" cy="1936748"/>
              </a:xfrm>
            </p:grpSpPr>
            <p:sp>
              <p:nvSpPr>
                <p:cNvPr id="199" name="Oval 198">
                  <a:extLst>
                    <a:ext uri="{FF2B5EF4-FFF2-40B4-BE49-F238E27FC236}">
                      <a16:creationId xmlns:a16="http://schemas.microsoft.com/office/drawing/2014/main" id="{CBEE4E55-6911-608A-FCDC-7F4FC8352BC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0" name="Graphic 199" descr="User with solid fill">
                  <a:extLst>
                    <a:ext uri="{FF2B5EF4-FFF2-40B4-BE49-F238E27FC236}">
                      <a16:creationId xmlns:a16="http://schemas.microsoft.com/office/drawing/2014/main" id="{619A3098-8ECE-2DF8-2CA9-C9A833FB16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90" name="Group 189">
                <a:extLst>
                  <a:ext uri="{FF2B5EF4-FFF2-40B4-BE49-F238E27FC236}">
                    <a16:creationId xmlns:a16="http://schemas.microsoft.com/office/drawing/2014/main" id="{03DB02CE-333F-965E-5F3F-178880B3CBD4}"/>
                  </a:ext>
                </a:extLst>
              </p:cNvPr>
              <p:cNvGrpSpPr/>
              <p:nvPr/>
            </p:nvGrpSpPr>
            <p:grpSpPr>
              <a:xfrm>
                <a:off x="10892908" y="4234255"/>
                <a:ext cx="379423" cy="379423"/>
                <a:chOff x="2997970" y="2273249"/>
                <a:chExt cx="1936748" cy="1936748"/>
              </a:xfrm>
            </p:grpSpPr>
            <p:sp>
              <p:nvSpPr>
                <p:cNvPr id="197" name="Oval 196">
                  <a:extLst>
                    <a:ext uri="{FF2B5EF4-FFF2-40B4-BE49-F238E27FC236}">
                      <a16:creationId xmlns:a16="http://schemas.microsoft.com/office/drawing/2014/main" id="{293FC7EF-001F-7807-6713-9D1D91ED887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8" name="Graphic 197" descr="User with solid fill">
                  <a:extLst>
                    <a:ext uri="{FF2B5EF4-FFF2-40B4-BE49-F238E27FC236}">
                      <a16:creationId xmlns:a16="http://schemas.microsoft.com/office/drawing/2014/main" id="{73F13ECB-1E8A-0C34-C38B-2072E60B75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91" name="Group 190">
                <a:extLst>
                  <a:ext uri="{FF2B5EF4-FFF2-40B4-BE49-F238E27FC236}">
                    <a16:creationId xmlns:a16="http://schemas.microsoft.com/office/drawing/2014/main" id="{96C41CD6-F5E2-5D80-A602-D7CB1FFE0314}"/>
                  </a:ext>
                </a:extLst>
              </p:cNvPr>
              <p:cNvGrpSpPr/>
              <p:nvPr/>
            </p:nvGrpSpPr>
            <p:grpSpPr>
              <a:xfrm>
                <a:off x="11273014" y="4234255"/>
                <a:ext cx="379423" cy="379423"/>
                <a:chOff x="2997970" y="2273249"/>
                <a:chExt cx="1936748" cy="1936748"/>
              </a:xfrm>
            </p:grpSpPr>
            <p:sp>
              <p:nvSpPr>
                <p:cNvPr id="195" name="Oval 194">
                  <a:extLst>
                    <a:ext uri="{FF2B5EF4-FFF2-40B4-BE49-F238E27FC236}">
                      <a16:creationId xmlns:a16="http://schemas.microsoft.com/office/drawing/2014/main" id="{C091DD2A-EF10-A0EB-713F-74A58927200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6" name="Graphic 195" descr="User with solid fill">
                  <a:extLst>
                    <a:ext uri="{FF2B5EF4-FFF2-40B4-BE49-F238E27FC236}">
                      <a16:creationId xmlns:a16="http://schemas.microsoft.com/office/drawing/2014/main" id="{CFB16E9E-C6D8-F26A-A1DA-3B42BBDA0D7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192" name="Group 191">
                <a:extLst>
                  <a:ext uri="{FF2B5EF4-FFF2-40B4-BE49-F238E27FC236}">
                    <a16:creationId xmlns:a16="http://schemas.microsoft.com/office/drawing/2014/main" id="{B5AB1B40-F54D-79D4-11F9-C80EF31ABAB7}"/>
                  </a:ext>
                </a:extLst>
              </p:cNvPr>
              <p:cNvGrpSpPr/>
              <p:nvPr/>
            </p:nvGrpSpPr>
            <p:grpSpPr>
              <a:xfrm>
                <a:off x="11653121" y="4234255"/>
                <a:ext cx="379423" cy="379423"/>
                <a:chOff x="2997970" y="2273249"/>
                <a:chExt cx="1936748" cy="1936748"/>
              </a:xfrm>
            </p:grpSpPr>
            <p:sp>
              <p:nvSpPr>
                <p:cNvPr id="193" name="Oval 192">
                  <a:extLst>
                    <a:ext uri="{FF2B5EF4-FFF2-40B4-BE49-F238E27FC236}">
                      <a16:creationId xmlns:a16="http://schemas.microsoft.com/office/drawing/2014/main" id="{B2879672-CF34-ED3E-5DD7-5B2D515DE159}"/>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4" name="Graphic 193" descr="User with solid fill">
                  <a:extLst>
                    <a:ext uri="{FF2B5EF4-FFF2-40B4-BE49-F238E27FC236}">
                      <a16:creationId xmlns:a16="http://schemas.microsoft.com/office/drawing/2014/main" id="{5C29DBE4-4D49-46DF-BC30-345C17C9B7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grpSp>
          <p:nvGrpSpPr>
            <p:cNvPr id="213" name="Group 212">
              <a:extLst>
                <a:ext uri="{FF2B5EF4-FFF2-40B4-BE49-F238E27FC236}">
                  <a16:creationId xmlns:a16="http://schemas.microsoft.com/office/drawing/2014/main" id="{C4A95DBE-403C-D8D3-903B-BE96D4FB95A2}"/>
                </a:ext>
              </a:extLst>
            </p:cNvPr>
            <p:cNvGrpSpPr/>
            <p:nvPr/>
          </p:nvGrpSpPr>
          <p:grpSpPr>
            <a:xfrm>
              <a:off x="8179410" y="6153395"/>
              <a:ext cx="3800378" cy="379423"/>
              <a:chOff x="8232166" y="4234255"/>
              <a:chExt cx="3800378" cy="379423"/>
            </a:xfrm>
          </p:grpSpPr>
          <p:grpSp>
            <p:nvGrpSpPr>
              <p:cNvPr id="214" name="Group 213">
                <a:extLst>
                  <a:ext uri="{FF2B5EF4-FFF2-40B4-BE49-F238E27FC236}">
                    <a16:creationId xmlns:a16="http://schemas.microsoft.com/office/drawing/2014/main" id="{EE3CF375-740C-2700-CDEF-1555DFB3E895}"/>
                  </a:ext>
                </a:extLst>
              </p:cNvPr>
              <p:cNvGrpSpPr/>
              <p:nvPr/>
            </p:nvGrpSpPr>
            <p:grpSpPr>
              <a:xfrm>
                <a:off x="8232166" y="4234255"/>
                <a:ext cx="379423" cy="379423"/>
                <a:chOff x="2997970" y="2273249"/>
                <a:chExt cx="1936748" cy="1936748"/>
              </a:xfrm>
            </p:grpSpPr>
            <p:sp>
              <p:nvSpPr>
                <p:cNvPr id="242" name="Oval 241">
                  <a:extLst>
                    <a:ext uri="{FF2B5EF4-FFF2-40B4-BE49-F238E27FC236}">
                      <a16:creationId xmlns:a16="http://schemas.microsoft.com/office/drawing/2014/main" id="{CA353D78-DA87-B388-760E-CA52E543B23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3" name="Graphic 242" descr="User with solid fill">
                  <a:extLst>
                    <a:ext uri="{FF2B5EF4-FFF2-40B4-BE49-F238E27FC236}">
                      <a16:creationId xmlns:a16="http://schemas.microsoft.com/office/drawing/2014/main" id="{1959C204-A638-BF8D-3542-9038445C26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15" name="Group 214">
                <a:extLst>
                  <a:ext uri="{FF2B5EF4-FFF2-40B4-BE49-F238E27FC236}">
                    <a16:creationId xmlns:a16="http://schemas.microsoft.com/office/drawing/2014/main" id="{D3CE58E3-F6DF-D4AE-23B3-B043292BF719}"/>
                  </a:ext>
                </a:extLst>
              </p:cNvPr>
              <p:cNvGrpSpPr/>
              <p:nvPr/>
            </p:nvGrpSpPr>
            <p:grpSpPr>
              <a:xfrm>
                <a:off x="8612272" y="4234255"/>
                <a:ext cx="379423" cy="379423"/>
                <a:chOff x="2997970" y="2273249"/>
                <a:chExt cx="1936748" cy="1936748"/>
              </a:xfrm>
            </p:grpSpPr>
            <p:sp>
              <p:nvSpPr>
                <p:cNvPr id="240" name="Oval 239">
                  <a:extLst>
                    <a:ext uri="{FF2B5EF4-FFF2-40B4-BE49-F238E27FC236}">
                      <a16:creationId xmlns:a16="http://schemas.microsoft.com/office/drawing/2014/main" id="{3EEF715B-40BA-CC71-86E0-44D80EA477C3}"/>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1" name="Graphic 240" descr="User with solid fill">
                  <a:extLst>
                    <a:ext uri="{FF2B5EF4-FFF2-40B4-BE49-F238E27FC236}">
                      <a16:creationId xmlns:a16="http://schemas.microsoft.com/office/drawing/2014/main" id="{2A5E5C87-E0DF-E46C-CDF8-DA2EBFB9497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16" name="Group 215">
                <a:extLst>
                  <a:ext uri="{FF2B5EF4-FFF2-40B4-BE49-F238E27FC236}">
                    <a16:creationId xmlns:a16="http://schemas.microsoft.com/office/drawing/2014/main" id="{C3FD25A0-9706-02B7-862E-3630312F6EF0}"/>
                  </a:ext>
                </a:extLst>
              </p:cNvPr>
              <p:cNvGrpSpPr/>
              <p:nvPr/>
            </p:nvGrpSpPr>
            <p:grpSpPr>
              <a:xfrm>
                <a:off x="8992378" y="4234255"/>
                <a:ext cx="379423" cy="379423"/>
                <a:chOff x="2997970" y="2273249"/>
                <a:chExt cx="1936748" cy="1936748"/>
              </a:xfrm>
            </p:grpSpPr>
            <p:sp>
              <p:nvSpPr>
                <p:cNvPr id="238" name="Oval 237">
                  <a:extLst>
                    <a:ext uri="{FF2B5EF4-FFF2-40B4-BE49-F238E27FC236}">
                      <a16:creationId xmlns:a16="http://schemas.microsoft.com/office/drawing/2014/main" id="{3AF33F38-34A4-0B1D-CB51-90BE1616E0BC}"/>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9" name="Graphic 238" descr="User with solid fill">
                  <a:extLst>
                    <a:ext uri="{FF2B5EF4-FFF2-40B4-BE49-F238E27FC236}">
                      <a16:creationId xmlns:a16="http://schemas.microsoft.com/office/drawing/2014/main" id="{893297BF-30CF-FA03-50AB-69462ABCE2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17" name="Group 216">
                <a:extLst>
                  <a:ext uri="{FF2B5EF4-FFF2-40B4-BE49-F238E27FC236}">
                    <a16:creationId xmlns:a16="http://schemas.microsoft.com/office/drawing/2014/main" id="{E641F2B9-BED1-4556-33E4-5CD572192B64}"/>
                  </a:ext>
                </a:extLst>
              </p:cNvPr>
              <p:cNvGrpSpPr/>
              <p:nvPr/>
            </p:nvGrpSpPr>
            <p:grpSpPr>
              <a:xfrm>
                <a:off x="9372484" y="4234255"/>
                <a:ext cx="379423" cy="379423"/>
                <a:chOff x="2997970" y="2273249"/>
                <a:chExt cx="1936748" cy="1936748"/>
              </a:xfrm>
            </p:grpSpPr>
            <p:sp>
              <p:nvSpPr>
                <p:cNvPr id="236" name="Oval 235">
                  <a:extLst>
                    <a:ext uri="{FF2B5EF4-FFF2-40B4-BE49-F238E27FC236}">
                      <a16:creationId xmlns:a16="http://schemas.microsoft.com/office/drawing/2014/main" id="{8D1883DD-1D16-F19C-912D-A38EE42BE260}"/>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7" name="Graphic 236" descr="User with solid fill">
                  <a:extLst>
                    <a:ext uri="{FF2B5EF4-FFF2-40B4-BE49-F238E27FC236}">
                      <a16:creationId xmlns:a16="http://schemas.microsoft.com/office/drawing/2014/main" id="{298BB097-B7DF-0469-EC63-512692EEDDC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18" name="Group 217">
                <a:extLst>
                  <a:ext uri="{FF2B5EF4-FFF2-40B4-BE49-F238E27FC236}">
                    <a16:creationId xmlns:a16="http://schemas.microsoft.com/office/drawing/2014/main" id="{BD9C7292-EA90-BE0A-72EB-35C090D8A7DA}"/>
                  </a:ext>
                </a:extLst>
              </p:cNvPr>
              <p:cNvGrpSpPr/>
              <p:nvPr/>
            </p:nvGrpSpPr>
            <p:grpSpPr>
              <a:xfrm>
                <a:off x="9752590" y="4234255"/>
                <a:ext cx="379423" cy="379423"/>
                <a:chOff x="2997970" y="2273249"/>
                <a:chExt cx="1936748" cy="1936748"/>
              </a:xfrm>
            </p:grpSpPr>
            <p:sp>
              <p:nvSpPr>
                <p:cNvPr id="234" name="Oval 233">
                  <a:extLst>
                    <a:ext uri="{FF2B5EF4-FFF2-40B4-BE49-F238E27FC236}">
                      <a16:creationId xmlns:a16="http://schemas.microsoft.com/office/drawing/2014/main" id="{F377E0E4-807C-B372-4386-211375CF897D}"/>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5" name="Graphic 234" descr="User with solid fill">
                  <a:extLst>
                    <a:ext uri="{FF2B5EF4-FFF2-40B4-BE49-F238E27FC236}">
                      <a16:creationId xmlns:a16="http://schemas.microsoft.com/office/drawing/2014/main" id="{C45233B2-EBA9-A56F-A0A9-CA52E01FD2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19" name="Group 218">
                <a:extLst>
                  <a:ext uri="{FF2B5EF4-FFF2-40B4-BE49-F238E27FC236}">
                    <a16:creationId xmlns:a16="http://schemas.microsoft.com/office/drawing/2014/main" id="{A8AC4F27-B416-00BB-3CDD-507BE9B9B8A7}"/>
                  </a:ext>
                </a:extLst>
              </p:cNvPr>
              <p:cNvGrpSpPr/>
              <p:nvPr/>
            </p:nvGrpSpPr>
            <p:grpSpPr>
              <a:xfrm>
                <a:off x="10132696" y="4234255"/>
                <a:ext cx="379423" cy="379423"/>
                <a:chOff x="2997970" y="2273249"/>
                <a:chExt cx="1936748" cy="1936748"/>
              </a:xfrm>
            </p:grpSpPr>
            <p:sp>
              <p:nvSpPr>
                <p:cNvPr id="232" name="Oval 231">
                  <a:extLst>
                    <a:ext uri="{FF2B5EF4-FFF2-40B4-BE49-F238E27FC236}">
                      <a16:creationId xmlns:a16="http://schemas.microsoft.com/office/drawing/2014/main" id="{66AEFC0E-0583-5996-4245-391F002003E5}"/>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3" name="Graphic 232" descr="User with solid fill">
                  <a:extLst>
                    <a:ext uri="{FF2B5EF4-FFF2-40B4-BE49-F238E27FC236}">
                      <a16:creationId xmlns:a16="http://schemas.microsoft.com/office/drawing/2014/main" id="{0F739AD5-0C4F-F450-ADF8-30FAA66AA63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20" name="Group 219">
                <a:extLst>
                  <a:ext uri="{FF2B5EF4-FFF2-40B4-BE49-F238E27FC236}">
                    <a16:creationId xmlns:a16="http://schemas.microsoft.com/office/drawing/2014/main" id="{82EAA74F-4FD4-38FE-1A06-9948105E9A6E}"/>
                  </a:ext>
                </a:extLst>
              </p:cNvPr>
              <p:cNvGrpSpPr/>
              <p:nvPr/>
            </p:nvGrpSpPr>
            <p:grpSpPr>
              <a:xfrm>
                <a:off x="10512802" y="4234255"/>
                <a:ext cx="379423" cy="379423"/>
                <a:chOff x="2997970" y="2273249"/>
                <a:chExt cx="1936748" cy="1936748"/>
              </a:xfrm>
            </p:grpSpPr>
            <p:sp>
              <p:nvSpPr>
                <p:cNvPr id="230" name="Oval 229">
                  <a:extLst>
                    <a:ext uri="{FF2B5EF4-FFF2-40B4-BE49-F238E27FC236}">
                      <a16:creationId xmlns:a16="http://schemas.microsoft.com/office/drawing/2014/main" id="{41CA3874-4EE9-381D-6F52-EBA5B08C261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1" name="Graphic 230" descr="User with solid fill">
                  <a:extLst>
                    <a:ext uri="{FF2B5EF4-FFF2-40B4-BE49-F238E27FC236}">
                      <a16:creationId xmlns:a16="http://schemas.microsoft.com/office/drawing/2014/main" id="{9ECA0C55-ACD3-090C-3964-701C8365B32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21" name="Group 220">
                <a:extLst>
                  <a:ext uri="{FF2B5EF4-FFF2-40B4-BE49-F238E27FC236}">
                    <a16:creationId xmlns:a16="http://schemas.microsoft.com/office/drawing/2014/main" id="{98027F00-8A8B-DADA-A25B-288060DB583D}"/>
                  </a:ext>
                </a:extLst>
              </p:cNvPr>
              <p:cNvGrpSpPr/>
              <p:nvPr/>
            </p:nvGrpSpPr>
            <p:grpSpPr>
              <a:xfrm>
                <a:off x="10892908" y="4234255"/>
                <a:ext cx="379423" cy="379423"/>
                <a:chOff x="2997970" y="2273249"/>
                <a:chExt cx="1936748" cy="1936748"/>
              </a:xfrm>
            </p:grpSpPr>
            <p:sp>
              <p:nvSpPr>
                <p:cNvPr id="228" name="Oval 227">
                  <a:extLst>
                    <a:ext uri="{FF2B5EF4-FFF2-40B4-BE49-F238E27FC236}">
                      <a16:creationId xmlns:a16="http://schemas.microsoft.com/office/drawing/2014/main" id="{4CB7AEF5-86C5-772B-5772-8B68B55AB061}"/>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9" name="Graphic 228" descr="User with solid fill">
                  <a:extLst>
                    <a:ext uri="{FF2B5EF4-FFF2-40B4-BE49-F238E27FC236}">
                      <a16:creationId xmlns:a16="http://schemas.microsoft.com/office/drawing/2014/main" id="{D6012637-E0E8-657C-B00E-E4DF0EADA9A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22" name="Group 221">
                <a:extLst>
                  <a:ext uri="{FF2B5EF4-FFF2-40B4-BE49-F238E27FC236}">
                    <a16:creationId xmlns:a16="http://schemas.microsoft.com/office/drawing/2014/main" id="{8B7E806B-7C7B-DCD4-D8A1-1B967A414E51}"/>
                  </a:ext>
                </a:extLst>
              </p:cNvPr>
              <p:cNvGrpSpPr/>
              <p:nvPr/>
            </p:nvGrpSpPr>
            <p:grpSpPr>
              <a:xfrm>
                <a:off x="11273014" y="4234255"/>
                <a:ext cx="379423" cy="379423"/>
                <a:chOff x="2997970" y="2273249"/>
                <a:chExt cx="1936748" cy="1936748"/>
              </a:xfrm>
            </p:grpSpPr>
            <p:sp>
              <p:nvSpPr>
                <p:cNvPr id="226" name="Oval 225">
                  <a:extLst>
                    <a:ext uri="{FF2B5EF4-FFF2-40B4-BE49-F238E27FC236}">
                      <a16:creationId xmlns:a16="http://schemas.microsoft.com/office/drawing/2014/main" id="{05747ED8-43E1-385B-0BD4-EBD0381DACCA}"/>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7" name="Graphic 226" descr="User with solid fill">
                  <a:extLst>
                    <a:ext uri="{FF2B5EF4-FFF2-40B4-BE49-F238E27FC236}">
                      <a16:creationId xmlns:a16="http://schemas.microsoft.com/office/drawing/2014/main" id="{53530A85-B513-9C2D-AD04-E2C538506B5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nvGrpSpPr>
              <p:cNvPr id="223" name="Group 222">
                <a:extLst>
                  <a:ext uri="{FF2B5EF4-FFF2-40B4-BE49-F238E27FC236}">
                    <a16:creationId xmlns:a16="http://schemas.microsoft.com/office/drawing/2014/main" id="{E17D9465-A708-EF3A-9A6D-188938C2CFA0}"/>
                  </a:ext>
                </a:extLst>
              </p:cNvPr>
              <p:cNvGrpSpPr/>
              <p:nvPr/>
            </p:nvGrpSpPr>
            <p:grpSpPr>
              <a:xfrm>
                <a:off x="11653121" y="4234255"/>
                <a:ext cx="379423" cy="379423"/>
                <a:chOff x="2997970" y="2273249"/>
                <a:chExt cx="1936748" cy="1936748"/>
              </a:xfrm>
            </p:grpSpPr>
            <p:sp>
              <p:nvSpPr>
                <p:cNvPr id="224" name="Oval 223">
                  <a:extLst>
                    <a:ext uri="{FF2B5EF4-FFF2-40B4-BE49-F238E27FC236}">
                      <a16:creationId xmlns:a16="http://schemas.microsoft.com/office/drawing/2014/main" id="{89FE391F-9CD0-4663-CFAD-27367330E0B6}"/>
                    </a:ext>
                  </a:extLst>
                </p:cNvPr>
                <p:cNvSpPr/>
                <p:nvPr/>
              </p:nvSpPr>
              <p:spPr>
                <a:xfrm>
                  <a:off x="2997970" y="2273249"/>
                  <a:ext cx="1936748" cy="1936748"/>
                </a:xfrm>
                <a:prstGeom prst="ellipse">
                  <a:avLst/>
                </a:prstGeom>
                <a:solidFill>
                  <a:srgbClr val="F3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5" name="Graphic 224" descr="User with solid fill">
                  <a:extLst>
                    <a:ext uri="{FF2B5EF4-FFF2-40B4-BE49-F238E27FC236}">
                      <a16:creationId xmlns:a16="http://schemas.microsoft.com/office/drawing/2014/main" id="{596F24C3-BB61-CA02-7877-4F6E1205E1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97970" y="2273249"/>
                  <a:ext cx="1936748" cy="1936748"/>
                </a:xfrm>
                <a:prstGeom prst="rect">
                  <a:avLst/>
                </a:prstGeom>
              </p:spPr>
            </p:pic>
          </p:grpSp>
        </p:grpSp>
      </p:grpSp>
      <p:cxnSp>
        <p:nvCxnSpPr>
          <p:cNvPr id="245" name="Connector: Elbow 244">
            <a:extLst>
              <a:ext uri="{FF2B5EF4-FFF2-40B4-BE49-F238E27FC236}">
                <a16:creationId xmlns:a16="http://schemas.microsoft.com/office/drawing/2014/main" id="{7E8AB059-5FD4-0B4E-3B1B-E1CF7509ECF9}"/>
              </a:ext>
            </a:extLst>
          </p:cNvPr>
          <p:cNvCxnSpPr>
            <a:stCxn id="9" idx="2"/>
            <a:endCxn id="8" idx="0"/>
          </p:cNvCxnSpPr>
          <p:nvPr/>
        </p:nvCxnSpPr>
        <p:spPr>
          <a:xfrm rot="5400000">
            <a:off x="6287711" y="359535"/>
            <a:ext cx="199088" cy="1252199"/>
          </a:xfrm>
          <a:prstGeom prst="bentConnector3">
            <a:avLst/>
          </a:prstGeom>
        </p:spPr>
        <p:style>
          <a:lnRef idx="1">
            <a:schemeClr val="dk1"/>
          </a:lnRef>
          <a:fillRef idx="0">
            <a:schemeClr val="dk1"/>
          </a:fillRef>
          <a:effectRef idx="0">
            <a:schemeClr val="dk1"/>
          </a:effectRef>
          <a:fontRef idx="minor">
            <a:schemeClr val="tx1"/>
          </a:fontRef>
        </p:style>
      </p:cxnSp>
      <p:pic>
        <p:nvPicPr>
          <p:cNvPr id="259" name="Picture 258" descr="A red and green binders&#10;&#10;Description automatically generated">
            <a:extLst>
              <a:ext uri="{FF2B5EF4-FFF2-40B4-BE49-F238E27FC236}">
                <a16:creationId xmlns:a16="http://schemas.microsoft.com/office/drawing/2014/main" id="{3F63957C-8137-2C4F-361D-5E63B18DCA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2391" y="1023080"/>
            <a:ext cx="2980234" cy="3094959"/>
          </a:xfrm>
          <a:prstGeom prst="rect">
            <a:avLst/>
          </a:prstGeom>
        </p:spPr>
      </p:pic>
      <p:pic>
        <p:nvPicPr>
          <p:cNvPr id="264" name="Picture 263" descr="A blue arrow pointing up&#10;&#10;Description automatically generated">
            <a:extLst>
              <a:ext uri="{FF2B5EF4-FFF2-40B4-BE49-F238E27FC236}">
                <a16:creationId xmlns:a16="http://schemas.microsoft.com/office/drawing/2014/main" id="{DC2D4313-E5A1-33DA-BAB9-BC3BA07D9F3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907083" flipV="1">
            <a:off x="3826999" y="609892"/>
            <a:ext cx="1314749" cy="1362626"/>
          </a:xfrm>
          <a:prstGeom prst="rect">
            <a:avLst/>
          </a:prstGeom>
        </p:spPr>
      </p:pic>
      <p:pic>
        <p:nvPicPr>
          <p:cNvPr id="266" name="Picture 265">
            <a:extLst>
              <a:ext uri="{FF2B5EF4-FFF2-40B4-BE49-F238E27FC236}">
                <a16:creationId xmlns:a16="http://schemas.microsoft.com/office/drawing/2014/main" id="{A03B3AB6-47C2-5613-D754-74DF2DB6EFC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rot="2601857">
            <a:off x="3837618" y="3084944"/>
            <a:ext cx="1994340" cy="1061006"/>
          </a:xfrm>
          <a:prstGeom prst="rect">
            <a:avLst/>
          </a:prstGeom>
        </p:spPr>
      </p:pic>
      <p:sp>
        <p:nvSpPr>
          <p:cNvPr id="267" name="Rectangle 266">
            <a:extLst>
              <a:ext uri="{FF2B5EF4-FFF2-40B4-BE49-F238E27FC236}">
                <a16:creationId xmlns:a16="http://schemas.microsoft.com/office/drawing/2014/main" id="{8751004E-6805-BCAE-ACB7-A10D2F2556C3}"/>
              </a:ext>
            </a:extLst>
          </p:cNvPr>
          <p:cNvSpPr/>
          <p:nvPr/>
        </p:nvSpPr>
        <p:spPr>
          <a:xfrm>
            <a:off x="5995052" y="2495550"/>
            <a:ext cx="2948940" cy="2057400"/>
          </a:xfrm>
          <a:prstGeom prst="rect">
            <a:avLst/>
          </a:prstGeom>
          <a:noFill/>
          <a:ln>
            <a:solidFill>
              <a:srgbClr val="3B53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70" name="Connector: Elbow 269">
            <a:extLst>
              <a:ext uri="{FF2B5EF4-FFF2-40B4-BE49-F238E27FC236}">
                <a16:creationId xmlns:a16="http://schemas.microsoft.com/office/drawing/2014/main" id="{71FE16EE-3B6D-E5AA-8954-9E1B12D68A39}"/>
              </a:ext>
            </a:extLst>
          </p:cNvPr>
          <p:cNvCxnSpPr>
            <a:stCxn id="9" idx="2"/>
            <a:endCxn id="3" idx="0"/>
          </p:cNvCxnSpPr>
          <p:nvPr/>
        </p:nvCxnSpPr>
        <p:spPr>
          <a:xfrm rot="5400000">
            <a:off x="6721577" y="809503"/>
            <a:ext cx="215190" cy="368365"/>
          </a:xfrm>
          <a:prstGeom prst="bentConnector3">
            <a:avLst/>
          </a:prstGeom>
        </p:spPr>
        <p:style>
          <a:lnRef idx="1">
            <a:schemeClr val="dk1"/>
          </a:lnRef>
          <a:fillRef idx="0">
            <a:schemeClr val="dk1"/>
          </a:fillRef>
          <a:effectRef idx="0">
            <a:schemeClr val="dk1"/>
          </a:effectRef>
          <a:fontRef idx="minor">
            <a:schemeClr val="tx1"/>
          </a:fontRef>
        </p:style>
      </p:cxnSp>
      <p:cxnSp>
        <p:nvCxnSpPr>
          <p:cNvPr id="272" name="Connector: Elbow 271">
            <a:extLst>
              <a:ext uri="{FF2B5EF4-FFF2-40B4-BE49-F238E27FC236}">
                <a16:creationId xmlns:a16="http://schemas.microsoft.com/office/drawing/2014/main" id="{A04CDE57-C510-2C0E-34AF-B3141A588ACB}"/>
              </a:ext>
            </a:extLst>
          </p:cNvPr>
          <p:cNvCxnSpPr>
            <a:stCxn id="9" idx="2"/>
            <a:endCxn id="5" idx="0"/>
          </p:cNvCxnSpPr>
          <p:nvPr/>
        </p:nvCxnSpPr>
        <p:spPr>
          <a:xfrm rot="16200000" flipH="1">
            <a:off x="7073593" y="825851"/>
            <a:ext cx="215190" cy="335668"/>
          </a:xfrm>
          <a:prstGeom prst="bentConnector3">
            <a:avLst/>
          </a:prstGeom>
        </p:spPr>
        <p:style>
          <a:lnRef idx="1">
            <a:schemeClr val="dk1"/>
          </a:lnRef>
          <a:fillRef idx="0">
            <a:schemeClr val="dk1"/>
          </a:fillRef>
          <a:effectRef idx="0">
            <a:schemeClr val="dk1"/>
          </a:effectRef>
          <a:fontRef idx="minor">
            <a:schemeClr val="tx1"/>
          </a:fontRef>
        </p:style>
      </p:cxnSp>
      <p:cxnSp>
        <p:nvCxnSpPr>
          <p:cNvPr id="274" name="Connector: Elbow 273">
            <a:extLst>
              <a:ext uri="{FF2B5EF4-FFF2-40B4-BE49-F238E27FC236}">
                <a16:creationId xmlns:a16="http://schemas.microsoft.com/office/drawing/2014/main" id="{B8C870F9-5A0E-952E-37FE-94980D4EAF60}"/>
              </a:ext>
            </a:extLst>
          </p:cNvPr>
          <p:cNvCxnSpPr>
            <a:stCxn id="9" idx="2"/>
            <a:endCxn id="7" idx="0"/>
          </p:cNvCxnSpPr>
          <p:nvPr/>
        </p:nvCxnSpPr>
        <p:spPr>
          <a:xfrm rot="16200000" flipH="1">
            <a:off x="7426419" y="473025"/>
            <a:ext cx="214453" cy="1040582"/>
          </a:xfrm>
          <a:prstGeom prst="bentConnector3">
            <a:avLst/>
          </a:prstGeom>
        </p:spPr>
        <p:style>
          <a:lnRef idx="1">
            <a:schemeClr val="dk1"/>
          </a:lnRef>
          <a:fillRef idx="0">
            <a:schemeClr val="dk1"/>
          </a:fillRef>
          <a:effectRef idx="0">
            <a:schemeClr val="dk1"/>
          </a:effectRef>
          <a:fontRef idx="minor">
            <a:schemeClr val="tx1"/>
          </a:fontRef>
        </p:style>
      </p:cxnSp>
      <p:cxnSp>
        <p:nvCxnSpPr>
          <p:cNvPr id="276" name="Connector: Elbow 275">
            <a:extLst>
              <a:ext uri="{FF2B5EF4-FFF2-40B4-BE49-F238E27FC236}">
                <a16:creationId xmlns:a16="http://schemas.microsoft.com/office/drawing/2014/main" id="{4FC26B69-42B8-2E8E-C180-F0EB13AC5392}"/>
              </a:ext>
            </a:extLst>
          </p:cNvPr>
          <p:cNvCxnSpPr>
            <a:stCxn id="9" idx="2"/>
            <a:endCxn id="4" idx="0"/>
          </p:cNvCxnSpPr>
          <p:nvPr/>
        </p:nvCxnSpPr>
        <p:spPr>
          <a:xfrm rot="16200000" flipH="1">
            <a:off x="7778129" y="121314"/>
            <a:ext cx="215190" cy="1744741"/>
          </a:xfrm>
          <a:prstGeom prst="bentConnector3">
            <a:avLst/>
          </a:prstGeom>
        </p:spPr>
        <p:style>
          <a:lnRef idx="1">
            <a:schemeClr val="dk1"/>
          </a:lnRef>
          <a:fillRef idx="0">
            <a:schemeClr val="dk1"/>
          </a:fillRef>
          <a:effectRef idx="0">
            <a:schemeClr val="dk1"/>
          </a:effectRef>
          <a:fontRef idx="minor">
            <a:schemeClr val="tx1"/>
          </a:fontRef>
        </p:style>
      </p:cxnSp>
      <p:cxnSp>
        <p:nvCxnSpPr>
          <p:cNvPr id="278" name="Connector: Elbow 277">
            <a:extLst>
              <a:ext uri="{FF2B5EF4-FFF2-40B4-BE49-F238E27FC236}">
                <a16:creationId xmlns:a16="http://schemas.microsoft.com/office/drawing/2014/main" id="{CB156BD7-D864-D63D-AB27-5DD7A6902FC8}"/>
              </a:ext>
            </a:extLst>
          </p:cNvPr>
          <p:cNvCxnSpPr>
            <a:stCxn id="3" idx="2"/>
            <a:endCxn id="13" idx="0"/>
          </p:cNvCxnSpPr>
          <p:nvPr/>
        </p:nvCxnSpPr>
        <p:spPr>
          <a:xfrm rot="5400000">
            <a:off x="6356173" y="1906801"/>
            <a:ext cx="462716" cy="114919"/>
          </a:xfrm>
          <a:prstGeom prst="bentConnector3">
            <a:avLst/>
          </a:prstGeom>
        </p:spPr>
        <p:style>
          <a:lnRef idx="1">
            <a:schemeClr val="dk1"/>
          </a:lnRef>
          <a:fillRef idx="0">
            <a:schemeClr val="dk1"/>
          </a:fillRef>
          <a:effectRef idx="0">
            <a:schemeClr val="dk1"/>
          </a:effectRef>
          <a:fontRef idx="minor">
            <a:schemeClr val="tx1"/>
          </a:fontRef>
        </p:style>
      </p:cxnSp>
      <p:cxnSp>
        <p:nvCxnSpPr>
          <p:cNvPr id="280" name="Connector: Elbow 279">
            <a:extLst>
              <a:ext uri="{FF2B5EF4-FFF2-40B4-BE49-F238E27FC236}">
                <a16:creationId xmlns:a16="http://schemas.microsoft.com/office/drawing/2014/main" id="{C753B225-04A8-D6DD-D1B0-D560BC1F0E16}"/>
              </a:ext>
            </a:extLst>
          </p:cNvPr>
          <p:cNvCxnSpPr>
            <a:stCxn id="3" idx="2"/>
            <a:endCxn id="18" idx="0"/>
          </p:cNvCxnSpPr>
          <p:nvPr/>
        </p:nvCxnSpPr>
        <p:spPr>
          <a:xfrm rot="16200000" flipH="1">
            <a:off x="6551491" y="1826400"/>
            <a:ext cx="462716" cy="275719"/>
          </a:xfrm>
          <a:prstGeom prst="bentConnector3">
            <a:avLst/>
          </a:prstGeom>
        </p:spPr>
        <p:style>
          <a:lnRef idx="1">
            <a:schemeClr val="dk1"/>
          </a:lnRef>
          <a:fillRef idx="0">
            <a:schemeClr val="dk1"/>
          </a:fillRef>
          <a:effectRef idx="0">
            <a:schemeClr val="dk1"/>
          </a:effectRef>
          <a:fontRef idx="minor">
            <a:schemeClr val="tx1"/>
          </a:fontRef>
        </p:style>
      </p:cxnSp>
      <p:cxnSp>
        <p:nvCxnSpPr>
          <p:cNvPr id="282" name="Connector: Elbow 281">
            <a:extLst>
              <a:ext uri="{FF2B5EF4-FFF2-40B4-BE49-F238E27FC236}">
                <a16:creationId xmlns:a16="http://schemas.microsoft.com/office/drawing/2014/main" id="{703CBCE9-43B0-98E9-5AE4-EA710A95343A}"/>
              </a:ext>
            </a:extLst>
          </p:cNvPr>
          <p:cNvCxnSpPr>
            <a:stCxn id="3" idx="2"/>
            <a:endCxn id="21" idx="0"/>
          </p:cNvCxnSpPr>
          <p:nvPr/>
        </p:nvCxnSpPr>
        <p:spPr>
          <a:xfrm rot="16200000" flipH="1">
            <a:off x="6746810" y="1631082"/>
            <a:ext cx="462716" cy="666356"/>
          </a:xfrm>
          <a:prstGeom prst="bentConnector3">
            <a:avLst/>
          </a:prstGeom>
        </p:spPr>
        <p:style>
          <a:lnRef idx="1">
            <a:schemeClr val="dk1"/>
          </a:lnRef>
          <a:fillRef idx="0">
            <a:schemeClr val="dk1"/>
          </a:fillRef>
          <a:effectRef idx="0">
            <a:schemeClr val="dk1"/>
          </a:effectRef>
          <a:fontRef idx="minor">
            <a:schemeClr val="tx1"/>
          </a:fontRef>
        </p:style>
      </p:cxnSp>
      <p:cxnSp>
        <p:nvCxnSpPr>
          <p:cNvPr id="286" name="Connector: Elbow 285">
            <a:extLst>
              <a:ext uri="{FF2B5EF4-FFF2-40B4-BE49-F238E27FC236}">
                <a16:creationId xmlns:a16="http://schemas.microsoft.com/office/drawing/2014/main" id="{C6FF795A-9E3C-3824-CB58-62265E360495}"/>
              </a:ext>
            </a:extLst>
          </p:cNvPr>
          <p:cNvCxnSpPr>
            <a:stCxn id="7" idx="2"/>
            <a:endCxn id="24" idx="0"/>
          </p:cNvCxnSpPr>
          <p:nvPr/>
        </p:nvCxnSpPr>
        <p:spPr>
          <a:xfrm rot="5400000">
            <a:off x="7646970" y="1788652"/>
            <a:ext cx="461980" cy="351953"/>
          </a:xfrm>
          <a:prstGeom prst="bentConnector3">
            <a:avLst/>
          </a:prstGeom>
        </p:spPr>
        <p:style>
          <a:lnRef idx="1">
            <a:schemeClr val="dk1"/>
          </a:lnRef>
          <a:fillRef idx="0">
            <a:schemeClr val="dk1"/>
          </a:fillRef>
          <a:effectRef idx="0">
            <a:schemeClr val="dk1"/>
          </a:effectRef>
          <a:fontRef idx="minor">
            <a:schemeClr val="tx1"/>
          </a:fontRef>
        </p:style>
      </p:cxnSp>
      <p:cxnSp>
        <p:nvCxnSpPr>
          <p:cNvPr id="288" name="Connector: Elbow 287">
            <a:extLst>
              <a:ext uri="{FF2B5EF4-FFF2-40B4-BE49-F238E27FC236}">
                <a16:creationId xmlns:a16="http://schemas.microsoft.com/office/drawing/2014/main" id="{8FD5F697-7478-2901-C832-0C2F1DFD4F4B}"/>
              </a:ext>
            </a:extLst>
          </p:cNvPr>
          <p:cNvCxnSpPr>
            <a:stCxn id="7" idx="2"/>
            <a:endCxn id="27" idx="0"/>
          </p:cNvCxnSpPr>
          <p:nvPr/>
        </p:nvCxnSpPr>
        <p:spPr>
          <a:xfrm rot="16200000" flipH="1">
            <a:off x="7842289" y="1945286"/>
            <a:ext cx="461980" cy="38685"/>
          </a:xfrm>
          <a:prstGeom prst="bentConnector3">
            <a:avLst/>
          </a:prstGeom>
        </p:spPr>
        <p:style>
          <a:lnRef idx="1">
            <a:schemeClr val="dk1"/>
          </a:lnRef>
          <a:fillRef idx="0">
            <a:schemeClr val="dk1"/>
          </a:fillRef>
          <a:effectRef idx="0">
            <a:schemeClr val="dk1"/>
          </a:effectRef>
          <a:fontRef idx="minor">
            <a:schemeClr val="tx1"/>
          </a:fontRef>
        </p:style>
      </p:cxnSp>
      <p:cxnSp>
        <p:nvCxnSpPr>
          <p:cNvPr id="290" name="Connector: Elbow 289">
            <a:extLst>
              <a:ext uri="{FF2B5EF4-FFF2-40B4-BE49-F238E27FC236}">
                <a16:creationId xmlns:a16="http://schemas.microsoft.com/office/drawing/2014/main" id="{D98C20F5-845F-6171-6A86-9FF940CF0654}"/>
              </a:ext>
            </a:extLst>
          </p:cNvPr>
          <p:cNvCxnSpPr>
            <a:stCxn id="7" idx="2"/>
            <a:endCxn id="30" idx="0"/>
          </p:cNvCxnSpPr>
          <p:nvPr/>
        </p:nvCxnSpPr>
        <p:spPr>
          <a:xfrm rot="16200000" flipH="1">
            <a:off x="8037607" y="1749967"/>
            <a:ext cx="461980" cy="429322"/>
          </a:xfrm>
          <a:prstGeom prst="bentConnector3">
            <a:avLst/>
          </a:prstGeom>
        </p:spPr>
        <p:style>
          <a:lnRef idx="1">
            <a:schemeClr val="dk1"/>
          </a:lnRef>
          <a:fillRef idx="0">
            <a:schemeClr val="dk1"/>
          </a:fillRef>
          <a:effectRef idx="0">
            <a:schemeClr val="dk1"/>
          </a:effectRef>
          <a:fontRef idx="minor">
            <a:schemeClr val="tx1"/>
          </a:fontRef>
        </p:style>
      </p:cxnSp>
      <p:pic>
        <p:nvPicPr>
          <p:cNvPr id="2" name="Content Placeholder 8" descr="A green letter on a black background&#10;&#10;Description automatically generated">
            <a:extLst>
              <a:ext uri="{FF2B5EF4-FFF2-40B4-BE49-F238E27FC236}">
                <a16:creationId xmlns:a16="http://schemas.microsoft.com/office/drawing/2014/main" id="{1B2E27ED-53E2-A85A-DC76-80442FE9B353}"/>
              </a:ext>
            </a:extLst>
          </p:cNvPr>
          <p:cNvPicPr>
            <a:picLocks noGrp="1" noChangeAspect="1"/>
          </p:cNvPicPr>
          <p:nvPr>
            <p:ph idx="1"/>
          </p:nvPr>
        </p:nvPicPr>
        <p:blipFill>
          <a:blip r:embed="rId16"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4261172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zzle with text on it&#10;&#10;Description automatically generated">
            <a:extLst>
              <a:ext uri="{FF2B5EF4-FFF2-40B4-BE49-F238E27FC236}">
                <a16:creationId xmlns:a16="http://schemas.microsoft.com/office/drawing/2014/main" id="{E85DB243-B2E8-62D9-0BC7-2E3A354C45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52" y="237744"/>
            <a:ext cx="4008815" cy="4133088"/>
          </a:xfrm>
          <a:prstGeom prst="rect">
            <a:avLst/>
          </a:prstGeom>
          <a:effectLst>
            <a:innerShdw blurRad="63500" dist="50800" dir="16200000">
              <a:prstClr val="black">
                <a:alpha val="50000"/>
              </a:prstClr>
            </a:innerShdw>
          </a:effectLst>
        </p:spPr>
      </p:pic>
      <p:sp>
        <p:nvSpPr>
          <p:cNvPr id="5" name="Callout: Line with Border and Accent Bar 4">
            <a:extLst>
              <a:ext uri="{FF2B5EF4-FFF2-40B4-BE49-F238E27FC236}">
                <a16:creationId xmlns:a16="http://schemas.microsoft.com/office/drawing/2014/main" id="{A37A9ADE-EB39-29E3-2B4A-507E53C98167}"/>
              </a:ext>
            </a:extLst>
          </p:cNvPr>
          <p:cNvSpPr/>
          <p:nvPr/>
        </p:nvSpPr>
        <p:spPr>
          <a:xfrm>
            <a:off x="5433193" y="964055"/>
            <a:ext cx="3064472" cy="3154493"/>
          </a:xfrm>
          <a:prstGeom prst="accentBorderCallout1">
            <a:avLst>
              <a:gd name="adj1" fmla="val 18750"/>
              <a:gd name="adj2" fmla="val -8333"/>
              <a:gd name="adj3" fmla="val 38555"/>
              <a:gd name="adj4" fmla="val -74698"/>
            </a:avLst>
          </a:prstGeom>
          <a:solidFill>
            <a:schemeClr val="bg1"/>
          </a:solidFill>
          <a:ln w="57150">
            <a:solidFill>
              <a:srgbClr val="A4CE39"/>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lIns="205740" tIns="205740" rIns="205740" bIns="205740" rtlCol="0" anchor="ctr"/>
          <a:lstStyle/>
          <a:p>
            <a:r>
              <a:rPr lang="en-US" sz="1350" dirty="0">
                <a:solidFill>
                  <a:srgbClr val="444240"/>
                </a:solidFill>
                <a:latin typeface="Articulat CF Extra Bold" pitchFamily="50" charset="0"/>
              </a:rPr>
              <a:t>STANDARDS</a:t>
            </a:r>
          </a:p>
          <a:p>
            <a:r>
              <a:rPr lang="en-US" sz="1350" dirty="0">
                <a:solidFill>
                  <a:srgbClr val="444240"/>
                </a:solidFill>
                <a:latin typeface="Articulat CF" pitchFamily="50" charset="0"/>
              </a:rPr>
              <a:t>The new Standard Operating Procedures were developed and trained to the Individual Contributors, but not their Leaders. Thus, the Managers and Directors were working from the old standards and didn’t have foundational knowledge or buy-in to the new Standards.</a:t>
            </a:r>
          </a:p>
        </p:txBody>
      </p:sp>
      <p:pic>
        <p:nvPicPr>
          <p:cNvPr id="2" name="Content Placeholder 8" descr="A green letter on a black background&#10;&#10;Description automatically generated">
            <a:extLst>
              <a:ext uri="{FF2B5EF4-FFF2-40B4-BE49-F238E27FC236}">
                <a16:creationId xmlns:a16="http://schemas.microsoft.com/office/drawing/2014/main" id="{DD804F90-727D-0980-209B-752C7BB80750}"/>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973807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zzle with text on it&#10;&#10;Description automatically generated">
            <a:extLst>
              <a:ext uri="{FF2B5EF4-FFF2-40B4-BE49-F238E27FC236}">
                <a16:creationId xmlns:a16="http://schemas.microsoft.com/office/drawing/2014/main" id="{AE1EA711-FBD9-B81B-C2BC-18AA444463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52" y="237744"/>
            <a:ext cx="4008815" cy="4133088"/>
          </a:xfrm>
          <a:prstGeom prst="rect">
            <a:avLst/>
          </a:prstGeom>
          <a:effectLst>
            <a:innerShdw blurRad="63500" dist="50800" dir="16200000">
              <a:prstClr val="black">
                <a:alpha val="50000"/>
              </a:prstClr>
            </a:innerShdw>
          </a:effectLst>
        </p:spPr>
      </p:pic>
      <p:sp>
        <p:nvSpPr>
          <p:cNvPr id="5" name="Callout: Line with Border and Accent Bar 4">
            <a:extLst>
              <a:ext uri="{FF2B5EF4-FFF2-40B4-BE49-F238E27FC236}">
                <a16:creationId xmlns:a16="http://schemas.microsoft.com/office/drawing/2014/main" id="{6B468400-5928-8AEB-6A6A-10EDFEF8D3F7}"/>
              </a:ext>
            </a:extLst>
          </p:cNvPr>
          <p:cNvSpPr/>
          <p:nvPr/>
        </p:nvSpPr>
        <p:spPr>
          <a:xfrm>
            <a:off x="5431536" y="960120"/>
            <a:ext cx="3064472" cy="3154493"/>
          </a:xfrm>
          <a:prstGeom prst="accentBorderCallout1">
            <a:avLst>
              <a:gd name="adj1" fmla="val 18750"/>
              <a:gd name="adj2" fmla="val -8333"/>
              <a:gd name="adj3" fmla="val 79360"/>
              <a:gd name="adj4" fmla="val -85907"/>
            </a:avLst>
          </a:prstGeom>
          <a:solidFill>
            <a:schemeClr val="bg1"/>
          </a:solidFill>
          <a:ln w="57150">
            <a:solidFill>
              <a:srgbClr val="A4CE39"/>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lIns="205740" tIns="205740" rIns="205740" bIns="205740" rtlCol="0" anchor="ctr"/>
          <a:lstStyle/>
          <a:p>
            <a:r>
              <a:rPr lang="en-US" sz="1350" dirty="0">
                <a:solidFill>
                  <a:srgbClr val="444240"/>
                </a:solidFill>
                <a:latin typeface="Articulat CF Extra Bold" pitchFamily="50" charset="0"/>
              </a:rPr>
              <a:t>MEASUREMENT</a:t>
            </a:r>
          </a:p>
          <a:p>
            <a:r>
              <a:rPr lang="en-US" sz="1350" dirty="0">
                <a:solidFill>
                  <a:srgbClr val="444240"/>
                </a:solidFill>
                <a:latin typeface="Articulat CF" pitchFamily="50" charset="0"/>
              </a:rPr>
              <a:t>The system for measuring success continued to be tied to the old way of doing things. When individuals were trained on the new Standard Operating Procedures, their managers told them to do it the old way so they would continue to meet expectations for the way their work was Measured, and success was defined.</a:t>
            </a:r>
          </a:p>
        </p:txBody>
      </p:sp>
      <p:pic>
        <p:nvPicPr>
          <p:cNvPr id="2" name="Content Placeholder 8" descr="A green letter on a black background&#10;&#10;Description automatically generated">
            <a:extLst>
              <a:ext uri="{FF2B5EF4-FFF2-40B4-BE49-F238E27FC236}">
                <a16:creationId xmlns:a16="http://schemas.microsoft.com/office/drawing/2014/main" id="{A1F89A8C-5F4B-21E0-2153-8769F98A45C5}"/>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3491770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on a ship in the water&#10;&#10;Description automatically generated">
            <a:extLst>
              <a:ext uri="{FF2B5EF4-FFF2-40B4-BE49-F238E27FC236}">
                <a16:creationId xmlns:a16="http://schemas.microsoft.com/office/drawing/2014/main" id="{97F7EFBB-B843-C50D-063F-2627CA03D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515" y="-1"/>
            <a:ext cx="10354191" cy="5284033"/>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08C98D3D-1BB6-457F-B8A9-ECFCD4D73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633" y="4577870"/>
            <a:ext cx="1371600" cy="291786"/>
          </a:xfrm>
          <a:prstGeom prst="rect">
            <a:avLst/>
          </a:prstGeom>
        </p:spPr>
      </p:pic>
      <p:pic>
        <p:nvPicPr>
          <p:cNvPr id="2" name="Content Placeholder 8" descr="A green letter on a black background&#10;&#10;Description automatically generated">
            <a:extLst>
              <a:ext uri="{FF2B5EF4-FFF2-40B4-BE49-F238E27FC236}">
                <a16:creationId xmlns:a16="http://schemas.microsoft.com/office/drawing/2014/main" id="{305D0B6B-98B1-BE34-CD32-5200852978B1}"/>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1536202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zzle with text on it&#10;&#10;Description automatically generated">
            <a:extLst>
              <a:ext uri="{FF2B5EF4-FFF2-40B4-BE49-F238E27FC236}">
                <a16:creationId xmlns:a16="http://schemas.microsoft.com/office/drawing/2014/main" id="{DD9C5B0B-86DA-9F3C-5EC4-1C8FF3A623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52" y="237744"/>
            <a:ext cx="4004806" cy="4133088"/>
          </a:xfrm>
          <a:prstGeom prst="rect">
            <a:avLst/>
          </a:prstGeom>
          <a:effectLst>
            <a:innerShdw blurRad="63500" dist="50800" dir="16200000">
              <a:prstClr val="black">
                <a:alpha val="50000"/>
              </a:prstClr>
            </a:innerShdw>
          </a:effectLst>
        </p:spPr>
      </p:pic>
      <p:sp>
        <p:nvSpPr>
          <p:cNvPr id="5" name="Callout: Line with Border and Accent Bar 4">
            <a:extLst>
              <a:ext uri="{FF2B5EF4-FFF2-40B4-BE49-F238E27FC236}">
                <a16:creationId xmlns:a16="http://schemas.microsoft.com/office/drawing/2014/main" id="{E72A0C32-E056-D5B7-6BE6-83DFBF8D72A4}"/>
              </a:ext>
            </a:extLst>
          </p:cNvPr>
          <p:cNvSpPr/>
          <p:nvPr/>
        </p:nvSpPr>
        <p:spPr>
          <a:xfrm>
            <a:off x="5431536" y="960120"/>
            <a:ext cx="3064472" cy="3154493"/>
          </a:xfrm>
          <a:prstGeom prst="accentBorderCallout1">
            <a:avLst>
              <a:gd name="adj1" fmla="val 18750"/>
              <a:gd name="adj2" fmla="val -8333"/>
              <a:gd name="adj3" fmla="val 5610"/>
              <a:gd name="adj4" fmla="val -74011"/>
            </a:avLst>
          </a:prstGeom>
          <a:solidFill>
            <a:schemeClr val="bg1"/>
          </a:solidFill>
          <a:ln w="57150">
            <a:solidFill>
              <a:srgbClr val="A4CE39"/>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lIns="205740" tIns="205740" rIns="205740" bIns="205740" rtlCol="0" anchor="ctr"/>
          <a:lstStyle/>
          <a:p>
            <a:r>
              <a:rPr lang="en-US" sz="1350" dirty="0">
                <a:solidFill>
                  <a:srgbClr val="444240"/>
                </a:solidFill>
                <a:latin typeface="Articulat CF Extra Bold" pitchFamily="50" charset="0"/>
              </a:rPr>
              <a:t>MOTIVATION</a:t>
            </a:r>
          </a:p>
          <a:p>
            <a:r>
              <a:rPr lang="en-US" sz="1350" dirty="0">
                <a:solidFill>
                  <a:srgbClr val="444240"/>
                </a:solidFill>
                <a:latin typeface="Articulat CF" pitchFamily="50" charset="0"/>
              </a:rPr>
              <a:t>Convincing the Managers and Directors to buy-in to the new system was going to be a difficult road. Their bonuses were still tied to the Measurements geared towards the old procedures. Thus, the business wanted them to do things the new way but rewarded them for doing it the old way.</a:t>
            </a:r>
          </a:p>
        </p:txBody>
      </p:sp>
      <p:pic>
        <p:nvPicPr>
          <p:cNvPr id="2" name="Content Placeholder 8" descr="A green letter on a black background&#10;&#10;Description automatically generated">
            <a:extLst>
              <a:ext uri="{FF2B5EF4-FFF2-40B4-BE49-F238E27FC236}">
                <a16:creationId xmlns:a16="http://schemas.microsoft.com/office/drawing/2014/main" id="{E4E17EC4-C6FC-8DBD-36CC-2221FC15D979}"/>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2950922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zzle with text on it&#10;&#10;Description automatically generated">
            <a:extLst>
              <a:ext uri="{FF2B5EF4-FFF2-40B4-BE49-F238E27FC236}">
                <a16:creationId xmlns:a16="http://schemas.microsoft.com/office/drawing/2014/main" id="{E2582C1A-6E48-3483-1879-60B4637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52" y="237744"/>
            <a:ext cx="4012707" cy="4133088"/>
          </a:xfrm>
          <a:prstGeom prst="rect">
            <a:avLst/>
          </a:prstGeom>
          <a:effectLst>
            <a:innerShdw blurRad="63500" dist="50800" dir="16200000">
              <a:prstClr val="black">
                <a:alpha val="50000"/>
              </a:prstClr>
            </a:innerShdw>
          </a:effectLst>
        </p:spPr>
      </p:pic>
      <p:sp>
        <p:nvSpPr>
          <p:cNvPr id="5" name="Callout: Line with Border and Accent Bar 4">
            <a:extLst>
              <a:ext uri="{FF2B5EF4-FFF2-40B4-BE49-F238E27FC236}">
                <a16:creationId xmlns:a16="http://schemas.microsoft.com/office/drawing/2014/main" id="{EDC29AD6-B1FE-59AB-04F5-09AF39CA875E}"/>
              </a:ext>
            </a:extLst>
          </p:cNvPr>
          <p:cNvSpPr/>
          <p:nvPr/>
        </p:nvSpPr>
        <p:spPr>
          <a:xfrm>
            <a:off x="5431536" y="960120"/>
            <a:ext cx="3064472" cy="3154493"/>
          </a:xfrm>
          <a:prstGeom prst="accentBorderCallout1">
            <a:avLst>
              <a:gd name="adj1" fmla="val 18750"/>
              <a:gd name="adj2" fmla="val -8333"/>
              <a:gd name="adj3" fmla="val 25899"/>
              <a:gd name="adj4" fmla="val -115335"/>
            </a:avLst>
          </a:prstGeom>
          <a:solidFill>
            <a:schemeClr val="bg1"/>
          </a:solidFill>
          <a:ln w="57150">
            <a:solidFill>
              <a:srgbClr val="A4CE39"/>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lIns="205740" tIns="205740" rIns="205740" bIns="205740" rtlCol="0" anchor="ctr"/>
          <a:lstStyle/>
          <a:p>
            <a:r>
              <a:rPr lang="en-US" sz="1350" dirty="0">
                <a:solidFill>
                  <a:srgbClr val="444240"/>
                </a:solidFill>
                <a:latin typeface="Articulat CF Extra Bold" pitchFamily="50" charset="0"/>
              </a:rPr>
              <a:t>CONDITIONS</a:t>
            </a:r>
          </a:p>
          <a:p>
            <a:r>
              <a:rPr lang="en-US" sz="1350" dirty="0">
                <a:solidFill>
                  <a:srgbClr val="444240"/>
                </a:solidFill>
                <a:latin typeface="Articulat CF" pitchFamily="50" charset="0"/>
              </a:rPr>
              <a:t>If you were a new employee to this department, how are you supposed to succeed? You were trained the new way but expected to perform by the old SOPs that you have never seen. Not only were they set up to fail by the company’s measurements, but this creates a very stressful work climate.</a:t>
            </a:r>
          </a:p>
        </p:txBody>
      </p:sp>
      <p:pic>
        <p:nvPicPr>
          <p:cNvPr id="2" name="Content Placeholder 8" descr="A green letter on a black background&#10;&#10;Description automatically generated">
            <a:extLst>
              <a:ext uri="{FF2B5EF4-FFF2-40B4-BE49-F238E27FC236}">
                <a16:creationId xmlns:a16="http://schemas.microsoft.com/office/drawing/2014/main" id="{B3C712AB-37A7-E47F-56CA-5A8C9ECC88E9}"/>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3420363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zzle with a red piece missing&#10;&#10;Description automatically generated">
            <a:extLst>
              <a:ext uri="{FF2B5EF4-FFF2-40B4-BE49-F238E27FC236}">
                <a16:creationId xmlns:a16="http://schemas.microsoft.com/office/drawing/2014/main" id="{75CDD2AC-7ED5-5B2F-EFE0-3BD74D3093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52" y="237744"/>
            <a:ext cx="4004806" cy="4133088"/>
          </a:xfrm>
          <a:prstGeom prst="rect">
            <a:avLst/>
          </a:prstGeom>
          <a:effectLst>
            <a:innerShdw blurRad="63500" dist="50800" dir="16200000">
              <a:prstClr val="black">
                <a:alpha val="50000"/>
              </a:prstClr>
            </a:innerShdw>
          </a:effectLst>
        </p:spPr>
      </p:pic>
      <p:sp>
        <p:nvSpPr>
          <p:cNvPr id="5" name="Callout: Line with Border and Accent Bar 4">
            <a:extLst>
              <a:ext uri="{FF2B5EF4-FFF2-40B4-BE49-F238E27FC236}">
                <a16:creationId xmlns:a16="http://schemas.microsoft.com/office/drawing/2014/main" id="{A42AB517-FEDC-7A36-B4EF-CC55AA1AEA95}"/>
              </a:ext>
            </a:extLst>
          </p:cNvPr>
          <p:cNvSpPr/>
          <p:nvPr/>
        </p:nvSpPr>
        <p:spPr>
          <a:xfrm>
            <a:off x="5431536" y="960120"/>
            <a:ext cx="3064472" cy="3154680"/>
          </a:xfrm>
          <a:prstGeom prst="accentBorderCallout1">
            <a:avLst>
              <a:gd name="adj1" fmla="val 36084"/>
              <a:gd name="adj2" fmla="val -10450"/>
              <a:gd name="adj3" fmla="val 60146"/>
              <a:gd name="adj4" fmla="val -116524"/>
            </a:avLst>
          </a:prstGeom>
          <a:solidFill>
            <a:schemeClr val="bg1"/>
          </a:solidFill>
          <a:ln w="57150">
            <a:solidFill>
              <a:srgbClr val="A4CE39"/>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lIns="205740" tIns="205740" rIns="205740" bIns="205740" rtlCol="0" anchor="ctr"/>
          <a:lstStyle/>
          <a:p>
            <a:r>
              <a:rPr lang="en-US" sz="1350" dirty="0">
                <a:solidFill>
                  <a:srgbClr val="444240"/>
                </a:solidFill>
                <a:latin typeface="Articulat CF Extra Bold" pitchFamily="50" charset="0"/>
              </a:rPr>
              <a:t>FEEDBACK</a:t>
            </a:r>
          </a:p>
          <a:p>
            <a:r>
              <a:rPr lang="en-US" sz="1350" dirty="0">
                <a:solidFill>
                  <a:srgbClr val="444240"/>
                </a:solidFill>
                <a:latin typeface="Articulat CF" pitchFamily="50" charset="0"/>
              </a:rPr>
              <a:t>What feedback were the employees given?</a:t>
            </a:r>
          </a:p>
          <a:p>
            <a:endParaRPr lang="en-US" sz="1350" dirty="0">
              <a:solidFill>
                <a:srgbClr val="444240"/>
              </a:solidFill>
              <a:latin typeface="Articulat CF" pitchFamily="50" charset="0"/>
            </a:endParaRPr>
          </a:p>
          <a:p>
            <a:r>
              <a:rPr lang="en-US" sz="1350" dirty="0">
                <a:solidFill>
                  <a:srgbClr val="444240"/>
                </a:solidFill>
                <a:latin typeface="Articulat CF" pitchFamily="50" charset="0"/>
              </a:rPr>
              <a:t>Don’t do it the way you were trained, do it this way… The managers directed their employees to return to the old way of doing things.</a:t>
            </a:r>
          </a:p>
        </p:txBody>
      </p:sp>
      <p:pic>
        <p:nvPicPr>
          <p:cNvPr id="2" name="Content Placeholder 8" descr="A green letter on a black background&#10;&#10;Description automatically generated">
            <a:extLst>
              <a:ext uri="{FF2B5EF4-FFF2-40B4-BE49-F238E27FC236}">
                <a16:creationId xmlns:a16="http://schemas.microsoft.com/office/drawing/2014/main" id="{678FED6D-2970-D773-8DDA-CA8A74AF0110}"/>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283170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uzzle with text on it&#10;&#10;Description automatically generated">
            <a:extLst>
              <a:ext uri="{FF2B5EF4-FFF2-40B4-BE49-F238E27FC236}">
                <a16:creationId xmlns:a16="http://schemas.microsoft.com/office/drawing/2014/main" id="{94512F73-44F3-D599-2B5E-91495435A4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52" y="237744"/>
            <a:ext cx="4008694" cy="4133088"/>
          </a:xfrm>
          <a:prstGeom prst="rect">
            <a:avLst/>
          </a:prstGeom>
          <a:effectLst>
            <a:innerShdw blurRad="63500" dist="50800" dir="16200000">
              <a:prstClr val="black">
                <a:alpha val="50000"/>
              </a:prstClr>
            </a:innerShdw>
          </a:effectLst>
        </p:spPr>
      </p:pic>
      <p:sp>
        <p:nvSpPr>
          <p:cNvPr id="5" name="Callout: Line with Border and Accent Bar 4">
            <a:extLst>
              <a:ext uri="{FF2B5EF4-FFF2-40B4-BE49-F238E27FC236}">
                <a16:creationId xmlns:a16="http://schemas.microsoft.com/office/drawing/2014/main" id="{EBD48D29-175D-39EE-7D9E-949C178DD791}"/>
              </a:ext>
            </a:extLst>
          </p:cNvPr>
          <p:cNvSpPr/>
          <p:nvPr/>
        </p:nvSpPr>
        <p:spPr>
          <a:xfrm>
            <a:off x="5431536" y="960120"/>
            <a:ext cx="3064472" cy="3154493"/>
          </a:xfrm>
          <a:prstGeom prst="accentBorderCallout1">
            <a:avLst>
              <a:gd name="adj1" fmla="val 36084"/>
              <a:gd name="adj2" fmla="val -10450"/>
              <a:gd name="adj3" fmla="val 59130"/>
              <a:gd name="adj4" fmla="val -47859"/>
            </a:avLst>
          </a:prstGeom>
          <a:solidFill>
            <a:schemeClr val="bg1"/>
          </a:solidFill>
          <a:ln w="57150">
            <a:solidFill>
              <a:srgbClr val="A4CE39"/>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lIns="205740" tIns="205740" rIns="205740" bIns="205740" rtlCol="0" anchor="ctr"/>
          <a:lstStyle/>
          <a:p>
            <a:r>
              <a:rPr lang="en-US" sz="1350" dirty="0">
                <a:solidFill>
                  <a:srgbClr val="444240"/>
                </a:solidFill>
                <a:latin typeface="Articulat CF Extra Bold" pitchFamily="50" charset="0"/>
              </a:rPr>
              <a:t>KNOWLEDGE &amp; SKILL</a:t>
            </a:r>
          </a:p>
          <a:p>
            <a:r>
              <a:rPr lang="en-US" sz="1350" dirty="0">
                <a:solidFill>
                  <a:srgbClr val="444240"/>
                </a:solidFill>
                <a:latin typeface="Articulat CF" pitchFamily="50" charset="0"/>
              </a:rPr>
              <a:t>Ultimately, the training had very little learning transfer.</a:t>
            </a:r>
          </a:p>
          <a:p>
            <a:endParaRPr lang="en-US" sz="1350" dirty="0">
              <a:solidFill>
                <a:srgbClr val="444240"/>
              </a:solidFill>
              <a:latin typeface="Articulat CF" pitchFamily="50" charset="0"/>
            </a:endParaRPr>
          </a:p>
          <a:p>
            <a:r>
              <a:rPr lang="en-US" sz="1350" dirty="0">
                <a:solidFill>
                  <a:srgbClr val="444240"/>
                </a:solidFill>
                <a:latin typeface="Articulat CF" pitchFamily="50" charset="0"/>
              </a:rPr>
              <a:t>Was it “learning scrap”?</a:t>
            </a:r>
          </a:p>
          <a:p>
            <a:endParaRPr lang="en-US" sz="1350" dirty="0">
              <a:solidFill>
                <a:srgbClr val="444240"/>
              </a:solidFill>
              <a:latin typeface="Articulat CF" pitchFamily="50" charset="0"/>
            </a:endParaRPr>
          </a:p>
          <a:p>
            <a:r>
              <a:rPr lang="en-US" sz="1350" dirty="0">
                <a:solidFill>
                  <a:srgbClr val="444240"/>
                </a:solidFill>
                <a:latin typeface="Articulat CF" pitchFamily="50" charset="0"/>
              </a:rPr>
              <a:t>In one sense, yes. It didn’t train the employees for how they were being judged to be successful.</a:t>
            </a:r>
          </a:p>
          <a:p>
            <a:endParaRPr lang="en-US" sz="1350" dirty="0">
              <a:solidFill>
                <a:srgbClr val="444240"/>
              </a:solidFill>
              <a:latin typeface="Articulat CF" pitchFamily="50" charset="0"/>
            </a:endParaRPr>
          </a:p>
          <a:p>
            <a:r>
              <a:rPr lang="en-US" sz="1350" dirty="0">
                <a:solidFill>
                  <a:srgbClr val="444240"/>
                </a:solidFill>
                <a:latin typeface="Articulat CF" pitchFamily="50" charset="0"/>
              </a:rPr>
              <a:t>In another, no, because it was Organizational Readiness, not the training.</a:t>
            </a:r>
          </a:p>
        </p:txBody>
      </p:sp>
      <p:pic>
        <p:nvPicPr>
          <p:cNvPr id="2" name="Content Placeholder 8" descr="A green letter on a black background&#10;&#10;Description automatically generated">
            <a:extLst>
              <a:ext uri="{FF2B5EF4-FFF2-40B4-BE49-F238E27FC236}">
                <a16:creationId xmlns:a16="http://schemas.microsoft.com/office/drawing/2014/main" id="{9A96CB26-2427-0EF1-8FC1-053164B6CC9B}"/>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3103617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43A26-72F0-1499-E67D-AA6FB6DBD47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75C984E-AF9E-3335-9AF9-51F14530D5E9}"/>
              </a:ext>
            </a:extLst>
          </p:cNvPr>
          <p:cNvSpPr/>
          <p:nvPr/>
        </p:nvSpPr>
        <p:spPr>
          <a:xfrm>
            <a:off x="0" y="0"/>
            <a:ext cx="9144000" cy="46291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6000" dirty="0">
                <a:solidFill>
                  <a:srgbClr val="C130EA"/>
                </a:solidFill>
                <a:latin typeface="Flegrei" panose="00000500000000000000" pitchFamily="50" charset="0"/>
              </a:rPr>
              <a:t>Chapter 4</a:t>
            </a:r>
          </a:p>
          <a:p>
            <a:pPr algn="ctr"/>
            <a:r>
              <a:rPr lang="en-US" sz="2400" dirty="0">
                <a:solidFill>
                  <a:srgbClr val="C130EA"/>
                </a:solidFill>
                <a:latin typeface="Articulat CF Light" pitchFamily="50" charset="0"/>
              </a:rPr>
              <a:t>Identifying Organizational Readiness Issues</a:t>
            </a:r>
            <a:endParaRPr lang="en-US" sz="6000" dirty="0">
              <a:solidFill>
                <a:srgbClr val="C130EA"/>
              </a:solidFill>
              <a:latin typeface="Flegrei" panose="00000500000000000000" pitchFamily="50" charset="0"/>
            </a:endParaRPr>
          </a:p>
        </p:txBody>
      </p:sp>
      <p:pic>
        <p:nvPicPr>
          <p:cNvPr id="4" name="Content Placeholder 8">
            <a:extLst>
              <a:ext uri="{FF2B5EF4-FFF2-40B4-BE49-F238E27FC236}">
                <a16:creationId xmlns:a16="http://schemas.microsoft.com/office/drawing/2014/main" id="{BE895340-0CD8-DF98-FD2B-E913FBD9C9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53400" y="60728"/>
            <a:ext cx="887690" cy="301221"/>
          </a:xfrm>
          <a:prstGeom prst="rect">
            <a:avLst/>
          </a:prstGeom>
        </p:spPr>
      </p:pic>
    </p:spTree>
    <p:custDataLst>
      <p:tags r:id="rId1"/>
    </p:custDataLst>
    <p:extLst>
      <p:ext uri="{BB962C8B-B14F-4D97-AF65-F5344CB8AC3E}">
        <p14:creationId xmlns:p14="http://schemas.microsoft.com/office/powerpoint/2010/main" val="4199489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DD9A2-FB67-01BA-AFD6-2978DE54EE8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95A394E-9DAA-CFF8-1829-A01F0B99B5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191000" y="361950"/>
            <a:ext cx="3808788" cy="3930791"/>
          </a:xfrm>
          <a:prstGeom prst="rect">
            <a:avLst/>
          </a:prstGeom>
          <a:effectLst>
            <a:innerShdw blurRad="63500" dist="50800" dir="16200000">
              <a:prstClr val="black">
                <a:alpha val="50000"/>
              </a:prstClr>
            </a:innerShdw>
          </a:effectLst>
        </p:spPr>
      </p:pic>
      <p:sp>
        <p:nvSpPr>
          <p:cNvPr id="3" name="TextBox 2">
            <a:extLst>
              <a:ext uri="{FF2B5EF4-FFF2-40B4-BE49-F238E27FC236}">
                <a16:creationId xmlns:a16="http://schemas.microsoft.com/office/drawing/2014/main" id="{B8E6BE53-13F2-A172-D932-5A7EDB584034}"/>
              </a:ext>
            </a:extLst>
          </p:cNvPr>
          <p:cNvSpPr txBox="1"/>
          <p:nvPr/>
        </p:nvSpPr>
        <p:spPr>
          <a:xfrm>
            <a:off x="304800" y="2114550"/>
            <a:ext cx="3993401" cy="1384995"/>
          </a:xfrm>
          <a:prstGeom prst="rect">
            <a:avLst/>
          </a:prstGeom>
          <a:noFill/>
        </p:spPr>
        <p:txBody>
          <a:bodyPr wrap="none" rtlCol="0">
            <a:spAutoFit/>
          </a:bodyPr>
          <a:lstStyle/>
          <a:p>
            <a:r>
              <a:rPr lang="en-US" sz="2800" dirty="0">
                <a:latin typeface="Articulat CF Extra Bold" pitchFamily="50" charset="0"/>
              </a:rPr>
              <a:t>Needs Assessment </a:t>
            </a:r>
            <a:r>
              <a:rPr lang="en-US" dirty="0">
                <a:latin typeface="Articulat CF Extra Bold" pitchFamily="50" charset="0"/>
              </a:rPr>
              <a:t>with</a:t>
            </a:r>
          </a:p>
          <a:p>
            <a:r>
              <a:rPr lang="en-US" sz="2800" dirty="0">
                <a:latin typeface="Articulat CF Extra Bold" pitchFamily="50" charset="0"/>
              </a:rPr>
              <a:t>Organizational </a:t>
            </a:r>
          </a:p>
          <a:p>
            <a:r>
              <a:rPr lang="en-US" sz="2800" dirty="0">
                <a:latin typeface="Articulat CF Extra Bold" pitchFamily="50" charset="0"/>
              </a:rPr>
              <a:t>Readiness Review</a:t>
            </a:r>
          </a:p>
        </p:txBody>
      </p:sp>
      <p:pic>
        <p:nvPicPr>
          <p:cNvPr id="4" name="Content Placeholder 8" descr="A green letter on a black background&#10;&#10;Description automatically generated">
            <a:extLst>
              <a:ext uri="{FF2B5EF4-FFF2-40B4-BE49-F238E27FC236}">
                <a16:creationId xmlns:a16="http://schemas.microsoft.com/office/drawing/2014/main" id="{6B0C55B7-A21E-B233-8565-BB619F938469}"/>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3712794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A261-7966-528E-0B2F-739A511990CA}"/>
              </a:ext>
            </a:extLst>
          </p:cNvPr>
          <p:cNvSpPr>
            <a:spLocks noGrp="1"/>
          </p:cNvSpPr>
          <p:nvPr>
            <p:ph type="title"/>
          </p:nvPr>
        </p:nvSpPr>
        <p:spPr>
          <a:xfrm>
            <a:off x="370703" y="586978"/>
            <a:ext cx="8456522" cy="994172"/>
          </a:xfrm>
        </p:spPr>
        <p:txBody>
          <a:bodyPr>
            <a:normAutofit/>
          </a:bodyPr>
          <a:lstStyle/>
          <a:p>
            <a:r>
              <a:rPr lang="en-US" sz="3600" cap="all" dirty="0">
                <a:latin typeface="Articulat CF Extra Bold" pitchFamily="50" charset="0"/>
              </a:rPr>
              <a:t>NEEDS ASSESSMENT</a:t>
            </a:r>
          </a:p>
        </p:txBody>
      </p:sp>
      <p:sp>
        <p:nvSpPr>
          <p:cNvPr id="37" name="TextBox 36">
            <a:extLst>
              <a:ext uri="{FF2B5EF4-FFF2-40B4-BE49-F238E27FC236}">
                <a16:creationId xmlns:a16="http://schemas.microsoft.com/office/drawing/2014/main" id="{250F606D-E85C-5D8E-CFA9-F8621293AB7E}"/>
              </a:ext>
            </a:extLst>
          </p:cNvPr>
          <p:cNvSpPr txBox="1"/>
          <p:nvPr/>
        </p:nvSpPr>
        <p:spPr>
          <a:xfrm>
            <a:off x="370703" y="1208484"/>
            <a:ext cx="5965095" cy="300082"/>
          </a:xfrm>
          <a:prstGeom prst="rect">
            <a:avLst/>
          </a:prstGeom>
          <a:noFill/>
        </p:spPr>
        <p:txBody>
          <a:bodyPr wrap="none" rtlCol="0">
            <a:spAutoFit/>
          </a:bodyPr>
          <a:lstStyle/>
          <a:p>
            <a:r>
              <a:rPr lang="en-US" sz="1350" b="1" cap="all" dirty="0">
                <a:solidFill>
                  <a:srgbClr val="478FCC"/>
                </a:solidFill>
                <a:latin typeface="Articulat CF Demi Bold" pitchFamily="50" charset="0"/>
              </a:rPr>
              <a:t>Which question are we answering in our Needs Assessment?</a:t>
            </a:r>
          </a:p>
        </p:txBody>
      </p:sp>
      <p:sp>
        <p:nvSpPr>
          <p:cNvPr id="38" name="TextBox 37">
            <a:extLst>
              <a:ext uri="{FF2B5EF4-FFF2-40B4-BE49-F238E27FC236}">
                <a16:creationId xmlns:a16="http://schemas.microsoft.com/office/drawing/2014/main" id="{546AAF3B-B2DC-1997-F15C-155226797FAF}"/>
              </a:ext>
            </a:extLst>
          </p:cNvPr>
          <p:cNvSpPr txBox="1"/>
          <p:nvPr/>
        </p:nvSpPr>
        <p:spPr>
          <a:xfrm>
            <a:off x="370703" y="2306337"/>
            <a:ext cx="2242751" cy="1015663"/>
          </a:xfrm>
          <a:prstGeom prst="rect">
            <a:avLst/>
          </a:prstGeom>
          <a:noFill/>
        </p:spPr>
        <p:txBody>
          <a:bodyPr wrap="square" rtlCol="0">
            <a:spAutoFit/>
          </a:bodyPr>
          <a:lstStyle/>
          <a:p>
            <a:r>
              <a:rPr lang="en-US" sz="1500" dirty="0">
                <a:latin typeface="Articulat CF" pitchFamily="50" charset="0"/>
              </a:rPr>
              <a:t>What are the skills and knowledge your department needs that they don’t have?</a:t>
            </a:r>
          </a:p>
        </p:txBody>
      </p:sp>
      <p:sp>
        <p:nvSpPr>
          <p:cNvPr id="39" name="TextBox 38">
            <a:extLst>
              <a:ext uri="{FF2B5EF4-FFF2-40B4-BE49-F238E27FC236}">
                <a16:creationId xmlns:a16="http://schemas.microsoft.com/office/drawing/2014/main" id="{8949931D-A354-C4E4-5396-3FE2D9D5A1AE}"/>
              </a:ext>
            </a:extLst>
          </p:cNvPr>
          <p:cNvSpPr txBox="1"/>
          <p:nvPr/>
        </p:nvSpPr>
        <p:spPr>
          <a:xfrm>
            <a:off x="6518190" y="2336404"/>
            <a:ext cx="2242751" cy="1015663"/>
          </a:xfrm>
          <a:prstGeom prst="rect">
            <a:avLst/>
          </a:prstGeom>
          <a:noFill/>
        </p:spPr>
        <p:txBody>
          <a:bodyPr wrap="square" rtlCol="0">
            <a:spAutoFit/>
          </a:bodyPr>
          <a:lstStyle/>
          <a:p>
            <a:r>
              <a:rPr lang="en-US" sz="1500" dirty="0">
                <a:latin typeface="Articulat CF" pitchFamily="50" charset="0"/>
              </a:rPr>
              <a:t>What skills and knowledge do we need to train to achieve this business outcome?</a:t>
            </a:r>
          </a:p>
        </p:txBody>
      </p:sp>
      <p:sp>
        <p:nvSpPr>
          <p:cNvPr id="40" name="TextBox 39">
            <a:extLst>
              <a:ext uri="{FF2B5EF4-FFF2-40B4-BE49-F238E27FC236}">
                <a16:creationId xmlns:a16="http://schemas.microsoft.com/office/drawing/2014/main" id="{1E609CA9-6494-D643-12B0-9392C0472A32}"/>
              </a:ext>
            </a:extLst>
          </p:cNvPr>
          <p:cNvSpPr txBox="1"/>
          <p:nvPr/>
        </p:nvSpPr>
        <p:spPr>
          <a:xfrm>
            <a:off x="3277630" y="2306338"/>
            <a:ext cx="2242751" cy="1477328"/>
          </a:xfrm>
          <a:prstGeom prst="rect">
            <a:avLst/>
          </a:prstGeom>
          <a:noFill/>
        </p:spPr>
        <p:txBody>
          <a:bodyPr wrap="square" rtlCol="0">
            <a:spAutoFit/>
          </a:bodyPr>
          <a:lstStyle/>
          <a:p>
            <a:r>
              <a:rPr lang="en-US" sz="1500" dirty="0">
                <a:latin typeface="Articulat CF" pitchFamily="50" charset="0"/>
              </a:rPr>
              <a:t>Is this performance discrepancy a skills and knowledge issue, or another factor of job performance?</a:t>
            </a:r>
          </a:p>
          <a:p>
            <a:endParaRPr lang="en-US" sz="1500" dirty="0">
              <a:latin typeface="Articulat CF" pitchFamily="50" charset="0"/>
            </a:endParaRPr>
          </a:p>
        </p:txBody>
      </p:sp>
      <p:sp>
        <p:nvSpPr>
          <p:cNvPr id="41" name="Rectangle 40">
            <a:extLst>
              <a:ext uri="{FF2B5EF4-FFF2-40B4-BE49-F238E27FC236}">
                <a16:creationId xmlns:a16="http://schemas.microsoft.com/office/drawing/2014/main" id="{51BCFEC0-1DAC-93B8-8A86-2A3DB0B3EBB4}"/>
              </a:ext>
            </a:extLst>
          </p:cNvPr>
          <p:cNvSpPr/>
          <p:nvPr/>
        </p:nvSpPr>
        <p:spPr>
          <a:xfrm>
            <a:off x="3160241" y="2190750"/>
            <a:ext cx="2483708" cy="1492079"/>
          </a:xfrm>
          <a:prstGeom prst="rect">
            <a:avLst/>
          </a:prstGeom>
          <a:noFill/>
          <a:ln w="57150">
            <a:solidFill>
              <a:srgbClr val="A4C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Content Placeholder 8" descr="A green letter on a black background&#10;&#10;Description automatically generated">
            <a:extLst>
              <a:ext uri="{FF2B5EF4-FFF2-40B4-BE49-F238E27FC236}">
                <a16:creationId xmlns:a16="http://schemas.microsoft.com/office/drawing/2014/main" id="{5DEC7122-1D8A-4613-771C-6D58AC77D19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71989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A5014-2A31-09D5-F82B-83D1603B31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F17559-8E8E-66FA-E822-508A15CD3A4F}"/>
              </a:ext>
            </a:extLst>
          </p:cNvPr>
          <p:cNvSpPr>
            <a:spLocks noGrp="1"/>
          </p:cNvSpPr>
          <p:nvPr>
            <p:ph type="title"/>
          </p:nvPr>
        </p:nvSpPr>
        <p:spPr>
          <a:xfrm>
            <a:off x="370703" y="586978"/>
            <a:ext cx="8456522" cy="994172"/>
          </a:xfrm>
        </p:spPr>
        <p:txBody>
          <a:bodyPr>
            <a:normAutofit/>
          </a:bodyPr>
          <a:lstStyle/>
          <a:p>
            <a:r>
              <a:rPr lang="en-US" sz="3600" cap="all" dirty="0">
                <a:latin typeface="Articulat CF Extra Bold" pitchFamily="50" charset="0"/>
              </a:rPr>
              <a:t>ORGANIZATIONAL READINESS</a:t>
            </a:r>
          </a:p>
        </p:txBody>
      </p:sp>
      <p:sp>
        <p:nvSpPr>
          <p:cNvPr id="37" name="TextBox 36">
            <a:extLst>
              <a:ext uri="{FF2B5EF4-FFF2-40B4-BE49-F238E27FC236}">
                <a16:creationId xmlns:a16="http://schemas.microsoft.com/office/drawing/2014/main" id="{44DEEEA8-BE61-7355-44A5-8F1286B3DD91}"/>
              </a:ext>
            </a:extLst>
          </p:cNvPr>
          <p:cNvSpPr txBox="1"/>
          <p:nvPr/>
        </p:nvSpPr>
        <p:spPr>
          <a:xfrm>
            <a:off x="370703" y="1208484"/>
            <a:ext cx="8095486" cy="300082"/>
          </a:xfrm>
          <a:prstGeom prst="rect">
            <a:avLst/>
          </a:prstGeom>
          <a:noFill/>
        </p:spPr>
        <p:txBody>
          <a:bodyPr wrap="none" rtlCol="0">
            <a:spAutoFit/>
          </a:bodyPr>
          <a:lstStyle/>
          <a:p>
            <a:r>
              <a:rPr lang="en-US" sz="1350" b="1" cap="all" dirty="0">
                <a:solidFill>
                  <a:srgbClr val="478FCC"/>
                </a:solidFill>
                <a:latin typeface="Articulat CF Demi Bold" pitchFamily="50" charset="0"/>
              </a:rPr>
              <a:t>Which question are we answering when we investigate Organizational readiness?</a:t>
            </a:r>
          </a:p>
        </p:txBody>
      </p:sp>
      <p:sp>
        <p:nvSpPr>
          <p:cNvPr id="40" name="TextBox 39">
            <a:extLst>
              <a:ext uri="{FF2B5EF4-FFF2-40B4-BE49-F238E27FC236}">
                <a16:creationId xmlns:a16="http://schemas.microsoft.com/office/drawing/2014/main" id="{7ED5F595-468C-7DE2-1E9D-07ECD6C79D3E}"/>
              </a:ext>
            </a:extLst>
          </p:cNvPr>
          <p:cNvSpPr txBox="1"/>
          <p:nvPr/>
        </p:nvSpPr>
        <p:spPr>
          <a:xfrm>
            <a:off x="1219200" y="2447546"/>
            <a:ext cx="2971800" cy="1015663"/>
          </a:xfrm>
          <a:prstGeom prst="rect">
            <a:avLst/>
          </a:prstGeom>
          <a:noFill/>
        </p:spPr>
        <p:txBody>
          <a:bodyPr wrap="square" rtlCol="0">
            <a:spAutoFit/>
          </a:bodyPr>
          <a:lstStyle/>
          <a:p>
            <a:r>
              <a:rPr lang="en-US" sz="1500" dirty="0">
                <a:latin typeface="Articulat CF" pitchFamily="50" charset="0"/>
              </a:rPr>
              <a:t>Are the seven factors of job performance aligned with the new behaviors and expectations delivered by the training?</a:t>
            </a:r>
          </a:p>
        </p:txBody>
      </p:sp>
      <p:sp>
        <p:nvSpPr>
          <p:cNvPr id="41" name="Rectangle 40">
            <a:extLst>
              <a:ext uri="{FF2B5EF4-FFF2-40B4-BE49-F238E27FC236}">
                <a16:creationId xmlns:a16="http://schemas.microsoft.com/office/drawing/2014/main" id="{7D8CB99D-3AE7-C657-FB74-045F5CA8ED3A}"/>
              </a:ext>
            </a:extLst>
          </p:cNvPr>
          <p:cNvSpPr/>
          <p:nvPr/>
        </p:nvSpPr>
        <p:spPr>
          <a:xfrm>
            <a:off x="1143000" y="2331958"/>
            <a:ext cx="3124200" cy="1295400"/>
          </a:xfrm>
          <a:prstGeom prst="rect">
            <a:avLst/>
          </a:prstGeom>
          <a:noFill/>
          <a:ln w="57150">
            <a:solidFill>
              <a:srgbClr val="A4CE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Content Placeholder 8" descr="A green letter on a black background&#10;&#10;Description automatically generated">
            <a:extLst>
              <a:ext uri="{FF2B5EF4-FFF2-40B4-BE49-F238E27FC236}">
                <a16:creationId xmlns:a16="http://schemas.microsoft.com/office/drawing/2014/main" id="{3E43B349-1FB9-9E28-E20B-0C2D32FAFAF7}"/>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pic>
        <p:nvPicPr>
          <p:cNvPr id="4" name="Picture 3">
            <a:extLst>
              <a:ext uri="{FF2B5EF4-FFF2-40B4-BE49-F238E27FC236}">
                <a16:creationId xmlns:a16="http://schemas.microsoft.com/office/drawing/2014/main" id="{442CA8AB-10EA-127D-1FED-9DC348B88E8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17173" y="1640412"/>
            <a:ext cx="2632158" cy="2716471"/>
          </a:xfrm>
          <a:prstGeom prst="rect">
            <a:avLst/>
          </a:prstGeom>
          <a:effectLst>
            <a:innerShdw blurRad="63500" dist="50800" dir="16200000">
              <a:prstClr val="black">
                <a:alpha val="50000"/>
              </a:prstClr>
            </a:innerShdw>
          </a:effectLst>
        </p:spPr>
      </p:pic>
    </p:spTree>
    <p:custDataLst>
      <p:tags r:id="rId1"/>
    </p:custDataLst>
    <p:extLst>
      <p:ext uri="{BB962C8B-B14F-4D97-AF65-F5344CB8AC3E}">
        <p14:creationId xmlns:p14="http://schemas.microsoft.com/office/powerpoint/2010/main" val="2006383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9">
            <a:extLst>
              <a:ext uri="{FF2B5EF4-FFF2-40B4-BE49-F238E27FC236}">
                <a16:creationId xmlns:a16="http://schemas.microsoft.com/office/drawing/2014/main" id="{60A03BF7-7BC9-7EDD-5F15-89E4CD2758A5}"/>
              </a:ext>
            </a:extLst>
          </p:cNvPr>
          <p:cNvGraphicFramePr>
            <a:graphicFrameLocks noGrp="1"/>
          </p:cNvGraphicFramePr>
          <p:nvPr>
            <p:extLst>
              <p:ext uri="{D42A27DB-BD31-4B8C-83A1-F6EECF244321}">
                <p14:modId xmlns:p14="http://schemas.microsoft.com/office/powerpoint/2010/main" val="2741738396"/>
              </p:ext>
            </p:extLst>
          </p:nvPr>
        </p:nvGraphicFramePr>
        <p:xfrm>
          <a:off x="4709160" y="1124712"/>
          <a:ext cx="4124068" cy="2045970"/>
        </p:xfrm>
        <a:graphic>
          <a:graphicData uri="http://schemas.openxmlformats.org/drawingml/2006/table">
            <a:tbl>
              <a:tblPr firstRow="1" bandRow="1">
                <a:tableStyleId>{5C22544A-7EE6-4342-B048-85BDC9FD1C3A}</a:tableStyleId>
              </a:tblPr>
              <a:tblGrid>
                <a:gridCol w="3308521">
                  <a:extLst>
                    <a:ext uri="{9D8B030D-6E8A-4147-A177-3AD203B41FA5}">
                      <a16:colId xmlns:a16="http://schemas.microsoft.com/office/drawing/2014/main" val="228998423"/>
                    </a:ext>
                  </a:extLst>
                </a:gridCol>
                <a:gridCol w="457200">
                  <a:extLst>
                    <a:ext uri="{9D8B030D-6E8A-4147-A177-3AD203B41FA5}">
                      <a16:colId xmlns:a16="http://schemas.microsoft.com/office/drawing/2014/main" val="2701760142"/>
                    </a:ext>
                  </a:extLst>
                </a:gridCol>
                <a:gridCol w="358347">
                  <a:extLst>
                    <a:ext uri="{9D8B030D-6E8A-4147-A177-3AD203B41FA5}">
                      <a16:colId xmlns:a16="http://schemas.microsoft.com/office/drawing/2014/main" val="1094769510"/>
                    </a:ext>
                  </a:extLst>
                </a:gridCol>
              </a:tblGrid>
              <a:tr h="278130">
                <a:tc>
                  <a:txBody>
                    <a:bodyPr/>
                    <a:lstStyle/>
                    <a:p>
                      <a:pPr algn="ctr"/>
                      <a:r>
                        <a:rPr lang="en-US" sz="1100" dirty="0">
                          <a:latin typeface="Articulat CF" pitchFamily="50" charset="0"/>
                        </a:rPr>
                        <a:t>Criteria</a:t>
                      </a:r>
                    </a:p>
                  </a:txBody>
                  <a:tcPr marL="68580" marR="68580" marT="34290" marB="34290">
                    <a:solidFill>
                      <a:srgbClr val="262524"/>
                    </a:solidFill>
                  </a:tcPr>
                </a:tc>
                <a:tc>
                  <a:txBody>
                    <a:bodyPr/>
                    <a:lstStyle/>
                    <a:p>
                      <a:pPr algn="ctr"/>
                      <a:r>
                        <a:rPr lang="en-US" sz="1100" dirty="0">
                          <a:latin typeface="Articulat CF" pitchFamily="50" charset="0"/>
                        </a:rPr>
                        <a:t>Yes</a:t>
                      </a:r>
                    </a:p>
                  </a:txBody>
                  <a:tcPr marL="68580" marR="68580" marT="34290" marB="34290">
                    <a:solidFill>
                      <a:srgbClr val="262524"/>
                    </a:solidFill>
                  </a:tcPr>
                </a:tc>
                <a:tc>
                  <a:txBody>
                    <a:bodyPr/>
                    <a:lstStyle/>
                    <a:p>
                      <a:pPr algn="ctr"/>
                      <a:r>
                        <a:rPr lang="en-US" sz="1100" dirty="0">
                          <a:latin typeface="Articulat CF" pitchFamily="50" charset="0"/>
                        </a:rPr>
                        <a:t>No</a:t>
                      </a:r>
                    </a:p>
                  </a:txBody>
                  <a:tcPr marL="68580" marR="68580" marT="34290" marB="34290">
                    <a:solidFill>
                      <a:srgbClr val="262524"/>
                    </a:solidFill>
                  </a:tcPr>
                </a:tc>
                <a:extLst>
                  <a:ext uri="{0D108BD9-81ED-4DB2-BD59-A6C34878D82A}">
                    <a16:rowId xmlns:a16="http://schemas.microsoft.com/office/drawing/2014/main" val="1695126219"/>
                  </a:ext>
                </a:extLst>
              </a:tr>
              <a:tr h="278130">
                <a:tc>
                  <a:txBody>
                    <a:bodyPr/>
                    <a:lstStyle/>
                    <a:p>
                      <a:r>
                        <a:rPr lang="en-US" sz="1100" dirty="0">
                          <a:latin typeface="Articulat CF" pitchFamily="50" charset="0"/>
                        </a:rPr>
                        <a:t>Do employees know what to do and when to do it?</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3759278258"/>
                  </a:ext>
                </a:extLst>
              </a:tr>
              <a:tr h="388620">
                <a:tc>
                  <a:txBody>
                    <a:bodyPr/>
                    <a:lstStyle/>
                    <a:p>
                      <a:r>
                        <a:rPr lang="en-US" sz="1100" dirty="0">
                          <a:latin typeface="Articulat CF" pitchFamily="50" charset="0"/>
                        </a:rPr>
                        <a:t>Can they clearly and accurately articulate what is expected of them?</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4258107813"/>
                  </a:ext>
                </a:extLst>
              </a:tr>
              <a:tr h="278130">
                <a:tc>
                  <a:txBody>
                    <a:bodyPr/>
                    <a:lstStyle/>
                    <a:p>
                      <a:r>
                        <a:rPr lang="en-US" sz="1100" dirty="0">
                          <a:latin typeface="Articulat CF" pitchFamily="50" charset="0"/>
                        </a:rPr>
                        <a:t>Are there written job performance standards?</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3743175194"/>
                  </a:ext>
                </a:extLst>
              </a:tr>
              <a:tr h="388620">
                <a:tc>
                  <a:txBody>
                    <a:bodyPr/>
                    <a:lstStyle/>
                    <a:p>
                      <a:r>
                        <a:rPr lang="en-US" sz="1100" dirty="0">
                          <a:latin typeface="Articulat CF" pitchFamily="50" charset="0"/>
                        </a:rPr>
                        <a:t>Are the written performance standards current, relevant, and achievable?</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623583759"/>
                  </a:ext>
                </a:extLst>
              </a:tr>
              <a:tr h="388620">
                <a:tc>
                  <a:txBody>
                    <a:bodyPr/>
                    <a:lstStyle/>
                    <a:p>
                      <a:r>
                        <a:rPr lang="en-US" sz="1100" dirty="0">
                          <a:latin typeface="Articulat CF" pitchFamily="50" charset="0"/>
                        </a:rPr>
                        <a:t>Is there agreement in the company about what is to be done, when, and how?</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2954234060"/>
                  </a:ext>
                </a:extLst>
              </a:tr>
            </a:tbl>
          </a:graphicData>
        </a:graphic>
      </p:graphicFrame>
      <p:pic>
        <p:nvPicPr>
          <p:cNvPr id="2" name="Content Placeholder 8" descr="A green letter on a black background&#10;&#10;Description automatically generated">
            <a:extLst>
              <a:ext uri="{FF2B5EF4-FFF2-40B4-BE49-F238E27FC236}">
                <a16:creationId xmlns:a16="http://schemas.microsoft.com/office/drawing/2014/main" id="{E298AE14-78F6-8501-D83E-5230CCF58B7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pic>
        <p:nvPicPr>
          <p:cNvPr id="4" name="Picture 3" descr="A puzzle with text on it&#10;&#10;Description automatically generated">
            <a:extLst>
              <a:ext uri="{FF2B5EF4-FFF2-40B4-BE49-F238E27FC236}">
                <a16:creationId xmlns:a16="http://schemas.microsoft.com/office/drawing/2014/main" id="{0AC8D4A2-37B6-942C-04C1-AC4A593F7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752" y="237744"/>
            <a:ext cx="4008815" cy="4133088"/>
          </a:xfrm>
          <a:prstGeom prst="rect">
            <a:avLst/>
          </a:prstGeom>
          <a:effectLst>
            <a:innerShdw blurRad="63500" dist="50800" dir="16200000">
              <a:prstClr val="black">
                <a:alpha val="50000"/>
              </a:prstClr>
            </a:innerShdw>
          </a:effectLst>
        </p:spPr>
      </p:pic>
    </p:spTree>
    <p:custDataLst>
      <p:tags r:id="rId1"/>
    </p:custDataLst>
    <p:extLst>
      <p:ext uri="{BB962C8B-B14F-4D97-AF65-F5344CB8AC3E}">
        <p14:creationId xmlns:p14="http://schemas.microsoft.com/office/powerpoint/2010/main" val="4059060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9">
            <a:extLst>
              <a:ext uri="{FF2B5EF4-FFF2-40B4-BE49-F238E27FC236}">
                <a16:creationId xmlns:a16="http://schemas.microsoft.com/office/drawing/2014/main" id="{E0BA0BBE-9B29-B911-62CA-9F2045D20227}"/>
              </a:ext>
            </a:extLst>
          </p:cNvPr>
          <p:cNvGraphicFramePr>
            <a:graphicFrameLocks noGrp="1"/>
          </p:cNvGraphicFramePr>
          <p:nvPr>
            <p:extLst>
              <p:ext uri="{D42A27DB-BD31-4B8C-83A1-F6EECF244321}">
                <p14:modId xmlns:p14="http://schemas.microsoft.com/office/powerpoint/2010/main" val="3903260283"/>
              </p:ext>
            </p:extLst>
          </p:nvPr>
        </p:nvGraphicFramePr>
        <p:xfrm>
          <a:off x="4709160" y="1124712"/>
          <a:ext cx="4124068" cy="2297430"/>
        </p:xfrm>
        <a:graphic>
          <a:graphicData uri="http://schemas.openxmlformats.org/drawingml/2006/table">
            <a:tbl>
              <a:tblPr firstRow="1" bandRow="1">
                <a:tableStyleId>{5C22544A-7EE6-4342-B048-85BDC9FD1C3A}</a:tableStyleId>
              </a:tblPr>
              <a:tblGrid>
                <a:gridCol w="3308521">
                  <a:extLst>
                    <a:ext uri="{9D8B030D-6E8A-4147-A177-3AD203B41FA5}">
                      <a16:colId xmlns:a16="http://schemas.microsoft.com/office/drawing/2014/main" val="228998423"/>
                    </a:ext>
                  </a:extLst>
                </a:gridCol>
                <a:gridCol w="457200">
                  <a:extLst>
                    <a:ext uri="{9D8B030D-6E8A-4147-A177-3AD203B41FA5}">
                      <a16:colId xmlns:a16="http://schemas.microsoft.com/office/drawing/2014/main" val="2701760142"/>
                    </a:ext>
                  </a:extLst>
                </a:gridCol>
                <a:gridCol w="358347">
                  <a:extLst>
                    <a:ext uri="{9D8B030D-6E8A-4147-A177-3AD203B41FA5}">
                      <a16:colId xmlns:a16="http://schemas.microsoft.com/office/drawing/2014/main" val="1094769510"/>
                    </a:ext>
                  </a:extLst>
                </a:gridCol>
              </a:tblGrid>
              <a:tr h="278130">
                <a:tc>
                  <a:txBody>
                    <a:bodyPr/>
                    <a:lstStyle/>
                    <a:p>
                      <a:pPr algn="ctr"/>
                      <a:r>
                        <a:rPr lang="en-US" sz="1100" dirty="0">
                          <a:latin typeface="Articulat CF" pitchFamily="50" charset="0"/>
                        </a:rPr>
                        <a:t>Criteria</a:t>
                      </a:r>
                    </a:p>
                  </a:txBody>
                  <a:tcPr marL="68580" marR="68580" marT="34290" marB="34290">
                    <a:solidFill>
                      <a:srgbClr val="262524"/>
                    </a:solidFill>
                  </a:tcPr>
                </a:tc>
                <a:tc>
                  <a:txBody>
                    <a:bodyPr/>
                    <a:lstStyle/>
                    <a:p>
                      <a:pPr algn="ctr"/>
                      <a:r>
                        <a:rPr lang="en-US" sz="1100" dirty="0">
                          <a:latin typeface="Articulat CF" pitchFamily="50" charset="0"/>
                        </a:rPr>
                        <a:t>Yes</a:t>
                      </a:r>
                    </a:p>
                  </a:txBody>
                  <a:tcPr marL="68580" marR="68580" marT="34290" marB="34290">
                    <a:solidFill>
                      <a:srgbClr val="262524"/>
                    </a:solidFill>
                  </a:tcPr>
                </a:tc>
                <a:tc>
                  <a:txBody>
                    <a:bodyPr/>
                    <a:lstStyle/>
                    <a:p>
                      <a:pPr algn="ctr"/>
                      <a:r>
                        <a:rPr lang="en-US" sz="1100" dirty="0">
                          <a:latin typeface="Articulat CF" pitchFamily="50" charset="0"/>
                        </a:rPr>
                        <a:t>No</a:t>
                      </a:r>
                    </a:p>
                  </a:txBody>
                  <a:tcPr marL="68580" marR="68580" marT="34290" marB="34290">
                    <a:solidFill>
                      <a:srgbClr val="262524"/>
                    </a:solidFill>
                  </a:tcPr>
                </a:tc>
                <a:extLst>
                  <a:ext uri="{0D108BD9-81ED-4DB2-BD59-A6C34878D82A}">
                    <a16:rowId xmlns:a16="http://schemas.microsoft.com/office/drawing/2014/main" val="1695126219"/>
                  </a:ext>
                </a:extLst>
              </a:tr>
              <a:tr h="388620">
                <a:tc>
                  <a:txBody>
                    <a:bodyPr/>
                    <a:lstStyle/>
                    <a:p>
                      <a:r>
                        <a:rPr lang="en-US" sz="1100" dirty="0">
                          <a:latin typeface="Articulat CF" pitchFamily="50" charset="0"/>
                        </a:rPr>
                        <a:t>Does the employee have the physical capacity to perform as expected?</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3759278258"/>
                  </a:ext>
                </a:extLst>
              </a:tr>
              <a:tr h="388620">
                <a:tc>
                  <a:txBody>
                    <a:bodyPr/>
                    <a:lstStyle/>
                    <a:p>
                      <a:r>
                        <a:rPr lang="en-US" sz="1100" dirty="0">
                          <a:latin typeface="Articulat CF" pitchFamily="50" charset="0"/>
                        </a:rPr>
                        <a:t>Does the employee have the computational capacity to perform as expected?</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4258107813"/>
                  </a:ext>
                </a:extLst>
              </a:tr>
              <a:tr h="388620">
                <a:tc>
                  <a:txBody>
                    <a:bodyPr/>
                    <a:lstStyle/>
                    <a:p>
                      <a:r>
                        <a:rPr lang="en-US" sz="1100" dirty="0">
                          <a:latin typeface="Articulat CF" pitchFamily="50" charset="0"/>
                        </a:rPr>
                        <a:t>Does the employee have the interpersonal capacity to perform as expected?</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3743175194"/>
                  </a:ext>
                </a:extLst>
              </a:tr>
              <a:tr h="388620">
                <a:tc>
                  <a:txBody>
                    <a:bodyPr/>
                    <a:lstStyle/>
                    <a:p>
                      <a:r>
                        <a:rPr lang="en-US" sz="1100" dirty="0">
                          <a:latin typeface="Articulat CF" pitchFamily="50" charset="0"/>
                        </a:rPr>
                        <a:t>Does the employee have the analytical capacity to perform as expected?</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623583759"/>
                  </a:ext>
                </a:extLst>
              </a:tr>
              <a:tr h="388620">
                <a:tc>
                  <a:txBody>
                    <a:bodyPr/>
                    <a:lstStyle/>
                    <a:p>
                      <a:r>
                        <a:rPr lang="en-US" sz="1100" dirty="0">
                          <a:latin typeface="Articulat CF" pitchFamily="50" charset="0"/>
                        </a:rPr>
                        <a:t>Does the employee have the capacity to work with minimal supervision?</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2954234060"/>
                  </a:ext>
                </a:extLst>
              </a:tr>
            </a:tbl>
          </a:graphicData>
        </a:graphic>
      </p:graphicFrame>
      <p:pic>
        <p:nvPicPr>
          <p:cNvPr id="2" name="Content Placeholder 8" descr="A green letter on a black background&#10;&#10;Description automatically generated">
            <a:extLst>
              <a:ext uri="{FF2B5EF4-FFF2-40B4-BE49-F238E27FC236}">
                <a16:creationId xmlns:a16="http://schemas.microsoft.com/office/drawing/2014/main" id="{8ED34045-C40C-2C34-70BD-B8DB799B0B74}"/>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pic>
        <p:nvPicPr>
          <p:cNvPr id="4" name="Picture 3" descr="A puzzle with text on it&#10;&#10;Description automatically generated">
            <a:extLst>
              <a:ext uri="{FF2B5EF4-FFF2-40B4-BE49-F238E27FC236}">
                <a16:creationId xmlns:a16="http://schemas.microsoft.com/office/drawing/2014/main" id="{B70D6074-0FF8-891B-4519-072B6E25DD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752" y="237744"/>
            <a:ext cx="4008815" cy="4133088"/>
          </a:xfrm>
          <a:prstGeom prst="rect">
            <a:avLst/>
          </a:prstGeom>
          <a:effectLst>
            <a:innerShdw blurRad="63500" dist="50800" dir="16200000">
              <a:prstClr val="black">
                <a:alpha val="50000"/>
              </a:prstClr>
            </a:innerShdw>
          </a:effectLst>
        </p:spPr>
      </p:pic>
    </p:spTree>
    <p:custDataLst>
      <p:tags r:id="rId1"/>
    </p:custDataLst>
    <p:extLst>
      <p:ext uri="{BB962C8B-B14F-4D97-AF65-F5344CB8AC3E}">
        <p14:creationId xmlns:p14="http://schemas.microsoft.com/office/powerpoint/2010/main" val="2824549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E7A98-5C6C-3A83-D281-064738B36D34}"/>
            </a:ext>
          </a:extLst>
        </p:cNvPr>
        <p:cNvGrpSpPr/>
        <p:nvPr/>
      </p:nvGrpSpPr>
      <p:grpSpPr>
        <a:xfrm>
          <a:off x="0" y="0"/>
          <a:ext cx="0" cy="0"/>
          <a:chOff x="0" y="0"/>
          <a:chExt cx="0" cy="0"/>
        </a:xfrm>
      </p:grpSpPr>
      <p:pic>
        <p:nvPicPr>
          <p:cNvPr id="4" name="Picture 3" descr="A person standing on a ship in the water&#10;&#10;Description automatically generated">
            <a:extLst>
              <a:ext uri="{FF2B5EF4-FFF2-40B4-BE49-F238E27FC236}">
                <a16:creationId xmlns:a16="http://schemas.microsoft.com/office/drawing/2014/main" id="{C5D4B9A4-2CDB-A293-003E-C0D24BD60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515" y="-1"/>
            <a:ext cx="10354191" cy="5284033"/>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566A37EA-58E2-053E-B0F0-636D0DD34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633" y="4577870"/>
            <a:ext cx="1371600" cy="291786"/>
          </a:xfrm>
          <a:prstGeom prst="rect">
            <a:avLst/>
          </a:prstGeom>
        </p:spPr>
      </p:pic>
      <p:pic>
        <p:nvPicPr>
          <p:cNvPr id="2" name="Content Placeholder 8" descr="A green letter on a black background&#10;&#10;Description automatically generated">
            <a:extLst>
              <a:ext uri="{FF2B5EF4-FFF2-40B4-BE49-F238E27FC236}">
                <a16:creationId xmlns:a16="http://schemas.microsoft.com/office/drawing/2014/main" id="{FE0031E3-D03B-07FE-D6AA-9D91F5F61780}"/>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153400" y="60728"/>
            <a:ext cx="887690" cy="301222"/>
          </a:xfrm>
        </p:spPr>
      </p:pic>
      <p:sp>
        <p:nvSpPr>
          <p:cNvPr id="3" name="TextBox 2">
            <a:extLst>
              <a:ext uri="{FF2B5EF4-FFF2-40B4-BE49-F238E27FC236}">
                <a16:creationId xmlns:a16="http://schemas.microsoft.com/office/drawing/2014/main" id="{40C2ABFE-2BB0-2421-7CD8-1E506A3C2455}"/>
              </a:ext>
            </a:extLst>
          </p:cNvPr>
          <p:cNvSpPr txBox="1"/>
          <p:nvPr/>
        </p:nvSpPr>
        <p:spPr>
          <a:xfrm>
            <a:off x="1295400" y="1352550"/>
            <a:ext cx="4773486" cy="1569660"/>
          </a:xfrm>
          <a:prstGeom prst="rect">
            <a:avLst/>
          </a:prstGeom>
          <a:noFill/>
        </p:spPr>
        <p:txBody>
          <a:bodyPr wrap="none" rtlCol="0">
            <a:spAutoFit/>
          </a:bodyPr>
          <a:lstStyle/>
          <a:p>
            <a:r>
              <a:rPr lang="en-US" sz="4800" dirty="0">
                <a:solidFill>
                  <a:srgbClr val="3C454E"/>
                </a:solidFill>
                <a:effectLst>
                  <a:outerShdw blurRad="38100" dist="38100" dir="2700000" algn="tl">
                    <a:srgbClr val="000000">
                      <a:alpha val="43137"/>
                    </a:srgbClr>
                  </a:outerShdw>
                </a:effectLst>
                <a:latin typeface="Flegrei" panose="00000500000000000000" pitchFamily="50" charset="0"/>
              </a:rPr>
              <a:t>That Sinking </a:t>
            </a:r>
          </a:p>
          <a:p>
            <a:r>
              <a:rPr lang="en-US" sz="4800" dirty="0">
                <a:solidFill>
                  <a:srgbClr val="3C454E"/>
                </a:solidFill>
                <a:effectLst>
                  <a:outerShdw blurRad="38100" dist="38100" dir="2700000" algn="tl">
                    <a:srgbClr val="000000">
                      <a:alpha val="43137"/>
                    </a:srgbClr>
                  </a:outerShdw>
                </a:effectLst>
                <a:latin typeface="Flegrei" panose="00000500000000000000" pitchFamily="50" charset="0"/>
              </a:rPr>
              <a:t>Feeling</a:t>
            </a:r>
          </a:p>
        </p:txBody>
      </p:sp>
    </p:spTree>
    <p:custDataLst>
      <p:tags r:id="rId1"/>
    </p:custDataLst>
    <p:extLst>
      <p:ext uri="{BB962C8B-B14F-4D97-AF65-F5344CB8AC3E}">
        <p14:creationId xmlns:p14="http://schemas.microsoft.com/office/powerpoint/2010/main" val="2015387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9">
            <a:extLst>
              <a:ext uri="{FF2B5EF4-FFF2-40B4-BE49-F238E27FC236}">
                <a16:creationId xmlns:a16="http://schemas.microsoft.com/office/drawing/2014/main" id="{CF5DBB9F-421E-2F38-0881-24803A41BA9D}"/>
              </a:ext>
            </a:extLst>
          </p:cNvPr>
          <p:cNvGraphicFramePr>
            <a:graphicFrameLocks noGrp="1"/>
          </p:cNvGraphicFramePr>
          <p:nvPr>
            <p:extLst>
              <p:ext uri="{D42A27DB-BD31-4B8C-83A1-F6EECF244321}">
                <p14:modId xmlns:p14="http://schemas.microsoft.com/office/powerpoint/2010/main" val="3508152465"/>
              </p:ext>
            </p:extLst>
          </p:nvPr>
        </p:nvGraphicFramePr>
        <p:xfrm>
          <a:off x="4705611" y="1123950"/>
          <a:ext cx="4124068" cy="2632710"/>
        </p:xfrm>
        <a:graphic>
          <a:graphicData uri="http://schemas.openxmlformats.org/drawingml/2006/table">
            <a:tbl>
              <a:tblPr firstRow="1" bandRow="1">
                <a:tableStyleId>{5C22544A-7EE6-4342-B048-85BDC9FD1C3A}</a:tableStyleId>
              </a:tblPr>
              <a:tblGrid>
                <a:gridCol w="3232321">
                  <a:extLst>
                    <a:ext uri="{9D8B030D-6E8A-4147-A177-3AD203B41FA5}">
                      <a16:colId xmlns:a16="http://schemas.microsoft.com/office/drawing/2014/main" val="228998423"/>
                    </a:ext>
                  </a:extLst>
                </a:gridCol>
                <a:gridCol w="533400">
                  <a:extLst>
                    <a:ext uri="{9D8B030D-6E8A-4147-A177-3AD203B41FA5}">
                      <a16:colId xmlns:a16="http://schemas.microsoft.com/office/drawing/2014/main" val="2701760142"/>
                    </a:ext>
                  </a:extLst>
                </a:gridCol>
                <a:gridCol w="358347">
                  <a:extLst>
                    <a:ext uri="{9D8B030D-6E8A-4147-A177-3AD203B41FA5}">
                      <a16:colId xmlns:a16="http://schemas.microsoft.com/office/drawing/2014/main" val="1094769510"/>
                    </a:ext>
                  </a:extLst>
                </a:gridCol>
              </a:tblGrid>
              <a:tr h="278130">
                <a:tc>
                  <a:txBody>
                    <a:bodyPr/>
                    <a:lstStyle/>
                    <a:p>
                      <a:pPr algn="ctr"/>
                      <a:r>
                        <a:rPr lang="en-US" sz="1100" dirty="0">
                          <a:latin typeface="Articulat CF" pitchFamily="50" charset="0"/>
                        </a:rPr>
                        <a:t>Criteria</a:t>
                      </a:r>
                    </a:p>
                  </a:txBody>
                  <a:tcPr marL="68580" marR="68580" marT="34290" marB="34290">
                    <a:solidFill>
                      <a:srgbClr val="262524"/>
                    </a:solidFill>
                  </a:tcPr>
                </a:tc>
                <a:tc>
                  <a:txBody>
                    <a:bodyPr/>
                    <a:lstStyle/>
                    <a:p>
                      <a:pPr algn="ctr"/>
                      <a:r>
                        <a:rPr lang="en-US" sz="1100" dirty="0">
                          <a:latin typeface="Articulat CF" pitchFamily="50" charset="0"/>
                        </a:rPr>
                        <a:t>Yes</a:t>
                      </a:r>
                    </a:p>
                  </a:txBody>
                  <a:tcPr marL="68580" marR="68580" marT="34290" marB="34290">
                    <a:solidFill>
                      <a:srgbClr val="262524"/>
                    </a:solidFill>
                  </a:tcPr>
                </a:tc>
                <a:tc>
                  <a:txBody>
                    <a:bodyPr/>
                    <a:lstStyle/>
                    <a:p>
                      <a:pPr algn="ctr"/>
                      <a:r>
                        <a:rPr lang="en-US" sz="1100" dirty="0">
                          <a:latin typeface="Articulat CF" pitchFamily="50" charset="0"/>
                        </a:rPr>
                        <a:t>No</a:t>
                      </a:r>
                    </a:p>
                  </a:txBody>
                  <a:tcPr marL="68580" marR="68580" marT="34290" marB="34290">
                    <a:solidFill>
                      <a:srgbClr val="262524"/>
                    </a:solidFill>
                  </a:tcPr>
                </a:tc>
                <a:extLst>
                  <a:ext uri="{0D108BD9-81ED-4DB2-BD59-A6C34878D82A}">
                    <a16:rowId xmlns:a16="http://schemas.microsoft.com/office/drawing/2014/main" val="1695126219"/>
                  </a:ext>
                </a:extLst>
              </a:tr>
              <a:tr h="388620">
                <a:tc>
                  <a:txBody>
                    <a:bodyPr/>
                    <a:lstStyle/>
                    <a:p>
                      <a:r>
                        <a:rPr lang="en-US" sz="1100" dirty="0">
                          <a:latin typeface="Articulat CF" pitchFamily="50" charset="0"/>
                        </a:rPr>
                        <a:t>Does the employee focus on all the tasks in their job inventory, or just on the tasks they enjoy?</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3759278258"/>
                  </a:ext>
                </a:extLst>
              </a:tr>
              <a:tr h="388620">
                <a:tc>
                  <a:txBody>
                    <a:bodyPr/>
                    <a:lstStyle/>
                    <a:p>
                      <a:r>
                        <a:rPr lang="en-US" sz="1100" dirty="0">
                          <a:latin typeface="Articulat CF" pitchFamily="50" charset="0"/>
                        </a:rPr>
                        <a:t>Are reinforcements in place that encourage the employee to perform well and that discourage poor performance?</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4258107813"/>
                  </a:ext>
                </a:extLst>
              </a:tr>
              <a:tr h="388620">
                <a:tc>
                  <a:txBody>
                    <a:bodyPr/>
                    <a:lstStyle/>
                    <a:p>
                      <a:r>
                        <a:rPr lang="en-US" sz="1100" dirty="0">
                          <a:latin typeface="Articulat CF" pitchFamily="50" charset="0"/>
                        </a:rPr>
                        <a:t>Does the employee demonstrate pride in their work, team, or company?</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3743175194"/>
                  </a:ext>
                </a:extLst>
              </a:tr>
              <a:tr h="388620">
                <a:tc>
                  <a:txBody>
                    <a:bodyPr/>
                    <a:lstStyle/>
                    <a:p>
                      <a:r>
                        <a:rPr lang="en-US" sz="1100" dirty="0">
                          <a:latin typeface="Articulat CF" pitchFamily="50" charset="0"/>
                        </a:rPr>
                        <a:t>Does the employee believe they will be recognized fairly and/or rewarded for performing well?</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623583759"/>
                  </a:ext>
                </a:extLst>
              </a:tr>
              <a:tr h="388620">
                <a:tc>
                  <a:txBody>
                    <a:bodyPr/>
                    <a:lstStyle/>
                    <a:p>
                      <a:r>
                        <a:rPr lang="en-US" sz="1100" dirty="0">
                          <a:latin typeface="Articulat CF" pitchFamily="50" charset="0"/>
                        </a:rPr>
                        <a:t>Does the employee value the potential recognition and/or rewards of high performance?</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2954234060"/>
                  </a:ext>
                </a:extLst>
              </a:tr>
            </a:tbl>
          </a:graphicData>
        </a:graphic>
      </p:graphicFrame>
      <p:pic>
        <p:nvPicPr>
          <p:cNvPr id="2" name="Content Placeholder 8" descr="A green letter on a black background&#10;&#10;Description automatically generated">
            <a:extLst>
              <a:ext uri="{FF2B5EF4-FFF2-40B4-BE49-F238E27FC236}">
                <a16:creationId xmlns:a16="http://schemas.microsoft.com/office/drawing/2014/main" id="{F01BE215-9FE4-DC39-A4E7-201B6161635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pic>
        <p:nvPicPr>
          <p:cNvPr id="4" name="Picture 3" descr="A puzzle with text on it&#10;&#10;Description automatically generated">
            <a:extLst>
              <a:ext uri="{FF2B5EF4-FFF2-40B4-BE49-F238E27FC236}">
                <a16:creationId xmlns:a16="http://schemas.microsoft.com/office/drawing/2014/main" id="{B10498B4-DCEC-46BE-8DD9-60D1FD815D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752" y="237744"/>
            <a:ext cx="4004806" cy="4133088"/>
          </a:xfrm>
          <a:prstGeom prst="rect">
            <a:avLst/>
          </a:prstGeom>
          <a:effectLst>
            <a:innerShdw blurRad="63500" dist="50800" dir="16200000">
              <a:prstClr val="black">
                <a:alpha val="50000"/>
              </a:prstClr>
            </a:innerShdw>
          </a:effectLst>
        </p:spPr>
      </p:pic>
    </p:spTree>
    <p:custDataLst>
      <p:tags r:id="rId1"/>
    </p:custDataLst>
    <p:extLst>
      <p:ext uri="{BB962C8B-B14F-4D97-AF65-F5344CB8AC3E}">
        <p14:creationId xmlns:p14="http://schemas.microsoft.com/office/powerpoint/2010/main" val="276264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9">
            <a:extLst>
              <a:ext uri="{FF2B5EF4-FFF2-40B4-BE49-F238E27FC236}">
                <a16:creationId xmlns:a16="http://schemas.microsoft.com/office/drawing/2014/main" id="{F1C55BA7-CD67-B45B-79F9-8232D5A025AD}"/>
              </a:ext>
            </a:extLst>
          </p:cNvPr>
          <p:cNvGraphicFramePr>
            <a:graphicFrameLocks noGrp="1"/>
          </p:cNvGraphicFramePr>
          <p:nvPr>
            <p:extLst>
              <p:ext uri="{D42A27DB-BD31-4B8C-83A1-F6EECF244321}">
                <p14:modId xmlns:p14="http://schemas.microsoft.com/office/powerpoint/2010/main" val="465298484"/>
              </p:ext>
            </p:extLst>
          </p:nvPr>
        </p:nvGraphicFramePr>
        <p:xfrm>
          <a:off x="4709160" y="1124712"/>
          <a:ext cx="4124068" cy="2171700"/>
        </p:xfrm>
        <a:graphic>
          <a:graphicData uri="http://schemas.openxmlformats.org/drawingml/2006/table">
            <a:tbl>
              <a:tblPr firstRow="1" bandRow="1">
                <a:tableStyleId>{5C22544A-7EE6-4342-B048-85BDC9FD1C3A}</a:tableStyleId>
              </a:tblPr>
              <a:tblGrid>
                <a:gridCol w="3232321">
                  <a:extLst>
                    <a:ext uri="{9D8B030D-6E8A-4147-A177-3AD203B41FA5}">
                      <a16:colId xmlns:a16="http://schemas.microsoft.com/office/drawing/2014/main" val="228998423"/>
                    </a:ext>
                  </a:extLst>
                </a:gridCol>
                <a:gridCol w="533400">
                  <a:extLst>
                    <a:ext uri="{9D8B030D-6E8A-4147-A177-3AD203B41FA5}">
                      <a16:colId xmlns:a16="http://schemas.microsoft.com/office/drawing/2014/main" val="2701760142"/>
                    </a:ext>
                  </a:extLst>
                </a:gridCol>
                <a:gridCol w="358347">
                  <a:extLst>
                    <a:ext uri="{9D8B030D-6E8A-4147-A177-3AD203B41FA5}">
                      <a16:colId xmlns:a16="http://schemas.microsoft.com/office/drawing/2014/main" val="1094769510"/>
                    </a:ext>
                  </a:extLst>
                </a:gridCol>
              </a:tblGrid>
              <a:tr h="278130">
                <a:tc>
                  <a:txBody>
                    <a:bodyPr/>
                    <a:lstStyle/>
                    <a:p>
                      <a:pPr algn="ctr"/>
                      <a:r>
                        <a:rPr lang="en-US" sz="1100" dirty="0">
                          <a:latin typeface="Articulat CF" pitchFamily="50" charset="0"/>
                        </a:rPr>
                        <a:t>Criteria</a:t>
                      </a:r>
                    </a:p>
                  </a:txBody>
                  <a:tcPr marL="68580" marR="68580" marT="34290" marB="34290">
                    <a:solidFill>
                      <a:srgbClr val="262524"/>
                    </a:solidFill>
                  </a:tcPr>
                </a:tc>
                <a:tc>
                  <a:txBody>
                    <a:bodyPr/>
                    <a:lstStyle/>
                    <a:p>
                      <a:pPr algn="ctr"/>
                      <a:r>
                        <a:rPr lang="en-US" sz="1100" dirty="0">
                          <a:latin typeface="Articulat CF" pitchFamily="50" charset="0"/>
                        </a:rPr>
                        <a:t>Yes</a:t>
                      </a:r>
                    </a:p>
                  </a:txBody>
                  <a:tcPr marL="68580" marR="68580" marT="34290" marB="34290">
                    <a:solidFill>
                      <a:srgbClr val="262524"/>
                    </a:solidFill>
                  </a:tcPr>
                </a:tc>
                <a:tc>
                  <a:txBody>
                    <a:bodyPr/>
                    <a:lstStyle/>
                    <a:p>
                      <a:pPr algn="ctr"/>
                      <a:r>
                        <a:rPr lang="en-US" sz="1100" dirty="0">
                          <a:latin typeface="Articulat CF" pitchFamily="50" charset="0"/>
                        </a:rPr>
                        <a:t>No</a:t>
                      </a:r>
                    </a:p>
                  </a:txBody>
                  <a:tcPr marL="68580" marR="68580" marT="34290" marB="34290">
                    <a:solidFill>
                      <a:srgbClr val="262524"/>
                    </a:solidFill>
                  </a:tcPr>
                </a:tc>
                <a:extLst>
                  <a:ext uri="{0D108BD9-81ED-4DB2-BD59-A6C34878D82A}">
                    <a16:rowId xmlns:a16="http://schemas.microsoft.com/office/drawing/2014/main" val="1695126219"/>
                  </a:ext>
                </a:extLst>
              </a:tr>
              <a:tr h="278130">
                <a:tc>
                  <a:txBody>
                    <a:bodyPr/>
                    <a:lstStyle/>
                    <a:p>
                      <a:r>
                        <a:rPr lang="en-US" sz="1100" dirty="0">
                          <a:latin typeface="Articulat CF" pitchFamily="50" charset="0"/>
                        </a:rPr>
                        <a:t>Am I measuring my employees’ performance?</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3759278258"/>
                  </a:ext>
                </a:extLst>
              </a:tr>
              <a:tr h="388620">
                <a:tc>
                  <a:txBody>
                    <a:bodyPr/>
                    <a:lstStyle/>
                    <a:p>
                      <a:r>
                        <a:rPr lang="en-US" sz="1100" dirty="0">
                          <a:latin typeface="Articulat CF" pitchFamily="50" charset="0"/>
                        </a:rPr>
                        <a:t>Are performance measurements based on the job performance standards?</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4258107813"/>
                  </a:ext>
                </a:extLst>
              </a:tr>
              <a:tr h="388620">
                <a:tc>
                  <a:txBody>
                    <a:bodyPr/>
                    <a:lstStyle/>
                    <a:p>
                      <a:r>
                        <a:rPr lang="en-US" sz="1100" dirty="0">
                          <a:latin typeface="Articulat CF" pitchFamily="50" charset="0"/>
                        </a:rPr>
                        <a:t>Am I capable and equipped to measure employee performance?</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3743175194"/>
                  </a:ext>
                </a:extLst>
              </a:tr>
              <a:tr h="388620">
                <a:tc>
                  <a:txBody>
                    <a:bodyPr/>
                    <a:lstStyle/>
                    <a:p>
                      <a:r>
                        <a:rPr lang="en-US" sz="1100" dirty="0">
                          <a:latin typeface="Articulat CF" pitchFamily="50" charset="0"/>
                        </a:rPr>
                        <a:t>Do the employees believe the performance measurements are objective?</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623583759"/>
                  </a:ext>
                </a:extLst>
              </a:tr>
              <a:tr h="388620">
                <a:tc>
                  <a:txBody>
                    <a:bodyPr/>
                    <a:lstStyle/>
                    <a:p>
                      <a:r>
                        <a:rPr lang="en-US" sz="1100" dirty="0">
                          <a:latin typeface="Articulat CF" pitchFamily="50" charset="0"/>
                        </a:rPr>
                        <a:t>Do the employees believe that the performance measurements are consistent?</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2954234060"/>
                  </a:ext>
                </a:extLst>
              </a:tr>
            </a:tbl>
          </a:graphicData>
        </a:graphic>
      </p:graphicFrame>
      <p:pic>
        <p:nvPicPr>
          <p:cNvPr id="2" name="Content Placeholder 8" descr="A green letter on a black background&#10;&#10;Description automatically generated">
            <a:extLst>
              <a:ext uri="{FF2B5EF4-FFF2-40B4-BE49-F238E27FC236}">
                <a16:creationId xmlns:a16="http://schemas.microsoft.com/office/drawing/2014/main" id="{730876CC-060A-C47C-CC97-6F473596DD23}"/>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pic>
        <p:nvPicPr>
          <p:cNvPr id="4" name="Picture 3" descr="A puzzle with text on it&#10;&#10;Description automatically generated">
            <a:extLst>
              <a:ext uri="{FF2B5EF4-FFF2-40B4-BE49-F238E27FC236}">
                <a16:creationId xmlns:a16="http://schemas.microsoft.com/office/drawing/2014/main" id="{83701416-83D2-F161-9D57-DC8C93F4C8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752" y="237744"/>
            <a:ext cx="4008815" cy="4133088"/>
          </a:xfrm>
          <a:prstGeom prst="rect">
            <a:avLst/>
          </a:prstGeom>
          <a:effectLst>
            <a:innerShdw blurRad="63500" dist="50800" dir="16200000">
              <a:prstClr val="black">
                <a:alpha val="50000"/>
              </a:prstClr>
            </a:innerShdw>
          </a:effectLst>
        </p:spPr>
      </p:pic>
    </p:spTree>
    <p:custDataLst>
      <p:tags r:id="rId1"/>
    </p:custDataLst>
    <p:extLst>
      <p:ext uri="{BB962C8B-B14F-4D97-AF65-F5344CB8AC3E}">
        <p14:creationId xmlns:p14="http://schemas.microsoft.com/office/powerpoint/2010/main" val="3406284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9">
            <a:extLst>
              <a:ext uri="{FF2B5EF4-FFF2-40B4-BE49-F238E27FC236}">
                <a16:creationId xmlns:a16="http://schemas.microsoft.com/office/drawing/2014/main" id="{D39C05AE-512B-7D52-82E4-C038743EF033}"/>
              </a:ext>
            </a:extLst>
          </p:cNvPr>
          <p:cNvGraphicFramePr>
            <a:graphicFrameLocks noGrp="1"/>
          </p:cNvGraphicFramePr>
          <p:nvPr>
            <p:extLst>
              <p:ext uri="{D42A27DB-BD31-4B8C-83A1-F6EECF244321}">
                <p14:modId xmlns:p14="http://schemas.microsoft.com/office/powerpoint/2010/main" val="2140430666"/>
              </p:ext>
            </p:extLst>
          </p:nvPr>
        </p:nvGraphicFramePr>
        <p:xfrm>
          <a:off x="4709160" y="1124712"/>
          <a:ext cx="4124068" cy="2171700"/>
        </p:xfrm>
        <a:graphic>
          <a:graphicData uri="http://schemas.openxmlformats.org/drawingml/2006/table">
            <a:tbl>
              <a:tblPr firstRow="1" bandRow="1">
                <a:tableStyleId>{5C22544A-7EE6-4342-B048-85BDC9FD1C3A}</a:tableStyleId>
              </a:tblPr>
              <a:tblGrid>
                <a:gridCol w="3232321">
                  <a:extLst>
                    <a:ext uri="{9D8B030D-6E8A-4147-A177-3AD203B41FA5}">
                      <a16:colId xmlns:a16="http://schemas.microsoft.com/office/drawing/2014/main" val="228998423"/>
                    </a:ext>
                  </a:extLst>
                </a:gridCol>
                <a:gridCol w="457200">
                  <a:extLst>
                    <a:ext uri="{9D8B030D-6E8A-4147-A177-3AD203B41FA5}">
                      <a16:colId xmlns:a16="http://schemas.microsoft.com/office/drawing/2014/main" val="2701760142"/>
                    </a:ext>
                  </a:extLst>
                </a:gridCol>
                <a:gridCol w="434547">
                  <a:extLst>
                    <a:ext uri="{9D8B030D-6E8A-4147-A177-3AD203B41FA5}">
                      <a16:colId xmlns:a16="http://schemas.microsoft.com/office/drawing/2014/main" val="1094769510"/>
                    </a:ext>
                  </a:extLst>
                </a:gridCol>
              </a:tblGrid>
              <a:tr h="278130">
                <a:tc>
                  <a:txBody>
                    <a:bodyPr/>
                    <a:lstStyle/>
                    <a:p>
                      <a:pPr algn="ctr"/>
                      <a:r>
                        <a:rPr lang="en-US" sz="1100" dirty="0">
                          <a:latin typeface="Articulat CF" pitchFamily="50" charset="0"/>
                        </a:rPr>
                        <a:t>Criteria</a:t>
                      </a:r>
                    </a:p>
                  </a:txBody>
                  <a:tcPr marL="68580" marR="68580" marT="34290" marB="34290">
                    <a:solidFill>
                      <a:srgbClr val="262524"/>
                    </a:solidFill>
                  </a:tcPr>
                </a:tc>
                <a:tc>
                  <a:txBody>
                    <a:bodyPr/>
                    <a:lstStyle/>
                    <a:p>
                      <a:pPr algn="ctr"/>
                      <a:r>
                        <a:rPr lang="en-US" sz="1100" dirty="0">
                          <a:latin typeface="Articulat CF" pitchFamily="50" charset="0"/>
                        </a:rPr>
                        <a:t>Yes</a:t>
                      </a:r>
                    </a:p>
                  </a:txBody>
                  <a:tcPr marL="68580" marR="68580" marT="34290" marB="34290">
                    <a:solidFill>
                      <a:srgbClr val="262524"/>
                    </a:solidFill>
                  </a:tcPr>
                </a:tc>
                <a:tc>
                  <a:txBody>
                    <a:bodyPr/>
                    <a:lstStyle/>
                    <a:p>
                      <a:pPr algn="ctr"/>
                      <a:r>
                        <a:rPr lang="en-US" sz="1100" dirty="0">
                          <a:latin typeface="Articulat CF" pitchFamily="50" charset="0"/>
                        </a:rPr>
                        <a:t>No</a:t>
                      </a:r>
                    </a:p>
                  </a:txBody>
                  <a:tcPr marL="68580" marR="68580" marT="34290" marB="34290">
                    <a:solidFill>
                      <a:srgbClr val="262524"/>
                    </a:solidFill>
                  </a:tcPr>
                </a:tc>
                <a:extLst>
                  <a:ext uri="{0D108BD9-81ED-4DB2-BD59-A6C34878D82A}">
                    <a16:rowId xmlns:a16="http://schemas.microsoft.com/office/drawing/2014/main" val="1695126219"/>
                  </a:ext>
                </a:extLst>
              </a:tr>
              <a:tr h="388620">
                <a:tc>
                  <a:txBody>
                    <a:bodyPr/>
                    <a:lstStyle/>
                    <a:p>
                      <a:r>
                        <a:rPr lang="en-US" sz="1100" dirty="0">
                          <a:latin typeface="Articulat CF" pitchFamily="50" charset="0"/>
                        </a:rPr>
                        <a:t>Do the employees receive feedback from their direct supervisors?</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3759278258"/>
                  </a:ext>
                </a:extLst>
              </a:tr>
              <a:tr h="278130">
                <a:tc>
                  <a:txBody>
                    <a:bodyPr/>
                    <a:lstStyle/>
                    <a:p>
                      <a:r>
                        <a:rPr lang="en-US" sz="1100" dirty="0">
                          <a:latin typeface="Articulat CF" pitchFamily="50" charset="0"/>
                        </a:rPr>
                        <a:t>Do they receive the feedback in a timely manner?</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4258107813"/>
                  </a:ext>
                </a:extLst>
              </a:tr>
              <a:tr h="388620">
                <a:tc>
                  <a:txBody>
                    <a:bodyPr/>
                    <a:lstStyle/>
                    <a:p>
                      <a:r>
                        <a:rPr lang="en-US" sz="1100" dirty="0">
                          <a:latin typeface="Articulat CF" pitchFamily="50" charset="0"/>
                        </a:rPr>
                        <a:t>Is the feedback based on the actual job performance measures/standards?</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3743175194"/>
                  </a:ext>
                </a:extLst>
              </a:tr>
              <a:tr h="278130">
                <a:tc>
                  <a:txBody>
                    <a:bodyPr/>
                    <a:lstStyle/>
                    <a:p>
                      <a:r>
                        <a:rPr lang="en-US" sz="1100" dirty="0">
                          <a:latin typeface="Articulat CF" pitchFamily="50" charset="0"/>
                        </a:rPr>
                        <a:t>Are the supervisors providing specific, actionable feedback?</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623583759"/>
                  </a:ext>
                </a:extLst>
              </a:tr>
              <a:tr h="388620">
                <a:tc>
                  <a:txBody>
                    <a:bodyPr/>
                    <a:lstStyle/>
                    <a:p>
                      <a:r>
                        <a:rPr lang="en-US" sz="1100" dirty="0">
                          <a:latin typeface="Articulat CF" pitchFamily="50" charset="0"/>
                        </a:rPr>
                        <a:t>Are the supervisors capable and trained on how to deliver feedback?</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2954234060"/>
                  </a:ext>
                </a:extLst>
              </a:tr>
            </a:tbl>
          </a:graphicData>
        </a:graphic>
      </p:graphicFrame>
      <p:pic>
        <p:nvPicPr>
          <p:cNvPr id="2" name="Content Placeholder 8" descr="A green letter on a black background&#10;&#10;Description automatically generated">
            <a:extLst>
              <a:ext uri="{FF2B5EF4-FFF2-40B4-BE49-F238E27FC236}">
                <a16:creationId xmlns:a16="http://schemas.microsoft.com/office/drawing/2014/main" id="{F96212C8-341B-CDA6-1E49-BC0039235840}"/>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pic>
        <p:nvPicPr>
          <p:cNvPr id="4" name="Picture 3" descr="A puzzle with a red piece missing&#10;&#10;Description automatically generated">
            <a:extLst>
              <a:ext uri="{FF2B5EF4-FFF2-40B4-BE49-F238E27FC236}">
                <a16:creationId xmlns:a16="http://schemas.microsoft.com/office/drawing/2014/main" id="{B8A3B758-3466-9EB8-5D71-8E3C1BD0CC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752" y="237744"/>
            <a:ext cx="4004806" cy="4133088"/>
          </a:xfrm>
          <a:prstGeom prst="rect">
            <a:avLst/>
          </a:prstGeom>
          <a:effectLst>
            <a:innerShdw blurRad="63500" dist="50800" dir="16200000">
              <a:prstClr val="black">
                <a:alpha val="50000"/>
              </a:prstClr>
            </a:innerShdw>
          </a:effectLst>
        </p:spPr>
      </p:pic>
    </p:spTree>
    <p:custDataLst>
      <p:tags r:id="rId1"/>
    </p:custDataLst>
    <p:extLst>
      <p:ext uri="{BB962C8B-B14F-4D97-AF65-F5344CB8AC3E}">
        <p14:creationId xmlns:p14="http://schemas.microsoft.com/office/powerpoint/2010/main" val="167450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9">
            <a:extLst>
              <a:ext uri="{FF2B5EF4-FFF2-40B4-BE49-F238E27FC236}">
                <a16:creationId xmlns:a16="http://schemas.microsoft.com/office/drawing/2014/main" id="{1F0AD7CE-EC2D-498F-BCBE-B287C8F55CE8}"/>
              </a:ext>
            </a:extLst>
          </p:cNvPr>
          <p:cNvGraphicFramePr>
            <a:graphicFrameLocks noGrp="1"/>
          </p:cNvGraphicFramePr>
          <p:nvPr>
            <p:extLst>
              <p:ext uri="{D42A27DB-BD31-4B8C-83A1-F6EECF244321}">
                <p14:modId xmlns:p14="http://schemas.microsoft.com/office/powerpoint/2010/main" val="3101802777"/>
              </p:ext>
            </p:extLst>
          </p:nvPr>
        </p:nvGraphicFramePr>
        <p:xfrm>
          <a:off x="4709160" y="1124712"/>
          <a:ext cx="4124068" cy="2045970"/>
        </p:xfrm>
        <a:graphic>
          <a:graphicData uri="http://schemas.openxmlformats.org/drawingml/2006/table">
            <a:tbl>
              <a:tblPr firstRow="1" bandRow="1">
                <a:tableStyleId>{5C22544A-7EE6-4342-B048-85BDC9FD1C3A}</a:tableStyleId>
              </a:tblPr>
              <a:tblGrid>
                <a:gridCol w="3232321">
                  <a:extLst>
                    <a:ext uri="{9D8B030D-6E8A-4147-A177-3AD203B41FA5}">
                      <a16:colId xmlns:a16="http://schemas.microsoft.com/office/drawing/2014/main" val="228998423"/>
                    </a:ext>
                  </a:extLst>
                </a:gridCol>
                <a:gridCol w="457200">
                  <a:extLst>
                    <a:ext uri="{9D8B030D-6E8A-4147-A177-3AD203B41FA5}">
                      <a16:colId xmlns:a16="http://schemas.microsoft.com/office/drawing/2014/main" val="2701760142"/>
                    </a:ext>
                  </a:extLst>
                </a:gridCol>
                <a:gridCol w="434547">
                  <a:extLst>
                    <a:ext uri="{9D8B030D-6E8A-4147-A177-3AD203B41FA5}">
                      <a16:colId xmlns:a16="http://schemas.microsoft.com/office/drawing/2014/main" val="1094769510"/>
                    </a:ext>
                  </a:extLst>
                </a:gridCol>
              </a:tblGrid>
              <a:tr h="278130">
                <a:tc>
                  <a:txBody>
                    <a:bodyPr/>
                    <a:lstStyle/>
                    <a:p>
                      <a:pPr algn="ctr"/>
                      <a:r>
                        <a:rPr lang="en-US" sz="1100" dirty="0">
                          <a:latin typeface="Articulat CF" pitchFamily="50" charset="0"/>
                        </a:rPr>
                        <a:t>Criteria</a:t>
                      </a:r>
                    </a:p>
                  </a:txBody>
                  <a:tcPr marL="68580" marR="68580" marT="34290" marB="34290">
                    <a:solidFill>
                      <a:srgbClr val="262524"/>
                    </a:solidFill>
                  </a:tcPr>
                </a:tc>
                <a:tc>
                  <a:txBody>
                    <a:bodyPr/>
                    <a:lstStyle/>
                    <a:p>
                      <a:pPr algn="ctr"/>
                      <a:r>
                        <a:rPr lang="en-US" sz="1100" dirty="0">
                          <a:latin typeface="Articulat CF" pitchFamily="50" charset="0"/>
                        </a:rPr>
                        <a:t>Yes</a:t>
                      </a:r>
                    </a:p>
                  </a:txBody>
                  <a:tcPr marL="68580" marR="68580" marT="34290" marB="34290">
                    <a:solidFill>
                      <a:srgbClr val="262524"/>
                    </a:solidFill>
                  </a:tcPr>
                </a:tc>
                <a:tc>
                  <a:txBody>
                    <a:bodyPr/>
                    <a:lstStyle/>
                    <a:p>
                      <a:pPr algn="ctr"/>
                      <a:r>
                        <a:rPr lang="en-US" sz="1100" dirty="0">
                          <a:latin typeface="Articulat CF" pitchFamily="50" charset="0"/>
                        </a:rPr>
                        <a:t>No</a:t>
                      </a:r>
                    </a:p>
                  </a:txBody>
                  <a:tcPr marL="68580" marR="68580" marT="34290" marB="34290">
                    <a:solidFill>
                      <a:srgbClr val="262524"/>
                    </a:solidFill>
                  </a:tcPr>
                </a:tc>
                <a:extLst>
                  <a:ext uri="{0D108BD9-81ED-4DB2-BD59-A6C34878D82A}">
                    <a16:rowId xmlns:a16="http://schemas.microsoft.com/office/drawing/2014/main" val="1695126219"/>
                  </a:ext>
                </a:extLst>
              </a:tr>
              <a:tr h="278130">
                <a:tc>
                  <a:txBody>
                    <a:bodyPr/>
                    <a:lstStyle/>
                    <a:p>
                      <a:r>
                        <a:rPr lang="en-US" sz="1100" dirty="0">
                          <a:latin typeface="Articulat CF" pitchFamily="50" charset="0"/>
                        </a:rPr>
                        <a:t>Are current job procedures clear, realistic, and performable?</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3759278258"/>
                  </a:ext>
                </a:extLst>
              </a:tr>
              <a:tr h="388620">
                <a:tc>
                  <a:txBody>
                    <a:bodyPr/>
                    <a:lstStyle/>
                    <a:p>
                      <a:r>
                        <a:rPr lang="en-US" sz="1100" dirty="0">
                          <a:latin typeface="Articulat CF" pitchFamily="50" charset="0"/>
                        </a:rPr>
                        <a:t>Are employees given sufficient time to perform tasks as expected?</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4258107813"/>
                  </a:ext>
                </a:extLst>
              </a:tr>
              <a:tr h="278130">
                <a:tc>
                  <a:txBody>
                    <a:bodyPr/>
                    <a:lstStyle/>
                    <a:p>
                      <a:r>
                        <a:rPr lang="en-US" sz="1100" dirty="0">
                          <a:latin typeface="Articulat CF" pitchFamily="50" charset="0"/>
                        </a:rPr>
                        <a:t>Are tools and equipment in good working order?</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3743175194"/>
                  </a:ext>
                </a:extLst>
              </a:tr>
              <a:tr h="278130">
                <a:tc>
                  <a:txBody>
                    <a:bodyPr/>
                    <a:lstStyle/>
                    <a:p>
                      <a:r>
                        <a:rPr lang="en-US" sz="1100" dirty="0">
                          <a:latin typeface="Articulat CF" pitchFamily="50" charset="0"/>
                        </a:rPr>
                        <a:t>Are distractions and interruptions minimized?</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623583759"/>
                  </a:ext>
                </a:extLst>
              </a:tr>
              <a:tr h="278130">
                <a:tc>
                  <a:txBody>
                    <a:bodyPr/>
                    <a:lstStyle/>
                    <a:p>
                      <a:r>
                        <a:rPr lang="en-US" sz="1100" dirty="0">
                          <a:latin typeface="Articulat CF" pitchFamily="50" charset="0"/>
                        </a:rPr>
                        <a:t>Are employee empowered to perform as expected?</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2954234060"/>
                  </a:ext>
                </a:extLst>
              </a:tr>
            </a:tbl>
          </a:graphicData>
        </a:graphic>
      </p:graphicFrame>
      <p:pic>
        <p:nvPicPr>
          <p:cNvPr id="3" name="Content Placeholder 8" descr="A green letter on a black background&#10;&#10;Description automatically generated">
            <a:extLst>
              <a:ext uri="{FF2B5EF4-FFF2-40B4-BE49-F238E27FC236}">
                <a16:creationId xmlns:a16="http://schemas.microsoft.com/office/drawing/2014/main" id="{5D621927-9D62-D0A9-CB91-261F97FFE4C7}"/>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pic>
        <p:nvPicPr>
          <p:cNvPr id="5" name="Picture 4" descr="A puzzle with text on it&#10;&#10;Description automatically generated">
            <a:extLst>
              <a:ext uri="{FF2B5EF4-FFF2-40B4-BE49-F238E27FC236}">
                <a16:creationId xmlns:a16="http://schemas.microsoft.com/office/drawing/2014/main" id="{FC76C9AD-1D42-1C56-E84A-9EA7A62939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752" y="237744"/>
            <a:ext cx="4012707" cy="4133088"/>
          </a:xfrm>
          <a:prstGeom prst="rect">
            <a:avLst/>
          </a:prstGeom>
          <a:effectLst>
            <a:innerShdw blurRad="63500" dist="50800" dir="16200000">
              <a:prstClr val="black">
                <a:alpha val="50000"/>
              </a:prstClr>
            </a:innerShdw>
          </a:effectLst>
        </p:spPr>
      </p:pic>
    </p:spTree>
    <p:custDataLst>
      <p:tags r:id="rId1"/>
    </p:custDataLst>
    <p:extLst>
      <p:ext uri="{BB962C8B-B14F-4D97-AF65-F5344CB8AC3E}">
        <p14:creationId xmlns:p14="http://schemas.microsoft.com/office/powerpoint/2010/main" val="4104821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9">
            <a:extLst>
              <a:ext uri="{FF2B5EF4-FFF2-40B4-BE49-F238E27FC236}">
                <a16:creationId xmlns:a16="http://schemas.microsoft.com/office/drawing/2014/main" id="{77413C3F-5039-48CB-B9D1-F4F9B62C774C}"/>
              </a:ext>
            </a:extLst>
          </p:cNvPr>
          <p:cNvGraphicFramePr>
            <a:graphicFrameLocks noGrp="1"/>
          </p:cNvGraphicFramePr>
          <p:nvPr>
            <p:extLst>
              <p:ext uri="{D42A27DB-BD31-4B8C-83A1-F6EECF244321}">
                <p14:modId xmlns:p14="http://schemas.microsoft.com/office/powerpoint/2010/main" val="2009077307"/>
              </p:ext>
            </p:extLst>
          </p:nvPr>
        </p:nvGraphicFramePr>
        <p:xfrm>
          <a:off x="4711895" y="1124712"/>
          <a:ext cx="4124068" cy="2171700"/>
        </p:xfrm>
        <a:graphic>
          <a:graphicData uri="http://schemas.openxmlformats.org/drawingml/2006/table">
            <a:tbl>
              <a:tblPr firstRow="1" bandRow="1">
                <a:tableStyleId>{5C22544A-7EE6-4342-B048-85BDC9FD1C3A}</a:tableStyleId>
              </a:tblPr>
              <a:tblGrid>
                <a:gridCol w="3232321">
                  <a:extLst>
                    <a:ext uri="{9D8B030D-6E8A-4147-A177-3AD203B41FA5}">
                      <a16:colId xmlns:a16="http://schemas.microsoft.com/office/drawing/2014/main" val="228998423"/>
                    </a:ext>
                  </a:extLst>
                </a:gridCol>
                <a:gridCol w="457200">
                  <a:extLst>
                    <a:ext uri="{9D8B030D-6E8A-4147-A177-3AD203B41FA5}">
                      <a16:colId xmlns:a16="http://schemas.microsoft.com/office/drawing/2014/main" val="2701760142"/>
                    </a:ext>
                  </a:extLst>
                </a:gridCol>
                <a:gridCol w="434547">
                  <a:extLst>
                    <a:ext uri="{9D8B030D-6E8A-4147-A177-3AD203B41FA5}">
                      <a16:colId xmlns:a16="http://schemas.microsoft.com/office/drawing/2014/main" val="1094769510"/>
                    </a:ext>
                  </a:extLst>
                </a:gridCol>
              </a:tblGrid>
              <a:tr h="278130">
                <a:tc>
                  <a:txBody>
                    <a:bodyPr/>
                    <a:lstStyle/>
                    <a:p>
                      <a:pPr algn="ctr"/>
                      <a:r>
                        <a:rPr lang="en-US" sz="1100" dirty="0">
                          <a:latin typeface="Articulat CF" pitchFamily="50" charset="0"/>
                        </a:rPr>
                        <a:t>Criteria</a:t>
                      </a:r>
                    </a:p>
                  </a:txBody>
                  <a:tcPr marL="68580" marR="68580" marT="34290" marB="34290">
                    <a:solidFill>
                      <a:srgbClr val="262524"/>
                    </a:solidFill>
                  </a:tcPr>
                </a:tc>
                <a:tc>
                  <a:txBody>
                    <a:bodyPr/>
                    <a:lstStyle/>
                    <a:p>
                      <a:pPr algn="ctr"/>
                      <a:r>
                        <a:rPr lang="en-US" sz="1100" dirty="0">
                          <a:latin typeface="Articulat CF" pitchFamily="50" charset="0"/>
                        </a:rPr>
                        <a:t>Yes</a:t>
                      </a:r>
                    </a:p>
                  </a:txBody>
                  <a:tcPr marL="68580" marR="68580" marT="34290" marB="34290">
                    <a:solidFill>
                      <a:srgbClr val="262524"/>
                    </a:solidFill>
                  </a:tcPr>
                </a:tc>
                <a:tc>
                  <a:txBody>
                    <a:bodyPr/>
                    <a:lstStyle/>
                    <a:p>
                      <a:pPr algn="ctr"/>
                      <a:r>
                        <a:rPr lang="en-US" sz="1100" dirty="0">
                          <a:latin typeface="Articulat CF" pitchFamily="50" charset="0"/>
                        </a:rPr>
                        <a:t>No</a:t>
                      </a:r>
                    </a:p>
                  </a:txBody>
                  <a:tcPr marL="68580" marR="68580" marT="34290" marB="34290">
                    <a:solidFill>
                      <a:srgbClr val="262524"/>
                    </a:solidFill>
                  </a:tcPr>
                </a:tc>
                <a:extLst>
                  <a:ext uri="{0D108BD9-81ED-4DB2-BD59-A6C34878D82A}">
                    <a16:rowId xmlns:a16="http://schemas.microsoft.com/office/drawing/2014/main" val="1695126219"/>
                  </a:ext>
                </a:extLst>
              </a:tr>
              <a:tr h="278130">
                <a:tc>
                  <a:txBody>
                    <a:bodyPr/>
                    <a:lstStyle/>
                    <a:p>
                      <a:r>
                        <a:rPr lang="en-US" sz="1100" dirty="0">
                          <a:latin typeface="Articulat CF" pitchFamily="50" charset="0"/>
                        </a:rPr>
                        <a:t>Have employees been trained on the task?</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3759278258"/>
                  </a:ext>
                </a:extLst>
              </a:tr>
              <a:tr h="278130">
                <a:tc>
                  <a:txBody>
                    <a:bodyPr/>
                    <a:lstStyle/>
                    <a:p>
                      <a:r>
                        <a:rPr lang="en-US" sz="1100" dirty="0">
                          <a:latin typeface="Articulat CF" pitchFamily="50" charset="0"/>
                        </a:rPr>
                        <a:t>Did they ever perform the task properly in the past?</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4258107813"/>
                  </a:ext>
                </a:extLst>
              </a:tr>
              <a:tr h="388620">
                <a:tc>
                  <a:txBody>
                    <a:bodyPr/>
                    <a:lstStyle/>
                    <a:p>
                      <a:r>
                        <a:rPr lang="en-US" sz="1100" dirty="0">
                          <a:latin typeface="Articulat CF" pitchFamily="50" charset="0"/>
                        </a:rPr>
                        <a:t>Are job aids and other forms of performance support available, current, and relevant?</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3743175194"/>
                  </a:ext>
                </a:extLst>
              </a:tr>
              <a:tr h="388620">
                <a:tc>
                  <a:txBody>
                    <a:bodyPr/>
                    <a:lstStyle/>
                    <a:p>
                      <a:r>
                        <a:rPr lang="en-US" sz="1100" dirty="0">
                          <a:latin typeface="Articulat CF" pitchFamily="50" charset="0"/>
                        </a:rPr>
                        <a:t>Have there been any recent changes to how the task is performed?</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623583759"/>
                  </a:ext>
                </a:extLst>
              </a:tr>
              <a:tr h="388620">
                <a:tc>
                  <a:txBody>
                    <a:bodyPr/>
                    <a:lstStyle/>
                    <a:p>
                      <a:r>
                        <a:rPr lang="en-US" sz="1100" dirty="0">
                          <a:latin typeface="Articulat CF" pitchFamily="50" charset="0"/>
                        </a:rPr>
                        <a:t>Do employees perform the task frequently enough o remember the skill?</a:t>
                      </a:r>
                    </a:p>
                  </a:txBody>
                  <a:tcPr marL="68580" marR="68580" marT="34290" marB="34290"/>
                </a:tc>
                <a:tc>
                  <a:txBody>
                    <a:bodyPr/>
                    <a:lstStyle/>
                    <a:p>
                      <a:pPr algn="ctr"/>
                      <a:endParaRPr lang="en-US" sz="1100" dirty="0">
                        <a:latin typeface="Articulat CF" pitchFamily="50" charset="0"/>
                      </a:endParaRPr>
                    </a:p>
                  </a:txBody>
                  <a:tcPr marL="68580" marR="68580" marT="34290" marB="34290"/>
                </a:tc>
                <a:tc>
                  <a:txBody>
                    <a:bodyPr/>
                    <a:lstStyle/>
                    <a:p>
                      <a:pPr algn="ctr"/>
                      <a:endParaRPr lang="en-US" sz="1100" dirty="0">
                        <a:latin typeface="Articulat CF" pitchFamily="50" charset="0"/>
                      </a:endParaRPr>
                    </a:p>
                  </a:txBody>
                  <a:tcPr marL="68580" marR="68580" marT="34290" marB="34290"/>
                </a:tc>
                <a:extLst>
                  <a:ext uri="{0D108BD9-81ED-4DB2-BD59-A6C34878D82A}">
                    <a16:rowId xmlns:a16="http://schemas.microsoft.com/office/drawing/2014/main" val="2954234060"/>
                  </a:ext>
                </a:extLst>
              </a:tr>
            </a:tbl>
          </a:graphicData>
        </a:graphic>
      </p:graphicFrame>
      <p:pic>
        <p:nvPicPr>
          <p:cNvPr id="2" name="Content Placeholder 8" descr="A green letter on a black background&#10;&#10;Description automatically generated">
            <a:extLst>
              <a:ext uri="{FF2B5EF4-FFF2-40B4-BE49-F238E27FC236}">
                <a16:creationId xmlns:a16="http://schemas.microsoft.com/office/drawing/2014/main" id="{24477BF1-9172-461D-296D-C8727CF57D5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pic>
        <p:nvPicPr>
          <p:cNvPr id="4" name="Picture 3" descr="A puzzle with text on it&#10;&#10;Description automatically generated">
            <a:extLst>
              <a:ext uri="{FF2B5EF4-FFF2-40B4-BE49-F238E27FC236}">
                <a16:creationId xmlns:a16="http://schemas.microsoft.com/office/drawing/2014/main" id="{8869BA4A-1DFD-BDCA-2842-D1A6C1C51D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752" y="237744"/>
            <a:ext cx="4008694" cy="4133088"/>
          </a:xfrm>
          <a:prstGeom prst="rect">
            <a:avLst/>
          </a:prstGeom>
          <a:effectLst>
            <a:innerShdw blurRad="63500" dist="50800" dir="16200000">
              <a:prstClr val="black">
                <a:alpha val="50000"/>
              </a:prstClr>
            </a:innerShdw>
          </a:effectLst>
        </p:spPr>
      </p:pic>
    </p:spTree>
    <p:custDataLst>
      <p:tags r:id="rId1"/>
    </p:custDataLst>
    <p:extLst>
      <p:ext uri="{BB962C8B-B14F-4D97-AF65-F5344CB8AC3E}">
        <p14:creationId xmlns:p14="http://schemas.microsoft.com/office/powerpoint/2010/main" val="5599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A261-7966-528E-0B2F-739A511990CA}"/>
              </a:ext>
            </a:extLst>
          </p:cNvPr>
          <p:cNvSpPr>
            <a:spLocks noGrp="1"/>
          </p:cNvSpPr>
          <p:nvPr>
            <p:ph type="title"/>
          </p:nvPr>
        </p:nvSpPr>
        <p:spPr>
          <a:xfrm>
            <a:off x="342900" y="273844"/>
            <a:ext cx="8484326" cy="994172"/>
          </a:xfrm>
        </p:spPr>
        <p:txBody>
          <a:bodyPr>
            <a:normAutofit/>
          </a:bodyPr>
          <a:lstStyle/>
          <a:p>
            <a:r>
              <a:rPr lang="en-US" sz="3000" cap="all" dirty="0">
                <a:latin typeface="Articulat CF Demi Bold" pitchFamily="50" charset="0"/>
              </a:rPr>
              <a:t>The DUALITY OF A NEEDS ASSESSMENT</a:t>
            </a:r>
          </a:p>
        </p:txBody>
      </p:sp>
      <p:sp>
        <p:nvSpPr>
          <p:cNvPr id="3" name="TextBox 2">
            <a:extLst>
              <a:ext uri="{FF2B5EF4-FFF2-40B4-BE49-F238E27FC236}">
                <a16:creationId xmlns:a16="http://schemas.microsoft.com/office/drawing/2014/main" id="{B99C064C-3BFB-7F13-D96A-9E0375BA4C5D}"/>
              </a:ext>
            </a:extLst>
          </p:cNvPr>
          <p:cNvSpPr txBox="1"/>
          <p:nvPr/>
        </p:nvSpPr>
        <p:spPr>
          <a:xfrm>
            <a:off x="4433496" y="1203706"/>
            <a:ext cx="4217670" cy="3139321"/>
          </a:xfrm>
          <a:prstGeom prst="rect">
            <a:avLst/>
          </a:prstGeom>
          <a:noFill/>
        </p:spPr>
        <p:txBody>
          <a:bodyPr wrap="square" rtlCol="0">
            <a:spAutoFit/>
          </a:bodyPr>
          <a:lstStyle/>
          <a:p>
            <a:r>
              <a:rPr lang="en-US" dirty="0">
                <a:latin typeface="Articulat CF" pitchFamily="50" charset="0"/>
              </a:rPr>
              <a:t>When you really dig into a Training Needs Assessment, you are really answering two questions:</a:t>
            </a:r>
          </a:p>
          <a:p>
            <a:endParaRPr lang="en-US" dirty="0">
              <a:latin typeface="Articulat CF" pitchFamily="50" charset="0"/>
            </a:endParaRPr>
          </a:p>
          <a:p>
            <a:pPr marL="342900" indent="-342900">
              <a:buAutoNum type="arabicPeriod"/>
            </a:pPr>
            <a:r>
              <a:rPr lang="en-US" dirty="0">
                <a:latin typeface="Articulat CF" pitchFamily="50" charset="0"/>
              </a:rPr>
              <a:t>IS the problem Knowledge &amp; Skill and is a problem Learning &amp; Development can address?</a:t>
            </a:r>
            <a:br>
              <a:rPr lang="en-US" dirty="0">
                <a:latin typeface="Articulat CF" pitchFamily="50" charset="0"/>
              </a:rPr>
            </a:br>
            <a:endParaRPr lang="en-US" dirty="0">
              <a:latin typeface="Articulat CF" pitchFamily="50" charset="0"/>
            </a:endParaRPr>
          </a:p>
          <a:p>
            <a:pPr marL="342900" indent="-342900">
              <a:buAutoNum type="arabicPeriod"/>
            </a:pPr>
            <a:r>
              <a:rPr lang="en-US" dirty="0">
                <a:latin typeface="Articulat CF" pitchFamily="50" charset="0"/>
              </a:rPr>
              <a:t>IS there Organizational Readiness and if not, where is it misaligned?</a:t>
            </a:r>
          </a:p>
          <a:p>
            <a:pPr marL="342900" indent="-342900">
              <a:buAutoNum type="arabicPeriod"/>
            </a:pPr>
            <a:endParaRPr lang="en-US" dirty="0">
              <a:latin typeface="Articulat CF" pitchFamily="50" charset="0"/>
            </a:endParaRPr>
          </a:p>
        </p:txBody>
      </p:sp>
      <p:pic>
        <p:nvPicPr>
          <p:cNvPr id="10" name="Content Placeholder 8" descr="A green letter on a black background&#10;&#10;Description automatically generated">
            <a:extLst>
              <a:ext uri="{FF2B5EF4-FFF2-40B4-BE49-F238E27FC236}">
                <a16:creationId xmlns:a16="http://schemas.microsoft.com/office/drawing/2014/main" id="{E55AE882-9752-26D4-1089-E8AA08AA35E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pic>
        <p:nvPicPr>
          <p:cNvPr id="11" name="Picture 10">
            <a:extLst>
              <a:ext uri="{FF2B5EF4-FFF2-40B4-BE49-F238E27FC236}">
                <a16:creationId xmlns:a16="http://schemas.microsoft.com/office/drawing/2014/main" id="{6A957C82-EC12-10B9-D0BF-1F5EA4F01E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8537" y="1069976"/>
            <a:ext cx="3171463" cy="3273051"/>
          </a:xfrm>
          <a:prstGeom prst="rect">
            <a:avLst/>
          </a:prstGeom>
          <a:effectLst>
            <a:innerShdw blurRad="63500" dist="50800" dir="16200000">
              <a:prstClr val="black">
                <a:alpha val="50000"/>
              </a:prstClr>
            </a:innerShdw>
          </a:effectLst>
        </p:spPr>
      </p:pic>
    </p:spTree>
    <p:custDataLst>
      <p:tags r:id="rId1"/>
    </p:custDataLst>
    <p:extLst>
      <p:ext uri="{BB962C8B-B14F-4D97-AF65-F5344CB8AC3E}">
        <p14:creationId xmlns:p14="http://schemas.microsoft.com/office/powerpoint/2010/main" val="6218060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5B374-7EC3-3C85-3154-8CEDB9FF49CD}"/>
            </a:ext>
          </a:extLst>
        </p:cNvPr>
        <p:cNvGrpSpPr/>
        <p:nvPr/>
      </p:nvGrpSpPr>
      <p:grpSpPr>
        <a:xfrm>
          <a:off x="0" y="0"/>
          <a:ext cx="0" cy="0"/>
          <a:chOff x="0" y="0"/>
          <a:chExt cx="0" cy="0"/>
        </a:xfrm>
      </p:grpSpPr>
      <p:pic>
        <p:nvPicPr>
          <p:cNvPr id="4" name="Content Placeholder 8" descr="A green letter on a black background&#10;&#10;Description automatically generated">
            <a:extLst>
              <a:ext uri="{FF2B5EF4-FFF2-40B4-BE49-F238E27FC236}">
                <a16:creationId xmlns:a16="http://schemas.microsoft.com/office/drawing/2014/main" id="{1284FEF7-789F-FF89-E8D1-72A14BF046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60728"/>
            <a:ext cx="887690" cy="301222"/>
          </a:xfrm>
          <a:prstGeom prst="rect">
            <a:avLst/>
          </a:prstGeom>
        </p:spPr>
      </p:pic>
      <p:pic>
        <p:nvPicPr>
          <p:cNvPr id="6" name="Picture 5">
            <a:extLst>
              <a:ext uri="{FF2B5EF4-FFF2-40B4-BE49-F238E27FC236}">
                <a16:creationId xmlns:a16="http://schemas.microsoft.com/office/drawing/2014/main" id="{036FD8BD-162C-CE86-CE2C-112FBDAB286A}"/>
              </a:ext>
            </a:extLst>
          </p:cNvPr>
          <p:cNvPicPr>
            <a:picLocks noChangeAspect="1"/>
          </p:cNvPicPr>
          <p:nvPr/>
        </p:nvPicPr>
        <p:blipFill>
          <a:blip r:embed="rId4"/>
          <a:srcRect l="27254" t="51481" r="6487" b="12963"/>
          <a:stretch/>
        </p:blipFill>
        <p:spPr>
          <a:xfrm>
            <a:off x="152400" y="1200150"/>
            <a:ext cx="9147175" cy="3276600"/>
          </a:xfrm>
          <a:prstGeom prst="rect">
            <a:avLst/>
          </a:prstGeom>
        </p:spPr>
      </p:pic>
      <p:sp>
        <p:nvSpPr>
          <p:cNvPr id="7" name="Title 1">
            <a:extLst>
              <a:ext uri="{FF2B5EF4-FFF2-40B4-BE49-F238E27FC236}">
                <a16:creationId xmlns:a16="http://schemas.microsoft.com/office/drawing/2014/main" id="{AD638900-B49D-061D-E53B-3B44AE3D0530}"/>
              </a:ext>
            </a:extLst>
          </p:cNvPr>
          <p:cNvSpPr>
            <a:spLocks noGrp="1"/>
          </p:cNvSpPr>
          <p:nvPr>
            <p:ph type="title"/>
          </p:nvPr>
        </p:nvSpPr>
        <p:spPr>
          <a:xfrm>
            <a:off x="342900" y="273844"/>
            <a:ext cx="8484326" cy="994172"/>
          </a:xfrm>
        </p:spPr>
        <p:txBody>
          <a:bodyPr>
            <a:normAutofit/>
          </a:bodyPr>
          <a:lstStyle/>
          <a:p>
            <a:r>
              <a:rPr lang="en-US" sz="3000" cap="all" dirty="0">
                <a:latin typeface="Articulat CF Demi Bold" pitchFamily="50" charset="0"/>
              </a:rPr>
              <a:t>NEEDS ASSESSMENT TOOL</a:t>
            </a:r>
          </a:p>
        </p:txBody>
      </p:sp>
    </p:spTree>
    <p:custDataLst>
      <p:tags r:id="rId1"/>
    </p:custDataLst>
    <p:extLst>
      <p:ext uri="{BB962C8B-B14F-4D97-AF65-F5344CB8AC3E}">
        <p14:creationId xmlns:p14="http://schemas.microsoft.com/office/powerpoint/2010/main" val="888283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AFEFBB98-8FBE-546E-B7A0-42F8798D769B}"/>
              </a:ext>
            </a:extLst>
          </p:cNvPr>
          <p:cNvGraphicFramePr>
            <a:graphicFrameLocks noGrp="1"/>
          </p:cNvGraphicFramePr>
          <p:nvPr>
            <p:extLst>
              <p:ext uri="{D42A27DB-BD31-4B8C-83A1-F6EECF244321}">
                <p14:modId xmlns:p14="http://schemas.microsoft.com/office/powerpoint/2010/main" val="2294238701"/>
              </p:ext>
            </p:extLst>
          </p:nvPr>
        </p:nvGraphicFramePr>
        <p:xfrm>
          <a:off x="417320" y="1047750"/>
          <a:ext cx="5614522" cy="3382613"/>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324307">
                  <a:extLst>
                    <a:ext uri="{9D8B030D-6E8A-4147-A177-3AD203B41FA5}">
                      <a16:colId xmlns:a16="http://schemas.microsoft.com/office/drawing/2014/main" val="1021725738"/>
                    </a:ext>
                  </a:extLst>
                </a:gridCol>
                <a:gridCol w="258043">
                  <a:extLst>
                    <a:ext uri="{9D8B030D-6E8A-4147-A177-3AD203B41FA5}">
                      <a16:colId xmlns:a16="http://schemas.microsoft.com/office/drawing/2014/main" val="2103394146"/>
                    </a:ext>
                  </a:extLst>
                </a:gridCol>
                <a:gridCol w="258043">
                  <a:extLst>
                    <a:ext uri="{9D8B030D-6E8A-4147-A177-3AD203B41FA5}">
                      <a16:colId xmlns:a16="http://schemas.microsoft.com/office/drawing/2014/main" val="501288177"/>
                    </a:ext>
                  </a:extLst>
                </a:gridCol>
                <a:gridCol w="258043">
                  <a:extLst>
                    <a:ext uri="{9D8B030D-6E8A-4147-A177-3AD203B41FA5}">
                      <a16:colId xmlns:a16="http://schemas.microsoft.com/office/drawing/2014/main" val="3673469645"/>
                    </a:ext>
                  </a:extLst>
                </a:gridCol>
                <a:gridCol w="258043">
                  <a:extLst>
                    <a:ext uri="{9D8B030D-6E8A-4147-A177-3AD203B41FA5}">
                      <a16:colId xmlns:a16="http://schemas.microsoft.com/office/drawing/2014/main" val="4122058353"/>
                    </a:ext>
                  </a:extLst>
                </a:gridCol>
                <a:gridCol w="258043">
                  <a:extLst>
                    <a:ext uri="{9D8B030D-6E8A-4147-A177-3AD203B41FA5}">
                      <a16:colId xmlns:a16="http://schemas.microsoft.com/office/drawing/2014/main" val="3148116805"/>
                    </a:ext>
                  </a:extLst>
                </a:gridCol>
              </a:tblGrid>
              <a:tr h="835496">
                <a:tc>
                  <a:txBody>
                    <a:bodyPr/>
                    <a:lstStyle/>
                    <a:p>
                      <a:r>
                        <a:rPr lang="en-US" sz="800" dirty="0">
                          <a:latin typeface="GT Zirkon Book" panose="00000400000000000000" pitchFamily="50" charset="0"/>
                        </a:rPr>
                        <a:t>Climate Factor</a:t>
                      </a:r>
                    </a:p>
                  </a:txBody>
                  <a:tcPr marL="57776" marR="57776" marT="28888" marB="57776" anchor="b">
                    <a:lnL w="12700" cap="flat" cmpd="sng" algn="ctr">
                      <a:solidFill>
                        <a:srgbClr val="EAE8E6"/>
                      </a:solidFill>
                      <a:prstDash val="solid"/>
                      <a:round/>
                      <a:headEnd type="none" w="med" len="med"/>
                      <a:tailEnd type="none" w="med" len="med"/>
                    </a:lnL>
                    <a:lnR w="12700" cap="flat" cmpd="sng" algn="ctr">
                      <a:solidFill>
                        <a:srgbClr val="EAE8E6"/>
                      </a:solidFill>
                      <a:prstDash val="solid"/>
                      <a:round/>
                      <a:headEnd type="none" w="med" len="med"/>
                      <a:tailEnd type="none" w="med" len="med"/>
                    </a:lnR>
                    <a:lnT w="12700" cap="flat" cmpd="sng" algn="ctr">
                      <a:solidFill>
                        <a:srgbClr val="EAE8E6"/>
                      </a:solidFill>
                      <a:prstDash val="solid"/>
                      <a:round/>
                      <a:headEnd type="none" w="med" len="med"/>
                      <a:tailEnd type="none" w="med" len="med"/>
                    </a:lnT>
                    <a:lnB w="12700" cap="flat" cmpd="sng" algn="ctr">
                      <a:solidFill>
                        <a:srgbClr val="EAE8E6"/>
                      </a:solidFill>
                      <a:prstDash val="solid"/>
                      <a:round/>
                      <a:headEnd type="none" w="med" len="med"/>
                      <a:tailEnd type="none" w="med" len="med"/>
                    </a:lnB>
                    <a:solidFill>
                      <a:srgbClr val="3B536C"/>
                    </a:solidFill>
                  </a:tcPr>
                </a:tc>
                <a:tc>
                  <a:txBody>
                    <a:bodyPr/>
                    <a:lstStyle/>
                    <a:p>
                      <a:r>
                        <a:rPr lang="en-US" sz="800" dirty="0">
                          <a:latin typeface="GT Zirkon Book" panose="00000400000000000000" pitchFamily="50" charset="0"/>
                        </a:rPr>
                        <a:t>0. Very Weak</a:t>
                      </a:r>
                    </a:p>
                  </a:txBody>
                  <a:tcPr marL="57776" marR="57776" marT="28888" marB="57776" vert="vert270" anchor="ctr">
                    <a:lnL w="12700" cap="flat" cmpd="sng" algn="ctr">
                      <a:solidFill>
                        <a:srgbClr val="EAE8E6"/>
                      </a:solidFill>
                      <a:prstDash val="solid"/>
                      <a:round/>
                      <a:headEnd type="none" w="med" len="med"/>
                      <a:tailEnd type="none" w="med" len="med"/>
                    </a:lnL>
                    <a:lnR w="12700" cap="flat" cmpd="sng" algn="ctr">
                      <a:solidFill>
                        <a:srgbClr val="EAE8E6"/>
                      </a:solidFill>
                      <a:prstDash val="solid"/>
                      <a:round/>
                      <a:headEnd type="none" w="med" len="med"/>
                      <a:tailEnd type="none" w="med" len="med"/>
                    </a:lnR>
                    <a:lnT w="12700" cap="flat" cmpd="sng" algn="ctr">
                      <a:solidFill>
                        <a:srgbClr val="EAE8E6"/>
                      </a:solidFill>
                      <a:prstDash val="solid"/>
                      <a:round/>
                      <a:headEnd type="none" w="med" len="med"/>
                      <a:tailEnd type="none" w="med" len="med"/>
                    </a:lnT>
                    <a:lnB w="12700" cap="flat" cmpd="sng" algn="ctr">
                      <a:solidFill>
                        <a:srgbClr val="EAE8E6"/>
                      </a:solidFill>
                      <a:prstDash val="solid"/>
                      <a:round/>
                      <a:headEnd type="none" w="med" len="med"/>
                      <a:tailEnd type="none" w="med" len="med"/>
                    </a:lnB>
                    <a:solidFill>
                      <a:srgbClr val="3B536C"/>
                    </a:solidFill>
                  </a:tcPr>
                </a:tc>
                <a:tc>
                  <a:txBody>
                    <a:bodyPr/>
                    <a:lstStyle/>
                    <a:p>
                      <a:r>
                        <a:rPr lang="en-US" sz="800" dirty="0">
                          <a:latin typeface="GT Zirkon Book" panose="00000400000000000000" pitchFamily="50" charset="0"/>
                        </a:rPr>
                        <a:t>1. Weak</a:t>
                      </a:r>
                    </a:p>
                  </a:txBody>
                  <a:tcPr marL="57776" marR="57776" marT="28888" marB="57776" vert="vert270" anchor="ctr">
                    <a:lnL w="12700" cap="flat" cmpd="sng" algn="ctr">
                      <a:solidFill>
                        <a:srgbClr val="EAE8E6"/>
                      </a:solidFill>
                      <a:prstDash val="solid"/>
                      <a:round/>
                      <a:headEnd type="none" w="med" len="med"/>
                      <a:tailEnd type="none" w="med" len="med"/>
                    </a:lnL>
                    <a:lnR w="12700" cap="flat" cmpd="sng" algn="ctr">
                      <a:solidFill>
                        <a:srgbClr val="EAE8E6"/>
                      </a:solidFill>
                      <a:prstDash val="solid"/>
                      <a:round/>
                      <a:headEnd type="none" w="med" len="med"/>
                      <a:tailEnd type="none" w="med" len="med"/>
                    </a:lnR>
                    <a:lnT w="12700" cap="flat" cmpd="sng" algn="ctr">
                      <a:solidFill>
                        <a:srgbClr val="EAE8E6"/>
                      </a:solidFill>
                      <a:prstDash val="solid"/>
                      <a:round/>
                      <a:headEnd type="none" w="med" len="med"/>
                      <a:tailEnd type="none" w="med" len="med"/>
                    </a:lnT>
                    <a:lnB w="12700" cap="flat" cmpd="sng" algn="ctr">
                      <a:solidFill>
                        <a:srgbClr val="EAE8E6"/>
                      </a:solidFill>
                      <a:prstDash val="solid"/>
                      <a:round/>
                      <a:headEnd type="none" w="med" len="med"/>
                      <a:tailEnd type="none" w="med" len="med"/>
                    </a:lnB>
                    <a:solidFill>
                      <a:srgbClr val="3B536C"/>
                    </a:solidFill>
                  </a:tcPr>
                </a:tc>
                <a:tc>
                  <a:txBody>
                    <a:bodyPr/>
                    <a:lstStyle/>
                    <a:p>
                      <a:r>
                        <a:rPr lang="en-US" sz="800" dirty="0">
                          <a:latin typeface="GT Zirkon Book" panose="00000400000000000000" pitchFamily="50" charset="0"/>
                        </a:rPr>
                        <a:t>2. Fairly Strong</a:t>
                      </a:r>
                    </a:p>
                  </a:txBody>
                  <a:tcPr marL="57776" marR="57776" marT="28888" marB="57776" vert="vert270" anchor="ctr">
                    <a:lnL w="12700" cap="flat" cmpd="sng" algn="ctr">
                      <a:solidFill>
                        <a:srgbClr val="EAE8E6"/>
                      </a:solidFill>
                      <a:prstDash val="solid"/>
                      <a:round/>
                      <a:headEnd type="none" w="med" len="med"/>
                      <a:tailEnd type="none" w="med" len="med"/>
                    </a:lnL>
                    <a:lnR w="12700" cap="flat" cmpd="sng" algn="ctr">
                      <a:solidFill>
                        <a:srgbClr val="EAE8E6"/>
                      </a:solidFill>
                      <a:prstDash val="solid"/>
                      <a:round/>
                      <a:headEnd type="none" w="med" len="med"/>
                      <a:tailEnd type="none" w="med" len="med"/>
                    </a:lnR>
                    <a:lnT w="12700" cap="flat" cmpd="sng" algn="ctr">
                      <a:solidFill>
                        <a:srgbClr val="EAE8E6"/>
                      </a:solidFill>
                      <a:prstDash val="solid"/>
                      <a:round/>
                      <a:headEnd type="none" w="med" len="med"/>
                      <a:tailEnd type="none" w="med" len="med"/>
                    </a:lnT>
                    <a:lnB w="12700" cap="flat" cmpd="sng" algn="ctr">
                      <a:solidFill>
                        <a:srgbClr val="EAE8E6"/>
                      </a:solidFill>
                      <a:prstDash val="solid"/>
                      <a:round/>
                      <a:headEnd type="none" w="med" len="med"/>
                      <a:tailEnd type="none" w="med" len="med"/>
                    </a:lnB>
                    <a:solidFill>
                      <a:srgbClr val="3B536C"/>
                    </a:solidFill>
                  </a:tcPr>
                </a:tc>
                <a:tc>
                  <a:txBody>
                    <a:bodyPr/>
                    <a:lstStyle/>
                    <a:p>
                      <a:r>
                        <a:rPr lang="en-US" sz="800" dirty="0">
                          <a:latin typeface="GT Zirkon Book" panose="00000400000000000000" pitchFamily="50" charset="0"/>
                        </a:rPr>
                        <a:t>3. Very Strong</a:t>
                      </a:r>
                    </a:p>
                  </a:txBody>
                  <a:tcPr marL="57776" marR="57776" marT="28888" marB="57776" vert="vert270" anchor="ctr">
                    <a:lnL w="12700" cap="flat" cmpd="sng" algn="ctr">
                      <a:solidFill>
                        <a:srgbClr val="EAE8E6"/>
                      </a:solidFill>
                      <a:prstDash val="solid"/>
                      <a:round/>
                      <a:headEnd type="none" w="med" len="med"/>
                      <a:tailEnd type="none" w="med" len="med"/>
                    </a:lnL>
                    <a:lnR w="12700" cap="flat" cmpd="sng" algn="ctr">
                      <a:solidFill>
                        <a:srgbClr val="EAE8E6"/>
                      </a:solidFill>
                      <a:prstDash val="solid"/>
                      <a:round/>
                      <a:headEnd type="none" w="med" len="med"/>
                      <a:tailEnd type="none" w="med" len="med"/>
                    </a:lnR>
                    <a:lnT w="12700" cap="flat" cmpd="sng" algn="ctr">
                      <a:solidFill>
                        <a:srgbClr val="EAE8E6"/>
                      </a:solidFill>
                      <a:prstDash val="solid"/>
                      <a:round/>
                      <a:headEnd type="none" w="med" len="med"/>
                      <a:tailEnd type="none" w="med" len="med"/>
                    </a:lnT>
                    <a:lnB w="12700" cap="flat" cmpd="sng" algn="ctr">
                      <a:solidFill>
                        <a:srgbClr val="EAE8E6"/>
                      </a:solidFill>
                      <a:prstDash val="solid"/>
                      <a:round/>
                      <a:headEnd type="none" w="med" len="med"/>
                      <a:tailEnd type="none" w="med" len="med"/>
                    </a:lnB>
                    <a:solidFill>
                      <a:srgbClr val="3B536C"/>
                    </a:solidFill>
                  </a:tcPr>
                </a:tc>
                <a:tc>
                  <a:txBody>
                    <a:bodyPr/>
                    <a:lstStyle/>
                    <a:p>
                      <a:r>
                        <a:rPr lang="en-US" sz="800" dirty="0">
                          <a:latin typeface="GT Zirkon Book" panose="00000400000000000000" pitchFamily="50" charset="0"/>
                        </a:rPr>
                        <a:t>? Don’t Know</a:t>
                      </a:r>
                    </a:p>
                  </a:txBody>
                  <a:tcPr marL="57776" marR="57776" marT="28888" marB="57776" vert="vert270" anchor="ctr">
                    <a:lnL w="12700" cap="flat" cmpd="sng" algn="ctr">
                      <a:solidFill>
                        <a:srgbClr val="EAE8E6"/>
                      </a:solidFill>
                      <a:prstDash val="solid"/>
                      <a:round/>
                      <a:headEnd type="none" w="med" len="med"/>
                      <a:tailEnd type="none" w="med" len="med"/>
                    </a:lnL>
                    <a:lnR w="12700" cap="flat" cmpd="sng" algn="ctr">
                      <a:solidFill>
                        <a:srgbClr val="EAE8E6"/>
                      </a:solidFill>
                      <a:prstDash val="solid"/>
                      <a:round/>
                      <a:headEnd type="none" w="med" len="med"/>
                      <a:tailEnd type="none" w="med" len="med"/>
                    </a:lnR>
                    <a:lnT w="12700" cap="flat" cmpd="sng" algn="ctr">
                      <a:solidFill>
                        <a:srgbClr val="EAE8E6"/>
                      </a:solidFill>
                      <a:prstDash val="solid"/>
                      <a:round/>
                      <a:headEnd type="none" w="med" len="med"/>
                      <a:tailEnd type="none" w="med" len="med"/>
                    </a:lnT>
                    <a:lnB w="12700" cap="flat" cmpd="sng" algn="ctr">
                      <a:solidFill>
                        <a:srgbClr val="EAE8E6"/>
                      </a:solidFill>
                      <a:prstDash val="solid"/>
                      <a:round/>
                      <a:headEnd type="none" w="med" len="med"/>
                      <a:tailEnd type="none" w="med" len="med"/>
                    </a:lnB>
                    <a:solidFill>
                      <a:srgbClr val="3B536C"/>
                    </a:solidFill>
                  </a:tcPr>
                </a:tc>
                <a:extLst>
                  <a:ext uri="{0D108BD9-81ED-4DB2-BD59-A6C34878D82A}">
                    <a16:rowId xmlns:a16="http://schemas.microsoft.com/office/drawing/2014/main" val="1122511092"/>
                  </a:ext>
                </a:extLst>
              </a:tr>
              <a:tr h="892325">
                <a:tc>
                  <a:txBody>
                    <a:bodyPr/>
                    <a:lstStyle/>
                    <a:p>
                      <a:pPr>
                        <a:spcAft>
                          <a:spcPts val="600"/>
                        </a:spcAft>
                      </a:pPr>
                      <a:r>
                        <a:rPr lang="en-US" sz="900" dirty="0">
                          <a:latin typeface="GT Zirkon Medium" panose="00000600000000000000" pitchFamily="50" charset="0"/>
                        </a:rPr>
                        <a:t>Learner Readiness</a:t>
                      </a:r>
                    </a:p>
                    <a:p>
                      <a:pPr>
                        <a:spcAft>
                          <a:spcPts val="600"/>
                        </a:spcAft>
                      </a:pPr>
                      <a:r>
                        <a:rPr lang="en-US" sz="900" dirty="0">
                          <a:latin typeface="GT Zirkon Light" panose="00000400000000000000" pitchFamily="50" charset="0"/>
                        </a:rPr>
                        <a:t>Learners understand what the training is about and how it relates to their development and job performance.</a:t>
                      </a:r>
                    </a:p>
                    <a:p>
                      <a:pPr>
                        <a:spcAft>
                          <a:spcPts val="600"/>
                        </a:spcAft>
                      </a:pPr>
                      <a:r>
                        <a:rPr lang="en-US" sz="900" dirty="0">
                          <a:latin typeface="GT Zirkon Light" panose="00000400000000000000" pitchFamily="50" charset="0"/>
                        </a:rPr>
                        <a:t>Learners have the necessary background knowledge and skills to benefit from the training.</a:t>
                      </a:r>
                    </a:p>
                  </a:txBody>
                  <a:tcPr marL="57776" marR="57776" marT="28888" marB="28888">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EAE8E6"/>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F6F4F2"/>
                    </a:solidFill>
                  </a:tcPr>
                </a:tc>
                <a:tc>
                  <a:txBody>
                    <a:bodyPr/>
                    <a:lstStyle/>
                    <a:p>
                      <a:endParaRPr lang="en-US" sz="1200" dirty="0"/>
                    </a:p>
                  </a:txBody>
                  <a:tcPr marL="57776" marR="57776" marT="28888" marB="28888" anchor="ctr">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EAE8E6"/>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F6F4F2"/>
                    </a:solidFill>
                  </a:tcPr>
                </a:tc>
                <a:tc>
                  <a:txBody>
                    <a:bodyPr/>
                    <a:lstStyle/>
                    <a:p>
                      <a:endParaRPr lang="en-US" sz="1200" dirty="0"/>
                    </a:p>
                  </a:txBody>
                  <a:tcPr marL="57776" marR="57776" marT="28888" marB="28888" anchor="ctr">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EAE8E6"/>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F6F4F2"/>
                    </a:solidFill>
                  </a:tcPr>
                </a:tc>
                <a:tc>
                  <a:txBody>
                    <a:bodyPr/>
                    <a:lstStyle/>
                    <a:p>
                      <a:endParaRPr lang="en-US" sz="1200" dirty="0"/>
                    </a:p>
                  </a:txBody>
                  <a:tcPr marL="57776" marR="57776" marT="28888" marB="28888" anchor="ctr">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EAE8E6"/>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F6F4F2"/>
                    </a:solidFill>
                  </a:tcPr>
                </a:tc>
                <a:tc>
                  <a:txBody>
                    <a:bodyPr/>
                    <a:lstStyle/>
                    <a:p>
                      <a:endParaRPr lang="en-US" sz="1200" dirty="0"/>
                    </a:p>
                  </a:txBody>
                  <a:tcPr marL="57776" marR="57776" marT="28888" marB="28888" anchor="ctr">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EAE8E6"/>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F6F4F2"/>
                    </a:solidFill>
                  </a:tcPr>
                </a:tc>
                <a:tc>
                  <a:txBody>
                    <a:bodyPr/>
                    <a:lstStyle/>
                    <a:p>
                      <a:endParaRPr lang="en-US" sz="1200" dirty="0"/>
                    </a:p>
                  </a:txBody>
                  <a:tcPr marL="57776" marR="57776" marT="28888" marB="28888" anchor="ctr">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EAE8E6"/>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F6F4F2"/>
                    </a:solidFill>
                  </a:tcPr>
                </a:tc>
                <a:extLst>
                  <a:ext uri="{0D108BD9-81ED-4DB2-BD59-A6C34878D82A}">
                    <a16:rowId xmlns:a16="http://schemas.microsoft.com/office/drawing/2014/main" val="2307339740"/>
                  </a:ext>
                </a:extLst>
              </a:tr>
              <a:tr h="892325">
                <a:tc>
                  <a:txBody>
                    <a:bodyPr/>
                    <a:lstStyle/>
                    <a:p>
                      <a:pPr>
                        <a:spcAft>
                          <a:spcPts val="600"/>
                        </a:spcAft>
                      </a:pPr>
                      <a:r>
                        <a:rPr lang="en-US" sz="900" dirty="0">
                          <a:latin typeface="GT Zirkon Medium" panose="00000600000000000000" pitchFamily="50" charset="0"/>
                        </a:rPr>
                        <a:t>Opportunity to Use</a:t>
                      </a:r>
                    </a:p>
                    <a:p>
                      <a:pPr>
                        <a:spcAft>
                          <a:spcPts val="600"/>
                        </a:spcAft>
                      </a:pPr>
                      <a:r>
                        <a:rPr lang="en-US" sz="900" dirty="0">
                          <a:latin typeface="GT Zirkon Light" panose="00000400000000000000" pitchFamily="50" charset="0"/>
                        </a:rPr>
                        <a:t>Employees have opportunities to apply their new knowledge and skills on the job soon after training.</a:t>
                      </a:r>
                    </a:p>
                    <a:p>
                      <a:pPr>
                        <a:spcAft>
                          <a:spcPts val="600"/>
                        </a:spcAft>
                      </a:pPr>
                      <a:r>
                        <a:rPr lang="en-US" sz="900" dirty="0">
                          <a:latin typeface="GT Zirkon Light" panose="00000400000000000000" pitchFamily="50" charset="0"/>
                        </a:rPr>
                        <a:t>Employees have the resources (information, equipment, materials, and supplies) necessary to use the training.</a:t>
                      </a:r>
                    </a:p>
                  </a:txBody>
                  <a:tcPr marL="57776" marR="57776" marT="28888" marB="28888">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3B536C"/>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EAE8E6"/>
                    </a:solidFill>
                  </a:tcPr>
                </a:tc>
                <a:tc>
                  <a:txBody>
                    <a:bodyPr/>
                    <a:lstStyle/>
                    <a:p>
                      <a:endParaRPr lang="en-US" sz="1200" dirty="0"/>
                    </a:p>
                  </a:txBody>
                  <a:tcPr marL="57776" marR="57776" marT="28888" marB="28888" anchor="ctr">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3B536C"/>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EAE8E6"/>
                    </a:solidFill>
                  </a:tcPr>
                </a:tc>
                <a:tc>
                  <a:txBody>
                    <a:bodyPr/>
                    <a:lstStyle/>
                    <a:p>
                      <a:endParaRPr lang="en-US" sz="1200" dirty="0"/>
                    </a:p>
                  </a:txBody>
                  <a:tcPr marL="57776" marR="57776" marT="28888" marB="28888" anchor="ctr">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3B536C"/>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EAE8E6"/>
                    </a:solidFill>
                  </a:tcPr>
                </a:tc>
                <a:tc>
                  <a:txBody>
                    <a:bodyPr/>
                    <a:lstStyle/>
                    <a:p>
                      <a:endParaRPr lang="en-US" sz="1200" dirty="0"/>
                    </a:p>
                  </a:txBody>
                  <a:tcPr marL="57776" marR="57776" marT="28888" marB="28888" anchor="ctr">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3B536C"/>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EAE8E6"/>
                    </a:solidFill>
                  </a:tcPr>
                </a:tc>
                <a:tc>
                  <a:txBody>
                    <a:bodyPr/>
                    <a:lstStyle/>
                    <a:p>
                      <a:endParaRPr lang="en-US" sz="1200" dirty="0"/>
                    </a:p>
                  </a:txBody>
                  <a:tcPr marL="57776" marR="57776" marT="28888" marB="28888" anchor="ctr">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3B536C"/>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EAE8E6"/>
                    </a:solidFill>
                  </a:tcPr>
                </a:tc>
                <a:tc>
                  <a:txBody>
                    <a:bodyPr/>
                    <a:lstStyle/>
                    <a:p>
                      <a:endParaRPr lang="en-US" sz="1200" dirty="0"/>
                    </a:p>
                  </a:txBody>
                  <a:tcPr marL="57776" marR="57776" marT="28888" marB="28888" anchor="ctr">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3B536C"/>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EAE8E6"/>
                    </a:solidFill>
                  </a:tcPr>
                </a:tc>
                <a:extLst>
                  <a:ext uri="{0D108BD9-81ED-4DB2-BD59-A6C34878D82A}">
                    <a16:rowId xmlns:a16="http://schemas.microsoft.com/office/drawing/2014/main" val="1994247777"/>
                  </a:ext>
                </a:extLst>
              </a:tr>
              <a:tr h="751094">
                <a:tc>
                  <a:txBody>
                    <a:bodyPr/>
                    <a:lstStyle/>
                    <a:p>
                      <a:pPr>
                        <a:spcAft>
                          <a:spcPts val="600"/>
                        </a:spcAft>
                      </a:pPr>
                      <a:r>
                        <a:rPr lang="en-US" sz="900" dirty="0">
                          <a:latin typeface="GT Zirkon Medium" panose="00000600000000000000" pitchFamily="50" charset="0"/>
                        </a:rPr>
                        <a:t>Personal Capacity</a:t>
                      </a:r>
                    </a:p>
                    <a:p>
                      <a:pPr>
                        <a:spcAft>
                          <a:spcPts val="600"/>
                        </a:spcAft>
                      </a:pPr>
                      <a:r>
                        <a:rPr lang="en-US" sz="900" dirty="0">
                          <a:latin typeface="GT Zirkon Light" panose="00000400000000000000" pitchFamily="50" charset="0"/>
                        </a:rPr>
                        <a:t>Employees have the time and energy to try new methods; their workloads are not too overwhelming.</a:t>
                      </a:r>
                    </a:p>
                    <a:p>
                      <a:pPr>
                        <a:spcAft>
                          <a:spcPts val="600"/>
                        </a:spcAft>
                      </a:pPr>
                      <a:r>
                        <a:rPr lang="en-US" sz="900" dirty="0">
                          <a:latin typeface="GT Zirkon Light" panose="00000400000000000000" pitchFamily="50" charset="0"/>
                        </a:rPr>
                        <a:t>Employees are able to cope with the amount and pace of change in the organization.</a:t>
                      </a:r>
                    </a:p>
                  </a:txBody>
                  <a:tcPr marL="57776" marR="57776" marT="28888" marB="28888">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3B536C"/>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F6F4F2"/>
                    </a:solidFill>
                  </a:tcPr>
                </a:tc>
                <a:tc>
                  <a:txBody>
                    <a:bodyPr/>
                    <a:lstStyle/>
                    <a:p>
                      <a:endParaRPr lang="en-US" sz="1200" dirty="0"/>
                    </a:p>
                  </a:txBody>
                  <a:tcPr marL="57776" marR="57776" marT="28888" marB="28888" anchor="ctr">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3B536C"/>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F6F4F2"/>
                    </a:solidFill>
                  </a:tcPr>
                </a:tc>
                <a:tc>
                  <a:txBody>
                    <a:bodyPr/>
                    <a:lstStyle/>
                    <a:p>
                      <a:endParaRPr lang="en-US" sz="1200" dirty="0"/>
                    </a:p>
                  </a:txBody>
                  <a:tcPr marL="57776" marR="57776" marT="28888" marB="28888" anchor="ctr">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3B536C"/>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F6F4F2"/>
                    </a:solidFill>
                  </a:tcPr>
                </a:tc>
                <a:tc>
                  <a:txBody>
                    <a:bodyPr/>
                    <a:lstStyle/>
                    <a:p>
                      <a:endParaRPr lang="en-US" sz="1200" dirty="0"/>
                    </a:p>
                  </a:txBody>
                  <a:tcPr marL="57776" marR="57776" marT="28888" marB="28888" anchor="ctr">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3B536C"/>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F6F4F2"/>
                    </a:solidFill>
                  </a:tcPr>
                </a:tc>
                <a:tc>
                  <a:txBody>
                    <a:bodyPr/>
                    <a:lstStyle/>
                    <a:p>
                      <a:endParaRPr lang="en-US" sz="1200" dirty="0"/>
                    </a:p>
                  </a:txBody>
                  <a:tcPr marL="57776" marR="57776" marT="28888" marB="28888" anchor="ctr">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3B536C"/>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F6F4F2"/>
                    </a:solidFill>
                  </a:tcPr>
                </a:tc>
                <a:tc>
                  <a:txBody>
                    <a:bodyPr/>
                    <a:lstStyle/>
                    <a:p>
                      <a:endParaRPr lang="en-US" sz="1200" dirty="0"/>
                    </a:p>
                  </a:txBody>
                  <a:tcPr marL="57776" marR="57776" marT="28888" marB="28888" anchor="ctr">
                    <a:lnL w="12700" cap="flat" cmpd="sng" algn="ctr">
                      <a:solidFill>
                        <a:srgbClr val="3B536C"/>
                      </a:solidFill>
                      <a:prstDash val="solid"/>
                      <a:round/>
                      <a:headEnd type="none" w="med" len="med"/>
                      <a:tailEnd type="none" w="med" len="med"/>
                    </a:lnL>
                    <a:lnR w="12700" cap="flat" cmpd="sng" algn="ctr">
                      <a:solidFill>
                        <a:srgbClr val="3B536C"/>
                      </a:solidFill>
                      <a:prstDash val="solid"/>
                      <a:round/>
                      <a:headEnd type="none" w="med" len="med"/>
                      <a:tailEnd type="none" w="med" len="med"/>
                    </a:lnR>
                    <a:lnT w="12700" cap="flat" cmpd="sng" algn="ctr">
                      <a:solidFill>
                        <a:srgbClr val="3B536C"/>
                      </a:solidFill>
                      <a:prstDash val="solid"/>
                      <a:round/>
                      <a:headEnd type="none" w="med" len="med"/>
                      <a:tailEnd type="none" w="med" len="med"/>
                    </a:lnT>
                    <a:lnB w="12700" cap="flat" cmpd="sng" algn="ctr">
                      <a:solidFill>
                        <a:srgbClr val="3B536C"/>
                      </a:solidFill>
                      <a:prstDash val="solid"/>
                      <a:round/>
                      <a:headEnd type="none" w="med" len="med"/>
                      <a:tailEnd type="none" w="med" len="med"/>
                    </a:lnB>
                    <a:solidFill>
                      <a:srgbClr val="F6F4F2"/>
                    </a:solidFill>
                  </a:tcPr>
                </a:tc>
                <a:extLst>
                  <a:ext uri="{0D108BD9-81ED-4DB2-BD59-A6C34878D82A}">
                    <a16:rowId xmlns:a16="http://schemas.microsoft.com/office/drawing/2014/main" val="1764784070"/>
                  </a:ext>
                </a:extLst>
              </a:tr>
            </a:tbl>
          </a:graphicData>
        </a:graphic>
      </p:graphicFrame>
      <p:sp>
        <p:nvSpPr>
          <p:cNvPr id="2" name="Title 1">
            <a:extLst>
              <a:ext uri="{FF2B5EF4-FFF2-40B4-BE49-F238E27FC236}">
                <a16:creationId xmlns:a16="http://schemas.microsoft.com/office/drawing/2014/main" id="{39F1A261-7966-528E-0B2F-739A511990CA}"/>
              </a:ext>
            </a:extLst>
          </p:cNvPr>
          <p:cNvSpPr>
            <a:spLocks noGrp="1"/>
          </p:cNvSpPr>
          <p:nvPr>
            <p:ph type="title"/>
          </p:nvPr>
        </p:nvSpPr>
        <p:spPr>
          <a:xfrm>
            <a:off x="342900" y="273844"/>
            <a:ext cx="8484326" cy="994172"/>
          </a:xfrm>
        </p:spPr>
        <p:txBody>
          <a:bodyPr>
            <a:normAutofit/>
          </a:bodyPr>
          <a:lstStyle/>
          <a:p>
            <a:r>
              <a:rPr lang="en-US" sz="3000" cap="all" dirty="0">
                <a:latin typeface="Articulat CF Demi Bold" pitchFamily="50" charset="0"/>
              </a:rPr>
              <a:t>Learning transfer climate scorecard</a:t>
            </a:r>
          </a:p>
        </p:txBody>
      </p:sp>
      <p:pic>
        <p:nvPicPr>
          <p:cNvPr id="5" name="Content Placeholder 8" descr="A green letter on a black background&#10;&#10;Description automatically generated">
            <a:extLst>
              <a:ext uri="{FF2B5EF4-FFF2-40B4-BE49-F238E27FC236}">
                <a16:creationId xmlns:a16="http://schemas.microsoft.com/office/drawing/2014/main" id="{2C6F9D35-8AB2-1611-99AD-7F386D25297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sp>
        <p:nvSpPr>
          <p:cNvPr id="7" name="TextBox 6">
            <a:extLst>
              <a:ext uri="{FF2B5EF4-FFF2-40B4-BE49-F238E27FC236}">
                <a16:creationId xmlns:a16="http://schemas.microsoft.com/office/drawing/2014/main" id="{C4D5D0A9-2162-AE2D-E7FB-44F7EFF08B7F}"/>
              </a:ext>
            </a:extLst>
          </p:cNvPr>
          <p:cNvSpPr txBox="1"/>
          <p:nvPr/>
        </p:nvSpPr>
        <p:spPr>
          <a:xfrm>
            <a:off x="6172371" y="2266950"/>
            <a:ext cx="2860078" cy="2123658"/>
          </a:xfrm>
          <a:prstGeom prst="rect">
            <a:avLst/>
          </a:prstGeom>
          <a:noFill/>
        </p:spPr>
        <p:txBody>
          <a:bodyPr wrap="none" rtlCol="0">
            <a:spAutoFit/>
          </a:bodyPr>
          <a:lstStyle/>
          <a:p>
            <a:pPr marL="228600" indent="-228600">
              <a:buFont typeface="+mj-lt"/>
              <a:buAutoNum type="arabicPeriod"/>
            </a:pPr>
            <a:r>
              <a:rPr lang="en-US" sz="1200" dirty="0">
                <a:latin typeface="Articulat CF" pitchFamily="50" charset="0"/>
              </a:rPr>
              <a:t>Learner Readiness</a:t>
            </a:r>
          </a:p>
          <a:p>
            <a:pPr marL="228600" indent="-228600">
              <a:buFont typeface="+mj-lt"/>
              <a:buAutoNum type="arabicPeriod"/>
            </a:pPr>
            <a:r>
              <a:rPr lang="en-US" sz="1200" dirty="0">
                <a:latin typeface="Articulat CF" pitchFamily="50" charset="0"/>
              </a:rPr>
              <a:t>Opportunity to Use</a:t>
            </a:r>
          </a:p>
          <a:p>
            <a:pPr marL="228600" indent="-228600">
              <a:buFont typeface="+mj-lt"/>
              <a:buAutoNum type="arabicPeriod"/>
            </a:pPr>
            <a:r>
              <a:rPr lang="en-US" sz="1200" dirty="0">
                <a:latin typeface="Articulat CF" pitchFamily="50" charset="0"/>
              </a:rPr>
              <a:t>Personal Capacity</a:t>
            </a:r>
          </a:p>
          <a:p>
            <a:pPr marL="228600" indent="-228600">
              <a:buFont typeface="+mj-lt"/>
              <a:buAutoNum type="arabicPeriod"/>
            </a:pPr>
            <a:r>
              <a:rPr lang="en-US" sz="1200" dirty="0">
                <a:latin typeface="Articulat CF" pitchFamily="50" charset="0"/>
              </a:rPr>
              <a:t>Perceived Relevance and Utility</a:t>
            </a:r>
          </a:p>
          <a:p>
            <a:pPr marL="228600" indent="-228600">
              <a:buFont typeface="+mj-lt"/>
              <a:buAutoNum type="arabicPeriod"/>
            </a:pPr>
            <a:r>
              <a:rPr lang="en-US" sz="1200" dirty="0">
                <a:latin typeface="Articulat CF" pitchFamily="50" charset="0"/>
              </a:rPr>
              <a:t>Motivation</a:t>
            </a:r>
          </a:p>
          <a:p>
            <a:pPr marL="228600" indent="-228600">
              <a:buFont typeface="+mj-lt"/>
              <a:buAutoNum type="arabicPeriod"/>
            </a:pPr>
            <a:r>
              <a:rPr lang="en-US" sz="1200" dirty="0">
                <a:latin typeface="Articulat CF" pitchFamily="50" charset="0"/>
              </a:rPr>
              <a:t>Organizational Culture</a:t>
            </a:r>
          </a:p>
          <a:p>
            <a:pPr marL="228600" indent="-228600">
              <a:buFont typeface="+mj-lt"/>
              <a:buAutoNum type="arabicPeriod"/>
            </a:pPr>
            <a:r>
              <a:rPr lang="en-US" sz="1200" dirty="0">
                <a:latin typeface="Articulat CF" pitchFamily="50" charset="0"/>
              </a:rPr>
              <a:t>Managerial Alignment</a:t>
            </a:r>
          </a:p>
          <a:p>
            <a:pPr marL="228600" indent="-228600">
              <a:buFont typeface="+mj-lt"/>
              <a:buAutoNum type="arabicPeriod"/>
            </a:pPr>
            <a:r>
              <a:rPr lang="en-US" sz="1200" dirty="0">
                <a:latin typeface="Articulat CF" pitchFamily="50" charset="0"/>
              </a:rPr>
              <a:t>Managerial Encouragement</a:t>
            </a:r>
          </a:p>
          <a:p>
            <a:pPr marL="228600" indent="-228600">
              <a:buFont typeface="+mj-lt"/>
              <a:buAutoNum type="arabicPeriod"/>
            </a:pPr>
            <a:r>
              <a:rPr lang="en-US" sz="1200" dirty="0">
                <a:latin typeface="Articulat CF" pitchFamily="50" charset="0"/>
              </a:rPr>
              <a:t>Managerial Feedback and Coaching</a:t>
            </a:r>
          </a:p>
          <a:p>
            <a:pPr marL="228600" indent="-228600">
              <a:buFont typeface="+mj-lt"/>
              <a:buAutoNum type="arabicPeriod"/>
            </a:pPr>
            <a:r>
              <a:rPr lang="en-US" sz="1200" dirty="0">
                <a:latin typeface="Articulat CF" pitchFamily="50" charset="0"/>
              </a:rPr>
              <a:t>Peer Group Impact</a:t>
            </a:r>
          </a:p>
          <a:p>
            <a:pPr marL="228600" indent="-228600">
              <a:buFont typeface="+mj-lt"/>
              <a:buAutoNum type="arabicPeriod"/>
            </a:pPr>
            <a:r>
              <a:rPr lang="en-US" sz="1200" dirty="0">
                <a:latin typeface="Articulat CF" pitchFamily="50" charset="0"/>
              </a:rPr>
              <a:t>Personal Experience</a:t>
            </a:r>
          </a:p>
        </p:txBody>
      </p:sp>
    </p:spTree>
    <p:custDataLst>
      <p:tags r:id="rId1"/>
    </p:custDataLst>
    <p:extLst>
      <p:ext uri="{BB962C8B-B14F-4D97-AF65-F5344CB8AC3E}">
        <p14:creationId xmlns:p14="http://schemas.microsoft.com/office/powerpoint/2010/main" val="373681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9CE6E-6987-1FD2-6134-3C20643993D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E39894E-516F-BA5D-370B-35B585713BBF}"/>
              </a:ext>
            </a:extLst>
          </p:cNvPr>
          <p:cNvSpPr/>
          <p:nvPr/>
        </p:nvSpPr>
        <p:spPr>
          <a:xfrm>
            <a:off x="0" y="0"/>
            <a:ext cx="9144000" cy="46291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6000" dirty="0">
                <a:solidFill>
                  <a:srgbClr val="C130EA"/>
                </a:solidFill>
                <a:latin typeface="Flegrei" panose="00000500000000000000" pitchFamily="50" charset="0"/>
              </a:rPr>
              <a:t>Chapter 5</a:t>
            </a:r>
          </a:p>
          <a:p>
            <a:pPr algn="ctr"/>
            <a:r>
              <a:rPr lang="en-US" sz="2400" dirty="0">
                <a:solidFill>
                  <a:srgbClr val="C130EA"/>
                </a:solidFill>
                <a:latin typeface="Articulat CF Light" pitchFamily="50" charset="0"/>
              </a:rPr>
              <a:t>Now What?</a:t>
            </a:r>
          </a:p>
        </p:txBody>
      </p:sp>
      <p:pic>
        <p:nvPicPr>
          <p:cNvPr id="4" name="Content Placeholder 8">
            <a:extLst>
              <a:ext uri="{FF2B5EF4-FFF2-40B4-BE49-F238E27FC236}">
                <a16:creationId xmlns:a16="http://schemas.microsoft.com/office/drawing/2014/main" id="{9239C363-B1F0-77BE-5FB4-964B9273B4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53400" y="60728"/>
            <a:ext cx="887690" cy="301221"/>
          </a:xfrm>
          <a:prstGeom prst="rect">
            <a:avLst/>
          </a:prstGeom>
        </p:spPr>
      </p:pic>
    </p:spTree>
    <p:custDataLst>
      <p:tags r:id="rId1"/>
    </p:custDataLst>
    <p:extLst>
      <p:ext uri="{BB962C8B-B14F-4D97-AF65-F5344CB8AC3E}">
        <p14:creationId xmlns:p14="http://schemas.microsoft.com/office/powerpoint/2010/main" val="40308761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9CC0E-1479-AC2D-7EA1-485842C127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7E454A-E7B2-2B95-B7C2-9A3D91A7A2DA}"/>
              </a:ext>
            </a:extLst>
          </p:cNvPr>
          <p:cNvSpPr>
            <a:spLocks noGrp="1"/>
          </p:cNvSpPr>
          <p:nvPr>
            <p:ph type="title"/>
          </p:nvPr>
        </p:nvSpPr>
        <p:spPr>
          <a:xfrm>
            <a:off x="342900" y="273844"/>
            <a:ext cx="8484326" cy="994172"/>
          </a:xfrm>
        </p:spPr>
        <p:txBody>
          <a:bodyPr>
            <a:normAutofit/>
          </a:bodyPr>
          <a:lstStyle/>
          <a:p>
            <a:r>
              <a:rPr lang="en-US" sz="3000" cap="all" dirty="0">
                <a:latin typeface="Articulat CF Demi Bold" pitchFamily="50" charset="0"/>
              </a:rPr>
              <a:t>ORGANIZATIONAL </a:t>
            </a:r>
            <a:r>
              <a:rPr lang="en-US" sz="3000" cap="all" dirty="0">
                <a:solidFill>
                  <a:srgbClr val="ED1A46"/>
                </a:solidFill>
                <a:latin typeface="Articulat CF Demi Bold" pitchFamily="50" charset="0"/>
              </a:rPr>
              <a:t>UN</a:t>
            </a:r>
            <a:r>
              <a:rPr lang="en-US" sz="3000" cap="all" dirty="0">
                <a:latin typeface="Articulat CF Demi Bold" pitchFamily="50" charset="0"/>
              </a:rPr>
              <a:t>READINESS</a:t>
            </a:r>
          </a:p>
        </p:txBody>
      </p:sp>
      <p:sp>
        <p:nvSpPr>
          <p:cNvPr id="3" name="TextBox 2">
            <a:extLst>
              <a:ext uri="{FF2B5EF4-FFF2-40B4-BE49-F238E27FC236}">
                <a16:creationId xmlns:a16="http://schemas.microsoft.com/office/drawing/2014/main" id="{07ED274C-97FE-9370-7ED1-FC4EF08421C2}"/>
              </a:ext>
            </a:extLst>
          </p:cNvPr>
          <p:cNvSpPr txBox="1"/>
          <p:nvPr/>
        </p:nvSpPr>
        <p:spPr>
          <a:xfrm>
            <a:off x="685800" y="1203706"/>
            <a:ext cx="7543800" cy="1107996"/>
          </a:xfrm>
          <a:prstGeom prst="rect">
            <a:avLst/>
          </a:prstGeom>
          <a:noFill/>
        </p:spPr>
        <p:txBody>
          <a:bodyPr wrap="square" rtlCol="0">
            <a:spAutoFit/>
          </a:bodyPr>
          <a:lstStyle/>
          <a:p>
            <a:r>
              <a:rPr lang="en-US" sz="2400" dirty="0">
                <a:latin typeface="Articulat CF" pitchFamily="50" charset="0"/>
              </a:rPr>
              <a:t>Is it Learning &amp; Development’s role to address </a:t>
            </a:r>
          </a:p>
          <a:p>
            <a:r>
              <a:rPr lang="en-US" sz="2400" dirty="0">
                <a:latin typeface="Articulat CF" pitchFamily="50" charset="0"/>
              </a:rPr>
              <a:t>Organizational Readiness issues within the business?</a:t>
            </a:r>
          </a:p>
          <a:p>
            <a:pPr marL="342900" indent="-342900">
              <a:buAutoNum type="arabicPeriod"/>
            </a:pPr>
            <a:endParaRPr lang="en-US" dirty="0">
              <a:latin typeface="Articulat CF" pitchFamily="50" charset="0"/>
            </a:endParaRPr>
          </a:p>
        </p:txBody>
      </p:sp>
      <p:pic>
        <p:nvPicPr>
          <p:cNvPr id="10" name="Content Placeholder 8" descr="A green letter on a black background&#10;&#10;Description automatically generated">
            <a:extLst>
              <a:ext uri="{FF2B5EF4-FFF2-40B4-BE49-F238E27FC236}">
                <a16:creationId xmlns:a16="http://schemas.microsoft.com/office/drawing/2014/main" id="{4E3C5499-415A-28B2-7867-3D906D78914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sp>
        <p:nvSpPr>
          <p:cNvPr id="4" name="TextBox 3">
            <a:extLst>
              <a:ext uri="{FF2B5EF4-FFF2-40B4-BE49-F238E27FC236}">
                <a16:creationId xmlns:a16="http://schemas.microsoft.com/office/drawing/2014/main" id="{6966ADB8-F74D-98BB-18C4-558797C906A5}"/>
              </a:ext>
            </a:extLst>
          </p:cNvPr>
          <p:cNvSpPr txBox="1"/>
          <p:nvPr/>
        </p:nvSpPr>
        <p:spPr>
          <a:xfrm>
            <a:off x="685800" y="2571750"/>
            <a:ext cx="3657601" cy="1569660"/>
          </a:xfrm>
          <a:prstGeom prst="rect">
            <a:avLst/>
          </a:prstGeom>
          <a:noFill/>
        </p:spPr>
        <p:txBody>
          <a:bodyPr wrap="square" rtlCol="0">
            <a:spAutoFit/>
          </a:bodyPr>
          <a:lstStyle/>
          <a:p>
            <a:r>
              <a:rPr lang="en-US" sz="1600" dirty="0">
                <a:latin typeface="Articulat CF" pitchFamily="50" charset="0"/>
              </a:rPr>
              <a:t>If this is going to impact Learning &amp; Development’s ability to deliver the promised business outcomes or the ROI of the training, then we do have the </a:t>
            </a:r>
            <a:r>
              <a:rPr lang="en-US" sz="1600" dirty="0">
                <a:latin typeface="Articulat CF Extra Bold" pitchFamily="50" charset="0"/>
              </a:rPr>
              <a:t>obligation to ourselves </a:t>
            </a:r>
            <a:r>
              <a:rPr lang="en-US" sz="1600" dirty="0">
                <a:latin typeface="Articulat CF" pitchFamily="50" charset="0"/>
              </a:rPr>
              <a:t>to:</a:t>
            </a:r>
          </a:p>
          <a:p>
            <a:pPr marL="342900" indent="-342900">
              <a:buAutoNum type="arabicPeriod"/>
            </a:pPr>
            <a:endParaRPr lang="en-US" sz="1600" dirty="0">
              <a:latin typeface="Articulat CF" pitchFamily="50" charset="0"/>
            </a:endParaRPr>
          </a:p>
        </p:txBody>
      </p:sp>
      <p:sp>
        <p:nvSpPr>
          <p:cNvPr id="5" name="TextBox 4">
            <a:extLst>
              <a:ext uri="{FF2B5EF4-FFF2-40B4-BE49-F238E27FC236}">
                <a16:creationId xmlns:a16="http://schemas.microsoft.com/office/drawing/2014/main" id="{5E2C0B9A-84D0-15E1-F9C8-BB6A22D20B7F}"/>
              </a:ext>
            </a:extLst>
          </p:cNvPr>
          <p:cNvSpPr txBox="1"/>
          <p:nvPr/>
        </p:nvSpPr>
        <p:spPr>
          <a:xfrm>
            <a:off x="4648200" y="2571750"/>
            <a:ext cx="4114800" cy="2062103"/>
          </a:xfrm>
          <a:prstGeom prst="rect">
            <a:avLst/>
          </a:prstGeom>
          <a:noFill/>
        </p:spPr>
        <p:txBody>
          <a:bodyPr wrap="square" rtlCol="0">
            <a:spAutoFit/>
          </a:bodyPr>
          <a:lstStyle/>
          <a:p>
            <a:pPr marL="342900" indent="-342900">
              <a:buAutoNum type="arabicPeriod"/>
            </a:pPr>
            <a:r>
              <a:rPr lang="en-US" sz="1600" dirty="0">
                <a:latin typeface="Aptos ExtraBold" panose="020B0004020202020204" pitchFamily="34" charset="0"/>
              </a:rPr>
              <a:t>Consult</a:t>
            </a:r>
            <a:r>
              <a:rPr lang="en-US" sz="1600" dirty="0">
                <a:latin typeface="Articulat CF" pitchFamily="50" charset="0"/>
              </a:rPr>
              <a:t> with the department receiving the training to alert them of the issues</a:t>
            </a:r>
          </a:p>
          <a:p>
            <a:pPr marL="342900" indent="-342900">
              <a:buAutoNum type="arabicPeriod"/>
            </a:pPr>
            <a:r>
              <a:rPr lang="en-US" sz="1600" dirty="0">
                <a:latin typeface="Aptos ExtraBold" panose="020B0004020202020204" pitchFamily="34" charset="0"/>
              </a:rPr>
              <a:t>Bring in the Change Management </a:t>
            </a:r>
            <a:r>
              <a:rPr lang="en-US" sz="1600" dirty="0">
                <a:latin typeface="Articulat CF" pitchFamily="50" charset="0"/>
              </a:rPr>
              <a:t>team to support the training initiative</a:t>
            </a:r>
          </a:p>
          <a:p>
            <a:pPr marL="342900" indent="-342900">
              <a:buAutoNum type="arabicPeriod"/>
            </a:pPr>
            <a:r>
              <a:rPr lang="en-US" sz="1600" dirty="0">
                <a:latin typeface="Aptos ExtraBold" panose="020B0004020202020204" pitchFamily="34" charset="0"/>
              </a:rPr>
              <a:t>Document</a:t>
            </a:r>
            <a:r>
              <a:rPr lang="en-US" sz="1600" dirty="0">
                <a:latin typeface="Articulat CF" pitchFamily="50" charset="0"/>
              </a:rPr>
              <a:t> that the outcome of the training is conditional upon this issues being addressed</a:t>
            </a:r>
          </a:p>
          <a:p>
            <a:pPr marL="342900" indent="-342900">
              <a:buAutoNum type="arabicPeriod"/>
            </a:pPr>
            <a:endParaRPr lang="en-US" sz="1600" dirty="0">
              <a:latin typeface="Articulat CF" pitchFamily="50" charset="0"/>
            </a:endParaRPr>
          </a:p>
        </p:txBody>
      </p:sp>
    </p:spTree>
    <p:custDataLst>
      <p:tags r:id="rId1"/>
    </p:custDataLst>
    <p:extLst>
      <p:ext uri="{BB962C8B-B14F-4D97-AF65-F5344CB8AC3E}">
        <p14:creationId xmlns:p14="http://schemas.microsoft.com/office/powerpoint/2010/main" val="3293249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BAC59-BD42-88E0-096E-C1E1C3B9084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C52B2AF-565A-65A9-B291-9FEB9EA1BA4A}"/>
              </a:ext>
            </a:extLst>
          </p:cNvPr>
          <p:cNvSpPr/>
          <p:nvPr/>
        </p:nvSpPr>
        <p:spPr>
          <a:xfrm>
            <a:off x="0" y="0"/>
            <a:ext cx="9144000" cy="46291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6000" dirty="0">
                <a:solidFill>
                  <a:srgbClr val="C130EA"/>
                </a:solidFill>
                <a:latin typeface="Flegrei" panose="00000500000000000000" pitchFamily="50" charset="0"/>
              </a:rPr>
              <a:t>Chapter 1</a:t>
            </a:r>
          </a:p>
          <a:p>
            <a:pPr algn="ctr"/>
            <a:r>
              <a:rPr lang="en-US" sz="2400" dirty="0">
                <a:solidFill>
                  <a:srgbClr val="C130EA"/>
                </a:solidFill>
                <a:latin typeface="Articulat CF Light" pitchFamily="50" charset="0"/>
              </a:rPr>
              <a:t>A Case Study</a:t>
            </a:r>
          </a:p>
        </p:txBody>
      </p:sp>
      <p:pic>
        <p:nvPicPr>
          <p:cNvPr id="4" name="Content Placeholder 8">
            <a:extLst>
              <a:ext uri="{FF2B5EF4-FFF2-40B4-BE49-F238E27FC236}">
                <a16:creationId xmlns:a16="http://schemas.microsoft.com/office/drawing/2014/main" id="{2DAE9E2E-3588-60C7-BCC2-8E3F7DA9EF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53400" y="60728"/>
            <a:ext cx="887690" cy="301221"/>
          </a:xfrm>
          <a:prstGeom prst="rect">
            <a:avLst/>
          </a:prstGeom>
        </p:spPr>
      </p:pic>
    </p:spTree>
    <p:custDataLst>
      <p:tags r:id="rId1"/>
    </p:custDataLst>
    <p:extLst>
      <p:ext uri="{BB962C8B-B14F-4D97-AF65-F5344CB8AC3E}">
        <p14:creationId xmlns:p14="http://schemas.microsoft.com/office/powerpoint/2010/main" val="2997686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D0163-24EA-5DF3-4B17-D0BE6FC2852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0FDB8D1-8437-132D-5186-0010B8A4124D}"/>
              </a:ext>
            </a:extLst>
          </p:cNvPr>
          <p:cNvSpPr/>
          <p:nvPr/>
        </p:nvSpPr>
        <p:spPr>
          <a:xfrm>
            <a:off x="0" y="0"/>
            <a:ext cx="9144000" cy="46291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6000" dirty="0">
                <a:solidFill>
                  <a:srgbClr val="C130EA"/>
                </a:solidFill>
                <a:latin typeface="Flegrei" panose="00000500000000000000" pitchFamily="50" charset="0"/>
              </a:rPr>
              <a:t>Chapter 6</a:t>
            </a:r>
          </a:p>
          <a:p>
            <a:pPr algn="ctr"/>
            <a:r>
              <a:rPr lang="en-US" sz="2400" dirty="0">
                <a:solidFill>
                  <a:srgbClr val="C130EA"/>
                </a:solidFill>
                <a:latin typeface="Articulat CF Light" pitchFamily="50" charset="0"/>
              </a:rPr>
              <a:t>Putting it into Action</a:t>
            </a:r>
          </a:p>
        </p:txBody>
      </p:sp>
      <p:pic>
        <p:nvPicPr>
          <p:cNvPr id="4" name="Content Placeholder 8">
            <a:extLst>
              <a:ext uri="{FF2B5EF4-FFF2-40B4-BE49-F238E27FC236}">
                <a16:creationId xmlns:a16="http://schemas.microsoft.com/office/drawing/2014/main" id="{68AE44F9-7178-EAEA-9DD8-7420E465A2F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53400" y="60728"/>
            <a:ext cx="887690" cy="301221"/>
          </a:xfrm>
          <a:prstGeom prst="rect">
            <a:avLst/>
          </a:prstGeom>
        </p:spPr>
      </p:pic>
    </p:spTree>
    <p:custDataLst>
      <p:tags r:id="rId1"/>
    </p:custDataLst>
    <p:extLst>
      <p:ext uri="{BB962C8B-B14F-4D97-AF65-F5344CB8AC3E}">
        <p14:creationId xmlns:p14="http://schemas.microsoft.com/office/powerpoint/2010/main" val="2405309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17E51-08C5-6C48-0114-C43C30F026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C908B-3B84-DA49-5BC6-8F001842CFFA}"/>
              </a:ext>
            </a:extLst>
          </p:cNvPr>
          <p:cNvSpPr>
            <a:spLocks noGrp="1"/>
          </p:cNvSpPr>
          <p:nvPr>
            <p:ph type="title"/>
          </p:nvPr>
        </p:nvSpPr>
        <p:spPr>
          <a:xfrm>
            <a:off x="342900" y="273844"/>
            <a:ext cx="8484326" cy="994172"/>
          </a:xfrm>
        </p:spPr>
        <p:txBody>
          <a:bodyPr>
            <a:normAutofit/>
          </a:bodyPr>
          <a:lstStyle/>
          <a:p>
            <a:r>
              <a:rPr lang="en-US" sz="3000" cap="all" dirty="0">
                <a:latin typeface="Articulat CF Demi Bold" pitchFamily="50" charset="0"/>
              </a:rPr>
              <a:t>Case study: SOCIAL ENGINEERING</a:t>
            </a:r>
          </a:p>
        </p:txBody>
      </p:sp>
      <p:pic>
        <p:nvPicPr>
          <p:cNvPr id="10" name="Content Placeholder 8" descr="A green letter on a black background&#10;&#10;Description automatically generated">
            <a:extLst>
              <a:ext uri="{FF2B5EF4-FFF2-40B4-BE49-F238E27FC236}">
                <a16:creationId xmlns:a16="http://schemas.microsoft.com/office/drawing/2014/main" id="{A9D2CA4E-3A64-8561-977E-3B6D42738DC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60728"/>
            <a:ext cx="887690" cy="301222"/>
          </a:xfrm>
        </p:spPr>
      </p:pic>
      <p:sp>
        <p:nvSpPr>
          <p:cNvPr id="4" name="TextBox 3">
            <a:extLst>
              <a:ext uri="{FF2B5EF4-FFF2-40B4-BE49-F238E27FC236}">
                <a16:creationId xmlns:a16="http://schemas.microsoft.com/office/drawing/2014/main" id="{78604287-95BE-5911-0A1E-F9B4D4DAC7E9}"/>
              </a:ext>
            </a:extLst>
          </p:cNvPr>
          <p:cNvSpPr txBox="1"/>
          <p:nvPr/>
        </p:nvSpPr>
        <p:spPr>
          <a:xfrm>
            <a:off x="685800" y="1200150"/>
            <a:ext cx="4114800" cy="3354765"/>
          </a:xfrm>
          <a:prstGeom prst="rect">
            <a:avLst/>
          </a:prstGeom>
          <a:noFill/>
        </p:spPr>
        <p:txBody>
          <a:bodyPr wrap="square" rtlCol="0">
            <a:spAutoFit/>
          </a:bodyPr>
          <a:lstStyle/>
          <a:p>
            <a:r>
              <a:rPr lang="en-US" dirty="0">
                <a:latin typeface="Aptos ExtraBold" panose="020B0004020202020204" pitchFamily="34" charset="0"/>
              </a:rPr>
              <a:t>ISSUES:</a:t>
            </a:r>
          </a:p>
          <a:p>
            <a:pPr marL="285750" indent="-285750">
              <a:buFont typeface="Arial" panose="020B0604020202020204" pitchFamily="34" charset="0"/>
              <a:buChar char="•"/>
            </a:pPr>
            <a:r>
              <a:rPr lang="en-US" sz="1600" dirty="0">
                <a:latin typeface="Articulat CF" pitchFamily="50" charset="0"/>
              </a:rPr>
              <a:t>Standards were not aligned with the expected behaviors</a:t>
            </a:r>
          </a:p>
          <a:p>
            <a:pPr marL="285750" indent="-285750">
              <a:buFont typeface="Arial" panose="020B0604020202020204" pitchFamily="34" charset="0"/>
              <a:buChar char="•"/>
            </a:pPr>
            <a:r>
              <a:rPr lang="en-US" sz="1600" dirty="0">
                <a:latin typeface="Articulat CF" pitchFamily="50" charset="0"/>
              </a:rPr>
              <a:t>Leaders were not trained to provide Feedback or Coach to the training</a:t>
            </a:r>
          </a:p>
          <a:p>
            <a:pPr marL="285750" indent="-285750">
              <a:buFont typeface="Arial" panose="020B0604020202020204" pitchFamily="34" charset="0"/>
              <a:buChar char="•"/>
            </a:pPr>
            <a:r>
              <a:rPr lang="en-US" sz="1600" dirty="0">
                <a:latin typeface="Articulat CF" pitchFamily="50" charset="0"/>
              </a:rPr>
              <a:t>Quality Assurance wasn’t trained or given Measurements that address the undesired behaviors</a:t>
            </a:r>
          </a:p>
          <a:p>
            <a:pPr marL="285750" indent="-285750">
              <a:buFont typeface="Arial" panose="020B0604020202020204" pitchFamily="34" charset="0"/>
              <a:buChar char="•"/>
            </a:pPr>
            <a:r>
              <a:rPr lang="en-US" sz="1600" dirty="0">
                <a:latin typeface="Articulat CF" pitchFamily="50" charset="0"/>
              </a:rPr>
              <a:t>Extrinsic Motivation, like variable compensation, would not be impacted by the success or failure of an individual to adopt the new behaviors</a:t>
            </a:r>
          </a:p>
          <a:p>
            <a:pPr marL="342900" indent="-342900">
              <a:buAutoNum type="arabicPeriod"/>
            </a:pPr>
            <a:endParaRPr lang="en-US" dirty="0">
              <a:latin typeface="Articulat CF" pitchFamily="50" charset="0"/>
            </a:endParaRPr>
          </a:p>
        </p:txBody>
      </p:sp>
      <p:sp>
        <p:nvSpPr>
          <p:cNvPr id="5" name="TextBox 4">
            <a:extLst>
              <a:ext uri="{FF2B5EF4-FFF2-40B4-BE49-F238E27FC236}">
                <a16:creationId xmlns:a16="http://schemas.microsoft.com/office/drawing/2014/main" id="{A945749F-E9B7-B9DE-93EB-EA0D4FE78C80}"/>
              </a:ext>
            </a:extLst>
          </p:cNvPr>
          <p:cNvSpPr txBox="1"/>
          <p:nvPr/>
        </p:nvSpPr>
        <p:spPr>
          <a:xfrm>
            <a:off x="4800600" y="1200150"/>
            <a:ext cx="4114800" cy="3108543"/>
          </a:xfrm>
          <a:prstGeom prst="rect">
            <a:avLst/>
          </a:prstGeom>
          <a:noFill/>
        </p:spPr>
        <p:txBody>
          <a:bodyPr wrap="square" rtlCol="0">
            <a:spAutoFit/>
          </a:bodyPr>
          <a:lstStyle/>
          <a:p>
            <a:r>
              <a:rPr lang="en-US" dirty="0">
                <a:latin typeface="Aptos ExtraBold" panose="020B0004020202020204" pitchFamily="34" charset="0"/>
              </a:rPr>
              <a:t>DELIVERIES:</a:t>
            </a:r>
          </a:p>
          <a:p>
            <a:pPr marL="342900" indent="-342900">
              <a:buFont typeface="Arial" panose="020B0604020202020204" pitchFamily="34" charset="0"/>
              <a:buChar char="•"/>
            </a:pPr>
            <a:r>
              <a:rPr lang="en-US" sz="1600" dirty="0">
                <a:latin typeface="Articulat CF" pitchFamily="50" charset="0"/>
              </a:rPr>
              <a:t>Delivered the new training courseware in 7 days</a:t>
            </a:r>
          </a:p>
          <a:p>
            <a:pPr marL="342900" indent="-342900">
              <a:buFont typeface="Arial" panose="020B0604020202020204" pitchFamily="34" charset="0"/>
              <a:buChar char="•"/>
            </a:pPr>
            <a:r>
              <a:rPr lang="en-US" sz="1600" dirty="0">
                <a:latin typeface="Articulat CF" pitchFamily="50" charset="0"/>
              </a:rPr>
              <a:t>Documented all Organizational Readiness Issues</a:t>
            </a:r>
          </a:p>
          <a:p>
            <a:pPr marL="800100" lvl="1" indent="-342900">
              <a:buFont typeface="Arial" panose="020B0604020202020204" pitchFamily="34" charset="0"/>
              <a:buChar char="•"/>
            </a:pPr>
            <a:r>
              <a:rPr lang="en-US" sz="1600" dirty="0">
                <a:latin typeface="Articulat CF" pitchFamily="50" charset="0"/>
              </a:rPr>
              <a:t>Added them to Project Charter</a:t>
            </a:r>
          </a:p>
          <a:p>
            <a:pPr marL="800100" lvl="1" indent="-342900">
              <a:buFont typeface="Arial" panose="020B0604020202020204" pitchFamily="34" charset="0"/>
              <a:buChar char="•"/>
            </a:pPr>
            <a:r>
              <a:rPr lang="en-US" sz="1600" dirty="0">
                <a:latin typeface="Articulat CF" pitchFamily="50" charset="0"/>
              </a:rPr>
              <a:t>Consulted with Organization about these risks to the success of the training initiative</a:t>
            </a:r>
          </a:p>
          <a:p>
            <a:pPr marL="800100" lvl="1" indent="-342900">
              <a:buFont typeface="Arial" panose="020B0604020202020204" pitchFamily="34" charset="0"/>
              <a:buChar char="•"/>
            </a:pPr>
            <a:r>
              <a:rPr lang="en-US" sz="1600" dirty="0">
                <a:latin typeface="Articulat CF" pitchFamily="50" charset="0"/>
              </a:rPr>
              <a:t>Shared with the Change Management team</a:t>
            </a:r>
          </a:p>
          <a:p>
            <a:pPr marL="342900" indent="-342900">
              <a:buAutoNum type="arabicPeriod"/>
            </a:pPr>
            <a:endParaRPr lang="en-US" dirty="0">
              <a:latin typeface="Articulat CF" pitchFamily="50" charset="0"/>
            </a:endParaRPr>
          </a:p>
        </p:txBody>
      </p:sp>
    </p:spTree>
    <p:custDataLst>
      <p:tags r:id="rId1"/>
    </p:custDataLst>
    <p:extLst>
      <p:ext uri="{BB962C8B-B14F-4D97-AF65-F5344CB8AC3E}">
        <p14:creationId xmlns:p14="http://schemas.microsoft.com/office/powerpoint/2010/main" val="33841907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0460E-67AC-4F04-8A19-5A23903459CA}"/>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56590EC6-5FA9-92DE-1E2D-BD0A41A25AA6}"/>
              </a:ext>
            </a:extLst>
          </p:cNvPr>
          <p:cNvPicPr>
            <a:picLocks noChangeAspect="1"/>
          </p:cNvPicPr>
          <p:nvPr/>
        </p:nvPicPr>
        <p:blipFill>
          <a:blip r:embed="rId4">
            <a:extLst>
              <a:ext uri="{28A0092B-C50C-407E-A947-70E740481C1C}">
                <a14:useLocalDpi xmlns:a14="http://schemas.microsoft.com/office/drawing/2010/main" val="0"/>
              </a:ext>
            </a:extLst>
          </a:blip>
          <a:srcRect b="9968"/>
          <a:stretch/>
        </p:blipFill>
        <p:spPr>
          <a:xfrm>
            <a:off x="0" y="2065"/>
            <a:ext cx="9144000" cy="4627085"/>
          </a:xfrm>
          <a:prstGeom prst="rect">
            <a:avLst/>
          </a:prstGeom>
        </p:spPr>
      </p:pic>
      <p:sp>
        <p:nvSpPr>
          <p:cNvPr id="20" name="TextBox 19">
            <a:extLst>
              <a:ext uri="{FF2B5EF4-FFF2-40B4-BE49-F238E27FC236}">
                <a16:creationId xmlns:a16="http://schemas.microsoft.com/office/drawing/2014/main" id="{5A4C040F-0FA9-35B4-59EF-900132DCDA66}"/>
              </a:ext>
            </a:extLst>
          </p:cNvPr>
          <p:cNvSpPr txBox="1"/>
          <p:nvPr/>
        </p:nvSpPr>
        <p:spPr>
          <a:xfrm>
            <a:off x="2500166" y="1959828"/>
            <a:ext cx="2795958" cy="828432"/>
          </a:xfrm>
          <a:prstGeom prst="rect">
            <a:avLst/>
          </a:prstGeom>
          <a:noFill/>
        </p:spPr>
        <p:txBody>
          <a:bodyPr wrap="none" rtlCol="0">
            <a:spAutoFit/>
          </a:bodyPr>
          <a:lstStyle/>
          <a:p>
            <a:pPr>
              <a:lnSpc>
                <a:spcPts val="2800"/>
              </a:lnSpc>
            </a:pPr>
            <a:r>
              <a:rPr lang="en-US" sz="2800" dirty="0">
                <a:latin typeface="Articulat CF" pitchFamily="50" charset="0"/>
              </a:rPr>
              <a:t>Great training</a:t>
            </a:r>
          </a:p>
          <a:p>
            <a:pPr>
              <a:lnSpc>
                <a:spcPts val="2800"/>
              </a:lnSpc>
            </a:pPr>
            <a:r>
              <a:rPr lang="en-US" sz="2800" dirty="0">
                <a:latin typeface="Articulat CF" pitchFamily="50" charset="0"/>
              </a:rPr>
              <a:t>transforms lives.</a:t>
            </a:r>
          </a:p>
        </p:txBody>
      </p:sp>
      <p:sp>
        <p:nvSpPr>
          <p:cNvPr id="2" name="TextBox 1">
            <a:extLst>
              <a:ext uri="{FF2B5EF4-FFF2-40B4-BE49-F238E27FC236}">
                <a16:creationId xmlns:a16="http://schemas.microsoft.com/office/drawing/2014/main" id="{F3592F6E-8736-C29E-FA65-51375C2C58E8}"/>
              </a:ext>
            </a:extLst>
          </p:cNvPr>
          <p:cNvSpPr txBox="1"/>
          <p:nvPr/>
        </p:nvSpPr>
        <p:spPr>
          <a:xfrm>
            <a:off x="2514600" y="3123708"/>
            <a:ext cx="2888932" cy="707886"/>
          </a:xfrm>
          <a:prstGeom prst="rect">
            <a:avLst/>
          </a:prstGeom>
          <a:noFill/>
        </p:spPr>
        <p:txBody>
          <a:bodyPr wrap="none" rtlCol="0">
            <a:spAutoFit/>
          </a:bodyPr>
          <a:lstStyle/>
          <a:p>
            <a:r>
              <a:rPr lang="en-US" sz="2000" dirty="0">
                <a:solidFill>
                  <a:srgbClr val="FF0066"/>
                </a:solidFill>
                <a:latin typeface="Articulat CF Extra Bold" pitchFamily="50" charset="0"/>
              </a:rPr>
              <a:t>trainM3.com</a:t>
            </a:r>
          </a:p>
          <a:p>
            <a:r>
              <a:rPr lang="en-US" sz="2000" dirty="0">
                <a:latin typeface="Articulat CF Extra Bold" pitchFamily="50" charset="0"/>
              </a:rPr>
              <a:t>michael@trainM3.com</a:t>
            </a:r>
          </a:p>
        </p:txBody>
      </p:sp>
      <p:pic>
        <p:nvPicPr>
          <p:cNvPr id="4" name="Picture 3" descr="A qr code on a white background&#10;&#10;Description automatically generated">
            <a:extLst>
              <a:ext uri="{FF2B5EF4-FFF2-40B4-BE49-F238E27FC236}">
                <a16:creationId xmlns:a16="http://schemas.microsoft.com/office/drawing/2014/main" id="{7E7890CB-E011-AAC3-AEE4-66A58D3DF8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932021"/>
            <a:ext cx="1838551" cy="2383375"/>
          </a:xfrm>
          <a:prstGeom prst="rect">
            <a:avLst/>
          </a:prstGeom>
        </p:spPr>
      </p:pic>
      <p:pic>
        <p:nvPicPr>
          <p:cNvPr id="1030" name="Picture 6">
            <a:extLst>
              <a:ext uri="{FF2B5EF4-FFF2-40B4-BE49-F238E27FC236}">
                <a16:creationId xmlns:a16="http://schemas.microsoft.com/office/drawing/2014/main" id="{88221FF6-659A-43FF-5204-A941E50B89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6515" y="3958336"/>
            <a:ext cx="357060" cy="3570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BD76EF1-8EFD-4901-CBE6-A8DD5088C9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2279" y="3958336"/>
            <a:ext cx="357060" cy="35706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96D61B7A-1C9A-9BC7-46E3-2655E75135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08043" y="3958336"/>
            <a:ext cx="395270" cy="3570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25EBDFAA-1979-C7F0-5212-58022BA0D6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12734" y="3958336"/>
            <a:ext cx="357060" cy="3570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20336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29203-42CA-EC5D-F2AE-C0B970096351}"/>
            </a:ext>
          </a:extLst>
        </p:cNvPr>
        <p:cNvGrpSpPr/>
        <p:nvPr/>
      </p:nvGrpSpPr>
      <p:grpSpPr>
        <a:xfrm>
          <a:off x="0" y="0"/>
          <a:ext cx="0" cy="0"/>
          <a:chOff x="0" y="0"/>
          <a:chExt cx="0" cy="0"/>
        </a:xfrm>
      </p:grpSpPr>
      <p:pic>
        <p:nvPicPr>
          <p:cNvPr id="4" name="Picture 3" descr="A person standing on a ship in the water&#10;&#10;Description automatically generated">
            <a:extLst>
              <a:ext uri="{FF2B5EF4-FFF2-40B4-BE49-F238E27FC236}">
                <a16:creationId xmlns:a16="http://schemas.microsoft.com/office/drawing/2014/main" id="{6EFF711A-D02D-B2B4-DF73-071852368B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515" y="-1"/>
            <a:ext cx="10354191" cy="5284033"/>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10DE2A0E-34A3-701A-EA53-DC51DD8DBC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633" y="4577870"/>
            <a:ext cx="1371600" cy="291786"/>
          </a:xfrm>
          <a:prstGeom prst="rect">
            <a:avLst/>
          </a:prstGeom>
        </p:spPr>
      </p:pic>
      <p:pic>
        <p:nvPicPr>
          <p:cNvPr id="2" name="Content Placeholder 8" descr="A green letter on a black background&#10;&#10;Description automatically generated">
            <a:extLst>
              <a:ext uri="{FF2B5EF4-FFF2-40B4-BE49-F238E27FC236}">
                <a16:creationId xmlns:a16="http://schemas.microsoft.com/office/drawing/2014/main" id="{33D79C79-6CDD-CDF4-9C49-BEC6B43D9482}"/>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1814028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 and orange blazer&#10;&#10;Description automatically generated">
            <a:extLst>
              <a:ext uri="{FF2B5EF4-FFF2-40B4-BE49-F238E27FC236}">
                <a16:creationId xmlns:a16="http://schemas.microsoft.com/office/drawing/2014/main" id="{929818A7-30E7-2B03-4DAE-115E1E24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4498" y="0"/>
            <a:ext cx="5115005" cy="5143500"/>
          </a:xfrm>
          <a:prstGeom prst="rect">
            <a:avLst/>
          </a:prstGeom>
        </p:spPr>
      </p:pic>
      <p:pic>
        <p:nvPicPr>
          <p:cNvPr id="2" name="Content Placeholder 8" descr="A green letter on a black background&#10;&#10;Description automatically generated">
            <a:extLst>
              <a:ext uri="{FF2B5EF4-FFF2-40B4-BE49-F238E27FC236}">
                <a16:creationId xmlns:a16="http://schemas.microsoft.com/office/drawing/2014/main" id="{ECB6C53D-46EB-EDAB-D3FA-7CBA568A3473}"/>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53400" y="57150"/>
            <a:ext cx="887690" cy="301222"/>
          </a:xfrm>
        </p:spPr>
      </p:pic>
    </p:spTree>
    <p:custDataLst>
      <p:tags r:id="rId1"/>
    </p:custDataLst>
    <p:extLst>
      <p:ext uri="{BB962C8B-B14F-4D97-AF65-F5344CB8AC3E}">
        <p14:creationId xmlns:p14="http://schemas.microsoft.com/office/powerpoint/2010/main" val="2284774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miling at camera&#10;&#10;Description automatically generated">
            <a:extLst>
              <a:ext uri="{FF2B5EF4-FFF2-40B4-BE49-F238E27FC236}">
                <a16:creationId xmlns:a16="http://schemas.microsoft.com/office/drawing/2014/main" id="{3065BFB8-BFBD-0879-7AC8-8F3EB1952B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856" y="491396"/>
            <a:ext cx="4160708" cy="4160708"/>
          </a:xfrm>
          <a:prstGeom prst="rect">
            <a:avLst/>
          </a:prstGeom>
        </p:spPr>
      </p:pic>
      <p:pic>
        <p:nvPicPr>
          <p:cNvPr id="8" name="Picture 7" descr="A person wearing glasses and orange blazer&#10;&#10;Description automatically generated">
            <a:extLst>
              <a:ext uri="{FF2B5EF4-FFF2-40B4-BE49-F238E27FC236}">
                <a16:creationId xmlns:a16="http://schemas.microsoft.com/office/drawing/2014/main" id="{CB4CC791-DAD7-FBD8-AE60-8723314AE0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2354" y="209550"/>
            <a:ext cx="682001" cy="685800"/>
          </a:xfrm>
          <a:prstGeom prst="rect">
            <a:avLst/>
          </a:prstGeom>
        </p:spPr>
      </p:pic>
      <p:pic>
        <p:nvPicPr>
          <p:cNvPr id="2" name="Content Placeholder 8" descr="A green letter on a black background&#10;&#10;Description automatically generated">
            <a:extLst>
              <a:ext uri="{FF2B5EF4-FFF2-40B4-BE49-F238E27FC236}">
                <a16:creationId xmlns:a16="http://schemas.microsoft.com/office/drawing/2014/main" id="{CEA3CCA6-4556-B825-1B01-8DB19EC0B7A0}"/>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2243070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75AAE97-CDDB-E85C-E8F0-8627E3FC8CAC}"/>
              </a:ext>
            </a:extLst>
          </p:cNvPr>
          <p:cNvGrpSpPr/>
          <p:nvPr/>
        </p:nvGrpSpPr>
        <p:grpSpPr>
          <a:xfrm>
            <a:off x="209863" y="390681"/>
            <a:ext cx="4489430" cy="4366998"/>
            <a:chOff x="279816" y="520908"/>
            <a:chExt cx="5985907" cy="5822664"/>
          </a:xfrm>
        </p:grpSpPr>
        <p:pic>
          <p:nvPicPr>
            <p:cNvPr id="3" name="Picture 2" descr="A person with long black hair&#10;&#10;Description automatically generated">
              <a:extLst>
                <a:ext uri="{FF2B5EF4-FFF2-40B4-BE49-F238E27FC236}">
                  <a16:creationId xmlns:a16="http://schemas.microsoft.com/office/drawing/2014/main" id="{3BC84A41-DEFF-1FD8-0821-743BFB512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16" y="520908"/>
              <a:ext cx="2776928" cy="2776928"/>
            </a:xfrm>
            <a:prstGeom prst="rect">
              <a:avLst/>
            </a:prstGeom>
          </p:spPr>
        </p:pic>
        <p:pic>
          <p:nvPicPr>
            <p:cNvPr id="4" name="Picture 3" descr="A person wearing glasses and smiling&#10;&#10;Description automatically generated">
              <a:extLst>
                <a:ext uri="{FF2B5EF4-FFF2-40B4-BE49-F238E27FC236}">
                  <a16:creationId xmlns:a16="http://schemas.microsoft.com/office/drawing/2014/main" id="{CAD4363A-6C78-EFFD-04B7-ABD7428F82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16" y="3560164"/>
              <a:ext cx="2784676" cy="2776928"/>
            </a:xfrm>
            <a:prstGeom prst="rect">
              <a:avLst/>
            </a:prstGeom>
          </p:spPr>
        </p:pic>
        <p:pic>
          <p:nvPicPr>
            <p:cNvPr id="5" name="Picture 4" descr="A person in a black shirt&#10;&#10;Description automatically generated">
              <a:extLst>
                <a:ext uri="{FF2B5EF4-FFF2-40B4-BE49-F238E27FC236}">
                  <a16:creationId xmlns:a16="http://schemas.microsoft.com/office/drawing/2014/main" id="{8D652356-BEAA-6568-0627-AD8A923CA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4699" y="520908"/>
              <a:ext cx="2791301" cy="2776928"/>
            </a:xfrm>
            <a:prstGeom prst="rect">
              <a:avLst/>
            </a:prstGeom>
          </p:spPr>
        </p:pic>
        <p:pic>
          <p:nvPicPr>
            <p:cNvPr id="7" name="Picture 6" descr="A close-up of a person smiling&#10;&#10;Description automatically generated">
              <a:extLst>
                <a:ext uri="{FF2B5EF4-FFF2-40B4-BE49-F238E27FC236}">
                  <a16:creationId xmlns:a16="http://schemas.microsoft.com/office/drawing/2014/main" id="{23C93393-77A3-1246-1502-B58DAF51EE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1047" y="3560164"/>
              <a:ext cx="2784676" cy="2783408"/>
            </a:xfrm>
            <a:prstGeom prst="rect">
              <a:avLst/>
            </a:prstGeom>
          </p:spPr>
        </p:pic>
      </p:grpSp>
      <p:pic>
        <p:nvPicPr>
          <p:cNvPr id="8" name="Picture 7" descr="A person smiling at camera&#10;&#10;Description automatically generated">
            <a:extLst>
              <a:ext uri="{FF2B5EF4-FFF2-40B4-BE49-F238E27FC236}">
                <a16:creationId xmlns:a16="http://schemas.microsoft.com/office/drawing/2014/main" id="{43843590-DF2B-1801-C261-820A87E42E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0155" y="1094437"/>
            <a:ext cx="682001" cy="682001"/>
          </a:xfrm>
          <a:prstGeom prst="rect">
            <a:avLst/>
          </a:prstGeom>
        </p:spPr>
      </p:pic>
      <p:pic>
        <p:nvPicPr>
          <p:cNvPr id="9" name="Picture 8" descr="A person wearing glasses and orange blazer&#10;&#10;Description automatically generated">
            <a:extLst>
              <a:ext uri="{FF2B5EF4-FFF2-40B4-BE49-F238E27FC236}">
                <a16:creationId xmlns:a16="http://schemas.microsoft.com/office/drawing/2014/main" id="{41080FEE-0FBD-69DB-66B8-0A1D1C7BDF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2354" y="209550"/>
            <a:ext cx="682001" cy="685800"/>
          </a:xfrm>
          <a:prstGeom prst="rect">
            <a:avLst/>
          </a:prstGeom>
        </p:spPr>
      </p:pic>
      <p:cxnSp>
        <p:nvCxnSpPr>
          <p:cNvPr id="12" name="Connector: Elbow 11">
            <a:extLst>
              <a:ext uri="{FF2B5EF4-FFF2-40B4-BE49-F238E27FC236}">
                <a16:creationId xmlns:a16="http://schemas.microsoft.com/office/drawing/2014/main" id="{451371A0-CE27-0B45-D8DB-3D5EBC59E668}"/>
              </a:ext>
            </a:extLst>
          </p:cNvPr>
          <p:cNvCxnSpPr>
            <a:stCxn id="9" idx="2"/>
            <a:endCxn id="8" idx="0"/>
          </p:cNvCxnSpPr>
          <p:nvPr/>
        </p:nvCxnSpPr>
        <p:spPr>
          <a:xfrm rot="5400000">
            <a:off x="6287711" y="368795"/>
            <a:ext cx="199088" cy="1252199"/>
          </a:xfrm>
          <a:prstGeom prst="bentConnector3">
            <a:avLst/>
          </a:prstGeom>
        </p:spPr>
        <p:style>
          <a:lnRef idx="1">
            <a:schemeClr val="dk1"/>
          </a:lnRef>
          <a:fillRef idx="0">
            <a:schemeClr val="dk1"/>
          </a:fillRef>
          <a:effectRef idx="0">
            <a:schemeClr val="dk1"/>
          </a:effectRef>
          <a:fontRef idx="minor">
            <a:schemeClr val="tx1"/>
          </a:fontRef>
        </p:style>
      </p:cxnSp>
      <p:pic>
        <p:nvPicPr>
          <p:cNvPr id="2" name="Content Placeholder 8" descr="A green letter on a black background&#10;&#10;Description automatically generated">
            <a:extLst>
              <a:ext uri="{FF2B5EF4-FFF2-40B4-BE49-F238E27FC236}">
                <a16:creationId xmlns:a16="http://schemas.microsoft.com/office/drawing/2014/main" id="{F5A936AB-2CC8-EE04-C53B-F907AFFFBF6F}"/>
              </a:ext>
            </a:extLst>
          </p:cNvPr>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a:off x="8153400" y="60728"/>
            <a:ext cx="887690" cy="301222"/>
          </a:xfrm>
        </p:spPr>
      </p:pic>
    </p:spTree>
    <p:custDataLst>
      <p:tags r:id="rId1"/>
    </p:custDataLst>
    <p:extLst>
      <p:ext uri="{BB962C8B-B14F-4D97-AF65-F5344CB8AC3E}">
        <p14:creationId xmlns:p14="http://schemas.microsoft.com/office/powerpoint/2010/main" val="16264010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D0C4EB7718A744B88CAEE3008C3FF8" ma:contentTypeVersion="15" ma:contentTypeDescription="Create a new document." ma:contentTypeScope="" ma:versionID="daa20d591f2f3627a3ec86189fe81230">
  <xsd:schema xmlns:xsd="http://www.w3.org/2001/XMLSchema" xmlns:xs="http://www.w3.org/2001/XMLSchema" xmlns:p="http://schemas.microsoft.com/office/2006/metadata/properties" xmlns:ns2="32bd3915-a530-4a67-8a04-4547b115e684" xmlns:ns3="a7cf3c6f-2c6b-44a9-b7dd-cdf7aa904f96" xmlns:ns4="16624f27-0e5d-46eb-9f15-eb1c600ce2b6" targetNamespace="http://schemas.microsoft.com/office/2006/metadata/properties" ma:root="true" ma:fieldsID="f3deacf59dc96d9483cef683e7abc434" ns2:_="" ns3:_="" ns4:_="">
    <xsd:import namespace="32bd3915-a530-4a67-8a04-4547b115e684"/>
    <xsd:import namespace="a7cf3c6f-2c6b-44a9-b7dd-cdf7aa904f96"/>
    <xsd:import namespace="16624f27-0e5d-46eb-9f15-eb1c600ce2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SearchProperties" minOccurs="0"/>
                <xsd:element ref="ns2:MediaServiceObjectDetectorVersion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bd3915-a530-4a67-8a04-4547b115e6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2d96e8f-200d-4af3-95ed-3d5fd581d9b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7cf3c6f-2c6b-44a9-b7dd-cdf7aa904f9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624f27-0e5d-46eb-9f15-eb1c600ce2b6"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57e05aa7-6141-4c3d-9bdc-bd2e22f120f0}" ma:internalName="TaxCatchAll" ma:showField="CatchAllData" ma:web="a7cf3c6f-2c6b-44a9-b7dd-cdf7aa904f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2bd3915-a530-4a67-8a04-4547b115e684">
      <Terms xmlns="http://schemas.microsoft.com/office/infopath/2007/PartnerControls"/>
    </lcf76f155ced4ddcb4097134ff3c332f>
    <TaxCatchAll xmlns="16624f27-0e5d-46eb-9f15-eb1c600ce2b6" xsi:nil="true"/>
  </documentManagement>
</p:properties>
</file>

<file path=customXml/itemProps1.xml><?xml version="1.0" encoding="utf-8"?>
<ds:datastoreItem xmlns:ds="http://schemas.openxmlformats.org/officeDocument/2006/customXml" ds:itemID="{834D7785-53B4-4823-AC39-AA81DE9F1058}">
  <ds:schemaRefs>
    <ds:schemaRef ds:uri="http://schemas.microsoft.com/sharepoint/v3/contenttype/forms"/>
  </ds:schemaRefs>
</ds:datastoreItem>
</file>

<file path=customXml/itemProps2.xml><?xml version="1.0" encoding="utf-8"?>
<ds:datastoreItem xmlns:ds="http://schemas.openxmlformats.org/officeDocument/2006/customXml" ds:itemID="{456D492A-BAD7-4E4D-8D80-4D168A3958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bd3915-a530-4a67-8a04-4547b115e684"/>
    <ds:schemaRef ds:uri="a7cf3c6f-2c6b-44a9-b7dd-cdf7aa904f96"/>
    <ds:schemaRef ds:uri="16624f27-0e5d-46eb-9f15-eb1c600ce2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2F82FB-D1A3-4C3E-BD86-957FACD7623F}">
  <ds:schemaRefs>
    <ds:schemaRef ds:uri="bd67e770-2b10-4b1c-a950-3a21f6bb4f5a"/>
    <ds:schemaRef ds:uri="http://purl.org/dc/elements/1.1/"/>
    <ds:schemaRef ds:uri="http://purl.org/dc/terms/"/>
    <ds:schemaRef ds:uri="http://www.w3.org/XML/1998/namespace"/>
    <ds:schemaRef ds:uri="995c5f14-4993-45da-8c7b-d926fddbafe7"/>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32bd3915-a530-4a67-8a04-4547b115e684"/>
    <ds:schemaRef ds:uri="16624f27-0e5d-46eb-9f15-eb1c600ce2b6"/>
  </ds:schemaRefs>
</ds:datastoreItem>
</file>

<file path=docProps/app.xml><?xml version="1.0" encoding="utf-8"?>
<Properties xmlns="http://schemas.openxmlformats.org/officeDocument/2006/extended-properties" xmlns:vt="http://schemas.openxmlformats.org/officeDocument/2006/docPropsVTypes">
  <Template/>
  <TotalTime>13417</TotalTime>
  <Words>2625</Words>
  <Application>Microsoft Office PowerPoint</Application>
  <PresentationFormat>On-screen Show (16:9)</PresentationFormat>
  <Paragraphs>299</Paragraphs>
  <Slides>52</Slides>
  <Notes>37</Notes>
  <HiddenSlides>6</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52</vt:i4>
      </vt:variant>
    </vt:vector>
  </HeadingPairs>
  <TitlesOfParts>
    <vt:vector size="71" baseType="lpstr">
      <vt:lpstr>Adobe Fangsong Std R</vt:lpstr>
      <vt:lpstr>Aptos</vt:lpstr>
      <vt:lpstr>Aptos Display</vt:lpstr>
      <vt:lpstr>Aptos ExtraBold</vt:lpstr>
      <vt:lpstr>Arial</vt:lpstr>
      <vt:lpstr>Articulat CF</vt:lpstr>
      <vt:lpstr>Articulat CF Demi Bold</vt:lpstr>
      <vt:lpstr>Articulat CF Extra Bold</vt:lpstr>
      <vt:lpstr>Articulat CF Heavy</vt:lpstr>
      <vt:lpstr>Articulat CF Light</vt:lpstr>
      <vt:lpstr>Articulat CF Medium</vt:lpstr>
      <vt:lpstr>Articulat CF Thin</vt:lpstr>
      <vt:lpstr>Calibri</vt:lpstr>
      <vt:lpstr>Flegrei</vt:lpstr>
      <vt:lpstr>GT Zirkon Book</vt:lpstr>
      <vt:lpstr>GT Zirkon Light</vt:lpstr>
      <vt:lpstr>GT Zirkon Medium</vt:lpstr>
      <vt:lpstr>GT Zirkon Ultra Light</vt:lpstr>
      <vt:lpstr>Custom Design</vt:lpstr>
      <vt:lpstr>Session #508 Why Great Training Fails &amp;  How to Set it Up to Succeed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Organizational  readiness</vt:lpstr>
      <vt:lpstr>Organizational  ALIGNMENT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NEEDS ASSESSMENT</vt:lpstr>
      <vt:lpstr>ORGANIZATIONAL READINESS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DUALITY OF A NEEDS ASSESSMENT</vt:lpstr>
      <vt:lpstr>NEEDS ASSESSMENT TOOL</vt:lpstr>
      <vt:lpstr>Learning transfer climate scorecard</vt:lpstr>
      <vt:lpstr>PowerPoint Presentation</vt:lpstr>
      <vt:lpstr>ORGANIZATIONAL UNREADINESS</vt:lpstr>
      <vt:lpstr>PowerPoint Presentation</vt:lpstr>
      <vt:lpstr>Case study: SOCIAL ENGINEERING</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 Session Title</dc:title>
  <dc:creator>The eLearning Guild</dc:creator>
  <cp:lastModifiedBy>Michael Milroy</cp:lastModifiedBy>
  <cp:revision>76</cp:revision>
  <dcterms:created xsi:type="dcterms:W3CDTF">2016-06-20T18:51:58Z</dcterms:created>
  <dcterms:modified xsi:type="dcterms:W3CDTF">2024-11-07T15:10:30Z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0x0101001ED0C4EB7718A744B88CAEE3008C3FF8</vt:lpwstr>
  </property>
  <property fmtid="{D5CDD505-2E9C-101B-9397-08002B2CF9AE}" pid="3" name="MediaServiceImageTags">
    <vt:lpwstr/>
  </property>
  <property fmtid="{D5CDD505-2E9C-101B-9397-08002B2CF9AE}" pid="4" name="ArticulateGUID">
    <vt:lpwstr>E93C2F21-7225-4F3E-BE64-B7C2E91EF278</vt:lpwstr>
  </property>
  <property fmtid="{D5CDD505-2E9C-101B-9397-08002B2CF9AE}" pid="5" name="ArticulatePath">
    <vt:lpwstr>DL24-ppt-template_16x9</vt:lpwstr>
  </property>
</Properties>
</file>