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32" r:id="rId2"/>
    <p:sldId id="334" r:id="rId3"/>
    <p:sldId id="259" r:id="rId4"/>
    <p:sldId id="258" r:id="rId5"/>
    <p:sldId id="261" r:id="rId6"/>
    <p:sldId id="263" r:id="rId7"/>
    <p:sldId id="264" r:id="rId8"/>
    <p:sldId id="265" r:id="rId9"/>
    <p:sldId id="266" r:id="rId10"/>
    <p:sldId id="267" r:id="rId11"/>
    <p:sldId id="268" r:id="rId12"/>
    <p:sldId id="281" r:id="rId13"/>
    <p:sldId id="269" r:id="rId14"/>
    <p:sldId id="270" r:id="rId15"/>
    <p:sldId id="271" r:id="rId16"/>
    <p:sldId id="272" r:id="rId17"/>
    <p:sldId id="273" r:id="rId18"/>
    <p:sldId id="274" r:id="rId19"/>
    <p:sldId id="275" r:id="rId20"/>
    <p:sldId id="276" r:id="rId21"/>
    <p:sldId id="277" r:id="rId22"/>
    <p:sldId id="278" r:id="rId23"/>
    <p:sldId id="279" r:id="rId24"/>
    <p:sldId id="282" r:id="rId25"/>
    <p:sldId id="280" r:id="rId26"/>
    <p:sldId id="335" r:id="rId27"/>
  </p:sldIdLst>
  <p:sldSz cx="9144000" cy="6858000" type="screen4x3"/>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24" autoAdjust="0"/>
  </p:normalViewPr>
  <p:slideViewPr>
    <p:cSldViewPr>
      <p:cViewPr varScale="1">
        <p:scale>
          <a:sx n="95" d="100"/>
          <a:sy n="95" d="100"/>
        </p:scale>
        <p:origin x="2064" y="90"/>
      </p:cViewPr>
      <p:guideLst>
        <p:guide orient="horz" pos="2112"/>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35E39C9A-4B44-492E-8287-62D8166DFA80}"/>
    <pc:docChg chg="undo redo custSel delSld modSld">
      <pc:chgData name="Schillerstrom, Alicia" userId="aadea65f-8560-40c9-8276-a2c738ee0dc9" providerId="ADAL" clId="{35E39C9A-4B44-492E-8287-62D8166DFA80}" dt="2019-01-29T17:32:07.206" v="4060" actId="14100"/>
      <pc:docMkLst>
        <pc:docMk/>
      </pc:docMkLst>
      <pc:sldChg chg="addSp delSp modSp modNotesTx">
        <pc:chgData name="Schillerstrom, Alicia" userId="aadea65f-8560-40c9-8276-a2c738ee0dc9" providerId="ADAL" clId="{35E39C9A-4B44-492E-8287-62D8166DFA80}" dt="2019-01-25T21:54:00.551" v="3730" actId="18131"/>
        <pc:sldMkLst>
          <pc:docMk/>
          <pc:sldMk cId="4221804120" sldId="258"/>
        </pc:sldMkLst>
        <pc:spChg chg="del">
          <ac:chgData name="Schillerstrom, Alicia" userId="aadea65f-8560-40c9-8276-a2c738ee0dc9" providerId="ADAL" clId="{35E39C9A-4B44-492E-8287-62D8166DFA80}" dt="2019-01-25T19:31:33.584" v="28" actId="732"/>
          <ac:spMkLst>
            <pc:docMk/>
            <pc:sldMk cId="4221804120" sldId="258"/>
            <ac:spMk id="2" creationId="{266F1DE7-05C5-43D8-9436-2B358769FDAB}"/>
          </ac:spMkLst>
        </pc:spChg>
        <pc:spChg chg="del">
          <ac:chgData name="Schillerstrom, Alicia" userId="aadea65f-8560-40c9-8276-a2c738ee0dc9" providerId="ADAL" clId="{35E39C9A-4B44-492E-8287-62D8166DFA80}" dt="2019-01-25T19:40:29.685" v="72" actId="478"/>
          <ac:spMkLst>
            <pc:docMk/>
            <pc:sldMk cId="4221804120" sldId="258"/>
            <ac:spMk id="3" creationId="{00000000-0000-0000-0000-000000000000}"/>
          </ac:spMkLst>
        </pc:spChg>
        <pc:spChg chg="mod">
          <ac:chgData name="Schillerstrom, Alicia" userId="aadea65f-8560-40c9-8276-a2c738ee0dc9" providerId="ADAL" clId="{35E39C9A-4B44-492E-8287-62D8166DFA80}" dt="2019-01-25T20:32:34.225" v="924" actId="12788"/>
          <ac:spMkLst>
            <pc:docMk/>
            <pc:sldMk cId="4221804120" sldId="258"/>
            <ac:spMk id="4" creationId="{00000000-0000-0000-0000-000000000000}"/>
          </ac:spMkLst>
        </pc:spChg>
        <pc:picChg chg="add mod ord modCrop">
          <ac:chgData name="Schillerstrom, Alicia" userId="aadea65f-8560-40c9-8276-a2c738ee0dc9" providerId="ADAL" clId="{35E39C9A-4B44-492E-8287-62D8166DFA80}" dt="2019-01-25T21:54:00.551" v="3730" actId="18131"/>
          <ac:picMkLst>
            <pc:docMk/>
            <pc:sldMk cId="4221804120" sldId="258"/>
            <ac:picMk id="5" creationId="{D30AD4C2-02E1-4E13-85FE-7AA2C76E7C6F}"/>
          </ac:picMkLst>
        </pc:picChg>
      </pc:sldChg>
      <pc:sldChg chg="addSp delSp modSp">
        <pc:chgData name="Schillerstrom, Alicia" userId="aadea65f-8560-40c9-8276-a2c738ee0dc9" providerId="ADAL" clId="{35E39C9A-4B44-492E-8287-62D8166DFA80}" dt="2019-01-25T19:43:30.470" v="121" actId="14100"/>
        <pc:sldMkLst>
          <pc:docMk/>
          <pc:sldMk cId="2014558245" sldId="259"/>
        </pc:sldMkLst>
        <pc:spChg chg="mod">
          <ac:chgData name="Schillerstrom, Alicia" userId="aadea65f-8560-40c9-8276-a2c738ee0dc9" providerId="ADAL" clId="{35E39C9A-4B44-492E-8287-62D8166DFA80}" dt="2019-01-25T19:40:00.693" v="64" actId="14100"/>
          <ac:spMkLst>
            <pc:docMk/>
            <pc:sldMk cId="2014558245" sldId="259"/>
            <ac:spMk id="2" creationId="{424429AA-88E4-435A-8C59-F6B4E8A6AC98}"/>
          </ac:spMkLst>
        </pc:spChg>
        <pc:spChg chg="mod">
          <ac:chgData name="Schillerstrom, Alicia" userId="aadea65f-8560-40c9-8276-a2c738ee0dc9" providerId="ADAL" clId="{35E39C9A-4B44-492E-8287-62D8166DFA80}" dt="2019-01-25T19:30:55.836" v="27" actId="20577"/>
          <ac:spMkLst>
            <pc:docMk/>
            <pc:sldMk cId="2014558245" sldId="259"/>
            <ac:spMk id="3" creationId="{76414715-B94C-43AC-BD93-DF34E2DB9C31}"/>
          </ac:spMkLst>
        </pc:spChg>
        <pc:spChg chg="del">
          <ac:chgData name="Schillerstrom, Alicia" userId="aadea65f-8560-40c9-8276-a2c738ee0dc9" providerId="ADAL" clId="{35E39C9A-4B44-492E-8287-62D8166DFA80}" dt="2019-01-25T19:31:33.584" v="28" actId="14100"/>
          <ac:spMkLst>
            <pc:docMk/>
            <pc:sldMk cId="2014558245" sldId="259"/>
            <ac:spMk id="4" creationId="{5F901F39-51B9-42E0-AF71-23F50947218D}"/>
          </ac:spMkLst>
        </pc:spChg>
        <pc:spChg chg="add">
          <ac:chgData name="Schillerstrom, Alicia" userId="aadea65f-8560-40c9-8276-a2c738ee0dc9" providerId="ADAL" clId="{35E39C9A-4B44-492E-8287-62D8166DFA80}" dt="2019-01-25T19:43:30.470" v="121" actId="14100"/>
          <ac:spMkLst>
            <pc:docMk/>
            <pc:sldMk cId="2014558245" sldId="259"/>
            <ac:spMk id="7" creationId="{7FD870C2-860B-47BC-8FEA-081E57B55734}"/>
          </ac:spMkLst>
        </pc:spChg>
        <pc:picChg chg="add del mod ord modCrop">
          <ac:chgData name="Schillerstrom, Alicia" userId="aadea65f-8560-40c9-8276-a2c738ee0dc9" providerId="ADAL" clId="{35E39C9A-4B44-492E-8287-62D8166DFA80}" dt="2019-01-25T19:40:12.824" v="68" actId="14100"/>
          <ac:picMkLst>
            <pc:docMk/>
            <pc:sldMk cId="2014558245" sldId="259"/>
            <ac:picMk id="6" creationId="{25F93160-1DDC-4AFE-BA52-EB2C2C725515}"/>
          </ac:picMkLst>
        </pc:picChg>
      </pc:sldChg>
      <pc:sldChg chg="delSp modSp modNotesTx">
        <pc:chgData name="Schillerstrom, Alicia" userId="aadea65f-8560-40c9-8276-a2c738ee0dc9" providerId="ADAL" clId="{35E39C9A-4B44-492E-8287-62D8166DFA80}" dt="2019-01-25T19:46:38.324" v="153" actId="12788"/>
        <pc:sldMkLst>
          <pc:docMk/>
          <pc:sldMk cId="3512338689" sldId="261"/>
        </pc:sldMkLst>
        <pc:spChg chg="mod">
          <ac:chgData name="Schillerstrom, Alicia" userId="aadea65f-8560-40c9-8276-a2c738ee0dc9" providerId="ADAL" clId="{35E39C9A-4B44-492E-8287-62D8166DFA80}" dt="2019-01-25T19:46:38.324" v="153" actId="12788"/>
          <ac:spMkLst>
            <pc:docMk/>
            <pc:sldMk cId="3512338689" sldId="261"/>
            <ac:spMk id="2" creationId="{F3325E92-6B4B-4FB9-8446-AF41E2F26B06}"/>
          </ac:spMkLst>
        </pc:spChg>
        <pc:spChg chg="mod">
          <ac:chgData name="Schillerstrom, Alicia" userId="aadea65f-8560-40c9-8276-a2c738ee0dc9" providerId="ADAL" clId="{35E39C9A-4B44-492E-8287-62D8166DFA80}" dt="2019-01-25T19:45:16.656" v="135" actId="207"/>
          <ac:spMkLst>
            <pc:docMk/>
            <pc:sldMk cId="3512338689" sldId="261"/>
            <ac:spMk id="3" creationId="{7461AAE6-8961-4E0F-A19F-9857BF2A4B06}"/>
          </ac:spMkLst>
        </pc:spChg>
        <pc:spChg chg="del">
          <ac:chgData name="Schillerstrom, Alicia" userId="aadea65f-8560-40c9-8276-a2c738ee0dc9" providerId="ADAL" clId="{35E39C9A-4B44-492E-8287-62D8166DFA80}" dt="2019-01-25T19:31:33.584" v="28" actId="12788"/>
          <ac:spMkLst>
            <pc:docMk/>
            <pc:sldMk cId="3512338689" sldId="261"/>
            <ac:spMk id="4" creationId="{865804B3-CF21-4EB8-ABCD-C2FBE15590F9}"/>
          </ac:spMkLst>
        </pc:spChg>
      </pc:sldChg>
      <pc:sldChg chg="addSp delSp modSp">
        <pc:chgData name="Schillerstrom, Alicia" userId="aadea65f-8560-40c9-8276-a2c738ee0dc9" providerId="ADAL" clId="{35E39C9A-4B44-492E-8287-62D8166DFA80}" dt="2019-01-25T21:54:25.256" v="3732" actId="14861"/>
        <pc:sldMkLst>
          <pc:docMk/>
          <pc:sldMk cId="2178979187" sldId="263"/>
        </pc:sldMkLst>
        <pc:spChg chg="del">
          <ac:chgData name="Schillerstrom, Alicia" userId="aadea65f-8560-40c9-8276-a2c738ee0dc9" providerId="ADAL" clId="{35E39C9A-4B44-492E-8287-62D8166DFA80}" dt="2019-01-25T19:47:21.572" v="195" actId="478"/>
          <ac:spMkLst>
            <pc:docMk/>
            <pc:sldMk cId="2178979187" sldId="263"/>
            <ac:spMk id="2" creationId="{DC251078-0054-4346-BC53-D8DE81DBEBEB}"/>
          </ac:spMkLst>
        </pc:spChg>
        <pc:spChg chg="mod">
          <ac:chgData name="Schillerstrom, Alicia" userId="aadea65f-8560-40c9-8276-a2c738ee0dc9" providerId="ADAL" clId="{35E39C9A-4B44-492E-8287-62D8166DFA80}" dt="2019-01-25T19:50:32.377" v="264" actId="207"/>
          <ac:spMkLst>
            <pc:docMk/>
            <pc:sldMk cId="2178979187" sldId="263"/>
            <ac:spMk id="3" creationId="{F80ED114-5EB9-4334-AC43-8200EF55A594}"/>
          </ac:spMkLst>
        </pc:spChg>
        <pc:spChg chg="del">
          <ac:chgData name="Schillerstrom, Alicia" userId="aadea65f-8560-40c9-8276-a2c738ee0dc9" providerId="ADAL" clId="{35E39C9A-4B44-492E-8287-62D8166DFA80}" dt="2019-01-25T19:31:33.584" v="28" actId="207"/>
          <ac:spMkLst>
            <pc:docMk/>
            <pc:sldMk cId="2178979187" sldId="263"/>
            <ac:spMk id="4" creationId="{3D71A558-D055-4C57-96BE-9B0137C39ECB}"/>
          </ac:spMkLst>
        </pc:spChg>
        <pc:picChg chg="add mod ord modCrop">
          <ac:chgData name="Schillerstrom, Alicia" userId="aadea65f-8560-40c9-8276-a2c738ee0dc9" providerId="ADAL" clId="{35E39C9A-4B44-492E-8287-62D8166DFA80}" dt="2019-01-25T21:54:25.256" v="3732" actId="14861"/>
          <ac:picMkLst>
            <pc:docMk/>
            <pc:sldMk cId="2178979187" sldId="263"/>
            <ac:picMk id="6" creationId="{CC96FF39-C711-4584-B631-79CD2B073E23}"/>
          </ac:picMkLst>
        </pc:picChg>
      </pc:sldChg>
      <pc:sldChg chg="addSp delSp modSp">
        <pc:chgData name="Schillerstrom, Alicia" userId="aadea65f-8560-40c9-8276-a2c738ee0dc9" providerId="ADAL" clId="{35E39C9A-4B44-492E-8287-62D8166DFA80}" dt="2019-01-25T21:55:10.281" v="3735" actId="14861"/>
        <pc:sldMkLst>
          <pc:docMk/>
          <pc:sldMk cId="2262255428" sldId="264"/>
        </pc:sldMkLst>
        <pc:spChg chg="add del mod">
          <ac:chgData name="Schillerstrom, Alicia" userId="aadea65f-8560-40c9-8276-a2c738ee0dc9" providerId="ADAL" clId="{35E39C9A-4B44-492E-8287-62D8166DFA80}" dt="2019-01-25T21:42:31.713" v="3574" actId="14100"/>
          <ac:spMkLst>
            <pc:docMk/>
            <pc:sldMk cId="2262255428" sldId="264"/>
            <ac:spMk id="2" creationId="{3CDF70DE-A66F-480A-8DA4-DF4429607283}"/>
          </ac:spMkLst>
        </pc:spChg>
        <pc:spChg chg="del">
          <ac:chgData name="Schillerstrom, Alicia" userId="aadea65f-8560-40c9-8276-a2c738ee0dc9" providerId="ADAL" clId="{35E39C9A-4B44-492E-8287-62D8166DFA80}" dt="2019-01-25T19:51:28.555" v="267" actId="478"/>
          <ac:spMkLst>
            <pc:docMk/>
            <pc:sldMk cId="2262255428" sldId="264"/>
            <ac:spMk id="3" creationId="{64D704FC-E727-43AA-B910-46BFDB9264EF}"/>
          </ac:spMkLst>
        </pc:spChg>
        <pc:spChg chg="del">
          <ac:chgData name="Schillerstrom, Alicia" userId="aadea65f-8560-40c9-8276-a2c738ee0dc9" providerId="ADAL" clId="{35E39C9A-4B44-492E-8287-62D8166DFA80}" dt="2019-01-25T19:31:33.584" v="28" actId="14100"/>
          <ac:spMkLst>
            <pc:docMk/>
            <pc:sldMk cId="2262255428" sldId="264"/>
            <ac:spMk id="4" creationId="{51587321-B7F9-4DD3-A2C3-398C2214E827}"/>
          </ac:spMkLst>
        </pc:spChg>
        <pc:picChg chg="add del mod ord modCrop">
          <ac:chgData name="Schillerstrom, Alicia" userId="aadea65f-8560-40c9-8276-a2c738ee0dc9" providerId="ADAL" clId="{35E39C9A-4B44-492E-8287-62D8166DFA80}" dt="2019-01-25T19:59:52.360" v="390" actId="14100"/>
          <ac:picMkLst>
            <pc:docMk/>
            <pc:sldMk cId="2262255428" sldId="264"/>
            <ac:picMk id="6" creationId="{8DA83590-813F-4819-A311-A2902178AF33}"/>
          </ac:picMkLst>
        </pc:picChg>
        <pc:picChg chg="add del mod modCrop">
          <ac:chgData name="Schillerstrom, Alicia" userId="aadea65f-8560-40c9-8276-a2c738ee0dc9" providerId="ADAL" clId="{35E39C9A-4B44-492E-8287-62D8166DFA80}" dt="2019-01-25T20:04:02.930" v="525" actId="478"/>
          <ac:picMkLst>
            <pc:docMk/>
            <pc:sldMk cId="2262255428" sldId="264"/>
            <ac:picMk id="8" creationId="{49C9BB77-0B8A-4A75-B3BC-538F67E41B70}"/>
          </ac:picMkLst>
        </pc:picChg>
        <pc:picChg chg="add mod modCrop">
          <ac:chgData name="Schillerstrom, Alicia" userId="aadea65f-8560-40c9-8276-a2c738ee0dc9" providerId="ADAL" clId="{35E39C9A-4B44-492E-8287-62D8166DFA80}" dt="2019-01-25T21:55:10.281" v="3735" actId="14861"/>
          <ac:picMkLst>
            <pc:docMk/>
            <pc:sldMk cId="2262255428" sldId="264"/>
            <ac:picMk id="10" creationId="{FEC52C80-AA02-4EAB-A8B8-4A9D2B01168C}"/>
          </ac:picMkLst>
        </pc:picChg>
      </pc:sldChg>
      <pc:sldChg chg="addSp delSp modSp">
        <pc:chgData name="Schillerstrom, Alicia" userId="aadea65f-8560-40c9-8276-a2c738ee0dc9" providerId="ADAL" clId="{35E39C9A-4B44-492E-8287-62D8166DFA80}" dt="2019-01-29T16:30:37.046" v="3792" actId="208"/>
        <pc:sldMkLst>
          <pc:docMk/>
          <pc:sldMk cId="1066382583" sldId="265"/>
        </pc:sldMkLst>
        <pc:spChg chg="mod">
          <ac:chgData name="Schillerstrom, Alicia" userId="aadea65f-8560-40c9-8276-a2c738ee0dc9" providerId="ADAL" clId="{35E39C9A-4B44-492E-8287-62D8166DFA80}" dt="2019-01-25T21:43:15.800" v="3583" actId="20577"/>
          <ac:spMkLst>
            <pc:docMk/>
            <pc:sldMk cId="1066382583" sldId="265"/>
            <ac:spMk id="2" creationId="{75688AA1-6D55-4655-B559-8CB30FA9098C}"/>
          </ac:spMkLst>
        </pc:spChg>
        <pc:spChg chg="add mod">
          <ac:chgData name="Schillerstrom, Alicia" userId="aadea65f-8560-40c9-8276-a2c738ee0dc9" providerId="ADAL" clId="{35E39C9A-4B44-492E-8287-62D8166DFA80}" dt="2019-01-29T16:30:37.046" v="3792" actId="208"/>
          <ac:spMkLst>
            <pc:docMk/>
            <pc:sldMk cId="1066382583" sldId="265"/>
            <ac:spMk id="3" creationId="{7979CC89-15BD-4B59-93B1-2361178B5D6A}"/>
          </ac:spMkLst>
        </pc:spChg>
        <pc:spChg chg="del">
          <ac:chgData name="Schillerstrom, Alicia" userId="aadea65f-8560-40c9-8276-a2c738ee0dc9" providerId="ADAL" clId="{35E39C9A-4B44-492E-8287-62D8166DFA80}" dt="2019-01-25T20:37:05.387" v="936" actId="478"/>
          <ac:spMkLst>
            <pc:docMk/>
            <pc:sldMk cId="1066382583" sldId="265"/>
            <ac:spMk id="3" creationId="{C9C8218F-38F3-4DB5-93AC-051C3F0F4EC1}"/>
          </ac:spMkLst>
        </pc:spChg>
        <pc:spChg chg="del">
          <ac:chgData name="Schillerstrom, Alicia" userId="aadea65f-8560-40c9-8276-a2c738ee0dc9" providerId="ADAL" clId="{35E39C9A-4B44-492E-8287-62D8166DFA80}" dt="2019-01-25T19:31:33.584" v="28" actId="113"/>
          <ac:spMkLst>
            <pc:docMk/>
            <pc:sldMk cId="1066382583" sldId="265"/>
            <ac:spMk id="4" creationId="{F95CE54D-84A9-4E53-A9F4-239F0A44CF4F}"/>
          </ac:spMkLst>
        </pc:spChg>
        <pc:spChg chg="add del mod">
          <ac:chgData name="Schillerstrom, Alicia" userId="aadea65f-8560-40c9-8276-a2c738ee0dc9" providerId="ADAL" clId="{35E39C9A-4B44-492E-8287-62D8166DFA80}" dt="2019-01-29T16:01:36.280" v="3758" actId="478"/>
          <ac:spMkLst>
            <pc:docMk/>
            <pc:sldMk cId="1066382583" sldId="265"/>
            <ac:spMk id="5" creationId="{0AB3FBF3-7B4A-422E-B75F-63FD22942C25}"/>
          </ac:spMkLst>
        </pc:spChg>
        <pc:picChg chg="add del mod">
          <ac:chgData name="Schillerstrom, Alicia" userId="aadea65f-8560-40c9-8276-a2c738ee0dc9" providerId="ADAL" clId="{35E39C9A-4B44-492E-8287-62D8166DFA80}" dt="2019-01-29T16:03:17.255" v="3780" actId="478"/>
          <ac:picMkLst>
            <pc:docMk/>
            <pc:sldMk cId="1066382583" sldId="265"/>
            <ac:picMk id="4" creationId="{4E86D49E-DDE3-47A6-B601-95478CDAEE8B}"/>
          </ac:picMkLst>
        </pc:picChg>
        <pc:picChg chg="add mod">
          <ac:chgData name="Schillerstrom, Alicia" userId="aadea65f-8560-40c9-8276-a2c738ee0dc9" providerId="ADAL" clId="{35E39C9A-4B44-492E-8287-62D8166DFA80}" dt="2019-01-29T16:02:50.413" v="3779" actId="1076"/>
          <ac:picMkLst>
            <pc:docMk/>
            <pc:sldMk cId="1066382583" sldId="265"/>
            <ac:picMk id="7" creationId="{DFF2DA37-807A-453B-B90C-1885D13AA7EB}"/>
          </ac:picMkLst>
        </pc:picChg>
        <pc:picChg chg="add mod modCrop">
          <ac:chgData name="Schillerstrom, Alicia" userId="aadea65f-8560-40c9-8276-a2c738ee0dc9" providerId="ADAL" clId="{35E39C9A-4B44-492E-8287-62D8166DFA80}" dt="2019-01-29T16:04:07.265" v="3789" actId="14861"/>
          <ac:picMkLst>
            <pc:docMk/>
            <pc:sldMk cId="1066382583" sldId="265"/>
            <ac:picMk id="9" creationId="{65E781AB-6E00-475F-B65A-56E6B51BC8B5}"/>
          </ac:picMkLst>
        </pc:picChg>
      </pc:sldChg>
      <pc:sldChg chg="addSp delSp modSp">
        <pc:chgData name="Schillerstrom, Alicia" userId="aadea65f-8560-40c9-8276-a2c738ee0dc9" providerId="ADAL" clId="{35E39C9A-4B44-492E-8287-62D8166DFA80}" dt="2019-01-29T17:13:42.776" v="3926" actId="1076"/>
        <pc:sldMkLst>
          <pc:docMk/>
          <pc:sldMk cId="787177318" sldId="266"/>
        </pc:sldMkLst>
        <pc:spChg chg="add del mod">
          <ac:chgData name="Schillerstrom, Alicia" userId="aadea65f-8560-40c9-8276-a2c738ee0dc9" providerId="ADAL" clId="{35E39C9A-4B44-492E-8287-62D8166DFA80}" dt="2019-01-29T17:13:42.776" v="3926" actId="1076"/>
          <ac:spMkLst>
            <pc:docMk/>
            <pc:sldMk cId="787177318" sldId="266"/>
            <ac:spMk id="2" creationId="{16FCE1F3-1F18-4FD4-82DE-5621B43F21D5}"/>
          </ac:spMkLst>
        </pc:spChg>
        <pc:spChg chg="add del">
          <ac:chgData name="Schillerstrom, Alicia" userId="aadea65f-8560-40c9-8276-a2c738ee0dc9" providerId="ADAL" clId="{35E39C9A-4B44-492E-8287-62D8166DFA80}" dt="2019-01-25T19:59:58.981" v="391" actId="478"/>
          <ac:spMkLst>
            <pc:docMk/>
            <pc:sldMk cId="787177318" sldId="266"/>
            <ac:spMk id="3" creationId="{915B3C1B-F872-49FE-992C-FE11C09A3B84}"/>
          </ac:spMkLst>
        </pc:spChg>
        <pc:spChg chg="del">
          <ac:chgData name="Schillerstrom, Alicia" userId="aadea65f-8560-40c9-8276-a2c738ee0dc9" providerId="ADAL" clId="{35E39C9A-4B44-492E-8287-62D8166DFA80}" dt="2019-01-25T19:31:33.584" v="28" actId="14100"/>
          <ac:spMkLst>
            <pc:docMk/>
            <pc:sldMk cId="787177318" sldId="266"/>
            <ac:spMk id="4" creationId="{421D8E98-E0C5-4477-861D-40A5669EA968}"/>
          </ac:spMkLst>
        </pc:spChg>
        <pc:picChg chg="add del mod">
          <ac:chgData name="Schillerstrom, Alicia" userId="aadea65f-8560-40c9-8276-a2c738ee0dc9" providerId="ADAL" clId="{35E39C9A-4B44-492E-8287-62D8166DFA80}" dt="2019-01-25T19:59:45.635" v="387" actId="14100"/>
          <ac:picMkLst>
            <pc:docMk/>
            <pc:sldMk cId="787177318" sldId="266"/>
            <ac:picMk id="6" creationId="{B2C49354-DA14-4B11-B7F9-84311E43393F}"/>
          </ac:picMkLst>
        </pc:picChg>
        <pc:picChg chg="add mod">
          <ac:chgData name="Schillerstrom, Alicia" userId="aadea65f-8560-40c9-8276-a2c738ee0dc9" providerId="ADAL" clId="{35E39C9A-4B44-492E-8287-62D8166DFA80}" dt="2019-01-29T17:13:39.311" v="3925" actId="1076"/>
          <ac:picMkLst>
            <pc:docMk/>
            <pc:sldMk cId="787177318" sldId="266"/>
            <ac:picMk id="7" creationId="{8A395038-9769-458D-84E6-37F147668648}"/>
          </ac:picMkLst>
        </pc:picChg>
      </pc:sldChg>
      <pc:sldChg chg="addSp delSp modSp">
        <pc:chgData name="Schillerstrom, Alicia" userId="aadea65f-8560-40c9-8276-a2c738ee0dc9" providerId="ADAL" clId="{35E39C9A-4B44-492E-8287-62D8166DFA80}" dt="2019-01-29T17:12:14.334" v="3917" actId="14100"/>
        <pc:sldMkLst>
          <pc:docMk/>
          <pc:sldMk cId="4273753548" sldId="267"/>
        </pc:sldMkLst>
        <pc:spChg chg="mod">
          <ac:chgData name="Schillerstrom, Alicia" userId="aadea65f-8560-40c9-8276-a2c738ee0dc9" providerId="ADAL" clId="{35E39C9A-4B44-492E-8287-62D8166DFA80}" dt="2019-01-25T21:45:15.385" v="3606" actId="255"/>
          <ac:spMkLst>
            <pc:docMk/>
            <pc:sldMk cId="4273753548" sldId="267"/>
            <ac:spMk id="2" creationId="{4057603F-DA5F-4EC1-AA2D-638470AD4C51}"/>
          </ac:spMkLst>
        </pc:spChg>
        <pc:spChg chg="del">
          <ac:chgData name="Schillerstrom, Alicia" userId="aadea65f-8560-40c9-8276-a2c738ee0dc9" providerId="ADAL" clId="{35E39C9A-4B44-492E-8287-62D8166DFA80}" dt="2019-01-25T20:39:46.737" v="1198" actId="478"/>
          <ac:spMkLst>
            <pc:docMk/>
            <pc:sldMk cId="4273753548" sldId="267"/>
            <ac:spMk id="3" creationId="{8EBE8922-0DDE-4826-A459-3101764C720C}"/>
          </ac:spMkLst>
        </pc:spChg>
        <pc:spChg chg="del">
          <ac:chgData name="Schillerstrom, Alicia" userId="aadea65f-8560-40c9-8276-a2c738ee0dc9" providerId="ADAL" clId="{35E39C9A-4B44-492E-8287-62D8166DFA80}" dt="2019-01-25T19:31:33.584" v="28" actId="122"/>
          <ac:spMkLst>
            <pc:docMk/>
            <pc:sldMk cId="4273753548" sldId="267"/>
            <ac:spMk id="4" creationId="{2C372D8C-88FF-4952-A44C-1AA6D3989E77}"/>
          </ac:spMkLst>
        </pc:spChg>
        <pc:spChg chg="add del mod">
          <ac:chgData name="Schillerstrom, Alicia" userId="aadea65f-8560-40c9-8276-a2c738ee0dc9" providerId="ADAL" clId="{35E39C9A-4B44-492E-8287-62D8166DFA80}" dt="2019-01-29T17:05:23.091" v="3883" actId="478"/>
          <ac:spMkLst>
            <pc:docMk/>
            <pc:sldMk cId="4273753548" sldId="267"/>
            <ac:spMk id="5" creationId="{6B3B0F22-5708-4889-A057-B42A5E99D281}"/>
          </ac:spMkLst>
        </pc:spChg>
        <pc:spChg chg="add mod ord">
          <ac:chgData name="Schillerstrom, Alicia" userId="aadea65f-8560-40c9-8276-a2c738ee0dc9" providerId="ADAL" clId="{35E39C9A-4B44-492E-8287-62D8166DFA80}" dt="2019-01-29T17:12:14.334" v="3917" actId="14100"/>
          <ac:spMkLst>
            <pc:docMk/>
            <pc:sldMk cId="4273753548" sldId="267"/>
            <ac:spMk id="6" creationId="{EEB62502-8158-4C29-8A71-CF3DB5DAF566}"/>
          </ac:spMkLst>
        </pc:spChg>
        <pc:picChg chg="add mod modCrop">
          <ac:chgData name="Schillerstrom, Alicia" userId="aadea65f-8560-40c9-8276-a2c738ee0dc9" providerId="ADAL" clId="{35E39C9A-4B44-492E-8287-62D8166DFA80}" dt="2019-01-29T17:07:32.827" v="3906" actId="14861"/>
          <ac:picMkLst>
            <pc:docMk/>
            <pc:sldMk cId="4273753548" sldId="267"/>
            <ac:picMk id="4" creationId="{E5E0F312-12B5-425A-891B-980774F99614}"/>
          </ac:picMkLst>
        </pc:picChg>
      </pc:sldChg>
      <pc:sldChg chg="addSp delSp modSp">
        <pc:chgData name="Schillerstrom, Alicia" userId="aadea65f-8560-40c9-8276-a2c738ee0dc9" providerId="ADAL" clId="{35E39C9A-4B44-492E-8287-62D8166DFA80}" dt="2019-01-29T17:12:58.961" v="3923" actId="14861"/>
        <pc:sldMkLst>
          <pc:docMk/>
          <pc:sldMk cId="3050282400" sldId="268"/>
        </pc:sldMkLst>
        <pc:spChg chg="mod">
          <ac:chgData name="Schillerstrom, Alicia" userId="aadea65f-8560-40c9-8276-a2c738ee0dc9" providerId="ADAL" clId="{35E39C9A-4B44-492E-8287-62D8166DFA80}" dt="2019-01-29T17:12:49.583" v="3921" actId="1076"/>
          <ac:spMkLst>
            <pc:docMk/>
            <pc:sldMk cId="3050282400" sldId="268"/>
            <ac:spMk id="2" creationId="{7733DAC8-4C8F-4280-A3E6-2B5AB1995AEF}"/>
          </ac:spMkLst>
        </pc:spChg>
        <pc:spChg chg="del">
          <ac:chgData name="Schillerstrom, Alicia" userId="aadea65f-8560-40c9-8276-a2c738ee0dc9" providerId="ADAL" clId="{35E39C9A-4B44-492E-8287-62D8166DFA80}" dt="2019-01-29T17:07:52.094" v="3907" actId="478"/>
          <ac:spMkLst>
            <pc:docMk/>
            <pc:sldMk cId="3050282400" sldId="268"/>
            <ac:spMk id="3" creationId="{B56B3712-8075-4462-82E2-01C363072B99}"/>
          </ac:spMkLst>
        </pc:spChg>
        <pc:spChg chg="del">
          <ac:chgData name="Schillerstrom, Alicia" userId="aadea65f-8560-40c9-8276-a2c738ee0dc9" providerId="ADAL" clId="{35E39C9A-4B44-492E-8287-62D8166DFA80}" dt="2019-01-25T19:31:33.584" v="28" actId="14100"/>
          <ac:spMkLst>
            <pc:docMk/>
            <pc:sldMk cId="3050282400" sldId="268"/>
            <ac:spMk id="4" creationId="{CB61FF93-D10C-46B3-BF81-7C03BD0335EC}"/>
          </ac:spMkLst>
        </pc:spChg>
        <pc:spChg chg="add del mod">
          <ac:chgData name="Schillerstrom, Alicia" userId="aadea65f-8560-40c9-8276-a2c738ee0dc9" providerId="ADAL" clId="{35E39C9A-4B44-492E-8287-62D8166DFA80}" dt="2019-01-29T17:10:32.853" v="3908" actId="478"/>
          <ac:spMkLst>
            <pc:docMk/>
            <pc:sldMk cId="3050282400" sldId="268"/>
            <ac:spMk id="5" creationId="{7328DCF4-9FC6-4645-8823-B9D557A511D8}"/>
          </ac:spMkLst>
        </pc:spChg>
        <pc:picChg chg="add mod">
          <ac:chgData name="Schillerstrom, Alicia" userId="aadea65f-8560-40c9-8276-a2c738ee0dc9" providerId="ADAL" clId="{35E39C9A-4B44-492E-8287-62D8166DFA80}" dt="2019-01-29T17:12:58.961" v="3923" actId="14861"/>
          <ac:picMkLst>
            <pc:docMk/>
            <pc:sldMk cId="3050282400" sldId="268"/>
            <ac:picMk id="6" creationId="{11471173-0439-46EB-92BF-02570FE12EB3}"/>
          </ac:picMkLst>
        </pc:picChg>
      </pc:sldChg>
      <pc:sldChg chg="addSp delSp modSp">
        <pc:chgData name="Schillerstrom, Alicia" userId="aadea65f-8560-40c9-8276-a2c738ee0dc9" providerId="ADAL" clId="{35E39C9A-4B44-492E-8287-62D8166DFA80}" dt="2019-01-29T16:38:07.060" v="3803" actId="1076"/>
        <pc:sldMkLst>
          <pc:docMk/>
          <pc:sldMk cId="3387773325" sldId="269"/>
        </pc:sldMkLst>
        <pc:spChg chg="del">
          <ac:chgData name="Schillerstrom, Alicia" userId="aadea65f-8560-40c9-8276-a2c738ee0dc9" providerId="ADAL" clId="{35E39C9A-4B44-492E-8287-62D8166DFA80}" dt="2019-01-25T20:48:28.272" v="1716" actId="478"/>
          <ac:spMkLst>
            <pc:docMk/>
            <pc:sldMk cId="3387773325" sldId="269"/>
            <ac:spMk id="2" creationId="{696DF614-D394-4DF4-996F-A93E71DE2809}"/>
          </ac:spMkLst>
        </pc:spChg>
        <pc:spChg chg="mod">
          <ac:chgData name="Schillerstrom, Alicia" userId="aadea65f-8560-40c9-8276-a2c738ee0dc9" providerId="ADAL" clId="{35E39C9A-4B44-492E-8287-62D8166DFA80}" dt="2019-01-29T16:38:07.060" v="3803" actId="1076"/>
          <ac:spMkLst>
            <pc:docMk/>
            <pc:sldMk cId="3387773325" sldId="269"/>
            <ac:spMk id="3" creationId="{2B78443C-3DEE-45E1-86A3-C997819932E7}"/>
          </ac:spMkLst>
        </pc:spChg>
        <pc:spChg chg="del">
          <ac:chgData name="Schillerstrom, Alicia" userId="aadea65f-8560-40c9-8276-a2c738ee0dc9" providerId="ADAL" clId="{35E39C9A-4B44-492E-8287-62D8166DFA80}" dt="2019-01-25T19:31:33.584" v="28" actId="20577"/>
          <ac:spMkLst>
            <pc:docMk/>
            <pc:sldMk cId="3387773325" sldId="269"/>
            <ac:spMk id="4" creationId="{26005C35-772B-4376-94FD-979D7A5B2616}"/>
          </ac:spMkLst>
        </pc:spChg>
        <pc:spChg chg="add del mod">
          <ac:chgData name="Schillerstrom, Alicia" userId="aadea65f-8560-40c9-8276-a2c738ee0dc9" providerId="ADAL" clId="{35E39C9A-4B44-492E-8287-62D8166DFA80}" dt="2019-01-29T16:37:11.680" v="3793" actId="478"/>
          <ac:spMkLst>
            <pc:docMk/>
            <pc:sldMk cId="3387773325" sldId="269"/>
            <ac:spMk id="5" creationId="{82E04134-BC30-4067-B56C-E7EA7770DFB4}"/>
          </ac:spMkLst>
        </pc:spChg>
        <pc:picChg chg="add mod ord modCrop">
          <ac:chgData name="Schillerstrom, Alicia" userId="aadea65f-8560-40c9-8276-a2c738ee0dc9" providerId="ADAL" clId="{35E39C9A-4B44-492E-8287-62D8166DFA80}" dt="2019-01-29T16:37:58.970" v="3802" actId="1076"/>
          <ac:picMkLst>
            <pc:docMk/>
            <pc:sldMk cId="3387773325" sldId="269"/>
            <ac:picMk id="4" creationId="{57146E08-8E6B-45E2-8685-68485B7A4BB6}"/>
          </ac:picMkLst>
        </pc:picChg>
      </pc:sldChg>
      <pc:sldChg chg="addSp delSp modSp">
        <pc:chgData name="Schillerstrom, Alicia" userId="aadea65f-8560-40c9-8276-a2c738ee0dc9" providerId="ADAL" clId="{35E39C9A-4B44-492E-8287-62D8166DFA80}" dt="2019-01-29T17:14:15.375" v="3930" actId="1076"/>
        <pc:sldMkLst>
          <pc:docMk/>
          <pc:sldMk cId="506201414" sldId="270"/>
        </pc:sldMkLst>
        <pc:spChg chg="mod">
          <ac:chgData name="Schillerstrom, Alicia" userId="aadea65f-8560-40c9-8276-a2c738ee0dc9" providerId="ADAL" clId="{35E39C9A-4B44-492E-8287-62D8166DFA80}" dt="2019-01-25T21:46:29.283" v="3619" actId="20577"/>
          <ac:spMkLst>
            <pc:docMk/>
            <pc:sldMk cId="506201414" sldId="270"/>
            <ac:spMk id="2" creationId="{92C3E3D5-5BF1-4750-80FF-13385382371B}"/>
          </ac:spMkLst>
        </pc:spChg>
        <pc:spChg chg="del">
          <ac:chgData name="Schillerstrom, Alicia" userId="aadea65f-8560-40c9-8276-a2c738ee0dc9" providerId="ADAL" clId="{35E39C9A-4B44-492E-8287-62D8166DFA80}" dt="2019-01-25T20:49:31.124" v="1745" actId="478"/>
          <ac:spMkLst>
            <pc:docMk/>
            <pc:sldMk cId="506201414" sldId="270"/>
            <ac:spMk id="3" creationId="{F61855CF-9A19-47F0-9AA4-C6D6078CD33B}"/>
          </ac:spMkLst>
        </pc:spChg>
        <pc:spChg chg="del">
          <ac:chgData name="Schillerstrom, Alicia" userId="aadea65f-8560-40c9-8276-a2c738ee0dc9" providerId="ADAL" clId="{35E39C9A-4B44-492E-8287-62D8166DFA80}" dt="2019-01-25T19:31:33.584" v="28" actId="113"/>
          <ac:spMkLst>
            <pc:docMk/>
            <pc:sldMk cId="506201414" sldId="270"/>
            <ac:spMk id="4" creationId="{C3B47D87-843F-4BDB-BDC7-FD08FFD56190}"/>
          </ac:spMkLst>
        </pc:spChg>
        <pc:spChg chg="add del mod">
          <ac:chgData name="Schillerstrom, Alicia" userId="aadea65f-8560-40c9-8276-a2c738ee0dc9" providerId="ADAL" clId="{35E39C9A-4B44-492E-8287-62D8166DFA80}" dt="2019-01-29T15:55:47.404" v="3753" actId="478"/>
          <ac:spMkLst>
            <pc:docMk/>
            <pc:sldMk cId="506201414" sldId="270"/>
            <ac:spMk id="5" creationId="{9B1603D2-2875-4CF0-B424-51BF9497A5CB}"/>
          </ac:spMkLst>
        </pc:spChg>
        <pc:picChg chg="add mod">
          <ac:chgData name="Schillerstrom, Alicia" userId="aadea65f-8560-40c9-8276-a2c738ee0dc9" providerId="ADAL" clId="{35E39C9A-4B44-492E-8287-62D8166DFA80}" dt="2019-01-29T17:14:15.375" v="3930" actId="1076"/>
          <ac:picMkLst>
            <pc:docMk/>
            <pc:sldMk cId="506201414" sldId="270"/>
            <ac:picMk id="4" creationId="{909BB983-0E42-4393-B075-4D9DE37ECACF}"/>
          </ac:picMkLst>
        </pc:picChg>
      </pc:sldChg>
      <pc:sldChg chg="addSp delSp modSp">
        <pc:chgData name="Schillerstrom, Alicia" userId="aadea65f-8560-40c9-8276-a2c738ee0dc9" providerId="ADAL" clId="{35E39C9A-4B44-492E-8287-62D8166DFA80}" dt="2019-01-29T17:17:29.941" v="3954" actId="12788"/>
        <pc:sldMkLst>
          <pc:docMk/>
          <pc:sldMk cId="3287822279" sldId="271"/>
        </pc:sldMkLst>
        <pc:spChg chg="add del mod">
          <ac:chgData name="Schillerstrom, Alicia" userId="aadea65f-8560-40c9-8276-a2c738ee0dc9" providerId="ADAL" clId="{35E39C9A-4B44-492E-8287-62D8166DFA80}" dt="2019-01-29T17:16:57.829" v="3950" actId="12788"/>
          <ac:spMkLst>
            <pc:docMk/>
            <pc:sldMk cId="3287822279" sldId="271"/>
            <ac:spMk id="2" creationId="{1F68CC19-3866-42FC-B970-E0715776A9AE}"/>
          </ac:spMkLst>
        </pc:spChg>
        <pc:spChg chg="del">
          <ac:chgData name="Schillerstrom, Alicia" userId="aadea65f-8560-40c9-8276-a2c738ee0dc9" providerId="ADAL" clId="{35E39C9A-4B44-492E-8287-62D8166DFA80}" dt="2019-01-25T20:07:48.657" v="545" actId="478"/>
          <ac:spMkLst>
            <pc:docMk/>
            <pc:sldMk cId="3287822279" sldId="271"/>
            <ac:spMk id="3" creationId="{80170957-3771-4E49-B4C4-754843566EC5}"/>
          </ac:spMkLst>
        </pc:spChg>
        <pc:spChg chg="del">
          <ac:chgData name="Schillerstrom, Alicia" userId="aadea65f-8560-40c9-8276-a2c738ee0dc9" providerId="ADAL" clId="{35E39C9A-4B44-492E-8287-62D8166DFA80}" dt="2019-01-25T19:31:33.584" v="28" actId="1076"/>
          <ac:spMkLst>
            <pc:docMk/>
            <pc:sldMk cId="3287822279" sldId="271"/>
            <ac:spMk id="4" creationId="{FD6561B9-0285-4AE0-85A8-4D372DE8C220}"/>
          </ac:spMkLst>
        </pc:spChg>
        <pc:spChg chg="add mod">
          <ac:chgData name="Schillerstrom, Alicia" userId="aadea65f-8560-40c9-8276-a2c738ee0dc9" providerId="ADAL" clId="{35E39C9A-4B44-492E-8287-62D8166DFA80}" dt="2019-01-29T17:17:29.941" v="3954" actId="12788"/>
          <ac:spMkLst>
            <pc:docMk/>
            <pc:sldMk cId="3287822279" sldId="271"/>
            <ac:spMk id="9" creationId="{F1DA1EFB-B98F-4EC3-AC26-0EE5F7653751}"/>
          </ac:spMkLst>
        </pc:spChg>
        <pc:picChg chg="add del mod">
          <ac:chgData name="Schillerstrom, Alicia" userId="aadea65f-8560-40c9-8276-a2c738ee0dc9" providerId="ADAL" clId="{35E39C9A-4B44-492E-8287-62D8166DFA80}" dt="2019-01-25T20:08:22.425" v="553" actId="1076"/>
          <ac:picMkLst>
            <pc:docMk/>
            <pc:sldMk cId="3287822279" sldId="271"/>
            <ac:picMk id="6" creationId="{1B47CBFA-5B77-4AC5-BD0D-E33D4CA4BD9B}"/>
          </ac:picMkLst>
        </pc:picChg>
        <pc:picChg chg="add mod ord modCrop">
          <ac:chgData name="Schillerstrom, Alicia" userId="aadea65f-8560-40c9-8276-a2c738ee0dc9" providerId="ADAL" clId="{35E39C9A-4B44-492E-8287-62D8166DFA80}" dt="2019-01-29T17:17:02.313" v="3951" actId="1076"/>
          <ac:picMkLst>
            <pc:docMk/>
            <pc:sldMk cId="3287822279" sldId="271"/>
            <ac:picMk id="8" creationId="{05AE4C21-9909-477E-BF15-0A8E8B5DF126}"/>
          </ac:picMkLst>
        </pc:picChg>
      </pc:sldChg>
      <pc:sldChg chg="addSp delSp modSp">
        <pc:chgData name="Schillerstrom, Alicia" userId="aadea65f-8560-40c9-8276-a2c738ee0dc9" providerId="ADAL" clId="{35E39C9A-4B44-492E-8287-62D8166DFA80}" dt="2019-01-29T17:20:48.796" v="3989" actId="14100"/>
        <pc:sldMkLst>
          <pc:docMk/>
          <pc:sldMk cId="2443453386" sldId="272"/>
        </pc:sldMkLst>
        <pc:spChg chg="mod">
          <ac:chgData name="Schillerstrom, Alicia" userId="aadea65f-8560-40c9-8276-a2c738ee0dc9" providerId="ADAL" clId="{35E39C9A-4B44-492E-8287-62D8166DFA80}" dt="2019-01-29T17:20:44.683" v="3988" actId="14100"/>
          <ac:spMkLst>
            <pc:docMk/>
            <pc:sldMk cId="2443453386" sldId="272"/>
            <ac:spMk id="2" creationId="{5FBD6FE2-0EF9-4704-8C68-4402685F9636}"/>
          </ac:spMkLst>
        </pc:spChg>
        <pc:spChg chg="del">
          <ac:chgData name="Schillerstrom, Alicia" userId="aadea65f-8560-40c9-8276-a2c738ee0dc9" providerId="ADAL" clId="{35E39C9A-4B44-492E-8287-62D8166DFA80}" dt="2019-01-25T20:17:17.805" v="648" actId="478"/>
          <ac:spMkLst>
            <pc:docMk/>
            <pc:sldMk cId="2443453386" sldId="272"/>
            <ac:spMk id="3" creationId="{B68F755D-0BC5-4699-82FF-058B2A80BE52}"/>
          </ac:spMkLst>
        </pc:spChg>
        <pc:spChg chg="add mod">
          <ac:chgData name="Schillerstrom, Alicia" userId="aadea65f-8560-40c9-8276-a2c738ee0dc9" providerId="ADAL" clId="{35E39C9A-4B44-492E-8287-62D8166DFA80}" dt="2019-01-29T17:19:04.202" v="3969" actId="1076"/>
          <ac:spMkLst>
            <pc:docMk/>
            <pc:sldMk cId="2443453386" sldId="272"/>
            <ac:spMk id="3" creationId="{7E6B7F77-9F3D-4A1A-83FF-6D9E18CA616B}"/>
          </ac:spMkLst>
        </pc:spChg>
        <pc:spChg chg="del">
          <ac:chgData name="Schillerstrom, Alicia" userId="aadea65f-8560-40c9-8276-a2c738ee0dc9" providerId="ADAL" clId="{35E39C9A-4B44-492E-8287-62D8166DFA80}" dt="2019-01-25T19:31:33.584" v="28" actId="255"/>
          <ac:spMkLst>
            <pc:docMk/>
            <pc:sldMk cId="2443453386" sldId="272"/>
            <ac:spMk id="4" creationId="{91349E0D-8188-4E58-A23C-3A37276642E5}"/>
          </ac:spMkLst>
        </pc:spChg>
        <pc:spChg chg="add mod">
          <ac:chgData name="Schillerstrom, Alicia" userId="aadea65f-8560-40c9-8276-a2c738ee0dc9" providerId="ADAL" clId="{35E39C9A-4B44-492E-8287-62D8166DFA80}" dt="2019-01-29T17:20:48.796" v="3989" actId="14100"/>
          <ac:spMkLst>
            <pc:docMk/>
            <pc:sldMk cId="2443453386" sldId="272"/>
            <ac:spMk id="4" creationId="{305344E3-20B9-4D96-9211-F4E0885EE139}"/>
          </ac:spMkLst>
        </pc:spChg>
        <pc:picChg chg="add mod modCrop">
          <ac:chgData name="Schillerstrom, Alicia" userId="aadea65f-8560-40c9-8276-a2c738ee0dc9" providerId="ADAL" clId="{35E39C9A-4B44-492E-8287-62D8166DFA80}" dt="2019-01-29T17:15:37.961" v="3940" actId="1076"/>
          <ac:picMkLst>
            <pc:docMk/>
            <pc:sldMk cId="2443453386" sldId="272"/>
            <ac:picMk id="6" creationId="{23015D84-D003-42F4-9801-D229189B4DFE}"/>
          </ac:picMkLst>
        </pc:picChg>
      </pc:sldChg>
      <pc:sldChg chg="addSp delSp modSp">
        <pc:chgData name="Schillerstrom, Alicia" userId="aadea65f-8560-40c9-8276-a2c738ee0dc9" providerId="ADAL" clId="{35E39C9A-4B44-492E-8287-62D8166DFA80}" dt="2019-01-29T17:15:28.376" v="3938" actId="1076"/>
        <pc:sldMkLst>
          <pc:docMk/>
          <pc:sldMk cId="887837365" sldId="273"/>
        </pc:sldMkLst>
        <pc:spChg chg="add del mod">
          <ac:chgData name="Schillerstrom, Alicia" userId="aadea65f-8560-40c9-8276-a2c738ee0dc9" providerId="ADAL" clId="{35E39C9A-4B44-492E-8287-62D8166DFA80}" dt="2019-01-25T21:49:41.508" v="3712" actId="207"/>
          <ac:spMkLst>
            <pc:docMk/>
            <pc:sldMk cId="887837365" sldId="273"/>
            <ac:spMk id="2" creationId="{93417072-D36A-4F1D-8E4C-444E53445C71}"/>
          </ac:spMkLst>
        </pc:spChg>
        <pc:spChg chg="del">
          <ac:chgData name="Schillerstrom, Alicia" userId="aadea65f-8560-40c9-8276-a2c738ee0dc9" providerId="ADAL" clId="{35E39C9A-4B44-492E-8287-62D8166DFA80}" dt="2019-01-25T20:19:30.846" v="736" actId="478"/>
          <ac:spMkLst>
            <pc:docMk/>
            <pc:sldMk cId="887837365" sldId="273"/>
            <ac:spMk id="3" creationId="{228884A0-FD2E-46DD-91D5-3252F725CB42}"/>
          </ac:spMkLst>
        </pc:spChg>
        <pc:spChg chg="del">
          <ac:chgData name="Schillerstrom, Alicia" userId="aadea65f-8560-40c9-8276-a2c738ee0dc9" providerId="ADAL" clId="{35E39C9A-4B44-492E-8287-62D8166DFA80}" dt="2019-01-25T19:31:33.584" v="28" actId="20577"/>
          <ac:spMkLst>
            <pc:docMk/>
            <pc:sldMk cId="887837365" sldId="273"/>
            <ac:spMk id="4" creationId="{F876CF8F-5975-4297-B977-850E4A35036B}"/>
          </ac:spMkLst>
        </pc:spChg>
        <pc:picChg chg="add del mod">
          <ac:chgData name="Schillerstrom, Alicia" userId="aadea65f-8560-40c9-8276-a2c738ee0dc9" providerId="ADAL" clId="{35E39C9A-4B44-492E-8287-62D8166DFA80}" dt="2019-01-25T20:14:46.554" v="605" actId="20577"/>
          <ac:picMkLst>
            <pc:docMk/>
            <pc:sldMk cId="887837365" sldId="273"/>
            <ac:picMk id="6" creationId="{4FE4302A-8362-4F7D-B92D-D8A827E95595}"/>
          </ac:picMkLst>
        </pc:picChg>
        <pc:picChg chg="add mod">
          <ac:chgData name="Schillerstrom, Alicia" userId="aadea65f-8560-40c9-8276-a2c738ee0dc9" providerId="ADAL" clId="{35E39C9A-4B44-492E-8287-62D8166DFA80}" dt="2019-01-29T17:15:28.376" v="3938" actId="1076"/>
          <ac:picMkLst>
            <pc:docMk/>
            <pc:sldMk cId="887837365" sldId="273"/>
            <ac:picMk id="8" creationId="{A821FC08-7598-419E-8E63-BE7E181F64BC}"/>
          </ac:picMkLst>
        </pc:picChg>
      </pc:sldChg>
      <pc:sldChg chg="addSp delSp modSp">
        <pc:chgData name="Schillerstrom, Alicia" userId="aadea65f-8560-40c9-8276-a2c738ee0dc9" providerId="ADAL" clId="{35E39C9A-4B44-492E-8287-62D8166DFA80}" dt="2019-01-25T21:56:58.713" v="3748" actId="14861"/>
        <pc:sldMkLst>
          <pc:docMk/>
          <pc:sldMk cId="3852841092" sldId="274"/>
        </pc:sldMkLst>
        <pc:spChg chg="del">
          <ac:chgData name="Schillerstrom, Alicia" userId="aadea65f-8560-40c9-8276-a2c738ee0dc9" providerId="ADAL" clId="{35E39C9A-4B44-492E-8287-62D8166DFA80}" dt="2019-01-25T20:22:26.096" v="794" actId="478"/>
          <ac:spMkLst>
            <pc:docMk/>
            <pc:sldMk cId="3852841092" sldId="274"/>
            <ac:spMk id="2" creationId="{FC08453A-5D03-4127-BE6A-69899D46C41E}"/>
          </ac:spMkLst>
        </pc:spChg>
        <pc:spChg chg="mod">
          <ac:chgData name="Schillerstrom, Alicia" userId="aadea65f-8560-40c9-8276-a2c738ee0dc9" providerId="ADAL" clId="{35E39C9A-4B44-492E-8287-62D8166DFA80}" dt="2019-01-25T20:23:24.659" v="819" actId="207"/>
          <ac:spMkLst>
            <pc:docMk/>
            <pc:sldMk cId="3852841092" sldId="274"/>
            <ac:spMk id="3" creationId="{241FBD03-E21B-412C-98BA-EAAC18A3EF29}"/>
          </ac:spMkLst>
        </pc:spChg>
        <pc:spChg chg="del">
          <ac:chgData name="Schillerstrom, Alicia" userId="aadea65f-8560-40c9-8276-a2c738ee0dc9" providerId="ADAL" clId="{35E39C9A-4B44-492E-8287-62D8166DFA80}" dt="2019-01-25T19:31:33.584" v="28" actId="207"/>
          <ac:spMkLst>
            <pc:docMk/>
            <pc:sldMk cId="3852841092" sldId="274"/>
            <ac:spMk id="4" creationId="{6CAD46BF-2EC6-478A-A522-0ED37E13C6A5}"/>
          </ac:spMkLst>
        </pc:spChg>
        <pc:picChg chg="add mod ord modCrop">
          <ac:chgData name="Schillerstrom, Alicia" userId="aadea65f-8560-40c9-8276-a2c738ee0dc9" providerId="ADAL" clId="{35E39C9A-4B44-492E-8287-62D8166DFA80}" dt="2019-01-25T21:56:58.713" v="3748" actId="14861"/>
          <ac:picMkLst>
            <pc:docMk/>
            <pc:sldMk cId="3852841092" sldId="274"/>
            <ac:picMk id="6" creationId="{F731CC26-D81A-4BDD-B00F-8B06F999B8B9}"/>
          </ac:picMkLst>
        </pc:picChg>
      </pc:sldChg>
      <pc:sldChg chg="addSp delSp modSp">
        <pc:chgData name="Schillerstrom, Alicia" userId="aadea65f-8560-40c9-8276-a2c738ee0dc9" providerId="ADAL" clId="{35E39C9A-4B44-492E-8287-62D8166DFA80}" dt="2019-01-25T21:57:11.673" v="3751" actId="1076"/>
        <pc:sldMkLst>
          <pc:docMk/>
          <pc:sldMk cId="4145013312" sldId="275"/>
        </pc:sldMkLst>
        <pc:spChg chg="mod ord">
          <ac:chgData name="Schillerstrom, Alicia" userId="aadea65f-8560-40c9-8276-a2c738ee0dc9" providerId="ADAL" clId="{35E39C9A-4B44-492E-8287-62D8166DFA80}" dt="2019-01-25T21:50:36.468" v="3718" actId="1076"/>
          <ac:spMkLst>
            <pc:docMk/>
            <pc:sldMk cId="4145013312" sldId="275"/>
            <ac:spMk id="2" creationId="{C1DE118E-9996-42F5-B3A3-D1A87B7AAC0C}"/>
          </ac:spMkLst>
        </pc:spChg>
        <pc:spChg chg="del">
          <ac:chgData name="Schillerstrom, Alicia" userId="aadea65f-8560-40c9-8276-a2c738ee0dc9" providerId="ADAL" clId="{35E39C9A-4B44-492E-8287-62D8166DFA80}" dt="2019-01-25T20:26:23.020" v="886" actId="478"/>
          <ac:spMkLst>
            <pc:docMk/>
            <pc:sldMk cId="4145013312" sldId="275"/>
            <ac:spMk id="3" creationId="{E197CE09-BDA5-4638-B13A-87CC67A05831}"/>
          </ac:spMkLst>
        </pc:spChg>
        <pc:spChg chg="del">
          <ac:chgData name="Schillerstrom, Alicia" userId="aadea65f-8560-40c9-8276-a2c738ee0dc9" providerId="ADAL" clId="{35E39C9A-4B44-492E-8287-62D8166DFA80}" dt="2019-01-25T19:31:33.584" v="28" actId="1076"/>
          <ac:spMkLst>
            <pc:docMk/>
            <pc:sldMk cId="4145013312" sldId="275"/>
            <ac:spMk id="4" creationId="{8F28AFCA-56C3-4729-8C1A-D4A88F00D3E9}"/>
          </ac:spMkLst>
        </pc:spChg>
        <pc:spChg chg="add mod">
          <ac:chgData name="Schillerstrom, Alicia" userId="aadea65f-8560-40c9-8276-a2c738ee0dc9" providerId="ADAL" clId="{35E39C9A-4B44-492E-8287-62D8166DFA80}" dt="2019-01-25T21:50:10.463" v="3714" actId="14100"/>
          <ac:spMkLst>
            <pc:docMk/>
            <pc:sldMk cId="4145013312" sldId="275"/>
            <ac:spMk id="7" creationId="{73881DF8-5122-4ADC-B7B6-1C1B7708910C}"/>
          </ac:spMkLst>
        </pc:spChg>
        <pc:picChg chg="add mod modCrop">
          <ac:chgData name="Schillerstrom, Alicia" userId="aadea65f-8560-40c9-8276-a2c738ee0dc9" providerId="ADAL" clId="{35E39C9A-4B44-492E-8287-62D8166DFA80}" dt="2019-01-25T21:57:11.673" v="3751" actId="1076"/>
          <ac:picMkLst>
            <pc:docMk/>
            <pc:sldMk cId="4145013312" sldId="275"/>
            <ac:picMk id="6" creationId="{9333F6D7-4EFE-47F7-AD32-3CF35EEA9B32}"/>
          </ac:picMkLst>
        </pc:picChg>
      </pc:sldChg>
      <pc:sldChg chg="addSp delSp modSp">
        <pc:chgData name="Schillerstrom, Alicia" userId="aadea65f-8560-40c9-8276-a2c738ee0dc9" providerId="ADAL" clId="{35E39C9A-4B44-492E-8287-62D8166DFA80}" dt="2019-01-29T16:41:52.213" v="3819" actId="14861"/>
        <pc:sldMkLst>
          <pc:docMk/>
          <pc:sldMk cId="330189078" sldId="276"/>
        </pc:sldMkLst>
        <pc:spChg chg="mod">
          <ac:chgData name="Schillerstrom, Alicia" userId="aadea65f-8560-40c9-8276-a2c738ee0dc9" providerId="ADAL" clId="{35E39C9A-4B44-492E-8287-62D8166DFA80}" dt="2019-01-25T21:23:36.001" v="3565" actId="207"/>
          <ac:spMkLst>
            <pc:docMk/>
            <pc:sldMk cId="330189078" sldId="276"/>
            <ac:spMk id="2" creationId="{665E900C-7C46-47F6-AECF-63922DE63576}"/>
          </ac:spMkLst>
        </pc:spChg>
        <pc:spChg chg="del">
          <ac:chgData name="Schillerstrom, Alicia" userId="aadea65f-8560-40c9-8276-a2c738ee0dc9" providerId="ADAL" clId="{35E39C9A-4B44-492E-8287-62D8166DFA80}" dt="2019-01-25T20:52:15.005" v="1877" actId="478"/>
          <ac:spMkLst>
            <pc:docMk/>
            <pc:sldMk cId="330189078" sldId="276"/>
            <ac:spMk id="3" creationId="{BB6B7C7A-F41A-40AB-90DC-5B400BA34932}"/>
          </ac:spMkLst>
        </pc:spChg>
        <pc:spChg chg="del">
          <ac:chgData name="Schillerstrom, Alicia" userId="aadea65f-8560-40c9-8276-a2c738ee0dc9" providerId="ADAL" clId="{35E39C9A-4B44-492E-8287-62D8166DFA80}" dt="2019-01-25T19:31:33.584" v="28" actId="207"/>
          <ac:spMkLst>
            <pc:docMk/>
            <pc:sldMk cId="330189078" sldId="276"/>
            <ac:spMk id="4" creationId="{07C7363D-3604-4302-84E4-E2870F8C2D8B}"/>
          </ac:spMkLst>
        </pc:spChg>
        <pc:spChg chg="add del mod">
          <ac:chgData name="Schillerstrom, Alicia" userId="aadea65f-8560-40c9-8276-a2c738ee0dc9" providerId="ADAL" clId="{35E39C9A-4B44-492E-8287-62D8166DFA80}" dt="2019-01-29T16:41:07.542" v="3804" actId="478"/>
          <ac:spMkLst>
            <pc:docMk/>
            <pc:sldMk cId="330189078" sldId="276"/>
            <ac:spMk id="5" creationId="{F996FF3B-9113-40AD-B5A7-21A4617E1B28}"/>
          </ac:spMkLst>
        </pc:spChg>
        <pc:picChg chg="add mod">
          <ac:chgData name="Schillerstrom, Alicia" userId="aadea65f-8560-40c9-8276-a2c738ee0dc9" providerId="ADAL" clId="{35E39C9A-4B44-492E-8287-62D8166DFA80}" dt="2019-01-29T16:41:52.213" v="3819" actId="14861"/>
          <ac:picMkLst>
            <pc:docMk/>
            <pc:sldMk cId="330189078" sldId="276"/>
            <ac:picMk id="4" creationId="{5C4BB54A-9071-4D59-9484-79BEAD5626BD}"/>
          </ac:picMkLst>
        </pc:picChg>
      </pc:sldChg>
      <pc:sldChg chg="addSp delSp modSp">
        <pc:chgData name="Schillerstrom, Alicia" userId="aadea65f-8560-40c9-8276-a2c738ee0dc9" providerId="ADAL" clId="{35E39C9A-4B44-492E-8287-62D8166DFA80}" dt="2019-01-29T16:46:43.100" v="3834" actId="14861"/>
        <pc:sldMkLst>
          <pc:docMk/>
          <pc:sldMk cId="1194050183" sldId="277"/>
        </pc:sldMkLst>
        <pc:spChg chg="mod">
          <ac:chgData name="Schillerstrom, Alicia" userId="aadea65f-8560-40c9-8276-a2c738ee0dc9" providerId="ADAL" clId="{35E39C9A-4B44-492E-8287-62D8166DFA80}" dt="2019-01-29T16:46:34.148" v="3832" actId="14100"/>
          <ac:spMkLst>
            <pc:docMk/>
            <pc:sldMk cId="1194050183" sldId="277"/>
            <ac:spMk id="2" creationId="{C80C9F29-DCAC-485D-AA1C-4BD3A5DFC955}"/>
          </ac:spMkLst>
        </pc:spChg>
        <pc:spChg chg="mod">
          <ac:chgData name="Schillerstrom, Alicia" userId="aadea65f-8560-40c9-8276-a2c738ee0dc9" providerId="ADAL" clId="{35E39C9A-4B44-492E-8287-62D8166DFA80}" dt="2019-01-25T20:56:06.706" v="2009" actId="207"/>
          <ac:spMkLst>
            <pc:docMk/>
            <pc:sldMk cId="1194050183" sldId="277"/>
            <ac:spMk id="3" creationId="{18C4D3D1-119F-4240-B12A-2121DE32A947}"/>
          </ac:spMkLst>
        </pc:spChg>
        <pc:spChg chg="del">
          <ac:chgData name="Schillerstrom, Alicia" userId="aadea65f-8560-40c9-8276-a2c738ee0dc9" providerId="ADAL" clId="{35E39C9A-4B44-492E-8287-62D8166DFA80}" dt="2019-01-25T19:31:33.584" v="28" actId="207"/>
          <ac:spMkLst>
            <pc:docMk/>
            <pc:sldMk cId="1194050183" sldId="277"/>
            <ac:spMk id="4" creationId="{30E0F58B-9C27-490F-828F-A9590F74BC5E}"/>
          </ac:spMkLst>
        </pc:spChg>
        <pc:spChg chg="add del mod">
          <ac:chgData name="Schillerstrom, Alicia" userId="aadea65f-8560-40c9-8276-a2c738ee0dc9" providerId="ADAL" clId="{35E39C9A-4B44-492E-8287-62D8166DFA80}" dt="2019-01-29T16:45:46.677" v="3822" actId="478"/>
          <ac:spMkLst>
            <pc:docMk/>
            <pc:sldMk cId="1194050183" sldId="277"/>
            <ac:spMk id="5" creationId="{6F16AB32-13E1-4E4C-89F5-FCB492879832}"/>
          </ac:spMkLst>
        </pc:spChg>
        <pc:picChg chg="add mod modCrop">
          <ac:chgData name="Schillerstrom, Alicia" userId="aadea65f-8560-40c9-8276-a2c738ee0dc9" providerId="ADAL" clId="{35E39C9A-4B44-492E-8287-62D8166DFA80}" dt="2019-01-29T16:46:43.100" v="3834" actId="14861"/>
          <ac:picMkLst>
            <pc:docMk/>
            <pc:sldMk cId="1194050183" sldId="277"/>
            <ac:picMk id="6" creationId="{7FFD9105-152B-4173-908A-1959584B3DC9}"/>
          </ac:picMkLst>
        </pc:picChg>
      </pc:sldChg>
      <pc:sldChg chg="addSp delSp modSp">
        <pc:chgData name="Schillerstrom, Alicia" userId="aadea65f-8560-40c9-8276-a2c738ee0dc9" providerId="ADAL" clId="{35E39C9A-4B44-492E-8287-62D8166DFA80}" dt="2019-01-29T17:22:03.923" v="3990" actId="20577"/>
        <pc:sldMkLst>
          <pc:docMk/>
          <pc:sldMk cId="4096882622" sldId="278"/>
        </pc:sldMkLst>
        <pc:spChg chg="mod">
          <ac:chgData name="Schillerstrom, Alicia" userId="aadea65f-8560-40c9-8276-a2c738ee0dc9" providerId="ADAL" clId="{35E39C9A-4B44-492E-8287-62D8166DFA80}" dt="2019-01-29T17:22:03.923" v="3990" actId="20577"/>
          <ac:spMkLst>
            <pc:docMk/>
            <pc:sldMk cId="4096882622" sldId="278"/>
            <ac:spMk id="2" creationId="{A831180D-446C-4A0A-AE6C-F2C246039432}"/>
          </ac:spMkLst>
        </pc:spChg>
        <pc:spChg chg="mod">
          <ac:chgData name="Schillerstrom, Alicia" userId="aadea65f-8560-40c9-8276-a2c738ee0dc9" providerId="ADAL" clId="{35E39C9A-4B44-492E-8287-62D8166DFA80}" dt="2019-01-25T20:56:20.578" v="2037" actId="207"/>
          <ac:spMkLst>
            <pc:docMk/>
            <pc:sldMk cId="4096882622" sldId="278"/>
            <ac:spMk id="3" creationId="{F4AEFAAF-B60B-4546-BEBF-06EBC192C288}"/>
          </ac:spMkLst>
        </pc:spChg>
        <pc:spChg chg="del">
          <ac:chgData name="Schillerstrom, Alicia" userId="aadea65f-8560-40c9-8276-a2c738ee0dc9" providerId="ADAL" clId="{35E39C9A-4B44-492E-8287-62D8166DFA80}" dt="2019-01-25T19:31:33.584" v="28" actId="1076"/>
          <ac:spMkLst>
            <pc:docMk/>
            <pc:sldMk cId="4096882622" sldId="278"/>
            <ac:spMk id="4" creationId="{6888A0A9-1C38-4D7D-BD91-DB5ECDBC5A07}"/>
          </ac:spMkLst>
        </pc:spChg>
        <pc:spChg chg="add del mod">
          <ac:chgData name="Schillerstrom, Alicia" userId="aadea65f-8560-40c9-8276-a2c738ee0dc9" providerId="ADAL" clId="{35E39C9A-4B44-492E-8287-62D8166DFA80}" dt="2019-01-29T16:47:47.416" v="3840" actId="478"/>
          <ac:spMkLst>
            <pc:docMk/>
            <pc:sldMk cId="4096882622" sldId="278"/>
            <ac:spMk id="5" creationId="{FF2C6FE8-1800-46C8-BA02-07DC0247E91B}"/>
          </ac:spMkLst>
        </pc:spChg>
        <pc:picChg chg="add mod">
          <ac:chgData name="Schillerstrom, Alicia" userId="aadea65f-8560-40c9-8276-a2c738ee0dc9" providerId="ADAL" clId="{35E39C9A-4B44-492E-8287-62D8166DFA80}" dt="2019-01-29T16:51:19.409" v="3846" actId="14861"/>
          <ac:picMkLst>
            <pc:docMk/>
            <pc:sldMk cId="4096882622" sldId="278"/>
            <ac:picMk id="6" creationId="{A0D59E64-0C78-4BAB-8480-EE3A66336BFB}"/>
          </ac:picMkLst>
        </pc:picChg>
      </pc:sldChg>
      <pc:sldChg chg="addSp delSp modSp">
        <pc:chgData name="Schillerstrom, Alicia" userId="aadea65f-8560-40c9-8276-a2c738ee0dc9" providerId="ADAL" clId="{35E39C9A-4B44-492E-8287-62D8166DFA80}" dt="2019-01-29T17:22:35.765" v="3991" actId="20577"/>
        <pc:sldMkLst>
          <pc:docMk/>
          <pc:sldMk cId="148126753" sldId="279"/>
        </pc:sldMkLst>
        <pc:spChg chg="mod">
          <ac:chgData name="Schillerstrom, Alicia" userId="aadea65f-8560-40c9-8276-a2c738ee0dc9" providerId="ADAL" clId="{35E39C9A-4B44-492E-8287-62D8166DFA80}" dt="2019-01-29T17:22:35.765" v="3991" actId="20577"/>
          <ac:spMkLst>
            <pc:docMk/>
            <pc:sldMk cId="148126753" sldId="279"/>
            <ac:spMk id="2" creationId="{4A8B79A4-3BD9-4230-9FBA-A8380017E7F8}"/>
          </ac:spMkLst>
        </pc:spChg>
        <pc:spChg chg="mod">
          <ac:chgData name="Schillerstrom, Alicia" userId="aadea65f-8560-40c9-8276-a2c738ee0dc9" providerId="ADAL" clId="{35E39C9A-4B44-492E-8287-62D8166DFA80}" dt="2019-01-25T21:02:44.329" v="2632" actId="207"/>
          <ac:spMkLst>
            <pc:docMk/>
            <pc:sldMk cId="148126753" sldId="279"/>
            <ac:spMk id="3" creationId="{46C92E1B-5BE0-4B9E-B8BF-FF2B7331DC7E}"/>
          </ac:spMkLst>
        </pc:spChg>
        <pc:spChg chg="del">
          <ac:chgData name="Schillerstrom, Alicia" userId="aadea65f-8560-40c9-8276-a2c738ee0dc9" providerId="ADAL" clId="{35E39C9A-4B44-492E-8287-62D8166DFA80}" dt="2019-01-25T19:31:33.584" v="28" actId="1076"/>
          <ac:spMkLst>
            <pc:docMk/>
            <pc:sldMk cId="148126753" sldId="279"/>
            <ac:spMk id="4" creationId="{45CBEAFB-50C1-4C5D-94F7-A7FFC92DCDA7}"/>
          </ac:spMkLst>
        </pc:spChg>
        <pc:spChg chg="add del mod">
          <ac:chgData name="Schillerstrom, Alicia" userId="aadea65f-8560-40c9-8276-a2c738ee0dc9" providerId="ADAL" clId="{35E39C9A-4B44-492E-8287-62D8166DFA80}" dt="2019-01-29T16:55:55.188" v="3852" actId="478"/>
          <ac:spMkLst>
            <pc:docMk/>
            <pc:sldMk cId="148126753" sldId="279"/>
            <ac:spMk id="5" creationId="{C984E8D7-5FA7-4790-AF4C-A1E0869AB903}"/>
          </ac:spMkLst>
        </pc:spChg>
        <pc:graphicFrameChg chg="add del">
          <ac:chgData name="Schillerstrom, Alicia" userId="aadea65f-8560-40c9-8276-a2c738ee0dc9" providerId="ADAL" clId="{35E39C9A-4B44-492E-8287-62D8166DFA80}" dt="2019-01-29T16:56:26.454" v="3855" actId="20577"/>
          <ac:graphicFrameMkLst>
            <pc:docMk/>
            <pc:sldMk cId="148126753" sldId="279"/>
            <ac:graphicFrameMk id="4" creationId="{FCBB9259-3D84-42AC-A9A4-5D72CFC348F3}"/>
          </ac:graphicFrameMkLst>
        </pc:graphicFrameChg>
        <pc:graphicFrameChg chg="add del mod">
          <ac:chgData name="Schillerstrom, Alicia" userId="aadea65f-8560-40c9-8276-a2c738ee0dc9" providerId="ADAL" clId="{35E39C9A-4B44-492E-8287-62D8166DFA80}" dt="2019-01-29T16:56:32.427" v="3857" actId="478"/>
          <ac:graphicFrameMkLst>
            <pc:docMk/>
            <pc:sldMk cId="148126753" sldId="279"/>
            <ac:graphicFrameMk id="6" creationId="{CA80CCB7-5893-4865-A45C-1EA5AC611295}"/>
          </ac:graphicFrameMkLst>
        </pc:graphicFrameChg>
        <pc:graphicFrameChg chg="add del mod">
          <ac:chgData name="Schillerstrom, Alicia" userId="aadea65f-8560-40c9-8276-a2c738ee0dc9" providerId="ADAL" clId="{35E39C9A-4B44-492E-8287-62D8166DFA80}" dt="2019-01-29T16:57:11.988" v="3859" actId="478"/>
          <ac:graphicFrameMkLst>
            <pc:docMk/>
            <pc:sldMk cId="148126753" sldId="279"/>
            <ac:graphicFrameMk id="7" creationId="{7C5B0BEC-B697-4790-89B2-17E591AE9015}"/>
          </ac:graphicFrameMkLst>
        </pc:graphicFrameChg>
        <pc:graphicFrameChg chg="add del mod">
          <ac:chgData name="Schillerstrom, Alicia" userId="aadea65f-8560-40c9-8276-a2c738ee0dc9" providerId="ADAL" clId="{35E39C9A-4B44-492E-8287-62D8166DFA80}" dt="2019-01-29T16:57:19.155" v="3861" actId="478"/>
          <ac:graphicFrameMkLst>
            <pc:docMk/>
            <pc:sldMk cId="148126753" sldId="279"/>
            <ac:graphicFrameMk id="8" creationId="{04C56D0E-95A3-4E70-B8F5-89178D85BBF0}"/>
          </ac:graphicFrameMkLst>
        </pc:graphicFrameChg>
        <pc:picChg chg="add mod modCrop">
          <ac:chgData name="Schillerstrom, Alicia" userId="aadea65f-8560-40c9-8276-a2c738ee0dc9" providerId="ADAL" clId="{35E39C9A-4B44-492E-8287-62D8166DFA80}" dt="2019-01-29T17:00:18.886" v="3880" actId="1076"/>
          <ac:picMkLst>
            <pc:docMk/>
            <pc:sldMk cId="148126753" sldId="279"/>
            <ac:picMk id="9" creationId="{0A2DB278-560D-456E-83A6-665D268414AD}"/>
          </ac:picMkLst>
        </pc:picChg>
      </pc:sldChg>
      <pc:sldChg chg="addSp delSp modSp setBg">
        <pc:chgData name="Schillerstrom, Alicia" userId="aadea65f-8560-40c9-8276-a2c738ee0dc9" providerId="ADAL" clId="{35E39C9A-4B44-492E-8287-62D8166DFA80}" dt="2019-01-29T17:32:07.206" v="4060" actId="14100"/>
        <pc:sldMkLst>
          <pc:docMk/>
          <pc:sldMk cId="4198438" sldId="280"/>
        </pc:sldMkLst>
        <pc:spChg chg="add del mod">
          <ac:chgData name="Schillerstrom, Alicia" userId="aadea65f-8560-40c9-8276-a2c738ee0dc9" providerId="ADAL" clId="{35E39C9A-4B44-492E-8287-62D8166DFA80}" dt="2019-01-29T17:32:07.206" v="4060" actId="14100"/>
          <ac:spMkLst>
            <pc:docMk/>
            <pc:sldMk cId="4198438" sldId="280"/>
            <ac:spMk id="2" creationId="{33C6E20D-3CB8-44AA-8D1D-A5A911DDAAF1}"/>
          </ac:spMkLst>
        </pc:spChg>
        <pc:spChg chg="mod">
          <ac:chgData name="Schillerstrom, Alicia" userId="aadea65f-8560-40c9-8276-a2c738ee0dc9" providerId="ADAL" clId="{35E39C9A-4B44-492E-8287-62D8166DFA80}" dt="2019-01-25T21:11:53.117" v="3250" actId="207"/>
          <ac:spMkLst>
            <pc:docMk/>
            <pc:sldMk cId="4198438" sldId="280"/>
            <ac:spMk id="3" creationId="{15326E63-43A9-4E96-B4AC-353D00D761BD}"/>
          </ac:spMkLst>
        </pc:spChg>
        <pc:spChg chg="del">
          <ac:chgData name="Schillerstrom, Alicia" userId="aadea65f-8560-40c9-8276-a2c738ee0dc9" providerId="ADAL" clId="{35E39C9A-4B44-492E-8287-62D8166DFA80}" dt="2019-01-25T19:31:33.584" v="28" actId="14100"/>
          <ac:spMkLst>
            <pc:docMk/>
            <pc:sldMk cId="4198438" sldId="280"/>
            <ac:spMk id="4" creationId="{D5EE135B-CA81-426F-8EAB-C7F18A840CCA}"/>
          </ac:spMkLst>
        </pc:spChg>
        <pc:picChg chg="add mod">
          <ac:chgData name="Schillerstrom, Alicia" userId="aadea65f-8560-40c9-8276-a2c738ee0dc9" providerId="ADAL" clId="{35E39C9A-4B44-492E-8287-62D8166DFA80}" dt="2019-01-29T17:30:46.735" v="4008" actId="12788"/>
          <ac:picMkLst>
            <pc:docMk/>
            <pc:sldMk cId="4198438" sldId="280"/>
            <ac:picMk id="4" creationId="{2C339CF2-D68E-4099-831A-92AFF42A827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68846-CC64-4018-A4A1-9BD5138058E7}" type="datetimeFigureOut">
              <a:rPr lang="en-US" smtClean="0"/>
              <a:t>5/13/2019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EB2954-29CB-47D8-B925-FC1F6BD39324}" type="slidenum">
              <a:rPr lang="en-US" smtClean="0"/>
              <a:t>‹#›</a:t>
            </a:fld>
            <a:endParaRPr lang="en-US"/>
          </a:p>
        </p:txBody>
      </p:sp>
    </p:spTree>
    <p:extLst>
      <p:ext uri="{BB962C8B-B14F-4D97-AF65-F5344CB8AC3E}">
        <p14:creationId xmlns:p14="http://schemas.microsoft.com/office/powerpoint/2010/main" val="3371421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A1.2.3 Distracted Driving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unit must instruct driver-trainees in FMCSRs related to distracted driving and other key driver distraction driving issues, including improper cell phone use, texting, and use of in-cab technology (e.g., §§ 392.80 and 392.82). This instruction will include training in the following aspects: visual attention (keeping eyes on the road); manual control (keeping hands on the wheel); and cognitive awareness (keeping mind on the task and safe operation of the CMV).</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3</a:t>
            </a:fld>
            <a:endParaRPr lang="en-US"/>
          </a:p>
        </p:txBody>
      </p:sp>
    </p:spTree>
    <p:extLst>
      <p:ext uri="{BB962C8B-B14F-4D97-AF65-F5344CB8AC3E}">
        <p14:creationId xmlns:p14="http://schemas.microsoft.com/office/powerpoint/2010/main" val="191592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Distraction occurs any time you take your eyes off the road, your hands off the wheel, or your mind off driving. Common distractions can be your phone, radio, even your navigation system. Anything that you do—other than focusing on driving your vehicle safely—is a distraction.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Driving while distracted can have serious, and sometimes deadly, consequences. According to the National Highway Traffic Safety Administration (NHTSA), distracted driving accounted for 3,450 fatalities in 2016.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This PowerPoint® will provide you with information that can help you manage distractions while on the road.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CLASSROOM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Discuss the basic principles of distracted driving—including the recognition of driving distractions and how to manage these distractions.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Discussion should also cover the regulations prohibiting and the dangers posed by cell phone use or texting. In addition to the prohibitions placed on commercial motor vehicle drivers in Part 392, Subpart H of the Federal Motor Carrier Safety Regulations, make sure you mention that there are also state and local laws and ordinances that prohibit various forms of distracted driving, including texting and cell phone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10.1 — Introduction</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4</a:t>
            </a:fld>
            <a:endParaRPr lang="en-US"/>
          </a:p>
        </p:txBody>
      </p:sp>
    </p:spTree>
    <p:extLst>
      <p:ext uri="{BB962C8B-B14F-4D97-AF65-F5344CB8AC3E}">
        <p14:creationId xmlns:p14="http://schemas.microsoft.com/office/powerpoint/2010/main" val="271406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a:t>
            </a:r>
          </a:p>
          <a:p>
            <a:r>
              <a:rPr lang="en-US" sz="1200" kern="1200" dirty="0">
                <a:solidFill>
                  <a:schemeClr val="tx1"/>
                </a:solidFill>
                <a:effectLst/>
                <a:latin typeface="+mn-lt"/>
                <a:ea typeface="+mn-ea"/>
                <a:cs typeface="+mn-cs"/>
              </a:rPr>
              <a:t> </a:t>
            </a:r>
          </a:p>
          <a:p>
            <a:pPr marL="685800" lvl="1" indent="-228600">
              <a:buFont typeface="+mj-lt"/>
              <a:buAutoNum type="arabicPeriod"/>
            </a:pPr>
            <a:r>
              <a:rPr lang="en-US" sz="1200" kern="1200" dirty="0">
                <a:solidFill>
                  <a:schemeClr val="tx1"/>
                </a:solidFill>
                <a:effectLst/>
                <a:latin typeface="+mn-lt"/>
                <a:ea typeface="+mn-ea"/>
                <a:cs typeface="+mn-cs"/>
              </a:rPr>
              <a:t>Identify common driving distractions</a:t>
            </a:r>
          </a:p>
          <a:p>
            <a:pPr marL="685800" lvl="1" indent="-228600">
              <a:buFont typeface="+mj-lt"/>
              <a:buAutoNum type="arabicPeriod"/>
            </a:pPr>
            <a:r>
              <a:rPr lang="en-US" sz="1200" kern="1200" dirty="0">
                <a:solidFill>
                  <a:schemeClr val="tx1"/>
                </a:solidFill>
                <a:effectLst/>
                <a:latin typeface="+mn-lt"/>
                <a:ea typeface="+mn-ea"/>
                <a:cs typeface="+mn-cs"/>
              </a:rPr>
              <a:t>Describe how to prevent accidents caused by distracted driving</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5</a:t>
            </a:fld>
            <a:endParaRPr lang="en-US"/>
          </a:p>
        </p:txBody>
      </p:sp>
    </p:spTree>
    <p:extLst>
      <p:ext uri="{BB962C8B-B14F-4D97-AF65-F5344CB8AC3E}">
        <p14:creationId xmlns:p14="http://schemas.microsoft.com/office/powerpoint/2010/main" val="997473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Recognizing Driving Distractions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10.2 — Types of Distractions</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6</a:t>
            </a:fld>
            <a:endParaRPr lang="en-US"/>
          </a:p>
        </p:txBody>
      </p:sp>
    </p:spTree>
    <p:extLst>
      <p:ext uri="{BB962C8B-B14F-4D97-AF65-F5344CB8AC3E}">
        <p14:creationId xmlns:p14="http://schemas.microsoft.com/office/powerpoint/2010/main" val="3472987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Driving distractions can be visual, physical, mental, or a combination of the three. Any non-driving activity you engage in is a potential distraction and increases your risk of crashing.</a:t>
            </a:r>
          </a:p>
        </p:txBody>
      </p:sp>
      <p:sp>
        <p:nvSpPr>
          <p:cNvPr id="4" name="Slide Number Placeholder 3"/>
          <p:cNvSpPr>
            <a:spLocks noGrp="1"/>
          </p:cNvSpPr>
          <p:nvPr>
            <p:ph type="sldNum" sz="quarter" idx="10"/>
          </p:nvPr>
        </p:nvSpPr>
        <p:spPr/>
        <p:txBody>
          <a:bodyPr/>
          <a:lstStyle/>
          <a:p>
            <a:fld id="{36EB2954-29CB-47D8-B925-FC1F6BD39324}" type="slidenum">
              <a:rPr lang="en-US" smtClean="0"/>
              <a:t>7</a:t>
            </a:fld>
            <a:endParaRPr lang="en-US"/>
          </a:p>
        </p:txBody>
      </p:sp>
    </p:spTree>
    <p:extLst>
      <p:ext uri="{BB962C8B-B14F-4D97-AF65-F5344CB8AC3E}">
        <p14:creationId xmlns:p14="http://schemas.microsoft.com/office/powerpoint/2010/main" val="200264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Visual distractions cause you to focus your attention away from driving. For example, a deer, beautiful scenery, or crash scene can all distract you. It’s natural to notice these types of visual distractions, but you can’t give them more than a brief glance while driving.</a:t>
            </a:r>
          </a:p>
        </p:txBody>
      </p:sp>
      <p:sp>
        <p:nvSpPr>
          <p:cNvPr id="4" name="Slide Number Placeholder 3"/>
          <p:cNvSpPr>
            <a:spLocks noGrp="1"/>
          </p:cNvSpPr>
          <p:nvPr>
            <p:ph type="sldNum" sz="quarter" idx="10"/>
          </p:nvPr>
        </p:nvSpPr>
        <p:spPr/>
        <p:txBody>
          <a:bodyPr/>
          <a:lstStyle/>
          <a:p>
            <a:fld id="{36EB2954-29CB-47D8-B925-FC1F6BD39324}" type="slidenum">
              <a:rPr lang="en-US" smtClean="0"/>
              <a:t>8</a:t>
            </a:fld>
            <a:endParaRPr lang="en-US"/>
          </a:p>
        </p:txBody>
      </p:sp>
    </p:spTree>
    <p:extLst>
      <p:ext uri="{BB962C8B-B14F-4D97-AF65-F5344CB8AC3E}">
        <p14:creationId xmlns:p14="http://schemas.microsoft.com/office/powerpoint/2010/main" val="4160013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distractions trigger you to take your hands off the wheel. Physical distractions include things like eating or drinking because in order to do it, you have to take at least one hand off the wheel.</a:t>
            </a:r>
          </a:p>
        </p:txBody>
      </p:sp>
      <p:sp>
        <p:nvSpPr>
          <p:cNvPr id="4" name="Slide Number Placeholder 3"/>
          <p:cNvSpPr>
            <a:spLocks noGrp="1"/>
          </p:cNvSpPr>
          <p:nvPr>
            <p:ph type="sldNum" sz="quarter" idx="10"/>
          </p:nvPr>
        </p:nvSpPr>
        <p:spPr/>
        <p:txBody>
          <a:bodyPr/>
          <a:lstStyle/>
          <a:p>
            <a:fld id="{36EB2954-29CB-47D8-B925-FC1F6BD39324}" type="slidenum">
              <a:rPr lang="en-US" smtClean="0"/>
              <a:t>9</a:t>
            </a:fld>
            <a:endParaRPr lang="en-US"/>
          </a:p>
        </p:txBody>
      </p:sp>
    </p:spTree>
    <p:extLst>
      <p:ext uri="{BB962C8B-B14F-4D97-AF65-F5344CB8AC3E}">
        <p14:creationId xmlns:p14="http://schemas.microsoft.com/office/powerpoint/2010/main" val="2126838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distractions are thoughts that make your mind wander to something other than your driving. You’re still going through the motions of driving, but in your head, you might be worrying about being late for a pickup or delivery or daydreaming about your next vacation. It’s natural to think about something other than driving for a few seconds, but it can very quickly become a dangerous distraction if you dwell on it too long.</a:t>
            </a:r>
          </a:p>
        </p:txBody>
      </p:sp>
      <p:sp>
        <p:nvSpPr>
          <p:cNvPr id="4" name="Slide Number Placeholder 3"/>
          <p:cNvSpPr>
            <a:spLocks noGrp="1"/>
          </p:cNvSpPr>
          <p:nvPr>
            <p:ph type="sldNum" sz="quarter" idx="10"/>
          </p:nvPr>
        </p:nvSpPr>
        <p:spPr/>
        <p:txBody>
          <a:bodyPr/>
          <a:lstStyle/>
          <a:p>
            <a:fld id="{36EB2954-29CB-47D8-B925-FC1F6BD39324}" type="slidenum">
              <a:rPr lang="en-US" smtClean="0"/>
              <a:t>10</a:t>
            </a:fld>
            <a:endParaRPr lang="en-US"/>
          </a:p>
        </p:txBody>
      </p:sp>
    </p:spTree>
    <p:extLst>
      <p:ext uri="{BB962C8B-B14F-4D97-AF65-F5344CB8AC3E}">
        <p14:creationId xmlns:p14="http://schemas.microsoft.com/office/powerpoint/2010/main" val="1400427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Something else that can be a mental distraction is the act of listening. Whether you’re listening to someone on your phone, having a conversation with someone in your vehicle, or listening to music, talk radio, or an audio book, it draws your focus away from driving.</a:t>
            </a:r>
          </a:p>
        </p:txBody>
      </p:sp>
      <p:sp>
        <p:nvSpPr>
          <p:cNvPr id="4" name="Slide Number Placeholder 3"/>
          <p:cNvSpPr>
            <a:spLocks noGrp="1"/>
          </p:cNvSpPr>
          <p:nvPr>
            <p:ph type="sldNum" sz="quarter" idx="10"/>
          </p:nvPr>
        </p:nvSpPr>
        <p:spPr/>
        <p:txBody>
          <a:bodyPr/>
          <a:lstStyle/>
          <a:p>
            <a:fld id="{36EB2954-29CB-47D8-B925-FC1F6BD39324}" type="slidenum">
              <a:rPr lang="en-US" smtClean="0"/>
              <a:t>11</a:t>
            </a:fld>
            <a:endParaRPr lang="en-US"/>
          </a:p>
        </p:txBody>
      </p:sp>
    </p:spTree>
    <p:extLst>
      <p:ext uri="{BB962C8B-B14F-4D97-AF65-F5344CB8AC3E}">
        <p14:creationId xmlns:p14="http://schemas.microsoft.com/office/powerpoint/2010/main" val="579847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It’s a fact that people tend to go on “auto-pilot” when performing routine activities, like driving. In this situation, you may miss seeing something, even if it’s directly in your line of sight. This is called </a:t>
            </a:r>
            <a:r>
              <a:rPr lang="en-US" sz="1200" b="1" kern="1200" dirty="0">
                <a:solidFill>
                  <a:schemeClr val="tx1"/>
                </a:solidFill>
                <a:effectLst/>
                <a:latin typeface="+mn-lt"/>
                <a:ea typeface="+mn-ea"/>
                <a:cs typeface="+mn-cs"/>
              </a:rPr>
              <a:t>inattention blindness</a:t>
            </a:r>
            <a:r>
              <a:rPr lang="en-US" sz="1200" kern="1200" dirty="0">
                <a:solidFill>
                  <a:schemeClr val="tx1"/>
                </a:solidFill>
                <a:effectLst/>
                <a:latin typeface="+mn-lt"/>
                <a:ea typeface="+mn-ea"/>
                <a:cs typeface="+mn-cs"/>
              </a:rPr>
              <a:t>, and it is one of the major causes of human error and crashes.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Equally dangerous is </a:t>
            </a:r>
            <a:r>
              <a:rPr lang="en-US" sz="1200" b="1" kern="1200" dirty="0">
                <a:solidFill>
                  <a:schemeClr val="tx1"/>
                </a:solidFill>
                <a:effectLst/>
                <a:latin typeface="+mn-lt"/>
                <a:ea typeface="+mn-ea"/>
                <a:cs typeface="+mn-cs"/>
              </a:rPr>
              <a:t>highway hypnosis</a:t>
            </a:r>
            <a:r>
              <a:rPr lang="en-US" sz="1200" kern="1200" dirty="0">
                <a:solidFill>
                  <a:schemeClr val="tx1"/>
                </a:solidFill>
                <a:effectLst/>
                <a:latin typeface="+mn-lt"/>
                <a:ea typeface="+mn-ea"/>
                <a:cs typeface="+mn-cs"/>
              </a:rPr>
              <a:t>, or the feeling of being in a trance caused from long periods of driving without any stimulation, like when you’re cruising down a long, lonely stretch of highway.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Help fight highway hypnosis by getting plenty of rest—at least seven to eight hours of uninterrupted sleep a night.</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10.3 — Effects of Auto-Pilot</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12</a:t>
            </a:fld>
            <a:endParaRPr lang="en-US"/>
          </a:p>
        </p:txBody>
      </p:sp>
    </p:spTree>
    <p:extLst>
      <p:ext uri="{BB962C8B-B14F-4D97-AF65-F5344CB8AC3E}">
        <p14:creationId xmlns:p14="http://schemas.microsoft.com/office/powerpoint/2010/main" val="2716358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 Cab Technology</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13</a:t>
            </a:fld>
            <a:endParaRPr lang="en-US"/>
          </a:p>
        </p:txBody>
      </p:sp>
    </p:spTree>
    <p:extLst>
      <p:ext uri="{BB962C8B-B14F-4D97-AF65-F5344CB8AC3E}">
        <p14:creationId xmlns:p14="http://schemas.microsoft.com/office/powerpoint/2010/main" val="3454699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392, Subpart H of the Federal Motor Carrier Safety Regulations (FMCSRs) limits the use of electronic devices by drivers of commercial motor vehicles (CMVs). These federal prohibitions exist to help in reducing and preventing truck and bus accidents, fatalities, and injuries associated with distracted driving.</a:t>
            </a:r>
          </a:p>
        </p:txBody>
      </p:sp>
      <p:sp>
        <p:nvSpPr>
          <p:cNvPr id="4" name="Slide Number Placeholder 3"/>
          <p:cNvSpPr>
            <a:spLocks noGrp="1"/>
          </p:cNvSpPr>
          <p:nvPr>
            <p:ph type="sldNum" sz="quarter" idx="10"/>
          </p:nvPr>
        </p:nvSpPr>
        <p:spPr/>
        <p:txBody>
          <a:bodyPr/>
          <a:lstStyle/>
          <a:p>
            <a:fld id="{36EB2954-29CB-47D8-B925-FC1F6BD39324}" type="slidenum">
              <a:rPr lang="en-US" smtClean="0"/>
              <a:t>14</a:t>
            </a:fld>
            <a:endParaRPr lang="en-US"/>
          </a:p>
        </p:txBody>
      </p:sp>
    </p:spTree>
    <p:extLst>
      <p:ext uri="{BB962C8B-B14F-4D97-AF65-F5344CB8AC3E}">
        <p14:creationId xmlns:p14="http://schemas.microsoft.com/office/powerpoint/2010/main" val="1547626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of the more prominent distractions for drivers is texting. Section 392.80 of the FMCSRs prohibits a driver from texting while driving a CMV.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Driving means operating a CMV, with the motor running, including while temporarily stationary because of traffic, a traffic control device, or other momentary delays.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Texting while driving is prohibited because it combines all three types of distractions: visual, physical, and mental. You have to take your eyes off the road, your hands off the wheel, and your mind off driving. In fact, studies have shown that texting while driving can impair a driver as much as driving with a blood alcohol level of .08 percent.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Sending or reading a text takes your eyes off the road for at least five seconds. At 55 mph, that’s like driving the length of an entire football field blindfolded.</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15</a:t>
            </a:fld>
            <a:endParaRPr lang="en-US"/>
          </a:p>
        </p:txBody>
      </p:sp>
    </p:spTree>
    <p:extLst>
      <p:ext uri="{BB962C8B-B14F-4D97-AF65-F5344CB8AC3E}">
        <p14:creationId xmlns:p14="http://schemas.microsoft.com/office/powerpoint/2010/main" val="3942791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392.82 of the FMCSRs prohibits the driver of a CMV from using a hand-held mobile telephone while driving a CMV. This means that CMV drivers cannot reach for, hold, dial, or answer a cell phone. </a:t>
            </a:r>
          </a:p>
          <a:p>
            <a:endParaRPr lang="en-US" dirty="0"/>
          </a:p>
          <a:p>
            <a:r>
              <a:rPr lang="en-US" dirty="0"/>
              <a:t>Driving means operating a CMV on a highway, including while temporarily stationary because of traffic, a traffic control device, or other momentary delays. </a:t>
            </a:r>
          </a:p>
          <a:p>
            <a:endParaRPr lang="en-US" dirty="0"/>
          </a:p>
          <a:p>
            <a:r>
              <a:rPr lang="en-US" dirty="0"/>
              <a:t>CMV drivers </a:t>
            </a:r>
            <a:r>
              <a:rPr lang="en-US" i="1" dirty="0"/>
              <a:t>are</a:t>
            </a:r>
            <a:r>
              <a:rPr lang="en-US" dirty="0"/>
              <a:t> allowed to use the hands-free feature on cell phones. To comply, a driver must have his or her mobile telephone located where he or she is able to initiate, answer, or terminate a call by touching a single button. The driver must be in the seated driving position and properly restrained by a seat belt. Drivers can also use an earpiece, the speaker phone function, or voice-activated dialing.</a:t>
            </a:r>
          </a:p>
          <a:p>
            <a:endParaRPr lang="en-US" dirty="0"/>
          </a:p>
          <a:p>
            <a:r>
              <a:rPr lang="en-US" dirty="0"/>
              <a:t>CALLOUT: Texting or using a handheld mobile telephone is allowed when necessary to communicate with law enforcement officials or other emergency services.</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16</a:t>
            </a:fld>
            <a:endParaRPr lang="en-US"/>
          </a:p>
        </p:txBody>
      </p:sp>
    </p:spTree>
    <p:extLst>
      <p:ext uri="{BB962C8B-B14F-4D97-AF65-F5344CB8AC3E}">
        <p14:creationId xmlns:p14="http://schemas.microsoft.com/office/powerpoint/2010/main" val="2183836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penalties for using a handheld mobile telephone or texting while driving a CMV include disqualification for 60 days if convicted of two violations in a three-year period and disqualification for 120 days if convicted of three violations in a three-year period. A CMV driver can also be fined if convicted of these violations.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In addition to these prohibitions, many states, counties, and municipalities have various cell phone, texting, and distracted driving laws that may also apply.</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17</a:t>
            </a:fld>
            <a:endParaRPr lang="en-US"/>
          </a:p>
        </p:txBody>
      </p:sp>
    </p:spTree>
    <p:extLst>
      <p:ext uri="{BB962C8B-B14F-4D97-AF65-F5344CB8AC3E}">
        <p14:creationId xmlns:p14="http://schemas.microsoft.com/office/powerpoint/2010/main" val="4231671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Managing Driving Distractions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10.4 — Managing Driving Distractions</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18</a:t>
            </a:fld>
            <a:endParaRPr lang="en-US"/>
          </a:p>
        </p:txBody>
      </p:sp>
    </p:spTree>
    <p:extLst>
      <p:ext uri="{BB962C8B-B14F-4D97-AF65-F5344CB8AC3E}">
        <p14:creationId xmlns:p14="http://schemas.microsoft.com/office/powerpoint/2010/main" val="1777160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no one wants to become a statistic. You probably believe that you have a handle on distractions. You might be absolutely committed to eliminating distractions while you’re driving. But what about the others around you? </a:t>
            </a:r>
          </a:p>
          <a:p>
            <a:endParaRPr lang="en-US" dirty="0"/>
          </a:p>
          <a:p>
            <a:r>
              <a:rPr lang="en-US" dirty="0"/>
              <a:t>More often than not, distracted drivers are making a conscious choice to distract themselves from driving. </a:t>
            </a:r>
          </a:p>
          <a:p>
            <a:endParaRPr lang="en-US" dirty="0"/>
          </a:p>
          <a:p>
            <a:r>
              <a:rPr lang="en-US" dirty="0"/>
              <a:t>This means that not only is it important for you to be a focused driver, it’s equally important for you to be </a:t>
            </a:r>
            <a:r>
              <a:rPr lang="en-US" i="1" dirty="0"/>
              <a:t>aware of the unfocused drivers around you</a:t>
            </a:r>
            <a:r>
              <a:rPr lang="en-US" dirty="0"/>
              <a:t>.</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19</a:t>
            </a:fld>
            <a:endParaRPr lang="en-US"/>
          </a:p>
        </p:txBody>
      </p:sp>
    </p:spTree>
    <p:extLst>
      <p:ext uri="{BB962C8B-B14F-4D97-AF65-F5344CB8AC3E}">
        <p14:creationId xmlns:p14="http://schemas.microsoft.com/office/powerpoint/2010/main" val="3961594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few steps that you can take to help you avoid distractions that could ultimately lead to an accident.</a:t>
            </a:r>
          </a:p>
        </p:txBody>
      </p:sp>
      <p:sp>
        <p:nvSpPr>
          <p:cNvPr id="4" name="Slide Number Placeholder 3"/>
          <p:cNvSpPr>
            <a:spLocks noGrp="1"/>
          </p:cNvSpPr>
          <p:nvPr>
            <p:ph type="sldNum" sz="quarter" idx="10"/>
          </p:nvPr>
        </p:nvSpPr>
        <p:spPr/>
        <p:txBody>
          <a:bodyPr/>
          <a:lstStyle/>
          <a:p>
            <a:fld id="{36EB2954-29CB-47D8-B925-FC1F6BD39324}" type="slidenum">
              <a:rPr lang="en-US" smtClean="0"/>
              <a:t>20</a:t>
            </a:fld>
            <a:endParaRPr lang="en-US"/>
          </a:p>
        </p:txBody>
      </p:sp>
    </p:spTree>
    <p:extLst>
      <p:ext uri="{BB962C8B-B14F-4D97-AF65-F5344CB8AC3E}">
        <p14:creationId xmlns:p14="http://schemas.microsoft.com/office/powerpoint/2010/main" val="2794677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Step 1: Stay Focused</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Keep your focus on driving. Avoid being distracted by being prepared to drive before you start your trip. Set the GPS, tune the radio, program the MP3 player, or make any necessary calls or texts before you head out. If you can’t ignore a distraction, the answer is simple—take care of it at your next planned stop or pull over.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operating your tractor-trailer, remain in the proper driving position with your seatbelt fastened at all times. Keeping both hands on the wheel in the 9-and-3 or 8-and-4 position will enable you to respond quickly to potential hazards.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21</a:t>
            </a:fld>
            <a:endParaRPr lang="en-US"/>
          </a:p>
        </p:txBody>
      </p:sp>
    </p:spTree>
    <p:extLst>
      <p:ext uri="{BB962C8B-B14F-4D97-AF65-F5344CB8AC3E}">
        <p14:creationId xmlns:p14="http://schemas.microsoft.com/office/powerpoint/2010/main" val="845140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2: Recognize the Signs</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Recognize the signs of other distracted drivers. It’s easy to spot them by paying attention. Watch for vehicles moving faster or slower than other traffic or making dramatic changes in speed for no apparent reason. If a vehicle is weaving in and out of traffic, tailgating, or braking to squeeze into the next lane, be extra cautious.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Remember, you should scan for potential hazards (including distracted drivers) at least 12 to 15 seconds ahead of you and to both sides of your truck. Distance scanning helps you identify hazards early, providing adequate time to react/ respond to avoid a potentially dangerous situation. Scanning also helps you avoid abrupt stops and radical speed changes caused by the driving behaviors of other motorists.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22</a:t>
            </a:fld>
            <a:endParaRPr lang="en-US"/>
          </a:p>
        </p:txBody>
      </p:sp>
    </p:spTree>
    <p:extLst>
      <p:ext uri="{BB962C8B-B14F-4D97-AF65-F5344CB8AC3E}">
        <p14:creationId xmlns:p14="http://schemas.microsoft.com/office/powerpoint/2010/main" val="4239532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Manage Distracted Drivers</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best thing you can do to separate yourself from distracted drivers is to increase your following distance. At 40 miles per hour, in good driving conditions, you need about one second in distance for every 10 feet of vehicle length between you and the vehicle ahead.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However, when you suspect another driver is distracted, double your following distance to two seconds for every 10 feet of your vehicle’s length. Make sure you’ve got a big enough “safety cushion” between your vehicle and the distracted driver’s vehicle.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23</a:t>
            </a:fld>
            <a:endParaRPr lang="en-US"/>
          </a:p>
        </p:txBody>
      </p:sp>
    </p:spTree>
    <p:extLst>
      <p:ext uri="{BB962C8B-B14F-4D97-AF65-F5344CB8AC3E}">
        <p14:creationId xmlns:p14="http://schemas.microsoft.com/office/powerpoint/2010/main" val="388864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Step 3: Manage Distracted Drivers, (cont.)</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you’re on the freeway, move to the right lane as soon as you can safely do so to encourage a distracted driver to pass you. If the distracted driver is in front of you, you’re in a better position to keep an eye on that vehicle.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you’re not on the freeway, signal and exit the road, as soon as it’s safe, to let the distracted driver get ahead of you.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can’t create a safety cushion between you and a distracted driver, and you can’t move out of the other driver’s way, try to establish eye contact with the driver—without becoming a distracted driver yourself.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make eye contact, the other driver should be aware of you, but it’s no guarantee. The driver could have “inattention blindness” and might not see you because his or her mind is somewhere else.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Eye contact should be brief to ensure the driver does not misinterpret it as road rage or a threatening gesture.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24</a:t>
            </a:fld>
            <a:endParaRPr lang="en-US"/>
          </a:p>
        </p:txBody>
      </p:sp>
    </p:spTree>
    <p:extLst>
      <p:ext uri="{BB962C8B-B14F-4D97-AF65-F5344CB8AC3E}">
        <p14:creationId xmlns:p14="http://schemas.microsoft.com/office/powerpoint/2010/main" val="2468366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a:t>
            </a:r>
            <a:r>
              <a:rPr lang="en-US" sz="1200" kern="1200" dirty="0">
                <a:solidFill>
                  <a:schemeClr val="tx1"/>
                </a:solidFill>
                <a:effectLst/>
                <a:latin typeface="+mn-lt"/>
                <a:ea typeface="+mn-ea"/>
                <a:cs typeface="+mn-cs"/>
              </a:rPr>
              <a:t>reality is, distractions can’t be eliminated entirely, so it’s crucial to be proactive by doing three important things:</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sz="1200" b="1" i="1" kern="1200" dirty="0">
                <a:solidFill>
                  <a:schemeClr val="tx1"/>
                </a:solidFill>
                <a:effectLst/>
                <a:latin typeface="+mn-lt"/>
                <a:ea typeface="+mn-ea"/>
                <a:cs typeface="+mn-cs"/>
              </a:rPr>
              <a:t>Commit</a:t>
            </a:r>
            <a:r>
              <a:rPr lang="en-US" sz="1200" kern="1200" dirty="0">
                <a:solidFill>
                  <a:schemeClr val="tx1"/>
                </a:solidFill>
                <a:effectLst/>
                <a:latin typeface="+mn-lt"/>
                <a:ea typeface="+mn-ea"/>
                <a:cs typeface="+mn-cs"/>
              </a:rPr>
              <a:t> to not driving while you’re distracted.</a:t>
            </a:r>
          </a:p>
          <a:p>
            <a:pPr marL="685800" lvl="1" indent="-228600">
              <a:buFont typeface="+mj-lt"/>
              <a:buAutoNum type="arabicPeriod"/>
            </a:pPr>
            <a:r>
              <a:rPr lang="en-US" sz="1200" b="1" i="1" kern="1200" dirty="0">
                <a:solidFill>
                  <a:schemeClr val="tx1"/>
                </a:solidFill>
                <a:effectLst/>
                <a:latin typeface="+mn-lt"/>
                <a:ea typeface="+mn-ea"/>
                <a:cs typeface="+mn-cs"/>
              </a:rPr>
              <a:t>Watch</a:t>
            </a:r>
            <a:r>
              <a:rPr lang="en-US" sz="1200" kern="1200" dirty="0">
                <a:solidFill>
                  <a:schemeClr val="tx1"/>
                </a:solidFill>
                <a:effectLst/>
                <a:latin typeface="+mn-lt"/>
                <a:ea typeface="+mn-ea"/>
                <a:cs typeface="+mn-cs"/>
              </a:rPr>
              <a:t> out for distracted drivers around you.</a:t>
            </a:r>
          </a:p>
          <a:p>
            <a:pPr marL="685800" lvl="1" indent="-228600">
              <a:buFont typeface="+mj-lt"/>
              <a:buAutoNum type="arabicPeriod"/>
            </a:pPr>
            <a:r>
              <a:rPr lang="en-US" sz="1200" b="1" i="1" kern="1200" dirty="0">
                <a:solidFill>
                  <a:schemeClr val="tx1"/>
                </a:solidFill>
                <a:effectLst/>
                <a:latin typeface="+mn-lt"/>
                <a:ea typeface="+mn-ea"/>
                <a:cs typeface="+mn-cs"/>
              </a:rPr>
              <a:t>Respond </a:t>
            </a:r>
            <a:r>
              <a:rPr lang="en-US" sz="1200" kern="1200" dirty="0">
                <a:solidFill>
                  <a:schemeClr val="tx1"/>
                </a:solidFill>
                <a:effectLst/>
                <a:latin typeface="+mn-lt"/>
                <a:ea typeface="+mn-ea"/>
                <a:cs typeface="+mn-cs"/>
              </a:rPr>
              <a:t>by managing distracted drivers once you spot them.</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25</a:t>
            </a:fld>
            <a:endParaRPr lang="en-US"/>
          </a:p>
        </p:txBody>
      </p:sp>
    </p:spTree>
    <p:extLst>
      <p:ext uri="{BB962C8B-B14F-4D97-AF65-F5344CB8AC3E}">
        <p14:creationId xmlns:p14="http://schemas.microsoft.com/office/powerpoint/2010/main" val="3799678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r>
              <a:rPr lang="en-US" sz="1200" kern="1200" dirty="0">
                <a:solidFill>
                  <a:schemeClr val="tx1"/>
                </a:solidFill>
                <a:effectLst/>
                <a:latin typeface="+mn-lt"/>
                <a:ea typeface="+mn-ea"/>
                <a:cs typeface="+mn-cs"/>
              </a:rPr>
              <a:t> </a:t>
            </a:r>
          </a:p>
          <a:p>
            <a:pPr marL="685800" lvl="1" indent="-228600">
              <a:buFont typeface="+mj-lt"/>
              <a:buAutoNum type="arabicPeriod"/>
            </a:pPr>
            <a:r>
              <a:rPr lang="en-US" sz="1200" kern="1200" dirty="0">
                <a:solidFill>
                  <a:schemeClr val="tx1"/>
                </a:solidFill>
                <a:effectLst/>
                <a:latin typeface="+mn-lt"/>
                <a:ea typeface="+mn-ea"/>
                <a:cs typeface="+mn-cs"/>
              </a:rPr>
              <a:t>Identify common driving distractions</a:t>
            </a:r>
          </a:p>
          <a:p>
            <a:pPr marL="685800" lvl="1" indent="-228600">
              <a:buFont typeface="+mj-lt"/>
              <a:buAutoNum type="arabicPeriod"/>
            </a:pPr>
            <a:r>
              <a:rPr lang="en-US" sz="1200" kern="1200" dirty="0">
                <a:solidFill>
                  <a:schemeClr val="tx1"/>
                </a:solidFill>
                <a:effectLst/>
                <a:latin typeface="+mn-lt"/>
                <a:ea typeface="+mn-ea"/>
                <a:cs typeface="+mn-cs"/>
              </a:rPr>
              <a:t>Describe how to prevent accidents caused by distracted driving</a:t>
            </a:r>
          </a:p>
          <a:p>
            <a:pPr marL="0" lvl="0" indent="0">
              <a:buFont typeface="+mj-lt"/>
              <a:buNone/>
            </a:pPr>
            <a:endParaRPr lang="en-US" sz="1200" kern="1200" dirty="0">
              <a:solidFill>
                <a:schemeClr val="tx1"/>
              </a:solidFill>
              <a:effectLst/>
              <a:latin typeface="+mn-lt"/>
              <a:ea typeface="+mn-ea"/>
              <a:cs typeface="+mn-cs"/>
            </a:endParaRPr>
          </a:p>
          <a:p>
            <a:pPr marL="0" lvl="0" indent="0">
              <a:buFont typeface="+mj-lt"/>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ROAD RECOMMENDATION</a:t>
            </a:r>
          </a:p>
          <a:p>
            <a:r>
              <a:rPr lang="en-US" sz="1200" kern="1200" dirty="0">
                <a:solidFill>
                  <a:schemeClr val="tx1"/>
                </a:solidFill>
                <a:effectLst/>
                <a:latin typeface="+mn-lt"/>
                <a:ea typeface="+mn-ea"/>
                <a:cs typeface="+mn-cs"/>
              </a:rPr>
              <a:t>Once you have presented this lesson, have your students include distracted driving observations as part of their commentary driving routine. It is important that students have an awareness of what is happening around the vehicle.</a:t>
            </a:r>
          </a:p>
          <a:p>
            <a:endParaRPr lang="en-US" dirty="0"/>
          </a:p>
        </p:txBody>
      </p:sp>
      <p:sp>
        <p:nvSpPr>
          <p:cNvPr id="4" name="Slide Number Placeholder 3"/>
          <p:cNvSpPr>
            <a:spLocks noGrp="1"/>
          </p:cNvSpPr>
          <p:nvPr>
            <p:ph type="sldNum" sz="quarter" idx="10"/>
          </p:nvPr>
        </p:nvSpPr>
        <p:spPr/>
        <p:txBody>
          <a:bodyPr/>
          <a:lstStyle/>
          <a:p>
            <a:fld id="{36EB2954-29CB-47D8-B925-FC1F6BD39324}" type="slidenum">
              <a:rPr lang="en-US" smtClean="0"/>
              <a:t>26</a:t>
            </a:fld>
            <a:endParaRPr lang="en-US"/>
          </a:p>
        </p:txBody>
      </p:sp>
    </p:spTree>
    <p:extLst>
      <p:ext uri="{BB962C8B-B14F-4D97-AF65-F5344CB8AC3E}">
        <p14:creationId xmlns:p14="http://schemas.microsoft.com/office/powerpoint/2010/main" val="2393152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2018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5/13/2019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5/13/2019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5/13/2019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2018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6.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6.pn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6.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2.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0B88D8-8820-498F-B063-96B81788C4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10" name="Title 1">
            <a:extLst>
              <a:ext uri="{FF2B5EF4-FFF2-40B4-BE49-F238E27FC236}">
                <a16:creationId xmlns:a16="http://schemas.microsoft.com/office/drawing/2014/main" id="{6200C13F-B1EC-44B6-A50B-F3F4F63B178F}"/>
              </a:ext>
            </a:extLst>
          </p:cNvPr>
          <p:cNvSpPr>
            <a:spLocks noGrp="1"/>
          </p:cNvSpPr>
          <p:nvPr>
            <p:ph type="ctrTitle"/>
          </p:nvPr>
        </p:nvSpPr>
        <p:spPr>
          <a:xfrm>
            <a:off x="137273" y="5029376"/>
            <a:ext cx="6060140" cy="1470025"/>
          </a:xfrm>
        </p:spPr>
        <p:txBody>
          <a:bodyPr>
            <a:noAutofit/>
          </a:bodyPr>
          <a:lstStyle/>
          <a:p>
            <a:pPr algn="l"/>
            <a:r>
              <a:rPr lang="en-US" sz="6600" dirty="0">
                <a:solidFill>
                  <a:schemeClr val="bg1"/>
                </a:solidFill>
                <a:effectLst>
                  <a:outerShdw blurRad="38100" dist="38100" dir="2700000" algn="tl">
                    <a:srgbClr val="000000">
                      <a:alpha val="43137"/>
                    </a:srgbClr>
                  </a:outerShdw>
                </a:effectLst>
              </a:rPr>
              <a:t>Distracted Driving</a:t>
            </a:r>
          </a:p>
        </p:txBody>
      </p:sp>
      <p:sp>
        <p:nvSpPr>
          <p:cNvPr id="11" name="TextBox 10">
            <a:extLst>
              <a:ext uri="{FF2B5EF4-FFF2-40B4-BE49-F238E27FC236}">
                <a16:creationId xmlns:a16="http://schemas.microsoft.com/office/drawing/2014/main" id="{A81EAC76-7917-4033-A515-1B7BF9C3C3EA}"/>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2" name="TextBox 11">
            <a:extLst>
              <a:ext uri="{FF2B5EF4-FFF2-40B4-BE49-F238E27FC236}">
                <a16:creationId xmlns:a16="http://schemas.microsoft.com/office/drawing/2014/main" id="{5919CDDF-AA5A-43FB-A808-91A03BEDB97A}"/>
              </a:ext>
            </a:extLst>
          </p:cNvPr>
          <p:cNvSpPr txBox="1"/>
          <p:nvPr/>
        </p:nvSpPr>
        <p:spPr>
          <a:xfrm>
            <a:off x="6096000" y="3551376"/>
            <a:ext cx="3038011" cy="3170099"/>
          </a:xfrm>
          <a:prstGeom prst="rect">
            <a:avLst/>
          </a:prstGeom>
          <a:noFill/>
        </p:spPr>
        <p:txBody>
          <a:bodyPr wrap="none" rtlCol="0">
            <a:spAutoFit/>
          </a:bodyPr>
          <a:lstStyle/>
          <a:p>
            <a:r>
              <a:rPr lang="en-US" sz="20000" dirty="0">
                <a:solidFill>
                  <a:schemeClr val="bg1"/>
                </a:solidFill>
              </a:rPr>
              <a:t>10</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DF34645-68E2-4D93-BDC2-F91E30425ECA}"/>
              </a:ext>
            </a:extLst>
          </p:cNvPr>
          <p:cNvSpPr/>
          <p:nvPr/>
        </p:nvSpPr>
        <p:spPr>
          <a:xfrm>
            <a:off x="0" y="274638"/>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2">
            <a:extLst>
              <a:ext uri="{FF2B5EF4-FFF2-40B4-BE49-F238E27FC236}">
                <a16:creationId xmlns:a16="http://schemas.microsoft.com/office/drawing/2014/main" id="{57F98F37-390B-447F-BED6-1F740AFBBDD3}"/>
              </a:ext>
            </a:extLst>
          </p:cNvPr>
          <p:cNvSpPr>
            <a:spLocks noGrp="1"/>
          </p:cNvSpPr>
          <p:nvPr>
            <p:ph type="title"/>
          </p:nvPr>
        </p:nvSpPr>
        <p:spPr>
          <a:xfrm>
            <a:off x="457200" y="381000"/>
            <a:ext cx="8229600" cy="1143000"/>
          </a:xfrm>
        </p:spPr>
        <p:txBody>
          <a:bodyPr/>
          <a:lstStyle/>
          <a:p>
            <a:r>
              <a:rPr lang="en-US" dirty="0">
                <a:solidFill>
                  <a:srgbClr val="002D72"/>
                </a:solidFill>
              </a:rPr>
              <a:t>Introduction</a:t>
            </a:r>
          </a:p>
        </p:txBody>
      </p:sp>
      <p:pic>
        <p:nvPicPr>
          <p:cNvPr id="3" name="Picture 2">
            <a:extLst>
              <a:ext uri="{FF2B5EF4-FFF2-40B4-BE49-F238E27FC236}">
                <a16:creationId xmlns:a16="http://schemas.microsoft.com/office/drawing/2014/main" id="{F7CD3B80-438F-4716-A6FE-ACC672896E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81584"/>
            <a:ext cx="914400" cy="915815"/>
          </a:xfrm>
          <a:prstGeom prst="rect">
            <a:avLst/>
          </a:prstGeom>
        </p:spPr>
      </p:pic>
      <p:pic>
        <p:nvPicPr>
          <p:cNvPr id="5" name="Picture 4">
            <a:extLst>
              <a:ext uri="{FF2B5EF4-FFF2-40B4-BE49-F238E27FC236}">
                <a16:creationId xmlns:a16="http://schemas.microsoft.com/office/drawing/2014/main" id="{8977EB60-4D85-4C1C-85D1-745BFD3B2E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8437" y="496006"/>
            <a:ext cx="914400" cy="912987"/>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325E92-6B4B-4FB9-8446-AF41E2F26B06}"/>
              </a:ext>
            </a:extLst>
          </p:cNvPr>
          <p:cNvSpPr>
            <a:spLocks noGrp="1"/>
          </p:cNvSpPr>
          <p:nvPr>
            <p:ph idx="1"/>
          </p:nvPr>
        </p:nvSpPr>
        <p:spPr>
          <a:xfrm>
            <a:off x="990600" y="1600200"/>
            <a:ext cx="7162800" cy="4525963"/>
          </a:xfrm>
        </p:spPr>
        <p:txBody>
          <a:bodyPr/>
          <a:lstStyle/>
          <a:p>
            <a:pPr marL="0" indent="0">
              <a:spcBef>
                <a:spcPts val="600"/>
              </a:spcBef>
              <a:spcAft>
                <a:spcPts val="600"/>
              </a:spcAft>
              <a:buNone/>
            </a:pPr>
            <a:r>
              <a:rPr lang="en-US" sz="2400" dirty="0"/>
              <a:t>Upon completion of </a:t>
            </a:r>
            <a:r>
              <a:rPr lang="en-US" sz="2400"/>
              <a:t>this lesson, </a:t>
            </a:r>
            <a:r>
              <a:rPr lang="en-US" sz="2400" dirty="0"/>
              <a:t>you will be able to:</a:t>
            </a:r>
          </a:p>
          <a:p>
            <a:pPr marL="457200" indent="-457200">
              <a:spcBef>
                <a:spcPts val="600"/>
              </a:spcBef>
              <a:spcAft>
                <a:spcPts val="600"/>
              </a:spcAft>
              <a:buFont typeface="+mj-lt"/>
              <a:buAutoNum type="arabicPeriod"/>
            </a:pPr>
            <a:r>
              <a:rPr lang="en-US" sz="2400" dirty="0"/>
              <a:t>Identify common driving distractions</a:t>
            </a:r>
          </a:p>
          <a:p>
            <a:pPr marL="457200" lvl="0" indent="-457200">
              <a:spcBef>
                <a:spcPts val="600"/>
              </a:spcBef>
              <a:spcAft>
                <a:spcPts val="600"/>
              </a:spcAft>
              <a:buFont typeface="+mj-lt"/>
              <a:buAutoNum type="arabicPeriod"/>
            </a:pPr>
            <a:r>
              <a:rPr lang="en-US" sz="2400" dirty="0"/>
              <a:t>Describe how to prevent accidents caused by distracted driving</a:t>
            </a:r>
          </a:p>
          <a:p>
            <a:endParaRPr lang="en-US" dirty="0"/>
          </a:p>
        </p:txBody>
      </p:sp>
      <p:sp>
        <p:nvSpPr>
          <p:cNvPr id="3" name="Title 2">
            <a:extLst>
              <a:ext uri="{FF2B5EF4-FFF2-40B4-BE49-F238E27FC236}">
                <a16:creationId xmlns:a16="http://schemas.microsoft.com/office/drawing/2014/main" id="{7461AAE6-8961-4E0F-A19F-9857BF2A4B06}"/>
              </a:ext>
            </a:extLst>
          </p:cNvPr>
          <p:cNvSpPr>
            <a:spLocks noGrp="1"/>
          </p:cNvSpPr>
          <p:nvPr>
            <p:ph type="title"/>
          </p:nvPr>
        </p:nvSpPr>
        <p:spPr/>
        <p:txBody>
          <a:bodyPr/>
          <a:lstStyle/>
          <a:p>
            <a:r>
              <a:rPr lang="en-US" dirty="0">
                <a:solidFill>
                  <a:srgbClr val="002D72"/>
                </a:solidFill>
              </a:rPr>
              <a:t>Objectives</a:t>
            </a:r>
          </a:p>
        </p:txBody>
      </p:sp>
    </p:spTree>
    <p:custDataLst>
      <p:tags r:id="rId1"/>
    </p:custDataLst>
    <p:extLst>
      <p:ext uri="{BB962C8B-B14F-4D97-AF65-F5344CB8AC3E}">
        <p14:creationId xmlns:p14="http://schemas.microsoft.com/office/powerpoint/2010/main" val="3512338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3B3FBC-809E-4A41-A277-321900343B1E}"/>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3">
            <a:extLst>
              <a:ext uri="{FF2B5EF4-FFF2-40B4-BE49-F238E27FC236}">
                <a16:creationId xmlns:a16="http://schemas.microsoft.com/office/drawing/2014/main" id="{E33D5B62-7A3A-4839-8229-F89FE9D1C065}"/>
              </a:ext>
            </a:extLst>
          </p:cNvPr>
          <p:cNvSpPr txBox="1">
            <a:spLocks/>
          </p:cNvSpPr>
          <p:nvPr/>
        </p:nvSpPr>
        <p:spPr>
          <a:xfrm>
            <a:off x="1097280" y="4406900"/>
            <a:ext cx="804672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sz="3900" dirty="0">
                <a:solidFill>
                  <a:srgbClr val="002D72"/>
                </a:solidFill>
              </a:rPr>
              <a:t>Recognizing Driving Distractions</a:t>
            </a:r>
          </a:p>
        </p:txBody>
      </p:sp>
      <p:pic>
        <p:nvPicPr>
          <p:cNvPr id="3" name="Picture 2">
            <a:extLst>
              <a:ext uri="{FF2B5EF4-FFF2-40B4-BE49-F238E27FC236}">
                <a16:creationId xmlns:a16="http://schemas.microsoft.com/office/drawing/2014/main" id="{7E801B6D-0B9A-4762-846E-B8C6D85BCE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8200"/>
            <a:ext cx="914400" cy="912987"/>
          </a:xfrm>
          <a:prstGeom prst="rect">
            <a:avLst/>
          </a:prstGeom>
        </p:spPr>
      </p:pic>
    </p:spTree>
    <p:custDataLst>
      <p:tags r:id="rId1"/>
    </p:custDataLst>
    <p:extLst>
      <p:ext uri="{BB962C8B-B14F-4D97-AF65-F5344CB8AC3E}">
        <p14:creationId xmlns:p14="http://schemas.microsoft.com/office/powerpoint/2010/main" val="217897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DF70DE-A66F-480A-8DA4-DF4429607283}"/>
              </a:ext>
            </a:extLst>
          </p:cNvPr>
          <p:cNvSpPr>
            <a:spLocks noGrp="1"/>
          </p:cNvSpPr>
          <p:nvPr>
            <p:ph idx="1"/>
          </p:nvPr>
        </p:nvSpPr>
        <p:spPr>
          <a:xfrm>
            <a:off x="4876800" y="990600"/>
            <a:ext cx="3733800" cy="4800600"/>
          </a:xfrm>
        </p:spPr>
        <p:txBody>
          <a:bodyPr/>
          <a:lstStyle/>
          <a:p>
            <a:pPr marL="0" indent="0">
              <a:buNone/>
            </a:pPr>
            <a:r>
              <a:rPr lang="en-US" sz="3200" dirty="0"/>
              <a:t>Driving distractions can be:</a:t>
            </a:r>
          </a:p>
          <a:p>
            <a:pPr lvl="1">
              <a:buFont typeface="Arial" panose="020B0604020202020204" pitchFamily="34" charset="0"/>
              <a:buChar char="•"/>
            </a:pPr>
            <a:r>
              <a:rPr lang="en-US" dirty="0"/>
              <a:t>Visual</a:t>
            </a:r>
          </a:p>
          <a:p>
            <a:pPr lvl="1">
              <a:buFont typeface="Arial" panose="020B0604020202020204" pitchFamily="34" charset="0"/>
              <a:buChar char="•"/>
            </a:pPr>
            <a:r>
              <a:rPr lang="en-US" dirty="0"/>
              <a:t>Physical</a:t>
            </a:r>
          </a:p>
          <a:p>
            <a:pPr lvl="1">
              <a:buFont typeface="Arial" panose="020B0604020202020204" pitchFamily="34" charset="0"/>
              <a:buChar char="•"/>
            </a:pPr>
            <a:r>
              <a:rPr lang="en-US" dirty="0"/>
              <a:t>Mental</a:t>
            </a:r>
          </a:p>
          <a:p>
            <a:pPr lvl="1">
              <a:buFont typeface="Arial" panose="020B0604020202020204" pitchFamily="34" charset="0"/>
              <a:buChar char="•"/>
            </a:pPr>
            <a:r>
              <a:rPr lang="en-US" dirty="0"/>
              <a:t>A combination of all three</a:t>
            </a:r>
          </a:p>
        </p:txBody>
      </p:sp>
      <p:pic>
        <p:nvPicPr>
          <p:cNvPr id="4" name="Picture 3">
            <a:extLst>
              <a:ext uri="{FF2B5EF4-FFF2-40B4-BE49-F238E27FC236}">
                <a16:creationId xmlns:a16="http://schemas.microsoft.com/office/drawing/2014/main" id="{805F42C5-75EC-44C7-B423-6378D280F84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226225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688AA1-6D55-4655-B559-8CB30FA9098C}"/>
              </a:ext>
            </a:extLst>
          </p:cNvPr>
          <p:cNvSpPr>
            <a:spLocks noGrp="1"/>
          </p:cNvSpPr>
          <p:nvPr>
            <p:ph idx="1"/>
          </p:nvPr>
        </p:nvSpPr>
        <p:spPr>
          <a:xfrm>
            <a:off x="245705" y="1288491"/>
            <a:ext cx="3792895" cy="4578909"/>
          </a:xfrm>
        </p:spPr>
        <p:txBody>
          <a:bodyPr/>
          <a:lstStyle/>
          <a:p>
            <a:pPr marL="0" indent="0" algn="ctr">
              <a:buNone/>
            </a:pPr>
            <a:r>
              <a:rPr lang="en-US" sz="3200" b="1" dirty="0">
                <a:solidFill>
                  <a:srgbClr val="002D72"/>
                </a:solidFill>
              </a:rPr>
              <a:t>Visual distractions </a:t>
            </a:r>
            <a:r>
              <a:rPr lang="en-US" sz="2800" dirty="0"/>
              <a:t>cause you to </a:t>
            </a:r>
            <a:r>
              <a:rPr lang="en-US" sz="2800" dirty="0">
                <a:solidFill>
                  <a:srgbClr val="002D72"/>
                </a:solidFill>
              </a:rPr>
              <a:t>focus your attention away from driving.</a:t>
            </a:r>
            <a:r>
              <a:rPr lang="en-US" sz="2800" dirty="0"/>
              <a:t> </a:t>
            </a:r>
          </a:p>
          <a:p>
            <a:pPr marL="0" indent="0" algn="ctr">
              <a:buNone/>
            </a:pPr>
            <a:r>
              <a:rPr lang="en-US" sz="2800" dirty="0"/>
              <a:t>You can’t give them more than a </a:t>
            </a:r>
            <a:r>
              <a:rPr lang="en-US" sz="2800" dirty="0">
                <a:solidFill>
                  <a:srgbClr val="002D72"/>
                </a:solidFill>
              </a:rPr>
              <a:t>brief glance</a:t>
            </a:r>
            <a:r>
              <a:rPr lang="en-US" sz="2800" dirty="0"/>
              <a:t> while driving. </a:t>
            </a:r>
          </a:p>
        </p:txBody>
      </p:sp>
      <p:pic>
        <p:nvPicPr>
          <p:cNvPr id="6" name="Picture 5">
            <a:extLst>
              <a:ext uri="{FF2B5EF4-FFF2-40B4-BE49-F238E27FC236}">
                <a16:creationId xmlns:a16="http://schemas.microsoft.com/office/drawing/2014/main" id="{22CC73FE-9268-48DD-AB9F-A5A1EB856A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106638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FCE1F3-1F18-4FD4-82DE-5621B43F21D5}"/>
              </a:ext>
            </a:extLst>
          </p:cNvPr>
          <p:cNvSpPr>
            <a:spLocks noGrp="1"/>
          </p:cNvSpPr>
          <p:nvPr>
            <p:ph idx="1"/>
          </p:nvPr>
        </p:nvSpPr>
        <p:spPr>
          <a:xfrm>
            <a:off x="4648200" y="987552"/>
            <a:ext cx="4343400" cy="4525963"/>
          </a:xfrm>
        </p:spPr>
        <p:txBody>
          <a:bodyPr/>
          <a:lstStyle/>
          <a:p>
            <a:pPr marL="0" indent="0" algn="ctr">
              <a:buNone/>
            </a:pPr>
            <a:r>
              <a:rPr lang="en-US" sz="3200" b="1" dirty="0">
                <a:solidFill>
                  <a:srgbClr val="002D72"/>
                </a:solidFill>
              </a:rPr>
              <a:t>Physical distractions </a:t>
            </a:r>
            <a:r>
              <a:rPr lang="en-US" sz="2800" dirty="0"/>
              <a:t>include things that make you </a:t>
            </a:r>
            <a:r>
              <a:rPr lang="en-US" sz="2800" dirty="0">
                <a:solidFill>
                  <a:srgbClr val="002D72"/>
                </a:solidFill>
              </a:rPr>
              <a:t>take your hands off the wheel,</a:t>
            </a:r>
            <a:r>
              <a:rPr lang="en-US" sz="2800" dirty="0"/>
              <a:t> like eating </a:t>
            </a:r>
            <a:br>
              <a:rPr lang="en-US" sz="2800" dirty="0"/>
            </a:br>
            <a:r>
              <a:rPr lang="en-US" sz="2800" dirty="0"/>
              <a:t>or drinking.</a:t>
            </a:r>
          </a:p>
        </p:txBody>
      </p:sp>
      <p:pic>
        <p:nvPicPr>
          <p:cNvPr id="9" name="Picture 8">
            <a:extLst>
              <a:ext uri="{FF2B5EF4-FFF2-40B4-BE49-F238E27FC236}">
                <a16:creationId xmlns:a16="http://schemas.microsoft.com/office/drawing/2014/main" id="{D700092F-F6E3-423E-A9D8-6798632705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4572001" cy="6858000"/>
          </a:xfrm>
          <a:prstGeom prst="rect">
            <a:avLst/>
          </a:prstGeom>
          <a:ln w="12700">
            <a:noFill/>
          </a:ln>
          <a:effectLst/>
        </p:spPr>
      </p:pic>
    </p:spTree>
    <p:custDataLst>
      <p:tags r:id="rId1"/>
    </p:custDataLst>
    <p:extLst>
      <p:ext uri="{BB962C8B-B14F-4D97-AF65-F5344CB8AC3E}">
        <p14:creationId xmlns:p14="http://schemas.microsoft.com/office/powerpoint/2010/main" val="787177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57603F-DA5F-4EC1-AA2D-638470AD4C51}"/>
              </a:ext>
            </a:extLst>
          </p:cNvPr>
          <p:cNvSpPr>
            <a:spLocks noGrp="1"/>
          </p:cNvSpPr>
          <p:nvPr>
            <p:ph idx="1"/>
          </p:nvPr>
        </p:nvSpPr>
        <p:spPr>
          <a:xfrm>
            <a:off x="246888" y="1646237"/>
            <a:ext cx="3962400" cy="4525963"/>
          </a:xfrm>
        </p:spPr>
        <p:txBody>
          <a:bodyPr/>
          <a:lstStyle/>
          <a:p>
            <a:pPr marL="0" indent="0" algn="ctr">
              <a:spcBef>
                <a:spcPts val="0"/>
              </a:spcBef>
              <a:buNone/>
            </a:pPr>
            <a:r>
              <a:rPr lang="en-US" sz="3200" b="1" dirty="0">
                <a:solidFill>
                  <a:srgbClr val="002D72"/>
                </a:solidFill>
              </a:rPr>
              <a:t>Mental distractions </a:t>
            </a:r>
            <a:r>
              <a:rPr lang="en-US" sz="2800" dirty="0"/>
              <a:t>are thoughts that </a:t>
            </a:r>
            <a:r>
              <a:rPr lang="en-US" sz="2800" dirty="0">
                <a:solidFill>
                  <a:srgbClr val="002D72"/>
                </a:solidFill>
              </a:rPr>
              <a:t>make your mind wander </a:t>
            </a:r>
            <a:r>
              <a:rPr lang="en-US" sz="2800" dirty="0"/>
              <a:t>to something other than your driving. </a:t>
            </a:r>
          </a:p>
        </p:txBody>
      </p:sp>
      <p:pic>
        <p:nvPicPr>
          <p:cNvPr id="7" name="Picture 6">
            <a:extLst>
              <a:ext uri="{FF2B5EF4-FFF2-40B4-BE49-F238E27FC236}">
                <a16:creationId xmlns:a16="http://schemas.microsoft.com/office/drawing/2014/main" id="{F4A30C72-B045-4698-BC77-8909824F1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4273753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33DAC8-4C8F-4280-A3E6-2B5AB1995AEF}"/>
              </a:ext>
            </a:extLst>
          </p:cNvPr>
          <p:cNvSpPr>
            <a:spLocks noGrp="1"/>
          </p:cNvSpPr>
          <p:nvPr>
            <p:ph idx="1"/>
          </p:nvPr>
        </p:nvSpPr>
        <p:spPr>
          <a:xfrm>
            <a:off x="4572000" y="1600200"/>
            <a:ext cx="4267200" cy="4525963"/>
          </a:xfrm>
        </p:spPr>
        <p:txBody>
          <a:bodyPr/>
          <a:lstStyle/>
          <a:p>
            <a:pPr marL="0" indent="0" algn="ctr">
              <a:buNone/>
            </a:pPr>
            <a:r>
              <a:rPr lang="en-US" sz="2800" dirty="0"/>
              <a:t>The act of </a:t>
            </a:r>
            <a:r>
              <a:rPr lang="en-US" sz="3200" dirty="0">
                <a:solidFill>
                  <a:srgbClr val="002D72"/>
                </a:solidFill>
              </a:rPr>
              <a:t>listening</a:t>
            </a:r>
            <a:r>
              <a:rPr lang="en-US" sz="3200" dirty="0"/>
              <a:t> </a:t>
            </a:r>
            <a:r>
              <a:rPr lang="en-US" sz="2800" dirty="0"/>
              <a:t>can be a mental distraction.</a:t>
            </a:r>
          </a:p>
          <a:p>
            <a:pPr marL="0" indent="0" algn="ctr">
              <a:buNone/>
            </a:pPr>
            <a:endParaRPr lang="en-US" sz="3200" dirty="0">
              <a:solidFill>
                <a:srgbClr val="002D72"/>
              </a:solidFill>
            </a:endParaRPr>
          </a:p>
        </p:txBody>
      </p:sp>
      <p:pic>
        <p:nvPicPr>
          <p:cNvPr id="6" name="Picture 5">
            <a:extLst>
              <a:ext uri="{FF2B5EF4-FFF2-40B4-BE49-F238E27FC236}">
                <a16:creationId xmlns:a16="http://schemas.microsoft.com/office/drawing/2014/main" id="{11471173-0439-46EB-92BF-02570FE12E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4563406" cy="6858000"/>
          </a:xfrm>
          <a:prstGeom prst="rect">
            <a:avLst/>
          </a:prstGeom>
          <a:ln w="12700">
            <a:noFill/>
          </a:ln>
          <a:effectLst/>
        </p:spPr>
      </p:pic>
    </p:spTree>
    <p:custDataLst>
      <p:tags r:id="rId1"/>
    </p:custDataLst>
    <p:extLst>
      <p:ext uri="{BB962C8B-B14F-4D97-AF65-F5344CB8AC3E}">
        <p14:creationId xmlns:p14="http://schemas.microsoft.com/office/powerpoint/2010/main" val="3050282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507E2E-DC00-46DE-8E6A-BE09157446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374"/>
            <a:ext cx="4572000" cy="6858000"/>
          </a:xfrm>
          <a:prstGeom prst="rect">
            <a:avLst/>
          </a:prstGeom>
        </p:spPr>
      </p:pic>
      <p:sp>
        <p:nvSpPr>
          <p:cNvPr id="2" name="Content Placeholder 1">
            <a:extLst>
              <a:ext uri="{FF2B5EF4-FFF2-40B4-BE49-F238E27FC236}">
                <a16:creationId xmlns:a16="http://schemas.microsoft.com/office/drawing/2014/main" id="{7733DAC8-4C8F-4280-A3E6-2B5AB1995AEF}"/>
              </a:ext>
            </a:extLst>
          </p:cNvPr>
          <p:cNvSpPr>
            <a:spLocks noGrp="1"/>
          </p:cNvSpPr>
          <p:nvPr>
            <p:ph idx="1"/>
          </p:nvPr>
        </p:nvSpPr>
        <p:spPr>
          <a:xfrm>
            <a:off x="4712064" y="754855"/>
            <a:ext cx="4431936" cy="5417345"/>
          </a:xfrm>
        </p:spPr>
        <p:txBody>
          <a:bodyPr/>
          <a:lstStyle/>
          <a:p>
            <a:pPr marL="0" indent="0" algn="ctr">
              <a:buNone/>
            </a:pPr>
            <a:r>
              <a:rPr lang="en-US" sz="3200" dirty="0">
                <a:solidFill>
                  <a:srgbClr val="002D72"/>
                </a:solidFill>
              </a:rPr>
              <a:t>Inattention blindness </a:t>
            </a:r>
            <a:br>
              <a:rPr lang="en-US" sz="3200" dirty="0">
                <a:solidFill>
                  <a:srgbClr val="002D72"/>
                </a:solidFill>
              </a:rPr>
            </a:br>
            <a:r>
              <a:rPr lang="en-US" sz="2800" dirty="0"/>
              <a:t>is when you miss seeing something, even it it’s directly in your line </a:t>
            </a:r>
            <a:br>
              <a:rPr lang="en-US" sz="2800" dirty="0"/>
            </a:br>
            <a:r>
              <a:rPr lang="en-US" sz="2800" dirty="0"/>
              <a:t>of sight. </a:t>
            </a:r>
          </a:p>
          <a:p>
            <a:pPr marL="0" indent="0" algn="ctr">
              <a:buNone/>
            </a:pPr>
            <a:endParaRPr lang="en-US" sz="2800" dirty="0"/>
          </a:p>
          <a:p>
            <a:pPr marL="0" indent="0" algn="ctr">
              <a:buNone/>
            </a:pPr>
            <a:r>
              <a:rPr lang="en-US" sz="3200" dirty="0">
                <a:solidFill>
                  <a:srgbClr val="002D72"/>
                </a:solidFill>
              </a:rPr>
              <a:t>Highway hypnosis </a:t>
            </a:r>
            <a:br>
              <a:rPr lang="en-US" sz="3200" dirty="0">
                <a:solidFill>
                  <a:srgbClr val="002D72"/>
                </a:solidFill>
              </a:rPr>
            </a:br>
            <a:r>
              <a:rPr lang="en-US" sz="2800" dirty="0"/>
              <a:t>is the feeling of being in a trance caused from long periods of driving without any stimulation.</a:t>
            </a:r>
          </a:p>
        </p:txBody>
      </p:sp>
      <p:pic>
        <p:nvPicPr>
          <p:cNvPr id="5" name="Picture 4">
            <a:extLst>
              <a:ext uri="{FF2B5EF4-FFF2-40B4-BE49-F238E27FC236}">
                <a16:creationId xmlns:a16="http://schemas.microsoft.com/office/drawing/2014/main" id="{2A581939-1306-482B-BAFD-342CF0B6DC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1351620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11DD410-EAF8-4DE4-BB45-B73D50FC1EE4}"/>
              </a:ext>
            </a:extLst>
          </p:cNvPr>
          <p:cNvSpPr/>
          <p:nvPr/>
        </p:nvSpPr>
        <p:spPr>
          <a:xfrm>
            <a:off x="0" y="274638"/>
            <a:ext cx="9144000" cy="13716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0A1CA223-EA92-4729-A53D-6B48F134DF81}"/>
              </a:ext>
            </a:extLst>
          </p:cNvPr>
          <p:cNvSpPr txBox="1">
            <a:spLocks/>
          </p:cNvSpPr>
          <p:nvPr/>
        </p:nvSpPr>
        <p:spPr>
          <a:xfrm>
            <a:off x="457200" y="381000"/>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002D72"/>
                </a:solidFill>
              </a:rPr>
              <a:t>In Cab Technology</a:t>
            </a:r>
          </a:p>
        </p:txBody>
      </p:sp>
    </p:spTree>
    <p:custDataLst>
      <p:tags r:id="rId1"/>
    </p:custDataLst>
    <p:extLst>
      <p:ext uri="{BB962C8B-B14F-4D97-AF65-F5344CB8AC3E}">
        <p14:creationId xmlns:p14="http://schemas.microsoft.com/office/powerpoint/2010/main" val="3387773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C3E3D5-5BF1-4750-80FF-13385382371B}"/>
              </a:ext>
            </a:extLst>
          </p:cNvPr>
          <p:cNvSpPr>
            <a:spLocks noGrp="1"/>
          </p:cNvSpPr>
          <p:nvPr>
            <p:ph idx="1"/>
          </p:nvPr>
        </p:nvSpPr>
        <p:spPr>
          <a:xfrm>
            <a:off x="33231" y="1600200"/>
            <a:ext cx="4529392" cy="4525963"/>
          </a:xfrm>
        </p:spPr>
        <p:txBody>
          <a:bodyPr/>
          <a:lstStyle/>
          <a:p>
            <a:pPr marL="0" indent="0" algn="ctr">
              <a:spcBef>
                <a:spcPts val="0"/>
              </a:spcBef>
              <a:buNone/>
            </a:pPr>
            <a:r>
              <a:rPr lang="en-US" sz="2800" dirty="0"/>
              <a:t>Part 392, Subpart H of the </a:t>
            </a:r>
            <a:r>
              <a:rPr lang="en-US" sz="2800" dirty="0">
                <a:solidFill>
                  <a:srgbClr val="002D72"/>
                </a:solidFill>
              </a:rPr>
              <a:t>Federal Motor Carrier</a:t>
            </a:r>
          </a:p>
          <a:p>
            <a:pPr marL="0" indent="0" algn="ctr">
              <a:spcBef>
                <a:spcPts val="0"/>
              </a:spcBef>
              <a:buNone/>
            </a:pPr>
            <a:r>
              <a:rPr lang="en-US" sz="2800" dirty="0">
                <a:solidFill>
                  <a:srgbClr val="002D72"/>
                </a:solidFill>
              </a:rPr>
              <a:t>Safety Regulations</a:t>
            </a:r>
          </a:p>
          <a:p>
            <a:pPr marL="0" indent="0" algn="ctr">
              <a:spcBef>
                <a:spcPts val="0"/>
              </a:spcBef>
              <a:buNone/>
            </a:pPr>
            <a:r>
              <a:rPr lang="en-US" sz="2800" dirty="0"/>
              <a:t>limits the use of </a:t>
            </a:r>
            <a:br>
              <a:rPr lang="en-US" sz="2800" dirty="0"/>
            </a:br>
            <a:r>
              <a:rPr lang="en-US" sz="2800" dirty="0"/>
              <a:t>electronic devices by drivers of commercial motor vehicles. </a:t>
            </a:r>
          </a:p>
        </p:txBody>
      </p:sp>
      <p:pic>
        <p:nvPicPr>
          <p:cNvPr id="4" name="Picture 3">
            <a:extLst>
              <a:ext uri="{FF2B5EF4-FFF2-40B4-BE49-F238E27FC236}">
                <a16:creationId xmlns:a16="http://schemas.microsoft.com/office/drawing/2014/main" id="{909BB983-0E42-4393-B075-4D9DE37ECA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91931" y="0"/>
            <a:ext cx="4563405" cy="6858000"/>
          </a:xfrm>
          <a:prstGeom prst="rect">
            <a:avLst/>
          </a:prstGeom>
          <a:ln w="12700">
            <a:noFill/>
          </a:ln>
          <a:effectLst/>
        </p:spPr>
      </p:pic>
    </p:spTree>
    <p:custDataLst>
      <p:tags r:id="rId1"/>
    </p:custDataLst>
    <p:extLst>
      <p:ext uri="{BB962C8B-B14F-4D97-AF65-F5344CB8AC3E}">
        <p14:creationId xmlns:p14="http://schemas.microsoft.com/office/powerpoint/2010/main" val="506201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68CC19-3866-42FC-B970-E0715776A9AE}"/>
              </a:ext>
            </a:extLst>
          </p:cNvPr>
          <p:cNvSpPr>
            <a:spLocks noGrp="1"/>
          </p:cNvSpPr>
          <p:nvPr>
            <p:ph idx="1"/>
          </p:nvPr>
        </p:nvSpPr>
        <p:spPr>
          <a:xfrm>
            <a:off x="164123" y="1143000"/>
            <a:ext cx="4343400" cy="3733800"/>
          </a:xfrm>
        </p:spPr>
        <p:txBody>
          <a:bodyPr/>
          <a:lstStyle/>
          <a:p>
            <a:pPr marL="0" indent="0" algn="ctr">
              <a:buNone/>
            </a:pPr>
            <a:r>
              <a:rPr lang="en-US" sz="2800" dirty="0"/>
              <a:t>Section 392.80 of the FMCSRs </a:t>
            </a:r>
            <a:r>
              <a:rPr lang="en-US" sz="2800" b="1" dirty="0">
                <a:solidFill>
                  <a:srgbClr val="002D72"/>
                </a:solidFill>
              </a:rPr>
              <a:t>prohibits</a:t>
            </a:r>
            <a:r>
              <a:rPr lang="en-US" sz="2800" dirty="0"/>
              <a:t> a driver from </a:t>
            </a:r>
            <a:r>
              <a:rPr lang="en-US" sz="3200" b="1" dirty="0">
                <a:solidFill>
                  <a:srgbClr val="002D72"/>
                </a:solidFill>
              </a:rPr>
              <a:t>texting</a:t>
            </a:r>
            <a:r>
              <a:rPr lang="en-US" sz="2800" b="1" dirty="0">
                <a:solidFill>
                  <a:srgbClr val="002D72"/>
                </a:solidFill>
              </a:rPr>
              <a:t> while driving </a:t>
            </a:r>
            <a:r>
              <a:rPr lang="en-US" sz="2800" dirty="0"/>
              <a:t>a commercial motor vehicle.</a:t>
            </a:r>
          </a:p>
        </p:txBody>
      </p:sp>
      <p:sp>
        <p:nvSpPr>
          <p:cNvPr id="9" name="TextBox 8">
            <a:extLst>
              <a:ext uri="{FF2B5EF4-FFF2-40B4-BE49-F238E27FC236}">
                <a16:creationId xmlns:a16="http://schemas.microsoft.com/office/drawing/2014/main" id="{F1DA1EFB-B98F-4EC3-AC26-0EE5F7653751}"/>
              </a:ext>
            </a:extLst>
          </p:cNvPr>
          <p:cNvSpPr txBox="1"/>
          <p:nvPr/>
        </p:nvSpPr>
        <p:spPr>
          <a:xfrm>
            <a:off x="87923" y="4343400"/>
            <a:ext cx="4495800" cy="1508105"/>
          </a:xfrm>
          <a:prstGeom prst="rect">
            <a:avLst/>
          </a:prstGeom>
          <a:noFill/>
        </p:spPr>
        <p:txBody>
          <a:bodyPr wrap="square" rtlCol="0">
            <a:spAutoFit/>
          </a:bodyPr>
          <a:lstStyle/>
          <a:p>
            <a:pPr algn="ctr"/>
            <a:r>
              <a:rPr lang="en-US" sz="2400" dirty="0">
                <a:solidFill>
                  <a:schemeClr val="tx1">
                    <a:lumMod val="75000"/>
                    <a:lumOff val="25000"/>
                  </a:schemeClr>
                </a:solidFill>
              </a:rPr>
              <a:t>Texting combines all three types of distractions: visual, physical, and mental. </a:t>
            </a:r>
          </a:p>
          <a:p>
            <a:pPr algn="ctr"/>
            <a:endParaRPr lang="en-US" sz="2000" dirty="0">
              <a:solidFill>
                <a:schemeClr val="tx1">
                  <a:lumMod val="75000"/>
                  <a:lumOff val="25000"/>
                </a:schemeClr>
              </a:solidFill>
            </a:endParaRPr>
          </a:p>
        </p:txBody>
      </p:sp>
      <p:pic>
        <p:nvPicPr>
          <p:cNvPr id="4" name="Picture 3">
            <a:extLst>
              <a:ext uri="{FF2B5EF4-FFF2-40B4-BE49-F238E27FC236}">
                <a16:creationId xmlns:a16="http://schemas.microsoft.com/office/drawing/2014/main" id="{1770AED6-0E8F-4657-9E8F-60B27E1BE6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723" y="0"/>
            <a:ext cx="4572000" cy="6858000"/>
          </a:xfrm>
          <a:prstGeom prst="rect">
            <a:avLst/>
          </a:prstGeom>
        </p:spPr>
      </p:pic>
    </p:spTree>
    <p:custDataLst>
      <p:tags r:id="rId1"/>
    </p:custDataLst>
    <p:extLst>
      <p:ext uri="{BB962C8B-B14F-4D97-AF65-F5344CB8AC3E}">
        <p14:creationId xmlns:p14="http://schemas.microsoft.com/office/powerpoint/2010/main" val="3287822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BD6FE2-0EF9-4704-8C68-4402685F9636}"/>
              </a:ext>
            </a:extLst>
          </p:cNvPr>
          <p:cNvSpPr>
            <a:spLocks noGrp="1"/>
          </p:cNvSpPr>
          <p:nvPr>
            <p:ph idx="1"/>
          </p:nvPr>
        </p:nvSpPr>
        <p:spPr>
          <a:xfrm>
            <a:off x="4502285" y="412788"/>
            <a:ext cx="4648200" cy="2096673"/>
          </a:xfrm>
        </p:spPr>
        <p:txBody>
          <a:bodyPr/>
          <a:lstStyle/>
          <a:p>
            <a:pPr marL="0" indent="0" algn="ctr">
              <a:buNone/>
            </a:pPr>
            <a:r>
              <a:rPr lang="en-US" sz="2800" dirty="0"/>
              <a:t>Per Section 392.82 of the </a:t>
            </a:r>
            <a:r>
              <a:rPr lang="en-US" sz="2800" dirty="0" err="1"/>
              <a:t>FMCSRs</a:t>
            </a:r>
            <a:r>
              <a:rPr lang="en-US" sz="2800" dirty="0"/>
              <a:t>, drivers </a:t>
            </a:r>
            <a:r>
              <a:rPr lang="en-US" sz="2800" dirty="0">
                <a:solidFill>
                  <a:srgbClr val="002D72"/>
                </a:solidFill>
              </a:rPr>
              <a:t>cannot </a:t>
            </a:r>
            <a:r>
              <a:rPr lang="en-US" sz="2800" dirty="0"/>
              <a:t>reach for, hold, dial, or answer a cell phone while driving a CMV.</a:t>
            </a:r>
          </a:p>
        </p:txBody>
      </p:sp>
      <p:pic>
        <p:nvPicPr>
          <p:cNvPr id="6" name="Picture 5">
            <a:extLst>
              <a:ext uri="{FF2B5EF4-FFF2-40B4-BE49-F238E27FC236}">
                <a16:creationId xmlns:a16="http://schemas.microsoft.com/office/drawing/2014/main" id="{23015D84-D003-42F4-9801-D229189B4DF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0"/>
            <a:ext cx="4367883" cy="6858000"/>
          </a:xfrm>
          <a:prstGeom prst="rect">
            <a:avLst/>
          </a:prstGeom>
          <a:ln w="12700">
            <a:noFill/>
          </a:ln>
          <a:effectLst/>
        </p:spPr>
      </p:pic>
      <p:sp>
        <p:nvSpPr>
          <p:cNvPr id="3" name="TextBox 2">
            <a:extLst>
              <a:ext uri="{FF2B5EF4-FFF2-40B4-BE49-F238E27FC236}">
                <a16:creationId xmlns:a16="http://schemas.microsoft.com/office/drawing/2014/main" id="{7E6B7F77-9F3D-4A1A-83FF-6D9E18CA616B}"/>
              </a:ext>
            </a:extLst>
          </p:cNvPr>
          <p:cNvSpPr txBox="1"/>
          <p:nvPr/>
        </p:nvSpPr>
        <p:spPr>
          <a:xfrm>
            <a:off x="4419600" y="2895600"/>
            <a:ext cx="4648199" cy="954107"/>
          </a:xfrm>
          <a:prstGeom prst="rect">
            <a:avLst/>
          </a:prstGeom>
          <a:noFill/>
        </p:spPr>
        <p:txBody>
          <a:bodyPr wrap="square" rtlCol="0">
            <a:spAutoFit/>
          </a:bodyPr>
          <a:lstStyle/>
          <a:p>
            <a:pPr algn="ctr"/>
            <a:r>
              <a:rPr lang="en-US" sz="2800" b="1" i="1" dirty="0">
                <a:solidFill>
                  <a:srgbClr val="002D72"/>
                </a:solidFill>
              </a:rPr>
              <a:t>This applies even when temporarily stationary!</a:t>
            </a:r>
          </a:p>
        </p:txBody>
      </p:sp>
      <p:sp>
        <p:nvSpPr>
          <p:cNvPr id="4" name="TextBox 3">
            <a:extLst>
              <a:ext uri="{FF2B5EF4-FFF2-40B4-BE49-F238E27FC236}">
                <a16:creationId xmlns:a16="http://schemas.microsoft.com/office/drawing/2014/main" id="{305344E3-20B9-4D96-9211-F4E0885EE139}"/>
              </a:ext>
            </a:extLst>
          </p:cNvPr>
          <p:cNvSpPr txBox="1"/>
          <p:nvPr/>
        </p:nvSpPr>
        <p:spPr>
          <a:xfrm>
            <a:off x="4741844" y="3962400"/>
            <a:ext cx="4169082" cy="2616101"/>
          </a:xfrm>
          <a:prstGeom prst="rect">
            <a:avLst/>
          </a:prstGeom>
          <a:noFill/>
        </p:spPr>
        <p:txBody>
          <a:bodyPr wrap="square" rtlCol="0">
            <a:spAutoFit/>
          </a:bodyPr>
          <a:lstStyle/>
          <a:p>
            <a:pPr algn="ctr"/>
            <a:r>
              <a:rPr lang="en-US" sz="2800" dirty="0">
                <a:solidFill>
                  <a:schemeClr val="tx1">
                    <a:lumMod val="75000"/>
                    <a:lumOff val="25000"/>
                  </a:schemeClr>
                </a:solidFill>
              </a:rPr>
              <a:t>Hands-free feature on cell phones is allowed only when it is all manageable with a</a:t>
            </a:r>
            <a:r>
              <a:rPr lang="en-US" sz="2800" dirty="0"/>
              <a:t> </a:t>
            </a:r>
            <a:r>
              <a:rPr lang="en-US" sz="2800" dirty="0">
                <a:solidFill>
                  <a:srgbClr val="002D72"/>
                </a:solidFill>
              </a:rPr>
              <a:t>single button press.</a:t>
            </a:r>
          </a:p>
          <a:p>
            <a:pPr algn="ctr"/>
            <a:endParaRPr lang="en-US" sz="2400" dirty="0"/>
          </a:p>
        </p:txBody>
      </p:sp>
    </p:spTree>
    <p:custDataLst>
      <p:tags r:id="rId1"/>
    </p:custDataLst>
    <p:extLst>
      <p:ext uri="{BB962C8B-B14F-4D97-AF65-F5344CB8AC3E}">
        <p14:creationId xmlns:p14="http://schemas.microsoft.com/office/powerpoint/2010/main" val="2443453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417072-D36A-4F1D-8E4C-444E53445C71}"/>
              </a:ext>
            </a:extLst>
          </p:cNvPr>
          <p:cNvSpPr>
            <a:spLocks noGrp="1"/>
          </p:cNvSpPr>
          <p:nvPr>
            <p:ph idx="1"/>
          </p:nvPr>
        </p:nvSpPr>
        <p:spPr>
          <a:xfrm>
            <a:off x="145098" y="495300"/>
            <a:ext cx="3969702" cy="5638800"/>
          </a:xfrm>
        </p:spPr>
        <p:txBody>
          <a:bodyPr/>
          <a:lstStyle/>
          <a:p>
            <a:pPr marL="0" indent="0">
              <a:buNone/>
            </a:pPr>
            <a:r>
              <a:rPr lang="en-US" sz="3200" dirty="0"/>
              <a:t>Penalties include:</a:t>
            </a:r>
          </a:p>
          <a:p>
            <a:pPr lvl="1">
              <a:buFont typeface="Arial" panose="020B0604020202020204" pitchFamily="34" charset="0"/>
              <a:buChar char="•"/>
            </a:pPr>
            <a:r>
              <a:rPr lang="en-US" b="1" dirty="0">
                <a:solidFill>
                  <a:srgbClr val="002D72"/>
                </a:solidFill>
              </a:rPr>
              <a:t>Disqualification</a:t>
            </a:r>
            <a:r>
              <a:rPr lang="en-US" dirty="0"/>
              <a:t> for </a:t>
            </a:r>
            <a:r>
              <a:rPr lang="en-US" b="1" dirty="0">
                <a:solidFill>
                  <a:srgbClr val="002D72"/>
                </a:solidFill>
              </a:rPr>
              <a:t>60</a:t>
            </a:r>
            <a:r>
              <a:rPr lang="en-US" dirty="0"/>
              <a:t> </a:t>
            </a:r>
            <a:r>
              <a:rPr lang="en-US" b="1" dirty="0">
                <a:solidFill>
                  <a:srgbClr val="002D72"/>
                </a:solidFill>
              </a:rPr>
              <a:t>days </a:t>
            </a:r>
            <a:r>
              <a:rPr lang="en-US" dirty="0"/>
              <a:t>if </a:t>
            </a:r>
            <a:r>
              <a:rPr lang="en-US" b="1" dirty="0">
                <a:solidFill>
                  <a:srgbClr val="002D72"/>
                </a:solidFill>
              </a:rPr>
              <a:t>two</a:t>
            </a:r>
            <a:r>
              <a:rPr lang="en-US" dirty="0"/>
              <a:t> violations in a </a:t>
            </a:r>
            <a:br>
              <a:rPr lang="en-US" dirty="0"/>
            </a:br>
            <a:r>
              <a:rPr lang="en-US" dirty="0"/>
              <a:t>3-year period </a:t>
            </a:r>
          </a:p>
          <a:p>
            <a:pPr lvl="1">
              <a:buFont typeface="Arial" panose="020B0604020202020204" pitchFamily="34" charset="0"/>
              <a:buChar char="•"/>
            </a:pPr>
            <a:r>
              <a:rPr lang="en-US" b="1" dirty="0">
                <a:solidFill>
                  <a:srgbClr val="002D72"/>
                </a:solidFill>
              </a:rPr>
              <a:t>Disqualification</a:t>
            </a:r>
            <a:r>
              <a:rPr lang="en-US" dirty="0"/>
              <a:t> for </a:t>
            </a:r>
            <a:r>
              <a:rPr lang="en-US" b="1" dirty="0">
                <a:solidFill>
                  <a:srgbClr val="002D72"/>
                </a:solidFill>
              </a:rPr>
              <a:t>120</a:t>
            </a:r>
            <a:r>
              <a:rPr lang="en-US" dirty="0"/>
              <a:t> </a:t>
            </a:r>
            <a:r>
              <a:rPr lang="en-US" b="1" dirty="0">
                <a:solidFill>
                  <a:srgbClr val="002D72"/>
                </a:solidFill>
              </a:rPr>
              <a:t>days</a:t>
            </a:r>
            <a:r>
              <a:rPr lang="en-US" dirty="0"/>
              <a:t> if </a:t>
            </a:r>
            <a:r>
              <a:rPr lang="en-US" b="1" dirty="0">
                <a:solidFill>
                  <a:srgbClr val="002D72"/>
                </a:solidFill>
              </a:rPr>
              <a:t>three</a:t>
            </a:r>
            <a:r>
              <a:rPr lang="en-US" dirty="0"/>
              <a:t> violations in a 3-year period</a:t>
            </a:r>
          </a:p>
          <a:p>
            <a:pPr lvl="1">
              <a:buFont typeface="Arial" panose="020B0604020202020204" pitchFamily="34" charset="0"/>
              <a:buChar char="•"/>
            </a:pPr>
            <a:r>
              <a:rPr lang="en-US" dirty="0"/>
              <a:t>Possible </a:t>
            </a:r>
            <a:r>
              <a:rPr lang="en-US" b="1" dirty="0">
                <a:solidFill>
                  <a:srgbClr val="002D72"/>
                </a:solidFill>
              </a:rPr>
              <a:t>fine</a:t>
            </a:r>
          </a:p>
        </p:txBody>
      </p:sp>
      <p:pic>
        <p:nvPicPr>
          <p:cNvPr id="8" name="Picture 7">
            <a:extLst>
              <a:ext uri="{FF2B5EF4-FFF2-40B4-BE49-F238E27FC236}">
                <a16:creationId xmlns:a16="http://schemas.microsoft.com/office/drawing/2014/main" id="{A821FC08-7598-419E-8E63-BE7E181F64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1" y="-1"/>
            <a:ext cx="4563886" cy="6858000"/>
          </a:xfrm>
          <a:prstGeom prst="rect">
            <a:avLst/>
          </a:prstGeom>
          <a:ln w="12700">
            <a:noFill/>
          </a:ln>
          <a:effectLst/>
        </p:spPr>
      </p:pic>
    </p:spTree>
    <p:custDataLst>
      <p:tags r:id="rId1"/>
    </p:custDataLst>
    <p:extLst>
      <p:ext uri="{BB962C8B-B14F-4D97-AF65-F5344CB8AC3E}">
        <p14:creationId xmlns:p14="http://schemas.microsoft.com/office/powerpoint/2010/main" val="887837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57B3BF-58D7-4A08-AE95-8291A5AF6799}"/>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a:extLst>
              <a:ext uri="{FF2B5EF4-FFF2-40B4-BE49-F238E27FC236}">
                <a16:creationId xmlns:a16="http://schemas.microsoft.com/office/drawing/2014/main" id="{CFBF78CF-B7CE-447B-B2C0-00ADAF8069E0}"/>
              </a:ext>
            </a:extLst>
          </p:cNvPr>
          <p:cNvSpPr txBox="1">
            <a:spLocks/>
          </p:cNvSpPr>
          <p:nvPr/>
        </p:nvSpPr>
        <p:spPr>
          <a:xfrm>
            <a:off x="1097280" y="4406900"/>
            <a:ext cx="804672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002D72"/>
                </a:solidFill>
              </a:rPr>
              <a:t>Managing Driving Distractions</a:t>
            </a:r>
          </a:p>
        </p:txBody>
      </p:sp>
      <p:pic>
        <p:nvPicPr>
          <p:cNvPr id="3" name="Picture 2">
            <a:extLst>
              <a:ext uri="{FF2B5EF4-FFF2-40B4-BE49-F238E27FC236}">
                <a16:creationId xmlns:a16="http://schemas.microsoft.com/office/drawing/2014/main" id="{B3D8FB0E-FAF3-46AE-B58A-70D1979900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49613"/>
            <a:ext cx="914400" cy="912987"/>
          </a:xfrm>
          <a:prstGeom prst="rect">
            <a:avLst/>
          </a:prstGeom>
        </p:spPr>
      </p:pic>
    </p:spTree>
    <p:custDataLst>
      <p:tags r:id="rId1"/>
    </p:custDataLst>
    <p:extLst>
      <p:ext uri="{BB962C8B-B14F-4D97-AF65-F5344CB8AC3E}">
        <p14:creationId xmlns:p14="http://schemas.microsoft.com/office/powerpoint/2010/main" val="3852841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DE118E-9996-42F5-B3A3-D1A87B7AAC0C}"/>
              </a:ext>
            </a:extLst>
          </p:cNvPr>
          <p:cNvSpPr>
            <a:spLocks noGrp="1"/>
          </p:cNvSpPr>
          <p:nvPr>
            <p:ph idx="1"/>
          </p:nvPr>
        </p:nvSpPr>
        <p:spPr>
          <a:xfrm>
            <a:off x="0" y="304800"/>
            <a:ext cx="9144000" cy="914400"/>
          </a:xfrm>
        </p:spPr>
        <p:txBody>
          <a:bodyPr/>
          <a:lstStyle/>
          <a:p>
            <a:pPr marL="0" indent="0" algn="ctr">
              <a:buNone/>
            </a:pPr>
            <a:r>
              <a:rPr lang="en-US" sz="2800" dirty="0">
                <a:solidFill>
                  <a:schemeClr val="tx1"/>
                </a:solidFill>
              </a:rPr>
              <a:t>More often than not, distracted drivers are making a </a:t>
            </a:r>
            <a:r>
              <a:rPr lang="en-US" sz="2800" b="1" i="1" dirty="0">
                <a:solidFill>
                  <a:srgbClr val="002D72"/>
                </a:solidFill>
              </a:rPr>
              <a:t>conscious choice</a:t>
            </a:r>
            <a:r>
              <a:rPr lang="en-US" sz="2800" dirty="0">
                <a:solidFill>
                  <a:schemeClr val="tx1"/>
                </a:solidFill>
              </a:rPr>
              <a:t> to distract themselves from driving.</a:t>
            </a:r>
          </a:p>
          <a:p>
            <a:pPr marL="0" indent="0" algn="ctr">
              <a:buNone/>
            </a:pPr>
            <a:endParaRPr lang="en-US" sz="2800" dirty="0">
              <a:solidFill>
                <a:schemeClr val="tx1"/>
              </a:solidFill>
            </a:endParaRPr>
          </a:p>
        </p:txBody>
      </p:sp>
      <p:sp>
        <p:nvSpPr>
          <p:cNvPr id="7" name="TextBox 6">
            <a:extLst>
              <a:ext uri="{FF2B5EF4-FFF2-40B4-BE49-F238E27FC236}">
                <a16:creationId xmlns:a16="http://schemas.microsoft.com/office/drawing/2014/main" id="{73881DF8-5122-4ADC-B7B6-1C1B7708910C}"/>
              </a:ext>
            </a:extLst>
          </p:cNvPr>
          <p:cNvSpPr txBox="1"/>
          <p:nvPr/>
        </p:nvSpPr>
        <p:spPr>
          <a:xfrm>
            <a:off x="1038916" y="4967149"/>
            <a:ext cx="7079315" cy="1754326"/>
          </a:xfrm>
          <a:prstGeom prst="rect">
            <a:avLst/>
          </a:prstGeom>
          <a:noFill/>
        </p:spPr>
        <p:txBody>
          <a:bodyPr wrap="square" rtlCol="0">
            <a:spAutoFit/>
          </a:bodyPr>
          <a:lstStyle/>
          <a:p>
            <a:pPr algn="ctr"/>
            <a:r>
              <a:rPr lang="en-US" sz="2800" dirty="0"/>
              <a:t>Even if you have a handle on distractions, it’s equally important for you to </a:t>
            </a:r>
            <a:r>
              <a:rPr lang="en-US" sz="2800" b="1" i="1" dirty="0">
                <a:solidFill>
                  <a:srgbClr val="002D72"/>
                </a:solidFill>
              </a:rPr>
              <a:t>be aware of the unfocused drivers around you</a:t>
            </a:r>
            <a:r>
              <a:rPr lang="en-US" sz="2800" b="1" dirty="0">
                <a:solidFill>
                  <a:srgbClr val="002D72"/>
                </a:solidFill>
              </a:rPr>
              <a:t>.</a:t>
            </a:r>
          </a:p>
          <a:p>
            <a:pPr algn="ctr"/>
            <a:endParaRPr lang="en-US" sz="2400" dirty="0"/>
          </a:p>
        </p:txBody>
      </p:sp>
      <p:pic>
        <p:nvPicPr>
          <p:cNvPr id="4" name="Picture 3">
            <a:extLst>
              <a:ext uri="{FF2B5EF4-FFF2-40B4-BE49-F238E27FC236}">
                <a16:creationId xmlns:a16="http://schemas.microsoft.com/office/drawing/2014/main" id="{4EB05BD1-3D9A-428D-A630-16E2B84E451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500068"/>
            <a:ext cx="9144000" cy="3322737"/>
          </a:xfrm>
          <a:prstGeom prst="rect">
            <a:avLst/>
          </a:prstGeom>
        </p:spPr>
      </p:pic>
    </p:spTree>
    <p:custDataLst>
      <p:tags r:id="rId1"/>
    </p:custDataLst>
    <p:extLst>
      <p:ext uri="{BB962C8B-B14F-4D97-AF65-F5344CB8AC3E}">
        <p14:creationId xmlns:p14="http://schemas.microsoft.com/office/powerpoint/2010/main" val="4145013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5E900C-7C46-47F6-AECF-63922DE63576}"/>
              </a:ext>
            </a:extLst>
          </p:cNvPr>
          <p:cNvSpPr>
            <a:spLocks noGrp="1"/>
          </p:cNvSpPr>
          <p:nvPr>
            <p:ph idx="1"/>
          </p:nvPr>
        </p:nvSpPr>
        <p:spPr>
          <a:xfrm>
            <a:off x="457200" y="1295400"/>
            <a:ext cx="3733800" cy="3962400"/>
          </a:xfrm>
        </p:spPr>
        <p:txBody>
          <a:bodyPr/>
          <a:lstStyle/>
          <a:p>
            <a:pPr marL="0" indent="0" algn="ctr">
              <a:buNone/>
            </a:pPr>
            <a:r>
              <a:rPr lang="en-US" sz="3200" dirty="0"/>
              <a:t>There are a few steps that you can take to help you </a:t>
            </a:r>
            <a:r>
              <a:rPr lang="en-US" sz="3200" b="1" dirty="0">
                <a:solidFill>
                  <a:srgbClr val="002D72"/>
                </a:solidFill>
              </a:rPr>
              <a:t>avoid distractions </a:t>
            </a:r>
            <a:r>
              <a:rPr lang="en-US" sz="3200" dirty="0"/>
              <a:t>that could ultimately lead to an accident.</a:t>
            </a:r>
          </a:p>
          <a:p>
            <a:pPr marL="0" indent="0" algn="ctr">
              <a:buNone/>
            </a:pPr>
            <a:endParaRPr lang="en-US" sz="2800" dirty="0"/>
          </a:p>
        </p:txBody>
      </p:sp>
      <p:pic>
        <p:nvPicPr>
          <p:cNvPr id="4" name="Picture 3">
            <a:extLst>
              <a:ext uri="{FF2B5EF4-FFF2-40B4-BE49-F238E27FC236}">
                <a16:creationId xmlns:a16="http://schemas.microsoft.com/office/drawing/2014/main" id="{5C4BB54A-9071-4D59-9484-79BEAD5626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1" y="0"/>
            <a:ext cx="4564577" cy="6858000"/>
          </a:xfrm>
          <a:prstGeom prst="rect">
            <a:avLst/>
          </a:prstGeom>
          <a:ln w="12700">
            <a:noFill/>
          </a:ln>
          <a:effectLst/>
        </p:spPr>
      </p:pic>
    </p:spTree>
    <p:custDataLst>
      <p:tags r:id="rId1"/>
    </p:custDataLst>
    <p:extLst>
      <p:ext uri="{BB962C8B-B14F-4D97-AF65-F5344CB8AC3E}">
        <p14:creationId xmlns:p14="http://schemas.microsoft.com/office/powerpoint/2010/main" val="330189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3E4B90CE-2D10-4EB2-A5BF-8055F4C18EB4}"/>
              </a:ext>
            </a:extLst>
          </p:cNvPr>
          <p:cNvSpPr>
            <a:spLocks noGrp="1"/>
          </p:cNvSpPr>
          <p:nvPr>
            <p:ph type="title"/>
          </p:nvPr>
        </p:nvSpPr>
        <p:spPr>
          <a:xfrm>
            <a:off x="457200" y="274638"/>
            <a:ext cx="8229600" cy="1143000"/>
          </a:xfrm>
        </p:spPr>
        <p:txBody>
          <a:bodyPr>
            <a:normAutofit/>
          </a:bodyPr>
          <a:lstStyle/>
          <a:p>
            <a:r>
              <a:rPr lang="en-US" dirty="0">
                <a:solidFill>
                  <a:srgbClr val="002D72"/>
                </a:solidFill>
              </a:rPr>
              <a:t>Step 1: Stay Focused</a:t>
            </a:r>
          </a:p>
        </p:txBody>
      </p:sp>
      <p:pic>
        <p:nvPicPr>
          <p:cNvPr id="15" name="Picture 14">
            <a:extLst>
              <a:ext uri="{FF2B5EF4-FFF2-40B4-BE49-F238E27FC236}">
                <a16:creationId xmlns:a16="http://schemas.microsoft.com/office/drawing/2014/main" id="{F071C4D3-1176-4C53-B3B6-9B5CC6D065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4" y="1609344"/>
            <a:ext cx="7539113"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16" name="Content Placeholder 1">
            <a:extLst>
              <a:ext uri="{FF2B5EF4-FFF2-40B4-BE49-F238E27FC236}">
                <a16:creationId xmlns:a16="http://schemas.microsoft.com/office/drawing/2014/main" id="{0CB062B8-5EC7-4791-A6A4-157350D551A8}"/>
              </a:ext>
            </a:extLst>
          </p:cNvPr>
          <p:cNvSpPr txBox="1">
            <a:spLocks/>
          </p:cNvSpPr>
          <p:nvPr/>
        </p:nvSpPr>
        <p:spPr>
          <a:xfrm>
            <a:off x="762000" y="4727448"/>
            <a:ext cx="77724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Keep your focus on driving. Avoid being distracted by being prepared to drive before you start your trip. </a:t>
            </a:r>
          </a:p>
        </p:txBody>
      </p:sp>
    </p:spTree>
    <p:custDataLst>
      <p:tags r:id="rId1"/>
    </p:custDataLst>
    <p:extLst>
      <p:ext uri="{BB962C8B-B14F-4D97-AF65-F5344CB8AC3E}">
        <p14:creationId xmlns:p14="http://schemas.microsoft.com/office/powerpoint/2010/main" val="1194050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93021741-E281-48A9-94D6-9998D596DE08}"/>
              </a:ext>
            </a:extLst>
          </p:cNvPr>
          <p:cNvSpPr>
            <a:spLocks noGrp="1"/>
          </p:cNvSpPr>
          <p:nvPr>
            <p:ph type="title"/>
          </p:nvPr>
        </p:nvSpPr>
        <p:spPr>
          <a:xfrm>
            <a:off x="457200" y="274638"/>
            <a:ext cx="8229600" cy="1143000"/>
          </a:xfrm>
        </p:spPr>
        <p:txBody>
          <a:bodyPr>
            <a:normAutofit/>
          </a:bodyPr>
          <a:lstStyle/>
          <a:p>
            <a:r>
              <a:rPr lang="en-US" dirty="0">
                <a:solidFill>
                  <a:srgbClr val="002D72"/>
                </a:solidFill>
              </a:rPr>
              <a:t>Step 2: Recognize the Signs</a:t>
            </a:r>
          </a:p>
        </p:txBody>
      </p:sp>
      <p:pic>
        <p:nvPicPr>
          <p:cNvPr id="12" name="Picture 11">
            <a:extLst>
              <a:ext uri="{FF2B5EF4-FFF2-40B4-BE49-F238E27FC236}">
                <a16:creationId xmlns:a16="http://schemas.microsoft.com/office/drawing/2014/main" id="{8D357A8F-0E26-463D-B5DE-22FBD30905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4" y="1609344"/>
            <a:ext cx="7539113" cy="2971798"/>
          </a:xfrm>
          <a:prstGeom prst="rect">
            <a:avLst/>
          </a:prstGeom>
          <a:ln w="12700">
            <a:solidFill>
              <a:schemeClr val="tx1"/>
            </a:solidFill>
          </a:ln>
          <a:effectLst>
            <a:outerShdw blurRad="50800" dist="38100" dir="5400000" algn="t" rotWithShape="0">
              <a:prstClr val="black">
                <a:alpha val="40000"/>
              </a:prstClr>
            </a:outerShdw>
          </a:effectLst>
        </p:spPr>
      </p:pic>
      <p:sp>
        <p:nvSpPr>
          <p:cNvPr id="13" name="Content Placeholder 1">
            <a:extLst>
              <a:ext uri="{FF2B5EF4-FFF2-40B4-BE49-F238E27FC236}">
                <a16:creationId xmlns:a16="http://schemas.microsoft.com/office/drawing/2014/main" id="{C0E4C24E-0802-4CFE-9092-A6D5C2A1D8FA}"/>
              </a:ext>
            </a:extLst>
          </p:cNvPr>
          <p:cNvSpPr txBox="1">
            <a:spLocks/>
          </p:cNvSpPr>
          <p:nvPr/>
        </p:nvSpPr>
        <p:spPr>
          <a:xfrm>
            <a:off x="762000" y="4727448"/>
            <a:ext cx="77724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Recognize the signs of distracted drivers. Remember to scan for potential hazards.</a:t>
            </a:r>
          </a:p>
        </p:txBody>
      </p:sp>
    </p:spTree>
    <p:custDataLst>
      <p:tags r:id="rId1"/>
    </p:custDataLst>
    <p:extLst>
      <p:ext uri="{BB962C8B-B14F-4D97-AF65-F5344CB8AC3E}">
        <p14:creationId xmlns:p14="http://schemas.microsoft.com/office/powerpoint/2010/main" val="4096882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FC7E9691-0065-4A69-81F5-B4DBB2F56FD7}"/>
              </a:ext>
            </a:extLst>
          </p:cNvPr>
          <p:cNvSpPr>
            <a:spLocks noGrp="1"/>
          </p:cNvSpPr>
          <p:nvPr>
            <p:ph type="title"/>
          </p:nvPr>
        </p:nvSpPr>
        <p:spPr>
          <a:xfrm>
            <a:off x="0" y="274638"/>
            <a:ext cx="9144000" cy="1143000"/>
          </a:xfrm>
        </p:spPr>
        <p:txBody>
          <a:bodyPr>
            <a:normAutofit/>
          </a:bodyPr>
          <a:lstStyle/>
          <a:p>
            <a:r>
              <a:rPr lang="en-US" dirty="0">
                <a:solidFill>
                  <a:srgbClr val="002D72"/>
                </a:solidFill>
              </a:rPr>
              <a:t>Step 3: Manage Distracted Drivers</a:t>
            </a:r>
          </a:p>
        </p:txBody>
      </p:sp>
      <p:pic>
        <p:nvPicPr>
          <p:cNvPr id="11" name="Picture 10">
            <a:extLst>
              <a:ext uri="{FF2B5EF4-FFF2-40B4-BE49-F238E27FC236}">
                <a16:creationId xmlns:a16="http://schemas.microsoft.com/office/drawing/2014/main" id="{8EE3B2F8-11D2-444D-B13C-BE0BA9BEC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5" y="1609344"/>
            <a:ext cx="7539110" cy="2971798"/>
          </a:xfrm>
          <a:prstGeom prst="rect">
            <a:avLst/>
          </a:prstGeom>
          <a:ln w="12700">
            <a:solidFill>
              <a:schemeClr val="tx1"/>
            </a:solidFill>
          </a:ln>
          <a:effectLst>
            <a:outerShdw blurRad="50800" dist="38100" dir="5400000" algn="t" rotWithShape="0">
              <a:prstClr val="black">
                <a:alpha val="40000"/>
              </a:prstClr>
            </a:outerShdw>
          </a:effectLst>
        </p:spPr>
      </p:pic>
      <p:sp>
        <p:nvSpPr>
          <p:cNvPr id="12" name="Content Placeholder 1">
            <a:extLst>
              <a:ext uri="{FF2B5EF4-FFF2-40B4-BE49-F238E27FC236}">
                <a16:creationId xmlns:a16="http://schemas.microsoft.com/office/drawing/2014/main" id="{5784AE96-4F3B-4FE9-820D-1CDCD0854E1B}"/>
              </a:ext>
            </a:extLst>
          </p:cNvPr>
          <p:cNvSpPr txBox="1">
            <a:spLocks/>
          </p:cNvSpPr>
          <p:nvPr/>
        </p:nvSpPr>
        <p:spPr>
          <a:xfrm>
            <a:off x="762000" y="4727448"/>
            <a:ext cx="80010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Separate yourself from distracted drivers. At 40 mph, you need about one second in distance for every 10 feet of vehicle length. </a:t>
            </a:r>
          </a:p>
        </p:txBody>
      </p:sp>
    </p:spTree>
    <p:custDataLst>
      <p:tags r:id="rId1"/>
    </p:custDataLst>
    <p:extLst>
      <p:ext uri="{BB962C8B-B14F-4D97-AF65-F5344CB8AC3E}">
        <p14:creationId xmlns:p14="http://schemas.microsoft.com/office/powerpoint/2010/main" val="148126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6DE41CC-7249-47BD-BC84-9D2599149B9F}"/>
              </a:ext>
            </a:extLst>
          </p:cNvPr>
          <p:cNvSpPr/>
          <p:nvPr/>
        </p:nvSpPr>
        <p:spPr>
          <a:xfrm>
            <a:off x="0" y="-1"/>
            <a:ext cx="4114800" cy="3184743"/>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E129BF8D-1F5C-4E55-B5DF-143406D813C5}"/>
              </a:ext>
            </a:extLst>
          </p:cNvPr>
          <p:cNvSpPr txBox="1"/>
          <p:nvPr/>
        </p:nvSpPr>
        <p:spPr>
          <a:xfrm>
            <a:off x="152400" y="76200"/>
            <a:ext cx="4267200" cy="3108543"/>
          </a:xfrm>
          <a:prstGeom prst="rect">
            <a:avLst/>
          </a:prstGeom>
          <a:noFill/>
        </p:spPr>
        <p:txBody>
          <a:bodyPr wrap="square" rtlCol="0">
            <a:spAutoFit/>
          </a:bodyPr>
          <a:lstStyle/>
          <a:p>
            <a:r>
              <a:rPr lang="en-US" sz="2800" dirty="0">
                <a:solidFill>
                  <a:schemeClr val="tx1">
                    <a:lumMod val="75000"/>
                    <a:lumOff val="25000"/>
                  </a:schemeClr>
                </a:solidFill>
              </a:rPr>
              <a:t>If you can’t create a safety cushion between you and a distracted driver, and you can’t move out of the other driver's way, try to establish eye contact.</a:t>
            </a:r>
          </a:p>
        </p:txBody>
      </p:sp>
    </p:spTree>
    <p:custDataLst>
      <p:tags r:id="rId1"/>
    </p:custDataLst>
    <p:extLst>
      <p:ext uri="{BB962C8B-B14F-4D97-AF65-F5344CB8AC3E}">
        <p14:creationId xmlns:p14="http://schemas.microsoft.com/office/powerpoint/2010/main" val="2265343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C6E20D-3CB8-44AA-8D1D-A5A911DDAAF1}"/>
              </a:ext>
            </a:extLst>
          </p:cNvPr>
          <p:cNvSpPr>
            <a:spLocks noGrp="1"/>
          </p:cNvSpPr>
          <p:nvPr>
            <p:ph idx="1"/>
          </p:nvPr>
        </p:nvSpPr>
        <p:spPr>
          <a:xfrm>
            <a:off x="533400" y="304800"/>
            <a:ext cx="8077200" cy="5440362"/>
          </a:xfrm>
          <a:noFill/>
        </p:spPr>
        <p:txBody>
          <a:bodyPr/>
          <a:lstStyle/>
          <a:p>
            <a:pPr marL="0" lvl="0" indent="0">
              <a:spcBef>
                <a:spcPts val="600"/>
              </a:spcBef>
              <a:buNone/>
            </a:pPr>
            <a:r>
              <a:rPr lang="en-US" sz="4400" b="1" i="1" dirty="0">
                <a:solidFill>
                  <a:srgbClr val="002D72"/>
                </a:solidFill>
              </a:rPr>
              <a:t>Commit</a:t>
            </a:r>
            <a:r>
              <a:rPr lang="en-US" sz="4000" dirty="0"/>
              <a:t> to not driving while you’re distracted.</a:t>
            </a:r>
          </a:p>
          <a:p>
            <a:pPr marL="0" lvl="0" indent="0">
              <a:spcBef>
                <a:spcPts val="600"/>
              </a:spcBef>
              <a:buNone/>
            </a:pPr>
            <a:endParaRPr lang="en-US" sz="4000" dirty="0"/>
          </a:p>
          <a:p>
            <a:pPr marL="0" lvl="0" indent="0">
              <a:spcBef>
                <a:spcPts val="600"/>
              </a:spcBef>
              <a:buNone/>
            </a:pPr>
            <a:r>
              <a:rPr lang="en-US" sz="4400" b="1" i="1" dirty="0">
                <a:solidFill>
                  <a:srgbClr val="002D72"/>
                </a:solidFill>
              </a:rPr>
              <a:t>Watch</a:t>
            </a:r>
            <a:r>
              <a:rPr lang="en-US" sz="4000" dirty="0"/>
              <a:t> out for distracted drivers around you.</a:t>
            </a:r>
          </a:p>
          <a:p>
            <a:pPr marL="0" lvl="0" indent="0">
              <a:spcBef>
                <a:spcPts val="600"/>
              </a:spcBef>
              <a:buNone/>
            </a:pPr>
            <a:endParaRPr lang="en-US" sz="4000" dirty="0"/>
          </a:p>
          <a:p>
            <a:pPr marL="0" lvl="0" indent="0">
              <a:spcBef>
                <a:spcPts val="600"/>
              </a:spcBef>
              <a:buNone/>
            </a:pPr>
            <a:r>
              <a:rPr lang="en-US" sz="4400" b="1" i="1" dirty="0">
                <a:solidFill>
                  <a:srgbClr val="002D72"/>
                </a:solidFill>
              </a:rPr>
              <a:t>Respond </a:t>
            </a:r>
            <a:r>
              <a:rPr lang="en-US" sz="4000" dirty="0"/>
              <a:t>by managing distracted drivers once you spot them.</a:t>
            </a:r>
          </a:p>
        </p:txBody>
      </p:sp>
    </p:spTree>
    <p:custDataLst>
      <p:tags r:id="rId1"/>
    </p:custDataLst>
    <p:extLst>
      <p:ext uri="{BB962C8B-B14F-4D97-AF65-F5344CB8AC3E}">
        <p14:creationId xmlns:p14="http://schemas.microsoft.com/office/powerpoint/2010/main" val="4198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325E92-6B4B-4FB9-8446-AF41E2F26B06}"/>
              </a:ext>
            </a:extLst>
          </p:cNvPr>
          <p:cNvSpPr>
            <a:spLocks noGrp="1"/>
          </p:cNvSpPr>
          <p:nvPr>
            <p:ph idx="1"/>
          </p:nvPr>
        </p:nvSpPr>
        <p:spPr>
          <a:xfrm>
            <a:off x="990600" y="1600200"/>
            <a:ext cx="7162800" cy="4525963"/>
          </a:xfrm>
        </p:spPr>
        <p:txBody>
          <a:bodyPr/>
          <a:lstStyle/>
          <a:p>
            <a:pPr marL="0" indent="0">
              <a:spcBef>
                <a:spcPts val="600"/>
              </a:spcBef>
              <a:spcAft>
                <a:spcPts val="600"/>
              </a:spcAft>
              <a:buNone/>
            </a:pPr>
            <a:r>
              <a:rPr lang="en-US" sz="2400" dirty="0"/>
              <a:t>You should now be able to:</a:t>
            </a:r>
          </a:p>
          <a:p>
            <a:pPr marL="457200" indent="-457200">
              <a:spcBef>
                <a:spcPts val="600"/>
              </a:spcBef>
              <a:spcAft>
                <a:spcPts val="600"/>
              </a:spcAft>
              <a:buFont typeface="+mj-lt"/>
              <a:buAutoNum type="arabicPeriod"/>
            </a:pPr>
            <a:r>
              <a:rPr lang="en-US" sz="2400" dirty="0"/>
              <a:t>Identify common driving distractions</a:t>
            </a:r>
          </a:p>
          <a:p>
            <a:pPr marL="457200" lvl="0" indent="-457200">
              <a:spcBef>
                <a:spcPts val="600"/>
              </a:spcBef>
              <a:spcAft>
                <a:spcPts val="600"/>
              </a:spcAft>
              <a:buFont typeface="+mj-lt"/>
              <a:buAutoNum type="arabicPeriod"/>
            </a:pPr>
            <a:r>
              <a:rPr lang="en-US" sz="2400" dirty="0"/>
              <a:t>Describe how to prevent accidents caused by distracted driving</a:t>
            </a:r>
          </a:p>
          <a:p>
            <a:endParaRPr lang="en-US" dirty="0"/>
          </a:p>
        </p:txBody>
      </p:sp>
      <p:sp>
        <p:nvSpPr>
          <p:cNvPr id="3" name="Title 2">
            <a:extLst>
              <a:ext uri="{FF2B5EF4-FFF2-40B4-BE49-F238E27FC236}">
                <a16:creationId xmlns:a16="http://schemas.microsoft.com/office/drawing/2014/main" id="{7461AAE6-8961-4E0F-A19F-9857BF2A4B06}"/>
              </a:ext>
            </a:extLst>
          </p:cNvPr>
          <p:cNvSpPr>
            <a:spLocks noGrp="1"/>
          </p:cNvSpPr>
          <p:nvPr>
            <p:ph type="title"/>
          </p:nvPr>
        </p:nvSpPr>
        <p:spPr>
          <a:xfrm>
            <a:off x="990600" y="274638"/>
            <a:ext cx="7696200" cy="1143000"/>
          </a:xfrm>
        </p:spPr>
        <p:txBody>
          <a:bodyPr/>
          <a:lstStyle/>
          <a:p>
            <a:r>
              <a:rPr lang="en-US" dirty="0">
                <a:solidFill>
                  <a:srgbClr val="002D72"/>
                </a:solidFill>
              </a:rPr>
              <a:t>Objectives Review</a:t>
            </a:r>
          </a:p>
        </p:txBody>
      </p:sp>
      <p:sp>
        <p:nvSpPr>
          <p:cNvPr id="4" name="TextBox 3">
            <a:extLst>
              <a:ext uri="{FF2B5EF4-FFF2-40B4-BE49-F238E27FC236}">
                <a16:creationId xmlns:a16="http://schemas.microsoft.com/office/drawing/2014/main" id="{317A472D-139C-4813-A6B7-A2BEEBE2413C}"/>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3DC1468C-6D27-422A-99E7-E40267BA90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pic>
        <p:nvPicPr>
          <p:cNvPr id="8" name="Picture 7">
            <a:extLst>
              <a:ext uri="{FF2B5EF4-FFF2-40B4-BE49-F238E27FC236}">
                <a16:creationId xmlns:a16="http://schemas.microsoft.com/office/drawing/2014/main" id="{BFFA4056-0C60-4AF2-BC7C-A6EBF17A36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82880"/>
            <a:ext cx="914400" cy="914400"/>
          </a:xfrm>
          <a:prstGeom prst="rect">
            <a:avLst/>
          </a:prstGeom>
        </p:spPr>
      </p:pic>
    </p:spTree>
    <p:custDataLst>
      <p:tags r:id="rId1"/>
    </p:custDataLst>
    <p:extLst>
      <p:ext uri="{BB962C8B-B14F-4D97-AF65-F5344CB8AC3E}">
        <p14:creationId xmlns:p14="http://schemas.microsoft.com/office/powerpoint/2010/main" val="38741908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810</TotalTime>
  <Words>2192</Words>
  <Application>Microsoft Office PowerPoint</Application>
  <PresentationFormat>On-screen Show (4:3)</PresentationFormat>
  <Paragraphs>208</Paragraphs>
  <Slides>26</Slides>
  <Notes>24</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PowerPoint® Instructions</vt:lpstr>
      <vt:lpstr>PowerPoint Presentation</vt:lpstr>
      <vt:lpstr>Distracted Driving</vt:lpstr>
      <vt:lpstr>Introduction</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 1: Stay Focused</vt:lpstr>
      <vt:lpstr>Step 2: Recognize the Signs</vt:lpstr>
      <vt:lpstr>Step 3: Manage Distracted Drivers</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100</cp:revision>
  <dcterms:created xsi:type="dcterms:W3CDTF">2016-04-05T19:25:42Z</dcterms:created>
  <dcterms:modified xsi:type="dcterms:W3CDTF">2019-05-13T14:19:35Z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