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55" r:id="rId2"/>
    <p:sldId id="356" r:id="rId3"/>
    <p:sldId id="259" r:id="rId4"/>
    <p:sldId id="260" r:id="rId5"/>
    <p:sldId id="262" r:id="rId6"/>
    <p:sldId id="263" r:id="rId7"/>
    <p:sldId id="264" r:id="rId8"/>
    <p:sldId id="265" r:id="rId9"/>
    <p:sldId id="287" r:id="rId10"/>
    <p:sldId id="288" r:id="rId11"/>
    <p:sldId id="268" r:id="rId12"/>
    <p:sldId id="269" r:id="rId13"/>
    <p:sldId id="270" r:id="rId14"/>
    <p:sldId id="272" r:id="rId15"/>
    <p:sldId id="274" r:id="rId16"/>
    <p:sldId id="277" r:id="rId17"/>
    <p:sldId id="279" r:id="rId18"/>
    <p:sldId id="280" r:id="rId19"/>
    <p:sldId id="281" r:id="rId20"/>
    <p:sldId id="282" r:id="rId21"/>
    <p:sldId id="283" r:id="rId22"/>
    <p:sldId id="284" r:id="rId23"/>
    <p:sldId id="285" r:id="rId24"/>
    <p:sldId id="286" r:id="rId25"/>
    <p:sldId id="357" r:id="rId26"/>
  </p:sldIdLst>
  <p:sldSz cx="9144000" cy="6858000" type="screen4x3"/>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000"/>
    <a:srgbClr val="002D72"/>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82" autoAdjust="0"/>
  </p:normalViewPr>
  <p:slideViewPr>
    <p:cSldViewPr>
      <p:cViewPr varScale="1">
        <p:scale>
          <a:sx n="90" d="100"/>
          <a:sy n="90" d="100"/>
        </p:scale>
        <p:origin x="213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5C4800DC-B5A3-4F62-B9D6-2A44E3848008}"/>
    <pc:docChg chg="undo redo custSel delSld modSld modMainMaster">
      <pc:chgData name="Schillerstrom, Alicia" userId="aadea65f-8560-40c9-8276-a2c738ee0dc9" providerId="ADAL" clId="{5C4800DC-B5A3-4F62-B9D6-2A44E3848008}" dt="2019-02-08T16:57:25.230" v="1148" actId="20577"/>
      <pc:docMkLst>
        <pc:docMk/>
      </pc:docMkLst>
      <pc:sldChg chg="del">
        <pc:chgData name="Schillerstrom, Alicia" userId="aadea65f-8560-40c9-8276-a2c738ee0dc9" providerId="ADAL" clId="{5C4800DC-B5A3-4F62-B9D6-2A44E3848008}" dt="2019-02-07T18:35:22.778" v="38" actId="2696"/>
        <pc:sldMkLst>
          <pc:docMk/>
          <pc:sldMk cId="4221804120" sldId="258"/>
        </pc:sldMkLst>
      </pc:sldChg>
      <pc:sldChg chg="modSp modNotesTx">
        <pc:chgData name="Schillerstrom, Alicia" userId="aadea65f-8560-40c9-8276-a2c738ee0dc9" providerId="ADAL" clId="{5C4800DC-B5A3-4F62-B9D6-2A44E3848008}" dt="2019-02-08T16:57:25.230" v="1148" actId="20577"/>
        <pc:sldMkLst>
          <pc:docMk/>
          <pc:sldMk cId="2014558245" sldId="259"/>
        </pc:sldMkLst>
        <pc:spChg chg="mod">
          <ac:chgData name="Schillerstrom, Alicia" userId="aadea65f-8560-40c9-8276-a2c738ee0dc9" providerId="ADAL" clId="{5C4800DC-B5A3-4F62-B9D6-2A44E3848008}" dt="2019-02-07T18:34:58.570" v="13" actId="207"/>
          <ac:spMkLst>
            <pc:docMk/>
            <pc:sldMk cId="2014558245" sldId="259"/>
            <ac:spMk id="2" creationId="{424429AA-88E4-435A-8C59-F6B4E8A6AC98}"/>
          </ac:spMkLst>
        </pc:spChg>
        <pc:spChg chg="mod">
          <ac:chgData name="Schillerstrom, Alicia" userId="aadea65f-8560-40c9-8276-a2c738ee0dc9" providerId="ADAL" clId="{5C4800DC-B5A3-4F62-B9D6-2A44E3848008}" dt="2019-02-08T16:57:20.926" v="1147" actId="20577"/>
          <ac:spMkLst>
            <pc:docMk/>
            <pc:sldMk cId="2014558245" sldId="259"/>
            <ac:spMk id="3" creationId="{76414715-B94C-43AC-BD93-DF34E2DB9C31}"/>
          </ac:spMkLst>
        </pc:spChg>
      </pc:sldChg>
      <pc:sldChg chg="addSp delSp modSp">
        <pc:chgData name="Schillerstrom, Alicia" userId="aadea65f-8560-40c9-8276-a2c738ee0dc9" providerId="ADAL" clId="{5C4800DC-B5A3-4F62-B9D6-2A44E3848008}" dt="2019-02-07T20:17:26.069" v="829" actId="1076"/>
        <pc:sldMkLst>
          <pc:docMk/>
          <pc:sldMk cId="1956955830" sldId="260"/>
        </pc:sldMkLst>
        <pc:spChg chg="del">
          <ac:chgData name="Schillerstrom, Alicia" userId="aadea65f-8560-40c9-8276-a2c738ee0dc9" providerId="ADAL" clId="{5C4800DC-B5A3-4F62-B9D6-2A44E3848008}" dt="2019-02-07T18:35:14.267" v="24" actId="478"/>
          <ac:spMkLst>
            <pc:docMk/>
            <pc:sldMk cId="1956955830" sldId="260"/>
            <ac:spMk id="2" creationId="{E86A5BE0-F9E0-4856-A162-29DCF40915FD}"/>
          </ac:spMkLst>
        </pc:spChg>
        <pc:spChg chg="mod">
          <ac:chgData name="Schillerstrom, Alicia" userId="aadea65f-8560-40c9-8276-a2c738ee0dc9" providerId="ADAL" clId="{5C4800DC-B5A3-4F62-B9D6-2A44E3848008}" dt="2019-02-07T20:17:26.069" v="829" actId="1076"/>
          <ac:spMkLst>
            <pc:docMk/>
            <pc:sldMk cId="1956955830" sldId="260"/>
            <ac:spMk id="3" creationId="{27F00B5A-732B-4AC5-99CB-EF93B58C7AB0}"/>
          </ac:spMkLst>
        </pc:spChg>
        <pc:picChg chg="add mod ord modCrop">
          <ac:chgData name="Schillerstrom, Alicia" userId="aadea65f-8560-40c9-8276-a2c738ee0dc9" providerId="ADAL" clId="{5C4800DC-B5A3-4F62-B9D6-2A44E3848008}" dt="2019-02-07T20:16:59.869" v="822" actId="18131"/>
          <ac:picMkLst>
            <pc:docMk/>
            <pc:sldMk cId="1956955830" sldId="260"/>
            <ac:picMk id="5" creationId="{8817BC1F-9975-482E-A122-B9480FBAD809}"/>
          </ac:picMkLst>
        </pc:picChg>
      </pc:sldChg>
      <pc:sldChg chg="del">
        <pc:chgData name="Schillerstrom, Alicia" userId="aadea65f-8560-40c9-8276-a2c738ee0dc9" providerId="ADAL" clId="{5C4800DC-B5A3-4F62-B9D6-2A44E3848008}" dt="2019-02-07T18:35:51.655" v="55" actId="2696"/>
        <pc:sldMkLst>
          <pc:docMk/>
          <pc:sldMk cId="2683508737" sldId="261"/>
        </pc:sldMkLst>
      </pc:sldChg>
      <pc:sldChg chg="modSp">
        <pc:chgData name="Schillerstrom, Alicia" userId="aadea65f-8560-40c9-8276-a2c738ee0dc9" providerId="ADAL" clId="{5C4800DC-B5A3-4F62-B9D6-2A44E3848008}" dt="2019-02-07T18:35:48.592" v="54" actId="368"/>
        <pc:sldMkLst>
          <pc:docMk/>
          <pc:sldMk cId="165936785" sldId="262"/>
        </pc:sldMkLst>
        <pc:spChg chg="mod">
          <ac:chgData name="Schillerstrom, Alicia" userId="aadea65f-8560-40c9-8276-a2c738ee0dc9" providerId="ADAL" clId="{5C4800DC-B5A3-4F62-B9D6-2A44E3848008}" dt="2019-02-07T18:35:48.592" v="54" actId="368"/>
          <ac:spMkLst>
            <pc:docMk/>
            <pc:sldMk cId="165936785" sldId="262"/>
            <ac:spMk id="2" creationId="{2884643C-DCBF-4335-8581-CF4A664D7E54}"/>
          </ac:spMkLst>
        </pc:spChg>
        <pc:spChg chg="mod">
          <ac:chgData name="Schillerstrom, Alicia" userId="aadea65f-8560-40c9-8276-a2c738ee0dc9" providerId="ADAL" clId="{5C4800DC-B5A3-4F62-B9D6-2A44E3848008}" dt="2019-02-07T18:35:31.397" v="49" actId="20577"/>
          <ac:spMkLst>
            <pc:docMk/>
            <pc:sldMk cId="165936785" sldId="262"/>
            <ac:spMk id="3" creationId="{5E3E0A1D-F159-4DA7-9F81-7EE51136BA7A}"/>
          </ac:spMkLst>
        </pc:spChg>
      </pc:sldChg>
      <pc:sldChg chg="addSp delSp modSp">
        <pc:chgData name="Schillerstrom, Alicia" userId="aadea65f-8560-40c9-8276-a2c738ee0dc9" providerId="ADAL" clId="{5C4800DC-B5A3-4F62-B9D6-2A44E3848008}" dt="2019-02-08T15:39:55.845" v="842" actId="207"/>
        <pc:sldMkLst>
          <pc:docMk/>
          <pc:sldMk cId="3707461679" sldId="263"/>
        </pc:sldMkLst>
        <pc:spChg chg="del">
          <ac:chgData name="Schillerstrom, Alicia" userId="aadea65f-8560-40c9-8276-a2c738ee0dc9" providerId="ADAL" clId="{5C4800DC-B5A3-4F62-B9D6-2A44E3848008}" dt="2019-02-07T18:35:58.319" v="56" actId="478"/>
          <ac:spMkLst>
            <pc:docMk/>
            <pc:sldMk cId="3707461679" sldId="263"/>
            <ac:spMk id="2" creationId="{F4305AF8-1A8E-49FD-96B4-03B032CC8E41}"/>
          </ac:spMkLst>
        </pc:spChg>
        <pc:spChg chg="mod">
          <ac:chgData name="Schillerstrom, Alicia" userId="aadea65f-8560-40c9-8276-a2c738ee0dc9" providerId="ADAL" clId="{5C4800DC-B5A3-4F62-B9D6-2A44E3848008}" dt="2019-02-08T15:39:55.845" v="842" actId="207"/>
          <ac:spMkLst>
            <pc:docMk/>
            <pc:sldMk cId="3707461679" sldId="263"/>
            <ac:spMk id="3" creationId="{5F4E745F-4489-409D-A362-25C31AC083B3}"/>
          </ac:spMkLst>
        </pc:spChg>
        <pc:picChg chg="add mod ord modCrop">
          <ac:chgData name="Schillerstrom, Alicia" userId="aadea65f-8560-40c9-8276-a2c738ee0dc9" providerId="ADAL" clId="{5C4800DC-B5A3-4F62-B9D6-2A44E3848008}" dt="2019-02-08T15:39:38.621" v="836" actId="171"/>
          <ac:picMkLst>
            <pc:docMk/>
            <pc:sldMk cId="3707461679" sldId="263"/>
            <ac:picMk id="4" creationId="{3E1A99E5-A0D9-4418-A575-EB0156612D01}"/>
          </ac:picMkLst>
        </pc:picChg>
      </pc:sldChg>
      <pc:sldChg chg="addSp delSp modSp">
        <pc:chgData name="Schillerstrom, Alicia" userId="aadea65f-8560-40c9-8276-a2c738ee0dc9" providerId="ADAL" clId="{5C4800DC-B5A3-4F62-B9D6-2A44E3848008}" dt="2019-02-08T16:23:50.812" v="1036" actId="12788"/>
        <pc:sldMkLst>
          <pc:docMk/>
          <pc:sldMk cId="2216359599" sldId="264"/>
        </pc:sldMkLst>
        <pc:spChg chg="mod">
          <ac:chgData name="Schillerstrom, Alicia" userId="aadea65f-8560-40c9-8276-a2c738ee0dc9" providerId="ADAL" clId="{5C4800DC-B5A3-4F62-B9D6-2A44E3848008}" dt="2019-02-08T16:23:13.706" v="1028" actId="12788"/>
          <ac:spMkLst>
            <pc:docMk/>
            <pc:sldMk cId="2216359599" sldId="264"/>
            <ac:spMk id="2" creationId="{742FFBB8-13CF-40BB-AFA8-C41DF78FFECC}"/>
          </ac:spMkLst>
        </pc:spChg>
        <pc:spChg chg="del">
          <ac:chgData name="Schillerstrom, Alicia" userId="aadea65f-8560-40c9-8276-a2c738ee0dc9" providerId="ADAL" clId="{5C4800DC-B5A3-4F62-B9D6-2A44E3848008}" dt="2019-02-07T18:36:35.423" v="67" actId="478"/>
          <ac:spMkLst>
            <pc:docMk/>
            <pc:sldMk cId="2216359599" sldId="264"/>
            <ac:spMk id="3" creationId="{BDF26036-8A46-4A01-877F-62754DB18482}"/>
          </ac:spMkLst>
        </pc:spChg>
        <pc:spChg chg="add mod">
          <ac:chgData name="Schillerstrom, Alicia" userId="aadea65f-8560-40c9-8276-a2c738ee0dc9" providerId="ADAL" clId="{5C4800DC-B5A3-4F62-B9D6-2A44E3848008}" dt="2019-02-08T16:23:04.297" v="1026" actId="12788"/>
          <ac:spMkLst>
            <pc:docMk/>
            <pc:sldMk cId="2216359599" sldId="264"/>
            <ac:spMk id="5" creationId="{F9D85A0B-7B82-4655-9577-E7F3D0D4BEAD}"/>
          </ac:spMkLst>
        </pc:spChg>
        <pc:picChg chg="add del mod">
          <ac:chgData name="Schillerstrom, Alicia" userId="aadea65f-8560-40c9-8276-a2c738ee0dc9" providerId="ADAL" clId="{5C4800DC-B5A3-4F62-B9D6-2A44E3848008}" dt="2019-02-08T16:23:17.026" v="1029" actId="478"/>
          <ac:picMkLst>
            <pc:docMk/>
            <pc:sldMk cId="2216359599" sldId="264"/>
            <ac:picMk id="4" creationId="{8BFB98C4-57C9-4AED-AC2F-0DFF140BE12F}"/>
          </ac:picMkLst>
        </pc:picChg>
        <pc:picChg chg="add mod">
          <ac:chgData name="Schillerstrom, Alicia" userId="aadea65f-8560-40c9-8276-a2c738ee0dc9" providerId="ADAL" clId="{5C4800DC-B5A3-4F62-B9D6-2A44E3848008}" dt="2019-02-08T16:23:50.812" v="1036" actId="12788"/>
          <ac:picMkLst>
            <pc:docMk/>
            <pc:sldMk cId="2216359599" sldId="264"/>
            <ac:picMk id="7" creationId="{9C1DD812-FFAC-494D-AD5A-EFE72EC24FE5}"/>
          </ac:picMkLst>
        </pc:picChg>
      </pc:sldChg>
      <pc:sldChg chg="addSp delSp modSp">
        <pc:chgData name="Schillerstrom, Alicia" userId="aadea65f-8560-40c9-8276-a2c738ee0dc9" providerId="ADAL" clId="{5C4800DC-B5A3-4F62-B9D6-2A44E3848008}" dt="2019-02-08T16:56:03.370" v="1129" actId="1076"/>
        <pc:sldMkLst>
          <pc:docMk/>
          <pc:sldMk cId="1119215218" sldId="265"/>
        </pc:sldMkLst>
        <pc:spChg chg="mod">
          <ac:chgData name="Schillerstrom, Alicia" userId="aadea65f-8560-40c9-8276-a2c738ee0dc9" providerId="ADAL" clId="{5C4800DC-B5A3-4F62-B9D6-2A44E3848008}" dt="2019-02-07T20:02:15.412" v="665" actId="14100"/>
          <ac:spMkLst>
            <pc:docMk/>
            <pc:sldMk cId="1119215218" sldId="265"/>
            <ac:spMk id="2" creationId="{63D50B24-2544-428D-BC1E-B8C26DEBE001}"/>
          </ac:spMkLst>
        </pc:spChg>
        <pc:spChg chg="mod">
          <ac:chgData name="Schillerstrom, Alicia" userId="aadea65f-8560-40c9-8276-a2c738ee0dc9" providerId="ADAL" clId="{5C4800DC-B5A3-4F62-B9D6-2A44E3848008}" dt="2019-02-07T19:42:37.376" v="259" actId="20577"/>
          <ac:spMkLst>
            <pc:docMk/>
            <pc:sldMk cId="1119215218" sldId="265"/>
            <ac:spMk id="3" creationId="{0DFBE44C-6C20-41B0-B243-7D5BFFE23A0F}"/>
          </ac:spMkLst>
        </pc:spChg>
        <pc:picChg chg="add del mod modCrop">
          <ac:chgData name="Schillerstrom, Alicia" userId="aadea65f-8560-40c9-8276-a2c738ee0dc9" providerId="ADAL" clId="{5C4800DC-B5A3-4F62-B9D6-2A44E3848008}" dt="2019-02-08T15:47:22.851" v="843" actId="478"/>
          <ac:picMkLst>
            <pc:docMk/>
            <pc:sldMk cId="1119215218" sldId="265"/>
            <ac:picMk id="5" creationId="{A2543E1C-7685-4409-BB5E-859FCD967B2F}"/>
          </ac:picMkLst>
        </pc:picChg>
        <pc:picChg chg="add mod">
          <ac:chgData name="Schillerstrom, Alicia" userId="aadea65f-8560-40c9-8276-a2c738ee0dc9" providerId="ADAL" clId="{5C4800DC-B5A3-4F62-B9D6-2A44E3848008}" dt="2019-02-08T16:56:03.370" v="1129" actId="1076"/>
          <ac:picMkLst>
            <pc:docMk/>
            <pc:sldMk cId="1119215218" sldId="265"/>
            <ac:picMk id="6" creationId="{2CE93131-EFB1-42F0-BC5E-09617D2D36A4}"/>
          </ac:picMkLst>
        </pc:picChg>
      </pc:sldChg>
      <pc:sldChg chg="addSp delSp modSp">
        <pc:chgData name="Schillerstrom, Alicia" userId="aadea65f-8560-40c9-8276-a2c738ee0dc9" providerId="ADAL" clId="{5C4800DC-B5A3-4F62-B9D6-2A44E3848008}" dt="2019-02-08T16:55:36.568" v="1128" actId="207"/>
        <pc:sldMkLst>
          <pc:docMk/>
          <pc:sldMk cId="2638745363" sldId="268"/>
        </pc:sldMkLst>
        <pc:spChg chg="mod">
          <ac:chgData name="Schillerstrom, Alicia" userId="aadea65f-8560-40c9-8276-a2c738ee0dc9" providerId="ADAL" clId="{5C4800DC-B5A3-4F62-B9D6-2A44E3848008}" dt="2019-02-08T16:55:36.568" v="1128" actId="207"/>
          <ac:spMkLst>
            <pc:docMk/>
            <pc:sldMk cId="2638745363" sldId="268"/>
            <ac:spMk id="2" creationId="{8D4A645B-7EE0-4B9F-95D5-06BCB7006A1A}"/>
          </ac:spMkLst>
        </pc:spChg>
        <pc:spChg chg="mod">
          <ac:chgData name="Schillerstrom, Alicia" userId="aadea65f-8560-40c9-8276-a2c738ee0dc9" providerId="ADAL" clId="{5C4800DC-B5A3-4F62-B9D6-2A44E3848008}" dt="2019-02-07T19:43:36.503" v="345" actId="20577"/>
          <ac:spMkLst>
            <pc:docMk/>
            <pc:sldMk cId="2638745363" sldId="268"/>
            <ac:spMk id="3" creationId="{2F405E05-6AF9-4D6C-837D-E139AC53278A}"/>
          </ac:spMkLst>
        </pc:spChg>
        <pc:graphicFrameChg chg="add del mod">
          <ac:chgData name="Schillerstrom, Alicia" userId="aadea65f-8560-40c9-8276-a2c738ee0dc9" providerId="ADAL" clId="{5C4800DC-B5A3-4F62-B9D6-2A44E3848008}" dt="2019-02-07T20:09:48.336" v="679" actId="478"/>
          <ac:graphicFrameMkLst>
            <pc:docMk/>
            <pc:sldMk cId="2638745363" sldId="268"/>
            <ac:graphicFrameMk id="5" creationId="{BF23C77F-0A28-4FD6-8C4F-1A43D2D757AE}"/>
          </ac:graphicFrameMkLst>
        </pc:graphicFrameChg>
        <pc:picChg chg="add del">
          <ac:chgData name="Schillerstrom, Alicia" userId="aadea65f-8560-40c9-8276-a2c738ee0dc9" providerId="ADAL" clId="{5C4800DC-B5A3-4F62-B9D6-2A44E3848008}" dt="2019-02-07T20:09:39.929" v="677" actId="14861"/>
          <ac:picMkLst>
            <pc:docMk/>
            <pc:sldMk cId="2638745363" sldId="268"/>
            <ac:picMk id="4" creationId="{4730B525-BC6D-4148-B4D5-03AEC34355BF}"/>
          </ac:picMkLst>
        </pc:picChg>
        <pc:picChg chg="add mod modCrop">
          <ac:chgData name="Schillerstrom, Alicia" userId="aadea65f-8560-40c9-8276-a2c738ee0dc9" providerId="ADAL" clId="{5C4800DC-B5A3-4F62-B9D6-2A44E3848008}" dt="2019-02-07T20:10:30.602" v="688" actId="14861"/>
          <ac:picMkLst>
            <pc:docMk/>
            <pc:sldMk cId="2638745363" sldId="268"/>
            <ac:picMk id="6" creationId="{33C3F997-780F-498F-9F50-793EA2243C52}"/>
          </ac:picMkLst>
        </pc:picChg>
      </pc:sldChg>
      <pc:sldChg chg="addSp delSp modSp">
        <pc:chgData name="Schillerstrom, Alicia" userId="aadea65f-8560-40c9-8276-a2c738ee0dc9" providerId="ADAL" clId="{5C4800DC-B5A3-4F62-B9D6-2A44E3848008}" dt="2019-02-08T15:49:27.463" v="861" actId="1076"/>
        <pc:sldMkLst>
          <pc:docMk/>
          <pc:sldMk cId="2190847774" sldId="269"/>
        </pc:sldMkLst>
        <pc:spChg chg="del">
          <ac:chgData name="Schillerstrom, Alicia" userId="aadea65f-8560-40c9-8276-a2c738ee0dc9" providerId="ADAL" clId="{5C4800DC-B5A3-4F62-B9D6-2A44E3848008}" dt="2019-02-07T18:38:03.441" v="216" actId="478"/>
          <ac:spMkLst>
            <pc:docMk/>
            <pc:sldMk cId="2190847774" sldId="269"/>
            <ac:spMk id="2" creationId="{2DA5C4D1-1E2A-4B3C-A60A-2FB4C05F9095}"/>
          </ac:spMkLst>
        </pc:spChg>
        <pc:spChg chg="mod">
          <ac:chgData name="Schillerstrom, Alicia" userId="aadea65f-8560-40c9-8276-a2c738ee0dc9" providerId="ADAL" clId="{5C4800DC-B5A3-4F62-B9D6-2A44E3848008}" dt="2019-02-07T20:12:11.824" v="719" actId="20577"/>
          <ac:spMkLst>
            <pc:docMk/>
            <pc:sldMk cId="2190847774" sldId="269"/>
            <ac:spMk id="3" creationId="{76182F6B-764B-40BD-90DE-48F7F0590462}"/>
          </ac:spMkLst>
        </pc:spChg>
        <pc:picChg chg="add mod ord">
          <ac:chgData name="Schillerstrom, Alicia" userId="aadea65f-8560-40c9-8276-a2c738ee0dc9" providerId="ADAL" clId="{5C4800DC-B5A3-4F62-B9D6-2A44E3848008}" dt="2019-02-08T15:49:27.463" v="861" actId="1076"/>
          <ac:picMkLst>
            <pc:docMk/>
            <pc:sldMk cId="2190847774" sldId="269"/>
            <ac:picMk id="5" creationId="{D9545F8D-DF14-4097-B936-7F097F68AF92}"/>
          </ac:picMkLst>
        </pc:picChg>
      </pc:sldChg>
      <pc:sldChg chg="addSp delSp modSp">
        <pc:chgData name="Schillerstrom, Alicia" userId="aadea65f-8560-40c9-8276-a2c738ee0dc9" providerId="ADAL" clId="{5C4800DC-B5A3-4F62-B9D6-2A44E3848008}" dt="2019-02-08T16:27:48.244" v="1049" actId="14861"/>
        <pc:sldMkLst>
          <pc:docMk/>
          <pc:sldMk cId="455187864" sldId="270"/>
        </pc:sldMkLst>
        <pc:spChg chg="mod">
          <ac:chgData name="Schillerstrom, Alicia" userId="aadea65f-8560-40c9-8276-a2c738ee0dc9" providerId="ADAL" clId="{5C4800DC-B5A3-4F62-B9D6-2A44E3848008}" dt="2019-02-08T16:27:23.270" v="1043" actId="122"/>
          <ac:spMkLst>
            <pc:docMk/>
            <pc:sldMk cId="455187864" sldId="270"/>
            <ac:spMk id="2" creationId="{744437DC-0254-4D86-9B10-89C507138D9C}"/>
          </ac:spMkLst>
        </pc:spChg>
        <pc:spChg chg="del">
          <ac:chgData name="Schillerstrom, Alicia" userId="aadea65f-8560-40c9-8276-a2c738ee0dc9" providerId="ADAL" clId="{5C4800DC-B5A3-4F62-B9D6-2A44E3848008}" dt="2019-02-07T19:44:37.019" v="351" actId="478"/>
          <ac:spMkLst>
            <pc:docMk/>
            <pc:sldMk cId="455187864" sldId="270"/>
            <ac:spMk id="3" creationId="{D3173853-3AB7-4013-9670-1AC174EF9AB8}"/>
          </ac:spMkLst>
        </pc:spChg>
        <pc:picChg chg="add mod">
          <ac:chgData name="Schillerstrom, Alicia" userId="aadea65f-8560-40c9-8276-a2c738ee0dc9" providerId="ADAL" clId="{5C4800DC-B5A3-4F62-B9D6-2A44E3848008}" dt="2019-02-08T16:27:48.244" v="1049" actId="14861"/>
          <ac:picMkLst>
            <pc:docMk/>
            <pc:sldMk cId="455187864" sldId="270"/>
            <ac:picMk id="3" creationId="{6F5C1247-E85F-4777-BC62-E3ACEBBADA07}"/>
          </ac:picMkLst>
        </pc:picChg>
      </pc:sldChg>
      <pc:sldChg chg="addSp modSp">
        <pc:chgData name="Schillerstrom, Alicia" userId="aadea65f-8560-40c9-8276-a2c738ee0dc9" providerId="ADAL" clId="{5C4800DC-B5A3-4F62-B9D6-2A44E3848008}" dt="2019-02-08T16:31:43.543" v="1066" actId="14861"/>
        <pc:sldMkLst>
          <pc:docMk/>
          <pc:sldMk cId="2661485534" sldId="272"/>
        </pc:sldMkLst>
        <pc:spChg chg="mod">
          <ac:chgData name="Schillerstrom, Alicia" userId="aadea65f-8560-40c9-8276-a2c738ee0dc9" providerId="ADAL" clId="{5C4800DC-B5A3-4F62-B9D6-2A44E3848008}" dt="2019-02-08T16:31:19.689" v="1058" actId="14100"/>
          <ac:spMkLst>
            <pc:docMk/>
            <pc:sldMk cId="2661485534" sldId="272"/>
            <ac:spMk id="2" creationId="{AA2FCE1F-D10E-4FE5-91B8-2F77F3CC838A}"/>
          </ac:spMkLst>
        </pc:spChg>
        <pc:spChg chg="mod">
          <ac:chgData name="Schillerstrom, Alicia" userId="aadea65f-8560-40c9-8276-a2c738ee0dc9" providerId="ADAL" clId="{5C4800DC-B5A3-4F62-B9D6-2A44E3848008}" dt="2019-02-07T19:45:17.897" v="365" actId="20577"/>
          <ac:spMkLst>
            <pc:docMk/>
            <pc:sldMk cId="2661485534" sldId="272"/>
            <ac:spMk id="3" creationId="{27CDAEDC-7BC4-449F-A717-DCA4A6EAF88E}"/>
          </ac:spMkLst>
        </pc:spChg>
        <pc:picChg chg="add mod">
          <ac:chgData name="Schillerstrom, Alicia" userId="aadea65f-8560-40c9-8276-a2c738ee0dc9" providerId="ADAL" clId="{5C4800DC-B5A3-4F62-B9D6-2A44E3848008}" dt="2019-02-08T16:31:43.543" v="1066" actId="14861"/>
          <ac:picMkLst>
            <pc:docMk/>
            <pc:sldMk cId="2661485534" sldId="272"/>
            <ac:picMk id="5" creationId="{08FBE64F-6B92-4330-BEE8-644B7A9981B8}"/>
          </ac:picMkLst>
        </pc:picChg>
      </pc:sldChg>
      <pc:sldChg chg="addSp modSp">
        <pc:chgData name="Schillerstrom, Alicia" userId="aadea65f-8560-40c9-8276-a2c738ee0dc9" providerId="ADAL" clId="{5C4800DC-B5A3-4F62-B9D6-2A44E3848008}" dt="2019-02-08T16:34:54.130" v="1080" actId="14861"/>
        <pc:sldMkLst>
          <pc:docMk/>
          <pc:sldMk cId="2775988359" sldId="274"/>
        </pc:sldMkLst>
        <pc:spChg chg="mod">
          <ac:chgData name="Schillerstrom, Alicia" userId="aadea65f-8560-40c9-8276-a2c738ee0dc9" providerId="ADAL" clId="{5C4800DC-B5A3-4F62-B9D6-2A44E3848008}" dt="2019-02-08T16:34:37.484" v="1077" actId="14100"/>
          <ac:spMkLst>
            <pc:docMk/>
            <pc:sldMk cId="2775988359" sldId="274"/>
            <ac:spMk id="2" creationId="{793D6A5B-B60F-4F4E-BEE0-528EA2E8DDB5}"/>
          </ac:spMkLst>
        </pc:spChg>
        <pc:spChg chg="mod">
          <ac:chgData name="Schillerstrom, Alicia" userId="aadea65f-8560-40c9-8276-a2c738ee0dc9" providerId="ADAL" clId="{5C4800DC-B5A3-4F62-B9D6-2A44E3848008}" dt="2019-02-07T19:45:48.635" v="377" actId="20577"/>
          <ac:spMkLst>
            <pc:docMk/>
            <pc:sldMk cId="2775988359" sldId="274"/>
            <ac:spMk id="3" creationId="{961B8A5B-B00B-4F2F-B75B-A563417CC411}"/>
          </ac:spMkLst>
        </pc:spChg>
        <pc:picChg chg="add mod modCrop">
          <ac:chgData name="Schillerstrom, Alicia" userId="aadea65f-8560-40c9-8276-a2c738ee0dc9" providerId="ADAL" clId="{5C4800DC-B5A3-4F62-B9D6-2A44E3848008}" dt="2019-02-08T16:34:54.130" v="1080" actId="14861"/>
          <ac:picMkLst>
            <pc:docMk/>
            <pc:sldMk cId="2775988359" sldId="274"/>
            <ac:picMk id="5" creationId="{BF0D3072-9B31-4101-A3A1-1C045E3E65DC}"/>
          </ac:picMkLst>
        </pc:picChg>
      </pc:sldChg>
      <pc:sldChg chg="addSp modSp">
        <pc:chgData name="Schillerstrom, Alicia" userId="aadea65f-8560-40c9-8276-a2c738ee0dc9" providerId="ADAL" clId="{5C4800DC-B5A3-4F62-B9D6-2A44E3848008}" dt="2019-02-08T16:37:36.684" v="1100" actId="14861"/>
        <pc:sldMkLst>
          <pc:docMk/>
          <pc:sldMk cId="1313975598" sldId="277"/>
        </pc:sldMkLst>
        <pc:spChg chg="mod">
          <ac:chgData name="Schillerstrom, Alicia" userId="aadea65f-8560-40c9-8276-a2c738ee0dc9" providerId="ADAL" clId="{5C4800DC-B5A3-4F62-B9D6-2A44E3848008}" dt="2019-02-08T16:37:20.824" v="1097" actId="207"/>
          <ac:spMkLst>
            <pc:docMk/>
            <pc:sldMk cId="1313975598" sldId="277"/>
            <ac:spMk id="2" creationId="{472192A0-3E2C-4F4C-9B13-0D87B3201F69}"/>
          </ac:spMkLst>
        </pc:spChg>
        <pc:spChg chg="mod">
          <ac:chgData name="Schillerstrom, Alicia" userId="aadea65f-8560-40c9-8276-a2c738ee0dc9" providerId="ADAL" clId="{5C4800DC-B5A3-4F62-B9D6-2A44E3848008}" dt="2019-02-07T19:47:12.236" v="415" actId="20577"/>
          <ac:spMkLst>
            <pc:docMk/>
            <pc:sldMk cId="1313975598" sldId="277"/>
            <ac:spMk id="3" creationId="{D93CC01B-D42F-4637-B44A-2A4459509411}"/>
          </ac:spMkLst>
        </pc:spChg>
        <pc:picChg chg="add mod">
          <ac:chgData name="Schillerstrom, Alicia" userId="aadea65f-8560-40c9-8276-a2c738ee0dc9" providerId="ADAL" clId="{5C4800DC-B5A3-4F62-B9D6-2A44E3848008}" dt="2019-02-08T16:37:36.684" v="1100" actId="14861"/>
          <ac:picMkLst>
            <pc:docMk/>
            <pc:sldMk cId="1313975598" sldId="277"/>
            <ac:picMk id="5" creationId="{BB0ED277-C2AD-447F-BC8B-BE01B7AF4BD6}"/>
          </ac:picMkLst>
        </pc:picChg>
      </pc:sldChg>
      <pc:sldChg chg="addSp delSp modSp">
        <pc:chgData name="Schillerstrom, Alicia" userId="aadea65f-8560-40c9-8276-a2c738ee0dc9" providerId="ADAL" clId="{5C4800DC-B5A3-4F62-B9D6-2A44E3848008}" dt="2019-02-08T16:52:34.346" v="1115" actId="14861"/>
        <pc:sldMkLst>
          <pc:docMk/>
          <pc:sldMk cId="1286459765" sldId="279"/>
        </pc:sldMkLst>
        <pc:spChg chg="mod">
          <ac:chgData name="Schillerstrom, Alicia" userId="aadea65f-8560-40c9-8276-a2c738ee0dc9" providerId="ADAL" clId="{5C4800DC-B5A3-4F62-B9D6-2A44E3848008}" dt="2019-02-08T16:52:23.357" v="1113" actId="1076"/>
          <ac:spMkLst>
            <pc:docMk/>
            <pc:sldMk cId="1286459765" sldId="279"/>
            <ac:spMk id="2" creationId="{A2FB69DE-4938-49BD-8848-E1CCBA26C9B3}"/>
          </ac:spMkLst>
        </pc:spChg>
        <pc:spChg chg="mod">
          <ac:chgData name="Schillerstrom, Alicia" userId="aadea65f-8560-40c9-8276-a2c738ee0dc9" providerId="ADAL" clId="{5C4800DC-B5A3-4F62-B9D6-2A44E3848008}" dt="2019-02-07T19:48:05.190" v="437" actId="20577"/>
          <ac:spMkLst>
            <pc:docMk/>
            <pc:sldMk cId="1286459765" sldId="279"/>
            <ac:spMk id="3" creationId="{3F658DB9-8702-430E-AF0D-65095FA28705}"/>
          </ac:spMkLst>
        </pc:spChg>
        <pc:graphicFrameChg chg="add del mod">
          <ac:chgData name="Schillerstrom, Alicia" userId="aadea65f-8560-40c9-8276-a2c738ee0dc9" providerId="ADAL" clId="{5C4800DC-B5A3-4F62-B9D6-2A44E3848008}" dt="2019-02-08T16:51:46.560" v="1102" actId="14861"/>
          <ac:graphicFrameMkLst>
            <pc:docMk/>
            <pc:sldMk cId="1286459765" sldId="279"/>
            <ac:graphicFrameMk id="4" creationId="{FF5E7C0B-1433-4C35-9126-9D4B8B772E48}"/>
          </ac:graphicFrameMkLst>
        </pc:graphicFrameChg>
        <pc:picChg chg="add mod modCrop">
          <ac:chgData name="Schillerstrom, Alicia" userId="aadea65f-8560-40c9-8276-a2c738ee0dc9" providerId="ADAL" clId="{5C4800DC-B5A3-4F62-B9D6-2A44E3848008}" dt="2019-02-08T16:52:34.346" v="1115" actId="14861"/>
          <ac:picMkLst>
            <pc:docMk/>
            <pc:sldMk cId="1286459765" sldId="279"/>
            <ac:picMk id="5" creationId="{41F6C4C1-D3FC-4BC8-AA86-74174CF90871}"/>
          </ac:picMkLst>
        </pc:picChg>
      </pc:sldChg>
      <pc:sldChg chg="addSp delSp modSp">
        <pc:chgData name="Schillerstrom, Alicia" userId="aadea65f-8560-40c9-8276-a2c738ee0dc9" providerId="ADAL" clId="{5C4800DC-B5A3-4F62-B9D6-2A44E3848008}" dt="2019-02-08T15:49:09.102" v="859" actId="1076"/>
        <pc:sldMkLst>
          <pc:docMk/>
          <pc:sldMk cId="3779925576" sldId="280"/>
        </pc:sldMkLst>
        <pc:spChg chg="del">
          <ac:chgData name="Schillerstrom, Alicia" userId="aadea65f-8560-40c9-8276-a2c738ee0dc9" providerId="ADAL" clId="{5C4800DC-B5A3-4F62-B9D6-2A44E3848008}" dt="2019-02-07T18:38:26.298" v="223" actId="478"/>
          <ac:spMkLst>
            <pc:docMk/>
            <pc:sldMk cId="3779925576" sldId="280"/>
            <ac:spMk id="2" creationId="{1D1E5F50-75BA-4A16-99BA-4837F644DAA3}"/>
          </ac:spMkLst>
        </pc:spChg>
        <pc:spChg chg="mod">
          <ac:chgData name="Schillerstrom, Alicia" userId="aadea65f-8560-40c9-8276-a2c738ee0dc9" providerId="ADAL" clId="{5C4800DC-B5A3-4F62-B9D6-2A44E3848008}" dt="2019-02-08T15:49:09.102" v="859" actId="1076"/>
          <ac:spMkLst>
            <pc:docMk/>
            <pc:sldMk cId="3779925576" sldId="280"/>
            <ac:spMk id="3" creationId="{7D875505-BB8F-4F5C-9257-1F7621DD295E}"/>
          </ac:spMkLst>
        </pc:spChg>
        <pc:picChg chg="add mod ord modCrop">
          <ac:chgData name="Schillerstrom, Alicia" userId="aadea65f-8560-40c9-8276-a2c738ee0dc9" providerId="ADAL" clId="{5C4800DC-B5A3-4F62-B9D6-2A44E3848008}" dt="2019-02-08T15:49:02.678" v="857" actId="171"/>
          <ac:picMkLst>
            <pc:docMk/>
            <pc:sldMk cId="3779925576" sldId="280"/>
            <ac:picMk id="4" creationId="{BEB32EEC-069B-46C3-85BA-8A7B5EE2B9F3}"/>
          </ac:picMkLst>
        </pc:picChg>
      </pc:sldChg>
      <pc:sldChg chg="addSp delSp modSp">
        <pc:chgData name="Schillerstrom, Alicia" userId="aadea65f-8560-40c9-8276-a2c738ee0dc9" providerId="ADAL" clId="{5C4800DC-B5A3-4F62-B9D6-2A44E3848008}" dt="2019-02-08T16:21:03.290" v="1002" actId="12788"/>
        <pc:sldMkLst>
          <pc:docMk/>
          <pc:sldMk cId="1463381472" sldId="281"/>
        </pc:sldMkLst>
        <pc:spChg chg="mod">
          <ac:chgData name="Schillerstrom, Alicia" userId="aadea65f-8560-40c9-8276-a2c738ee0dc9" providerId="ADAL" clId="{5C4800DC-B5A3-4F62-B9D6-2A44E3848008}" dt="2019-02-08T16:21:03.290" v="1002" actId="12788"/>
          <ac:spMkLst>
            <pc:docMk/>
            <pc:sldMk cId="1463381472" sldId="281"/>
            <ac:spMk id="2" creationId="{60CB9BB8-3D08-41F8-88EF-9CE2941F893B}"/>
          </ac:spMkLst>
        </pc:spChg>
        <pc:spChg chg="del">
          <ac:chgData name="Schillerstrom, Alicia" userId="aadea65f-8560-40c9-8276-a2c738ee0dc9" providerId="ADAL" clId="{5C4800DC-B5A3-4F62-B9D6-2A44E3848008}" dt="2019-02-07T19:48:52.783" v="446" actId="478"/>
          <ac:spMkLst>
            <pc:docMk/>
            <pc:sldMk cId="1463381472" sldId="281"/>
            <ac:spMk id="3" creationId="{E63F1AD1-61F0-4BAD-9A44-372C18A4C660}"/>
          </ac:spMkLst>
        </pc:spChg>
        <pc:picChg chg="add mod">
          <ac:chgData name="Schillerstrom, Alicia" userId="aadea65f-8560-40c9-8276-a2c738ee0dc9" providerId="ADAL" clId="{5C4800DC-B5A3-4F62-B9D6-2A44E3848008}" dt="2019-02-07T20:00:55.679" v="664" actId="12788"/>
          <ac:picMkLst>
            <pc:docMk/>
            <pc:sldMk cId="1463381472" sldId="281"/>
            <ac:picMk id="5" creationId="{07CF90B2-5EB0-4A74-AD38-E957339CC690}"/>
          </ac:picMkLst>
        </pc:picChg>
      </pc:sldChg>
      <pc:sldChg chg="addSp delSp modSp">
        <pc:chgData name="Schillerstrom, Alicia" userId="aadea65f-8560-40c9-8276-a2c738ee0dc9" providerId="ADAL" clId="{5C4800DC-B5A3-4F62-B9D6-2A44E3848008}" dt="2019-02-08T16:10:36.018" v="929" actId="14861"/>
        <pc:sldMkLst>
          <pc:docMk/>
          <pc:sldMk cId="3002270452" sldId="282"/>
        </pc:sldMkLst>
        <pc:spChg chg="del">
          <ac:chgData name="Schillerstrom, Alicia" userId="aadea65f-8560-40c9-8276-a2c738ee0dc9" providerId="ADAL" clId="{5C4800DC-B5A3-4F62-B9D6-2A44E3848008}" dt="2019-02-07T18:38:42.898" v="245" actId="478"/>
          <ac:spMkLst>
            <pc:docMk/>
            <pc:sldMk cId="3002270452" sldId="282"/>
            <ac:spMk id="2" creationId="{A2C62C12-37D3-4FBA-B4C6-C14EF32AB8E9}"/>
          </ac:spMkLst>
        </pc:spChg>
        <pc:spChg chg="mod">
          <ac:chgData name="Schillerstrom, Alicia" userId="aadea65f-8560-40c9-8276-a2c738ee0dc9" providerId="ADAL" clId="{5C4800DC-B5A3-4F62-B9D6-2A44E3848008}" dt="2019-02-08T15:58:22.667" v="876" actId="1076"/>
          <ac:spMkLst>
            <pc:docMk/>
            <pc:sldMk cId="3002270452" sldId="282"/>
            <ac:spMk id="3" creationId="{68BDA5B0-ED69-460D-BD8C-D8D0C1699BE9}"/>
          </ac:spMkLst>
        </pc:spChg>
        <pc:picChg chg="add mod ord modCrop">
          <ac:chgData name="Schillerstrom, Alicia" userId="aadea65f-8560-40c9-8276-a2c738ee0dc9" providerId="ADAL" clId="{5C4800DC-B5A3-4F62-B9D6-2A44E3848008}" dt="2019-02-08T16:10:36.018" v="929" actId="14861"/>
          <ac:picMkLst>
            <pc:docMk/>
            <pc:sldMk cId="3002270452" sldId="282"/>
            <ac:picMk id="2" creationId="{53548B3B-79BA-4BC0-A95D-BB5F3B6DD597}"/>
          </ac:picMkLst>
        </pc:picChg>
      </pc:sldChg>
      <pc:sldChg chg="addSp delSp modSp">
        <pc:chgData name="Schillerstrom, Alicia" userId="aadea65f-8560-40c9-8276-a2c738ee0dc9" providerId="ADAL" clId="{5C4800DC-B5A3-4F62-B9D6-2A44E3848008}" dt="2019-02-08T16:05:57.461" v="914" actId="14100"/>
        <pc:sldMkLst>
          <pc:docMk/>
          <pc:sldMk cId="1065825019" sldId="283"/>
        </pc:sldMkLst>
        <pc:spChg chg="mod">
          <ac:chgData name="Schillerstrom, Alicia" userId="aadea65f-8560-40c9-8276-a2c738ee0dc9" providerId="ADAL" clId="{5C4800DC-B5A3-4F62-B9D6-2A44E3848008}" dt="2019-02-08T16:05:57.461" v="914" actId="14100"/>
          <ac:spMkLst>
            <pc:docMk/>
            <pc:sldMk cId="1065825019" sldId="283"/>
            <ac:spMk id="2" creationId="{AC253F59-D84A-4E29-A36B-E81CCEE234D0}"/>
          </ac:spMkLst>
        </pc:spChg>
        <pc:spChg chg="del">
          <ac:chgData name="Schillerstrom, Alicia" userId="aadea65f-8560-40c9-8276-a2c738ee0dc9" providerId="ADAL" clId="{5C4800DC-B5A3-4F62-B9D6-2A44E3848008}" dt="2019-02-07T19:52:11.655" v="501" actId="478"/>
          <ac:spMkLst>
            <pc:docMk/>
            <pc:sldMk cId="1065825019" sldId="283"/>
            <ac:spMk id="3" creationId="{68469806-A61A-4D54-A4C2-200660AF7CF3}"/>
          </ac:spMkLst>
        </pc:spChg>
        <pc:spChg chg="add mod">
          <ac:chgData name="Schillerstrom, Alicia" userId="aadea65f-8560-40c9-8276-a2c738ee0dc9" providerId="ADAL" clId="{5C4800DC-B5A3-4F62-B9D6-2A44E3848008}" dt="2019-02-08T16:03:27.614" v="905" actId="1076"/>
          <ac:spMkLst>
            <pc:docMk/>
            <pc:sldMk cId="1065825019" sldId="283"/>
            <ac:spMk id="3" creationId="{F3525B7E-6093-49A4-A984-2E2EEA5981DB}"/>
          </ac:spMkLst>
        </pc:spChg>
        <pc:picChg chg="add mod">
          <ac:chgData name="Schillerstrom, Alicia" userId="aadea65f-8560-40c9-8276-a2c738ee0dc9" providerId="ADAL" clId="{5C4800DC-B5A3-4F62-B9D6-2A44E3848008}" dt="2019-02-08T16:05:44.403" v="912" actId="14861"/>
          <ac:picMkLst>
            <pc:docMk/>
            <pc:sldMk cId="1065825019" sldId="283"/>
            <ac:picMk id="5" creationId="{0F896FD8-4770-4C01-9D77-923052603139}"/>
          </ac:picMkLst>
        </pc:picChg>
      </pc:sldChg>
      <pc:sldChg chg="addSp modSp">
        <pc:chgData name="Schillerstrom, Alicia" userId="aadea65f-8560-40c9-8276-a2c738ee0dc9" providerId="ADAL" clId="{5C4800DC-B5A3-4F62-B9D6-2A44E3848008}" dt="2019-02-08T16:10:23.680" v="927" actId="14861"/>
        <pc:sldMkLst>
          <pc:docMk/>
          <pc:sldMk cId="580874703" sldId="284"/>
        </pc:sldMkLst>
        <pc:spChg chg="mod">
          <ac:chgData name="Schillerstrom, Alicia" userId="aadea65f-8560-40c9-8276-a2c738ee0dc9" providerId="ADAL" clId="{5C4800DC-B5A3-4F62-B9D6-2A44E3848008}" dt="2019-02-08T16:10:11.771" v="924" actId="14100"/>
          <ac:spMkLst>
            <pc:docMk/>
            <pc:sldMk cId="580874703" sldId="284"/>
            <ac:spMk id="2" creationId="{5A31EF37-2B54-4194-8719-F3D7E5C0E828}"/>
          </ac:spMkLst>
        </pc:spChg>
        <pc:spChg chg="mod">
          <ac:chgData name="Schillerstrom, Alicia" userId="aadea65f-8560-40c9-8276-a2c738ee0dc9" providerId="ADAL" clId="{5C4800DC-B5A3-4F62-B9D6-2A44E3848008}" dt="2019-02-07T19:53:26.893" v="549" actId="20577"/>
          <ac:spMkLst>
            <pc:docMk/>
            <pc:sldMk cId="580874703" sldId="284"/>
            <ac:spMk id="3" creationId="{51A91717-0D0E-4E7C-BE9B-6D586A2FC8EA}"/>
          </ac:spMkLst>
        </pc:spChg>
        <pc:picChg chg="add mod modCrop">
          <ac:chgData name="Schillerstrom, Alicia" userId="aadea65f-8560-40c9-8276-a2c738ee0dc9" providerId="ADAL" clId="{5C4800DC-B5A3-4F62-B9D6-2A44E3848008}" dt="2019-02-08T16:10:23.680" v="927" actId="14861"/>
          <ac:picMkLst>
            <pc:docMk/>
            <pc:sldMk cId="580874703" sldId="284"/>
            <ac:picMk id="4" creationId="{0103895F-D931-4E4C-90E3-DDAF7E0CDDBC}"/>
          </ac:picMkLst>
        </pc:picChg>
      </pc:sldChg>
      <pc:sldChg chg="addSp modSp">
        <pc:chgData name="Schillerstrom, Alicia" userId="aadea65f-8560-40c9-8276-a2c738ee0dc9" providerId="ADAL" clId="{5C4800DC-B5A3-4F62-B9D6-2A44E3848008}" dt="2019-02-08T16:19:55.534" v="988" actId="207"/>
        <pc:sldMkLst>
          <pc:docMk/>
          <pc:sldMk cId="296916485" sldId="285"/>
        </pc:sldMkLst>
        <pc:spChg chg="mod">
          <ac:chgData name="Schillerstrom, Alicia" userId="aadea65f-8560-40c9-8276-a2c738ee0dc9" providerId="ADAL" clId="{5C4800DC-B5A3-4F62-B9D6-2A44E3848008}" dt="2019-02-08T16:19:55.534" v="988" actId="207"/>
          <ac:spMkLst>
            <pc:docMk/>
            <pc:sldMk cId="296916485" sldId="285"/>
            <ac:spMk id="2" creationId="{4DC55E25-0BF2-4628-B35A-0CEEE23E0A51}"/>
          </ac:spMkLst>
        </pc:spChg>
        <pc:spChg chg="mod">
          <ac:chgData name="Schillerstrom, Alicia" userId="aadea65f-8560-40c9-8276-a2c738ee0dc9" providerId="ADAL" clId="{5C4800DC-B5A3-4F62-B9D6-2A44E3848008}" dt="2019-02-07T19:54:51.679" v="588" actId="20577"/>
          <ac:spMkLst>
            <pc:docMk/>
            <pc:sldMk cId="296916485" sldId="285"/>
            <ac:spMk id="3" creationId="{65A74E6B-3768-4710-A2D3-DE9F629D2E40}"/>
          </ac:spMkLst>
        </pc:spChg>
        <pc:picChg chg="add mod modCrop">
          <ac:chgData name="Schillerstrom, Alicia" userId="aadea65f-8560-40c9-8276-a2c738ee0dc9" providerId="ADAL" clId="{5C4800DC-B5A3-4F62-B9D6-2A44E3848008}" dt="2019-02-08T16:11:31.282" v="941" actId="14861"/>
          <ac:picMkLst>
            <pc:docMk/>
            <pc:sldMk cId="296916485" sldId="285"/>
            <ac:picMk id="5" creationId="{E04CD15E-ADED-46BC-B71D-B42BBF56C82E}"/>
          </ac:picMkLst>
        </pc:picChg>
      </pc:sldChg>
      <pc:sldChg chg="addSp delSp modSp">
        <pc:chgData name="Schillerstrom, Alicia" userId="aadea65f-8560-40c9-8276-a2c738ee0dc9" providerId="ADAL" clId="{5C4800DC-B5A3-4F62-B9D6-2A44E3848008}" dt="2019-02-08T16:54:55.415" v="1116" actId="20577"/>
        <pc:sldMkLst>
          <pc:docMk/>
          <pc:sldMk cId="3982237828" sldId="286"/>
        </pc:sldMkLst>
        <pc:spChg chg="mod">
          <ac:chgData name="Schillerstrom, Alicia" userId="aadea65f-8560-40c9-8276-a2c738ee0dc9" providerId="ADAL" clId="{5C4800DC-B5A3-4F62-B9D6-2A44E3848008}" dt="2019-02-08T16:54:55.415" v="1116" actId="20577"/>
          <ac:spMkLst>
            <pc:docMk/>
            <pc:sldMk cId="3982237828" sldId="286"/>
            <ac:spMk id="2" creationId="{DB533982-E459-411F-BFAD-4208EBCC0AE3}"/>
          </ac:spMkLst>
        </pc:spChg>
        <pc:spChg chg="mod">
          <ac:chgData name="Schillerstrom, Alicia" userId="aadea65f-8560-40c9-8276-a2c738ee0dc9" providerId="ADAL" clId="{5C4800DC-B5A3-4F62-B9D6-2A44E3848008}" dt="2019-02-07T19:56:44.695" v="632" actId="20577"/>
          <ac:spMkLst>
            <pc:docMk/>
            <pc:sldMk cId="3982237828" sldId="286"/>
            <ac:spMk id="3" creationId="{811674B0-01AB-4C7E-9846-9C7CB66B07EB}"/>
          </ac:spMkLst>
        </pc:spChg>
        <pc:graphicFrameChg chg="add del mod">
          <ac:chgData name="Schillerstrom, Alicia" userId="aadea65f-8560-40c9-8276-a2c738ee0dc9" providerId="ADAL" clId="{5C4800DC-B5A3-4F62-B9D6-2A44E3848008}" dt="2019-02-08T16:17:35.653" v="945" actId="478"/>
          <ac:graphicFrameMkLst>
            <pc:docMk/>
            <pc:sldMk cId="3982237828" sldId="286"/>
            <ac:graphicFrameMk id="4" creationId="{1A16E117-6D12-4458-A3BA-F48AF2E59782}"/>
          </ac:graphicFrameMkLst>
        </pc:graphicFrameChg>
        <pc:picChg chg="add mod">
          <ac:chgData name="Schillerstrom, Alicia" userId="aadea65f-8560-40c9-8276-a2c738ee0dc9" providerId="ADAL" clId="{5C4800DC-B5A3-4F62-B9D6-2A44E3848008}" dt="2019-02-08T16:18:53.218" v="975" actId="14861"/>
          <ac:picMkLst>
            <pc:docMk/>
            <pc:sldMk cId="3982237828" sldId="286"/>
            <ac:picMk id="5" creationId="{F8D200C7-BEF6-406C-8A60-53889CC8C735}"/>
          </ac:picMkLst>
        </pc:picChg>
      </pc:sldChg>
      <pc:sldMasterChg chg="modSp modSldLayout">
        <pc:chgData name="Schillerstrom, Alicia" userId="aadea65f-8560-40c9-8276-a2c738ee0dc9" providerId="ADAL" clId="{5C4800DC-B5A3-4F62-B9D6-2A44E3848008}" dt="2019-02-08T16:56:39.604" v="1146" actId="313"/>
        <pc:sldMasterMkLst>
          <pc:docMk/>
          <pc:sldMasterMk cId="1062535230" sldId="2147483648"/>
        </pc:sldMasterMkLst>
        <pc:spChg chg="mod">
          <ac:chgData name="Schillerstrom, Alicia" userId="aadea65f-8560-40c9-8276-a2c738ee0dc9" providerId="ADAL" clId="{5C4800DC-B5A3-4F62-B9D6-2A44E3848008}" dt="2019-02-08T16:56:22.216" v="1130" actId="313"/>
          <ac:spMkLst>
            <pc:docMk/>
            <pc:sldMasterMk cId="1062535230" sldId="2147483648"/>
            <ac:spMk id="5" creationId="{00000000-0000-0000-0000-000000000000}"/>
          </ac:spMkLst>
        </pc:spChg>
        <pc:sldLayoutChg chg="modSp">
          <pc:chgData name="Schillerstrom, Alicia" userId="aadea65f-8560-40c9-8276-a2c738ee0dc9" providerId="ADAL" clId="{5C4800DC-B5A3-4F62-B9D6-2A44E3848008}" dt="2019-02-08T16:56:25.229" v="1131" actId="313"/>
          <pc:sldLayoutMkLst>
            <pc:docMk/>
            <pc:sldMasterMk cId="1062535230" sldId="2147483648"/>
            <pc:sldLayoutMk cId="1633342827" sldId="2147483649"/>
          </pc:sldLayoutMkLst>
          <pc:spChg chg="mod">
            <ac:chgData name="Schillerstrom, Alicia" userId="aadea65f-8560-40c9-8276-a2c738ee0dc9" providerId="ADAL" clId="{5C4800DC-B5A3-4F62-B9D6-2A44E3848008}" dt="2019-02-08T16:56:25.229" v="1131" actId="313"/>
            <ac:spMkLst>
              <pc:docMk/>
              <pc:sldMasterMk cId="1062535230" sldId="2147483648"/>
              <pc:sldLayoutMk cId="1633342827" sldId="2147483649"/>
              <ac:spMk id="5" creationId="{00000000-0000-0000-0000-000000000000}"/>
            </ac:spMkLst>
          </pc:spChg>
        </pc:sldLayoutChg>
        <pc:sldLayoutChg chg="modSp">
          <pc:chgData name="Schillerstrom, Alicia" userId="aadea65f-8560-40c9-8276-a2c738ee0dc9" providerId="ADAL" clId="{5C4800DC-B5A3-4F62-B9D6-2A44E3848008}" dt="2019-02-08T16:56:28.042" v="1133" actId="313"/>
          <pc:sldLayoutMkLst>
            <pc:docMk/>
            <pc:sldMasterMk cId="1062535230" sldId="2147483648"/>
            <pc:sldLayoutMk cId="2086636572" sldId="2147483650"/>
          </pc:sldLayoutMkLst>
          <pc:spChg chg="mod">
            <ac:chgData name="Schillerstrom, Alicia" userId="aadea65f-8560-40c9-8276-a2c738ee0dc9" providerId="ADAL" clId="{5C4800DC-B5A3-4F62-B9D6-2A44E3848008}" dt="2019-02-08T16:56:26.820" v="1132" actId="313"/>
            <ac:spMkLst>
              <pc:docMk/>
              <pc:sldMasterMk cId="1062535230" sldId="2147483648"/>
              <pc:sldLayoutMk cId="2086636572" sldId="2147483650"/>
              <ac:spMk id="11" creationId="{00000000-0000-0000-0000-000000000000}"/>
            </ac:spMkLst>
          </pc:spChg>
          <pc:spChg chg="mod">
            <ac:chgData name="Schillerstrom, Alicia" userId="aadea65f-8560-40c9-8276-a2c738ee0dc9" providerId="ADAL" clId="{5C4800DC-B5A3-4F62-B9D6-2A44E3848008}" dt="2019-02-08T16:56:28.042" v="1133" actId="313"/>
            <ac:spMkLst>
              <pc:docMk/>
              <pc:sldMasterMk cId="1062535230" sldId="2147483648"/>
              <pc:sldLayoutMk cId="2086636572" sldId="2147483650"/>
              <ac:spMk id="13" creationId="{00000000-0000-0000-0000-000000000000}"/>
            </ac:spMkLst>
          </pc:spChg>
        </pc:sldLayoutChg>
        <pc:sldLayoutChg chg="modSp">
          <pc:chgData name="Schillerstrom, Alicia" userId="aadea65f-8560-40c9-8276-a2c738ee0dc9" providerId="ADAL" clId="{5C4800DC-B5A3-4F62-B9D6-2A44E3848008}" dt="2019-02-08T16:56:29.570" v="1134" actId="313"/>
          <pc:sldLayoutMkLst>
            <pc:docMk/>
            <pc:sldMasterMk cId="1062535230" sldId="2147483648"/>
            <pc:sldLayoutMk cId="1738073326" sldId="2147483651"/>
          </pc:sldLayoutMkLst>
          <pc:spChg chg="mod">
            <ac:chgData name="Schillerstrom, Alicia" userId="aadea65f-8560-40c9-8276-a2c738ee0dc9" providerId="ADAL" clId="{5C4800DC-B5A3-4F62-B9D6-2A44E3848008}" dt="2019-02-08T16:56:29.570" v="1134" actId="313"/>
            <ac:spMkLst>
              <pc:docMk/>
              <pc:sldMasterMk cId="1062535230" sldId="2147483648"/>
              <pc:sldLayoutMk cId="1738073326" sldId="2147483651"/>
              <ac:spMk id="7" creationId="{00000000-0000-0000-0000-000000000000}"/>
            </ac:spMkLst>
          </pc:spChg>
        </pc:sldLayoutChg>
        <pc:sldLayoutChg chg="modSp">
          <pc:chgData name="Schillerstrom, Alicia" userId="aadea65f-8560-40c9-8276-a2c738ee0dc9" providerId="ADAL" clId="{5C4800DC-B5A3-4F62-B9D6-2A44E3848008}" dt="2019-02-08T16:56:32.354" v="1136" actId="313"/>
          <pc:sldLayoutMkLst>
            <pc:docMk/>
            <pc:sldMasterMk cId="1062535230" sldId="2147483648"/>
            <pc:sldLayoutMk cId="2001354473" sldId="2147483652"/>
          </pc:sldLayoutMkLst>
          <pc:spChg chg="mod">
            <ac:chgData name="Schillerstrom, Alicia" userId="aadea65f-8560-40c9-8276-a2c738ee0dc9" providerId="ADAL" clId="{5C4800DC-B5A3-4F62-B9D6-2A44E3848008}" dt="2019-02-08T16:56:31.277" v="1135" actId="313"/>
            <ac:spMkLst>
              <pc:docMk/>
              <pc:sldMasterMk cId="1062535230" sldId="2147483648"/>
              <pc:sldLayoutMk cId="2001354473" sldId="2147483652"/>
              <ac:spMk id="6" creationId="{00000000-0000-0000-0000-000000000000}"/>
            </ac:spMkLst>
          </pc:spChg>
          <pc:spChg chg="mod">
            <ac:chgData name="Schillerstrom, Alicia" userId="aadea65f-8560-40c9-8276-a2c738ee0dc9" providerId="ADAL" clId="{5C4800DC-B5A3-4F62-B9D6-2A44E3848008}" dt="2019-02-08T16:56:32.354" v="1136" actId="313"/>
            <ac:spMkLst>
              <pc:docMk/>
              <pc:sldMasterMk cId="1062535230" sldId="2147483648"/>
              <pc:sldLayoutMk cId="2001354473" sldId="2147483652"/>
              <ac:spMk id="8" creationId="{00000000-0000-0000-0000-000000000000}"/>
            </ac:spMkLst>
          </pc:spChg>
        </pc:sldLayoutChg>
        <pc:sldLayoutChg chg="modSp">
          <pc:chgData name="Schillerstrom, Alicia" userId="aadea65f-8560-40c9-8276-a2c738ee0dc9" providerId="ADAL" clId="{5C4800DC-B5A3-4F62-B9D6-2A44E3848008}" dt="2019-02-08T16:56:34.234" v="1138" actId="313"/>
          <pc:sldLayoutMkLst>
            <pc:docMk/>
            <pc:sldMasterMk cId="1062535230" sldId="2147483648"/>
            <pc:sldLayoutMk cId="525616891" sldId="2147483653"/>
          </pc:sldLayoutMkLst>
          <pc:spChg chg="mod">
            <ac:chgData name="Schillerstrom, Alicia" userId="aadea65f-8560-40c9-8276-a2c738ee0dc9" providerId="ADAL" clId="{5C4800DC-B5A3-4F62-B9D6-2A44E3848008}" dt="2019-02-08T16:56:33.373" v="1137" actId="313"/>
            <ac:spMkLst>
              <pc:docMk/>
              <pc:sldMasterMk cId="1062535230" sldId="2147483648"/>
              <pc:sldLayoutMk cId="525616891" sldId="2147483653"/>
              <ac:spMk id="8" creationId="{00000000-0000-0000-0000-000000000000}"/>
            </ac:spMkLst>
          </pc:spChg>
          <pc:spChg chg="mod">
            <ac:chgData name="Schillerstrom, Alicia" userId="aadea65f-8560-40c9-8276-a2c738ee0dc9" providerId="ADAL" clId="{5C4800DC-B5A3-4F62-B9D6-2A44E3848008}" dt="2019-02-08T16:56:34.234" v="1138" actId="313"/>
            <ac:spMkLst>
              <pc:docMk/>
              <pc:sldMasterMk cId="1062535230" sldId="2147483648"/>
              <pc:sldLayoutMk cId="525616891" sldId="2147483653"/>
              <ac:spMk id="10" creationId="{00000000-0000-0000-0000-000000000000}"/>
            </ac:spMkLst>
          </pc:spChg>
        </pc:sldLayoutChg>
        <pc:sldLayoutChg chg="modSp">
          <pc:chgData name="Schillerstrom, Alicia" userId="aadea65f-8560-40c9-8276-a2c738ee0dc9" providerId="ADAL" clId="{5C4800DC-B5A3-4F62-B9D6-2A44E3848008}" dt="2019-02-08T16:56:35.691" v="1140" actId="313"/>
          <pc:sldLayoutMkLst>
            <pc:docMk/>
            <pc:sldMasterMk cId="1062535230" sldId="2147483648"/>
            <pc:sldLayoutMk cId="2554681720" sldId="2147483654"/>
          </pc:sldLayoutMkLst>
          <pc:spChg chg="mod">
            <ac:chgData name="Schillerstrom, Alicia" userId="aadea65f-8560-40c9-8276-a2c738ee0dc9" providerId="ADAL" clId="{5C4800DC-B5A3-4F62-B9D6-2A44E3848008}" dt="2019-02-08T16:56:35.060" v="1139" actId="313"/>
            <ac:spMkLst>
              <pc:docMk/>
              <pc:sldMasterMk cId="1062535230" sldId="2147483648"/>
              <pc:sldLayoutMk cId="2554681720" sldId="2147483654"/>
              <ac:spMk id="4" creationId="{00000000-0000-0000-0000-000000000000}"/>
            </ac:spMkLst>
          </pc:spChg>
          <pc:spChg chg="mod">
            <ac:chgData name="Schillerstrom, Alicia" userId="aadea65f-8560-40c9-8276-a2c738ee0dc9" providerId="ADAL" clId="{5C4800DC-B5A3-4F62-B9D6-2A44E3848008}" dt="2019-02-08T16:56:35.691" v="1140" actId="313"/>
            <ac:spMkLst>
              <pc:docMk/>
              <pc:sldMasterMk cId="1062535230" sldId="2147483648"/>
              <pc:sldLayoutMk cId="2554681720" sldId="2147483654"/>
              <ac:spMk id="6" creationId="{00000000-0000-0000-0000-000000000000}"/>
            </ac:spMkLst>
          </pc:spChg>
        </pc:sldLayoutChg>
        <pc:sldLayoutChg chg="modSp">
          <pc:chgData name="Schillerstrom, Alicia" userId="aadea65f-8560-40c9-8276-a2c738ee0dc9" providerId="ADAL" clId="{5C4800DC-B5A3-4F62-B9D6-2A44E3848008}" dt="2019-02-08T16:56:37.003" v="1142" actId="313"/>
          <pc:sldLayoutMkLst>
            <pc:docMk/>
            <pc:sldMasterMk cId="1062535230" sldId="2147483648"/>
            <pc:sldLayoutMk cId="3651423447" sldId="2147483655"/>
          </pc:sldLayoutMkLst>
          <pc:spChg chg="mod">
            <ac:chgData name="Schillerstrom, Alicia" userId="aadea65f-8560-40c9-8276-a2c738ee0dc9" providerId="ADAL" clId="{5C4800DC-B5A3-4F62-B9D6-2A44E3848008}" dt="2019-02-08T16:56:36.398" v="1141" actId="313"/>
            <ac:spMkLst>
              <pc:docMk/>
              <pc:sldMasterMk cId="1062535230" sldId="2147483648"/>
              <pc:sldLayoutMk cId="3651423447" sldId="2147483655"/>
              <ac:spMk id="3" creationId="{00000000-0000-0000-0000-000000000000}"/>
            </ac:spMkLst>
          </pc:spChg>
          <pc:spChg chg="mod">
            <ac:chgData name="Schillerstrom, Alicia" userId="aadea65f-8560-40c9-8276-a2c738ee0dc9" providerId="ADAL" clId="{5C4800DC-B5A3-4F62-B9D6-2A44E3848008}" dt="2019-02-08T16:56:37.003" v="1142" actId="313"/>
            <ac:spMkLst>
              <pc:docMk/>
              <pc:sldMasterMk cId="1062535230" sldId="2147483648"/>
              <pc:sldLayoutMk cId="3651423447" sldId="2147483655"/>
              <ac:spMk id="5" creationId="{00000000-0000-0000-0000-000000000000}"/>
            </ac:spMkLst>
          </pc:spChg>
        </pc:sldLayoutChg>
        <pc:sldLayoutChg chg="modSp">
          <pc:chgData name="Schillerstrom, Alicia" userId="aadea65f-8560-40c9-8276-a2c738ee0dc9" providerId="ADAL" clId="{5C4800DC-B5A3-4F62-B9D6-2A44E3848008}" dt="2019-02-08T16:56:38.396" v="1144" actId="313"/>
          <pc:sldLayoutMkLst>
            <pc:docMk/>
            <pc:sldMasterMk cId="1062535230" sldId="2147483648"/>
            <pc:sldLayoutMk cId="2408717723" sldId="2147483656"/>
          </pc:sldLayoutMkLst>
          <pc:spChg chg="mod">
            <ac:chgData name="Schillerstrom, Alicia" userId="aadea65f-8560-40c9-8276-a2c738ee0dc9" providerId="ADAL" clId="{5C4800DC-B5A3-4F62-B9D6-2A44E3848008}" dt="2019-02-08T16:56:37.900" v="1143" actId="313"/>
            <ac:spMkLst>
              <pc:docMk/>
              <pc:sldMasterMk cId="1062535230" sldId="2147483648"/>
              <pc:sldLayoutMk cId="2408717723" sldId="2147483656"/>
              <ac:spMk id="6" creationId="{00000000-0000-0000-0000-000000000000}"/>
            </ac:spMkLst>
          </pc:spChg>
          <pc:spChg chg="mod">
            <ac:chgData name="Schillerstrom, Alicia" userId="aadea65f-8560-40c9-8276-a2c738ee0dc9" providerId="ADAL" clId="{5C4800DC-B5A3-4F62-B9D6-2A44E3848008}" dt="2019-02-08T16:56:38.396" v="1144" actId="313"/>
            <ac:spMkLst>
              <pc:docMk/>
              <pc:sldMasterMk cId="1062535230" sldId="2147483648"/>
              <pc:sldLayoutMk cId="2408717723" sldId="2147483656"/>
              <ac:spMk id="8" creationId="{00000000-0000-0000-0000-000000000000}"/>
            </ac:spMkLst>
          </pc:spChg>
        </pc:sldLayoutChg>
        <pc:sldLayoutChg chg="modSp">
          <pc:chgData name="Schillerstrom, Alicia" userId="aadea65f-8560-40c9-8276-a2c738ee0dc9" providerId="ADAL" clId="{5C4800DC-B5A3-4F62-B9D6-2A44E3848008}" dt="2019-02-08T16:56:39.604" v="1146" actId="313"/>
          <pc:sldLayoutMkLst>
            <pc:docMk/>
            <pc:sldMasterMk cId="1062535230" sldId="2147483648"/>
            <pc:sldLayoutMk cId="2383404604" sldId="2147483657"/>
          </pc:sldLayoutMkLst>
          <pc:spChg chg="mod">
            <ac:chgData name="Schillerstrom, Alicia" userId="aadea65f-8560-40c9-8276-a2c738ee0dc9" providerId="ADAL" clId="{5C4800DC-B5A3-4F62-B9D6-2A44E3848008}" dt="2019-02-08T16:56:39.021" v="1145" actId="313"/>
            <ac:spMkLst>
              <pc:docMk/>
              <pc:sldMasterMk cId="1062535230" sldId="2147483648"/>
              <pc:sldLayoutMk cId="2383404604" sldId="2147483657"/>
              <ac:spMk id="6" creationId="{00000000-0000-0000-0000-000000000000}"/>
            </ac:spMkLst>
          </pc:spChg>
          <pc:spChg chg="mod">
            <ac:chgData name="Schillerstrom, Alicia" userId="aadea65f-8560-40c9-8276-a2c738ee0dc9" providerId="ADAL" clId="{5C4800DC-B5A3-4F62-B9D6-2A44E3848008}" dt="2019-02-08T16:56:39.604" v="1146" actId="313"/>
            <ac:spMkLst>
              <pc:docMk/>
              <pc:sldMasterMk cId="1062535230" sldId="2147483648"/>
              <pc:sldLayoutMk cId="2383404604" sldId="2147483657"/>
              <ac:spMk id="8"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68846-CC64-4018-A4A1-9BD5138058E7}" type="datetimeFigureOut">
              <a:rPr lang="en-US" smtClean="0"/>
              <a:t>9/4/2020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EB2954-29CB-47D8-B925-FC1F6BD39324}" type="slidenum">
              <a:rPr lang="en-US" smtClean="0"/>
              <a:t>‹#›</a:t>
            </a:fld>
            <a:endParaRPr lang="en-US"/>
          </a:p>
        </p:txBody>
      </p:sp>
    </p:spTree>
    <p:extLst>
      <p:ext uri="{BB962C8B-B14F-4D97-AF65-F5344CB8AC3E}">
        <p14:creationId xmlns:p14="http://schemas.microsoft.com/office/powerpoint/2010/main" val="3371421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Unit A1.2.2 Communication </a:t>
            </a:r>
          </a:p>
          <a:p>
            <a:r>
              <a:rPr lang="en-US" sz="1200" kern="1200" dirty="0">
                <a:solidFill>
                  <a:schemeClr val="tx1"/>
                </a:solidFill>
                <a:effectLst/>
                <a:latin typeface="+mn-lt"/>
                <a:ea typeface="+mn-ea"/>
                <a:cs typeface="+mn-cs"/>
              </a:rPr>
              <a:t>This unit must instruct driver-trainees on how to communicate their intentions to other road users. Driver-trainees must be instructed in techniques for different types of communication on the road, including proper use of headlights, turn signals, four-way flashers, and horns. This unit must cover instruction in proper utilization of eye contact techniques with other drivers, bicyclists, and pedestrians.</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3</a:t>
            </a:fld>
            <a:endParaRPr lang="en-US"/>
          </a:p>
        </p:txBody>
      </p:sp>
    </p:spTree>
    <p:extLst>
      <p:ext uri="{BB962C8B-B14F-4D97-AF65-F5344CB8AC3E}">
        <p14:creationId xmlns:p14="http://schemas.microsoft.com/office/powerpoint/2010/main" val="191592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chapter, you will be introduced to the basic principles of communication. This includes the appropriate processes and procedures on your part when it comes to communicating with others as well as developing the skills to understand the communications of others.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Seeing and being seen is key when it comes to communication. </a:t>
            </a:r>
            <a:r>
              <a:rPr lang="en-US" sz="1200" i="1" kern="1200" dirty="0">
                <a:solidFill>
                  <a:schemeClr val="tx1"/>
                </a:solidFill>
                <a:effectLst/>
                <a:latin typeface="+mn-lt"/>
                <a:ea typeface="+mn-ea"/>
                <a:cs typeface="+mn-cs"/>
              </a:rPr>
              <a:t>Seeing</a:t>
            </a:r>
            <a:r>
              <a:rPr lang="en-US" sz="1200" kern="1200" dirty="0">
                <a:solidFill>
                  <a:schemeClr val="tx1"/>
                </a:solidFill>
                <a:effectLst/>
                <a:latin typeface="+mn-lt"/>
                <a:ea typeface="+mn-ea"/>
                <a:cs typeface="+mn-cs"/>
              </a:rPr>
              <a:t> is being able to focus your attention on the road and the task of driving without getting distracted. </a:t>
            </a:r>
            <a:r>
              <a:rPr lang="en-US" sz="1200" i="1" kern="1200" dirty="0">
                <a:solidFill>
                  <a:schemeClr val="tx1"/>
                </a:solidFill>
                <a:effectLst/>
                <a:latin typeface="+mn-lt"/>
                <a:ea typeface="+mn-ea"/>
                <a:cs typeface="+mn-cs"/>
              </a:rPr>
              <a:t>Being seen </a:t>
            </a:r>
            <a:r>
              <a:rPr lang="en-US" sz="1200" kern="1200" dirty="0">
                <a:solidFill>
                  <a:schemeClr val="tx1"/>
                </a:solidFill>
                <a:effectLst/>
                <a:latin typeface="+mn-lt"/>
                <a:ea typeface="+mn-ea"/>
                <a:cs typeface="+mn-cs"/>
              </a:rPr>
              <a:t>is making your presence and intentions known to other drivers.</a:t>
            </a:r>
          </a:p>
          <a:p>
            <a:endParaRPr lang="en-US" dirty="0"/>
          </a:p>
          <a:p>
            <a:endParaRPr lang="en-US" dirty="0"/>
          </a:p>
          <a:p>
            <a:r>
              <a:rPr lang="en-US" b="1" dirty="0"/>
              <a:t>CLASSROOM RECOMMENDATION</a:t>
            </a:r>
          </a:p>
          <a:p>
            <a:r>
              <a:rPr lang="en-US" b="0" dirty="0"/>
              <a:t>This is the second of a series of chapters designed to get your students ready to operate on the road. Discuss the basic principles of communication,—how drivers and road users communicate with each other, including the use of eye contact, turn signals, brake lights, and other means. </a:t>
            </a:r>
          </a:p>
          <a:p>
            <a:endParaRPr lang="en-US" b="0" dirty="0"/>
          </a:p>
          <a:p>
            <a:r>
              <a:rPr lang="en-US" b="0" dirty="0"/>
              <a:t>Also discuss the types of policies that are common within the industry.</a:t>
            </a:r>
          </a:p>
          <a:p>
            <a:endParaRPr lang="en-US" b="0" dirty="0"/>
          </a:p>
          <a:p>
            <a:r>
              <a:rPr lang="en-US" b="1" dirty="0"/>
              <a:t>VIDEO</a:t>
            </a:r>
          </a:p>
          <a:p>
            <a:r>
              <a:rPr lang="en-US" b="0" dirty="0"/>
              <a:t>9.1 — Introduction</a:t>
            </a:r>
          </a:p>
          <a:p>
            <a:endParaRPr lang="en-US" b="1" dirty="0"/>
          </a:p>
          <a:p>
            <a:endParaRPr lang="en-US" b="1" dirty="0"/>
          </a:p>
        </p:txBody>
      </p:sp>
      <p:sp>
        <p:nvSpPr>
          <p:cNvPr id="4" name="Slide Number Placeholder 3"/>
          <p:cNvSpPr>
            <a:spLocks noGrp="1"/>
          </p:cNvSpPr>
          <p:nvPr>
            <p:ph type="sldNum" sz="quarter" idx="10"/>
          </p:nvPr>
        </p:nvSpPr>
        <p:spPr/>
        <p:txBody>
          <a:bodyPr/>
          <a:lstStyle/>
          <a:p>
            <a:fld id="{36EB2954-29CB-47D8-B925-FC1F6BD39324}" type="slidenum">
              <a:rPr lang="en-US" smtClean="0"/>
              <a:t>4</a:t>
            </a:fld>
            <a:endParaRPr lang="en-US"/>
          </a:p>
        </p:txBody>
      </p:sp>
    </p:spTree>
    <p:extLst>
      <p:ext uri="{BB962C8B-B14F-4D97-AF65-F5344CB8AC3E}">
        <p14:creationId xmlns:p14="http://schemas.microsoft.com/office/powerpoint/2010/main" val="3716641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Describe ways to communicate your intent while driving through the use of turn signals and brake lights </a:t>
            </a:r>
          </a:p>
          <a:p>
            <a:pPr marL="685800" lvl="1" indent="-228600">
              <a:buFont typeface="+mj-lt"/>
              <a:buAutoNum type="arabicPeriod"/>
            </a:pPr>
            <a:r>
              <a:rPr lang="en-US" sz="1200" kern="1200" dirty="0">
                <a:solidFill>
                  <a:schemeClr val="tx1"/>
                </a:solidFill>
                <a:effectLst/>
                <a:latin typeface="+mn-lt"/>
                <a:ea typeface="+mn-ea"/>
                <a:cs typeface="+mn-cs"/>
              </a:rPr>
              <a:t>Discuss how to communicate your presence through the use of headlights, horns, warning devices, and eye contact </a:t>
            </a:r>
          </a:p>
          <a:p>
            <a:pPr marL="685800" lvl="1" indent="-228600">
              <a:buFont typeface="+mj-lt"/>
              <a:buAutoNum type="arabicPeriod"/>
            </a:pPr>
            <a:r>
              <a:rPr lang="en-US" sz="1200" kern="1200" dirty="0">
                <a:solidFill>
                  <a:schemeClr val="tx1"/>
                </a:solidFill>
                <a:effectLst/>
                <a:latin typeface="+mn-lt"/>
                <a:ea typeface="+mn-ea"/>
                <a:cs typeface="+mn-cs"/>
              </a:rPr>
              <a:t>Explain how eye contact techniques can help you communicate with bicyclists, pedestrians, and other drivers </a:t>
            </a:r>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5</a:t>
            </a:fld>
            <a:endParaRPr lang="en-US"/>
          </a:p>
        </p:txBody>
      </p:sp>
    </p:spTree>
    <p:extLst>
      <p:ext uri="{BB962C8B-B14F-4D97-AF65-F5344CB8AC3E}">
        <p14:creationId xmlns:p14="http://schemas.microsoft.com/office/powerpoint/2010/main" val="201191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Communicating Your Intent While Driving</a:t>
            </a:r>
            <a:endParaRPr lang="en-US" sz="1200" kern="1200" dirty="0">
              <a:solidFill>
                <a:schemeClr val="tx1"/>
              </a:solidFill>
              <a:effectLst/>
              <a:latin typeface="+mn-lt"/>
              <a:ea typeface="+mn-ea"/>
              <a:cs typeface="+mn-cs"/>
            </a:endParaRPr>
          </a:p>
          <a:p>
            <a:endParaRPr lang="en-US" dirty="0"/>
          </a:p>
          <a:p>
            <a:endParaRPr lang="en-US" dirty="0"/>
          </a:p>
          <a:p>
            <a:r>
              <a:rPr lang="en-US" b="1" dirty="0"/>
              <a:t>VIDEO</a:t>
            </a:r>
          </a:p>
          <a:p>
            <a:r>
              <a:rPr lang="en-US" dirty="0"/>
              <a:t>9.2 — Signals</a:t>
            </a:r>
          </a:p>
        </p:txBody>
      </p:sp>
      <p:sp>
        <p:nvSpPr>
          <p:cNvPr id="4" name="Slide Number Placeholder 3"/>
          <p:cNvSpPr>
            <a:spLocks noGrp="1"/>
          </p:cNvSpPr>
          <p:nvPr>
            <p:ph type="sldNum" sz="quarter" idx="10"/>
          </p:nvPr>
        </p:nvSpPr>
        <p:spPr/>
        <p:txBody>
          <a:bodyPr/>
          <a:lstStyle/>
          <a:p>
            <a:fld id="{36EB2954-29CB-47D8-B925-FC1F6BD39324}" type="slidenum">
              <a:rPr lang="en-US" smtClean="0"/>
              <a:t>6</a:t>
            </a:fld>
            <a:endParaRPr lang="en-US"/>
          </a:p>
        </p:txBody>
      </p:sp>
    </p:spTree>
    <p:extLst>
      <p:ext uri="{BB962C8B-B14F-4D97-AF65-F5344CB8AC3E}">
        <p14:creationId xmlns:p14="http://schemas.microsoft.com/office/powerpoint/2010/main" val="1723700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Like you, other drivers are not mind readers. They can’t know what you are going to do if you don’t tell them. Clear communication of your intentions is important. Basic methods of visibly communicating your intent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Turn signals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lights</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7</a:t>
            </a:fld>
            <a:endParaRPr lang="en-US"/>
          </a:p>
        </p:txBody>
      </p:sp>
    </p:spTree>
    <p:extLst>
      <p:ext uri="{BB962C8B-B14F-4D97-AF65-F5344CB8AC3E}">
        <p14:creationId xmlns:p14="http://schemas.microsoft.com/office/powerpoint/2010/main" val="777234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Turn signals</a:t>
            </a:r>
            <a:r>
              <a:rPr lang="en-US" sz="1200" kern="1200" dirty="0">
                <a:solidFill>
                  <a:schemeClr val="tx1"/>
                </a:solidFill>
                <a:effectLst/>
                <a:latin typeface="+mn-lt"/>
                <a:ea typeface="+mn-ea"/>
                <a:cs typeface="+mn-cs"/>
              </a:rPr>
              <a:t> communicate your intent to change direction. Signal anytime you plan to:</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Turn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Change lanes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Pass another vehicle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Merge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Exit a highway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Parallel park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Pull into traffic from the curb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Always use turn signals in these situations, even if you don’t see any other vehicles around. Remember, your vehicle does have blind spots and the most dangerous vehicles are the ones you can’t see. Here are some standard turn signal guidelines you should follow:</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8</a:t>
            </a:fld>
            <a:endParaRPr lang="en-US"/>
          </a:p>
        </p:txBody>
      </p:sp>
    </p:spTree>
    <p:extLst>
      <p:ext uri="{BB962C8B-B14F-4D97-AF65-F5344CB8AC3E}">
        <p14:creationId xmlns:p14="http://schemas.microsoft.com/office/powerpoint/2010/main" val="2910056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Signal early. </a:t>
            </a:r>
            <a:r>
              <a:rPr lang="en-US" b="0" dirty="0"/>
              <a:t>Signal well in advance of making your move. In the city, signal half a block before turning. On the highway, signal about 500 feet in advance. Your turn signal should blink at least three times before you begin your move. Change lanes slowly to give a vehicle in your blind spot time to react or alert you of their presence.</a:t>
            </a:r>
          </a:p>
        </p:txBody>
      </p:sp>
      <p:sp>
        <p:nvSpPr>
          <p:cNvPr id="4" name="Slide Number Placeholder 3"/>
          <p:cNvSpPr>
            <a:spLocks noGrp="1"/>
          </p:cNvSpPr>
          <p:nvPr>
            <p:ph type="sldNum" sz="quarter" idx="10"/>
          </p:nvPr>
        </p:nvSpPr>
        <p:spPr/>
        <p:txBody>
          <a:bodyPr/>
          <a:lstStyle/>
          <a:p>
            <a:fld id="{36EB2954-29CB-47D8-B925-FC1F6BD39324}" type="slidenum">
              <a:rPr lang="en-US" smtClean="0"/>
              <a:t>9</a:t>
            </a:fld>
            <a:endParaRPr lang="en-US"/>
          </a:p>
        </p:txBody>
      </p:sp>
    </p:spTree>
    <p:extLst>
      <p:ext uri="{BB962C8B-B14F-4D97-AF65-F5344CB8AC3E}">
        <p14:creationId xmlns:p14="http://schemas.microsoft.com/office/powerpoint/2010/main" val="3450764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Signal continuously.</a:t>
            </a:r>
            <a:r>
              <a:rPr lang="en-US" sz="1200" kern="1200" dirty="0">
                <a:solidFill>
                  <a:schemeClr val="tx1"/>
                </a:solidFill>
                <a:effectLst/>
                <a:latin typeface="+mn-lt"/>
                <a:ea typeface="+mn-ea"/>
                <a:cs typeface="+mn-cs"/>
              </a:rPr>
              <a:t> Keep both hands on the wheel to turn safely. Don’t cancel the signal until after you’ve completed the move.</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10</a:t>
            </a:fld>
            <a:endParaRPr lang="en-US"/>
          </a:p>
        </p:txBody>
      </p:sp>
    </p:spTree>
    <p:extLst>
      <p:ext uri="{BB962C8B-B14F-4D97-AF65-F5344CB8AC3E}">
        <p14:creationId xmlns:p14="http://schemas.microsoft.com/office/powerpoint/2010/main" val="1809832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will be times that you will need to let other drivers know that you are slowing down. Other drivers may not expect you to be slowing down, especially when approaching a steep grade, setting up for a turn, or stopping to load, unload, or park. A few light taps on the brake pedal (causing your </a:t>
            </a:r>
            <a:r>
              <a:rPr lang="en-US" b="1" dirty="0"/>
              <a:t>brake lights </a:t>
            </a:r>
            <a:r>
              <a:rPr lang="en-US" dirty="0"/>
              <a:t>to flash) should warn drivers following your vehicle. If you are driving very slowly or are stopped, use your four-way emergency flashers.</a:t>
            </a:r>
          </a:p>
          <a:p>
            <a:endParaRPr lang="en-US" dirty="0"/>
          </a:p>
          <a:p>
            <a:r>
              <a:rPr lang="en-US" dirty="0"/>
              <a:t>Because of the size of your vehicle and the difficulty other drivers may have seeing in front of it, it is important that you communicate early when traffic is slowing or stopping.</a:t>
            </a:r>
          </a:p>
        </p:txBody>
      </p:sp>
      <p:sp>
        <p:nvSpPr>
          <p:cNvPr id="4" name="Slide Number Placeholder 3"/>
          <p:cNvSpPr>
            <a:spLocks noGrp="1"/>
          </p:cNvSpPr>
          <p:nvPr>
            <p:ph type="sldNum" sz="quarter" idx="10"/>
          </p:nvPr>
        </p:nvSpPr>
        <p:spPr/>
        <p:txBody>
          <a:bodyPr/>
          <a:lstStyle/>
          <a:p>
            <a:fld id="{36EB2954-29CB-47D8-B925-FC1F6BD39324}" type="slidenum">
              <a:rPr lang="en-US" smtClean="0"/>
              <a:t>11</a:t>
            </a:fld>
            <a:endParaRPr lang="en-US"/>
          </a:p>
        </p:txBody>
      </p:sp>
    </p:spTree>
    <p:extLst>
      <p:ext uri="{BB962C8B-B14F-4D97-AF65-F5344CB8AC3E}">
        <p14:creationId xmlns:p14="http://schemas.microsoft.com/office/powerpoint/2010/main" val="2771783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Communicating Your Presence While Driving</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12</a:t>
            </a:fld>
            <a:endParaRPr lang="en-US"/>
          </a:p>
        </p:txBody>
      </p:sp>
    </p:spTree>
    <p:extLst>
      <p:ext uri="{BB962C8B-B14F-4D97-AF65-F5344CB8AC3E}">
        <p14:creationId xmlns:p14="http://schemas.microsoft.com/office/powerpoint/2010/main" val="3831586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Others may not notice your vehicle, even when it is in plain sight. Communicating your presence can help prevent an accident.</a:t>
            </a:r>
          </a:p>
          <a:p>
            <a:endParaRPr lang="en-US" dirty="0"/>
          </a:p>
          <a:p>
            <a:r>
              <a:rPr lang="en-US" dirty="0"/>
              <a:t>Whenever you’re about to pass a pedestrian or bicyclist, assume they don’t see you and could suddenly move in front of your vehicle. When it is safe and legal to do so, move your vehicle to the left of your lane, tap the horn lightly or, at night, flash your headlights off and on (if it is safe and legal). Tap the horn or flash your lights from a distance, if possible, so you don’t startle the pedestrian or bicyclist. Make eye contact.</a:t>
            </a:r>
          </a:p>
        </p:txBody>
      </p:sp>
      <p:sp>
        <p:nvSpPr>
          <p:cNvPr id="4" name="Slide Number Placeholder 3"/>
          <p:cNvSpPr>
            <a:spLocks noGrp="1"/>
          </p:cNvSpPr>
          <p:nvPr>
            <p:ph type="sldNum" sz="quarter" idx="10"/>
          </p:nvPr>
        </p:nvSpPr>
        <p:spPr/>
        <p:txBody>
          <a:bodyPr/>
          <a:lstStyle/>
          <a:p>
            <a:fld id="{36EB2954-29CB-47D8-B925-FC1F6BD39324}" type="slidenum">
              <a:rPr lang="en-US" smtClean="0"/>
              <a:t>13</a:t>
            </a:fld>
            <a:endParaRPr lang="en-US"/>
          </a:p>
        </p:txBody>
      </p:sp>
    </p:spTree>
    <p:extLst>
      <p:ext uri="{BB962C8B-B14F-4D97-AF65-F5344CB8AC3E}">
        <p14:creationId xmlns:p14="http://schemas.microsoft.com/office/powerpoint/2010/main" val="1633668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companies require </a:t>
            </a:r>
            <a:r>
              <a:rPr lang="en-US" sz="1200" b="1" kern="1200" dirty="0">
                <a:solidFill>
                  <a:schemeClr val="tx1"/>
                </a:solidFill>
                <a:effectLst/>
                <a:latin typeface="+mn-lt"/>
                <a:ea typeface="+mn-ea"/>
                <a:cs typeface="+mn-cs"/>
              </a:rPr>
              <a:t>headlights</a:t>
            </a:r>
            <a:r>
              <a:rPr lang="en-US" sz="1200" kern="1200" dirty="0">
                <a:solidFill>
                  <a:schemeClr val="tx1"/>
                </a:solidFill>
                <a:effectLst/>
                <a:latin typeface="+mn-lt"/>
                <a:ea typeface="+mn-ea"/>
                <a:cs typeface="+mn-cs"/>
              </a:rPr>
              <a:t>, or at least your daytime running lights, to be on at all times when traveling. Regardless, from dusk to dawn your headlights should be turned on. This helps you see the road, and it helps other drivers see you. Some state laws require the use of headlights any time your windshield wipers are on, but it’s a good idea to have them on whenever you encounter rain, fog, snow, or blowing dust.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9.3 — Headlights</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14</a:t>
            </a:fld>
            <a:endParaRPr lang="en-US"/>
          </a:p>
        </p:txBody>
      </p:sp>
    </p:spTree>
    <p:extLst>
      <p:ext uri="{BB962C8B-B14F-4D97-AF65-F5344CB8AC3E}">
        <p14:creationId xmlns:p14="http://schemas.microsoft.com/office/powerpoint/2010/main" val="4006529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vehicle’s </a:t>
            </a:r>
            <a:r>
              <a:rPr lang="en-US" b="1" dirty="0"/>
              <a:t>horn</a:t>
            </a:r>
            <a:r>
              <a:rPr lang="en-US" dirty="0"/>
              <a:t> lets other drivers and pedestrians know you are there. Only use your horn when necessary. For example, to help in preventing an accident. If you see another driver who is not paying attention and drifting into your lane, a light tap on the horn should be enough to get his or her attention. When used unnecessarily it can be dangerous. You could startle other drivers or even anger them. You don’t want to cause either, and you especially don’t want to set off a road rage incident. Keep in mind, a light tap sends a much different message than a long blast.</a:t>
            </a:r>
          </a:p>
          <a:p>
            <a:endParaRPr lang="en-US" dirty="0"/>
          </a:p>
          <a:p>
            <a:r>
              <a:rPr lang="en-US" dirty="0"/>
              <a:t>In general, use only your vehicle’s electric horn or city horn. The air horn is extremely loud and can distract or frighten others. The horn should be used for communicating your presence and to warn of immediate danger</a:t>
            </a:r>
          </a:p>
          <a:p>
            <a:endParaRPr lang="en-US" dirty="0"/>
          </a:p>
          <a:p>
            <a:endParaRPr lang="en-US" dirty="0"/>
          </a:p>
          <a:p>
            <a:r>
              <a:rPr lang="en-US" b="1" dirty="0"/>
              <a:t>VIDEO</a:t>
            </a:r>
          </a:p>
          <a:p>
            <a:r>
              <a:rPr lang="en-US" dirty="0"/>
              <a:t>9.4 — Horns</a:t>
            </a:r>
          </a:p>
        </p:txBody>
      </p:sp>
      <p:sp>
        <p:nvSpPr>
          <p:cNvPr id="4" name="Slide Number Placeholder 3"/>
          <p:cNvSpPr>
            <a:spLocks noGrp="1"/>
          </p:cNvSpPr>
          <p:nvPr>
            <p:ph type="sldNum" sz="quarter" idx="10"/>
          </p:nvPr>
        </p:nvSpPr>
        <p:spPr/>
        <p:txBody>
          <a:bodyPr/>
          <a:lstStyle/>
          <a:p>
            <a:fld id="{36EB2954-29CB-47D8-B925-FC1F6BD39324}" type="slidenum">
              <a:rPr lang="en-US" smtClean="0"/>
              <a:t>15</a:t>
            </a:fld>
            <a:endParaRPr lang="en-US"/>
          </a:p>
        </p:txBody>
      </p:sp>
    </p:spTree>
    <p:extLst>
      <p:ext uri="{BB962C8B-B14F-4D97-AF65-F5344CB8AC3E}">
        <p14:creationId xmlns:p14="http://schemas.microsoft.com/office/powerpoint/2010/main" val="465661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Section 392.22 of the Federal Motor Carrier Safety Regulations (FMCSRs) addresses when and how </a:t>
            </a:r>
            <a:r>
              <a:rPr lang="en-US" sz="1200" b="1" kern="1200" dirty="0">
                <a:solidFill>
                  <a:schemeClr val="tx1"/>
                </a:solidFill>
                <a:effectLst/>
                <a:latin typeface="+mn-lt"/>
                <a:ea typeface="+mn-ea"/>
                <a:cs typeface="+mn-cs"/>
              </a:rPr>
              <a:t>warning devices </a:t>
            </a:r>
            <a:r>
              <a:rPr lang="en-US" sz="1200" kern="1200" dirty="0">
                <a:solidFill>
                  <a:schemeClr val="tx1"/>
                </a:solidFill>
                <a:effectLst/>
                <a:latin typeface="+mn-lt"/>
                <a:ea typeface="+mn-ea"/>
                <a:cs typeface="+mn-cs"/>
              </a:rPr>
              <a:t>must be set out on the highway.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a vehicle is stopped on the traveled portion of the highway or the shoulder of the highway, you must </a:t>
            </a:r>
            <a:r>
              <a:rPr lang="en-US" sz="1200" i="1" kern="1200" dirty="0">
                <a:solidFill>
                  <a:schemeClr val="tx1"/>
                </a:solidFill>
                <a:effectLst/>
                <a:latin typeface="+mn-lt"/>
                <a:ea typeface="+mn-ea"/>
                <a:cs typeface="+mn-cs"/>
              </a:rPr>
              <a:t>immediately</a:t>
            </a:r>
            <a:r>
              <a:rPr lang="en-US" sz="1200" kern="1200" dirty="0">
                <a:solidFill>
                  <a:schemeClr val="tx1"/>
                </a:solidFill>
                <a:effectLst/>
                <a:latin typeface="+mn-lt"/>
                <a:ea typeface="+mn-ea"/>
                <a:cs typeface="+mn-cs"/>
              </a:rPr>
              <a:t> activate your vehicle’s four-way flashers. You then have 10 minutes to set out emergency warning devices, such as reflective triangles or flares.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placing the devices, you should hold them in front of you, and if possible wear a high-visibility vest to help you be clearly visible to traffic.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should remain alert for vehicles that may not see you along the roadway.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Turn on your four-way flashers when you need to slow down unexpectedly to give other drivers a heads up you are reducing your speed.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16</a:t>
            </a:fld>
            <a:endParaRPr lang="en-US"/>
          </a:p>
        </p:txBody>
      </p:sp>
    </p:spTree>
    <p:extLst>
      <p:ext uri="{BB962C8B-B14F-4D97-AF65-F5344CB8AC3E}">
        <p14:creationId xmlns:p14="http://schemas.microsoft.com/office/powerpoint/2010/main" val="597670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Eye contact </a:t>
            </a:r>
            <a:r>
              <a:rPr lang="en-US" sz="1200" kern="1200" dirty="0">
                <a:solidFill>
                  <a:schemeClr val="tx1"/>
                </a:solidFill>
                <a:effectLst/>
                <a:latin typeface="+mn-lt"/>
                <a:ea typeface="+mn-ea"/>
                <a:cs typeface="+mn-cs"/>
              </a:rPr>
              <a:t>is another tool that can be used to communicate with other drivers, bicyclists, and pedestrians. Eye contact helps you acknowledge to the other driver, bicyclist, or pedestrian that you are aware of their presence. It also helps you to know that they are aware of your presence.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need to be careful when it comes to eye contact. It should be brief to ensure the driver, pedestrian, or bicyclist does not misinterpret your good intentions as road rage or a threatening gesture.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Note that eye contact is just one technique that should be used when communicating presence and/or intent.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Never direct traffic. Some drivers will try to help others by signaling when it is safe to pass or pull out by flashing lights, blowing the horn, or using hand signals. This could cause an accident, resulting in injury, damage, and potential liability. You could very easily be found at fault for the mistake of someone else if you signaled them to move.</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17</a:t>
            </a:fld>
            <a:endParaRPr lang="en-US"/>
          </a:p>
        </p:txBody>
      </p:sp>
    </p:spTree>
    <p:extLst>
      <p:ext uri="{BB962C8B-B14F-4D97-AF65-F5344CB8AC3E}">
        <p14:creationId xmlns:p14="http://schemas.microsoft.com/office/powerpoint/2010/main" val="3628598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Communication from Others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9.5 — Communication from Other Drivers</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18</a:t>
            </a:fld>
            <a:endParaRPr lang="en-US"/>
          </a:p>
        </p:txBody>
      </p:sp>
    </p:spTree>
    <p:extLst>
      <p:ext uri="{BB962C8B-B14F-4D97-AF65-F5344CB8AC3E}">
        <p14:creationId xmlns:p14="http://schemas.microsoft.com/office/powerpoint/2010/main" val="2752302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safe and professional driver, you must effectively communicate your intentions and it is just as important that you watch for and understand the signals of other drivers.</a:t>
            </a:r>
          </a:p>
          <a:p>
            <a:endParaRPr lang="en-US" dirty="0"/>
          </a:p>
          <a:p>
            <a:r>
              <a:rPr lang="en-US" dirty="0"/>
              <a:t>As well as the obvious means of communication (turn signals, lights, horn), there are other, more subtle communications you need to watch for when on the road.</a:t>
            </a:r>
          </a:p>
          <a:p>
            <a:endParaRPr lang="en-US" dirty="0"/>
          </a:p>
          <a:p>
            <a:r>
              <a:rPr lang="en-US" dirty="0"/>
              <a:t>For example, driver movement in a vehicle, such as shifting around in the seat or looking in the mirror, may indicate possible directional changes. Observing the vehicle itself can give you clues as to a driver’s intentions, as well. Sudden slowing or a slight position change in a lane may indicate a direction change. Turned front wheels or visible exhaust from a parked car may indicate the vehicle is going to pull out of a parking space.</a:t>
            </a:r>
          </a:p>
          <a:p>
            <a:endParaRPr lang="en-US" dirty="0"/>
          </a:p>
          <a:p>
            <a:r>
              <a:rPr lang="en-US" dirty="0"/>
              <a:t>Distracted drivers are generally easy to spot, as they tend to sporadically change their speeds and hug or enter other lanes unintentionally. Rather than focusing on the road, these drivers may be eating, texting, talking on the phone, or fiddling with their radio.</a:t>
            </a:r>
          </a:p>
          <a:p>
            <a:endParaRPr lang="en-US" dirty="0"/>
          </a:p>
          <a:p>
            <a:r>
              <a:rPr lang="en-US" dirty="0"/>
              <a:t>Be alert to the obvious, and sometimes not so obvious, communication of others as ways to anticipate and avoid potential problems. Also, avoid becoming fixated on another drivers’ bad habits to the extent that you become distracted yourself. Move your eyes from a distraction quickly back to the task of “seeing.”</a:t>
            </a:r>
          </a:p>
        </p:txBody>
      </p:sp>
      <p:sp>
        <p:nvSpPr>
          <p:cNvPr id="4" name="Slide Number Placeholder 3"/>
          <p:cNvSpPr>
            <a:spLocks noGrp="1"/>
          </p:cNvSpPr>
          <p:nvPr>
            <p:ph type="sldNum" sz="quarter" idx="10"/>
          </p:nvPr>
        </p:nvSpPr>
        <p:spPr/>
        <p:txBody>
          <a:bodyPr/>
          <a:lstStyle/>
          <a:p>
            <a:fld id="{36EB2954-29CB-47D8-B925-FC1F6BD39324}" type="slidenum">
              <a:rPr lang="en-US" smtClean="0"/>
              <a:t>19</a:t>
            </a:fld>
            <a:endParaRPr lang="en-US"/>
          </a:p>
        </p:txBody>
      </p:sp>
    </p:spTree>
    <p:extLst>
      <p:ext uri="{BB962C8B-B14F-4D97-AF65-F5344CB8AC3E}">
        <p14:creationId xmlns:p14="http://schemas.microsoft.com/office/powerpoint/2010/main" val="287351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Communication Tools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20</a:t>
            </a:fld>
            <a:endParaRPr lang="en-US"/>
          </a:p>
        </p:txBody>
      </p:sp>
    </p:spTree>
    <p:extLst>
      <p:ext uri="{BB962C8B-B14F-4D97-AF65-F5344CB8AC3E}">
        <p14:creationId xmlns:p14="http://schemas.microsoft.com/office/powerpoint/2010/main" val="1799451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professional driver, on the road for many hours per day and potentially many days at a time, communication with others is important. Your CB radio and cell phone give you a link to your company, other drivers, your family, and your friends. It is important that these tools are used responsibly and legally.</a:t>
            </a:r>
          </a:p>
        </p:txBody>
      </p:sp>
      <p:sp>
        <p:nvSpPr>
          <p:cNvPr id="4" name="Slide Number Placeholder 3"/>
          <p:cNvSpPr>
            <a:spLocks noGrp="1"/>
          </p:cNvSpPr>
          <p:nvPr>
            <p:ph type="sldNum" sz="quarter" idx="10"/>
          </p:nvPr>
        </p:nvSpPr>
        <p:spPr/>
        <p:txBody>
          <a:bodyPr/>
          <a:lstStyle/>
          <a:p>
            <a:fld id="{36EB2954-29CB-47D8-B925-FC1F6BD39324}" type="slidenum">
              <a:rPr lang="en-US" smtClean="0"/>
              <a:t>21</a:t>
            </a:fld>
            <a:endParaRPr lang="en-US"/>
          </a:p>
        </p:txBody>
      </p:sp>
    </p:spTree>
    <p:extLst>
      <p:ext uri="{BB962C8B-B14F-4D97-AF65-F5344CB8AC3E}">
        <p14:creationId xmlns:p14="http://schemas.microsoft.com/office/powerpoint/2010/main" val="3132188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citizen’s band (CB) radio can be a good communication tool if used safely and legally. When used appropriately, CBs can provide information about weather and traffic conditions and provide a way for you to notify authorities of an accident or other road hazard.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CB should be used appropriately. Avoid idle chatter and never use offensive language over the CB.</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22</a:t>
            </a:fld>
            <a:endParaRPr lang="en-US"/>
          </a:p>
        </p:txBody>
      </p:sp>
    </p:spTree>
    <p:extLst>
      <p:ext uri="{BB962C8B-B14F-4D97-AF65-F5344CB8AC3E}">
        <p14:creationId xmlns:p14="http://schemas.microsoft.com/office/powerpoint/2010/main" val="2856239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Like the CB, a cell phone can be a good communication tool if used safely and legally.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Section 392.82 of the FMCSRs prohibits a driver from using a hand-held mobile telephone while driving a commercial motor vehicle (CMV). Use of a hand-held mobile telephone includes: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Using at least one hand to hold a mobile telephone to conduct voice communication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Dialing or answering a mobile telephone by pressing more than a single button, or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Reaching for a mobile phone in a manner that requires a driver to maneuver so he or she is no longer in a seated driving position, restrained by a seat belt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23</a:t>
            </a:fld>
            <a:endParaRPr lang="en-US"/>
          </a:p>
        </p:txBody>
      </p:sp>
    </p:spTree>
    <p:extLst>
      <p:ext uri="{BB962C8B-B14F-4D97-AF65-F5344CB8AC3E}">
        <p14:creationId xmlns:p14="http://schemas.microsoft.com/office/powerpoint/2010/main" val="218339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Section 392.80 of the FMCSRs prohibits a driver from texting while driving a CMV.</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Texting is defined as manually entering text into, or reading text from an electronic device. This includes (but is not limited to):</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dirty="0"/>
              <a:t>E-mailing </a:t>
            </a:r>
          </a:p>
          <a:p>
            <a:pPr marL="628650" lvl="1" indent="-171450">
              <a:buFont typeface="Arial" panose="020B0604020202020204" pitchFamily="34" charset="0"/>
              <a:buChar char="•"/>
            </a:pPr>
            <a:r>
              <a:rPr lang="en-US" dirty="0"/>
              <a:t>Instant messaging </a:t>
            </a:r>
          </a:p>
          <a:p>
            <a:pPr marL="628650" lvl="1" indent="-171450">
              <a:buFont typeface="Arial" panose="020B0604020202020204" pitchFamily="34" charset="0"/>
              <a:buChar char="•"/>
            </a:pPr>
            <a:r>
              <a:rPr lang="en-US" dirty="0"/>
              <a:t>Short messaging </a:t>
            </a:r>
          </a:p>
          <a:p>
            <a:pPr marL="628650" lvl="1" indent="-171450">
              <a:buFont typeface="Arial" panose="020B0604020202020204" pitchFamily="34" charset="0"/>
              <a:buChar char="•"/>
            </a:pPr>
            <a:r>
              <a:rPr lang="en-US" dirty="0"/>
              <a:t>A command or request to access a webpage </a:t>
            </a:r>
          </a:p>
          <a:p>
            <a:pPr marL="628650" lvl="1" indent="-171450">
              <a:buFont typeface="Arial" panose="020B0604020202020204" pitchFamily="34" charset="0"/>
              <a:buChar char="•"/>
            </a:pPr>
            <a:r>
              <a:rPr lang="en-US" dirty="0"/>
              <a:t>Engaging in any other form of electronic text retrieval or electronic text entry for future or present communication </a:t>
            </a:r>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dirty="0"/>
              <a:t>CALLOUT: Cell phone use and texting are allowed when necessary to communicate with law enforcement officials or other emergency services.</a:t>
            </a:r>
          </a:p>
        </p:txBody>
      </p:sp>
      <p:sp>
        <p:nvSpPr>
          <p:cNvPr id="4" name="Slide Number Placeholder 3"/>
          <p:cNvSpPr>
            <a:spLocks noGrp="1"/>
          </p:cNvSpPr>
          <p:nvPr>
            <p:ph type="sldNum" sz="quarter" idx="10"/>
          </p:nvPr>
        </p:nvSpPr>
        <p:spPr/>
        <p:txBody>
          <a:bodyPr/>
          <a:lstStyle/>
          <a:p>
            <a:fld id="{36EB2954-29CB-47D8-B925-FC1F6BD39324}" type="slidenum">
              <a:rPr lang="en-US" smtClean="0"/>
              <a:t>24</a:t>
            </a:fld>
            <a:endParaRPr lang="en-US"/>
          </a:p>
        </p:txBody>
      </p:sp>
    </p:spTree>
    <p:extLst>
      <p:ext uri="{BB962C8B-B14F-4D97-AF65-F5344CB8AC3E}">
        <p14:creationId xmlns:p14="http://schemas.microsoft.com/office/powerpoint/2010/main" val="2924700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Describe ways to communicate your intent while driving through the use of turn signals and brake lights </a:t>
            </a:r>
          </a:p>
          <a:p>
            <a:pPr marL="685800" lvl="1" indent="-228600">
              <a:buFont typeface="+mj-lt"/>
              <a:buAutoNum type="arabicPeriod"/>
            </a:pPr>
            <a:r>
              <a:rPr lang="en-US" sz="1200" kern="1200" dirty="0">
                <a:solidFill>
                  <a:schemeClr val="tx1"/>
                </a:solidFill>
                <a:effectLst/>
                <a:latin typeface="+mn-lt"/>
                <a:ea typeface="+mn-ea"/>
                <a:cs typeface="+mn-cs"/>
              </a:rPr>
              <a:t>Discuss how to communicate your presence through the use of headlights, horns, warning devices, and eye contact </a:t>
            </a:r>
          </a:p>
          <a:p>
            <a:pPr marL="685800" lvl="1" indent="-228600">
              <a:buFont typeface="+mj-lt"/>
              <a:buAutoNum type="arabicPeriod"/>
            </a:pPr>
            <a:r>
              <a:rPr lang="en-US" sz="1200" kern="1200" dirty="0">
                <a:solidFill>
                  <a:schemeClr val="tx1"/>
                </a:solidFill>
                <a:effectLst/>
                <a:latin typeface="+mn-lt"/>
                <a:ea typeface="+mn-ea"/>
                <a:cs typeface="+mn-cs"/>
              </a:rPr>
              <a:t>Explain how eye contact techniques can help you communicate with bicyclists, pedestrians, and other drivers </a:t>
            </a:r>
          </a:p>
          <a:p>
            <a:pPr marL="685800" lvl="1" indent="-228600">
              <a:buFont typeface="+mj-lt"/>
              <a:buAutoNum type="arabicPeriod"/>
            </a:pPr>
            <a:endParaRPr lang="en-US" sz="1200" kern="1200" dirty="0">
              <a:solidFill>
                <a:schemeClr val="tx1"/>
              </a:solidFill>
              <a:effectLst/>
              <a:latin typeface="+mn-lt"/>
              <a:ea typeface="+mn-ea"/>
              <a:cs typeface="+mn-cs"/>
            </a:endParaRPr>
          </a:p>
          <a:p>
            <a:pPr marL="685800" lvl="1" indent="-228600">
              <a:buFont typeface="+mj-lt"/>
              <a:buAutoNum type="arabicPeriod"/>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ROAD RECOMMENDATION</a:t>
            </a:r>
          </a:p>
          <a:p>
            <a:r>
              <a:rPr lang="en-US" sz="1200" b="0" kern="1200" dirty="0">
                <a:solidFill>
                  <a:schemeClr val="tx1"/>
                </a:solidFill>
                <a:effectLst/>
                <a:latin typeface="+mn-lt"/>
                <a:ea typeface="+mn-ea"/>
                <a:cs typeface="+mn-cs"/>
              </a:rPr>
              <a:t>The purpose of this session is to allow the student to apply the communication procedures taught in the classroom. The student will operate over routes requiring many turns and lane changes. He or she will be observed and rated for use of communication practices as well as visual search practices.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As with other exercises, break your class into groups of three students per instructor. Each student should have at least one hour behind the wheel.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The route you select for this session should have more turns and lane changes than the typical route. This will provide more opportunities for turn signal use and practice in performing turning maneuvers. Select a route that allows for both right and left turns onto and off of multi-lane roads. As well as providing practice turning, this allows for additional practice changing lanes.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While one student is driving, the other students should be observing his or her performance and recording communication errors. Communication errors are listed below: </a:t>
            </a:r>
          </a:p>
          <a:p>
            <a:endParaRPr lang="en-US" sz="1200" b="0" kern="1200" dirty="0">
              <a:solidFill>
                <a:schemeClr val="tx1"/>
              </a:solidFill>
              <a:effectLst/>
              <a:latin typeface="+mn-lt"/>
              <a:ea typeface="+mn-ea"/>
              <a:cs typeface="+mn-cs"/>
            </a:endParaRPr>
          </a:p>
          <a:p>
            <a:pPr marL="685800" lvl="1" indent="-228600">
              <a:buFont typeface="+mj-lt"/>
              <a:buAutoNum type="arabicPeriod"/>
            </a:pPr>
            <a:r>
              <a:rPr lang="en-US" sz="1200" b="0" kern="1200" dirty="0">
                <a:solidFill>
                  <a:schemeClr val="tx1"/>
                </a:solidFill>
                <a:effectLst/>
                <a:latin typeface="+mn-lt"/>
                <a:ea typeface="+mn-ea"/>
                <a:cs typeface="+mn-cs"/>
              </a:rPr>
              <a:t>Signaling turns. Errors in signaling right and left turns at intersections.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None: Failure to activate the signal at any point in the turn.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Late: Failure to activate the signal before reaching the intersection.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Early: Misleading other road users by an early signal. </a:t>
            </a:r>
          </a:p>
          <a:p>
            <a:pPr marL="685800" lvl="1" indent="-228600">
              <a:buFont typeface="+mj-lt"/>
              <a:buAutoNum type="arabicPeriod"/>
            </a:pPr>
            <a:r>
              <a:rPr lang="en-US" sz="1200" b="0" kern="1200" dirty="0">
                <a:solidFill>
                  <a:schemeClr val="tx1"/>
                </a:solidFill>
                <a:effectLst/>
                <a:latin typeface="+mn-lt"/>
                <a:ea typeface="+mn-ea"/>
                <a:cs typeface="+mn-cs"/>
              </a:rPr>
              <a:t>Canceling. Failure to cancel a signal properly.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Late: Canceling more than 5 seconds after a turn is completed.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Early: Canceling the signal while in a turn.</a:t>
            </a:r>
          </a:p>
          <a:p>
            <a:pPr marL="685800" lvl="1" indent="-228600">
              <a:buFont typeface="+mj-lt"/>
              <a:buAutoNum type="arabicPeriod"/>
            </a:pPr>
            <a:r>
              <a:rPr lang="en-US" sz="1200" b="0" kern="1200" dirty="0">
                <a:solidFill>
                  <a:schemeClr val="tx1"/>
                </a:solidFill>
                <a:effectLst/>
                <a:latin typeface="+mn-lt"/>
                <a:ea typeface="+mn-ea"/>
                <a:cs typeface="+mn-cs"/>
              </a:rPr>
              <a:t>Lane changing. Errors in signaling lane changes.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None: Failure to activate the signal at any point in the lane change.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Late: Failure to activate the signal soon enough before starting a lane change.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Inappropriate: Signaling a lane change when there is no gap to move into and enough time to wait for a gap to appear.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Position: Failure to use vehicle position to communicate intention to change lanes.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Flashers: Failure to activate emergency flashers when slowing or stopped as provided for by state law.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Brake lights: Failure to flash brake lights when slowing or stopping unexpectedly. </a:t>
            </a:r>
          </a:p>
          <a:p>
            <a:pPr marL="685800" lvl="1" indent="-228600">
              <a:buFont typeface="+mj-lt"/>
              <a:buAutoNum type="arabicPeriod"/>
            </a:pPr>
            <a:r>
              <a:rPr lang="en-US" sz="1200" b="0" kern="1200" dirty="0">
                <a:solidFill>
                  <a:schemeClr val="tx1"/>
                </a:solidFill>
                <a:effectLst/>
                <a:latin typeface="+mn-lt"/>
                <a:ea typeface="+mn-ea"/>
                <a:cs typeface="+mn-cs"/>
              </a:rPr>
              <a:t>Use of horn. Errors in using electric or air horns.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Insufficient: Failure to use horn under appropriate circumstances.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Improper: Using the horn improperly or using the wrong horn. </a:t>
            </a:r>
          </a:p>
          <a:p>
            <a:pPr marL="685800" lvl="1" indent="-228600">
              <a:buFont typeface="+mj-lt"/>
              <a:buAutoNum type="arabicPeriod"/>
            </a:pPr>
            <a:r>
              <a:rPr lang="en-US" sz="1200" b="0" kern="1200" dirty="0">
                <a:solidFill>
                  <a:schemeClr val="tx1"/>
                </a:solidFill>
                <a:effectLst/>
                <a:latin typeface="+mn-lt"/>
                <a:ea typeface="+mn-ea"/>
                <a:cs typeface="+mn-cs"/>
              </a:rPr>
              <a:t>Interpreting communication. Errors involving recognition and interpretation of communication from others.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Receiving: Failure to react and adjust to the communications of others. </a:t>
            </a:r>
          </a:p>
          <a:p>
            <a:pPr marL="1085850" lvl="2" indent="-171450">
              <a:buFont typeface="Arial" panose="020B0604020202020204" pitchFamily="34" charset="0"/>
              <a:buChar char="•"/>
            </a:pPr>
            <a:r>
              <a:rPr lang="en-US" sz="1200" b="0" kern="1200" dirty="0">
                <a:solidFill>
                  <a:schemeClr val="tx1"/>
                </a:solidFill>
                <a:effectLst/>
                <a:latin typeface="+mn-lt"/>
                <a:ea typeface="+mn-ea"/>
                <a:cs typeface="+mn-cs"/>
              </a:rPr>
              <a:t>Misinterpreting: Misinterpreting communications from others reacting accordingly.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Students should also note signaling lapses of other drivers as they occur, and comment on the hazard they present to other road users.</a:t>
            </a:r>
          </a:p>
          <a:p>
            <a:endParaRPr lang="en-US" sz="1200" b="1" kern="1200" dirty="0">
              <a:solidFill>
                <a:schemeClr val="tx1"/>
              </a:solidFill>
              <a:effectLst/>
              <a:latin typeface="+mn-lt"/>
              <a:ea typeface="+mn-ea"/>
              <a:cs typeface="+mn-cs"/>
            </a:endParaRPr>
          </a:p>
          <a:p>
            <a:pPr marL="0" lvl="0" indent="0">
              <a:buFont typeface="+mj-lt"/>
              <a:buNone/>
            </a:pPr>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25</a:t>
            </a:fld>
            <a:endParaRPr lang="en-US"/>
          </a:p>
        </p:txBody>
      </p:sp>
    </p:spTree>
    <p:extLst>
      <p:ext uri="{BB962C8B-B14F-4D97-AF65-F5344CB8AC3E}">
        <p14:creationId xmlns:p14="http://schemas.microsoft.com/office/powerpoint/2010/main" val="24370696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9/4/2020</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9/4/2020</a:t>
            </a:fld>
            <a:endParaRPr lang="en-US"/>
          </a:p>
        </p:txBody>
      </p:sp>
      <p:sp>
        <p:nvSpPr>
          <p:cNvPr id="11" name="Footer Placeholder 10"/>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9/4/2020</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9/4/2020</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9/4/2020</a:t>
            </a:fld>
            <a:endParaRPr lang="en-US"/>
          </a:p>
        </p:txBody>
      </p:sp>
      <p:sp>
        <p:nvSpPr>
          <p:cNvPr id="8" name="Footer Placeholder 7"/>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9/4/2020</a:t>
            </a:fld>
            <a:endParaRPr lang="en-US"/>
          </a:p>
        </p:txBody>
      </p:sp>
      <p:sp>
        <p:nvSpPr>
          <p:cNvPr id="4" name="Footer Placeholder 3"/>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9/4/2020</a:t>
            </a:fld>
            <a:endParaRPr lang="en-US"/>
          </a:p>
        </p:txBody>
      </p:sp>
      <p:sp>
        <p:nvSpPr>
          <p:cNvPr id="3" name="Footer Placeholder 2"/>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9/4/2020</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9/4/2020</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9/4/2020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6.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6.png"/><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6.pn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6.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31.png"/><Relationship Id="rId4"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2FB6C9-528C-4DA1-B98D-43D27364CC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45"/>
            <a:ext cx="6121400" cy="6858000"/>
          </a:xfrm>
          <a:prstGeom prst="rect">
            <a:avLst/>
          </a:prstGeom>
        </p:spPr>
      </p:pic>
      <p:sp>
        <p:nvSpPr>
          <p:cNvPr id="9" name="Title 1">
            <a:extLst>
              <a:ext uri="{FF2B5EF4-FFF2-40B4-BE49-F238E27FC236}">
                <a16:creationId xmlns:a16="http://schemas.microsoft.com/office/drawing/2014/main" id="{AC5879A2-2F9D-4F30-8AA4-D89887914911}"/>
              </a:ext>
            </a:extLst>
          </p:cNvPr>
          <p:cNvSpPr>
            <a:spLocks noGrp="1"/>
          </p:cNvSpPr>
          <p:nvPr>
            <p:ph type="ctrTitle"/>
          </p:nvPr>
        </p:nvSpPr>
        <p:spPr>
          <a:xfrm>
            <a:off x="76200" y="5029376"/>
            <a:ext cx="6060140" cy="1470025"/>
          </a:xfrm>
        </p:spPr>
        <p:txBody>
          <a:bodyPr>
            <a:noAutofit/>
          </a:bodyPr>
          <a:lstStyle/>
          <a:p>
            <a:pPr algn="l"/>
            <a:r>
              <a:rPr lang="en-US" sz="6100" dirty="0">
                <a:solidFill>
                  <a:schemeClr val="bg1"/>
                </a:solidFill>
                <a:effectLst>
                  <a:outerShdw blurRad="38100" dist="38100" dir="2700000" algn="tl">
                    <a:srgbClr val="000000">
                      <a:alpha val="43137"/>
                    </a:srgbClr>
                  </a:outerShdw>
                </a:effectLst>
              </a:rPr>
              <a:t>Communication</a:t>
            </a:r>
          </a:p>
        </p:txBody>
      </p:sp>
      <p:sp>
        <p:nvSpPr>
          <p:cNvPr id="10" name="TextBox 9">
            <a:extLst>
              <a:ext uri="{FF2B5EF4-FFF2-40B4-BE49-F238E27FC236}">
                <a16:creationId xmlns:a16="http://schemas.microsoft.com/office/drawing/2014/main" id="{564F2EE0-93ED-4A86-9CCB-297959B1F4DC}"/>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1" name="TextBox 10">
            <a:extLst>
              <a:ext uri="{FF2B5EF4-FFF2-40B4-BE49-F238E27FC236}">
                <a16:creationId xmlns:a16="http://schemas.microsoft.com/office/drawing/2014/main" id="{183B12A0-D68F-43FA-8465-4C016F9DFF0A}"/>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9</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9E8311E-8980-4A8F-899C-A564797D231D}"/>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CC5AFAAC-8038-4FFF-9BA2-8C2229E11FEF}"/>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Introduction</a:t>
            </a:r>
          </a:p>
        </p:txBody>
      </p:sp>
      <p:pic>
        <p:nvPicPr>
          <p:cNvPr id="4" name="Picture 3">
            <a:extLst>
              <a:ext uri="{FF2B5EF4-FFF2-40B4-BE49-F238E27FC236}">
                <a16:creationId xmlns:a16="http://schemas.microsoft.com/office/drawing/2014/main" id="{CDD7848D-00E6-4366-B0CB-6E72C49DA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6785"/>
            <a:ext cx="914400" cy="915815"/>
          </a:xfrm>
          <a:prstGeom prst="rect">
            <a:avLst/>
          </a:prstGeom>
        </p:spPr>
      </p:pic>
      <p:pic>
        <p:nvPicPr>
          <p:cNvPr id="3" name="Picture 2">
            <a:extLst>
              <a:ext uri="{FF2B5EF4-FFF2-40B4-BE49-F238E27FC236}">
                <a16:creationId xmlns:a16="http://schemas.microsoft.com/office/drawing/2014/main" id="{34EF9D58-D215-4C9B-90BC-ADB8B87DBF3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90711" y="4646785"/>
            <a:ext cx="914400" cy="912987"/>
          </a:xfrm>
          <a:prstGeom prst="rect">
            <a:avLst/>
          </a:prstGeom>
        </p:spPr>
      </p:pic>
    </p:spTree>
    <p:custDataLst>
      <p:tags r:id="rId1"/>
    </p:custDataLst>
    <p:extLst>
      <p:ext uri="{BB962C8B-B14F-4D97-AF65-F5344CB8AC3E}">
        <p14:creationId xmlns:p14="http://schemas.microsoft.com/office/powerpoint/2010/main" val="1956955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4643C-DCBF-4335-8581-CF4A664D7E54}"/>
              </a:ext>
            </a:extLst>
          </p:cNvPr>
          <p:cNvSpPr>
            <a:spLocks noGrp="1"/>
          </p:cNvSpPr>
          <p:nvPr>
            <p:ph idx="1"/>
          </p:nvPr>
        </p:nvSpPr>
        <p:spPr/>
        <p:txBody>
          <a:bodyPr/>
          <a:lstStyle/>
          <a:p>
            <a:pPr marL="0" indent="0">
              <a:buNone/>
            </a:pPr>
            <a:r>
              <a:rPr lang="en-US" dirty="0"/>
              <a:t>Upon completion of </a:t>
            </a:r>
            <a:r>
              <a:rPr lang="en-US"/>
              <a:t>this lesson</a:t>
            </a:r>
            <a:r>
              <a:rPr lang="en-US" dirty="0"/>
              <a:t>, you will be able to:</a:t>
            </a:r>
          </a:p>
          <a:p>
            <a:pPr marL="457200" lvl="0" indent="-457200">
              <a:buFont typeface="+mj-lt"/>
              <a:buAutoNum type="arabicPeriod"/>
            </a:pPr>
            <a:r>
              <a:rPr lang="en-US" dirty="0"/>
              <a:t>Describe ways to communicate your intent while driving through the use of turn signals and brake lights </a:t>
            </a:r>
          </a:p>
          <a:p>
            <a:pPr marL="457200" lvl="0" indent="-457200">
              <a:buFont typeface="+mj-lt"/>
              <a:buAutoNum type="arabicPeriod"/>
            </a:pPr>
            <a:r>
              <a:rPr lang="en-US" dirty="0"/>
              <a:t>Discuss how to communicate your presence through the use of headlights, horns, warning devices, and eye contact </a:t>
            </a:r>
          </a:p>
          <a:p>
            <a:pPr marL="457200" lvl="0" indent="-457200">
              <a:buFont typeface="+mj-lt"/>
              <a:buAutoNum type="arabicPeriod"/>
            </a:pPr>
            <a:r>
              <a:rPr lang="en-US" dirty="0"/>
              <a:t>Explain how eye contact techniques can help you communicate with bicyclists, pedestrians, and other drivers </a:t>
            </a:r>
          </a:p>
        </p:txBody>
      </p:sp>
      <p:sp>
        <p:nvSpPr>
          <p:cNvPr id="3" name="Title 2">
            <a:extLst>
              <a:ext uri="{FF2B5EF4-FFF2-40B4-BE49-F238E27FC236}">
                <a16:creationId xmlns:a16="http://schemas.microsoft.com/office/drawing/2014/main" id="{5E3E0A1D-F159-4DA7-9F81-7EE51136BA7A}"/>
              </a:ext>
            </a:extLst>
          </p:cNvPr>
          <p:cNvSpPr>
            <a:spLocks noGrp="1"/>
          </p:cNvSpPr>
          <p:nvPr>
            <p:ph type="title"/>
          </p:nvPr>
        </p:nvSpPr>
        <p:spPr/>
        <p:txBody>
          <a:bodyPr/>
          <a:lstStyle/>
          <a:p>
            <a:r>
              <a:rPr lang="en-US" dirty="0">
                <a:solidFill>
                  <a:srgbClr val="263A7C"/>
                </a:solidFill>
              </a:rPr>
              <a:t>Objectives</a:t>
            </a:r>
          </a:p>
        </p:txBody>
      </p:sp>
    </p:spTree>
    <p:custDataLst>
      <p:tags r:id="rId1"/>
    </p:custDataLst>
    <p:extLst>
      <p:ext uri="{BB962C8B-B14F-4D97-AF65-F5344CB8AC3E}">
        <p14:creationId xmlns:p14="http://schemas.microsoft.com/office/powerpoint/2010/main" val="16593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703243-F823-4AD5-B067-E72D67A72674}"/>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F8A6E503-1EDD-4B8E-A3E6-1D4BA1065C1B}"/>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Communicating Your </a:t>
            </a:r>
            <a:br>
              <a:rPr lang="en-US" dirty="0"/>
            </a:br>
            <a:r>
              <a:rPr lang="en-US" dirty="0"/>
              <a:t>Intent While Driving</a:t>
            </a:r>
          </a:p>
        </p:txBody>
      </p:sp>
      <p:pic>
        <p:nvPicPr>
          <p:cNvPr id="4" name="Picture 3">
            <a:extLst>
              <a:ext uri="{FF2B5EF4-FFF2-40B4-BE49-F238E27FC236}">
                <a16:creationId xmlns:a16="http://schemas.microsoft.com/office/drawing/2014/main" id="{76DE4157-3400-4766-B17F-6FEF241255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6785"/>
            <a:ext cx="914400" cy="912987"/>
          </a:xfrm>
          <a:prstGeom prst="rect">
            <a:avLst/>
          </a:prstGeom>
        </p:spPr>
      </p:pic>
    </p:spTree>
    <p:custDataLst>
      <p:tags r:id="rId1"/>
    </p:custDataLst>
    <p:extLst>
      <p:ext uri="{BB962C8B-B14F-4D97-AF65-F5344CB8AC3E}">
        <p14:creationId xmlns:p14="http://schemas.microsoft.com/office/powerpoint/2010/main" val="3707461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2FFBB8-13CF-40BB-AFA8-C41DF78FFECC}"/>
              </a:ext>
            </a:extLst>
          </p:cNvPr>
          <p:cNvSpPr>
            <a:spLocks noGrp="1"/>
          </p:cNvSpPr>
          <p:nvPr>
            <p:ph idx="1"/>
          </p:nvPr>
        </p:nvSpPr>
        <p:spPr>
          <a:xfrm>
            <a:off x="5334000" y="3124200"/>
            <a:ext cx="3733800" cy="2514600"/>
          </a:xfrm>
        </p:spPr>
        <p:txBody>
          <a:bodyPr/>
          <a:lstStyle/>
          <a:p>
            <a:pPr marL="0" indent="0" algn="ctr">
              <a:buNone/>
            </a:pPr>
            <a:r>
              <a:rPr lang="en-US" sz="2800" dirty="0"/>
              <a:t>Use your </a:t>
            </a:r>
            <a:br>
              <a:rPr lang="en-US" sz="2800" dirty="0"/>
            </a:br>
            <a:r>
              <a:rPr lang="en-US" sz="3200" b="1" dirty="0">
                <a:solidFill>
                  <a:srgbClr val="263A7C"/>
                </a:solidFill>
              </a:rPr>
              <a:t>turn signals</a:t>
            </a:r>
            <a:r>
              <a:rPr lang="en-US" sz="3200" dirty="0"/>
              <a:t> </a:t>
            </a:r>
            <a:br>
              <a:rPr lang="en-US" sz="3200" dirty="0"/>
            </a:br>
            <a:r>
              <a:rPr lang="en-US" sz="2800" dirty="0"/>
              <a:t>and </a:t>
            </a:r>
            <a:r>
              <a:rPr lang="en-US" sz="3200" b="1" dirty="0">
                <a:solidFill>
                  <a:srgbClr val="263A7C"/>
                </a:solidFill>
              </a:rPr>
              <a:t>brake lights </a:t>
            </a:r>
            <a:r>
              <a:rPr lang="en-US" sz="2800" dirty="0"/>
              <a:t>to communicate intent!</a:t>
            </a:r>
          </a:p>
        </p:txBody>
      </p:sp>
      <p:sp>
        <p:nvSpPr>
          <p:cNvPr id="5" name="TextBox 4">
            <a:extLst>
              <a:ext uri="{FF2B5EF4-FFF2-40B4-BE49-F238E27FC236}">
                <a16:creationId xmlns:a16="http://schemas.microsoft.com/office/drawing/2014/main" id="{F9D85A0B-7B82-4655-9577-E7F3D0D4BEAD}"/>
              </a:ext>
            </a:extLst>
          </p:cNvPr>
          <p:cNvSpPr txBox="1"/>
          <p:nvPr/>
        </p:nvSpPr>
        <p:spPr>
          <a:xfrm>
            <a:off x="5410200" y="762000"/>
            <a:ext cx="3200400" cy="1384995"/>
          </a:xfrm>
          <a:prstGeom prst="rect">
            <a:avLst/>
          </a:prstGeom>
          <a:noFill/>
        </p:spPr>
        <p:txBody>
          <a:bodyPr wrap="square" rtlCol="0">
            <a:spAutoFit/>
          </a:bodyPr>
          <a:lstStyle/>
          <a:p>
            <a:pPr algn="ctr"/>
            <a:r>
              <a:rPr lang="en-US" sz="2800" dirty="0">
                <a:solidFill>
                  <a:schemeClr val="tx1">
                    <a:lumMod val="75000"/>
                    <a:lumOff val="25000"/>
                  </a:schemeClr>
                </a:solidFill>
              </a:rPr>
              <a:t>Like you, other drivers are not mind readers.</a:t>
            </a:r>
          </a:p>
        </p:txBody>
      </p:sp>
      <p:pic>
        <p:nvPicPr>
          <p:cNvPr id="6" name="Picture 5">
            <a:extLst>
              <a:ext uri="{FF2B5EF4-FFF2-40B4-BE49-F238E27FC236}">
                <a16:creationId xmlns:a16="http://schemas.microsoft.com/office/drawing/2014/main" id="{C7429B5A-393A-471B-B4DC-4ED726E1C33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0656"/>
            <a:ext cx="5257800" cy="6858000"/>
          </a:xfrm>
          <a:prstGeom prst="rect">
            <a:avLst/>
          </a:prstGeom>
        </p:spPr>
      </p:pic>
    </p:spTree>
    <p:custDataLst>
      <p:tags r:id="rId1"/>
    </p:custDataLst>
    <p:extLst>
      <p:ext uri="{BB962C8B-B14F-4D97-AF65-F5344CB8AC3E}">
        <p14:creationId xmlns:p14="http://schemas.microsoft.com/office/powerpoint/2010/main" val="2216359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4FFD1A-3294-4665-9573-FCE242197F1D}"/>
              </a:ext>
            </a:extLst>
          </p:cNvPr>
          <p:cNvSpPr/>
          <p:nvPr/>
        </p:nvSpPr>
        <p:spPr>
          <a:xfrm>
            <a:off x="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63D50B24-2544-428D-BC1E-B8C26DEBE001}"/>
              </a:ext>
            </a:extLst>
          </p:cNvPr>
          <p:cNvSpPr>
            <a:spLocks noGrp="1"/>
          </p:cNvSpPr>
          <p:nvPr>
            <p:ph idx="1"/>
          </p:nvPr>
        </p:nvSpPr>
        <p:spPr>
          <a:xfrm>
            <a:off x="155448" y="1325880"/>
            <a:ext cx="4343400" cy="5397500"/>
          </a:xfrm>
        </p:spPr>
        <p:txBody>
          <a:bodyPr/>
          <a:lstStyle/>
          <a:p>
            <a:pPr marL="0" indent="0">
              <a:buNone/>
            </a:pPr>
            <a:r>
              <a:rPr lang="en-US" sz="2800" dirty="0"/>
              <a:t>Communicate your intent to change direction. </a:t>
            </a:r>
          </a:p>
          <a:p>
            <a:pPr lvl="1">
              <a:buFont typeface="Arial" panose="020B0604020202020204" pitchFamily="34" charset="0"/>
              <a:buChar char="•"/>
            </a:pPr>
            <a:r>
              <a:rPr lang="en-US" sz="2400" dirty="0"/>
              <a:t>Turn</a:t>
            </a:r>
          </a:p>
          <a:p>
            <a:pPr lvl="1">
              <a:buFont typeface="Arial" panose="020B0604020202020204" pitchFamily="34" charset="0"/>
              <a:buChar char="•"/>
            </a:pPr>
            <a:r>
              <a:rPr lang="en-US" sz="2400" dirty="0"/>
              <a:t>Change lanes</a:t>
            </a:r>
          </a:p>
          <a:p>
            <a:pPr lvl="1">
              <a:buFont typeface="Arial" panose="020B0604020202020204" pitchFamily="34" charset="0"/>
              <a:buChar char="•"/>
            </a:pPr>
            <a:r>
              <a:rPr lang="en-US" sz="2400" dirty="0"/>
              <a:t>Pass another </a:t>
            </a:r>
            <a:br>
              <a:rPr lang="en-US" sz="2400" dirty="0"/>
            </a:br>
            <a:r>
              <a:rPr lang="en-US" sz="2400" dirty="0"/>
              <a:t>vehicle</a:t>
            </a:r>
          </a:p>
          <a:p>
            <a:pPr lvl="1">
              <a:buFont typeface="Arial" panose="020B0604020202020204" pitchFamily="34" charset="0"/>
              <a:buChar char="•"/>
            </a:pPr>
            <a:r>
              <a:rPr lang="en-US" sz="2400" dirty="0"/>
              <a:t>Merge</a:t>
            </a:r>
          </a:p>
          <a:p>
            <a:pPr lvl="1">
              <a:buFont typeface="Arial" panose="020B0604020202020204" pitchFamily="34" charset="0"/>
              <a:buChar char="•"/>
            </a:pPr>
            <a:r>
              <a:rPr lang="en-US" sz="2400" dirty="0"/>
              <a:t>Exit a highway</a:t>
            </a:r>
          </a:p>
          <a:p>
            <a:pPr lvl="1">
              <a:buFont typeface="Arial" panose="020B0604020202020204" pitchFamily="34" charset="0"/>
              <a:buChar char="•"/>
            </a:pPr>
            <a:r>
              <a:rPr lang="en-US" sz="2400" dirty="0"/>
              <a:t>Parallel park</a:t>
            </a:r>
          </a:p>
          <a:p>
            <a:pPr lvl="1">
              <a:buFont typeface="Arial" panose="020B0604020202020204" pitchFamily="34" charset="0"/>
              <a:buChar char="•"/>
            </a:pPr>
            <a:r>
              <a:rPr lang="en-US" sz="2400" dirty="0"/>
              <a:t>Pull into traffic </a:t>
            </a:r>
            <a:br>
              <a:rPr lang="en-US" sz="2400" dirty="0"/>
            </a:br>
            <a:r>
              <a:rPr lang="en-US" sz="2400" dirty="0"/>
              <a:t>from </a:t>
            </a:r>
            <a:r>
              <a:rPr lang="en-US" sz="2400"/>
              <a:t>the curb</a:t>
            </a:r>
            <a:endParaRPr lang="en-US" sz="2400" dirty="0"/>
          </a:p>
        </p:txBody>
      </p:sp>
      <p:sp>
        <p:nvSpPr>
          <p:cNvPr id="3" name="Title 2">
            <a:extLst>
              <a:ext uri="{FF2B5EF4-FFF2-40B4-BE49-F238E27FC236}">
                <a16:creationId xmlns:a16="http://schemas.microsoft.com/office/drawing/2014/main" id="{0DFBE44C-6C20-41B0-B243-7D5BFFE23A0F}"/>
              </a:ext>
            </a:extLst>
          </p:cNvPr>
          <p:cNvSpPr>
            <a:spLocks noGrp="1"/>
          </p:cNvSpPr>
          <p:nvPr>
            <p:ph type="title"/>
          </p:nvPr>
        </p:nvSpPr>
        <p:spPr>
          <a:xfrm>
            <a:off x="155448" y="274638"/>
            <a:ext cx="8229600" cy="1143000"/>
          </a:xfrm>
        </p:spPr>
        <p:txBody>
          <a:bodyPr/>
          <a:lstStyle/>
          <a:p>
            <a:pPr algn="l"/>
            <a:r>
              <a:rPr lang="en-US" dirty="0">
                <a:solidFill>
                  <a:srgbClr val="263A7C"/>
                </a:solidFill>
              </a:rPr>
              <a:t>Turn Signals</a:t>
            </a:r>
          </a:p>
        </p:txBody>
      </p:sp>
    </p:spTree>
    <p:custDataLst>
      <p:tags r:id="rId1"/>
    </p:custDataLst>
    <p:extLst>
      <p:ext uri="{BB962C8B-B14F-4D97-AF65-F5344CB8AC3E}">
        <p14:creationId xmlns:p14="http://schemas.microsoft.com/office/powerpoint/2010/main" val="1119215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D50B24-2544-428D-BC1E-B8C26DEBE001}"/>
              </a:ext>
            </a:extLst>
          </p:cNvPr>
          <p:cNvSpPr>
            <a:spLocks noGrp="1"/>
          </p:cNvSpPr>
          <p:nvPr>
            <p:ph idx="1"/>
          </p:nvPr>
        </p:nvSpPr>
        <p:spPr>
          <a:xfrm>
            <a:off x="5334000" y="914400"/>
            <a:ext cx="3505200" cy="4194048"/>
          </a:xfrm>
        </p:spPr>
        <p:txBody>
          <a:bodyPr/>
          <a:lstStyle/>
          <a:p>
            <a:pPr marL="0" indent="0">
              <a:buNone/>
            </a:pPr>
            <a:r>
              <a:rPr lang="en-US" sz="3200" b="1" dirty="0">
                <a:solidFill>
                  <a:srgbClr val="002D72"/>
                </a:solidFill>
              </a:rPr>
              <a:t>Signal early.</a:t>
            </a:r>
          </a:p>
          <a:p>
            <a:pPr marL="0" indent="0">
              <a:buNone/>
            </a:pPr>
            <a:r>
              <a:rPr lang="en-US" sz="2800" dirty="0"/>
              <a:t>Signal well in advance of making your move. </a:t>
            </a:r>
            <a:endParaRPr lang="en-US" dirty="0"/>
          </a:p>
        </p:txBody>
      </p:sp>
      <p:pic>
        <p:nvPicPr>
          <p:cNvPr id="4" name="Picture 3">
            <a:extLst>
              <a:ext uri="{FF2B5EF4-FFF2-40B4-BE49-F238E27FC236}">
                <a16:creationId xmlns:a16="http://schemas.microsoft.com/office/drawing/2014/main" id="{96EA80AF-9E1D-485F-9517-9A99C586168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5105400" cy="6858000"/>
          </a:xfrm>
          <a:prstGeom prst="rect">
            <a:avLst/>
          </a:prstGeom>
        </p:spPr>
      </p:pic>
    </p:spTree>
    <p:custDataLst>
      <p:tags r:id="rId1"/>
    </p:custDataLst>
    <p:extLst>
      <p:ext uri="{BB962C8B-B14F-4D97-AF65-F5344CB8AC3E}">
        <p14:creationId xmlns:p14="http://schemas.microsoft.com/office/powerpoint/2010/main" val="564835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1B4B004A-9DE6-4D89-BD5B-465DD6803C76}"/>
              </a:ext>
            </a:extLst>
          </p:cNvPr>
          <p:cNvSpPr txBox="1">
            <a:spLocks/>
          </p:cNvSpPr>
          <p:nvPr/>
        </p:nvSpPr>
        <p:spPr>
          <a:xfrm>
            <a:off x="155448" y="914400"/>
            <a:ext cx="4432300" cy="34320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b="1" dirty="0">
                <a:solidFill>
                  <a:srgbClr val="002D72"/>
                </a:solidFill>
              </a:rPr>
              <a:t>Signal continuously.</a:t>
            </a:r>
          </a:p>
          <a:p>
            <a:pPr marL="0" indent="0">
              <a:buFont typeface="Arial" panose="020B0604020202020204" pitchFamily="34" charset="0"/>
              <a:buNone/>
            </a:pPr>
            <a:r>
              <a:rPr lang="en-US" sz="2800" dirty="0"/>
              <a:t>Don’t cancel the signal until after you’ve completed the move.</a:t>
            </a:r>
            <a:endParaRPr lang="en-US" sz="3200" dirty="0"/>
          </a:p>
        </p:txBody>
      </p:sp>
      <p:pic>
        <p:nvPicPr>
          <p:cNvPr id="9" name="Picture 8">
            <a:extLst>
              <a:ext uri="{FF2B5EF4-FFF2-40B4-BE49-F238E27FC236}">
                <a16:creationId xmlns:a16="http://schemas.microsoft.com/office/drawing/2014/main" id="{4636AA90-46B1-414E-B4F0-628FB6F80E9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0" y="-3048"/>
            <a:ext cx="4572000" cy="6858000"/>
          </a:xfrm>
          <a:prstGeom prst="rect">
            <a:avLst/>
          </a:prstGeom>
        </p:spPr>
      </p:pic>
    </p:spTree>
    <p:custDataLst>
      <p:tags r:id="rId1"/>
    </p:custDataLst>
    <p:extLst>
      <p:ext uri="{BB962C8B-B14F-4D97-AF65-F5344CB8AC3E}">
        <p14:creationId xmlns:p14="http://schemas.microsoft.com/office/powerpoint/2010/main" val="1403124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D184D8-464E-4000-B916-2DAC0D8EB73F}"/>
              </a:ext>
            </a:extLst>
          </p:cNvPr>
          <p:cNvSpPr/>
          <p:nvPr/>
        </p:nvSpPr>
        <p:spPr>
          <a:xfrm>
            <a:off x="457200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8D4A645B-7EE0-4B9F-95D5-06BCB7006A1A}"/>
              </a:ext>
            </a:extLst>
          </p:cNvPr>
          <p:cNvSpPr>
            <a:spLocks noGrp="1"/>
          </p:cNvSpPr>
          <p:nvPr>
            <p:ph idx="1"/>
          </p:nvPr>
        </p:nvSpPr>
        <p:spPr>
          <a:xfrm>
            <a:off x="4727448" y="1325880"/>
            <a:ext cx="4457700" cy="5257800"/>
          </a:xfrm>
        </p:spPr>
        <p:txBody>
          <a:bodyPr/>
          <a:lstStyle/>
          <a:p>
            <a:pPr marL="0" indent="0">
              <a:buNone/>
            </a:pPr>
            <a:r>
              <a:rPr lang="en-US" sz="2800" dirty="0"/>
              <a:t>Communicate your intent to slow down or stop. </a:t>
            </a:r>
          </a:p>
          <a:p>
            <a:pPr marL="0" indent="0">
              <a:buNone/>
            </a:pPr>
            <a:r>
              <a:rPr lang="en-US" sz="2800" dirty="0"/>
              <a:t>A few </a:t>
            </a:r>
            <a:r>
              <a:rPr lang="en-US" sz="2800" b="1" dirty="0">
                <a:solidFill>
                  <a:srgbClr val="263A7C"/>
                </a:solidFill>
              </a:rPr>
              <a:t>light taps </a:t>
            </a:r>
            <a:r>
              <a:rPr lang="en-US" sz="2800" dirty="0"/>
              <a:t>on the </a:t>
            </a:r>
            <a:r>
              <a:rPr lang="en-US" sz="2800" b="1" dirty="0">
                <a:solidFill>
                  <a:srgbClr val="263A7C"/>
                </a:solidFill>
              </a:rPr>
              <a:t>brake pedal </a:t>
            </a:r>
            <a:r>
              <a:rPr lang="en-US" sz="2800" dirty="0"/>
              <a:t>(causing </a:t>
            </a:r>
            <a:br>
              <a:rPr lang="en-US" sz="2800" dirty="0"/>
            </a:br>
            <a:r>
              <a:rPr lang="en-US" sz="2800" dirty="0"/>
              <a:t>your brake lights to flash) should </a:t>
            </a:r>
            <a:r>
              <a:rPr lang="en-US" sz="2800" b="1" dirty="0">
                <a:solidFill>
                  <a:srgbClr val="263A7C"/>
                </a:solidFill>
              </a:rPr>
              <a:t>warn drivers </a:t>
            </a:r>
            <a:r>
              <a:rPr lang="en-US" sz="2800" dirty="0"/>
              <a:t>following your vehicle. </a:t>
            </a:r>
          </a:p>
          <a:p>
            <a:pPr marL="0" indent="0">
              <a:buNone/>
            </a:pPr>
            <a:r>
              <a:rPr lang="en-US" sz="2800" dirty="0"/>
              <a:t>If you are driving very </a:t>
            </a:r>
            <a:r>
              <a:rPr lang="en-US" sz="2800" b="1" dirty="0">
                <a:solidFill>
                  <a:srgbClr val="263A7C"/>
                </a:solidFill>
              </a:rPr>
              <a:t>slowly</a:t>
            </a:r>
            <a:r>
              <a:rPr lang="en-US" sz="2800" dirty="0"/>
              <a:t> or are </a:t>
            </a:r>
            <a:r>
              <a:rPr lang="en-US" sz="2800" b="1" dirty="0">
                <a:solidFill>
                  <a:srgbClr val="263A7C"/>
                </a:solidFill>
              </a:rPr>
              <a:t>stopped</a:t>
            </a:r>
            <a:r>
              <a:rPr lang="en-US" sz="2800" dirty="0"/>
              <a:t>, use your </a:t>
            </a:r>
            <a:r>
              <a:rPr lang="en-US" sz="2800" b="1" dirty="0">
                <a:solidFill>
                  <a:srgbClr val="263A7C"/>
                </a:solidFill>
              </a:rPr>
              <a:t>four-way emergency flashers</a:t>
            </a:r>
            <a:r>
              <a:rPr lang="en-US" sz="2800" dirty="0"/>
              <a:t>. </a:t>
            </a:r>
          </a:p>
        </p:txBody>
      </p:sp>
      <p:sp>
        <p:nvSpPr>
          <p:cNvPr id="3" name="Title 2">
            <a:extLst>
              <a:ext uri="{FF2B5EF4-FFF2-40B4-BE49-F238E27FC236}">
                <a16:creationId xmlns:a16="http://schemas.microsoft.com/office/drawing/2014/main" id="{2F405E05-6AF9-4D6C-837D-E139AC53278A}"/>
              </a:ext>
            </a:extLst>
          </p:cNvPr>
          <p:cNvSpPr>
            <a:spLocks noGrp="1"/>
          </p:cNvSpPr>
          <p:nvPr>
            <p:ph type="title"/>
          </p:nvPr>
        </p:nvSpPr>
        <p:spPr>
          <a:xfrm>
            <a:off x="155448" y="274638"/>
            <a:ext cx="8229600" cy="1143000"/>
          </a:xfrm>
        </p:spPr>
        <p:txBody>
          <a:bodyPr/>
          <a:lstStyle/>
          <a:p>
            <a:r>
              <a:rPr lang="en-US" dirty="0">
                <a:solidFill>
                  <a:srgbClr val="263A7C"/>
                </a:solidFill>
              </a:rPr>
              <a:t>                             Brake Lights</a:t>
            </a:r>
          </a:p>
        </p:txBody>
      </p:sp>
    </p:spTree>
    <p:custDataLst>
      <p:tags r:id="rId1"/>
    </p:custDataLst>
    <p:extLst>
      <p:ext uri="{BB962C8B-B14F-4D97-AF65-F5344CB8AC3E}">
        <p14:creationId xmlns:p14="http://schemas.microsoft.com/office/powerpoint/2010/main" val="2638745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68D6C1-4A1C-47EB-BDCD-92B17B94EA0F}"/>
              </a:ext>
            </a:extLst>
          </p:cNvPr>
          <p:cNvSpPr/>
          <p:nvPr/>
        </p:nvSpPr>
        <p:spPr>
          <a:xfrm>
            <a:off x="0" y="4572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9383C7AB-34DC-458A-9974-F64E7073B8E9}"/>
              </a:ext>
            </a:extLst>
          </p:cNvPr>
          <p:cNvSpPr>
            <a:spLocks noGrp="1"/>
          </p:cNvSpPr>
          <p:nvPr>
            <p:ph type="title"/>
          </p:nvPr>
        </p:nvSpPr>
        <p:spPr>
          <a:xfrm>
            <a:off x="28074" y="347663"/>
            <a:ext cx="9144000" cy="1362075"/>
          </a:xfrm>
        </p:spPr>
        <p:txBody>
          <a:bodyPr/>
          <a:lstStyle/>
          <a:p>
            <a:r>
              <a:rPr lang="en-US" dirty="0">
                <a:solidFill>
                  <a:srgbClr val="002D72"/>
                </a:solidFill>
              </a:rPr>
              <a:t>Communicating Your Presence While Driving</a:t>
            </a:r>
          </a:p>
        </p:txBody>
      </p:sp>
    </p:spTree>
    <p:custDataLst>
      <p:tags r:id="rId1"/>
    </p:custDataLst>
    <p:extLst>
      <p:ext uri="{BB962C8B-B14F-4D97-AF65-F5344CB8AC3E}">
        <p14:creationId xmlns:p14="http://schemas.microsoft.com/office/powerpoint/2010/main" val="2190847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4437DC-0254-4D86-9B10-89C507138D9C}"/>
              </a:ext>
            </a:extLst>
          </p:cNvPr>
          <p:cNvSpPr>
            <a:spLocks noGrp="1"/>
          </p:cNvSpPr>
          <p:nvPr>
            <p:ph idx="1"/>
          </p:nvPr>
        </p:nvSpPr>
        <p:spPr>
          <a:xfrm>
            <a:off x="5029200" y="3657600"/>
            <a:ext cx="4191000" cy="2971800"/>
          </a:xfrm>
        </p:spPr>
        <p:txBody>
          <a:bodyPr/>
          <a:lstStyle/>
          <a:p>
            <a:pPr marL="0" indent="0">
              <a:buNone/>
            </a:pPr>
            <a:r>
              <a:rPr lang="en-US" sz="2800" dirty="0"/>
              <a:t>Others may not notice your vehicle, even when it is in plain sight. Communicating your presence can help prevent an accident.</a:t>
            </a:r>
          </a:p>
        </p:txBody>
      </p:sp>
    </p:spTree>
    <p:custDataLst>
      <p:tags r:id="rId1"/>
    </p:custDataLst>
    <p:extLst>
      <p:ext uri="{BB962C8B-B14F-4D97-AF65-F5344CB8AC3E}">
        <p14:creationId xmlns:p14="http://schemas.microsoft.com/office/powerpoint/2010/main" val="455187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3A422B-4D08-474D-8D5E-364360D30156}"/>
              </a:ext>
            </a:extLst>
          </p:cNvPr>
          <p:cNvSpPr/>
          <p:nvPr/>
        </p:nvSpPr>
        <p:spPr>
          <a:xfrm>
            <a:off x="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AA2FCE1F-D10E-4FE5-91B8-2F77F3CC838A}"/>
              </a:ext>
            </a:extLst>
          </p:cNvPr>
          <p:cNvSpPr>
            <a:spLocks noGrp="1"/>
          </p:cNvSpPr>
          <p:nvPr>
            <p:ph idx="1"/>
          </p:nvPr>
        </p:nvSpPr>
        <p:spPr>
          <a:xfrm>
            <a:off x="155448" y="1325880"/>
            <a:ext cx="4132729" cy="4525963"/>
          </a:xfrm>
        </p:spPr>
        <p:txBody>
          <a:bodyPr/>
          <a:lstStyle/>
          <a:p>
            <a:pPr marL="0" indent="0">
              <a:buNone/>
            </a:pPr>
            <a:r>
              <a:rPr lang="en-US" sz="2800" dirty="0"/>
              <a:t>Many companies require headlights, or at least your daytime running lights, to be on at all times when traveling.</a:t>
            </a:r>
          </a:p>
          <a:p>
            <a:pPr marL="0" indent="0">
              <a:buNone/>
            </a:pPr>
            <a:endParaRPr lang="en-US" sz="2800" dirty="0"/>
          </a:p>
          <a:p>
            <a:pPr marL="0" indent="0">
              <a:buNone/>
            </a:pPr>
            <a:r>
              <a:rPr lang="en-US" sz="2800" dirty="0"/>
              <a:t>Regardless, from dusk to dawn your headlights should be turned on.</a:t>
            </a:r>
          </a:p>
        </p:txBody>
      </p:sp>
      <p:sp>
        <p:nvSpPr>
          <p:cNvPr id="3" name="Title 2">
            <a:extLst>
              <a:ext uri="{FF2B5EF4-FFF2-40B4-BE49-F238E27FC236}">
                <a16:creationId xmlns:a16="http://schemas.microsoft.com/office/drawing/2014/main" id="{27CDAEDC-7BC4-449F-A717-DCA4A6EAF88E}"/>
              </a:ext>
            </a:extLst>
          </p:cNvPr>
          <p:cNvSpPr>
            <a:spLocks noGrp="1"/>
          </p:cNvSpPr>
          <p:nvPr>
            <p:ph type="title"/>
          </p:nvPr>
        </p:nvSpPr>
        <p:spPr>
          <a:xfrm>
            <a:off x="155448" y="274638"/>
            <a:ext cx="8229600" cy="1143000"/>
          </a:xfrm>
        </p:spPr>
        <p:txBody>
          <a:bodyPr/>
          <a:lstStyle/>
          <a:p>
            <a:pPr algn="l"/>
            <a:r>
              <a:rPr lang="en-US" dirty="0">
                <a:solidFill>
                  <a:srgbClr val="263A7C"/>
                </a:solidFill>
              </a:rPr>
              <a:t>Headlights</a:t>
            </a:r>
          </a:p>
        </p:txBody>
      </p:sp>
      <p:pic>
        <p:nvPicPr>
          <p:cNvPr id="5" name="Picture 4">
            <a:extLst>
              <a:ext uri="{FF2B5EF4-FFF2-40B4-BE49-F238E27FC236}">
                <a16:creationId xmlns:a16="http://schemas.microsoft.com/office/drawing/2014/main" id="{3298DD56-2ED0-4DD5-9F2C-6A91CCDED7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715000"/>
            <a:ext cx="914400" cy="912987"/>
          </a:xfrm>
          <a:prstGeom prst="rect">
            <a:avLst/>
          </a:prstGeom>
        </p:spPr>
      </p:pic>
    </p:spTree>
    <p:custDataLst>
      <p:tags r:id="rId1"/>
    </p:custDataLst>
    <p:extLst>
      <p:ext uri="{BB962C8B-B14F-4D97-AF65-F5344CB8AC3E}">
        <p14:creationId xmlns:p14="http://schemas.microsoft.com/office/powerpoint/2010/main" val="2661485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70C19D-DD04-434D-8B93-F1D90921FE32}"/>
              </a:ext>
            </a:extLst>
          </p:cNvPr>
          <p:cNvSpPr/>
          <p:nvPr/>
        </p:nvSpPr>
        <p:spPr>
          <a:xfrm>
            <a:off x="457200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793D6A5B-B60F-4F4E-BEE0-528EA2E8DDB5}"/>
              </a:ext>
            </a:extLst>
          </p:cNvPr>
          <p:cNvSpPr>
            <a:spLocks noGrp="1"/>
          </p:cNvSpPr>
          <p:nvPr>
            <p:ph idx="1"/>
          </p:nvPr>
        </p:nvSpPr>
        <p:spPr>
          <a:xfrm>
            <a:off x="4724400" y="1325880"/>
            <a:ext cx="4419600" cy="5562600"/>
          </a:xfrm>
        </p:spPr>
        <p:txBody>
          <a:bodyPr/>
          <a:lstStyle/>
          <a:p>
            <a:pPr marL="0" indent="0">
              <a:buNone/>
            </a:pPr>
            <a:r>
              <a:rPr lang="en-US" sz="2800" dirty="0"/>
              <a:t>Your vehicle’s horn lets other drivers and pedestrians know you are there. Only use your horn when necessary.</a:t>
            </a:r>
          </a:p>
          <a:p>
            <a:pPr marL="0" indent="0">
              <a:buNone/>
            </a:pPr>
            <a:endParaRPr lang="en-US" sz="2800" dirty="0"/>
          </a:p>
          <a:p>
            <a:pPr marL="0" indent="0">
              <a:buNone/>
            </a:pPr>
            <a:r>
              <a:rPr lang="en-US" sz="2800" dirty="0"/>
              <a:t>Use only your vehicle’s </a:t>
            </a:r>
            <a:r>
              <a:rPr lang="en-US" sz="3200" b="1" dirty="0">
                <a:solidFill>
                  <a:srgbClr val="263A7C"/>
                </a:solidFill>
              </a:rPr>
              <a:t>electric horn </a:t>
            </a:r>
            <a:r>
              <a:rPr lang="en-US" sz="2800" dirty="0"/>
              <a:t>or </a:t>
            </a:r>
            <a:r>
              <a:rPr lang="en-US" sz="3200" b="1" dirty="0">
                <a:solidFill>
                  <a:srgbClr val="263A7C"/>
                </a:solidFill>
              </a:rPr>
              <a:t>city horn</a:t>
            </a:r>
            <a:r>
              <a:rPr lang="en-US" sz="2800" dirty="0"/>
              <a:t>. The </a:t>
            </a:r>
            <a:r>
              <a:rPr lang="en-US" sz="3200" b="1" dirty="0">
                <a:solidFill>
                  <a:srgbClr val="263A7C"/>
                </a:solidFill>
              </a:rPr>
              <a:t>air horn </a:t>
            </a:r>
            <a:r>
              <a:rPr lang="en-US" sz="2800" dirty="0"/>
              <a:t>is extremely loud and can distract or frighten others.</a:t>
            </a:r>
          </a:p>
        </p:txBody>
      </p:sp>
      <p:sp>
        <p:nvSpPr>
          <p:cNvPr id="3" name="Title 2">
            <a:extLst>
              <a:ext uri="{FF2B5EF4-FFF2-40B4-BE49-F238E27FC236}">
                <a16:creationId xmlns:a16="http://schemas.microsoft.com/office/drawing/2014/main" id="{961B8A5B-B00B-4F2F-B75B-A563417CC411}"/>
              </a:ext>
            </a:extLst>
          </p:cNvPr>
          <p:cNvSpPr>
            <a:spLocks noGrp="1"/>
          </p:cNvSpPr>
          <p:nvPr>
            <p:ph type="title"/>
          </p:nvPr>
        </p:nvSpPr>
        <p:spPr/>
        <p:txBody>
          <a:bodyPr/>
          <a:lstStyle/>
          <a:p>
            <a:r>
              <a:rPr lang="en-US" dirty="0">
                <a:solidFill>
                  <a:srgbClr val="263A7C"/>
                </a:solidFill>
              </a:rPr>
              <a:t>              Horns</a:t>
            </a:r>
          </a:p>
        </p:txBody>
      </p:sp>
      <p:pic>
        <p:nvPicPr>
          <p:cNvPr id="5" name="Picture 4">
            <a:extLst>
              <a:ext uri="{FF2B5EF4-FFF2-40B4-BE49-F238E27FC236}">
                <a16:creationId xmlns:a16="http://schemas.microsoft.com/office/drawing/2014/main" id="{7E39A430-807D-4FD6-8240-9696ACEC11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230013"/>
            <a:ext cx="914400" cy="912987"/>
          </a:xfrm>
          <a:prstGeom prst="rect">
            <a:avLst/>
          </a:prstGeom>
        </p:spPr>
      </p:pic>
    </p:spTree>
    <p:custDataLst>
      <p:tags r:id="rId1"/>
    </p:custDataLst>
    <p:extLst>
      <p:ext uri="{BB962C8B-B14F-4D97-AF65-F5344CB8AC3E}">
        <p14:creationId xmlns:p14="http://schemas.microsoft.com/office/powerpoint/2010/main" val="2775988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D4BD7B-D385-4AA0-A756-C8748440286B}"/>
              </a:ext>
            </a:extLst>
          </p:cNvPr>
          <p:cNvSpPr/>
          <p:nvPr/>
        </p:nvSpPr>
        <p:spPr>
          <a:xfrm>
            <a:off x="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472192A0-3E2C-4F4C-9B13-0D87B3201F69}"/>
              </a:ext>
            </a:extLst>
          </p:cNvPr>
          <p:cNvSpPr>
            <a:spLocks noGrp="1"/>
          </p:cNvSpPr>
          <p:nvPr>
            <p:ph idx="1"/>
          </p:nvPr>
        </p:nvSpPr>
        <p:spPr>
          <a:xfrm>
            <a:off x="152400" y="1325880"/>
            <a:ext cx="3810000" cy="4876799"/>
          </a:xfrm>
        </p:spPr>
        <p:txBody>
          <a:bodyPr/>
          <a:lstStyle/>
          <a:p>
            <a:pPr marL="0" indent="0">
              <a:buNone/>
            </a:pPr>
            <a:r>
              <a:rPr lang="en-US" sz="2800" dirty="0"/>
              <a:t>You have 10 minutes to set out </a:t>
            </a:r>
            <a:r>
              <a:rPr lang="en-US" sz="3200" b="1" dirty="0">
                <a:solidFill>
                  <a:srgbClr val="263A7C"/>
                </a:solidFill>
              </a:rPr>
              <a:t>emergency warning devices</a:t>
            </a:r>
            <a:r>
              <a:rPr lang="en-US" sz="2800" dirty="0"/>
              <a:t>, such as reflective triangles or flares.</a:t>
            </a:r>
          </a:p>
        </p:txBody>
      </p:sp>
      <p:sp>
        <p:nvSpPr>
          <p:cNvPr id="3" name="Title 2">
            <a:extLst>
              <a:ext uri="{FF2B5EF4-FFF2-40B4-BE49-F238E27FC236}">
                <a16:creationId xmlns:a16="http://schemas.microsoft.com/office/drawing/2014/main" id="{D93CC01B-D42F-4637-B44A-2A4459509411}"/>
              </a:ext>
            </a:extLst>
          </p:cNvPr>
          <p:cNvSpPr>
            <a:spLocks noGrp="1"/>
          </p:cNvSpPr>
          <p:nvPr>
            <p:ph type="title"/>
          </p:nvPr>
        </p:nvSpPr>
        <p:spPr>
          <a:xfrm>
            <a:off x="152400" y="274638"/>
            <a:ext cx="8229600" cy="1143000"/>
          </a:xfrm>
        </p:spPr>
        <p:txBody>
          <a:bodyPr/>
          <a:lstStyle/>
          <a:p>
            <a:pPr algn="l"/>
            <a:r>
              <a:rPr lang="en-US" dirty="0">
                <a:solidFill>
                  <a:srgbClr val="263A7C"/>
                </a:solidFill>
              </a:rPr>
              <a:t>Warning Devices</a:t>
            </a:r>
          </a:p>
        </p:txBody>
      </p:sp>
    </p:spTree>
    <p:custDataLst>
      <p:tags r:id="rId1"/>
    </p:custDataLst>
    <p:extLst>
      <p:ext uri="{BB962C8B-B14F-4D97-AF65-F5344CB8AC3E}">
        <p14:creationId xmlns:p14="http://schemas.microsoft.com/office/powerpoint/2010/main" val="1313975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0544DB-008A-4FB0-A0B0-5E4A8310167D}"/>
              </a:ext>
            </a:extLst>
          </p:cNvPr>
          <p:cNvSpPr/>
          <p:nvPr/>
        </p:nvSpPr>
        <p:spPr>
          <a:xfrm>
            <a:off x="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A2FB69DE-4938-49BD-8848-E1CCBA26C9B3}"/>
              </a:ext>
            </a:extLst>
          </p:cNvPr>
          <p:cNvSpPr>
            <a:spLocks noGrp="1"/>
          </p:cNvSpPr>
          <p:nvPr>
            <p:ph idx="1"/>
          </p:nvPr>
        </p:nvSpPr>
        <p:spPr>
          <a:xfrm>
            <a:off x="155448" y="1325880"/>
            <a:ext cx="4192890" cy="4343400"/>
          </a:xfrm>
        </p:spPr>
        <p:txBody>
          <a:bodyPr/>
          <a:lstStyle/>
          <a:p>
            <a:pPr marL="0" indent="0">
              <a:buNone/>
            </a:pPr>
            <a:r>
              <a:rPr lang="en-US" sz="2800" dirty="0"/>
              <a:t>Eye contact helps you acknowledge to the other driver, bicyclist, or pedestrian that you are aware of their presence. It also helps you to know that they are aware of your presence. </a:t>
            </a:r>
          </a:p>
          <a:p>
            <a:pPr marL="0" indent="0">
              <a:buNone/>
            </a:pPr>
            <a:r>
              <a:rPr lang="en-US" sz="2800" dirty="0"/>
              <a:t> </a:t>
            </a:r>
          </a:p>
        </p:txBody>
      </p:sp>
      <p:sp>
        <p:nvSpPr>
          <p:cNvPr id="3" name="Title 2">
            <a:extLst>
              <a:ext uri="{FF2B5EF4-FFF2-40B4-BE49-F238E27FC236}">
                <a16:creationId xmlns:a16="http://schemas.microsoft.com/office/drawing/2014/main" id="{3F658DB9-8702-430E-AF0D-65095FA28705}"/>
              </a:ext>
            </a:extLst>
          </p:cNvPr>
          <p:cNvSpPr>
            <a:spLocks noGrp="1"/>
          </p:cNvSpPr>
          <p:nvPr>
            <p:ph type="title"/>
          </p:nvPr>
        </p:nvSpPr>
        <p:spPr>
          <a:xfrm>
            <a:off x="155448" y="274638"/>
            <a:ext cx="8229600" cy="1143000"/>
          </a:xfrm>
        </p:spPr>
        <p:txBody>
          <a:bodyPr/>
          <a:lstStyle/>
          <a:p>
            <a:pPr algn="l"/>
            <a:r>
              <a:rPr lang="en-US" dirty="0">
                <a:solidFill>
                  <a:srgbClr val="263A7C"/>
                </a:solidFill>
              </a:rPr>
              <a:t>Eye Contact</a:t>
            </a:r>
          </a:p>
        </p:txBody>
      </p:sp>
    </p:spTree>
    <p:custDataLst>
      <p:tags r:id="rId1"/>
    </p:custDataLst>
    <p:extLst>
      <p:ext uri="{BB962C8B-B14F-4D97-AF65-F5344CB8AC3E}">
        <p14:creationId xmlns:p14="http://schemas.microsoft.com/office/powerpoint/2010/main" val="1286459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F1CA0C-DEC4-4C4E-AD27-E67CEBC2C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179C3B98-699F-49F2-92B8-E1124639B5A8}"/>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3">
            <a:extLst>
              <a:ext uri="{FF2B5EF4-FFF2-40B4-BE49-F238E27FC236}">
                <a16:creationId xmlns:a16="http://schemas.microsoft.com/office/drawing/2014/main" id="{B24271B1-D918-426C-861D-722BB5E8465B}"/>
              </a:ext>
            </a:extLst>
          </p:cNvPr>
          <p:cNvSpPr txBox="1">
            <a:spLocks/>
          </p:cNvSpPr>
          <p:nvPr/>
        </p:nvSpPr>
        <p:spPr>
          <a:xfrm>
            <a:off x="533400" y="4406900"/>
            <a:ext cx="86106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Communication from Others</a:t>
            </a:r>
          </a:p>
        </p:txBody>
      </p:sp>
      <p:pic>
        <p:nvPicPr>
          <p:cNvPr id="7" name="Picture 6">
            <a:extLst>
              <a:ext uri="{FF2B5EF4-FFF2-40B4-BE49-F238E27FC236}">
                <a16:creationId xmlns:a16="http://schemas.microsoft.com/office/drawing/2014/main" id="{5AD44D10-BA15-48AC-AC4C-B0443952D4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8200"/>
            <a:ext cx="914400" cy="912987"/>
          </a:xfrm>
          <a:prstGeom prst="rect">
            <a:avLst/>
          </a:prstGeom>
        </p:spPr>
      </p:pic>
    </p:spTree>
    <p:custDataLst>
      <p:tags r:id="rId1"/>
    </p:custDataLst>
    <p:extLst>
      <p:ext uri="{BB962C8B-B14F-4D97-AF65-F5344CB8AC3E}">
        <p14:creationId xmlns:p14="http://schemas.microsoft.com/office/powerpoint/2010/main" val="3779925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CB9BB8-3D08-41F8-88EF-9CE2941F893B}"/>
              </a:ext>
            </a:extLst>
          </p:cNvPr>
          <p:cNvSpPr>
            <a:spLocks noGrp="1"/>
          </p:cNvSpPr>
          <p:nvPr>
            <p:ph idx="1"/>
          </p:nvPr>
        </p:nvSpPr>
        <p:spPr>
          <a:xfrm>
            <a:off x="466578" y="990600"/>
            <a:ext cx="8686800" cy="5486400"/>
          </a:xfrm>
        </p:spPr>
        <p:txBody>
          <a:bodyPr/>
          <a:lstStyle/>
          <a:p>
            <a:r>
              <a:rPr lang="en-US" sz="3200" b="1" dirty="0">
                <a:solidFill>
                  <a:srgbClr val="263A7C"/>
                </a:solidFill>
              </a:rPr>
              <a:t>Obvious means </a:t>
            </a:r>
            <a:r>
              <a:rPr lang="en-US" sz="2800" dirty="0"/>
              <a:t>of communication (turn </a:t>
            </a:r>
            <a:br>
              <a:rPr lang="en-US" sz="2800" dirty="0"/>
            </a:br>
            <a:r>
              <a:rPr lang="en-US" sz="2800" dirty="0"/>
              <a:t>signals, lights, horn)</a:t>
            </a:r>
          </a:p>
          <a:p>
            <a:r>
              <a:rPr lang="en-US" sz="2800" dirty="0"/>
              <a:t>Driver </a:t>
            </a:r>
            <a:r>
              <a:rPr lang="en-US" sz="3200" b="1" dirty="0">
                <a:solidFill>
                  <a:srgbClr val="263A7C"/>
                </a:solidFill>
              </a:rPr>
              <a:t>movement in a vehicle</a:t>
            </a:r>
            <a:r>
              <a:rPr lang="en-US" sz="2800" dirty="0"/>
              <a:t>, such as shifting around in the seat or looking in the mirror</a:t>
            </a:r>
          </a:p>
          <a:p>
            <a:r>
              <a:rPr lang="en-US" sz="2800" dirty="0"/>
              <a:t>Sudden </a:t>
            </a:r>
            <a:r>
              <a:rPr lang="en-US" sz="3200" b="1" dirty="0">
                <a:solidFill>
                  <a:srgbClr val="263A7C"/>
                </a:solidFill>
              </a:rPr>
              <a:t>slowing</a:t>
            </a:r>
            <a:r>
              <a:rPr lang="en-US" sz="3200" dirty="0"/>
              <a:t> </a:t>
            </a:r>
            <a:r>
              <a:rPr lang="en-US" sz="2800" dirty="0"/>
              <a:t>or a slight </a:t>
            </a:r>
            <a:r>
              <a:rPr lang="en-US" sz="3200" b="1" dirty="0">
                <a:solidFill>
                  <a:srgbClr val="263A7C"/>
                </a:solidFill>
              </a:rPr>
              <a:t>position change </a:t>
            </a:r>
            <a:br>
              <a:rPr lang="en-US" sz="3200" b="1" dirty="0">
                <a:solidFill>
                  <a:srgbClr val="263A7C"/>
                </a:solidFill>
              </a:rPr>
            </a:br>
            <a:r>
              <a:rPr lang="en-US" sz="2800" dirty="0"/>
              <a:t>in a lane</a:t>
            </a:r>
          </a:p>
          <a:p>
            <a:r>
              <a:rPr lang="en-US" sz="3200" b="1" dirty="0">
                <a:solidFill>
                  <a:srgbClr val="263A7C"/>
                </a:solidFill>
              </a:rPr>
              <a:t>Turned front wheels </a:t>
            </a:r>
            <a:r>
              <a:rPr lang="en-US" sz="2800" dirty="0"/>
              <a:t>or </a:t>
            </a:r>
            <a:r>
              <a:rPr lang="en-US" sz="3200" b="1" dirty="0">
                <a:solidFill>
                  <a:srgbClr val="263A7C"/>
                </a:solidFill>
              </a:rPr>
              <a:t>visible exhaust </a:t>
            </a:r>
            <a:br>
              <a:rPr lang="en-US" sz="3200" b="1" dirty="0">
                <a:solidFill>
                  <a:srgbClr val="263A7C"/>
                </a:solidFill>
              </a:rPr>
            </a:br>
            <a:r>
              <a:rPr lang="en-US" sz="2800" dirty="0"/>
              <a:t>from a parked car</a:t>
            </a:r>
          </a:p>
          <a:p>
            <a:r>
              <a:rPr lang="en-US" sz="3200" b="1" dirty="0">
                <a:solidFill>
                  <a:srgbClr val="263A7C"/>
                </a:solidFill>
              </a:rPr>
              <a:t>Distracted drivers</a:t>
            </a:r>
            <a:r>
              <a:rPr lang="en-US" sz="2800" dirty="0">
                <a:sym typeface="Symbol" panose="05050102010706020507" pitchFamily="18" charset="2"/>
              </a:rPr>
              <a:t>—they </a:t>
            </a:r>
            <a:r>
              <a:rPr lang="en-US" sz="2800" dirty="0"/>
              <a:t>tend to sporadically change their speeds and hug or enter other </a:t>
            </a:r>
            <a:br>
              <a:rPr lang="en-US" sz="2800" dirty="0"/>
            </a:br>
            <a:r>
              <a:rPr lang="en-US" sz="2800" dirty="0"/>
              <a:t>lanes unintentionally</a:t>
            </a:r>
          </a:p>
        </p:txBody>
      </p:sp>
      <p:sp>
        <p:nvSpPr>
          <p:cNvPr id="4" name="Title 2">
            <a:extLst>
              <a:ext uri="{FF2B5EF4-FFF2-40B4-BE49-F238E27FC236}">
                <a16:creationId xmlns:a16="http://schemas.microsoft.com/office/drawing/2014/main" id="{B363CF5B-4E58-4BDD-9FD2-5547C22A0277}"/>
              </a:ext>
            </a:extLst>
          </p:cNvPr>
          <p:cNvSpPr>
            <a:spLocks noGrp="1"/>
          </p:cNvSpPr>
          <p:nvPr>
            <p:ph type="title"/>
          </p:nvPr>
        </p:nvSpPr>
        <p:spPr>
          <a:xfrm>
            <a:off x="228600" y="0"/>
            <a:ext cx="8229600" cy="1143000"/>
          </a:xfrm>
        </p:spPr>
        <p:txBody>
          <a:bodyPr/>
          <a:lstStyle/>
          <a:p>
            <a:pPr algn="l"/>
            <a:r>
              <a:rPr lang="en-US" dirty="0">
                <a:solidFill>
                  <a:srgbClr val="263A7C"/>
                </a:solidFill>
              </a:rPr>
              <a:t>Watch for:</a:t>
            </a:r>
          </a:p>
        </p:txBody>
      </p:sp>
    </p:spTree>
    <p:custDataLst>
      <p:tags r:id="rId1"/>
    </p:custDataLst>
    <p:extLst>
      <p:ext uri="{BB962C8B-B14F-4D97-AF65-F5344CB8AC3E}">
        <p14:creationId xmlns:p14="http://schemas.microsoft.com/office/powerpoint/2010/main" val="1463381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EC3F8B-8706-4BE8-A359-78BED9185FDF}"/>
              </a:ext>
            </a:extLst>
          </p:cNvPr>
          <p:cNvSpPr/>
          <p:nvPr/>
        </p:nvSpPr>
        <p:spPr>
          <a:xfrm>
            <a:off x="0" y="4572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D72"/>
              </a:solidFill>
            </a:endParaRPr>
          </a:p>
        </p:txBody>
      </p:sp>
      <p:sp>
        <p:nvSpPr>
          <p:cNvPr id="7" name="Title 3">
            <a:extLst>
              <a:ext uri="{FF2B5EF4-FFF2-40B4-BE49-F238E27FC236}">
                <a16:creationId xmlns:a16="http://schemas.microsoft.com/office/drawing/2014/main" id="{FF407360-669D-4791-B22B-FC018E939558}"/>
              </a:ext>
            </a:extLst>
          </p:cNvPr>
          <p:cNvSpPr>
            <a:spLocks noGrp="1"/>
          </p:cNvSpPr>
          <p:nvPr>
            <p:ph type="title"/>
          </p:nvPr>
        </p:nvSpPr>
        <p:spPr>
          <a:xfrm>
            <a:off x="28074" y="347663"/>
            <a:ext cx="9144000" cy="1362075"/>
          </a:xfrm>
        </p:spPr>
        <p:txBody>
          <a:bodyPr/>
          <a:lstStyle/>
          <a:p>
            <a:r>
              <a:rPr lang="en-US" dirty="0">
                <a:solidFill>
                  <a:srgbClr val="002D72"/>
                </a:solidFill>
              </a:rPr>
              <a:t>Communication Tools</a:t>
            </a:r>
          </a:p>
        </p:txBody>
      </p:sp>
    </p:spTree>
    <p:custDataLst>
      <p:tags r:id="rId1"/>
    </p:custDataLst>
    <p:extLst>
      <p:ext uri="{BB962C8B-B14F-4D97-AF65-F5344CB8AC3E}">
        <p14:creationId xmlns:p14="http://schemas.microsoft.com/office/powerpoint/2010/main" val="3002270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253F59-D84A-4E29-A36B-E81CCEE234D0}"/>
              </a:ext>
            </a:extLst>
          </p:cNvPr>
          <p:cNvSpPr>
            <a:spLocks noGrp="1"/>
          </p:cNvSpPr>
          <p:nvPr>
            <p:ph idx="1"/>
          </p:nvPr>
        </p:nvSpPr>
        <p:spPr>
          <a:xfrm>
            <a:off x="4343400" y="304800"/>
            <a:ext cx="4291818" cy="4326053"/>
          </a:xfrm>
        </p:spPr>
        <p:txBody>
          <a:bodyPr/>
          <a:lstStyle/>
          <a:p>
            <a:pPr marL="0" indent="0">
              <a:buNone/>
            </a:pPr>
            <a:r>
              <a:rPr lang="en-US" sz="2800" dirty="0">
                <a:latin typeface="+mn-lt"/>
              </a:rPr>
              <a:t>Your CB radio and cell phone give you a link to:</a:t>
            </a:r>
          </a:p>
          <a:p>
            <a:pPr lvl="1">
              <a:buFont typeface="Arial" panose="020B0604020202020204" pitchFamily="34" charset="0"/>
              <a:buChar char="•"/>
            </a:pPr>
            <a:r>
              <a:rPr lang="en-US" dirty="0"/>
              <a:t>Your company</a:t>
            </a:r>
          </a:p>
          <a:p>
            <a:pPr lvl="1">
              <a:buFont typeface="Arial" panose="020B0604020202020204" pitchFamily="34" charset="0"/>
              <a:buChar char="•"/>
            </a:pPr>
            <a:r>
              <a:rPr lang="en-US" dirty="0"/>
              <a:t>Other drivers</a:t>
            </a:r>
          </a:p>
          <a:p>
            <a:pPr lvl="1">
              <a:buFont typeface="Arial" panose="020B0604020202020204" pitchFamily="34" charset="0"/>
              <a:buChar char="•"/>
            </a:pPr>
            <a:r>
              <a:rPr lang="en-US" dirty="0"/>
              <a:t>Your family</a:t>
            </a:r>
          </a:p>
          <a:p>
            <a:pPr lvl="1">
              <a:buFont typeface="Arial" panose="020B0604020202020204" pitchFamily="34" charset="0"/>
              <a:buChar char="•"/>
            </a:pPr>
            <a:r>
              <a:rPr lang="en-US" dirty="0"/>
              <a:t>Your friends</a:t>
            </a:r>
          </a:p>
        </p:txBody>
      </p:sp>
      <p:sp>
        <p:nvSpPr>
          <p:cNvPr id="3" name="TextBox 2">
            <a:extLst>
              <a:ext uri="{FF2B5EF4-FFF2-40B4-BE49-F238E27FC236}">
                <a16:creationId xmlns:a16="http://schemas.microsoft.com/office/drawing/2014/main" id="{F3525B7E-6093-49A4-A984-2E2EEA5981DB}"/>
              </a:ext>
            </a:extLst>
          </p:cNvPr>
          <p:cNvSpPr txBox="1"/>
          <p:nvPr/>
        </p:nvSpPr>
        <p:spPr>
          <a:xfrm>
            <a:off x="6477000" y="4767583"/>
            <a:ext cx="2840432" cy="1508105"/>
          </a:xfrm>
          <a:prstGeom prst="rect">
            <a:avLst/>
          </a:prstGeom>
          <a:noFill/>
        </p:spPr>
        <p:txBody>
          <a:bodyPr wrap="square" rtlCol="0">
            <a:spAutoFit/>
          </a:bodyPr>
          <a:lstStyle/>
          <a:p>
            <a:r>
              <a:rPr lang="en-US" sz="2800" dirty="0">
                <a:solidFill>
                  <a:schemeClr val="tx1">
                    <a:lumMod val="75000"/>
                    <a:lumOff val="25000"/>
                  </a:schemeClr>
                </a:solidFill>
              </a:rPr>
              <a:t>Use these tools </a:t>
            </a:r>
            <a:r>
              <a:rPr lang="en-US" sz="3200" b="1" dirty="0">
                <a:solidFill>
                  <a:srgbClr val="263A7C"/>
                </a:solidFill>
                <a:latin typeface="Arial" panose="020B0604020202020204" pitchFamily="34" charset="0"/>
                <a:cs typeface="Arial" panose="020B0604020202020204" pitchFamily="34" charset="0"/>
              </a:rPr>
              <a:t>responsibly </a:t>
            </a:r>
            <a:r>
              <a:rPr lang="en-US" sz="2800" dirty="0">
                <a:solidFill>
                  <a:schemeClr val="tx1">
                    <a:lumMod val="75000"/>
                    <a:lumOff val="25000"/>
                  </a:schemeClr>
                </a:solidFill>
              </a:rPr>
              <a:t>and </a:t>
            </a:r>
            <a:r>
              <a:rPr lang="en-US" sz="3200" b="1" dirty="0">
                <a:solidFill>
                  <a:srgbClr val="263A7C"/>
                </a:solidFill>
                <a:latin typeface="Arial" panose="020B0604020202020204" pitchFamily="34" charset="0"/>
                <a:cs typeface="Arial" panose="020B0604020202020204" pitchFamily="34" charset="0"/>
              </a:rPr>
              <a:t>legally</a:t>
            </a:r>
            <a:r>
              <a:rPr lang="en-US" sz="2800" dirty="0">
                <a:solidFill>
                  <a:schemeClr val="tx1">
                    <a:lumMod val="75000"/>
                    <a:lumOff val="25000"/>
                  </a:schemeClr>
                </a:solidFill>
              </a:rPr>
              <a:t>.</a:t>
            </a:r>
          </a:p>
        </p:txBody>
      </p:sp>
      <p:pic>
        <p:nvPicPr>
          <p:cNvPr id="6" name="Picture 5">
            <a:extLst>
              <a:ext uri="{FF2B5EF4-FFF2-40B4-BE49-F238E27FC236}">
                <a16:creationId xmlns:a16="http://schemas.microsoft.com/office/drawing/2014/main" id="{6FF29BC1-4D01-4A20-A0CE-CE0A4EFF0D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extLst>
      <p:ext uri="{BB962C8B-B14F-4D97-AF65-F5344CB8AC3E}">
        <p14:creationId xmlns:p14="http://schemas.microsoft.com/office/powerpoint/2010/main" val="1065825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14E31F-FE84-4FB9-BFDD-E1CB32598A15}"/>
              </a:ext>
            </a:extLst>
          </p:cNvPr>
          <p:cNvSpPr/>
          <p:nvPr/>
        </p:nvSpPr>
        <p:spPr>
          <a:xfrm>
            <a:off x="457200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5A31EF37-2B54-4194-8719-F3D7E5C0E828}"/>
              </a:ext>
            </a:extLst>
          </p:cNvPr>
          <p:cNvSpPr>
            <a:spLocks noGrp="1"/>
          </p:cNvSpPr>
          <p:nvPr>
            <p:ph idx="1"/>
          </p:nvPr>
        </p:nvSpPr>
        <p:spPr>
          <a:xfrm>
            <a:off x="4724399" y="1325880"/>
            <a:ext cx="4305299" cy="4525963"/>
          </a:xfrm>
        </p:spPr>
        <p:txBody>
          <a:bodyPr/>
          <a:lstStyle/>
          <a:p>
            <a:pPr marL="0" indent="0">
              <a:buNone/>
            </a:pPr>
            <a:r>
              <a:rPr lang="en-US" sz="2800" dirty="0"/>
              <a:t>The citizen’s band (CB) radio, when used appropriately, can provide information about </a:t>
            </a:r>
            <a:r>
              <a:rPr lang="en-US" sz="3200" b="1" dirty="0">
                <a:solidFill>
                  <a:srgbClr val="263A7C"/>
                </a:solidFill>
              </a:rPr>
              <a:t>weather</a:t>
            </a:r>
            <a:r>
              <a:rPr lang="en-US" sz="2800" dirty="0"/>
              <a:t> and </a:t>
            </a:r>
            <a:r>
              <a:rPr lang="en-US" sz="3200" b="1" dirty="0">
                <a:solidFill>
                  <a:srgbClr val="263A7C"/>
                </a:solidFill>
              </a:rPr>
              <a:t>traffic conditions</a:t>
            </a:r>
            <a:r>
              <a:rPr lang="en-US" sz="2800" b="1" dirty="0">
                <a:solidFill>
                  <a:srgbClr val="263A7C"/>
                </a:solidFill>
              </a:rPr>
              <a:t> </a:t>
            </a:r>
            <a:r>
              <a:rPr lang="en-US" sz="2800" dirty="0"/>
              <a:t>and provide a way for you to </a:t>
            </a:r>
            <a:r>
              <a:rPr lang="en-US" sz="3200" b="1" dirty="0">
                <a:solidFill>
                  <a:srgbClr val="263A7C"/>
                </a:solidFill>
              </a:rPr>
              <a:t>notify authorities</a:t>
            </a:r>
            <a:r>
              <a:rPr lang="en-US" sz="2800" b="1" dirty="0">
                <a:solidFill>
                  <a:srgbClr val="263A7C"/>
                </a:solidFill>
              </a:rPr>
              <a:t> </a:t>
            </a:r>
            <a:r>
              <a:rPr lang="en-US" sz="2800" dirty="0"/>
              <a:t>of an accident or other </a:t>
            </a:r>
            <a:br>
              <a:rPr lang="en-US" sz="2800" dirty="0"/>
            </a:br>
            <a:r>
              <a:rPr lang="en-US" sz="2800" dirty="0"/>
              <a:t>road hazard.</a:t>
            </a:r>
          </a:p>
        </p:txBody>
      </p:sp>
      <p:sp>
        <p:nvSpPr>
          <p:cNvPr id="6" name="Title 2">
            <a:extLst>
              <a:ext uri="{FF2B5EF4-FFF2-40B4-BE49-F238E27FC236}">
                <a16:creationId xmlns:a16="http://schemas.microsoft.com/office/drawing/2014/main" id="{8B3A2191-DF29-43CC-AF7B-94D387076077}"/>
              </a:ext>
            </a:extLst>
          </p:cNvPr>
          <p:cNvSpPr txBox="1">
            <a:spLocks/>
          </p:cNvSpPr>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                   CB Radio</a:t>
            </a:r>
          </a:p>
        </p:txBody>
      </p:sp>
    </p:spTree>
    <p:custDataLst>
      <p:tags r:id="rId1"/>
    </p:custDataLst>
    <p:extLst>
      <p:ext uri="{BB962C8B-B14F-4D97-AF65-F5344CB8AC3E}">
        <p14:creationId xmlns:p14="http://schemas.microsoft.com/office/powerpoint/2010/main" val="580874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952B67-EBFB-42AF-85A5-709DDBADEA5E}"/>
              </a:ext>
            </a:extLst>
          </p:cNvPr>
          <p:cNvSpPr/>
          <p:nvPr/>
        </p:nvSpPr>
        <p:spPr>
          <a:xfrm>
            <a:off x="457200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4DC55E25-0BF2-4628-B35A-0CEEE23E0A51}"/>
              </a:ext>
            </a:extLst>
          </p:cNvPr>
          <p:cNvSpPr>
            <a:spLocks noGrp="1"/>
          </p:cNvSpPr>
          <p:nvPr>
            <p:ph idx="1"/>
          </p:nvPr>
        </p:nvSpPr>
        <p:spPr>
          <a:xfrm>
            <a:off x="4724400" y="1325880"/>
            <a:ext cx="3886200" cy="4525963"/>
          </a:xfrm>
        </p:spPr>
        <p:txBody>
          <a:bodyPr/>
          <a:lstStyle/>
          <a:p>
            <a:pPr marL="0" indent="0">
              <a:buNone/>
            </a:pPr>
            <a:r>
              <a:rPr lang="en-US" sz="2800" dirty="0"/>
              <a:t>Section 392.82 of the FMCSRs </a:t>
            </a:r>
            <a:r>
              <a:rPr lang="en-US" sz="3200" b="1" dirty="0">
                <a:solidFill>
                  <a:srgbClr val="263A7C"/>
                </a:solidFill>
              </a:rPr>
              <a:t>prohibits</a:t>
            </a:r>
            <a:r>
              <a:rPr lang="en-US" sz="2800" dirty="0"/>
              <a:t> a driver from using a hand-held mobile telephone while driving a commercial </a:t>
            </a:r>
            <a:br>
              <a:rPr lang="en-US" sz="2800" dirty="0"/>
            </a:br>
            <a:r>
              <a:rPr lang="en-US" sz="2800" dirty="0"/>
              <a:t>motor vehicle.</a:t>
            </a:r>
          </a:p>
        </p:txBody>
      </p:sp>
      <p:sp>
        <p:nvSpPr>
          <p:cNvPr id="3" name="Title 2">
            <a:extLst>
              <a:ext uri="{FF2B5EF4-FFF2-40B4-BE49-F238E27FC236}">
                <a16:creationId xmlns:a16="http://schemas.microsoft.com/office/drawing/2014/main" id="{65A74E6B-3768-4710-A2D3-DE9F629D2E40}"/>
              </a:ext>
            </a:extLst>
          </p:cNvPr>
          <p:cNvSpPr>
            <a:spLocks noGrp="1"/>
          </p:cNvSpPr>
          <p:nvPr>
            <p:ph type="title"/>
          </p:nvPr>
        </p:nvSpPr>
        <p:spPr>
          <a:xfrm>
            <a:off x="152400" y="274638"/>
            <a:ext cx="8229600" cy="1143000"/>
          </a:xfrm>
        </p:spPr>
        <p:txBody>
          <a:bodyPr/>
          <a:lstStyle/>
          <a:p>
            <a:r>
              <a:rPr lang="en-US" dirty="0">
                <a:solidFill>
                  <a:srgbClr val="263A7C"/>
                </a:solidFill>
              </a:rPr>
              <a:t>                          Cell Phone</a:t>
            </a:r>
          </a:p>
        </p:txBody>
      </p:sp>
    </p:spTree>
    <p:custDataLst>
      <p:tags r:id="rId1"/>
    </p:custDataLst>
    <p:extLst>
      <p:ext uri="{BB962C8B-B14F-4D97-AF65-F5344CB8AC3E}">
        <p14:creationId xmlns:p14="http://schemas.microsoft.com/office/powerpoint/2010/main" val="296916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5956F4-34B9-4383-BC9E-8DA1887B9CB4}"/>
              </a:ext>
            </a:extLst>
          </p:cNvPr>
          <p:cNvSpPr/>
          <p:nvPr/>
        </p:nvSpPr>
        <p:spPr>
          <a:xfrm>
            <a:off x="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DB533982-E459-411F-BFAD-4208EBCC0AE3}"/>
              </a:ext>
            </a:extLst>
          </p:cNvPr>
          <p:cNvSpPr>
            <a:spLocks noGrp="1"/>
          </p:cNvSpPr>
          <p:nvPr>
            <p:ph idx="1"/>
          </p:nvPr>
        </p:nvSpPr>
        <p:spPr>
          <a:xfrm>
            <a:off x="152400" y="1327956"/>
            <a:ext cx="4114800" cy="5638800"/>
          </a:xfrm>
        </p:spPr>
        <p:txBody>
          <a:bodyPr/>
          <a:lstStyle/>
          <a:p>
            <a:pPr marL="0" indent="0">
              <a:buNone/>
            </a:pPr>
            <a:r>
              <a:rPr lang="en-US" sz="3200" b="1" dirty="0">
                <a:solidFill>
                  <a:srgbClr val="263A7C"/>
                </a:solidFill>
              </a:rPr>
              <a:t>Texting</a:t>
            </a:r>
            <a:r>
              <a:rPr lang="en-US" sz="2800" b="1" dirty="0">
                <a:solidFill>
                  <a:srgbClr val="263A7C"/>
                </a:solidFill>
              </a:rPr>
              <a:t> </a:t>
            </a:r>
            <a:r>
              <a:rPr lang="en-US" sz="2800" dirty="0"/>
              <a:t>while driving a CMV is </a:t>
            </a:r>
            <a:r>
              <a:rPr lang="en-US" sz="3200" b="1" dirty="0">
                <a:solidFill>
                  <a:srgbClr val="263A7C"/>
                </a:solidFill>
              </a:rPr>
              <a:t>prohibited</a:t>
            </a:r>
            <a:r>
              <a:rPr lang="en-US" sz="2800" dirty="0"/>
              <a:t>. </a:t>
            </a:r>
          </a:p>
          <a:p>
            <a:pPr marL="0" indent="0">
              <a:buNone/>
            </a:pPr>
            <a:endParaRPr lang="en-US" sz="2800" dirty="0"/>
          </a:p>
          <a:p>
            <a:pPr marL="0" indent="0">
              <a:buNone/>
            </a:pPr>
            <a:r>
              <a:rPr lang="en-US" sz="2800" dirty="0"/>
              <a:t>Texting is defined as </a:t>
            </a:r>
            <a:r>
              <a:rPr lang="en-US" sz="3200" b="1" dirty="0">
                <a:solidFill>
                  <a:srgbClr val="263A7C"/>
                </a:solidFill>
              </a:rPr>
              <a:t>manually entering text</a:t>
            </a:r>
            <a:r>
              <a:rPr lang="en-US" sz="2800" b="1" dirty="0">
                <a:solidFill>
                  <a:srgbClr val="263A7C"/>
                </a:solidFill>
              </a:rPr>
              <a:t> </a:t>
            </a:r>
            <a:r>
              <a:rPr lang="en-US" sz="2800" dirty="0"/>
              <a:t>into, or </a:t>
            </a:r>
            <a:r>
              <a:rPr lang="en-US" sz="3200" b="1" dirty="0">
                <a:solidFill>
                  <a:srgbClr val="263A7C"/>
                </a:solidFill>
              </a:rPr>
              <a:t>reading text </a:t>
            </a:r>
            <a:r>
              <a:rPr lang="en-US" sz="2800" dirty="0"/>
              <a:t>from an </a:t>
            </a:r>
            <a:br>
              <a:rPr lang="en-US" sz="2800" dirty="0"/>
            </a:br>
            <a:r>
              <a:rPr lang="en-US" sz="2800" dirty="0"/>
              <a:t>electronic device. </a:t>
            </a:r>
            <a:endParaRPr lang="en-US" sz="2400" dirty="0"/>
          </a:p>
        </p:txBody>
      </p:sp>
      <p:sp>
        <p:nvSpPr>
          <p:cNvPr id="3" name="Title 2">
            <a:extLst>
              <a:ext uri="{FF2B5EF4-FFF2-40B4-BE49-F238E27FC236}">
                <a16:creationId xmlns:a16="http://schemas.microsoft.com/office/drawing/2014/main" id="{811674B0-01AB-4C7E-9846-9C7CB66B07EB}"/>
              </a:ext>
            </a:extLst>
          </p:cNvPr>
          <p:cNvSpPr>
            <a:spLocks noGrp="1"/>
          </p:cNvSpPr>
          <p:nvPr>
            <p:ph type="title"/>
          </p:nvPr>
        </p:nvSpPr>
        <p:spPr>
          <a:xfrm>
            <a:off x="152400" y="274638"/>
            <a:ext cx="8229600" cy="1143000"/>
          </a:xfrm>
        </p:spPr>
        <p:txBody>
          <a:bodyPr/>
          <a:lstStyle/>
          <a:p>
            <a:pPr algn="l"/>
            <a:r>
              <a:rPr lang="en-US" dirty="0">
                <a:solidFill>
                  <a:srgbClr val="263A7C"/>
                </a:solidFill>
              </a:rPr>
              <a:t>Electronic Device</a:t>
            </a:r>
          </a:p>
        </p:txBody>
      </p:sp>
    </p:spTree>
    <p:custDataLst>
      <p:tags r:id="rId1"/>
    </p:custDataLst>
    <p:extLst>
      <p:ext uri="{BB962C8B-B14F-4D97-AF65-F5344CB8AC3E}">
        <p14:creationId xmlns:p14="http://schemas.microsoft.com/office/powerpoint/2010/main" val="3982237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4643C-DCBF-4335-8581-CF4A664D7E54}"/>
              </a:ext>
            </a:extLst>
          </p:cNvPr>
          <p:cNvSpPr>
            <a:spLocks noGrp="1"/>
          </p:cNvSpPr>
          <p:nvPr>
            <p:ph idx="1"/>
          </p:nvPr>
        </p:nvSpPr>
        <p:spPr/>
        <p:txBody>
          <a:bodyPr/>
          <a:lstStyle/>
          <a:p>
            <a:pPr marL="0" indent="0">
              <a:buNone/>
            </a:pPr>
            <a:r>
              <a:rPr lang="en-US" dirty="0"/>
              <a:t>You should now be able to:</a:t>
            </a:r>
          </a:p>
          <a:p>
            <a:pPr marL="457200" lvl="0" indent="-457200">
              <a:buFont typeface="+mj-lt"/>
              <a:buAutoNum type="arabicPeriod"/>
            </a:pPr>
            <a:r>
              <a:rPr lang="en-US" dirty="0"/>
              <a:t>Describe ways to communicate your intent while driving through the use of turn signals and brake lights </a:t>
            </a:r>
          </a:p>
          <a:p>
            <a:pPr marL="457200" lvl="0" indent="-457200">
              <a:buFont typeface="+mj-lt"/>
              <a:buAutoNum type="arabicPeriod"/>
            </a:pPr>
            <a:r>
              <a:rPr lang="en-US" dirty="0"/>
              <a:t>Discuss how to communicate your presence through the use of headlights, horns, warning devices, and eye contact </a:t>
            </a:r>
          </a:p>
          <a:p>
            <a:pPr marL="457200" lvl="0" indent="-457200">
              <a:buFont typeface="+mj-lt"/>
              <a:buAutoNum type="arabicPeriod"/>
            </a:pPr>
            <a:r>
              <a:rPr lang="en-US" dirty="0"/>
              <a:t>Explain how eye contact techniques can help you communicate with bicyclists, pedestrians, and other drivers </a:t>
            </a:r>
          </a:p>
        </p:txBody>
      </p:sp>
      <p:sp>
        <p:nvSpPr>
          <p:cNvPr id="3" name="Title 2">
            <a:extLst>
              <a:ext uri="{FF2B5EF4-FFF2-40B4-BE49-F238E27FC236}">
                <a16:creationId xmlns:a16="http://schemas.microsoft.com/office/drawing/2014/main" id="{5E3E0A1D-F159-4DA7-9F81-7EE51136BA7A}"/>
              </a:ext>
            </a:extLst>
          </p:cNvPr>
          <p:cNvSpPr>
            <a:spLocks noGrp="1"/>
          </p:cNvSpPr>
          <p:nvPr>
            <p:ph type="title"/>
          </p:nvPr>
        </p:nvSpPr>
        <p:spPr>
          <a:xfrm>
            <a:off x="914400" y="274638"/>
            <a:ext cx="7772400" cy="1143000"/>
          </a:xfrm>
        </p:spPr>
        <p:txBody>
          <a:bodyPr/>
          <a:lstStyle/>
          <a:p>
            <a:r>
              <a:rPr lang="en-US" dirty="0">
                <a:solidFill>
                  <a:srgbClr val="263A7C"/>
                </a:solidFill>
              </a:rPr>
              <a:t>Objectives Review</a:t>
            </a:r>
          </a:p>
        </p:txBody>
      </p:sp>
      <p:sp>
        <p:nvSpPr>
          <p:cNvPr id="4" name="TextBox 3">
            <a:extLst>
              <a:ext uri="{FF2B5EF4-FFF2-40B4-BE49-F238E27FC236}">
                <a16:creationId xmlns:a16="http://schemas.microsoft.com/office/drawing/2014/main" id="{3CBDFB3F-7CA3-42BC-900B-55BF7142B21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4348C9F5-4154-4905-9D64-92C065DDFB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pic>
        <p:nvPicPr>
          <p:cNvPr id="8" name="Picture 7">
            <a:extLst>
              <a:ext uri="{FF2B5EF4-FFF2-40B4-BE49-F238E27FC236}">
                <a16:creationId xmlns:a16="http://schemas.microsoft.com/office/drawing/2014/main" id="{51198982-0D52-463A-BEA9-CDA232DE88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82880"/>
            <a:ext cx="914400" cy="914400"/>
          </a:xfrm>
          <a:prstGeom prst="rect">
            <a:avLst/>
          </a:prstGeom>
        </p:spPr>
      </p:pic>
    </p:spTree>
    <p:custDataLst>
      <p:tags r:id="rId1"/>
    </p:custDataLst>
    <p:extLst>
      <p:ext uri="{BB962C8B-B14F-4D97-AF65-F5344CB8AC3E}">
        <p14:creationId xmlns:p14="http://schemas.microsoft.com/office/powerpoint/2010/main" val="33285318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3248</Words>
  <Application>Microsoft Office PowerPoint</Application>
  <PresentationFormat>On-screen Show (4:3)</PresentationFormat>
  <Paragraphs>269</Paragraphs>
  <Slides>25</Slides>
  <Notes>23</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PowerPoint® Instructions</vt:lpstr>
      <vt:lpstr>PowerPoint Presentation</vt:lpstr>
      <vt:lpstr>Communication</vt:lpstr>
      <vt:lpstr>PowerPoint Presentation</vt:lpstr>
      <vt:lpstr>Objectives</vt:lpstr>
      <vt:lpstr>PowerPoint Presentation</vt:lpstr>
      <vt:lpstr>PowerPoint Presentation</vt:lpstr>
      <vt:lpstr>Turn Signals</vt:lpstr>
      <vt:lpstr>PowerPoint Presentation</vt:lpstr>
      <vt:lpstr>PowerPoint Presentation</vt:lpstr>
      <vt:lpstr>                             Brake Lights</vt:lpstr>
      <vt:lpstr>Communicating Your Presence While Driving</vt:lpstr>
      <vt:lpstr>PowerPoint Presentation</vt:lpstr>
      <vt:lpstr>Headlights</vt:lpstr>
      <vt:lpstr>              Horns</vt:lpstr>
      <vt:lpstr>Warning Devices</vt:lpstr>
      <vt:lpstr>Eye Contact</vt:lpstr>
      <vt:lpstr>PowerPoint Presentation</vt:lpstr>
      <vt:lpstr>Watch for:</vt:lpstr>
      <vt:lpstr>Communication Tools</vt:lpstr>
      <vt:lpstr>PowerPoint Presentation</vt:lpstr>
      <vt:lpstr>PowerPoint Presentation</vt:lpstr>
      <vt:lpstr>                          Cell Phone</vt:lpstr>
      <vt:lpstr>Electronic Device</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Burrows, Krystal M</cp:lastModifiedBy>
  <cp:revision>82</cp:revision>
  <dcterms:created xsi:type="dcterms:W3CDTF">2016-04-05T19:25:42Z</dcterms:created>
  <dcterms:modified xsi:type="dcterms:W3CDTF">2020-09-04T16:35:05Z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