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notesSlides/notesSlide2.xml" ContentType="application/vnd.openxmlformats-officedocument.presentationml.notesSlide+xml"/>
  <Override PartName="/ppt/tags/tag18.xml" ContentType="application/vnd.openxmlformats-officedocument.presentationml.tags+xml"/>
  <Override PartName="/ppt/notesSlides/notesSlide3.xml" ContentType="application/vnd.openxmlformats-officedocument.presentationml.notesSlide+xml"/>
  <Override PartName="/ppt/tags/tag19.xml" ContentType="application/vnd.openxmlformats-officedocument.presentationml.tags+xml"/>
  <Override PartName="/ppt/notesSlides/notesSlide4.xml" ContentType="application/vnd.openxmlformats-officedocument.presentationml.notesSlide+xml"/>
  <Override PartName="/ppt/tags/tag2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notesSlides/notesSlide8.xml" ContentType="application/vnd.openxmlformats-officedocument.presentationml.notesSlide+xml"/>
  <Override PartName="/ppt/tags/tag2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notesSlides/notesSlide10.xml" ContentType="application/vnd.openxmlformats-officedocument.presentationml.notesSlide+xml"/>
  <Override PartName="/ppt/tags/tag26.xml" ContentType="application/vnd.openxmlformats-officedocument.presentationml.tags+xml"/>
  <Override PartName="/ppt/notesSlides/notesSlide11.xml" ContentType="application/vnd.openxmlformats-officedocument.presentationml.notesSlide+xml"/>
  <Override PartName="/ppt/tags/tag27.xml" ContentType="application/vnd.openxmlformats-officedocument.presentationml.tags+xml"/>
  <Override PartName="/ppt/notesSlides/notesSlide12.xml" ContentType="application/vnd.openxmlformats-officedocument.presentationml.notesSlide+xml"/>
  <Override PartName="/ppt/tags/tag28.xml" ContentType="application/vnd.openxmlformats-officedocument.presentationml.tags+xml"/>
  <Override PartName="/ppt/notesSlides/notesSlide13.xml" ContentType="application/vnd.openxmlformats-officedocument.presentationml.notesSlide+xml"/>
  <Override PartName="/ppt/tags/tag29.xml" ContentType="application/vnd.openxmlformats-officedocument.presentationml.tags+xml"/>
  <Override PartName="/ppt/notesSlides/notesSlide14.xml" ContentType="application/vnd.openxmlformats-officedocument.presentationml.notesSlide+xml"/>
  <Override PartName="/ppt/tags/tag30.xml" ContentType="application/vnd.openxmlformats-officedocument.presentationml.tags+xml"/>
  <Override PartName="/ppt/notesSlides/notesSlide15.xml" ContentType="application/vnd.openxmlformats-officedocument.presentationml.notesSlide+xml"/>
  <Override PartName="/ppt/tags/tag31.xml" ContentType="application/vnd.openxmlformats-officedocument.presentationml.tags+xml"/>
  <Override PartName="/ppt/notesSlides/notesSlide16.xml" ContentType="application/vnd.openxmlformats-officedocument.presentationml.notesSlide+xml"/>
  <Override PartName="/ppt/tags/tag32.xml" ContentType="application/vnd.openxmlformats-officedocument.presentationml.tags+xml"/>
  <Override PartName="/ppt/notesSlides/notesSlide17.xml" ContentType="application/vnd.openxmlformats-officedocument.presentationml.notesSlide+xml"/>
  <Override PartName="/ppt/tags/tag33.xml" ContentType="application/vnd.openxmlformats-officedocument.presentationml.tags+xml"/>
  <Override PartName="/ppt/notesSlides/notesSlide18.xml" ContentType="application/vnd.openxmlformats-officedocument.presentationml.notesSlide+xml"/>
  <Override PartName="/ppt/tags/tag34.xml" ContentType="application/vnd.openxmlformats-officedocument.presentationml.tags+xml"/>
  <Override PartName="/ppt/notesSlides/notesSlide19.xml" ContentType="application/vnd.openxmlformats-officedocument.presentationml.notesSlide+xml"/>
  <Override PartName="/ppt/tags/tag35.xml" ContentType="application/vnd.openxmlformats-officedocument.presentationml.tags+xml"/>
  <Override PartName="/ppt/notesSlides/notesSlide20.xml" ContentType="application/vnd.openxmlformats-officedocument.presentationml.notesSlide+xml"/>
  <Override PartName="/ppt/tags/tag36.xml" ContentType="application/vnd.openxmlformats-officedocument.presentationml.tags+xml"/>
  <Override PartName="/ppt/notesSlides/notesSlide21.xml" ContentType="application/vnd.openxmlformats-officedocument.presentationml.notesSlide+xml"/>
  <Override PartName="/ppt/tags/tag37.xml" ContentType="application/vnd.openxmlformats-officedocument.presentationml.tags+xml"/>
  <Override PartName="/ppt/notesSlides/notesSlide22.xml" ContentType="application/vnd.openxmlformats-officedocument.presentationml.notesSlide+xml"/>
  <Override PartName="/ppt/tags/tag38.xml" ContentType="application/vnd.openxmlformats-officedocument.presentationml.tags+xml"/>
  <Override PartName="/ppt/notesSlides/notesSlide23.xml" ContentType="application/vnd.openxmlformats-officedocument.presentationml.notesSlide+xml"/>
  <Override PartName="/ppt/tags/tag39.xml" ContentType="application/vnd.openxmlformats-officedocument.presentationml.tags+xml"/>
  <Override PartName="/ppt/notesSlides/notesSlide24.xml" ContentType="application/vnd.openxmlformats-officedocument.presentationml.notesSlide+xml"/>
  <Override PartName="/ppt/tags/tag40.xml" ContentType="application/vnd.openxmlformats-officedocument.presentationml.tags+xml"/>
  <Override PartName="/ppt/notesSlides/notesSlide25.xml" ContentType="application/vnd.openxmlformats-officedocument.presentationml.notesSlide+xml"/>
  <Override PartName="/ppt/tags/tag41.xml" ContentType="application/vnd.openxmlformats-officedocument.presentationml.tags+xml"/>
  <Override PartName="/ppt/notesSlides/notesSlide26.xml" ContentType="application/vnd.openxmlformats-officedocument.presentationml.notesSlide+xml"/>
  <Override PartName="/ppt/tags/tag42.xml" ContentType="application/vnd.openxmlformats-officedocument.presentationml.tags+xml"/>
  <Override PartName="/ppt/notesSlides/notesSlide27.xml" ContentType="application/vnd.openxmlformats-officedocument.presentationml.notesSlide+xml"/>
  <Override PartName="/ppt/tags/tag43.xml" ContentType="application/vnd.openxmlformats-officedocument.presentationml.tags+xml"/>
  <Override PartName="/ppt/notesSlides/notesSlide28.xml" ContentType="application/vnd.openxmlformats-officedocument.presentationml.notesSlide+xml"/>
  <Override PartName="/ppt/tags/tag44.xml" ContentType="application/vnd.openxmlformats-officedocument.presentationml.tags+xml"/>
  <Override PartName="/ppt/notesSlides/notesSlide29.xml" ContentType="application/vnd.openxmlformats-officedocument.presentationml.notesSlide+xml"/>
  <Override PartName="/ppt/tags/tag45.xml" ContentType="application/vnd.openxmlformats-officedocument.presentationml.tags+xml"/>
  <Override PartName="/ppt/notesSlides/notesSlide30.xml" ContentType="application/vnd.openxmlformats-officedocument.presentationml.notesSlide+xml"/>
  <Override PartName="/ppt/tags/tag46.xml" ContentType="application/vnd.openxmlformats-officedocument.presentationml.tags+xml"/>
  <Override PartName="/ppt/notesSlides/notesSlide31.xml" ContentType="application/vnd.openxmlformats-officedocument.presentationml.notesSlide+xml"/>
  <Override PartName="/ppt/tags/tag47.xml" ContentType="application/vnd.openxmlformats-officedocument.presentationml.tags+xml"/>
  <Override PartName="/ppt/notesSlides/notesSlide32.xml" ContentType="application/vnd.openxmlformats-officedocument.presentationml.notesSlide+xml"/>
  <Override PartName="/ppt/tags/tag48.xml" ContentType="application/vnd.openxmlformats-officedocument.presentationml.tags+xml"/>
  <Override PartName="/ppt/notesSlides/notesSlide33.xml" ContentType="application/vnd.openxmlformats-officedocument.presentationml.notesSlide+xml"/>
  <Override PartName="/ppt/tags/tag49.xml" ContentType="application/vnd.openxmlformats-officedocument.presentationml.tags+xml"/>
  <Override PartName="/ppt/notesSlides/notesSlide34.xml" ContentType="application/vnd.openxmlformats-officedocument.presentationml.notesSlide+xml"/>
  <Override PartName="/ppt/tags/tag50.xml" ContentType="application/vnd.openxmlformats-officedocument.presentationml.tags+xml"/>
  <Override PartName="/ppt/notesSlides/notesSlide35.xml" ContentType="application/vnd.openxmlformats-officedocument.presentationml.notesSlide+xml"/>
  <Override PartName="/ppt/tags/tag51.xml" ContentType="application/vnd.openxmlformats-officedocument.presentationml.tags+xml"/>
  <Override PartName="/ppt/notesSlides/notesSlide36.xml" ContentType="application/vnd.openxmlformats-officedocument.presentationml.notesSlide+xml"/>
  <Override PartName="/ppt/tags/tag52.xml" ContentType="application/vnd.openxmlformats-officedocument.presentationml.tags+xml"/>
  <Override PartName="/ppt/notesSlides/notesSlide37.xml" ContentType="application/vnd.openxmlformats-officedocument.presentationml.notesSlide+xml"/>
  <Override PartName="/ppt/tags/tag53.xml" ContentType="application/vnd.openxmlformats-officedocument.presentationml.tags+xml"/>
  <Override PartName="/ppt/notesSlides/notesSlide3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332" r:id="rId2"/>
    <p:sldId id="334" r:id="rId3"/>
    <p:sldId id="259" r:id="rId4"/>
    <p:sldId id="260" r:id="rId5"/>
    <p:sldId id="262" r:id="rId6"/>
    <p:sldId id="263" r:id="rId7"/>
    <p:sldId id="264" r:id="rId8"/>
    <p:sldId id="265" r:id="rId9"/>
    <p:sldId id="266" r:id="rId10"/>
    <p:sldId id="267" r:id="rId11"/>
    <p:sldId id="296"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97" r:id="rId32"/>
    <p:sldId id="295" r:id="rId33"/>
    <p:sldId id="288" r:id="rId34"/>
    <p:sldId id="289" r:id="rId35"/>
    <p:sldId id="290" r:id="rId36"/>
    <p:sldId id="291" r:id="rId37"/>
    <p:sldId id="292" r:id="rId38"/>
    <p:sldId id="293" r:id="rId39"/>
    <p:sldId id="298" r:id="rId40"/>
    <p:sldId id="335" r:id="rId41"/>
  </p:sldIdLst>
  <p:sldSz cx="9144000" cy="6858000" type="screen4x3"/>
  <p:notesSz cx="6858000" cy="9144000"/>
  <p:custDataLst>
    <p:tags r:id="rId4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3A7C"/>
    <a:srgbClr val="DE0000"/>
    <a:srgbClr val="B45608"/>
    <a:srgbClr val="F79646"/>
    <a:srgbClr val="FAE800"/>
    <a:srgbClr val="C660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7515" autoAdjust="0"/>
  </p:normalViewPr>
  <p:slideViewPr>
    <p:cSldViewPr>
      <p:cViewPr varScale="1">
        <p:scale>
          <a:sx n="74" d="100"/>
          <a:sy n="74" d="100"/>
        </p:scale>
        <p:origin x="1944" y="72"/>
      </p:cViewPr>
      <p:guideLst>
        <p:guide orient="horz" pos="2160"/>
        <p:guide pos="2880"/>
      </p:guideLst>
    </p:cSldViewPr>
  </p:slideViewPr>
  <p:notesTextViewPr>
    <p:cViewPr>
      <p:scale>
        <a:sx n="3" d="2"/>
        <a:sy n="3" d="2"/>
      </p:scale>
      <p:origin x="0" y="0"/>
    </p:cViewPr>
  </p:notesTextViewPr>
  <p:sorterViewPr>
    <p:cViewPr>
      <p:scale>
        <a:sx n="100" d="100"/>
        <a:sy n="100" d="100"/>
      </p:scale>
      <p:origin x="0" y="-492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 Id="rId48"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illerstrom, Alicia" userId="aadea65f-8560-40c9-8276-a2c738ee0dc9" providerId="ADAL" clId="{CB3E3BEB-6964-4003-976E-652F74BAE8A4}"/>
    <pc:docChg chg="undo custSel addSld delSld modSld modMainMaster">
      <pc:chgData name="Schillerstrom, Alicia" userId="aadea65f-8560-40c9-8276-a2c738ee0dc9" providerId="ADAL" clId="{CB3E3BEB-6964-4003-976E-652F74BAE8A4}" dt="2019-02-19T16:53:28.234" v="3600" actId="948"/>
      <pc:docMkLst>
        <pc:docMk/>
      </pc:docMkLst>
      <pc:sldChg chg="modSp">
        <pc:chgData name="Schillerstrom, Alicia" userId="aadea65f-8560-40c9-8276-a2c738ee0dc9" providerId="ADAL" clId="{CB3E3BEB-6964-4003-976E-652F74BAE8A4}" dt="2019-02-08T20:55:12.468" v="36" actId="20577"/>
        <pc:sldMkLst>
          <pc:docMk/>
          <pc:sldMk cId="2014558245" sldId="259"/>
        </pc:sldMkLst>
        <pc:spChg chg="mod">
          <ac:chgData name="Schillerstrom, Alicia" userId="aadea65f-8560-40c9-8276-a2c738ee0dc9" providerId="ADAL" clId="{CB3E3BEB-6964-4003-976E-652F74BAE8A4}" dt="2019-02-08T20:55:07.996" v="24" actId="20577"/>
          <ac:spMkLst>
            <pc:docMk/>
            <pc:sldMk cId="2014558245" sldId="259"/>
            <ac:spMk id="2" creationId="{424429AA-88E4-435A-8C59-F6B4E8A6AC98}"/>
          </ac:spMkLst>
        </pc:spChg>
        <pc:spChg chg="mod">
          <ac:chgData name="Schillerstrom, Alicia" userId="aadea65f-8560-40c9-8276-a2c738ee0dc9" providerId="ADAL" clId="{CB3E3BEB-6964-4003-976E-652F74BAE8A4}" dt="2019-02-08T20:55:12.468" v="36" actId="20577"/>
          <ac:spMkLst>
            <pc:docMk/>
            <pc:sldMk cId="2014558245" sldId="259"/>
            <ac:spMk id="3" creationId="{76414715-B94C-43AC-BD93-DF34E2DB9C31}"/>
          </ac:spMkLst>
        </pc:spChg>
      </pc:sldChg>
      <pc:sldChg chg="addSp delSp modSp">
        <pc:chgData name="Schillerstrom, Alicia" userId="aadea65f-8560-40c9-8276-a2c738ee0dc9" providerId="ADAL" clId="{CB3E3BEB-6964-4003-976E-652F74BAE8A4}" dt="2019-02-18T22:00:50.854" v="3120" actId="1076"/>
        <pc:sldMkLst>
          <pc:docMk/>
          <pc:sldMk cId="4058515328" sldId="260"/>
        </pc:sldMkLst>
        <pc:spChg chg="del">
          <ac:chgData name="Schillerstrom, Alicia" userId="aadea65f-8560-40c9-8276-a2c738ee0dc9" providerId="ADAL" clId="{CB3E3BEB-6964-4003-976E-652F74BAE8A4}" dt="2019-02-08T20:55:38.596" v="69" actId="478"/>
          <ac:spMkLst>
            <pc:docMk/>
            <pc:sldMk cId="4058515328" sldId="260"/>
            <ac:spMk id="2" creationId="{CAEF99E4-62CA-4887-B64A-A90D7B408B61}"/>
          </ac:spMkLst>
        </pc:spChg>
        <pc:spChg chg="mod">
          <ac:chgData name="Schillerstrom, Alicia" userId="aadea65f-8560-40c9-8276-a2c738ee0dc9" providerId="ADAL" clId="{CB3E3BEB-6964-4003-976E-652F74BAE8A4}" dt="2019-02-18T22:00:50.854" v="3120" actId="1076"/>
          <ac:spMkLst>
            <pc:docMk/>
            <pc:sldMk cId="4058515328" sldId="260"/>
            <ac:spMk id="3" creationId="{2B7836C8-F8CC-406E-8630-7807BD6FE80E}"/>
          </ac:spMkLst>
        </pc:spChg>
        <pc:picChg chg="add mod ord modCrop">
          <ac:chgData name="Schillerstrom, Alicia" userId="aadea65f-8560-40c9-8276-a2c738ee0dc9" providerId="ADAL" clId="{CB3E3BEB-6964-4003-976E-652F74BAE8A4}" dt="2019-02-14T22:01:17.246" v="2919" actId="14861"/>
          <ac:picMkLst>
            <pc:docMk/>
            <pc:sldMk cId="4058515328" sldId="260"/>
            <ac:picMk id="2" creationId="{58CFC795-B5A1-4B42-973D-3A613239B824}"/>
          </ac:picMkLst>
        </pc:picChg>
      </pc:sldChg>
      <pc:sldChg chg="modSp modNotesTx">
        <pc:chgData name="Schillerstrom, Alicia" userId="aadea65f-8560-40c9-8276-a2c738ee0dc9" providerId="ADAL" clId="{CB3E3BEB-6964-4003-976E-652F74BAE8A4}" dt="2019-02-08T20:56:09.955" v="88" actId="12"/>
        <pc:sldMkLst>
          <pc:docMk/>
          <pc:sldMk cId="731950459" sldId="262"/>
        </pc:sldMkLst>
        <pc:spChg chg="mod">
          <ac:chgData name="Schillerstrom, Alicia" userId="aadea65f-8560-40c9-8276-a2c738ee0dc9" providerId="ADAL" clId="{CB3E3BEB-6964-4003-976E-652F74BAE8A4}" dt="2019-02-08T20:56:09.955" v="88" actId="12"/>
          <ac:spMkLst>
            <pc:docMk/>
            <pc:sldMk cId="731950459" sldId="262"/>
            <ac:spMk id="2" creationId="{DBAD13EA-198E-41CA-BF92-24B42244DA03}"/>
          </ac:spMkLst>
        </pc:spChg>
        <pc:spChg chg="mod">
          <ac:chgData name="Schillerstrom, Alicia" userId="aadea65f-8560-40c9-8276-a2c738ee0dc9" providerId="ADAL" clId="{CB3E3BEB-6964-4003-976E-652F74BAE8A4}" dt="2019-02-08T20:55:55.552" v="83" actId="20577"/>
          <ac:spMkLst>
            <pc:docMk/>
            <pc:sldMk cId="731950459" sldId="262"/>
            <ac:spMk id="3" creationId="{1169592F-CF9D-4397-8203-2429A4845270}"/>
          </ac:spMkLst>
        </pc:spChg>
      </pc:sldChg>
      <pc:sldChg chg="addSp delSp modSp">
        <pc:chgData name="Schillerstrom, Alicia" userId="aadea65f-8560-40c9-8276-a2c738ee0dc9" providerId="ADAL" clId="{CB3E3BEB-6964-4003-976E-652F74BAE8A4}" dt="2019-02-14T22:01:06.589" v="2917" actId="14861"/>
        <pc:sldMkLst>
          <pc:docMk/>
          <pc:sldMk cId="1999623787" sldId="263"/>
        </pc:sldMkLst>
        <pc:spChg chg="del">
          <ac:chgData name="Schillerstrom, Alicia" userId="aadea65f-8560-40c9-8276-a2c738ee0dc9" providerId="ADAL" clId="{CB3E3BEB-6964-4003-976E-652F74BAE8A4}" dt="2019-02-08T20:56:26.613" v="107" actId="478"/>
          <ac:spMkLst>
            <pc:docMk/>
            <pc:sldMk cId="1999623787" sldId="263"/>
            <ac:spMk id="2" creationId="{089A6260-8B0A-4FF3-9CA4-FFF5F308107A}"/>
          </ac:spMkLst>
        </pc:spChg>
        <pc:spChg chg="mod">
          <ac:chgData name="Schillerstrom, Alicia" userId="aadea65f-8560-40c9-8276-a2c738ee0dc9" providerId="ADAL" clId="{CB3E3BEB-6964-4003-976E-652F74BAE8A4}" dt="2019-02-08T21:00:34.213" v="265" actId="14861"/>
          <ac:spMkLst>
            <pc:docMk/>
            <pc:sldMk cId="1999623787" sldId="263"/>
            <ac:spMk id="3" creationId="{C000BB34-73C0-4ABE-9A70-A4697447FAC3}"/>
          </ac:spMkLst>
        </pc:spChg>
        <pc:picChg chg="add mod ord modCrop">
          <ac:chgData name="Schillerstrom, Alicia" userId="aadea65f-8560-40c9-8276-a2c738ee0dc9" providerId="ADAL" clId="{CB3E3BEB-6964-4003-976E-652F74BAE8A4}" dt="2019-02-14T22:01:06.589" v="2917" actId="14861"/>
          <ac:picMkLst>
            <pc:docMk/>
            <pc:sldMk cId="1999623787" sldId="263"/>
            <ac:picMk id="2" creationId="{53B75D43-A260-4786-A5B1-B1085FF030E0}"/>
          </ac:picMkLst>
        </pc:picChg>
      </pc:sldChg>
      <pc:sldChg chg="addSp delSp modSp">
        <pc:chgData name="Schillerstrom, Alicia" userId="aadea65f-8560-40c9-8276-a2c738ee0dc9" providerId="ADAL" clId="{CB3E3BEB-6964-4003-976E-652F74BAE8A4}" dt="2019-02-19T15:58:44.037" v="3394" actId="12788"/>
        <pc:sldMkLst>
          <pc:docMk/>
          <pc:sldMk cId="1091515338" sldId="264"/>
        </pc:sldMkLst>
        <pc:spChg chg="mod">
          <ac:chgData name="Schillerstrom, Alicia" userId="aadea65f-8560-40c9-8276-a2c738ee0dc9" providerId="ADAL" clId="{CB3E3BEB-6964-4003-976E-652F74BAE8A4}" dt="2019-02-18T22:06:49.945" v="3170" actId="948"/>
          <ac:spMkLst>
            <pc:docMk/>
            <pc:sldMk cId="1091515338" sldId="264"/>
            <ac:spMk id="2" creationId="{57D65759-28F9-41C2-B838-4B2F2174D71B}"/>
          </ac:spMkLst>
        </pc:spChg>
        <pc:spChg chg="del">
          <ac:chgData name="Schillerstrom, Alicia" userId="aadea65f-8560-40c9-8276-a2c738ee0dc9" providerId="ADAL" clId="{CB3E3BEB-6964-4003-976E-652F74BAE8A4}" dt="2019-02-08T21:03:28.119" v="372" actId="478"/>
          <ac:spMkLst>
            <pc:docMk/>
            <pc:sldMk cId="1091515338" sldId="264"/>
            <ac:spMk id="3" creationId="{61ED1264-EC6D-46AE-B291-34CF318404D7}"/>
          </ac:spMkLst>
        </pc:spChg>
        <pc:picChg chg="add mod modCrop">
          <ac:chgData name="Schillerstrom, Alicia" userId="aadea65f-8560-40c9-8276-a2c738ee0dc9" providerId="ADAL" clId="{CB3E3BEB-6964-4003-976E-652F74BAE8A4}" dt="2019-02-19T15:58:44.037" v="3394" actId="12788"/>
          <ac:picMkLst>
            <pc:docMk/>
            <pc:sldMk cId="1091515338" sldId="264"/>
            <ac:picMk id="3" creationId="{C2FE9234-47CF-4059-994E-2781D08D0F32}"/>
          </ac:picMkLst>
        </pc:picChg>
      </pc:sldChg>
      <pc:sldChg chg="addSp modSp">
        <pc:chgData name="Schillerstrom, Alicia" userId="aadea65f-8560-40c9-8276-a2c738ee0dc9" providerId="ADAL" clId="{CB3E3BEB-6964-4003-976E-652F74BAE8A4}" dt="2019-02-14T22:09:12.737" v="3008" actId="12788"/>
        <pc:sldMkLst>
          <pc:docMk/>
          <pc:sldMk cId="3873760300" sldId="265"/>
        </pc:sldMkLst>
        <pc:spChg chg="mod">
          <ac:chgData name="Schillerstrom, Alicia" userId="aadea65f-8560-40c9-8276-a2c738ee0dc9" providerId="ADAL" clId="{CB3E3BEB-6964-4003-976E-652F74BAE8A4}" dt="2019-02-14T22:03:53.842" v="2946" actId="948"/>
          <ac:spMkLst>
            <pc:docMk/>
            <pc:sldMk cId="3873760300" sldId="265"/>
            <ac:spMk id="2" creationId="{5A175A78-D5B6-45C6-B22F-93914BBB109F}"/>
          </ac:spMkLst>
        </pc:spChg>
        <pc:spChg chg="mod">
          <ac:chgData name="Schillerstrom, Alicia" userId="aadea65f-8560-40c9-8276-a2c738ee0dc9" providerId="ADAL" clId="{CB3E3BEB-6964-4003-976E-652F74BAE8A4}" dt="2019-02-08T21:04:07.360" v="398" actId="20577"/>
          <ac:spMkLst>
            <pc:docMk/>
            <pc:sldMk cId="3873760300" sldId="265"/>
            <ac:spMk id="3" creationId="{52FB962F-A6B4-442D-B3A5-178C584CF12F}"/>
          </ac:spMkLst>
        </pc:spChg>
        <pc:picChg chg="add mod modCrop">
          <ac:chgData name="Schillerstrom, Alicia" userId="aadea65f-8560-40c9-8276-a2c738ee0dc9" providerId="ADAL" clId="{CB3E3BEB-6964-4003-976E-652F74BAE8A4}" dt="2019-02-14T22:09:12.737" v="3008" actId="12788"/>
          <ac:picMkLst>
            <pc:docMk/>
            <pc:sldMk cId="3873760300" sldId="265"/>
            <ac:picMk id="4" creationId="{56256973-0A10-44E1-A734-BA7371E0AF86}"/>
          </ac:picMkLst>
        </pc:picChg>
      </pc:sldChg>
      <pc:sldChg chg="addSp delSp modSp">
        <pc:chgData name="Schillerstrom, Alicia" userId="aadea65f-8560-40c9-8276-a2c738ee0dc9" providerId="ADAL" clId="{CB3E3BEB-6964-4003-976E-652F74BAE8A4}" dt="2019-02-14T22:11:41.616" v="3034" actId="14861"/>
        <pc:sldMkLst>
          <pc:docMk/>
          <pc:sldMk cId="1951852466" sldId="266"/>
        </pc:sldMkLst>
        <pc:spChg chg="mod">
          <ac:chgData name="Schillerstrom, Alicia" userId="aadea65f-8560-40c9-8276-a2c738ee0dc9" providerId="ADAL" clId="{CB3E3BEB-6964-4003-976E-652F74BAE8A4}" dt="2019-02-14T22:05:58.436" v="2977" actId="14100"/>
          <ac:spMkLst>
            <pc:docMk/>
            <pc:sldMk cId="1951852466" sldId="266"/>
            <ac:spMk id="2" creationId="{97BB92D1-41AE-490B-8972-357B0001D6A6}"/>
          </ac:spMkLst>
        </pc:spChg>
        <pc:spChg chg="mod">
          <ac:chgData name="Schillerstrom, Alicia" userId="aadea65f-8560-40c9-8276-a2c738ee0dc9" providerId="ADAL" clId="{CB3E3BEB-6964-4003-976E-652F74BAE8A4}" dt="2019-02-08T21:05:26.519" v="438" actId="20577"/>
          <ac:spMkLst>
            <pc:docMk/>
            <pc:sldMk cId="1951852466" sldId="266"/>
            <ac:spMk id="3" creationId="{7363617B-73AD-45E2-86E6-0708C08656F5}"/>
          </ac:spMkLst>
        </pc:spChg>
        <pc:picChg chg="add del mod modCrop">
          <ac:chgData name="Schillerstrom, Alicia" userId="aadea65f-8560-40c9-8276-a2c738ee0dc9" providerId="ADAL" clId="{CB3E3BEB-6964-4003-976E-652F74BAE8A4}" dt="2019-02-14T22:10:02.909" v="3014" actId="478"/>
          <ac:picMkLst>
            <pc:docMk/>
            <pc:sldMk cId="1951852466" sldId="266"/>
            <ac:picMk id="4" creationId="{8E7E774F-3EA4-40FC-A60D-6E9D6677A021}"/>
          </ac:picMkLst>
        </pc:picChg>
        <pc:picChg chg="add mod modCrop">
          <ac:chgData name="Schillerstrom, Alicia" userId="aadea65f-8560-40c9-8276-a2c738ee0dc9" providerId="ADAL" clId="{CB3E3BEB-6964-4003-976E-652F74BAE8A4}" dt="2019-02-14T22:11:41.616" v="3034" actId="14861"/>
          <ac:picMkLst>
            <pc:docMk/>
            <pc:sldMk cId="1951852466" sldId="266"/>
            <ac:picMk id="5" creationId="{8D8F887C-B309-4616-8AFC-6E4F96F8E8D0}"/>
          </ac:picMkLst>
        </pc:picChg>
      </pc:sldChg>
      <pc:sldChg chg="addSp modSp">
        <pc:chgData name="Schillerstrom, Alicia" userId="aadea65f-8560-40c9-8276-a2c738ee0dc9" providerId="ADAL" clId="{CB3E3BEB-6964-4003-976E-652F74BAE8A4}" dt="2019-02-14T22:18:34.908" v="3073" actId="20577"/>
        <pc:sldMkLst>
          <pc:docMk/>
          <pc:sldMk cId="3614657938" sldId="267"/>
        </pc:sldMkLst>
        <pc:spChg chg="mod">
          <ac:chgData name="Schillerstrom, Alicia" userId="aadea65f-8560-40c9-8276-a2c738ee0dc9" providerId="ADAL" clId="{CB3E3BEB-6964-4003-976E-652F74BAE8A4}" dt="2019-02-14T22:13:44.681" v="3041" actId="14100"/>
          <ac:spMkLst>
            <pc:docMk/>
            <pc:sldMk cId="3614657938" sldId="267"/>
            <ac:spMk id="2" creationId="{B96AED6D-0234-4232-A8B4-75013C9E1B22}"/>
          </ac:spMkLst>
        </pc:spChg>
        <pc:spChg chg="mod">
          <ac:chgData name="Schillerstrom, Alicia" userId="aadea65f-8560-40c9-8276-a2c738ee0dc9" providerId="ADAL" clId="{CB3E3BEB-6964-4003-976E-652F74BAE8A4}" dt="2019-02-08T21:05:56.911" v="468" actId="20577"/>
          <ac:spMkLst>
            <pc:docMk/>
            <pc:sldMk cId="3614657938" sldId="267"/>
            <ac:spMk id="3" creationId="{5BBB8E79-E2B3-41A7-BAE9-EAE58B822CBB}"/>
          </ac:spMkLst>
        </pc:spChg>
        <pc:spChg chg="add mod">
          <ac:chgData name="Schillerstrom, Alicia" userId="aadea65f-8560-40c9-8276-a2c738ee0dc9" providerId="ADAL" clId="{CB3E3BEB-6964-4003-976E-652F74BAE8A4}" dt="2019-02-14T22:18:34.908" v="3073" actId="20577"/>
          <ac:spMkLst>
            <pc:docMk/>
            <pc:sldMk cId="3614657938" sldId="267"/>
            <ac:spMk id="5" creationId="{EAED96A9-9076-4709-9E0C-0FB736090D80}"/>
          </ac:spMkLst>
        </pc:spChg>
        <pc:picChg chg="add mod modCrop">
          <ac:chgData name="Schillerstrom, Alicia" userId="aadea65f-8560-40c9-8276-a2c738ee0dc9" providerId="ADAL" clId="{CB3E3BEB-6964-4003-976E-652F74BAE8A4}" dt="2019-02-14T22:16:37.828" v="3069" actId="1076"/>
          <ac:picMkLst>
            <pc:docMk/>
            <pc:sldMk cId="3614657938" sldId="267"/>
            <ac:picMk id="4" creationId="{F8539092-D622-41FF-8F59-529B498EFF9B}"/>
          </ac:picMkLst>
        </pc:picChg>
      </pc:sldChg>
      <pc:sldChg chg="addSp delSp modSp">
        <pc:chgData name="Schillerstrom, Alicia" userId="aadea65f-8560-40c9-8276-a2c738ee0dc9" providerId="ADAL" clId="{CB3E3BEB-6964-4003-976E-652F74BAE8A4}" dt="2019-02-14T22:19:52.170" v="3077" actId="20577"/>
        <pc:sldMkLst>
          <pc:docMk/>
          <pc:sldMk cId="3161314353" sldId="268"/>
        </pc:sldMkLst>
        <pc:spChg chg="mod">
          <ac:chgData name="Schillerstrom, Alicia" userId="aadea65f-8560-40c9-8276-a2c738ee0dc9" providerId="ADAL" clId="{CB3E3BEB-6964-4003-976E-652F74BAE8A4}" dt="2019-02-14T22:19:52.170" v="3077" actId="20577"/>
          <ac:spMkLst>
            <pc:docMk/>
            <pc:sldMk cId="3161314353" sldId="268"/>
            <ac:spMk id="2" creationId="{59D2629F-D1C0-49B9-AF11-777863B929DC}"/>
          </ac:spMkLst>
        </pc:spChg>
        <pc:spChg chg="mod">
          <ac:chgData name="Schillerstrom, Alicia" userId="aadea65f-8560-40c9-8276-a2c738ee0dc9" providerId="ADAL" clId="{CB3E3BEB-6964-4003-976E-652F74BAE8A4}" dt="2019-02-08T22:13:27.943" v="2141" actId="12788"/>
          <ac:spMkLst>
            <pc:docMk/>
            <pc:sldMk cId="3161314353" sldId="268"/>
            <ac:spMk id="3" creationId="{3B61BF03-2962-48EE-9745-95A30E5DCD9E}"/>
          </ac:spMkLst>
        </pc:spChg>
        <pc:spChg chg="add del mod">
          <ac:chgData name="Schillerstrom, Alicia" userId="aadea65f-8560-40c9-8276-a2c738ee0dc9" providerId="ADAL" clId="{CB3E3BEB-6964-4003-976E-652F74BAE8A4}" dt="2019-02-08T22:14:51.174" v="2163" actId="478"/>
          <ac:spMkLst>
            <pc:docMk/>
            <pc:sldMk cId="3161314353" sldId="268"/>
            <ac:spMk id="4" creationId="{0436F4D9-B756-4EAC-871F-33BD1751BB4D}"/>
          </ac:spMkLst>
        </pc:spChg>
        <pc:spChg chg="add del mod">
          <ac:chgData name="Schillerstrom, Alicia" userId="aadea65f-8560-40c9-8276-a2c738ee0dc9" providerId="ADAL" clId="{CB3E3BEB-6964-4003-976E-652F74BAE8A4}" dt="2019-02-08T22:13:44.289" v="2145" actId="767"/>
          <ac:spMkLst>
            <pc:docMk/>
            <pc:sldMk cId="3161314353" sldId="268"/>
            <ac:spMk id="7" creationId="{DF2463CF-4103-491D-8966-D7E223E23A12}"/>
          </ac:spMkLst>
        </pc:spChg>
        <pc:spChg chg="add mod">
          <ac:chgData name="Schillerstrom, Alicia" userId="aadea65f-8560-40c9-8276-a2c738ee0dc9" providerId="ADAL" clId="{CB3E3BEB-6964-4003-976E-652F74BAE8A4}" dt="2019-02-08T22:24:46.170" v="2223" actId="20577"/>
          <ac:spMkLst>
            <pc:docMk/>
            <pc:sldMk cId="3161314353" sldId="268"/>
            <ac:spMk id="8" creationId="{7F060437-C4A6-422F-B45A-14CFFF278EEE}"/>
          </ac:spMkLst>
        </pc:spChg>
        <pc:picChg chg="add del mod">
          <ac:chgData name="Schillerstrom, Alicia" userId="aadea65f-8560-40c9-8276-a2c738ee0dc9" providerId="ADAL" clId="{CB3E3BEB-6964-4003-976E-652F74BAE8A4}" dt="2019-02-08T22:12:48.014" v="2131" actId="478"/>
          <ac:picMkLst>
            <pc:docMk/>
            <pc:sldMk cId="3161314353" sldId="268"/>
            <ac:picMk id="6" creationId="{468D7860-CB55-4EB5-BF6E-4AC08EA131DA}"/>
          </ac:picMkLst>
        </pc:picChg>
        <pc:picChg chg="add mod">
          <ac:chgData name="Schillerstrom, Alicia" userId="aadea65f-8560-40c9-8276-a2c738ee0dc9" providerId="ADAL" clId="{CB3E3BEB-6964-4003-976E-652F74BAE8A4}" dt="2019-02-08T22:16:28.841" v="2182" actId="14861"/>
          <ac:picMkLst>
            <pc:docMk/>
            <pc:sldMk cId="3161314353" sldId="268"/>
            <ac:picMk id="10" creationId="{D244A9FC-869B-43B4-B276-7906B92E6D53}"/>
          </ac:picMkLst>
        </pc:picChg>
      </pc:sldChg>
      <pc:sldChg chg="addSp delSp modSp">
        <pc:chgData name="Schillerstrom, Alicia" userId="aadea65f-8560-40c9-8276-a2c738ee0dc9" providerId="ADAL" clId="{CB3E3BEB-6964-4003-976E-652F74BAE8A4}" dt="2019-02-08T22:16:19.970" v="2180" actId="14861"/>
        <pc:sldMkLst>
          <pc:docMk/>
          <pc:sldMk cId="4112205134" sldId="269"/>
        </pc:sldMkLst>
        <pc:spChg chg="del">
          <ac:chgData name="Schillerstrom, Alicia" userId="aadea65f-8560-40c9-8276-a2c738ee0dc9" providerId="ADAL" clId="{CB3E3BEB-6964-4003-976E-652F74BAE8A4}" dt="2019-02-08T20:56:53.085" v="127" actId="478"/>
          <ac:spMkLst>
            <pc:docMk/>
            <pc:sldMk cId="4112205134" sldId="269"/>
            <ac:spMk id="2" creationId="{87B0F1D0-37D3-441F-9C2D-22EF90FD5B90}"/>
          </ac:spMkLst>
        </pc:spChg>
        <pc:spChg chg="mod">
          <ac:chgData name="Schillerstrom, Alicia" userId="aadea65f-8560-40c9-8276-a2c738ee0dc9" providerId="ADAL" clId="{CB3E3BEB-6964-4003-976E-652F74BAE8A4}" dt="2019-02-08T22:08:02.606" v="2098" actId="1076"/>
          <ac:spMkLst>
            <pc:docMk/>
            <pc:sldMk cId="4112205134" sldId="269"/>
            <ac:spMk id="3" creationId="{D16ADBB2-963C-453E-BAE3-4D7BE91B9F61}"/>
          </ac:spMkLst>
        </pc:spChg>
        <pc:picChg chg="add mod ord modCrop">
          <ac:chgData name="Schillerstrom, Alicia" userId="aadea65f-8560-40c9-8276-a2c738ee0dc9" providerId="ADAL" clId="{CB3E3BEB-6964-4003-976E-652F74BAE8A4}" dt="2019-02-08T22:16:19.970" v="2180" actId="14861"/>
          <ac:picMkLst>
            <pc:docMk/>
            <pc:sldMk cId="4112205134" sldId="269"/>
            <ac:picMk id="5" creationId="{564F7902-8C50-40FA-963B-424CE3DB1AC4}"/>
          </ac:picMkLst>
        </pc:picChg>
      </pc:sldChg>
      <pc:sldChg chg="addSp delSp modSp">
        <pc:chgData name="Schillerstrom, Alicia" userId="aadea65f-8560-40c9-8276-a2c738ee0dc9" providerId="ADAL" clId="{CB3E3BEB-6964-4003-976E-652F74BAE8A4}" dt="2019-02-18T22:18:58.071" v="3268" actId="1076"/>
        <pc:sldMkLst>
          <pc:docMk/>
          <pc:sldMk cId="3053377592" sldId="270"/>
        </pc:sldMkLst>
        <pc:spChg chg="mod">
          <ac:chgData name="Schillerstrom, Alicia" userId="aadea65f-8560-40c9-8276-a2c738ee0dc9" providerId="ADAL" clId="{CB3E3BEB-6964-4003-976E-652F74BAE8A4}" dt="2019-02-18T22:17:32.398" v="3254" actId="14100"/>
          <ac:spMkLst>
            <pc:docMk/>
            <pc:sldMk cId="3053377592" sldId="270"/>
            <ac:spMk id="2" creationId="{6BB9280E-587D-4FC8-A58E-7BBBE1ACFF97}"/>
          </ac:spMkLst>
        </pc:spChg>
        <pc:spChg chg="del">
          <ac:chgData name="Schillerstrom, Alicia" userId="aadea65f-8560-40c9-8276-a2c738ee0dc9" providerId="ADAL" clId="{CB3E3BEB-6964-4003-976E-652F74BAE8A4}" dt="2019-02-08T21:11:56.884" v="665" actId="478"/>
          <ac:spMkLst>
            <pc:docMk/>
            <pc:sldMk cId="3053377592" sldId="270"/>
            <ac:spMk id="3" creationId="{E0C6642D-B5BB-40AA-9448-91C463AC153D}"/>
          </ac:spMkLst>
        </pc:spChg>
        <pc:picChg chg="add del mod">
          <ac:chgData name="Schillerstrom, Alicia" userId="aadea65f-8560-40c9-8276-a2c738ee0dc9" providerId="ADAL" clId="{CB3E3BEB-6964-4003-976E-652F74BAE8A4}" dt="2019-02-18T22:08:31.539" v="3174" actId="478"/>
          <ac:picMkLst>
            <pc:docMk/>
            <pc:sldMk cId="3053377592" sldId="270"/>
            <ac:picMk id="4" creationId="{EF989EE7-B92D-41E9-B8B2-02AFF030233F}"/>
          </ac:picMkLst>
        </pc:picChg>
        <pc:picChg chg="add del mod">
          <ac:chgData name="Schillerstrom, Alicia" userId="aadea65f-8560-40c9-8276-a2c738ee0dc9" providerId="ADAL" clId="{CB3E3BEB-6964-4003-976E-652F74BAE8A4}" dt="2019-02-18T22:17:52.273" v="3258" actId="478"/>
          <ac:picMkLst>
            <pc:docMk/>
            <pc:sldMk cId="3053377592" sldId="270"/>
            <ac:picMk id="5" creationId="{481DDA17-0C0B-4C52-AA0D-6038094ED062}"/>
          </ac:picMkLst>
        </pc:picChg>
        <pc:picChg chg="add mod modCrop">
          <ac:chgData name="Schillerstrom, Alicia" userId="aadea65f-8560-40c9-8276-a2c738ee0dc9" providerId="ADAL" clId="{CB3E3BEB-6964-4003-976E-652F74BAE8A4}" dt="2019-02-18T22:18:58.071" v="3268" actId="1076"/>
          <ac:picMkLst>
            <pc:docMk/>
            <pc:sldMk cId="3053377592" sldId="270"/>
            <ac:picMk id="6" creationId="{35409A66-789C-4DE7-B820-93B55C12A9D3}"/>
          </ac:picMkLst>
        </pc:picChg>
      </pc:sldChg>
      <pc:sldChg chg="addSp modSp modNotesTx">
        <pc:chgData name="Schillerstrom, Alicia" userId="aadea65f-8560-40c9-8276-a2c738ee0dc9" providerId="ADAL" clId="{CB3E3BEB-6964-4003-976E-652F74BAE8A4}" dt="2019-02-18T22:10:39.649" v="3209" actId="1076"/>
        <pc:sldMkLst>
          <pc:docMk/>
          <pc:sldMk cId="983641432" sldId="271"/>
        </pc:sldMkLst>
        <pc:spChg chg="mod">
          <ac:chgData name="Schillerstrom, Alicia" userId="aadea65f-8560-40c9-8276-a2c738ee0dc9" providerId="ADAL" clId="{CB3E3BEB-6964-4003-976E-652F74BAE8A4}" dt="2019-02-18T22:10:02.593" v="3199" actId="1076"/>
          <ac:spMkLst>
            <pc:docMk/>
            <pc:sldMk cId="983641432" sldId="271"/>
            <ac:spMk id="2" creationId="{AA07FA25-8E9C-48D0-9B92-7807040F13CF}"/>
          </ac:spMkLst>
        </pc:spChg>
        <pc:spChg chg="mod">
          <ac:chgData name="Schillerstrom, Alicia" userId="aadea65f-8560-40c9-8276-a2c738ee0dc9" providerId="ADAL" clId="{CB3E3BEB-6964-4003-976E-652F74BAE8A4}" dt="2019-02-08T21:15:02.195" v="808" actId="207"/>
          <ac:spMkLst>
            <pc:docMk/>
            <pc:sldMk cId="983641432" sldId="271"/>
            <ac:spMk id="3" creationId="{640FBDFD-7C9D-4747-9C0E-3F633C13226E}"/>
          </ac:spMkLst>
        </pc:spChg>
        <pc:spChg chg="add mod">
          <ac:chgData name="Schillerstrom, Alicia" userId="aadea65f-8560-40c9-8276-a2c738ee0dc9" providerId="ADAL" clId="{CB3E3BEB-6964-4003-976E-652F74BAE8A4}" dt="2019-02-18T22:10:39.649" v="3209" actId="1076"/>
          <ac:spMkLst>
            <pc:docMk/>
            <pc:sldMk cId="983641432" sldId="271"/>
            <ac:spMk id="6" creationId="{1DE51525-1955-4DC0-B3E1-3B41B09B46D2}"/>
          </ac:spMkLst>
        </pc:spChg>
        <pc:picChg chg="add mod">
          <ac:chgData name="Schillerstrom, Alicia" userId="aadea65f-8560-40c9-8276-a2c738ee0dc9" providerId="ADAL" clId="{CB3E3BEB-6964-4003-976E-652F74BAE8A4}" dt="2019-02-18T22:10:35.554" v="3208" actId="1076"/>
          <ac:picMkLst>
            <pc:docMk/>
            <pc:sldMk cId="983641432" sldId="271"/>
            <ac:picMk id="5" creationId="{8CB18509-67EC-49B5-A3FA-594743723BB7}"/>
          </ac:picMkLst>
        </pc:picChg>
      </pc:sldChg>
      <pc:sldChg chg="addSp delSp modSp modNotesTx">
        <pc:chgData name="Schillerstrom, Alicia" userId="aadea65f-8560-40c9-8276-a2c738ee0dc9" providerId="ADAL" clId="{CB3E3BEB-6964-4003-976E-652F74BAE8A4}" dt="2019-02-18T22:15:13.710" v="3249" actId="14861"/>
        <pc:sldMkLst>
          <pc:docMk/>
          <pc:sldMk cId="1303154007" sldId="272"/>
        </pc:sldMkLst>
        <pc:spChg chg="mod ord">
          <ac:chgData name="Schillerstrom, Alicia" userId="aadea65f-8560-40c9-8276-a2c738ee0dc9" providerId="ADAL" clId="{CB3E3BEB-6964-4003-976E-652F74BAE8A4}" dt="2019-02-18T22:14:57.334" v="3247" actId="948"/>
          <ac:spMkLst>
            <pc:docMk/>
            <pc:sldMk cId="1303154007" sldId="272"/>
            <ac:spMk id="2" creationId="{A0F32D2F-889C-4B0E-A1C8-956D293FB2DA}"/>
          </ac:spMkLst>
        </pc:spChg>
        <pc:spChg chg="mod">
          <ac:chgData name="Schillerstrom, Alicia" userId="aadea65f-8560-40c9-8276-a2c738ee0dc9" providerId="ADAL" clId="{CB3E3BEB-6964-4003-976E-652F74BAE8A4}" dt="2019-02-08T21:15:10.173" v="815" actId="20577"/>
          <ac:spMkLst>
            <pc:docMk/>
            <pc:sldMk cId="1303154007" sldId="272"/>
            <ac:spMk id="3" creationId="{AF1E0922-6055-49C6-9DAF-1FC7B53B6774}"/>
          </ac:spMkLst>
        </pc:spChg>
        <pc:spChg chg="add del mod">
          <ac:chgData name="Schillerstrom, Alicia" userId="aadea65f-8560-40c9-8276-a2c738ee0dc9" providerId="ADAL" clId="{CB3E3BEB-6964-4003-976E-652F74BAE8A4}" dt="2019-02-18T22:14:05.236" v="3239" actId="14861"/>
          <ac:spMkLst>
            <pc:docMk/>
            <pc:sldMk cId="1303154007" sldId="272"/>
            <ac:spMk id="6" creationId="{E068E383-8238-41D4-9C5E-E4A04CFD4144}"/>
          </ac:spMkLst>
        </pc:spChg>
        <pc:spChg chg="add mod">
          <ac:chgData name="Schillerstrom, Alicia" userId="aadea65f-8560-40c9-8276-a2c738ee0dc9" providerId="ADAL" clId="{CB3E3BEB-6964-4003-976E-652F74BAE8A4}" dt="2019-02-18T22:14:42.398" v="3246" actId="207"/>
          <ac:spMkLst>
            <pc:docMk/>
            <pc:sldMk cId="1303154007" sldId="272"/>
            <ac:spMk id="7" creationId="{CD1DADF9-F073-487E-896E-90B90C61E801}"/>
          </ac:spMkLst>
        </pc:spChg>
        <pc:picChg chg="add mod">
          <ac:chgData name="Schillerstrom, Alicia" userId="aadea65f-8560-40c9-8276-a2c738ee0dc9" providerId="ADAL" clId="{CB3E3BEB-6964-4003-976E-652F74BAE8A4}" dt="2019-02-18T22:15:13.710" v="3249" actId="14861"/>
          <ac:picMkLst>
            <pc:docMk/>
            <pc:sldMk cId="1303154007" sldId="272"/>
            <ac:picMk id="5" creationId="{DC8C0B73-F2A4-4D6F-91D7-569564894EDA}"/>
          </ac:picMkLst>
        </pc:picChg>
      </pc:sldChg>
      <pc:sldChg chg="addSp delSp modSp">
        <pc:chgData name="Schillerstrom, Alicia" userId="aadea65f-8560-40c9-8276-a2c738ee0dc9" providerId="ADAL" clId="{CB3E3BEB-6964-4003-976E-652F74BAE8A4}" dt="2019-02-14T22:26:41.746" v="3119" actId="1076"/>
        <pc:sldMkLst>
          <pc:docMk/>
          <pc:sldMk cId="2587684422" sldId="273"/>
        </pc:sldMkLst>
        <pc:spChg chg="del">
          <ac:chgData name="Schillerstrom, Alicia" userId="aadea65f-8560-40c9-8276-a2c738ee0dc9" providerId="ADAL" clId="{CB3E3BEB-6964-4003-976E-652F74BAE8A4}" dt="2019-02-08T21:00:59.868" v="284" actId="478"/>
          <ac:spMkLst>
            <pc:docMk/>
            <pc:sldMk cId="2587684422" sldId="273"/>
            <ac:spMk id="2" creationId="{026CE9DC-8EE9-4FCD-ABDC-31BA98151D85}"/>
          </ac:spMkLst>
        </pc:spChg>
        <pc:spChg chg="mod">
          <ac:chgData name="Schillerstrom, Alicia" userId="aadea65f-8560-40c9-8276-a2c738ee0dc9" providerId="ADAL" clId="{CB3E3BEB-6964-4003-976E-652F74BAE8A4}" dt="2019-02-14T22:26:25.002" v="3116" actId="1076"/>
          <ac:spMkLst>
            <pc:docMk/>
            <pc:sldMk cId="2587684422" sldId="273"/>
            <ac:spMk id="3" creationId="{891CE9FC-EBE5-4F76-837D-934FEC01EDCD}"/>
          </ac:spMkLst>
        </pc:spChg>
        <pc:picChg chg="add del mod ord modCrop">
          <ac:chgData name="Schillerstrom, Alicia" userId="aadea65f-8560-40c9-8276-a2c738ee0dc9" providerId="ADAL" clId="{CB3E3BEB-6964-4003-976E-652F74BAE8A4}" dt="2019-02-14T22:23:00.041" v="3093" actId="478"/>
          <ac:picMkLst>
            <pc:docMk/>
            <pc:sldMk cId="2587684422" sldId="273"/>
            <ac:picMk id="4" creationId="{3ADCBEB2-C9D0-410B-8AAB-1DFAA6D190A4}"/>
          </ac:picMkLst>
        </pc:picChg>
        <pc:picChg chg="add mod ord modCrop">
          <ac:chgData name="Schillerstrom, Alicia" userId="aadea65f-8560-40c9-8276-a2c738ee0dc9" providerId="ADAL" clId="{CB3E3BEB-6964-4003-976E-652F74BAE8A4}" dt="2019-02-14T22:26:41.746" v="3119" actId="1076"/>
          <ac:picMkLst>
            <pc:docMk/>
            <pc:sldMk cId="2587684422" sldId="273"/>
            <ac:picMk id="5" creationId="{B6229FD5-7BA6-4157-B92D-DC3B19AFEFE1}"/>
          </ac:picMkLst>
        </pc:picChg>
      </pc:sldChg>
      <pc:sldChg chg="addSp delSp modSp">
        <pc:chgData name="Schillerstrom, Alicia" userId="aadea65f-8560-40c9-8276-a2c738ee0dc9" providerId="ADAL" clId="{CB3E3BEB-6964-4003-976E-652F74BAE8A4}" dt="2019-02-18T22:20:56.888" v="3289" actId="1076"/>
        <pc:sldMkLst>
          <pc:docMk/>
          <pc:sldMk cId="4150024974" sldId="274"/>
        </pc:sldMkLst>
        <pc:spChg chg="mod">
          <ac:chgData name="Schillerstrom, Alicia" userId="aadea65f-8560-40c9-8276-a2c738ee0dc9" providerId="ADAL" clId="{CB3E3BEB-6964-4003-976E-652F74BAE8A4}" dt="2019-02-18T22:20:56.888" v="3289" actId="1076"/>
          <ac:spMkLst>
            <pc:docMk/>
            <pc:sldMk cId="4150024974" sldId="274"/>
            <ac:spMk id="2" creationId="{177B494B-249E-42FC-B599-409F5BF64B91}"/>
          </ac:spMkLst>
        </pc:spChg>
        <pc:spChg chg="del">
          <ac:chgData name="Schillerstrom, Alicia" userId="aadea65f-8560-40c9-8276-a2c738ee0dc9" providerId="ADAL" clId="{CB3E3BEB-6964-4003-976E-652F74BAE8A4}" dt="2019-02-08T21:16:25.482" v="830" actId="478"/>
          <ac:spMkLst>
            <pc:docMk/>
            <pc:sldMk cId="4150024974" sldId="274"/>
            <ac:spMk id="3" creationId="{7B918EB4-E846-4C67-BF33-69258CB1BEFA}"/>
          </ac:spMkLst>
        </pc:spChg>
        <pc:picChg chg="add mod ord">
          <ac:chgData name="Schillerstrom, Alicia" userId="aadea65f-8560-40c9-8276-a2c738ee0dc9" providerId="ADAL" clId="{CB3E3BEB-6964-4003-976E-652F74BAE8A4}" dt="2019-02-18T22:20:54.160" v="3288" actId="1076"/>
          <ac:picMkLst>
            <pc:docMk/>
            <pc:sldMk cId="4150024974" sldId="274"/>
            <ac:picMk id="4" creationId="{D0DB7162-46A9-470D-9D88-C76F5924BC3D}"/>
          </ac:picMkLst>
        </pc:picChg>
        <pc:picChg chg="add del mod">
          <ac:chgData name="Schillerstrom, Alicia" userId="aadea65f-8560-40c9-8276-a2c738ee0dc9" providerId="ADAL" clId="{CB3E3BEB-6964-4003-976E-652F74BAE8A4}" dt="2019-02-14T22:24:09.690" v="3095" actId="478"/>
          <ac:picMkLst>
            <pc:docMk/>
            <pc:sldMk cId="4150024974" sldId="274"/>
            <ac:picMk id="4" creationId="{FB20BBB9-D7B8-4FAA-9C98-45E283342F8E}"/>
          </ac:picMkLst>
        </pc:picChg>
      </pc:sldChg>
      <pc:sldChg chg="addSp modSp">
        <pc:chgData name="Schillerstrom, Alicia" userId="aadea65f-8560-40c9-8276-a2c738ee0dc9" providerId="ADAL" clId="{CB3E3BEB-6964-4003-976E-652F74BAE8A4}" dt="2019-02-18T22:21:06.884" v="3291" actId="12788"/>
        <pc:sldMkLst>
          <pc:docMk/>
          <pc:sldMk cId="205158322" sldId="275"/>
        </pc:sldMkLst>
        <pc:spChg chg="mod">
          <ac:chgData name="Schillerstrom, Alicia" userId="aadea65f-8560-40c9-8276-a2c738ee0dc9" providerId="ADAL" clId="{CB3E3BEB-6964-4003-976E-652F74BAE8A4}" dt="2019-02-08T22:20:29.199" v="2192" actId="12788"/>
          <ac:spMkLst>
            <pc:docMk/>
            <pc:sldMk cId="205158322" sldId="275"/>
            <ac:spMk id="2" creationId="{4F66705E-7A60-481C-9D7B-85E1BB03FDB6}"/>
          </ac:spMkLst>
        </pc:spChg>
        <pc:spChg chg="mod">
          <ac:chgData name="Schillerstrom, Alicia" userId="aadea65f-8560-40c9-8276-a2c738ee0dc9" providerId="ADAL" clId="{CB3E3BEB-6964-4003-976E-652F74BAE8A4}" dt="2019-02-08T21:16:33.725" v="846" actId="20577"/>
          <ac:spMkLst>
            <pc:docMk/>
            <pc:sldMk cId="205158322" sldId="275"/>
            <ac:spMk id="3" creationId="{11AB1D5B-C394-48F5-8F2B-B23E4BE78319}"/>
          </ac:spMkLst>
        </pc:spChg>
        <pc:picChg chg="add mod">
          <ac:chgData name="Schillerstrom, Alicia" userId="aadea65f-8560-40c9-8276-a2c738ee0dc9" providerId="ADAL" clId="{CB3E3BEB-6964-4003-976E-652F74BAE8A4}" dt="2019-02-18T22:21:06.884" v="3291" actId="12788"/>
          <ac:picMkLst>
            <pc:docMk/>
            <pc:sldMk cId="205158322" sldId="275"/>
            <ac:picMk id="5" creationId="{E588B36C-E7AE-4E95-93D5-24AF9B118FDF}"/>
          </ac:picMkLst>
        </pc:picChg>
      </pc:sldChg>
      <pc:sldChg chg="addSp modSp modNotesTx">
        <pc:chgData name="Schillerstrom, Alicia" userId="aadea65f-8560-40c9-8276-a2c738ee0dc9" providerId="ADAL" clId="{CB3E3BEB-6964-4003-976E-652F74BAE8A4}" dt="2019-02-11T14:19:19.954" v="2744" actId="1076"/>
        <pc:sldMkLst>
          <pc:docMk/>
          <pc:sldMk cId="3249605703" sldId="276"/>
        </pc:sldMkLst>
        <pc:spChg chg="mod">
          <ac:chgData name="Schillerstrom, Alicia" userId="aadea65f-8560-40c9-8276-a2c738ee0dc9" providerId="ADAL" clId="{CB3E3BEB-6964-4003-976E-652F74BAE8A4}" dt="2019-02-11T14:18:20.846" v="2736" actId="14100"/>
          <ac:spMkLst>
            <pc:docMk/>
            <pc:sldMk cId="3249605703" sldId="276"/>
            <ac:spMk id="2" creationId="{8ECC7CF8-94FF-458C-A003-D29BD2084B3E}"/>
          </ac:spMkLst>
        </pc:spChg>
        <pc:spChg chg="mod">
          <ac:chgData name="Schillerstrom, Alicia" userId="aadea65f-8560-40c9-8276-a2c738ee0dc9" providerId="ADAL" clId="{CB3E3BEB-6964-4003-976E-652F74BAE8A4}" dt="2019-02-08T21:17:16.561" v="872" actId="20577"/>
          <ac:spMkLst>
            <pc:docMk/>
            <pc:sldMk cId="3249605703" sldId="276"/>
            <ac:spMk id="3" creationId="{A4780236-E302-4277-924E-F4883EDADF7F}"/>
          </ac:spMkLst>
        </pc:spChg>
        <pc:spChg chg="add mod">
          <ac:chgData name="Schillerstrom, Alicia" userId="aadea65f-8560-40c9-8276-a2c738ee0dc9" providerId="ADAL" clId="{CB3E3BEB-6964-4003-976E-652F74BAE8A4}" dt="2019-02-11T14:19:19.954" v="2744" actId="1076"/>
          <ac:spMkLst>
            <pc:docMk/>
            <pc:sldMk cId="3249605703" sldId="276"/>
            <ac:spMk id="4" creationId="{7D666C4B-E984-4B70-91EF-12D95A5FC137}"/>
          </ac:spMkLst>
        </pc:spChg>
        <pc:picChg chg="add mod modCrop">
          <ac:chgData name="Schillerstrom, Alicia" userId="aadea65f-8560-40c9-8276-a2c738ee0dc9" providerId="ADAL" clId="{CB3E3BEB-6964-4003-976E-652F74BAE8A4}" dt="2019-02-08T21:53:13.690" v="2024" actId="14861"/>
          <ac:picMkLst>
            <pc:docMk/>
            <pc:sldMk cId="3249605703" sldId="276"/>
            <ac:picMk id="6" creationId="{4817FF96-4278-40BE-8428-FBDF709FD999}"/>
          </ac:picMkLst>
        </pc:picChg>
      </pc:sldChg>
      <pc:sldChg chg="addSp modSp modNotesTx">
        <pc:chgData name="Schillerstrom, Alicia" userId="aadea65f-8560-40c9-8276-a2c738ee0dc9" providerId="ADAL" clId="{CB3E3BEB-6964-4003-976E-652F74BAE8A4}" dt="2019-02-19T16:53:28.234" v="3600" actId="948"/>
        <pc:sldMkLst>
          <pc:docMk/>
          <pc:sldMk cId="2604162792" sldId="277"/>
        </pc:sldMkLst>
        <pc:spChg chg="mod">
          <ac:chgData name="Schillerstrom, Alicia" userId="aadea65f-8560-40c9-8276-a2c738ee0dc9" providerId="ADAL" clId="{CB3E3BEB-6964-4003-976E-652F74BAE8A4}" dt="2019-02-19T16:53:28.234" v="3600" actId="948"/>
          <ac:spMkLst>
            <pc:docMk/>
            <pc:sldMk cId="2604162792" sldId="277"/>
            <ac:spMk id="2" creationId="{B89D1504-10E7-427E-B796-EE8C66DF373C}"/>
          </ac:spMkLst>
        </pc:spChg>
        <pc:spChg chg="mod">
          <ac:chgData name="Schillerstrom, Alicia" userId="aadea65f-8560-40c9-8276-a2c738ee0dc9" providerId="ADAL" clId="{CB3E3BEB-6964-4003-976E-652F74BAE8A4}" dt="2019-02-08T21:19:36.280" v="1091" actId="20577"/>
          <ac:spMkLst>
            <pc:docMk/>
            <pc:sldMk cId="2604162792" sldId="277"/>
            <ac:spMk id="3" creationId="{D4A26284-B8E0-42E0-B430-8F4C6EBC637E}"/>
          </ac:spMkLst>
        </pc:spChg>
        <pc:picChg chg="add mod">
          <ac:chgData name="Schillerstrom, Alicia" userId="aadea65f-8560-40c9-8276-a2c738ee0dc9" providerId="ADAL" clId="{CB3E3BEB-6964-4003-976E-652F74BAE8A4}" dt="2019-02-08T22:00:56.501" v="2080" actId="14861"/>
          <ac:picMkLst>
            <pc:docMk/>
            <pc:sldMk cId="2604162792" sldId="277"/>
            <ac:picMk id="5" creationId="{D4DBA310-3297-4973-A5D1-8F2889D1B612}"/>
          </ac:picMkLst>
        </pc:picChg>
      </pc:sldChg>
      <pc:sldChg chg="addSp delSp modSp">
        <pc:chgData name="Schillerstrom, Alicia" userId="aadea65f-8560-40c9-8276-a2c738ee0dc9" providerId="ADAL" clId="{CB3E3BEB-6964-4003-976E-652F74BAE8A4}" dt="2019-02-08T21:58:46.539" v="2053" actId="1076"/>
        <pc:sldMkLst>
          <pc:docMk/>
          <pc:sldMk cId="4124807508" sldId="278"/>
        </pc:sldMkLst>
        <pc:spChg chg="del">
          <ac:chgData name="Schillerstrom, Alicia" userId="aadea65f-8560-40c9-8276-a2c738ee0dc9" providerId="ADAL" clId="{CB3E3BEB-6964-4003-976E-652F74BAE8A4}" dt="2019-02-08T20:58:26.847" v="171" actId="478"/>
          <ac:spMkLst>
            <pc:docMk/>
            <pc:sldMk cId="4124807508" sldId="278"/>
            <ac:spMk id="2" creationId="{CA140BC3-7E49-4751-B923-26B19A7A89E0}"/>
          </ac:spMkLst>
        </pc:spChg>
        <pc:spChg chg="mod">
          <ac:chgData name="Schillerstrom, Alicia" userId="aadea65f-8560-40c9-8276-a2c738ee0dc9" providerId="ADAL" clId="{CB3E3BEB-6964-4003-976E-652F74BAE8A4}" dt="2019-02-08T21:58:46.539" v="2053" actId="1076"/>
          <ac:spMkLst>
            <pc:docMk/>
            <pc:sldMk cId="4124807508" sldId="278"/>
            <ac:spMk id="3" creationId="{CBA08F3C-3A96-414B-92BA-97BC683A5D90}"/>
          </ac:spMkLst>
        </pc:spChg>
        <pc:picChg chg="add mod ord">
          <ac:chgData name="Schillerstrom, Alicia" userId="aadea65f-8560-40c9-8276-a2c738ee0dc9" providerId="ADAL" clId="{CB3E3BEB-6964-4003-976E-652F74BAE8A4}" dt="2019-02-08T21:58:37.229" v="2052" actId="14861"/>
          <ac:picMkLst>
            <pc:docMk/>
            <pc:sldMk cId="4124807508" sldId="278"/>
            <ac:picMk id="4" creationId="{A1113157-244A-4114-B0CC-88E588F4AE8B}"/>
          </ac:picMkLst>
        </pc:picChg>
      </pc:sldChg>
      <pc:sldChg chg="addSp delSp modSp">
        <pc:chgData name="Schillerstrom, Alicia" userId="aadea65f-8560-40c9-8276-a2c738ee0dc9" providerId="ADAL" clId="{CB3E3BEB-6964-4003-976E-652F74BAE8A4}" dt="2019-02-18T22:25:59.788" v="3376" actId="1076"/>
        <pc:sldMkLst>
          <pc:docMk/>
          <pc:sldMk cId="1826413914" sldId="279"/>
        </pc:sldMkLst>
        <pc:spChg chg="mod">
          <ac:chgData name="Schillerstrom, Alicia" userId="aadea65f-8560-40c9-8276-a2c738ee0dc9" providerId="ADAL" clId="{CB3E3BEB-6964-4003-976E-652F74BAE8A4}" dt="2019-02-18T22:25:52.457" v="3373" actId="255"/>
          <ac:spMkLst>
            <pc:docMk/>
            <pc:sldMk cId="1826413914" sldId="279"/>
            <ac:spMk id="2" creationId="{4927A5F7-35DB-4F49-9B39-D6BFB8FF6993}"/>
          </ac:spMkLst>
        </pc:spChg>
        <pc:spChg chg="del mod">
          <ac:chgData name="Schillerstrom, Alicia" userId="aadea65f-8560-40c9-8276-a2c738ee0dc9" providerId="ADAL" clId="{CB3E3BEB-6964-4003-976E-652F74BAE8A4}" dt="2019-02-08T21:21:22.922" v="1111" actId="478"/>
          <ac:spMkLst>
            <pc:docMk/>
            <pc:sldMk cId="1826413914" sldId="279"/>
            <ac:spMk id="3" creationId="{12A29F18-20C1-4F7E-84C0-12C18A173D73}"/>
          </ac:spMkLst>
        </pc:spChg>
        <pc:spChg chg="add mod">
          <ac:chgData name="Schillerstrom, Alicia" userId="aadea65f-8560-40c9-8276-a2c738ee0dc9" providerId="ADAL" clId="{CB3E3BEB-6964-4003-976E-652F74BAE8A4}" dt="2019-02-18T22:25:22.071" v="3366" actId="12788"/>
          <ac:spMkLst>
            <pc:docMk/>
            <pc:sldMk cId="1826413914" sldId="279"/>
            <ac:spMk id="4" creationId="{C77333E1-2F7F-4090-9D9A-2319F524E888}"/>
          </ac:spMkLst>
        </pc:spChg>
        <pc:picChg chg="add mod modCrop">
          <ac:chgData name="Schillerstrom, Alicia" userId="aadea65f-8560-40c9-8276-a2c738ee0dc9" providerId="ADAL" clId="{CB3E3BEB-6964-4003-976E-652F74BAE8A4}" dt="2019-02-18T22:25:59.788" v="3376" actId="1076"/>
          <ac:picMkLst>
            <pc:docMk/>
            <pc:sldMk cId="1826413914" sldId="279"/>
            <ac:picMk id="3" creationId="{175B51E8-1DD8-4A94-A4D5-5F58300AD983}"/>
          </ac:picMkLst>
        </pc:picChg>
      </pc:sldChg>
      <pc:sldChg chg="addSp modSp modNotesTx">
        <pc:chgData name="Schillerstrom, Alicia" userId="aadea65f-8560-40c9-8276-a2c738ee0dc9" providerId="ADAL" clId="{CB3E3BEB-6964-4003-976E-652F74BAE8A4}" dt="2019-02-19T16:01:20.748" v="3421" actId="14861"/>
        <pc:sldMkLst>
          <pc:docMk/>
          <pc:sldMk cId="1374817782" sldId="280"/>
        </pc:sldMkLst>
        <pc:spChg chg="mod ord">
          <ac:chgData name="Schillerstrom, Alicia" userId="aadea65f-8560-40c9-8276-a2c738ee0dc9" providerId="ADAL" clId="{CB3E3BEB-6964-4003-976E-652F74BAE8A4}" dt="2019-02-19T16:00:23.754" v="3409" actId="14100"/>
          <ac:spMkLst>
            <pc:docMk/>
            <pc:sldMk cId="1374817782" sldId="280"/>
            <ac:spMk id="2" creationId="{B586EDE6-9385-491D-9087-F5A6D1B3C09D}"/>
          </ac:spMkLst>
        </pc:spChg>
        <pc:spChg chg="mod">
          <ac:chgData name="Schillerstrom, Alicia" userId="aadea65f-8560-40c9-8276-a2c738ee0dc9" providerId="ADAL" clId="{CB3E3BEB-6964-4003-976E-652F74BAE8A4}" dt="2019-02-08T21:21:56.060" v="1125" actId="20577"/>
          <ac:spMkLst>
            <pc:docMk/>
            <pc:sldMk cId="1374817782" sldId="280"/>
            <ac:spMk id="3" creationId="{960D5F95-B874-49CC-9395-0F48C152921D}"/>
          </ac:spMkLst>
        </pc:spChg>
        <pc:spChg chg="add mod">
          <ac:chgData name="Schillerstrom, Alicia" userId="aadea65f-8560-40c9-8276-a2c738ee0dc9" providerId="ADAL" clId="{CB3E3BEB-6964-4003-976E-652F74BAE8A4}" dt="2019-02-19T16:00:55.098" v="3417" actId="1076"/>
          <ac:spMkLst>
            <pc:docMk/>
            <pc:sldMk cId="1374817782" sldId="280"/>
            <ac:spMk id="6" creationId="{2BA4D512-6A0A-4608-A3F3-E355F52AF84F}"/>
          </ac:spMkLst>
        </pc:spChg>
        <pc:picChg chg="add mod modCrop">
          <ac:chgData name="Schillerstrom, Alicia" userId="aadea65f-8560-40c9-8276-a2c738ee0dc9" providerId="ADAL" clId="{CB3E3BEB-6964-4003-976E-652F74BAE8A4}" dt="2019-02-19T16:01:20.748" v="3421" actId="14861"/>
          <ac:picMkLst>
            <pc:docMk/>
            <pc:sldMk cId="1374817782" sldId="280"/>
            <ac:picMk id="5" creationId="{3F3C0AAE-D81D-42AD-A39C-AFFDB33298FA}"/>
          </ac:picMkLst>
        </pc:picChg>
      </pc:sldChg>
      <pc:sldChg chg="addSp modSp modNotesTx">
        <pc:chgData name="Schillerstrom, Alicia" userId="aadea65f-8560-40c9-8276-a2c738ee0dc9" providerId="ADAL" clId="{CB3E3BEB-6964-4003-976E-652F74BAE8A4}" dt="2019-02-18T22:28:34.502" v="3388" actId="14861"/>
        <pc:sldMkLst>
          <pc:docMk/>
          <pc:sldMk cId="2886160879" sldId="281"/>
        </pc:sldMkLst>
        <pc:spChg chg="mod">
          <ac:chgData name="Schillerstrom, Alicia" userId="aadea65f-8560-40c9-8276-a2c738ee0dc9" providerId="ADAL" clId="{CB3E3BEB-6964-4003-976E-652F74BAE8A4}" dt="2019-02-18T22:28:23.942" v="3386" actId="14100"/>
          <ac:spMkLst>
            <pc:docMk/>
            <pc:sldMk cId="2886160879" sldId="281"/>
            <ac:spMk id="2" creationId="{05CF0927-C14E-4D2B-B6D5-70DDB060F4EF}"/>
          </ac:spMkLst>
        </pc:spChg>
        <pc:spChg chg="mod">
          <ac:chgData name="Schillerstrom, Alicia" userId="aadea65f-8560-40c9-8276-a2c738ee0dc9" providerId="ADAL" clId="{CB3E3BEB-6964-4003-976E-652F74BAE8A4}" dt="2019-02-08T21:23:09.483" v="1141" actId="20577"/>
          <ac:spMkLst>
            <pc:docMk/>
            <pc:sldMk cId="2886160879" sldId="281"/>
            <ac:spMk id="3" creationId="{E1B11A05-3814-4EC1-A89D-64D7A6F4AA93}"/>
          </ac:spMkLst>
        </pc:spChg>
        <pc:picChg chg="add mod">
          <ac:chgData name="Schillerstrom, Alicia" userId="aadea65f-8560-40c9-8276-a2c738ee0dc9" providerId="ADAL" clId="{CB3E3BEB-6964-4003-976E-652F74BAE8A4}" dt="2019-02-18T22:28:34.502" v="3388" actId="14861"/>
          <ac:picMkLst>
            <pc:docMk/>
            <pc:sldMk cId="2886160879" sldId="281"/>
            <ac:picMk id="4" creationId="{DE0ED2EC-7BD4-456E-AFC4-1DDD7B08E947}"/>
          </ac:picMkLst>
        </pc:picChg>
      </pc:sldChg>
      <pc:sldChg chg="addSp modSp modNotesTx">
        <pc:chgData name="Schillerstrom, Alicia" userId="aadea65f-8560-40c9-8276-a2c738ee0dc9" providerId="ADAL" clId="{CB3E3BEB-6964-4003-976E-652F74BAE8A4}" dt="2019-02-14T22:24:55.297" v="3100" actId="14100"/>
        <pc:sldMkLst>
          <pc:docMk/>
          <pc:sldMk cId="2619990514" sldId="282"/>
        </pc:sldMkLst>
        <pc:spChg chg="mod">
          <ac:chgData name="Schillerstrom, Alicia" userId="aadea65f-8560-40c9-8276-a2c738ee0dc9" providerId="ADAL" clId="{CB3E3BEB-6964-4003-976E-652F74BAE8A4}" dt="2019-02-14T22:24:55.297" v="3100" actId="14100"/>
          <ac:spMkLst>
            <pc:docMk/>
            <pc:sldMk cId="2619990514" sldId="282"/>
            <ac:spMk id="2" creationId="{33F8BC3F-B0F9-4287-921D-E8682FFEDB82}"/>
          </ac:spMkLst>
        </pc:spChg>
        <pc:spChg chg="mod">
          <ac:chgData name="Schillerstrom, Alicia" userId="aadea65f-8560-40c9-8276-a2c738ee0dc9" providerId="ADAL" clId="{CB3E3BEB-6964-4003-976E-652F74BAE8A4}" dt="2019-02-08T21:24:36.653" v="1177" actId="20577"/>
          <ac:spMkLst>
            <pc:docMk/>
            <pc:sldMk cId="2619990514" sldId="282"/>
            <ac:spMk id="3" creationId="{EE26BBD8-EDAB-4EF1-92A0-6863B446F020}"/>
          </ac:spMkLst>
        </pc:spChg>
        <pc:picChg chg="add mod">
          <ac:chgData name="Schillerstrom, Alicia" userId="aadea65f-8560-40c9-8276-a2c738ee0dc9" providerId="ADAL" clId="{CB3E3BEB-6964-4003-976E-652F74BAE8A4}" dt="2019-02-14T22:24:50.719" v="3099" actId="14861"/>
          <ac:picMkLst>
            <pc:docMk/>
            <pc:sldMk cId="2619990514" sldId="282"/>
            <ac:picMk id="5" creationId="{4BF5773A-6585-4052-A350-95B2E96FAEFE}"/>
          </ac:picMkLst>
        </pc:picChg>
      </pc:sldChg>
      <pc:sldChg chg="addSp modSp modNotesTx">
        <pc:chgData name="Schillerstrom, Alicia" userId="aadea65f-8560-40c9-8276-a2c738ee0dc9" providerId="ADAL" clId="{CB3E3BEB-6964-4003-976E-652F74BAE8A4}" dt="2019-02-19T16:06:29.230" v="3444" actId="14861"/>
        <pc:sldMkLst>
          <pc:docMk/>
          <pc:sldMk cId="1219107746" sldId="283"/>
        </pc:sldMkLst>
        <pc:spChg chg="mod">
          <ac:chgData name="Schillerstrom, Alicia" userId="aadea65f-8560-40c9-8276-a2c738ee0dc9" providerId="ADAL" clId="{CB3E3BEB-6964-4003-976E-652F74BAE8A4}" dt="2019-02-19T16:06:19.285" v="3442" actId="1076"/>
          <ac:spMkLst>
            <pc:docMk/>
            <pc:sldMk cId="1219107746" sldId="283"/>
            <ac:spMk id="2" creationId="{06E66B32-2FD3-4B56-B2BC-6A680FA9560E}"/>
          </ac:spMkLst>
        </pc:spChg>
        <pc:spChg chg="mod">
          <ac:chgData name="Schillerstrom, Alicia" userId="aadea65f-8560-40c9-8276-a2c738ee0dc9" providerId="ADAL" clId="{CB3E3BEB-6964-4003-976E-652F74BAE8A4}" dt="2019-02-08T21:25:14.142" v="1188" actId="20577"/>
          <ac:spMkLst>
            <pc:docMk/>
            <pc:sldMk cId="1219107746" sldId="283"/>
            <ac:spMk id="3" creationId="{42E8EDF5-C06B-4FF8-AA2F-17FC1C846904}"/>
          </ac:spMkLst>
        </pc:spChg>
        <pc:picChg chg="add mod modCrop">
          <ac:chgData name="Schillerstrom, Alicia" userId="aadea65f-8560-40c9-8276-a2c738ee0dc9" providerId="ADAL" clId="{CB3E3BEB-6964-4003-976E-652F74BAE8A4}" dt="2019-02-19T16:06:29.230" v="3444" actId="14861"/>
          <ac:picMkLst>
            <pc:docMk/>
            <pc:sldMk cId="1219107746" sldId="283"/>
            <ac:picMk id="4" creationId="{2DC03494-A5D1-4D37-9A3F-41B6E5090ADC}"/>
          </ac:picMkLst>
        </pc:picChg>
      </pc:sldChg>
      <pc:sldChg chg="addSp modSp modNotesTx">
        <pc:chgData name="Schillerstrom, Alicia" userId="aadea65f-8560-40c9-8276-a2c738ee0dc9" providerId="ADAL" clId="{CB3E3BEB-6964-4003-976E-652F74BAE8A4}" dt="2019-02-08T22:22:50.109" v="2208" actId="14861"/>
        <pc:sldMkLst>
          <pc:docMk/>
          <pc:sldMk cId="47877085" sldId="284"/>
        </pc:sldMkLst>
        <pc:spChg chg="mod">
          <ac:chgData name="Schillerstrom, Alicia" userId="aadea65f-8560-40c9-8276-a2c738ee0dc9" providerId="ADAL" clId="{CB3E3BEB-6964-4003-976E-652F74BAE8A4}" dt="2019-02-08T22:22:40.677" v="2206" actId="14100"/>
          <ac:spMkLst>
            <pc:docMk/>
            <pc:sldMk cId="47877085" sldId="284"/>
            <ac:spMk id="2" creationId="{CE61D42E-8F6B-4007-8356-48D3EB98AA9B}"/>
          </ac:spMkLst>
        </pc:spChg>
        <pc:spChg chg="mod">
          <ac:chgData name="Schillerstrom, Alicia" userId="aadea65f-8560-40c9-8276-a2c738ee0dc9" providerId="ADAL" clId="{CB3E3BEB-6964-4003-976E-652F74BAE8A4}" dt="2019-02-08T21:27:31.663" v="1247" actId="20577"/>
          <ac:spMkLst>
            <pc:docMk/>
            <pc:sldMk cId="47877085" sldId="284"/>
            <ac:spMk id="3" creationId="{933F78CC-28E9-43A8-9E34-10070AD4564C}"/>
          </ac:spMkLst>
        </pc:spChg>
        <pc:picChg chg="add mod modCrop">
          <ac:chgData name="Schillerstrom, Alicia" userId="aadea65f-8560-40c9-8276-a2c738ee0dc9" providerId="ADAL" clId="{CB3E3BEB-6964-4003-976E-652F74BAE8A4}" dt="2019-02-08T22:22:50.109" v="2208" actId="14861"/>
          <ac:picMkLst>
            <pc:docMk/>
            <pc:sldMk cId="47877085" sldId="284"/>
            <ac:picMk id="5" creationId="{992E567C-AC5B-46AC-BAB5-7CBDA5C21CA2}"/>
          </ac:picMkLst>
        </pc:picChg>
      </pc:sldChg>
      <pc:sldChg chg="addSp delSp modSp">
        <pc:chgData name="Schillerstrom, Alicia" userId="aadea65f-8560-40c9-8276-a2c738ee0dc9" providerId="ADAL" clId="{CB3E3BEB-6964-4003-976E-652F74BAE8A4}" dt="2019-02-19T16:09:18.998" v="3461" actId="207"/>
        <pc:sldMkLst>
          <pc:docMk/>
          <pc:sldMk cId="854531215" sldId="285"/>
        </pc:sldMkLst>
        <pc:spChg chg="del">
          <ac:chgData name="Schillerstrom, Alicia" userId="aadea65f-8560-40c9-8276-a2c738ee0dc9" providerId="ADAL" clId="{CB3E3BEB-6964-4003-976E-652F74BAE8A4}" dt="2019-02-08T20:58:59.377" v="191" actId="478"/>
          <ac:spMkLst>
            <pc:docMk/>
            <pc:sldMk cId="854531215" sldId="285"/>
            <ac:spMk id="2" creationId="{EC90D4D3-E132-4520-BE81-E86D5C25CAFC}"/>
          </ac:spMkLst>
        </pc:spChg>
        <pc:spChg chg="mod">
          <ac:chgData name="Schillerstrom, Alicia" userId="aadea65f-8560-40c9-8276-a2c738ee0dc9" providerId="ADAL" clId="{CB3E3BEB-6964-4003-976E-652F74BAE8A4}" dt="2019-02-19T16:09:18.998" v="3461" actId="207"/>
          <ac:spMkLst>
            <pc:docMk/>
            <pc:sldMk cId="854531215" sldId="285"/>
            <ac:spMk id="3" creationId="{5ED5F6CD-312B-4A46-A00E-883E0805491F}"/>
          </ac:spMkLst>
        </pc:spChg>
        <pc:picChg chg="add mod ord modCrop">
          <ac:chgData name="Schillerstrom, Alicia" userId="aadea65f-8560-40c9-8276-a2c738ee0dc9" providerId="ADAL" clId="{CB3E3BEB-6964-4003-976E-652F74BAE8A4}" dt="2019-02-19T16:08:57.327" v="3453" actId="171"/>
          <ac:picMkLst>
            <pc:docMk/>
            <pc:sldMk cId="854531215" sldId="285"/>
            <ac:picMk id="4" creationId="{5CA246A3-66BE-4478-8E0D-2D9C68041270}"/>
          </ac:picMkLst>
        </pc:picChg>
      </pc:sldChg>
      <pc:sldChg chg="addSp delSp modSp">
        <pc:chgData name="Schillerstrom, Alicia" userId="aadea65f-8560-40c9-8276-a2c738ee0dc9" providerId="ADAL" clId="{CB3E3BEB-6964-4003-976E-652F74BAE8A4}" dt="2019-02-19T16:12:15.906" v="3484" actId="14861"/>
        <pc:sldMkLst>
          <pc:docMk/>
          <pc:sldMk cId="1900869658" sldId="286"/>
        </pc:sldMkLst>
        <pc:spChg chg="mod">
          <ac:chgData name="Schillerstrom, Alicia" userId="aadea65f-8560-40c9-8276-a2c738ee0dc9" providerId="ADAL" clId="{CB3E3BEB-6964-4003-976E-652F74BAE8A4}" dt="2019-02-19T16:11:26.192" v="3473" actId="14100"/>
          <ac:spMkLst>
            <pc:docMk/>
            <pc:sldMk cId="1900869658" sldId="286"/>
            <ac:spMk id="2" creationId="{654737F5-7D65-4F36-9684-DF070CECDB3D}"/>
          </ac:spMkLst>
        </pc:spChg>
        <pc:spChg chg="del">
          <ac:chgData name="Schillerstrom, Alicia" userId="aadea65f-8560-40c9-8276-a2c738ee0dc9" providerId="ADAL" clId="{CB3E3BEB-6964-4003-976E-652F74BAE8A4}" dt="2019-02-08T21:28:52.186" v="1274" actId="478"/>
          <ac:spMkLst>
            <pc:docMk/>
            <pc:sldMk cId="1900869658" sldId="286"/>
            <ac:spMk id="3" creationId="{9D103FB3-D2C7-4119-94FA-CE5478D9FF18}"/>
          </ac:spMkLst>
        </pc:spChg>
        <pc:spChg chg="add mod">
          <ac:chgData name="Schillerstrom, Alicia" userId="aadea65f-8560-40c9-8276-a2c738ee0dc9" providerId="ADAL" clId="{CB3E3BEB-6964-4003-976E-652F74BAE8A4}" dt="2019-02-19T16:12:02.081" v="3482" actId="14100"/>
          <ac:spMkLst>
            <pc:docMk/>
            <pc:sldMk cId="1900869658" sldId="286"/>
            <ac:spMk id="4" creationId="{9F547277-7C53-4CF2-8916-527FDAA040F0}"/>
          </ac:spMkLst>
        </pc:spChg>
        <pc:picChg chg="add mod">
          <ac:chgData name="Schillerstrom, Alicia" userId="aadea65f-8560-40c9-8276-a2c738ee0dc9" providerId="ADAL" clId="{CB3E3BEB-6964-4003-976E-652F74BAE8A4}" dt="2019-02-19T16:12:15.906" v="3484" actId="14861"/>
          <ac:picMkLst>
            <pc:docMk/>
            <pc:sldMk cId="1900869658" sldId="286"/>
            <ac:picMk id="3" creationId="{24641CAF-1321-466A-8397-D7A71D719EA4}"/>
          </ac:picMkLst>
        </pc:picChg>
      </pc:sldChg>
      <pc:sldChg chg="addSp modSp modNotesTx">
        <pc:chgData name="Schillerstrom, Alicia" userId="aadea65f-8560-40c9-8276-a2c738ee0dc9" providerId="ADAL" clId="{CB3E3BEB-6964-4003-976E-652F74BAE8A4}" dt="2019-02-19T16:13:33.709" v="3488" actId="12788"/>
        <pc:sldMkLst>
          <pc:docMk/>
          <pc:sldMk cId="1756465913" sldId="288"/>
        </pc:sldMkLst>
        <pc:spChg chg="mod">
          <ac:chgData name="Schillerstrom, Alicia" userId="aadea65f-8560-40c9-8276-a2c738ee0dc9" providerId="ADAL" clId="{CB3E3BEB-6964-4003-976E-652F74BAE8A4}" dt="2019-02-19T16:13:26.100" v="3487" actId="12788"/>
          <ac:spMkLst>
            <pc:docMk/>
            <pc:sldMk cId="1756465913" sldId="288"/>
            <ac:spMk id="2" creationId="{6B7B5A57-D628-4AD8-BB32-41EC61E2F3E7}"/>
          </ac:spMkLst>
        </pc:spChg>
        <pc:spChg chg="mod">
          <ac:chgData name="Schillerstrom, Alicia" userId="aadea65f-8560-40c9-8276-a2c738ee0dc9" providerId="ADAL" clId="{CB3E3BEB-6964-4003-976E-652F74BAE8A4}" dt="2019-02-08T21:34:52.211" v="1444" actId="20577"/>
          <ac:spMkLst>
            <pc:docMk/>
            <pc:sldMk cId="1756465913" sldId="288"/>
            <ac:spMk id="3" creationId="{D64AA29F-7AD9-4A5C-BD1C-D53C0E0388EA}"/>
          </ac:spMkLst>
        </pc:spChg>
        <pc:picChg chg="add mod">
          <ac:chgData name="Schillerstrom, Alicia" userId="aadea65f-8560-40c9-8276-a2c738ee0dc9" providerId="ADAL" clId="{CB3E3BEB-6964-4003-976E-652F74BAE8A4}" dt="2019-02-19T16:13:33.709" v="3488" actId="12788"/>
          <ac:picMkLst>
            <pc:docMk/>
            <pc:sldMk cId="1756465913" sldId="288"/>
            <ac:picMk id="5" creationId="{9BDDD675-28D3-4EC7-9937-F38596844AB4}"/>
          </ac:picMkLst>
        </pc:picChg>
      </pc:sldChg>
      <pc:sldChg chg="addSp modSp modNotesTx">
        <pc:chgData name="Schillerstrom, Alicia" userId="aadea65f-8560-40c9-8276-a2c738ee0dc9" providerId="ADAL" clId="{CB3E3BEB-6964-4003-976E-652F74BAE8A4}" dt="2019-02-11T17:42:26.793" v="2901" actId="20577"/>
        <pc:sldMkLst>
          <pc:docMk/>
          <pc:sldMk cId="189981782" sldId="289"/>
        </pc:sldMkLst>
        <pc:spChg chg="mod">
          <ac:chgData name="Schillerstrom, Alicia" userId="aadea65f-8560-40c9-8276-a2c738ee0dc9" providerId="ADAL" clId="{CB3E3BEB-6964-4003-976E-652F74BAE8A4}" dt="2019-02-11T17:42:26.793" v="2901" actId="20577"/>
          <ac:spMkLst>
            <pc:docMk/>
            <pc:sldMk cId="189981782" sldId="289"/>
            <ac:spMk id="2" creationId="{4DE15C56-2E48-4782-BA84-5B5850F5141B}"/>
          </ac:spMkLst>
        </pc:spChg>
        <pc:spChg chg="mod">
          <ac:chgData name="Schillerstrom, Alicia" userId="aadea65f-8560-40c9-8276-a2c738ee0dc9" providerId="ADAL" clId="{CB3E3BEB-6964-4003-976E-652F74BAE8A4}" dt="2019-02-08T21:36:08.733" v="1677" actId="20577"/>
          <ac:spMkLst>
            <pc:docMk/>
            <pc:sldMk cId="189981782" sldId="289"/>
            <ac:spMk id="3" creationId="{38E14E5F-216D-4141-B54F-8DECD2BA6E62}"/>
          </ac:spMkLst>
        </pc:spChg>
        <pc:picChg chg="add mod modCrop">
          <ac:chgData name="Schillerstrom, Alicia" userId="aadea65f-8560-40c9-8276-a2c738ee0dc9" providerId="ADAL" clId="{CB3E3BEB-6964-4003-976E-652F74BAE8A4}" dt="2019-02-11T17:41:51.096" v="2892" actId="14861"/>
          <ac:picMkLst>
            <pc:docMk/>
            <pc:sldMk cId="189981782" sldId="289"/>
            <ac:picMk id="5" creationId="{314230D0-DC54-4C77-9369-877B9345B2E9}"/>
          </ac:picMkLst>
        </pc:picChg>
      </pc:sldChg>
      <pc:sldChg chg="addSp modSp modNotesTx">
        <pc:chgData name="Schillerstrom, Alicia" userId="aadea65f-8560-40c9-8276-a2c738ee0dc9" providerId="ADAL" clId="{CB3E3BEB-6964-4003-976E-652F74BAE8A4}" dt="2019-02-19T16:43:52.602" v="3584" actId="14861"/>
        <pc:sldMkLst>
          <pc:docMk/>
          <pc:sldMk cId="3169057853" sldId="290"/>
        </pc:sldMkLst>
        <pc:spChg chg="mod ord">
          <ac:chgData name="Schillerstrom, Alicia" userId="aadea65f-8560-40c9-8276-a2c738ee0dc9" providerId="ADAL" clId="{CB3E3BEB-6964-4003-976E-652F74BAE8A4}" dt="2019-02-19T16:43:09.697" v="3579" actId="14100"/>
          <ac:spMkLst>
            <pc:docMk/>
            <pc:sldMk cId="3169057853" sldId="290"/>
            <ac:spMk id="2" creationId="{2C4CC28A-B929-4974-B11E-815DC0A38F31}"/>
          </ac:spMkLst>
        </pc:spChg>
        <pc:spChg chg="mod">
          <ac:chgData name="Schillerstrom, Alicia" userId="aadea65f-8560-40c9-8276-a2c738ee0dc9" providerId="ADAL" clId="{CB3E3BEB-6964-4003-976E-652F74BAE8A4}" dt="2019-02-08T21:37:51.101" v="1720" actId="20577"/>
          <ac:spMkLst>
            <pc:docMk/>
            <pc:sldMk cId="3169057853" sldId="290"/>
            <ac:spMk id="3" creationId="{205640B8-733E-4A9D-BED2-A5BF5B28C410}"/>
          </ac:spMkLst>
        </pc:spChg>
        <pc:picChg chg="add mod">
          <ac:chgData name="Schillerstrom, Alicia" userId="aadea65f-8560-40c9-8276-a2c738ee0dc9" providerId="ADAL" clId="{CB3E3BEB-6964-4003-976E-652F74BAE8A4}" dt="2019-02-19T16:43:52.602" v="3584" actId="14861"/>
          <ac:picMkLst>
            <pc:docMk/>
            <pc:sldMk cId="3169057853" sldId="290"/>
            <ac:picMk id="4" creationId="{AFE3F212-1DC3-43FC-A4A4-80E03EED8FB9}"/>
          </ac:picMkLst>
        </pc:picChg>
      </pc:sldChg>
      <pc:sldChg chg="addSp modSp modNotesTx">
        <pc:chgData name="Schillerstrom, Alicia" userId="aadea65f-8560-40c9-8276-a2c738ee0dc9" providerId="ADAL" clId="{CB3E3BEB-6964-4003-976E-652F74BAE8A4}" dt="2019-02-19T16:47:40.326" v="3598" actId="14100"/>
        <pc:sldMkLst>
          <pc:docMk/>
          <pc:sldMk cId="3301145731" sldId="291"/>
        </pc:sldMkLst>
        <pc:spChg chg="mod">
          <ac:chgData name="Schillerstrom, Alicia" userId="aadea65f-8560-40c9-8276-a2c738ee0dc9" providerId="ADAL" clId="{CB3E3BEB-6964-4003-976E-652F74BAE8A4}" dt="2019-02-19T16:47:40.326" v="3598" actId="14100"/>
          <ac:spMkLst>
            <pc:docMk/>
            <pc:sldMk cId="3301145731" sldId="291"/>
            <ac:spMk id="2" creationId="{C8779E85-79E0-4908-9C0C-A92B566D685D}"/>
          </ac:spMkLst>
        </pc:spChg>
        <pc:spChg chg="mod">
          <ac:chgData name="Schillerstrom, Alicia" userId="aadea65f-8560-40c9-8276-a2c738ee0dc9" providerId="ADAL" clId="{CB3E3BEB-6964-4003-976E-652F74BAE8A4}" dt="2019-02-08T21:38:33.935" v="1825" actId="20577"/>
          <ac:spMkLst>
            <pc:docMk/>
            <pc:sldMk cId="3301145731" sldId="291"/>
            <ac:spMk id="3" creationId="{1CCF925E-4E96-4AA0-924F-285B69E69FC6}"/>
          </ac:spMkLst>
        </pc:spChg>
        <pc:picChg chg="add mod">
          <ac:chgData name="Schillerstrom, Alicia" userId="aadea65f-8560-40c9-8276-a2c738ee0dc9" providerId="ADAL" clId="{CB3E3BEB-6964-4003-976E-652F74BAE8A4}" dt="2019-02-19T16:47:37.184" v="3597" actId="14861"/>
          <ac:picMkLst>
            <pc:docMk/>
            <pc:sldMk cId="3301145731" sldId="291"/>
            <ac:picMk id="4" creationId="{E177CCB1-C995-4A26-9883-109468D11D71}"/>
          </ac:picMkLst>
        </pc:picChg>
      </pc:sldChg>
      <pc:sldChg chg="addSp delSp modSp">
        <pc:chgData name="Schillerstrom, Alicia" userId="aadea65f-8560-40c9-8276-a2c738ee0dc9" providerId="ADAL" clId="{CB3E3BEB-6964-4003-976E-652F74BAE8A4}" dt="2019-02-19T16:24:04.373" v="3498" actId="1076"/>
        <pc:sldMkLst>
          <pc:docMk/>
          <pc:sldMk cId="841986054" sldId="292"/>
        </pc:sldMkLst>
        <pc:spChg chg="del">
          <ac:chgData name="Schillerstrom, Alicia" userId="aadea65f-8560-40c9-8276-a2c738ee0dc9" providerId="ADAL" clId="{CB3E3BEB-6964-4003-976E-652F74BAE8A4}" dt="2019-02-08T20:59:30.433" v="218" actId="478"/>
          <ac:spMkLst>
            <pc:docMk/>
            <pc:sldMk cId="841986054" sldId="292"/>
            <ac:spMk id="2" creationId="{AF301836-ABAE-4391-A84B-CA08F04A4ACE}"/>
          </ac:spMkLst>
        </pc:spChg>
        <pc:spChg chg="mod">
          <ac:chgData name="Schillerstrom, Alicia" userId="aadea65f-8560-40c9-8276-a2c738ee0dc9" providerId="ADAL" clId="{CB3E3BEB-6964-4003-976E-652F74BAE8A4}" dt="2019-02-19T16:24:04.373" v="3498" actId="1076"/>
          <ac:spMkLst>
            <pc:docMk/>
            <pc:sldMk cId="841986054" sldId="292"/>
            <ac:spMk id="3" creationId="{33379581-B693-4C7B-A883-3C55DB533962}"/>
          </ac:spMkLst>
        </pc:spChg>
        <pc:picChg chg="add mod ord modCrop">
          <ac:chgData name="Schillerstrom, Alicia" userId="aadea65f-8560-40c9-8276-a2c738ee0dc9" providerId="ADAL" clId="{CB3E3BEB-6964-4003-976E-652F74BAE8A4}" dt="2019-02-19T16:24:00.133" v="3497" actId="171"/>
          <ac:picMkLst>
            <pc:docMk/>
            <pc:sldMk cId="841986054" sldId="292"/>
            <ac:picMk id="2" creationId="{6A2B1AF5-2274-4C0E-A6F3-75FDA6A3A8F4}"/>
          </ac:picMkLst>
        </pc:picChg>
        <pc:picChg chg="add del mod ord modCrop">
          <ac:chgData name="Schillerstrom, Alicia" userId="aadea65f-8560-40c9-8276-a2c738ee0dc9" providerId="ADAL" clId="{CB3E3BEB-6964-4003-976E-652F74BAE8A4}" dt="2019-02-08T21:58:15.422" v="2048" actId="20577"/>
          <ac:picMkLst>
            <pc:docMk/>
            <pc:sldMk cId="841986054" sldId="292"/>
            <ac:picMk id="5" creationId="{7AA83D6E-231C-492B-AD76-3AE0F4C9FF96}"/>
          </ac:picMkLst>
        </pc:picChg>
      </pc:sldChg>
      <pc:sldChg chg="addSp delSp modSp">
        <pc:chgData name="Schillerstrom, Alicia" userId="aadea65f-8560-40c9-8276-a2c738ee0dc9" providerId="ADAL" clId="{CB3E3BEB-6964-4003-976E-652F74BAE8A4}" dt="2019-02-08T21:55:07.724" v="2036" actId="14861"/>
        <pc:sldMkLst>
          <pc:docMk/>
          <pc:sldMk cId="3164940651" sldId="293"/>
        </pc:sldMkLst>
        <pc:spChg chg="mod">
          <ac:chgData name="Schillerstrom, Alicia" userId="aadea65f-8560-40c9-8276-a2c738ee0dc9" providerId="ADAL" clId="{CB3E3BEB-6964-4003-976E-652F74BAE8A4}" dt="2019-02-08T21:54:57.465" v="2033" actId="14100"/>
          <ac:spMkLst>
            <pc:docMk/>
            <pc:sldMk cId="3164940651" sldId="293"/>
            <ac:spMk id="2" creationId="{9FBE74B6-91BE-440A-884B-BD72F030660C}"/>
          </ac:spMkLst>
        </pc:spChg>
        <pc:spChg chg="del">
          <ac:chgData name="Schillerstrom, Alicia" userId="aadea65f-8560-40c9-8276-a2c738ee0dc9" providerId="ADAL" clId="{CB3E3BEB-6964-4003-976E-652F74BAE8A4}" dt="2019-02-08T21:39:02.657" v="1829" actId="478"/>
          <ac:spMkLst>
            <pc:docMk/>
            <pc:sldMk cId="3164940651" sldId="293"/>
            <ac:spMk id="3" creationId="{8486376C-2421-41F7-8730-9A768FF890E4}"/>
          </ac:spMkLst>
        </pc:spChg>
        <pc:picChg chg="add mod">
          <ac:chgData name="Schillerstrom, Alicia" userId="aadea65f-8560-40c9-8276-a2c738ee0dc9" providerId="ADAL" clId="{CB3E3BEB-6964-4003-976E-652F74BAE8A4}" dt="2019-02-08T21:55:07.724" v="2036" actId="14861"/>
          <ac:picMkLst>
            <pc:docMk/>
            <pc:sldMk cId="3164940651" sldId="293"/>
            <ac:picMk id="5" creationId="{B3B6A0B3-6E48-4256-A56C-CDFC19B06A89}"/>
          </ac:picMkLst>
        </pc:picChg>
      </pc:sldChg>
      <pc:sldChg chg="addSp modSp add modNotesTx">
        <pc:chgData name="Schillerstrom, Alicia" userId="aadea65f-8560-40c9-8276-a2c738ee0dc9" providerId="ADAL" clId="{CB3E3BEB-6964-4003-976E-652F74BAE8A4}" dt="2019-02-19T16:33:46.232" v="3536" actId="14861"/>
        <pc:sldMkLst>
          <pc:docMk/>
          <pc:sldMk cId="2270613532" sldId="295"/>
        </pc:sldMkLst>
        <pc:spChg chg="mod">
          <ac:chgData name="Schillerstrom, Alicia" userId="aadea65f-8560-40c9-8276-a2c738ee0dc9" providerId="ADAL" clId="{CB3E3BEB-6964-4003-976E-652F74BAE8A4}" dt="2019-02-19T16:33:36.804" v="3534" actId="14100"/>
          <ac:spMkLst>
            <pc:docMk/>
            <pc:sldMk cId="2270613532" sldId="295"/>
            <ac:spMk id="2" creationId="{FE9A5995-E0D4-4C6C-9461-F408766F357F}"/>
          </ac:spMkLst>
        </pc:spChg>
        <pc:spChg chg="mod">
          <ac:chgData name="Schillerstrom, Alicia" userId="aadea65f-8560-40c9-8276-a2c738ee0dc9" providerId="ADAL" clId="{CB3E3BEB-6964-4003-976E-652F74BAE8A4}" dt="2019-02-08T22:10:57.640" v="2112" actId="14100"/>
          <ac:spMkLst>
            <pc:docMk/>
            <pc:sldMk cId="2270613532" sldId="295"/>
            <ac:spMk id="3" creationId="{0B21B797-910A-4020-A2C3-4967DD6D84F2}"/>
          </ac:spMkLst>
        </pc:spChg>
        <pc:picChg chg="add mod">
          <ac:chgData name="Schillerstrom, Alicia" userId="aadea65f-8560-40c9-8276-a2c738ee0dc9" providerId="ADAL" clId="{CB3E3BEB-6964-4003-976E-652F74BAE8A4}" dt="2019-02-19T16:33:46.232" v="3536" actId="14861"/>
          <ac:picMkLst>
            <pc:docMk/>
            <pc:sldMk cId="2270613532" sldId="295"/>
            <ac:picMk id="5" creationId="{755DD727-3A58-4D4C-BFD5-37E5A5FF4A6C}"/>
          </ac:picMkLst>
        </pc:picChg>
      </pc:sldChg>
      <pc:sldMasterChg chg="modSp modSldLayout">
        <pc:chgData name="Schillerstrom, Alicia" userId="aadea65f-8560-40c9-8276-a2c738ee0dc9" providerId="ADAL" clId="{CB3E3BEB-6964-4003-976E-652F74BAE8A4}" dt="2019-02-11T14:19:52.834" v="2761" actId="313"/>
        <pc:sldMasterMkLst>
          <pc:docMk/>
          <pc:sldMasterMk cId="1062535230" sldId="2147483648"/>
        </pc:sldMasterMkLst>
        <pc:spChg chg="mod">
          <ac:chgData name="Schillerstrom, Alicia" userId="aadea65f-8560-40c9-8276-a2c738ee0dc9" providerId="ADAL" clId="{CB3E3BEB-6964-4003-976E-652F74BAE8A4}" dt="2019-02-11T14:19:41.488" v="2745" actId="313"/>
          <ac:spMkLst>
            <pc:docMk/>
            <pc:sldMasterMk cId="1062535230" sldId="2147483648"/>
            <ac:spMk id="5" creationId="{00000000-0000-0000-0000-000000000000}"/>
          </ac:spMkLst>
        </pc:spChg>
        <pc:sldLayoutChg chg="modSp">
          <pc:chgData name="Schillerstrom, Alicia" userId="aadea65f-8560-40c9-8276-a2c738ee0dc9" providerId="ADAL" clId="{CB3E3BEB-6964-4003-976E-652F74BAE8A4}" dt="2019-02-11T14:19:43.016" v="2746" actId="313"/>
          <pc:sldLayoutMkLst>
            <pc:docMk/>
            <pc:sldMasterMk cId="1062535230" sldId="2147483648"/>
            <pc:sldLayoutMk cId="1633342827" sldId="2147483649"/>
          </pc:sldLayoutMkLst>
          <pc:spChg chg="mod">
            <ac:chgData name="Schillerstrom, Alicia" userId="aadea65f-8560-40c9-8276-a2c738ee0dc9" providerId="ADAL" clId="{CB3E3BEB-6964-4003-976E-652F74BAE8A4}" dt="2019-02-11T14:19:43.016" v="2746" actId="313"/>
            <ac:spMkLst>
              <pc:docMk/>
              <pc:sldMasterMk cId="1062535230" sldId="2147483648"/>
              <pc:sldLayoutMk cId="1633342827" sldId="2147483649"/>
              <ac:spMk id="5" creationId="{00000000-0000-0000-0000-000000000000}"/>
            </ac:spMkLst>
          </pc:spChg>
        </pc:sldLayoutChg>
        <pc:sldLayoutChg chg="modSp">
          <pc:chgData name="Schillerstrom, Alicia" userId="aadea65f-8560-40c9-8276-a2c738ee0dc9" providerId="ADAL" clId="{CB3E3BEB-6964-4003-976E-652F74BAE8A4}" dt="2019-02-11T14:19:45.312" v="2748" actId="313"/>
          <pc:sldLayoutMkLst>
            <pc:docMk/>
            <pc:sldMasterMk cId="1062535230" sldId="2147483648"/>
            <pc:sldLayoutMk cId="2086636572" sldId="2147483650"/>
          </pc:sldLayoutMkLst>
          <pc:spChg chg="mod">
            <ac:chgData name="Schillerstrom, Alicia" userId="aadea65f-8560-40c9-8276-a2c738ee0dc9" providerId="ADAL" clId="{CB3E3BEB-6964-4003-976E-652F74BAE8A4}" dt="2019-02-11T14:19:44.496" v="2747" actId="313"/>
            <ac:spMkLst>
              <pc:docMk/>
              <pc:sldMasterMk cId="1062535230" sldId="2147483648"/>
              <pc:sldLayoutMk cId="2086636572" sldId="2147483650"/>
              <ac:spMk id="11" creationId="{00000000-0000-0000-0000-000000000000}"/>
            </ac:spMkLst>
          </pc:spChg>
          <pc:spChg chg="mod">
            <ac:chgData name="Schillerstrom, Alicia" userId="aadea65f-8560-40c9-8276-a2c738ee0dc9" providerId="ADAL" clId="{CB3E3BEB-6964-4003-976E-652F74BAE8A4}" dt="2019-02-11T14:19:45.312" v="2748" actId="313"/>
            <ac:spMkLst>
              <pc:docMk/>
              <pc:sldMasterMk cId="1062535230" sldId="2147483648"/>
              <pc:sldLayoutMk cId="2086636572" sldId="2147483650"/>
              <ac:spMk id="13" creationId="{00000000-0000-0000-0000-000000000000}"/>
            </ac:spMkLst>
          </pc:spChg>
        </pc:sldLayoutChg>
        <pc:sldLayoutChg chg="modSp">
          <pc:chgData name="Schillerstrom, Alicia" userId="aadea65f-8560-40c9-8276-a2c738ee0dc9" providerId="ADAL" clId="{CB3E3BEB-6964-4003-976E-652F74BAE8A4}" dt="2019-02-11T14:19:46.359" v="2749" actId="313"/>
          <pc:sldLayoutMkLst>
            <pc:docMk/>
            <pc:sldMasterMk cId="1062535230" sldId="2147483648"/>
            <pc:sldLayoutMk cId="1738073326" sldId="2147483651"/>
          </pc:sldLayoutMkLst>
          <pc:spChg chg="mod">
            <ac:chgData name="Schillerstrom, Alicia" userId="aadea65f-8560-40c9-8276-a2c738ee0dc9" providerId="ADAL" clId="{CB3E3BEB-6964-4003-976E-652F74BAE8A4}" dt="2019-02-11T14:19:46.359" v="2749" actId="313"/>
            <ac:spMkLst>
              <pc:docMk/>
              <pc:sldMasterMk cId="1062535230" sldId="2147483648"/>
              <pc:sldLayoutMk cId="1738073326" sldId="2147483651"/>
              <ac:spMk id="7" creationId="{00000000-0000-0000-0000-000000000000}"/>
            </ac:spMkLst>
          </pc:spChg>
        </pc:sldLayoutChg>
        <pc:sldLayoutChg chg="modSp">
          <pc:chgData name="Schillerstrom, Alicia" userId="aadea65f-8560-40c9-8276-a2c738ee0dc9" providerId="ADAL" clId="{CB3E3BEB-6964-4003-976E-652F74BAE8A4}" dt="2019-02-11T14:19:47.825" v="2751" actId="313"/>
          <pc:sldLayoutMkLst>
            <pc:docMk/>
            <pc:sldMasterMk cId="1062535230" sldId="2147483648"/>
            <pc:sldLayoutMk cId="2001354473" sldId="2147483652"/>
          </pc:sldLayoutMkLst>
          <pc:spChg chg="mod">
            <ac:chgData name="Schillerstrom, Alicia" userId="aadea65f-8560-40c9-8276-a2c738ee0dc9" providerId="ADAL" clId="{CB3E3BEB-6964-4003-976E-652F74BAE8A4}" dt="2019-02-11T14:19:47.345" v="2750" actId="313"/>
            <ac:spMkLst>
              <pc:docMk/>
              <pc:sldMasterMk cId="1062535230" sldId="2147483648"/>
              <pc:sldLayoutMk cId="2001354473" sldId="2147483652"/>
              <ac:spMk id="6" creationId="{00000000-0000-0000-0000-000000000000}"/>
            </ac:spMkLst>
          </pc:spChg>
          <pc:spChg chg="mod">
            <ac:chgData name="Schillerstrom, Alicia" userId="aadea65f-8560-40c9-8276-a2c738ee0dc9" providerId="ADAL" clId="{CB3E3BEB-6964-4003-976E-652F74BAE8A4}" dt="2019-02-11T14:19:47.825" v="2751" actId="313"/>
            <ac:spMkLst>
              <pc:docMk/>
              <pc:sldMasterMk cId="1062535230" sldId="2147483648"/>
              <pc:sldLayoutMk cId="2001354473" sldId="2147483652"/>
              <ac:spMk id="8" creationId="{00000000-0000-0000-0000-000000000000}"/>
            </ac:spMkLst>
          </pc:spChg>
        </pc:sldLayoutChg>
        <pc:sldLayoutChg chg="modSp">
          <pc:chgData name="Schillerstrom, Alicia" userId="aadea65f-8560-40c9-8276-a2c738ee0dc9" providerId="ADAL" clId="{CB3E3BEB-6964-4003-976E-652F74BAE8A4}" dt="2019-02-11T14:19:49.087" v="2753" actId="313"/>
          <pc:sldLayoutMkLst>
            <pc:docMk/>
            <pc:sldMasterMk cId="1062535230" sldId="2147483648"/>
            <pc:sldLayoutMk cId="525616891" sldId="2147483653"/>
          </pc:sldLayoutMkLst>
          <pc:spChg chg="mod">
            <ac:chgData name="Schillerstrom, Alicia" userId="aadea65f-8560-40c9-8276-a2c738ee0dc9" providerId="ADAL" clId="{CB3E3BEB-6964-4003-976E-652F74BAE8A4}" dt="2019-02-11T14:19:48.672" v="2752" actId="313"/>
            <ac:spMkLst>
              <pc:docMk/>
              <pc:sldMasterMk cId="1062535230" sldId="2147483648"/>
              <pc:sldLayoutMk cId="525616891" sldId="2147483653"/>
              <ac:spMk id="8" creationId="{00000000-0000-0000-0000-000000000000}"/>
            </ac:spMkLst>
          </pc:spChg>
          <pc:spChg chg="mod">
            <ac:chgData name="Schillerstrom, Alicia" userId="aadea65f-8560-40c9-8276-a2c738ee0dc9" providerId="ADAL" clId="{CB3E3BEB-6964-4003-976E-652F74BAE8A4}" dt="2019-02-11T14:19:49.087" v="2753" actId="313"/>
            <ac:spMkLst>
              <pc:docMk/>
              <pc:sldMasterMk cId="1062535230" sldId="2147483648"/>
              <pc:sldLayoutMk cId="525616891" sldId="2147483653"/>
              <ac:spMk id="10" creationId="{00000000-0000-0000-0000-000000000000}"/>
            </ac:spMkLst>
          </pc:spChg>
        </pc:sldLayoutChg>
        <pc:sldLayoutChg chg="modSp">
          <pc:chgData name="Schillerstrom, Alicia" userId="aadea65f-8560-40c9-8276-a2c738ee0dc9" providerId="ADAL" clId="{CB3E3BEB-6964-4003-976E-652F74BAE8A4}" dt="2019-02-11T14:19:50.112" v="2755" actId="313"/>
          <pc:sldLayoutMkLst>
            <pc:docMk/>
            <pc:sldMasterMk cId="1062535230" sldId="2147483648"/>
            <pc:sldLayoutMk cId="2554681720" sldId="2147483654"/>
          </pc:sldLayoutMkLst>
          <pc:spChg chg="mod">
            <ac:chgData name="Schillerstrom, Alicia" userId="aadea65f-8560-40c9-8276-a2c738ee0dc9" providerId="ADAL" clId="{CB3E3BEB-6964-4003-976E-652F74BAE8A4}" dt="2019-02-11T14:19:49.724" v="2754" actId="313"/>
            <ac:spMkLst>
              <pc:docMk/>
              <pc:sldMasterMk cId="1062535230" sldId="2147483648"/>
              <pc:sldLayoutMk cId="2554681720" sldId="2147483654"/>
              <ac:spMk id="4" creationId="{00000000-0000-0000-0000-000000000000}"/>
            </ac:spMkLst>
          </pc:spChg>
          <pc:spChg chg="mod">
            <ac:chgData name="Schillerstrom, Alicia" userId="aadea65f-8560-40c9-8276-a2c738ee0dc9" providerId="ADAL" clId="{CB3E3BEB-6964-4003-976E-652F74BAE8A4}" dt="2019-02-11T14:19:50.112" v="2755" actId="313"/>
            <ac:spMkLst>
              <pc:docMk/>
              <pc:sldMasterMk cId="1062535230" sldId="2147483648"/>
              <pc:sldLayoutMk cId="2554681720" sldId="2147483654"/>
              <ac:spMk id="6" creationId="{00000000-0000-0000-0000-000000000000}"/>
            </ac:spMkLst>
          </pc:spChg>
        </pc:sldLayoutChg>
        <pc:sldLayoutChg chg="modSp">
          <pc:chgData name="Schillerstrom, Alicia" userId="aadea65f-8560-40c9-8276-a2c738ee0dc9" providerId="ADAL" clId="{CB3E3BEB-6964-4003-976E-652F74BAE8A4}" dt="2019-02-11T14:19:51.121" v="2757" actId="313"/>
          <pc:sldLayoutMkLst>
            <pc:docMk/>
            <pc:sldMasterMk cId="1062535230" sldId="2147483648"/>
            <pc:sldLayoutMk cId="3651423447" sldId="2147483655"/>
          </pc:sldLayoutMkLst>
          <pc:spChg chg="mod">
            <ac:chgData name="Schillerstrom, Alicia" userId="aadea65f-8560-40c9-8276-a2c738ee0dc9" providerId="ADAL" clId="{CB3E3BEB-6964-4003-976E-652F74BAE8A4}" dt="2019-02-11T14:19:50.682" v="2756" actId="313"/>
            <ac:spMkLst>
              <pc:docMk/>
              <pc:sldMasterMk cId="1062535230" sldId="2147483648"/>
              <pc:sldLayoutMk cId="3651423447" sldId="2147483655"/>
              <ac:spMk id="3" creationId="{00000000-0000-0000-0000-000000000000}"/>
            </ac:spMkLst>
          </pc:spChg>
          <pc:spChg chg="mod">
            <ac:chgData name="Schillerstrom, Alicia" userId="aadea65f-8560-40c9-8276-a2c738ee0dc9" providerId="ADAL" clId="{CB3E3BEB-6964-4003-976E-652F74BAE8A4}" dt="2019-02-11T14:19:51.121" v="2757" actId="313"/>
            <ac:spMkLst>
              <pc:docMk/>
              <pc:sldMasterMk cId="1062535230" sldId="2147483648"/>
              <pc:sldLayoutMk cId="3651423447" sldId="2147483655"/>
              <ac:spMk id="5" creationId="{00000000-0000-0000-0000-000000000000}"/>
            </ac:spMkLst>
          </pc:spChg>
        </pc:sldLayoutChg>
        <pc:sldLayoutChg chg="modSp">
          <pc:chgData name="Schillerstrom, Alicia" userId="aadea65f-8560-40c9-8276-a2c738ee0dc9" providerId="ADAL" clId="{CB3E3BEB-6964-4003-976E-652F74BAE8A4}" dt="2019-02-11T14:19:52.025" v="2759" actId="313"/>
          <pc:sldLayoutMkLst>
            <pc:docMk/>
            <pc:sldMasterMk cId="1062535230" sldId="2147483648"/>
            <pc:sldLayoutMk cId="2408717723" sldId="2147483656"/>
          </pc:sldLayoutMkLst>
          <pc:spChg chg="mod">
            <ac:chgData name="Schillerstrom, Alicia" userId="aadea65f-8560-40c9-8276-a2c738ee0dc9" providerId="ADAL" clId="{CB3E3BEB-6964-4003-976E-652F74BAE8A4}" dt="2019-02-11T14:19:51.586" v="2758" actId="313"/>
            <ac:spMkLst>
              <pc:docMk/>
              <pc:sldMasterMk cId="1062535230" sldId="2147483648"/>
              <pc:sldLayoutMk cId="2408717723" sldId="2147483656"/>
              <ac:spMk id="6" creationId="{00000000-0000-0000-0000-000000000000}"/>
            </ac:spMkLst>
          </pc:spChg>
          <pc:spChg chg="mod">
            <ac:chgData name="Schillerstrom, Alicia" userId="aadea65f-8560-40c9-8276-a2c738ee0dc9" providerId="ADAL" clId="{CB3E3BEB-6964-4003-976E-652F74BAE8A4}" dt="2019-02-11T14:19:52.025" v="2759" actId="313"/>
            <ac:spMkLst>
              <pc:docMk/>
              <pc:sldMasterMk cId="1062535230" sldId="2147483648"/>
              <pc:sldLayoutMk cId="2408717723" sldId="2147483656"/>
              <ac:spMk id="8" creationId="{00000000-0000-0000-0000-000000000000}"/>
            </ac:spMkLst>
          </pc:spChg>
        </pc:sldLayoutChg>
        <pc:sldLayoutChg chg="modSp">
          <pc:chgData name="Schillerstrom, Alicia" userId="aadea65f-8560-40c9-8276-a2c738ee0dc9" providerId="ADAL" clId="{CB3E3BEB-6964-4003-976E-652F74BAE8A4}" dt="2019-02-11T14:19:52.834" v="2761" actId="313"/>
          <pc:sldLayoutMkLst>
            <pc:docMk/>
            <pc:sldMasterMk cId="1062535230" sldId="2147483648"/>
            <pc:sldLayoutMk cId="2383404604" sldId="2147483657"/>
          </pc:sldLayoutMkLst>
          <pc:spChg chg="mod">
            <ac:chgData name="Schillerstrom, Alicia" userId="aadea65f-8560-40c9-8276-a2c738ee0dc9" providerId="ADAL" clId="{CB3E3BEB-6964-4003-976E-652F74BAE8A4}" dt="2019-02-11T14:19:52.443" v="2760" actId="313"/>
            <ac:spMkLst>
              <pc:docMk/>
              <pc:sldMasterMk cId="1062535230" sldId="2147483648"/>
              <pc:sldLayoutMk cId="2383404604" sldId="2147483657"/>
              <ac:spMk id="6" creationId="{00000000-0000-0000-0000-000000000000}"/>
            </ac:spMkLst>
          </pc:spChg>
          <pc:spChg chg="mod">
            <ac:chgData name="Schillerstrom, Alicia" userId="aadea65f-8560-40c9-8276-a2c738ee0dc9" providerId="ADAL" clId="{CB3E3BEB-6964-4003-976E-652F74BAE8A4}" dt="2019-02-11T14:19:52.834" v="2761" actId="313"/>
            <ac:spMkLst>
              <pc:docMk/>
              <pc:sldMasterMk cId="1062535230" sldId="2147483648"/>
              <pc:sldLayoutMk cId="2383404604" sldId="2147483657"/>
              <ac:spMk id="8" creationId="{00000000-0000-0000-0000-00000000000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91F7F2-E645-4ECD-A81D-09F616D78B09}" type="datetimeFigureOut">
              <a:rPr lang="en-US" smtClean="0"/>
              <a:t>5/13/2019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20E460-2590-473B-9B82-4B72C76F1A9C}" type="slidenum">
              <a:rPr lang="en-US" smtClean="0"/>
              <a:t>‹#›</a:t>
            </a:fld>
            <a:endParaRPr lang="en-US"/>
          </a:p>
        </p:txBody>
      </p:sp>
    </p:spTree>
    <p:extLst>
      <p:ext uri="{BB962C8B-B14F-4D97-AF65-F5344CB8AC3E}">
        <p14:creationId xmlns:p14="http://schemas.microsoft.com/office/powerpoint/2010/main" val="39359988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Unit A1.2.4 Speed Management </a:t>
            </a:r>
          </a:p>
          <a:p>
            <a:r>
              <a:rPr lang="en-US" sz="1200" kern="1200" dirty="0">
                <a:solidFill>
                  <a:schemeClr val="tx1"/>
                </a:solidFill>
                <a:effectLst/>
                <a:latin typeface="+mn-lt"/>
                <a:ea typeface="+mn-ea"/>
                <a:cs typeface="+mn-cs"/>
              </a:rPr>
              <a:t>This unit must teach driver-trainees how to manage speed effectively in response to various road, weather, and traffic conditions. The instruction must include methods for calibrating safe following distances taking into account CMV braking distances under an array of conditions including traffic, weather, and CMV weight and length.</a:t>
            </a:r>
          </a:p>
          <a:p>
            <a:endParaRPr lang="en-US" dirty="0"/>
          </a:p>
        </p:txBody>
      </p:sp>
      <p:sp>
        <p:nvSpPr>
          <p:cNvPr id="4" name="Slide Number Placeholder 3"/>
          <p:cNvSpPr>
            <a:spLocks noGrp="1"/>
          </p:cNvSpPr>
          <p:nvPr>
            <p:ph type="sldNum" sz="quarter" idx="10"/>
          </p:nvPr>
        </p:nvSpPr>
        <p:spPr/>
        <p:txBody>
          <a:bodyPr/>
          <a:lstStyle/>
          <a:p>
            <a:fld id="{4B20E460-2590-473B-9B82-4B72C76F1A9C}" type="slidenum">
              <a:rPr lang="en-US" smtClean="0"/>
              <a:t>3</a:t>
            </a:fld>
            <a:endParaRPr lang="en-US"/>
          </a:p>
        </p:txBody>
      </p:sp>
    </p:spTree>
    <p:extLst>
      <p:ext uri="{BB962C8B-B14F-4D97-AF65-F5344CB8AC3E}">
        <p14:creationId xmlns:p14="http://schemas.microsoft.com/office/powerpoint/2010/main" val="2857009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Proper speed management means operating at the appropriate speed for all road conditions. This includes taking into account the condition of the road, visibility, and traffic speed and flow. </a:t>
            </a:r>
          </a:p>
          <a:p>
            <a:endParaRPr lang="en-US" dirty="0"/>
          </a:p>
          <a:p>
            <a:r>
              <a:rPr lang="en-US" dirty="0"/>
              <a:t>This chapter focuses on the importance of managing your vehicle’s speed in order to stop safely.</a:t>
            </a:r>
          </a:p>
          <a:p>
            <a:endParaRPr lang="en-US" dirty="0"/>
          </a:p>
          <a:p>
            <a:endParaRPr lang="en-US" dirty="0"/>
          </a:p>
          <a:p>
            <a:r>
              <a:rPr lang="en-US" b="1" dirty="0"/>
              <a:t>CLASSROOM RECOMMENDATION</a:t>
            </a:r>
          </a:p>
          <a:p>
            <a:r>
              <a:rPr lang="en-US" dirty="0"/>
              <a:t>Make sure that your students understand that speed management is both a safety and image issue. </a:t>
            </a:r>
          </a:p>
          <a:p>
            <a:endParaRPr lang="en-US" dirty="0"/>
          </a:p>
          <a:p>
            <a:r>
              <a:rPr lang="en-US" dirty="0"/>
              <a:t>As a safety issue, excessive speed and/or driving too fast for conditions are often cited as reasons/causes of accidents. </a:t>
            </a:r>
          </a:p>
          <a:p>
            <a:endParaRPr lang="en-US" dirty="0"/>
          </a:p>
          <a:p>
            <a:r>
              <a:rPr lang="en-US" dirty="0"/>
              <a:t>As an image issue, your future professional drivers need to understand that speeding and other dangerous actions are magnified when operating a tractor-trailer. The actions of a handful of irresponsible drivers who speed can paint a negative picture of all drivers within this industry.</a:t>
            </a:r>
          </a:p>
          <a:p>
            <a:endParaRPr lang="en-US" dirty="0"/>
          </a:p>
          <a:p>
            <a:endParaRPr lang="en-US" dirty="0"/>
          </a:p>
        </p:txBody>
      </p:sp>
      <p:sp>
        <p:nvSpPr>
          <p:cNvPr id="4" name="Slide Number Placeholder 3"/>
          <p:cNvSpPr>
            <a:spLocks noGrp="1"/>
          </p:cNvSpPr>
          <p:nvPr>
            <p:ph type="sldNum" sz="quarter" idx="10"/>
          </p:nvPr>
        </p:nvSpPr>
        <p:spPr/>
        <p:txBody>
          <a:bodyPr/>
          <a:lstStyle/>
          <a:p>
            <a:fld id="{4B20E460-2590-473B-9B82-4B72C76F1A9C}" type="slidenum">
              <a:rPr lang="en-US" smtClean="0"/>
              <a:t>4</a:t>
            </a:fld>
            <a:endParaRPr lang="en-US"/>
          </a:p>
        </p:txBody>
      </p:sp>
    </p:spTree>
    <p:extLst>
      <p:ext uri="{BB962C8B-B14F-4D97-AF65-F5344CB8AC3E}">
        <p14:creationId xmlns:p14="http://schemas.microsoft.com/office/powerpoint/2010/main" val="5301329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Upon completion of this lesson, you will be able to:</a:t>
            </a:r>
          </a:p>
          <a:p>
            <a:endParaRPr lang="en-US" sz="1200" kern="1200" dirty="0">
              <a:solidFill>
                <a:schemeClr val="tx1"/>
              </a:solidFill>
              <a:effectLst/>
              <a:latin typeface="+mn-lt"/>
              <a:ea typeface="+mn-ea"/>
              <a:cs typeface="+mn-cs"/>
            </a:endParaRPr>
          </a:p>
          <a:p>
            <a:pPr marL="685800" lvl="1" indent="-228600">
              <a:buFont typeface="+mj-lt"/>
              <a:buAutoNum type="arabicPeriod"/>
            </a:pPr>
            <a:r>
              <a:rPr lang="en-US" dirty="0"/>
              <a:t>Discuss the three factors that affect your stopping distance </a:t>
            </a:r>
          </a:p>
          <a:p>
            <a:pPr marL="685800" lvl="1" indent="-228600">
              <a:buFont typeface="+mj-lt"/>
              <a:buAutoNum type="arabicPeriod"/>
            </a:pPr>
            <a:r>
              <a:rPr lang="en-US" dirty="0"/>
              <a:t>Recognize ways to manage your vehicle’s speed through curves and on grades </a:t>
            </a:r>
          </a:p>
          <a:p>
            <a:pPr marL="685800" lvl="1" indent="-228600">
              <a:buFont typeface="+mj-lt"/>
              <a:buAutoNum type="arabicPeriod"/>
            </a:pPr>
            <a:r>
              <a:rPr lang="en-US" dirty="0"/>
              <a:t>Describe why you should adjust your speed when you encounter poor road conditions, inclement weather, and heavy traffic </a:t>
            </a:r>
          </a:p>
          <a:p>
            <a:pPr marL="685800" lvl="1" indent="-228600">
              <a:buFont typeface="+mj-lt"/>
              <a:buAutoNum type="arabicPeriod"/>
            </a:pPr>
            <a:r>
              <a:rPr lang="en-US" dirty="0"/>
              <a:t>Explain why maintaining a safe speed is important as a professional driver </a:t>
            </a:r>
          </a:p>
        </p:txBody>
      </p:sp>
      <p:sp>
        <p:nvSpPr>
          <p:cNvPr id="4" name="Slide Number Placeholder 3"/>
          <p:cNvSpPr>
            <a:spLocks noGrp="1"/>
          </p:cNvSpPr>
          <p:nvPr>
            <p:ph type="sldNum" sz="quarter" idx="10"/>
          </p:nvPr>
        </p:nvSpPr>
        <p:spPr/>
        <p:txBody>
          <a:bodyPr/>
          <a:lstStyle/>
          <a:p>
            <a:fld id="{4B20E460-2590-473B-9B82-4B72C76F1A9C}" type="slidenum">
              <a:rPr lang="en-US" smtClean="0"/>
              <a:t>5</a:t>
            </a:fld>
            <a:endParaRPr lang="en-US"/>
          </a:p>
        </p:txBody>
      </p:sp>
    </p:spTree>
    <p:extLst>
      <p:ext uri="{BB962C8B-B14F-4D97-AF65-F5344CB8AC3E}">
        <p14:creationId xmlns:p14="http://schemas.microsoft.com/office/powerpoint/2010/main" val="11184503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Stopping Distance</a:t>
            </a:r>
          </a:p>
          <a:p>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RANGE RECOMMENDATION</a:t>
            </a:r>
          </a:p>
          <a:p>
            <a:r>
              <a:rPr lang="en-US" sz="1200" b="1" kern="1200" dirty="0">
                <a:solidFill>
                  <a:schemeClr val="tx1"/>
                </a:solidFill>
                <a:effectLst/>
                <a:latin typeface="+mn-lt"/>
                <a:ea typeface="+mn-ea"/>
                <a:cs typeface="+mn-cs"/>
              </a:rPr>
              <a:t>Stopping distance</a:t>
            </a:r>
          </a:p>
          <a:p>
            <a:r>
              <a:rPr lang="en-US" sz="1200" kern="1200" dirty="0">
                <a:solidFill>
                  <a:schemeClr val="tx1"/>
                </a:solidFill>
                <a:effectLst/>
                <a:latin typeface="+mn-lt"/>
                <a:ea typeface="+mn-ea"/>
                <a:cs typeface="+mn-cs"/>
              </a:rPr>
              <a:t>In this exercise, an instructor or student accompanied by an instructor will perform four runs of varying speeds (10 mph, 15 mph, 20 mph, 25 mph) on the same course to demonstrate the effect speed plays on stopping distance. The other students will observe this exercise from a safe distance with an instructor providing instruction on the relationship of speed to driver perception distance, reaction distance, vehicle braking distance, and total stopping distance.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On each trip down the course, once the vehicle has reached the appropriate speed, the driver will be instructed to stop as quickly as possible. Mark the points where the driver is told to brake, where he or she hits the brakes, and where the vehicle finally comes to a complete stop.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Once all four runs have been completed, compare the differences for each run.</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VIDEO</a:t>
            </a:r>
          </a:p>
          <a:p>
            <a:r>
              <a:rPr lang="en-US" sz="1200" kern="1200" dirty="0">
                <a:solidFill>
                  <a:schemeClr val="tx1"/>
                </a:solidFill>
                <a:effectLst/>
                <a:latin typeface="+mn-lt"/>
                <a:ea typeface="+mn-ea"/>
                <a:cs typeface="+mn-cs"/>
              </a:rPr>
              <a:t>11.1 — Stopping Distance</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B20E460-2590-473B-9B82-4B72C76F1A9C}" type="slidenum">
              <a:rPr lang="en-US" smtClean="0"/>
              <a:t>6</a:t>
            </a:fld>
            <a:endParaRPr lang="en-US"/>
          </a:p>
        </p:txBody>
      </p:sp>
    </p:spTree>
    <p:extLst>
      <p:ext uri="{BB962C8B-B14F-4D97-AF65-F5344CB8AC3E}">
        <p14:creationId xmlns:p14="http://schemas.microsoft.com/office/powerpoint/2010/main" val="403933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should always be able to stop within your field of vision. In other words, you should be able to stop within the distance you can see ahead.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order to manage speed, you need to understand the three factors involved in stopping a vehicle:</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Perception distance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Reaction distance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Braking distance</a:t>
            </a:r>
          </a:p>
          <a:p>
            <a:endParaRPr lang="en-US" dirty="0"/>
          </a:p>
        </p:txBody>
      </p:sp>
      <p:sp>
        <p:nvSpPr>
          <p:cNvPr id="4" name="Slide Number Placeholder 3"/>
          <p:cNvSpPr>
            <a:spLocks noGrp="1"/>
          </p:cNvSpPr>
          <p:nvPr>
            <p:ph type="sldNum" sz="quarter" idx="10"/>
          </p:nvPr>
        </p:nvSpPr>
        <p:spPr/>
        <p:txBody>
          <a:bodyPr/>
          <a:lstStyle/>
          <a:p>
            <a:fld id="{4B20E460-2590-473B-9B82-4B72C76F1A9C}" type="slidenum">
              <a:rPr lang="en-US" smtClean="0"/>
              <a:t>7</a:t>
            </a:fld>
            <a:endParaRPr lang="en-US"/>
          </a:p>
        </p:txBody>
      </p:sp>
    </p:spTree>
    <p:extLst>
      <p:ext uri="{BB962C8B-B14F-4D97-AF65-F5344CB8AC3E}">
        <p14:creationId xmlns:p14="http://schemas.microsoft.com/office/powerpoint/2010/main" val="21991366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Perception distance is the distance a vehicle travels from the time you see a hazard until your brain recognizes it. The perception time for an alert driver is approximately 1¾ of a second. At 55 mph, a commercial motor vehicle (CMV) travels roughly 145 feet in that amount of time.</a:t>
            </a:r>
          </a:p>
        </p:txBody>
      </p:sp>
      <p:sp>
        <p:nvSpPr>
          <p:cNvPr id="4" name="Slide Number Placeholder 3"/>
          <p:cNvSpPr>
            <a:spLocks noGrp="1"/>
          </p:cNvSpPr>
          <p:nvPr>
            <p:ph type="sldNum" sz="quarter" idx="10"/>
          </p:nvPr>
        </p:nvSpPr>
        <p:spPr/>
        <p:txBody>
          <a:bodyPr/>
          <a:lstStyle/>
          <a:p>
            <a:fld id="{4B20E460-2590-473B-9B82-4B72C76F1A9C}" type="slidenum">
              <a:rPr lang="en-US" smtClean="0"/>
              <a:t>8</a:t>
            </a:fld>
            <a:endParaRPr lang="en-US"/>
          </a:p>
        </p:txBody>
      </p:sp>
    </p:spTree>
    <p:extLst>
      <p:ext uri="{BB962C8B-B14F-4D97-AF65-F5344CB8AC3E}">
        <p14:creationId xmlns:p14="http://schemas.microsoft.com/office/powerpoint/2010/main" val="1261862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Reaction distance is the distance a vehicle travels from the time your brain tells your foot to move from the accelerator until your foot hits the brake pedal. The average driver has a reaction time of ¾ of a second. At 55 mph, that accounts for an additional 60 feet traveled.</a:t>
            </a:r>
          </a:p>
        </p:txBody>
      </p:sp>
      <p:sp>
        <p:nvSpPr>
          <p:cNvPr id="4" name="Slide Number Placeholder 3"/>
          <p:cNvSpPr>
            <a:spLocks noGrp="1"/>
          </p:cNvSpPr>
          <p:nvPr>
            <p:ph type="sldNum" sz="quarter" idx="10"/>
          </p:nvPr>
        </p:nvSpPr>
        <p:spPr/>
        <p:txBody>
          <a:bodyPr/>
          <a:lstStyle/>
          <a:p>
            <a:fld id="{4B20E460-2590-473B-9B82-4B72C76F1A9C}" type="slidenum">
              <a:rPr lang="en-US" smtClean="0"/>
              <a:t>9</a:t>
            </a:fld>
            <a:endParaRPr lang="en-US"/>
          </a:p>
        </p:txBody>
      </p:sp>
    </p:spTree>
    <p:extLst>
      <p:ext uri="{BB962C8B-B14F-4D97-AF65-F5344CB8AC3E}">
        <p14:creationId xmlns:p14="http://schemas.microsoft.com/office/powerpoint/2010/main" val="17335696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Braking distance is the distance it takes a vehicle to stop once the brakes have been applied. Braking distance is affected by weight, length, and speed of the vehicle, as well as road and weather conditions. </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Weight</a:t>
            </a:r>
            <a:r>
              <a:rPr lang="en-US" sz="1200" kern="1200" dirty="0">
                <a:solidFill>
                  <a:schemeClr val="tx1"/>
                </a:solidFill>
                <a:effectLst/>
                <a:latin typeface="+mn-lt"/>
                <a:ea typeface="+mn-ea"/>
                <a:cs typeface="+mn-cs"/>
              </a:rPr>
              <a:t>. The heavier the CMV, the more work the brakes have to do to stop it. But, brakes, tires, springs, and shock absorbers on heavy vehicles are designed to work best when the vehicle is fully loaded. Empty CMVs require greater stopping distances, as an empty vehicle has less traction than a full vehicle. </a:t>
            </a: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Length. </a:t>
            </a:r>
            <a:r>
              <a:rPr lang="en-US" sz="1200" kern="1200" dirty="0">
                <a:solidFill>
                  <a:schemeClr val="tx1"/>
                </a:solidFill>
                <a:effectLst/>
                <a:latin typeface="+mn-lt"/>
                <a:ea typeface="+mn-ea"/>
                <a:cs typeface="+mn-cs"/>
              </a:rPr>
              <a:t>The longer the vehicle, the more space it needs to stop. For example, a 40-foot truck, traveling at 40 mph needs at least four seconds of space, a 60-foot truck at the same speed needs at least six seconds of space. </a:t>
            </a: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Speed. </a:t>
            </a:r>
            <a:r>
              <a:rPr lang="en-US" sz="1200" kern="1200" dirty="0">
                <a:solidFill>
                  <a:schemeClr val="tx1"/>
                </a:solidFill>
                <a:effectLst/>
                <a:latin typeface="+mn-lt"/>
                <a:ea typeface="+mn-ea"/>
                <a:cs typeface="+mn-cs"/>
              </a:rPr>
              <a:t>The faster you drive, the greater your braking distance. When traveling at 60 mph, the braking distance is nine times greater than when traveling an 20 mph. </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B20E460-2590-473B-9B82-4B72C76F1A9C}" type="slidenum">
              <a:rPr lang="en-US" smtClean="0"/>
              <a:t>10</a:t>
            </a:fld>
            <a:endParaRPr lang="en-US"/>
          </a:p>
        </p:txBody>
      </p:sp>
    </p:spTree>
    <p:extLst>
      <p:ext uri="{BB962C8B-B14F-4D97-AF65-F5344CB8AC3E}">
        <p14:creationId xmlns:p14="http://schemas.microsoft.com/office/powerpoint/2010/main" val="27857800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If your vehicle has air brakes, as most CMVs do, there could be another ½ second delay before your brakes engage. In that time, your CMV will travel another 30 feet or so.</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CALLOUT: This delay is often referred to as brake lag.</a:t>
            </a:r>
          </a:p>
        </p:txBody>
      </p:sp>
      <p:sp>
        <p:nvSpPr>
          <p:cNvPr id="4" name="Slide Number Placeholder 3"/>
          <p:cNvSpPr>
            <a:spLocks noGrp="1"/>
          </p:cNvSpPr>
          <p:nvPr>
            <p:ph type="sldNum" sz="quarter" idx="10"/>
          </p:nvPr>
        </p:nvSpPr>
        <p:spPr/>
        <p:txBody>
          <a:bodyPr/>
          <a:lstStyle/>
          <a:p>
            <a:fld id="{4B20E460-2590-473B-9B82-4B72C76F1A9C}" type="slidenum">
              <a:rPr lang="en-US" smtClean="0"/>
              <a:t>11</a:t>
            </a:fld>
            <a:endParaRPr lang="en-US"/>
          </a:p>
        </p:txBody>
      </p:sp>
    </p:spTree>
    <p:extLst>
      <p:ext uri="{BB962C8B-B14F-4D97-AF65-F5344CB8AC3E}">
        <p14:creationId xmlns:p14="http://schemas.microsoft.com/office/powerpoint/2010/main" val="32291926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add together the perception, reaction, and braking distance, a loaded CMV traveling at 55 miles per hour in ideal conditions could travel a total distance of 450 feet and take about seven seconds to stop. When traveling at higher speeds that stopping distance will be even greater.</a:t>
            </a:r>
          </a:p>
        </p:txBody>
      </p:sp>
      <p:sp>
        <p:nvSpPr>
          <p:cNvPr id="4" name="Slide Number Placeholder 3"/>
          <p:cNvSpPr>
            <a:spLocks noGrp="1"/>
          </p:cNvSpPr>
          <p:nvPr>
            <p:ph type="sldNum" sz="quarter" idx="10"/>
          </p:nvPr>
        </p:nvSpPr>
        <p:spPr/>
        <p:txBody>
          <a:bodyPr/>
          <a:lstStyle/>
          <a:p>
            <a:fld id="{4B20E460-2590-473B-9B82-4B72C76F1A9C}" type="slidenum">
              <a:rPr lang="en-US" smtClean="0"/>
              <a:t>12</a:t>
            </a:fld>
            <a:endParaRPr lang="en-US"/>
          </a:p>
        </p:txBody>
      </p:sp>
    </p:spTree>
    <p:extLst>
      <p:ext uri="{BB962C8B-B14F-4D97-AF65-F5344CB8AC3E}">
        <p14:creationId xmlns:p14="http://schemas.microsoft.com/office/powerpoint/2010/main" val="31159757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Road Design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RANGE RECOMMENDATION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Vehicle maneuverability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this exercise, a student driver, accompanied by an instructor, will perform three runs of varying speeds (10 mph, 15 mph, 20 mph) on a serpentine course. Make sure you use the same driver for all three runs to assure consistency, as student skill may vary. The other students should observe this exercise from a safe distance with an instructor pointing out the differences in vehicle maneuverability in each run.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After the demonstration, discuss the effects speed had on vehicle maneuverability.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B20E460-2590-473B-9B82-4B72C76F1A9C}" type="slidenum">
              <a:rPr lang="en-US" smtClean="0"/>
              <a:t>13</a:t>
            </a:fld>
            <a:endParaRPr lang="en-US"/>
          </a:p>
        </p:txBody>
      </p:sp>
    </p:spTree>
    <p:extLst>
      <p:ext uri="{BB962C8B-B14F-4D97-AF65-F5344CB8AC3E}">
        <p14:creationId xmlns:p14="http://schemas.microsoft.com/office/powerpoint/2010/main" val="15398385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 road is designed will also play a part in how you manage your vehicle’s speed. When operating a CMV on a curve or grade, you will need to take factors into consideration that you may not have to address when operating your car or truck.</a:t>
            </a:r>
          </a:p>
        </p:txBody>
      </p:sp>
      <p:sp>
        <p:nvSpPr>
          <p:cNvPr id="4" name="Slide Number Placeholder 3"/>
          <p:cNvSpPr>
            <a:spLocks noGrp="1"/>
          </p:cNvSpPr>
          <p:nvPr>
            <p:ph type="sldNum" sz="quarter" idx="10"/>
          </p:nvPr>
        </p:nvSpPr>
        <p:spPr/>
        <p:txBody>
          <a:bodyPr/>
          <a:lstStyle/>
          <a:p>
            <a:fld id="{4B20E460-2590-473B-9B82-4B72C76F1A9C}" type="slidenum">
              <a:rPr lang="en-US" smtClean="0"/>
              <a:t>14</a:t>
            </a:fld>
            <a:endParaRPr lang="en-US"/>
          </a:p>
        </p:txBody>
      </p:sp>
    </p:spTree>
    <p:extLst>
      <p:ext uri="{BB962C8B-B14F-4D97-AF65-F5344CB8AC3E}">
        <p14:creationId xmlns:p14="http://schemas.microsoft.com/office/powerpoint/2010/main" val="33089388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posted speed limits on curves are designed with cars in mind. Driving a tractor-trailer through a curve too fast (at or above the posted speed limit) can cause several problems, including skidding off the road or rolling the vehicle over.</a:t>
            </a:r>
          </a:p>
          <a:p>
            <a:endParaRPr lang="en-US" dirty="0"/>
          </a:p>
          <a:p>
            <a:r>
              <a:rPr lang="en-US" dirty="0"/>
              <a:t>Slow to a safe speed before entering a curve, at least five mph below the posted speed limit. Slow down as needed, but keep in mind that braking in a curve can be dangerous. It is easier to lock your vehicle’s wheels and cause a skid. </a:t>
            </a:r>
          </a:p>
          <a:p>
            <a:endParaRPr lang="en-US" dirty="0"/>
          </a:p>
          <a:p>
            <a:r>
              <a:rPr lang="en-US" dirty="0"/>
              <a:t>Never exceed the posted speed limit in a curve. Also, to help maintain vehicle control, be in a gear that will let you accelerate slightly as you go through the curve.</a:t>
            </a:r>
          </a:p>
          <a:p>
            <a:endParaRPr lang="en-US" dirty="0"/>
          </a:p>
        </p:txBody>
      </p:sp>
      <p:sp>
        <p:nvSpPr>
          <p:cNvPr id="4" name="Slide Number Placeholder 3"/>
          <p:cNvSpPr>
            <a:spLocks noGrp="1"/>
          </p:cNvSpPr>
          <p:nvPr>
            <p:ph type="sldNum" sz="quarter" idx="10"/>
          </p:nvPr>
        </p:nvSpPr>
        <p:spPr/>
        <p:txBody>
          <a:bodyPr/>
          <a:lstStyle/>
          <a:p>
            <a:fld id="{4B20E460-2590-473B-9B82-4B72C76F1A9C}" type="slidenum">
              <a:rPr lang="en-US" smtClean="0"/>
              <a:t>15</a:t>
            </a:fld>
            <a:endParaRPr lang="en-US"/>
          </a:p>
        </p:txBody>
      </p:sp>
    </p:spTree>
    <p:extLst>
      <p:ext uri="{BB962C8B-B14F-4D97-AF65-F5344CB8AC3E}">
        <p14:creationId xmlns:p14="http://schemas.microsoft.com/office/powerpoint/2010/main" val="35624135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Gravity and vehicle weight play a part in speed management when driving on upgrades and downgrades. </a:t>
            </a:r>
          </a:p>
          <a:p>
            <a:endParaRPr lang="en-US" dirty="0"/>
          </a:p>
          <a:p>
            <a:r>
              <a:rPr lang="en-US" dirty="0"/>
              <a:t>On an upgrade, your vehicle has to work harder to fight the pull of gravity and maintain its speed. To maintain speed, you must place more pressure on the accelerator, and/or possibly shift to a lower gear. </a:t>
            </a:r>
          </a:p>
          <a:p>
            <a:endParaRPr lang="en-US" dirty="0"/>
          </a:p>
          <a:p>
            <a:r>
              <a:rPr lang="en-US" dirty="0"/>
              <a:t>On a downgrade, your vehicle is working with gravity, resulting in an increase in speed. Vehicle weight also has an impact on truck speeds going down a grade. Heavier trucks want to accelerate faster than lighter ones. You must use care in maintaining a safe and even speed.</a:t>
            </a:r>
          </a:p>
          <a:p>
            <a:endParaRPr lang="en-US" dirty="0"/>
          </a:p>
        </p:txBody>
      </p:sp>
      <p:sp>
        <p:nvSpPr>
          <p:cNvPr id="4" name="Slide Number Placeholder 3"/>
          <p:cNvSpPr>
            <a:spLocks noGrp="1"/>
          </p:cNvSpPr>
          <p:nvPr>
            <p:ph type="sldNum" sz="quarter" idx="10"/>
          </p:nvPr>
        </p:nvSpPr>
        <p:spPr/>
        <p:txBody>
          <a:bodyPr/>
          <a:lstStyle/>
          <a:p>
            <a:fld id="{4B20E460-2590-473B-9B82-4B72C76F1A9C}" type="slidenum">
              <a:rPr lang="en-US" smtClean="0"/>
              <a:t>16</a:t>
            </a:fld>
            <a:endParaRPr lang="en-US"/>
          </a:p>
        </p:txBody>
      </p:sp>
    </p:spTree>
    <p:extLst>
      <p:ext uri="{BB962C8B-B14F-4D97-AF65-F5344CB8AC3E}">
        <p14:creationId xmlns:p14="http://schemas.microsoft.com/office/powerpoint/2010/main" val="8595077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Road Conditions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VIDEO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11.2 — Road Hazards</a:t>
            </a:r>
          </a:p>
          <a:p>
            <a:endParaRPr lang="en-US" dirty="0"/>
          </a:p>
        </p:txBody>
      </p:sp>
      <p:sp>
        <p:nvSpPr>
          <p:cNvPr id="4" name="Slide Number Placeholder 3"/>
          <p:cNvSpPr>
            <a:spLocks noGrp="1"/>
          </p:cNvSpPr>
          <p:nvPr>
            <p:ph type="sldNum" sz="quarter" idx="10"/>
          </p:nvPr>
        </p:nvSpPr>
        <p:spPr/>
        <p:txBody>
          <a:bodyPr/>
          <a:lstStyle/>
          <a:p>
            <a:fld id="{4B20E460-2590-473B-9B82-4B72C76F1A9C}" type="slidenum">
              <a:rPr lang="en-US" smtClean="0"/>
              <a:t>17</a:t>
            </a:fld>
            <a:endParaRPr lang="en-US"/>
          </a:p>
        </p:txBody>
      </p:sp>
    </p:spTree>
    <p:extLst>
      <p:ext uri="{BB962C8B-B14F-4D97-AF65-F5344CB8AC3E}">
        <p14:creationId xmlns:p14="http://schemas.microsoft.com/office/powerpoint/2010/main" val="6803980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condition of the road will play a part in determining a safe speed to travel. If you encounter any of the following, you should slow down and use extra caution.</a:t>
            </a:r>
            <a:endParaRPr lang="en-US" dirty="0"/>
          </a:p>
        </p:txBody>
      </p:sp>
      <p:sp>
        <p:nvSpPr>
          <p:cNvPr id="4" name="Slide Number Placeholder 3"/>
          <p:cNvSpPr>
            <a:spLocks noGrp="1"/>
          </p:cNvSpPr>
          <p:nvPr>
            <p:ph type="sldNum" sz="quarter" idx="10"/>
          </p:nvPr>
        </p:nvSpPr>
        <p:spPr/>
        <p:txBody>
          <a:bodyPr/>
          <a:lstStyle/>
          <a:p>
            <a:fld id="{4B20E460-2590-473B-9B82-4B72C76F1A9C}" type="slidenum">
              <a:rPr lang="en-US" smtClean="0"/>
              <a:t>18</a:t>
            </a:fld>
            <a:endParaRPr lang="en-US"/>
          </a:p>
        </p:txBody>
      </p:sp>
    </p:spTree>
    <p:extLst>
      <p:ext uri="{BB962C8B-B14F-4D97-AF65-F5344CB8AC3E}">
        <p14:creationId xmlns:p14="http://schemas.microsoft.com/office/powerpoint/2010/main" val="8937775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There are times when you will encounter the pavement dropping off sharply at the edge of the road. Driving too near the edge of the road can tilt your vehicle toward the side of the road. This can make it difficult to steer your vehicle should you cross the drop-off when going off the road or trying to return to the road.</a:t>
            </a:r>
          </a:p>
          <a:p>
            <a:endParaRPr lang="en-US" dirty="0"/>
          </a:p>
        </p:txBody>
      </p:sp>
      <p:sp>
        <p:nvSpPr>
          <p:cNvPr id="4" name="Slide Number Placeholder 3"/>
          <p:cNvSpPr>
            <a:spLocks noGrp="1"/>
          </p:cNvSpPr>
          <p:nvPr>
            <p:ph type="sldNum" sz="quarter" idx="10"/>
          </p:nvPr>
        </p:nvSpPr>
        <p:spPr/>
        <p:txBody>
          <a:bodyPr/>
          <a:lstStyle/>
          <a:p>
            <a:fld id="{4B20E460-2590-473B-9B82-4B72C76F1A9C}" type="slidenum">
              <a:rPr lang="en-US" smtClean="0"/>
              <a:t>19</a:t>
            </a:fld>
            <a:endParaRPr lang="en-US"/>
          </a:p>
        </p:txBody>
      </p:sp>
    </p:spTree>
    <p:extLst>
      <p:ext uri="{BB962C8B-B14F-4D97-AF65-F5344CB8AC3E}">
        <p14:creationId xmlns:p14="http://schemas.microsoft.com/office/powerpoint/2010/main" val="23440346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Things that have fallen onto the road can be a danger to you and other motorists. They can be a danger to your tires and wheel rims and can get caught between dual tires. Foreign objects in the road can also cause damage to electrical and brake lines.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Though an object may appear to be harmless, you cannot be certain. That box or bag that appears to be empty may contain something that could cause damage to your vehicle.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B20E460-2590-473B-9B82-4B72C76F1A9C}" type="slidenum">
              <a:rPr lang="en-US" smtClean="0"/>
              <a:t>20</a:t>
            </a:fld>
            <a:endParaRPr lang="en-US"/>
          </a:p>
        </p:txBody>
      </p:sp>
    </p:spTree>
    <p:extLst>
      <p:ext uri="{BB962C8B-B14F-4D97-AF65-F5344CB8AC3E}">
        <p14:creationId xmlns:p14="http://schemas.microsoft.com/office/powerpoint/2010/main" val="30834575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Road construction poses its own set of hazards. Narrower lanes, sharp turns, and uneven surfaces are all hazards experienced in a work zone.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Watch for construction workers and pay attention to other drivers who may be distracted.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Reduced speed limits are also posted in work zones. Make sure you travel at or below the posted speed limit. Many states have enhanced penalties for exceeding the speed limit in a work zone.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B20E460-2590-473B-9B82-4B72C76F1A9C}" type="slidenum">
              <a:rPr lang="en-US" smtClean="0"/>
              <a:t>21</a:t>
            </a:fld>
            <a:endParaRPr lang="en-US"/>
          </a:p>
        </p:txBody>
      </p:sp>
    </p:spTree>
    <p:extLst>
      <p:ext uri="{BB962C8B-B14F-4D97-AF65-F5344CB8AC3E}">
        <p14:creationId xmlns:p14="http://schemas.microsoft.com/office/powerpoint/2010/main" val="19618523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Weather Conditions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VIDEO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11.3 — Weather Conditions</a:t>
            </a:r>
          </a:p>
          <a:p>
            <a:endParaRPr lang="en-US" dirty="0"/>
          </a:p>
        </p:txBody>
      </p:sp>
      <p:sp>
        <p:nvSpPr>
          <p:cNvPr id="4" name="Slide Number Placeholder 3"/>
          <p:cNvSpPr>
            <a:spLocks noGrp="1"/>
          </p:cNvSpPr>
          <p:nvPr>
            <p:ph type="sldNum" sz="quarter" idx="10"/>
          </p:nvPr>
        </p:nvSpPr>
        <p:spPr/>
        <p:txBody>
          <a:bodyPr/>
          <a:lstStyle/>
          <a:p>
            <a:fld id="{4B20E460-2590-473B-9B82-4B72C76F1A9C}" type="slidenum">
              <a:rPr lang="en-US" smtClean="0"/>
              <a:t>22</a:t>
            </a:fld>
            <a:endParaRPr lang="en-US"/>
          </a:p>
        </p:txBody>
      </p:sp>
    </p:spTree>
    <p:extLst>
      <p:ext uri="{BB962C8B-B14F-4D97-AF65-F5344CB8AC3E}">
        <p14:creationId xmlns:p14="http://schemas.microsoft.com/office/powerpoint/2010/main" val="18479533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Traction and visibility are two factors that are affected by extreme weather conditions. Traction is necessary for vehicle control. The less friction between a vehicle’s tires and the road, the less traction. Certain road conditions reduce traction and lower speeds are necessary.</a:t>
            </a:r>
          </a:p>
          <a:p>
            <a:endParaRPr lang="en-US" dirty="0"/>
          </a:p>
          <a:p>
            <a:r>
              <a:rPr lang="en-US" dirty="0"/>
              <a:t>When driving in poor weather conditions such as rain, fog, or snow, or when driving at night, you will need to slow down so you can stop your vehicle within your field of vision.</a:t>
            </a:r>
          </a:p>
        </p:txBody>
      </p:sp>
      <p:sp>
        <p:nvSpPr>
          <p:cNvPr id="4" name="Slide Number Placeholder 3"/>
          <p:cNvSpPr>
            <a:spLocks noGrp="1"/>
          </p:cNvSpPr>
          <p:nvPr>
            <p:ph type="sldNum" sz="quarter" idx="10"/>
          </p:nvPr>
        </p:nvSpPr>
        <p:spPr/>
        <p:txBody>
          <a:bodyPr/>
          <a:lstStyle/>
          <a:p>
            <a:fld id="{4B20E460-2590-473B-9B82-4B72C76F1A9C}" type="slidenum">
              <a:rPr lang="en-US" smtClean="0"/>
              <a:t>23</a:t>
            </a:fld>
            <a:endParaRPr lang="en-US"/>
          </a:p>
        </p:txBody>
      </p:sp>
    </p:spTree>
    <p:extLst>
      <p:ext uri="{BB962C8B-B14F-4D97-AF65-F5344CB8AC3E}">
        <p14:creationId xmlns:p14="http://schemas.microsoft.com/office/powerpoint/2010/main" val="5594624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Rain can affect a vehicle’s traction. As rain begins to fall, it mixes with oils on the road, causing them to rise to the road’s surface. Until enough rainfall breaks down and washes them away, there will be a layer of slippery oil between a vehicle’s tires and the road. This condition can last anywhere from a few minutes to a few hours. </a:t>
            </a:r>
          </a:p>
          <a:p>
            <a:endParaRPr lang="en-US" dirty="0"/>
          </a:p>
          <a:p>
            <a:r>
              <a:rPr lang="en-US" dirty="0"/>
              <a:t>New pavement is more slippery when wet than old pavement. New pavement has a greater concentration of oils that have yet to be washed away by years of rain. White foam on the road is an indication of oil and water mixing, a clue that the road surface is slippery. </a:t>
            </a:r>
          </a:p>
          <a:p>
            <a:endParaRPr lang="en-US" dirty="0"/>
          </a:p>
          <a:p>
            <a:r>
              <a:rPr lang="en-US" dirty="0"/>
              <a:t>Heavy rain can cause a vehicle to hydroplane or cause the vehicle’s tires to lose traction and skim along the water’s surface. When a vehicle hydroplanes, its tires are not in contact with the road and traction is lost, resulting in a loss of vehicle control. If recent rainfall has been heavy, approach standing water with caution. When it rains, vehicle speeds should be reduced by at least one-third.</a:t>
            </a:r>
          </a:p>
          <a:p>
            <a:endParaRPr lang="en-US" dirty="0"/>
          </a:p>
        </p:txBody>
      </p:sp>
      <p:sp>
        <p:nvSpPr>
          <p:cNvPr id="4" name="Slide Number Placeholder 3"/>
          <p:cNvSpPr>
            <a:spLocks noGrp="1"/>
          </p:cNvSpPr>
          <p:nvPr>
            <p:ph type="sldNum" sz="quarter" idx="10"/>
          </p:nvPr>
        </p:nvSpPr>
        <p:spPr/>
        <p:txBody>
          <a:bodyPr/>
          <a:lstStyle/>
          <a:p>
            <a:fld id="{4B20E460-2590-473B-9B82-4B72C76F1A9C}" type="slidenum">
              <a:rPr lang="en-US" smtClean="0"/>
              <a:t>24</a:t>
            </a:fld>
            <a:endParaRPr lang="en-US"/>
          </a:p>
        </p:txBody>
      </p:sp>
    </p:spTree>
    <p:extLst>
      <p:ext uri="{BB962C8B-B14F-4D97-AF65-F5344CB8AC3E}">
        <p14:creationId xmlns:p14="http://schemas.microsoft.com/office/powerpoint/2010/main" val="21351503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Fog is the most common visibility challenge you’ll face when driving. Fog limits your ability to see far enough ahead and to judge distances. It also limits the ability of other drivers to see you. </a:t>
            </a:r>
          </a:p>
          <a:p>
            <a:endParaRPr lang="en-US" dirty="0"/>
          </a:p>
          <a:p>
            <a:r>
              <a:rPr lang="en-US" dirty="0"/>
              <a:t>Fog is often unexpected, and visibility can deteriorate quickly. If you come upon fog, reduce your vehicle speed, use low beam headlights, drive within the range of your headlights, and never assume the fog will clear once you have entered it.</a:t>
            </a:r>
          </a:p>
          <a:p>
            <a:endParaRPr lang="en-US" dirty="0"/>
          </a:p>
        </p:txBody>
      </p:sp>
      <p:sp>
        <p:nvSpPr>
          <p:cNvPr id="4" name="Slide Number Placeholder 3"/>
          <p:cNvSpPr>
            <a:spLocks noGrp="1"/>
          </p:cNvSpPr>
          <p:nvPr>
            <p:ph type="sldNum" sz="quarter" idx="10"/>
          </p:nvPr>
        </p:nvSpPr>
        <p:spPr/>
        <p:txBody>
          <a:bodyPr/>
          <a:lstStyle/>
          <a:p>
            <a:fld id="{4B20E460-2590-473B-9B82-4B72C76F1A9C}" type="slidenum">
              <a:rPr lang="en-US" smtClean="0"/>
              <a:t>25</a:t>
            </a:fld>
            <a:endParaRPr lang="en-US"/>
          </a:p>
        </p:txBody>
      </p:sp>
    </p:spTree>
    <p:extLst>
      <p:ext uri="{BB962C8B-B14F-4D97-AF65-F5344CB8AC3E}">
        <p14:creationId xmlns:p14="http://schemas.microsoft.com/office/powerpoint/2010/main" val="39705922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Snow causes reduced traction and limited visibility. Light, powdery snow can cover the road and form a slick, smooth surface. A heavier, slushy snow can affect vehicle control. If the snow becomes hard packed, it can form an icy surface. </a:t>
            </a:r>
          </a:p>
          <a:p>
            <a:endParaRPr lang="en-US" dirty="0"/>
          </a:p>
          <a:p>
            <a:r>
              <a:rPr lang="en-US" dirty="0"/>
              <a:t>Vehicle speeds should be reduced by at least one-half in snowy conditions. Remember, when determining vehicle speed in snowy conditions, you must be confident that you can safely stop and maneuver based on road conditions.</a:t>
            </a:r>
          </a:p>
          <a:p>
            <a:endParaRPr lang="en-US" dirty="0"/>
          </a:p>
        </p:txBody>
      </p:sp>
      <p:sp>
        <p:nvSpPr>
          <p:cNvPr id="4" name="Slide Number Placeholder 3"/>
          <p:cNvSpPr>
            <a:spLocks noGrp="1"/>
          </p:cNvSpPr>
          <p:nvPr>
            <p:ph type="sldNum" sz="quarter" idx="10"/>
          </p:nvPr>
        </p:nvSpPr>
        <p:spPr/>
        <p:txBody>
          <a:bodyPr/>
          <a:lstStyle/>
          <a:p>
            <a:fld id="{4B20E460-2590-473B-9B82-4B72C76F1A9C}" type="slidenum">
              <a:rPr lang="en-US" smtClean="0"/>
              <a:t>26</a:t>
            </a:fld>
            <a:endParaRPr lang="en-US"/>
          </a:p>
        </p:txBody>
      </p:sp>
    </p:spTree>
    <p:extLst>
      <p:ext uri="{BB962C8B-B14F-4D97-AF65-F5344CB8AC3E}">
        <p14:creationId xmlns:p14="http://schemas.microsoft.com/office/powerpoint/2010/main" val="24304582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Ice-covered roads can be even more dangerous than snow-covered roads. When temperatures are near freezing, you have to be alert to the potential for black ice. Black ice forms when temperatures drop rapidly and moisture on the road freezes into a smooth, nearly invisible, slippery surface. In black ice conditions, the road appears to be wet, when actually it is icy.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check for ice formation, feel the front of the vehicle’s mirrors or antenna. If ice is forming there, it is also forming on the road. Also watch the spray off of other vehicles. If the spray stops, ice may be forming.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At the very least, you should slow your vehicle speed by one-half in icy conditions. As with snowy conditions, when determining vehicle speed, you must be confident that you can safely stop and maneuver based on road conditions. If conditions seem too hazardous, get off the road and find a safe place to stop until the weather improves.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the temperature drops, bridges can freeze before the road does. If slippery conditions are likely, avoid any change (acceleration, shifting, or braking) in driving habits while crossing a bridge. Maintain a smooth and steady speed.</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B20E460-2590-473B-9B82-4B72C76F1A9C}" type="slidenum">
              <a:rPr lang="en-US" smtClean="0"/>
              <a:t>27</a:t>
            </a:fld>
            <a:endParaRPr lang="en-US"/>
          </a:p>
        </p:txBody>
      </p:sp>
    </p:spTree>
    <p:extLst>
      <p:ext uri="{BB962C8B-B14F-4D97-AF65-F5344CB8AC3E}">
        <p14:creationId xmlns:p14="http://schemas.microsoft.com/office/powerpoint/2010/main" val="23160317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At night, hazards aren’t as easy to see, and you may not recognize them as quickly as you would during the day. Because of this, you should reduce vehicle speed, increase following distance, and drive within the range of your headlights. Over driving the headlights can adversely affect visibility as well as your ability to stop for hazards.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rounding a curve, headlights shine straight ahead (off the road) reducing vision. Reducing vehicle speed is the best way to deal with curves.</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B20E460-2590-473B-9B82-4B72C76F1A9C}" type="slidenum">
              <a:rPr lang="en-US" smtClean="0"/>
              <a:t>28</a:t>
            </a:fld>
            <a:endParaRPr lang="en-US"/>
          </a:p>
        </p:txBody>
      </p:sp>
    </p:spTree>
    <p:extLst>
      <p:ext uri="{BB962C8B-B14F-4D97-AF65-F5344CB8AC3E}">
        <p14:creationId xmlns:p14="http://schemas.microsoft.com/office/powerpoint/2010/main" val="7378424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Heavy Traffic</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B20E460-2590-473B-9B82-4B72C76F1A9C}" type="slidenum">
              <a:rPr lang="en-US" smtClean="0"/>
              <a:t>29</a:t>
            </a:fld>
            <a:endParaRPr lang="en-US"/>
          </a:p>
        </p:txBody>
      </p:sp>
    </p:spTree>
    <p:extLst>
      <p:ext uri="{BB962C8B-B14F-4D97-AF65-F5344CB8AC3E}">
        <p14:creationId xmlns:p14="http://schemas.microsoft.com/office/powerpoint/2010/main" val="25684174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driving in heavy traffic, the safest speed is generally the speed of the other vehicles on the roadway, provided you can maintain an adequate following distance and you are not violating the posted speed limit. If you are unable to maintain a safe following distance, slow your vehicle three to four miles per hour less than the flow of traffic. </a:t>
            </a:r>
          </a:p>
          <a:p>
            <a:endParaRPr lang="en-US" dirty="0"/>
          </a:p>
          <a:p>
            <a:r>
              <a:rPr lang="en-US" dirty="0"/>
              <a:t>Often, drivers believe that exceeding the speed limit can save (or make up) time. When operating in traffic, this isn’t always the case. If you are traveling faster than the speed of other traffic, you will have to pass other vehicles. This increases your chances of being involved in an accident. This type of driving can also add to your level of fatigue which can also increase your chances of being involved in an accident. </a:t>
            </a:r>
          </a:p>
          <a:p>
            <a:endParaRPr lang="en-US" dirty="0"/>
          </a:p>
          <a:p>
            <a:r>
              <a:rPr lang="en-US" dirty="0"/>
              <a:t>It is best to go with the flow of traffic when safe and legal to do so.</a:t>
            </a:r>
          </a:p>
          <a:p>
            <a:endParaRPr lang="en-US" dirty="0"/>
          </a:p>
        </p:txBody>
      </p:sp>
      <p:sp>
        <p:nvSpPr>
          <p:cNvPr id="4" name="Slide Number Placeholder 3"/>
          <p:cNvSpPr>
            <a:spLocks noGrp="1"/>
          </p:cNvSpPr>
          <p:nvPr>
            <p:ph type="sldNum" sz="quarter" idx="10"/>
          </p:nvPr>
        </p:nvSpPr>
        <p:spPr/>
        <p:txBody>
          <a:bodyPr/>
          <a:lstStyle/>
          <a:p>
            <a:fld id="{4B20E460-2590-473B-9B82-4B72C76F1A9C}" type="slidenum">
              <a:rPr lang="en-US" smtClean="0"/>
              <a:t>30</a:t>
            </a:fld>
            <a:endParaRPr lang="en-US"/>
          </a:p>
        </p:txBody>
      </p:sp>
    </p:spTree>
    <p:extLst>
      <p:ext uri="{BB962C8B-B14F-4D97-AF65-F5344CB8AC3E}">
        <p14:creationId xmlns:p14="http://schemas.microsoft.com/office/powerpoint/2010/main" val="7445137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Maintain a Safe Speed</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B20E460-2590-473B-9B82-4B72C76F1A9C}" type="slidenum">
              <a:rPr lang="en-US" smtClean="0"/>
              <a:t>31</a:t>
            </a:fld>
            <a:endParaRPr lang="en-US"/>
          </a:p>
        </p:txBody>
      </p:sp>
    </p:spTree>
    <p:extLst>
      <p:ext uri="{BB962C8B-B14F-4D97-AF65-F5344CB8AC3E}">
        <p14:creationId xmlns:p14="http://schemas.microsoft.com/office/powerpoint/2010/main" val="27206265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Speed limits are based, in part, on the principles of good speed management. They take into account several issues, including sight distance limitation, road conditions, and traffic volume. There are many reasons why you should not speed, including accidents, penalties, maintenance costs, and fuel economy.</a:t>
            </a:r>
          </a:p>
          <a:p>
            <a:endParaRPr lang="en-US" dirty="0"/>
          </a:p>
        </p:txBody>
      </p:sp>
      <p:sp>
        <p:nvSpPr>
          <p:cNvPr id="4" name="Slide Number Placeholder 3"/>
          <p:cNvSpPr>
            <a:spLocks noGrp="1"/>
          </p:cNvSpPr>
          <p:nvPr>
            <p:ph type="sldNum" sz="quarter" idx="10"/>
          </p:nvPr>
        </p:nvSpPr>
        <p:spPr/>
        <p:txBody>
          <a:bodyPr/>
          <a:lstStyle/>
          <a:p>
            <a:fld id="{4B20E460-2590-473B-9B82-4B72C76F1A9C}" type="slidenum">
              <a:rPr lang="en-US" smtClean="0"/>
              <a:t>32</a:t>
            </a:fld>
            <a:endParaRPr lang="en-US"/>
          </a:p>
        </p:txBody>
      </p:sp>
    </p:spTree>
    <p:extLst>
      <p:ext uri="{BB962C8B-B14F-4D97-AF65-F5344CB8AC3E}">
        <p14:creationId xmlns:p14="http://schemas.microsoft.com/office/powerpoint/2010/main" val="24836797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Accidents are more likely to occur at higher speeds. There’s less reaction time and you aren’t able to have as much control of your vehicle.</a:t>
            </a:r>
          </a:p>
        </p:txBody>
      </p:sp>
      <p:sp>
        <p:nvSpPr>
          <p:cNvPr id="4" name="Slide Number Placeholder 3"/>
          <p:cNvSpPr>
            <a:spLocks noGrp="1"/>
          </p:cNvSpPr>
          <p:nvPr>
            <p:ph type="sldNum" sz="quarter" idx="10"/>
          </p:nvPr>
        </p:nvSpPr>
        <p:spPr/>
        <p:txBody>
          <a:bodyPr/>
          <a:lstStyle/>
          <a:p>
            <a:fld id="{4B20E460-2590-473B-9B82-4B72C76F1A9C}" type="slidenum">
              <a:rPr lang="en-US" smtClean="0"/>
              <a:t>33</a:t>
            </a:fld>
            <a:endParaRPr lang="en-US"/>
          </a:p>
        </p:txBody>
      </p:sp>
    </p:spTree>
    <p:extLst>
      <p:ext uri="{BB962C8B-B14F-4D97-AF65-F5344CB8AC3E}">
        <p14:creationId xmlns:p14="http://schemas.microsoft.com/office/powerpoint/2010/main" val="19244370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or more convictions for excessive speeding (15 mph or more over the speed limit) in either a commercial or non-commercial vehicle (including your personal vehicle) can disqualify you from operating a CMV. Section 383.51 of the Federal Motor Carrier Safety Regulations (FMCSRs) states that you can be disqualified for a period of 60-120 days for excessive speeding violations. </a:t>
            </a:r>
          </a:p>
          <a:p>
            <a:endParaRPr lang="en-US" dirty="0"/>
          </a:p>
          <a:p>
            <a:r>
              <a:rPr lang="en-US" dirty="0"/>
              <a:t>All speeding convictions (whether they prompt disqualification or not) become part of your permanent driving record. Your driving record must be reviewed by your employer each time you begin work for a new motor carrier and then at least once each year. </a:t>
            </a:r>
          </a:p>
          <a:p>
            <a:endParaRPr lang="en-US" dirty="0"/>
          </a:p>
          <a:p>
            <a:r>
              <a:rPr lang="en-US" dirty="0"/>
              <a:t>Also, speeding convictions can be costly. As well as incurring fines, speeding convictions may be tracked by your insurance carrier, prompting higher premiums.</a:t>
            </a:r>
          </a:p>
          <a:p>
            <a:endParaRPr lang="en-US" dirty="0"/>
          </a:p>
        </p:txBody>
      </p:sp>
      <p:sp>
        <p:nvSpPr>
          <p:cNvPr id="4" name="Slide Number Placeholder 3"/>
          <p:cNvSpPr>
            <a:spLocks noGrp="1"/>
          </p:cNvSpPr>
          <p:nvPr>
            <p:ph type="sldNum" sz="quarter" idx="10"/>
          </p:nvPr>
        </p:nvSpPr>
        <p:spPr/>
        <p:txBody>
          <a:bodyPr/>
          <a:lstStyle/>
          <a:p>
            <a:fld id="{4B20E460-2590-473B-9B82-4B72C76F1A9C}" type="slidenum">
              <a:rPr lang="en-US" smtClean="0"/>
              <a:t>34</a:t>
            </a:fld>
            <a:endParaRPr lang="en-US"/>
          </a:p>
        </p:txBody>
      </p:sp>
    </p:spTree>
    <p:extLst>
      <p:ext uri="{BB962C8B-B14F-4D97-AF65-F5344CB8AC3E}">
        <p14:creationId xmlns:p14="http://schemas.microsoft.com/office/powerpoint/2010/main" val="14535724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Higher speeds can affect maintenance costs. Tires and brakes wear out faster at higher speeds. As speed increases, so does overall wear.</a:t>
            </a:r>
          </a:p>
          <a:p>
            <a:endParaRPr lang="en-US" dirty="0"/>
          </a:p>
        </p:txBody>
      </p:sp>
      <p:sp>
        <p:nvSpPr>
          <p:cNvPr id="4" name="Slide Number Placeholder 3"/>
          <p:cNvSpPr>
            <a:spLocks noGrp="1"/>
          </p:cNvSpPr>
          <p:nvPr>
            <p:ph type="sldNum" sz="quarter" idx="10"/>
          </p:nvPr>
        </p:nvSpPr>
        <p:spPr/>
        <p:txBody>
          <a:bodyPr/>
          <a:lstStyle/>
          <a:p>
            <a:fld id="{4B20E460-2590-473B-9B82-4B72C76F1A9C}" type="slidenum">
              <a:rPr lang="en-US" smtClean="0"/>
              <a:t>35</a:t>
            </a:fld>
            <a:endParaRPr lang="en-US"/>
          </a:p>
        </p:txBody>
      </p:sp>
    </p:spTree>
    <p:extLst>
      <p:ext uri="{BB962C8B-B14F-4D97-AF65-F5344CB8AC3E}">
        <p14:creationId xmlns:p14="http://schemas.microsoft.com/office/powerpoint/2010/main" val="25215831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Your speed has a direct and substantial effect on your fuel economy. By adjusting your speed down, even a couple miles per hour, you can positively affect your fuel mileage and save thousands of dollars over the course of a year.</a:t>
            </a:r>
          </a:p>
          <a:p>
            <a:endParaRPr lang="en-US" dirty="0"/>
          </a:p>
        </p:txBody>
      </p:sp>
      <p:sp>
        <p:nvSpPr>
          <p:cNvPr id="4" name="Slide Number Placeholder 3"/>
          <p:cNvSpPr>
            <a:spLocks noGrp="1"/>
          </p:cNvSpPr>
          <p:nvPr>
            <p:ph type="sldNum" sz="quarter" idx="10"/>
          </p:nvPr>
        </p:nvSpPr>
        <p:spPr/>
        <p:txBody>
          <a:bodyPr/>
          <a:lstStyle/>
          <a:p>
            <a:fld id="{4B20E460-2590-473B-9B82-4B72C76F1A9C}" type="slidenum">
              <a:rPr lang="en-US" smtClean="0"/>
              <a:t>36</a:t>
            </a:fld>
            <a:endParaRPr lang="en-US"/>
          </a:p>
        </p:txBody>
      </p:sp>
    </p:spTree>
    <p:extLst>
      <p:ext uri="{BB962C8B-B14F-4D97-AF65-F5344CB8AC3E}">
        <p14:creationId xmlns:p14="http://schemas.microsoft.com/office/powerpoint/2010/main" val="39701827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Use of Cruise Control</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B20E460-2590-473B-9B82-4B72C76F1A9C}" type="slidenum">
              <a:rPr lang="en-US" smtClean="0"/>
              <a:t>37</a:t>
            </a:fld>
            <a:endParaRPr lang="en-US"/>
          </a:p>
        </p:txBody>
      </p:sp>
    </p:spTree>
    <p:extLst>
      <p:ext uri="{BB962C8B-B14F-4D97-AF65-F5344CB8AC3E}">
        <p14:creationId xmlns:p14="http://schemas.microsoft.com/office/powerpoint/2010/main" val="11546240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Due to safety concerns, many motor carriers have policies that limit or prohibit the use of cruise control.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your motor carrier allows use of cruise control, it should only be used in good driving conditions, during daylight hours, on roads that have light traffic, few curves or hills, and a consistent speed limit.</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4B20E460-2590-473B-9B82-4B72C76F1A9C}" type="slidenum">
              <a:rPr lang="en-US" smtClean="0"/>
              <a:t>38</a:t>
            </a:fld>
            <a:endParaRPr lang="en-US"/>
          </a:p>
        </p:txBody>
      </p:sp>
    </p:spTree>
    <p:extLst>
      <p:ext uri="{BB962C8B-B14F-4D97-AF65-F5344CB8AC3E}">
        <p14:creationId xmlns:p14="http://schemas.microsoft.com/office/powerpoint/2010/main" val="27368972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Cruise control should never be used in the following situations:</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When operating in adverse driving conditions, including wet, icy, or slippery roads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During rush hour, in heavy traffic, or on congested highways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At night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When you are tired or fatigued</a:t>
            </a:r>
          </a:p>
          <a:p>
            <a:endParaRPr lang="en-US" dirty="0"/>
          </a:p>
        </p:txBody>
      </p:sp>
      <p:sp>
        <p:nvSpPr>
          <p:cNvPr id="4" name="Slide Number Placeholder 3"/>
          <p:cNvSpPr>
            <a:spLocks noGrp="1"/>
          </p:cNvSpPr>
          <p:nvPr>
            <p:ph type="sldNum" sz="quarter" idx="10"/>
          </p:nvPr>
        </p:nvSpPr>
        <p:spPr/>
        <p:txBody>
          <a:bodyPr/>
          <a:lstStyle/>
          <a:p>
            <a:fld id="{4B20E460-2590-473B-9B82-4B72C76F1A9C}" type="slidenum">
              <a:rPr lang="en-US" smtClean="0"/>
              <a:t>39</a:t>
            </a:fld>
            <a:endParaRPr lang="en-US"/>
          </a:p>
        </p:txBody>
      </p:sp>
    </p:spTree>
    <p:extLst>
      <p:ext uri="{BB962C8B-B14F-4D97-AF65-F5344CB8AC3E}">
        <p14:creationId xmlns:p14="http://schemas.microsoft.com/office/powerpoint/2010/main" val="25913190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should now be able to:</a:t>
            </a:r>
          </a:p>
          <a:p>
            <a:endParaRPr lang="en-US" sz="1200" kern="1200" dirty="0">
              <a:solidFill>
                <a:schemeClr val="tx1"/>
              </a:solidFill>
              <a:effectLst/>
              <a:latin typeface="+mn-lt"/>
              <a:ea typeface="+mn-ea"/>
              <a:cs typeface="+mn-cs"/>
            </a:endParaRPr>
          </a:p>
          <a:p>
            <a:pPr marL="685800" lvl="1" indent="-228600">
              <a:buFont typeface="+mj-lt"/>
              <a:buAutoNum type="arabicPeriod"/>
            </a:pPr>
            <a:r>
              <a:rPr lang="en-US" dirty="0"/>
              <a:t>Discuss the three factors that affect your stopping distance </a:t>
            </a:r>
          </a:p>
          <a:p>
            <a:pPr marL="685800" lvl="1" indent="-228600">
              <a:buFont typeface="+mj-lt"/>
              <a:buAutoNum type="arabicPeriod"/>
            </a:pPr>
            <a:r>
              <a:rPr lang="en-US" dirty="0"/>
              <a:t>Recognize ways to manage your vehicle’s speed through curves and on grades </a:t>
            </a:r>
          </a:p>
          <a:p>
            <a:pPr marL="685800" lvl="1" indent="-228600">
              <a:buFont typeface="+mj-lt"/>
              <a:buAutoNum type="arabicPeriod"/>
            </a:pPr>
            <a:r>
              <a:rPr lang="en-US" dirty="0"/>
              <a:t>Describe why you should adjust your speed when you encounter poor road conditions, inclement weather, and heavy traffic </a:t>
            </a:r>
          </a:p>
          <a:p>
            <a:pPr marL="685800" lvl="1" indent="-228600">
              <a:buFont typeface="+mj-lt"/>
              <a:buAutoNum type="arabicPeriod"/>
            </a:pPr>
            <a:r>
              <a:rPr lang="en-US" dirty="0"/>
              <a:t>Explain why maintaining a safe speed is important as a professional driver </a:t>
            </a:r>
          </a:p>
          <a:p>
            <a:pPr marL="685800" lvl="1" indent="-228600">
              <a:buFont typeface="+mj-lt"/>
              <a:buAutoNum type="arabicPeriod"/>
            </a:pPr>
            <a:endParaRPr lang="en-US" dirty="0"/>
          </a:p>
          <a:p>
            <a:pPr marL="685800" lvl="1" indent="-228600">
              <a:buFont typeface="+mj-lt"/>
              <a:buAutoNum type="arabicPeriod"/>
            </a:pPr>
            <a:endParaRPr lang="en-US" dirty="0"/>
          </a:p>
          <a:p>
            <a:r>
              <a:rPr lang="en-US" sz="1200" b="1" kern="1200" dirty="0">
                <a:solidFill>
                  <a:schemeClr val="tx1"/>
                </a:solidFill>
                <a:effectLst/>
                <a:latin typeface="+mn-lt"/>
                <a:ea typeface="+mn-ea"/>
                <a:cs typeface="+mn-cs"/>
              </a:rPr>
              <a:t>CLASSROOM RECOMMENDATION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Before concluding your training session, have participants take the corresponding quiz (found on the Trainer Tools USB) to check their understanding of the material. You can customize any of the questions to fit your audience or workplace. The answer key can also be found on the Trainer Tools USB.</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may also choose to administer the quizzes before you begin your training session to help get participants thinking about the subject and/or to gauge their understanding of the topic ahead of time. </a:t>
            </a:r>
          </a:p>
          <a:p>
            <a:pPr marL="0" lvl="0" indent="0">
              <a:buFont typeface="+mj-lt"/>
              <a:buNone/>
            </a:pPr>
            <a:endParaRPr lang="en-US" dirty="0"/>
          </a:p>
        </p:txBody>
      </p:sp>
      <p:sp>
        <p:nvSpPr>
          <p:cNvPr id="4" name="Slide Number Placeholder 3"/>
          <p:cNvSpPr>
            <a:spLocks noGrp="1"/>
          </p:cNvSpPr>
          <p:nvPr>
            <p:ph type="sldNum" sz="quarter" idx="10"/>
          </p:nvPr>
        </p:nvSpPr>
        <p:spPr/>
        <p:txBody>
          <a:bodyPr/>
          <a:lstStyle/>
          <a:p>
            <a:fld id="{4B20E460-2590-473B-9B82-4B72C76F1A9C}" type="slidenum">
              <a:rPr lang="en-US" smtClean="0"/>
              <a:t>40</a:t>
            </a:fld>
            <a:endParaRPr lang="en-US"/>
          </a:p>
        </p:txBody>
      </p:sp>
    </p:spTree>
    <p:extLst>
      <p:ext uri="{BB962C8B-B14F-4D97-AF65-F5344CB8AC3E}">
        <p14:creationId xmlns:p14="http://schemas.microsoft.com/office/powerpoint/2010/main" val="32679481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a:solidFill>
                  <a:srgbClr val="C00000"/>
                </a:solidFill>
                <a:latin typeface="+mn-lt"/>
              </a:defRPr>
            </a:lvl1pPr>
          </a:lstStyle>
          <a:p>
            <a:pPr lvl="0"/>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0DA170D-0E74-4B8F-90C4-30931160DF6E}" type="datetimeFigureOut">
              <a:rPr lang="en-US" smtClean="0"/>
              <a:t>5/13/2019</a:t>
            </a:fld>
            <a:endParaRPr lang="en-US"/>
          </a:p>
        </p:txBody>
      </p:sp>
      <p:sp>
        <p:nvSpPr>
          <p:cNvPr id="5" name="Footer Placeholder 4"/>
          <p:cNvSpPr>
            <a:spLocks noGrp="1"/>
          </p:cNvSpPr>
          <p:nvPr>
            <p:ph type="ftr" sz="quarter" idx="11"/>
          </p:nvPr>
        </p:nvSpPr>
        <p:spPr>
          <a:xfrm>
            <a:off x="2899320" y="6356350"/>
            <a:ext cx="3352800" cy="365125"/>
          </a:xfrm>
        </p:spPr>
        <p:txBody>
          <a:bodyPr/>
          <a:lstStyle/>
          <a:p>
            <a:r>
              <a:rPr lang="en-US" sz="1200" dirty="0">
                <a:cs typeface="Arial" panose="020B0604020202020204" pitchFamily="34" charset="0"/>
              </a:rPr>
              <a:t>Copyright 2019 J. J. Keller &amp; Associates, Inc.</a:t>
            </a:r>
            <a:endParaRPr lang="en-US" dirty="0"/>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163334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oAutofit/>
          </a:bodyPr>
          <a:lstStyle>
            <a:lvl1pPr>
              <a:defRPr lang="en-US" sz="2200" smtClean="0">
                <a:latin typeface="Arial" panose="020B0604020202020204" pitchFamily="34" charset="0"/>
                <a:cs typeface="Arial" panose="020B0604020202020204" pitchFamily="34" charset="0"/>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p:cNvSpPr>
            <a:spLocks noGrp="1"/>
          </p:cNvSpPr>
          <p:nvPr>
            <p:ph type="title" hasCustomPrompt="1"/>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C00000"/>
                </a:solidFill>
                <a:latin typeface="+mn-lt"/>
              </a:defRPr>
            </a:lvl1pPr>
          </a:lstStyle>
          <a:p>
            <a:pPr lvl="0"/>
            <a:r>
              <a:rPr lang="en-US" dirty="0"/>
              <a:t>Title Goes Here</a:t>
            </a:r>
          </a:p>
        </p:txBody>
      </p:sp>
      <p:sp>
        <p:nvSpPr>
          <p:cNvPr id="2" name="Date Placeholder 1"/>
          <p:cNvSpPr>
            <a:spLocks noGrp="1"/>
          </p:cNvSpPr>
          <p:nvPr>
            <p:ph type="dt" sz="half" idx="10"/>
          </p:nvPr>
        </p:nvSpPr>
        <p:spPr/>
        <p:txBody>
          <a:bodyPr/>
          <a:lstStyle/>
          <a:p>
            <a:fld id="{70DA170D-0E74-4B8F-90C4-30931160DF6E}" type="datetimeFigureOut">
              <a:rPr lang="en-US" smtClean="0"/>
              <a:t>5/13/2019</a:t>
            </a:fld>
            <a:endParaRPr lang="en-US"/>
          </a:p>
        </p:txBody>
      </p:sp>
      <p:sp>
        <p:nvSpPr>
          <p:cNvPr id="11" name="Footer Placeholder 10"/>
          <p:cNvSpPr>
            <a:spLocks noGrp="1"/>
          </p:cNvSpPr>
          <p:nvPr>
            <p:ph type="ftr" sz="quarter" idx="11"/>
          </p:nvPr>
        </p:nvSpPr>
        <p:spPr/>
        <p:txBody>
          <a:bodyPr/>
          <a:lstStyle/>
          <a:p>
            <a:r>
              <a:rPr lang="en-US" dirty="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12" name="Slide Number Placeholder 11"/>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08663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DA170D-0E74-4B8F-90C4-30931160DF6E}" type="datetimeFigureOut">
              <a:rPr lang="en-US" smtClean="0"/>
              <a:t>5/13/2019</a:t>
            </a:fld>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1738073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0DA170D-0E74-4B8F-90C4-30931160DF6E}" type="datetimeFigureOut">
              <a:rPr lang="en-US" smtClean="0"/>
              <a:t>5/13/2019</a:t>
            </a:fld>
            <a:endParaRPr lang="en-US"/>
          </a:p>
        </p:txBody>
      </p:sp>
      <p:sp>
        <p:nvSpPr>
          <p:cNvPr id="6" name="Footer Placeholder 5"/>
          <p:cNvSpPr>
            <a:spLocks noGrp="1"/>
          </p:cNvSpPr>
          <p:nvPr>
            <p:ph type="ftr" sz="quarter" idx="11"/>
          </p:nvPr>
        </p:nvSpPr>
        <p:spPr/>
        <p:txBody>
          <a:bodyPr/>
          <a:lstStyle/>
          <a:p>
            <a:r>
              <a:rPr lang="en-US" dirty="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001354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0DA170D-0E74-4B8F-90C4-30931160DF6E}" type="datetimeFigureOut">
              <a:rPr lang="en-US" smtClean="0"/>
              <a:t>5/13/2019</a:t>
            </a:fld>
            <a:endParaRPr lang="en-US"/>
          </a:p>
        </p:txBody>
      </p:sp>
      <p:sp>
        <p:nvSpPr>
          <p:cNvPr id="8" name="Footer Placeholder 7"/>
          <p:cNvSpPr>
            <a:spLocks noGrp="1"/>
          </p:cNvSpPr>
          <p:nvPr>
            <p:ph type="ftr" sz="quarter" idx="11"/>
          </p:nvPr>
        </p:nvSpPr>
        <p:spPr/>
        <p:txBody>
          <a:bodyPr/>
          <a:lstStyle/>
          <a:p>
            <a:r>
              <a:rPr lang="en-US" dirty="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525616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Date Placeholder 2"/>
          <p:cNvSpPr>
            <a:spLocks noGrp="1"/>
          </p:cNvSpPr>
          <p:nvPr>
            <p:ph type="dt" sz="half" idx="10"/>
          </p:nvPr>
        </p:nvSpPr>
        <p:spPr/>
        <p:txBody>
          <a:bodyPr/>
          <a:lstStyle/>
          <a:p>
            <a:fld id="{70DA170D-0E74-4B8F-90C4-30931160DF6E}" type="datetimeFigureOut">
              <a:rPr lang="en-US" smtClean="0"/>
              <a:t>5/13/2019</a:t>
            </a:fld>
            <a:endParaRPr lang="en-US"/>
          </a:p>
        </p:txBody>
      </p:sp>
      <p:sp>
        <p:nvSpPr>
          <p:cNvPr id="4" name="Footer Placeholder 3"/>
          <p:cNvSpPr>
            <a:spLocks noGrp="1"/>
          </p:cNvSpPr>
          <p:nvPr>
            <p:ph type="ftr" sz="quarter" idx="11"/>
          </p:nvPr>
        </p:nvSpPr>
        <p:spPr/>
        <p:txBody>
          <a:bodyPr/>
          <a:lstStyle/>
          <a:p>
            <a:r>
              <a:rPr lang="en-US" dirty="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55468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DA170D-0E74-4B8F-90C4-30931160DF6E}" type="datetimeFigureOut">
              <a:rPr lang="en-US" smtClean="0"/>
              <a:t>5/13/2019</a:t>
            </a:fld>
            <a:endParaRPr lang="en-US"/>
          </a:p>
        </p:txBody>
      </p:sp>
      <p:sp>
        <p:nvSpPr>
          <p:cNvPr id="3" name="Footer Placeholder 2"/>
          <p:cNvSpPr>
            <a:spLocks noGrp="1"/>
          </p:cNvSpPr>
          <p:nvPr>
            <p:ph type="ftr" sz="quarter" idx="11"/>
          </p:nvPr>
        </p:nvSpPr>
        <p:spPr/>
        <p:txBody>
          <a:bodyPr/>
          <a:lstStyle/>
          <a:p>
            <a:r>
              <a:rPr lang="en-US" dirty="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365142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DA170D-0E74-4B8F-90C4-30931160DF6E}" type="datetimeFigureOut">
              <a:rPr lang="en-US" smtClean="0"/>
              <a:t>5/13/2019</a:t>
            </a:fld>
            <a:endParaRPr lang="en-US"/>
          </a:p>
        </p:txBody>
      </p:sp>
      <p:sp>
        <p:nvSpPr>
          <p:cNvPr id="6" name="Footer Placeholder 5"/>
          <p:cNvSpPr>
            <a:spLocks noGrp="1"/>
          </p:cNvSpPr>
          <p:nvPr>
            <p:ph type="ftr" sz="quarter" idx="11"/>
          </p:nvPr>
        </p:nvSpPr>
        <p:spPr/>
        <p:txBody>
          <a:bodyPr/>
          <a:lstStyle/>
          <a:p>
            <a:r>
              <a:rPr lang="en-US" dirty="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408717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DA170D-0E74-4B8F-90C4-30931160DF6E}" type="datetimeFigureOut">
              <a:rPr lang="en-US" smtClean="0"/>
              <a:t>5/13/2019</a:t>
            </a:fld>
            <a:endParaRPr lang="en-US"/>
          </a:p>
        </p:txBody>
      </p:sp>
      <p:sp>
        <p:nvSpPr>
          <p:cNvPr id="6" name="Footer Placeholder 5"/>
          <p:cNvSpPr>
            <a:spLocks noGrp="1"/>
          </p:cNvSpPr>
          <p:nvPr>
            <p:ph type="ftr" sz="quarter" idx="11"/>
          </p:nvPr>
        </p:nvSpPr>
        <p:spPr/>
        <p:txBody>
          <a:bodyPr/>
          <a:lstStyle/>
          <a:p>
            <a:r>
              <a:rPr lang="en-US" dirty="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Tree>
    <p:custDataLst>
      <p:tags r:id="rId1"/>
    </p:custDataLst>
    <p:extLst>
      <p:ext uri="{BB962C8B-B14F-4D97-AF65-F5344CB8AC3E}">
        <p14:creationId xmlns:p14="http://schemas.microsoft.com/office/powerpoint/2010/main" val="2383404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i="1"/>
            </a:lvl1pPr>
          </a:lstStyle>
          <a:p>
            <a:pPr lvl="0"/>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A170D-0E74-4B8F-90C4-30931160DF6E}" type="datetimeFigureOut">
              <a:rPr lang="en-US" smtClean="0"/>
              <a:t>5/13/2019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4248106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5400000">
            <a:off x="4922837" y="1981202"/>
            <a:ext cx="5851526" cy="24384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sz="3200" i="1" dirty="0"/>
            </a:lvl1pPr>
          </a:lstStyle>
          <a:p>
            <a:pPr lvl="0"/>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A170D-0E74-4B8F-90C4-30931160DF6E}" type="datetimeFigureOut">
              <a:rPr lang="en-US" smtClean="0"/>
              <a:t>5/13/2019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382830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pPr lvl="0"/>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DA170D-0E74-4B8F-90C4-30931160DF6E}" type="datetimeFigureOut">
              <a:rPr lang="en-US" smtClean="0"/>
              <a:t>5/13/2019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dirty="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DA91D-1249-4F30-B2CF-29B326937072}" type="slidenum">
              <a:rPr lang="en-US" smtClean="0"/>
              <a:t>‹#›</a:t>
            </a:fld>
            <a:endParaRPr lang="en-US" dirty="0"/>
          </a:p>
        </p:txBody>
      </p:sp>
    </p:spTree>
    <p:custDataLst>
      <p:tags r:id="rId13"/>
    </p:custDataLst>
    <p:extLst>
      <p:ext uri="{BB962C8B-B14F-4D97-AF65-F5344CB8AC3E}">
        <p14:creationId xmlns:p14="http://schemas.microsoft.com/office/powerpoint/2010/main" val="1062535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p:titleStyle>
    <p:body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13.jp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2.png"/><Relationship Id="rId4" Type="http://schemas.openxmlformats.org/officeDocument/2006/relationships/image" Target="../media/image14.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1.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2.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3.xml"/><Relationship Id="rId5" Type="http://schemas.openxmlformats.org/officeDocument/2006/relationships/image" Target="../media/image21.jpg"/><Relationship Id="rId4" Type="http://schemas.openxmlformats.org/officeDocument/2006/relationships/image" Target="../media/image19.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4.xml"/><Relationship Id="rId6" Type="http://schemas.openxmlformats.org/officeDocument/2006/relationships/image" Target="../media/image23.jpg"/><Relationship Id="rId5" Type="http://schemas.openxmlformats.org/officeDocument/2006/relationships/image" Target="../media/image21.jpg"/><Relationship Id="rId4" Type="http://schemas.openxmlformats.org/officeDocument/2006/relationships/image" Target="../media/image22.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image" Target="../media/image24.png"/><Relationship Id="rId5" Type="http://schemas.openxmlformats.org/officeDocument/2006/relationships/image" Target="../media/image22.jpg"/><Relationship Id="rId4" Type="http://schemas.openxmlformats.org/officeDocument/2006/relationships/image" Target="../media/image16.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6.xml"/><Relationship Id="rId5" Type="http://schemas.openxmlformats.org/officeDocument/2006/relationships/image" Target="../media/image4.png"/><Relationship Id="rId4" Type="http://schemas.openxmlformats.org/officeDocument/2006/relationships/image" Target="../media/image25.jp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27.jp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28.jp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30.xml"/><Relationship Id="rId5" Type="http://schemas.openxmlformats.org/officeDocument/2006/relationships/image" Target="../media/image6.png"/><Relationship Id="rId4" Type="http://schemas.openxmlformats.org/officeDocument/2006/relationships/image" Target="../media/image29.jp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30.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31.jp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32.jp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image" Target="../media/image33.jp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35.xml"/><Relationship Id="rId5" Type="http://schemas.openxmlformats.org/officeDocument/2006/relationships/image" Target="../media/image6.png"/><Relationship Id="rId4" Type="http://schemas.openxmlformats.org/officeDocument/2006/relationships/image" Target="../media/image34.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36.xml"/><Relationship Id="rId4" Type="http://schemas.openxmlformats.org/officeDocument/2006/relationships/image" Target="../media/image35.jp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37.xml"/><Relationship Id="rId4" Type="http://schemas.openxmlformats.org/officeDocument/2006/relationships/image" Target="../media/image36.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38.xml"/><Relationship Id="rId4" Type="http://schemas.openxmlformats.org/officeDocument/2006/relationships/image" Target="../media/image37.jp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39.xml"/><Relationship Id="rId4" Type="http://schemas.openxmlformats.org/officeDocument/2006/relationships/image" Target="../media/image38.jp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40.xml"/><Relationship Id="rId4" Type="http://schemas.openxmlformats.org/officeDocument/2006/relationships/image" Target="../media/image39.jp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41.xml"/><Relationship Id="rId4" Type="http://schemas.openxmlformats.org/officeDocument/2006/relationships/image" Target="../media/image40.jp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42.xml"/><Relationship Id="rId4" Type="http://schemas.openxmlformats.org/officeDocument/2006/relationships/image" Target="../media/image41.jp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43.xml"/><Relationship Id="rId4" Type="http://schemas.openxmlformats.org/officeDocument/2006/relationships/image" Target="../media/image42.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44.xml"/><Relationship Id="rId4" Type="http://schemas.openxmlformats.org/officeDocument/2006/relationships/image" Target="../media/image43.jp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45.xml"/><Relationship Id="rId4" Type="http://schemas.openxmlformats.org/officeDocument/2006/relationships/image" Target="../media/image44.jp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46.xml"/><Relationship Id="rId4" Type="http://schemas.openxmlformats.org/officeDocument/2006/relationships/image" Target="../media/image45.jp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47.xml"/><Relationship Id="rId4" Type="http://schemas.openxmlformats.org/officeDocument/2006/relationships/image" Target="../media/image46.jp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48.xml"/><Relationship Id="rId4" Type="http://schemas.openxmlformats.org/officeDocument/2006/relationships/image" Target="../media/image47.jp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49.xml"/><Relationship Id="rId4" Type="http://schemas.openxmlformats.org/officeDocument/2006/relationships/image" Target="../media/image48.jp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50.xml"/><Relationship Id="rId4" Type="http://schemas.openxmlformats.org/officeDocument/2006/relationships/image" Target="../media/image49.jp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51.xml"/><Relationship Id="rId4" Type="http://schemas.openxmlformats.org/officeDocument/2006/relationships/image" Target="../media/image50.jp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52.xml"/><Relationship Id="rId4" Type="http://schemas.openxmlformats.org/officeDocument/2006/relationships/image" Target="../media/image51.jp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53.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8686800" cy="5257800"/>
          </a:xfrm>
        </p:spPr>
        <p:txBody>
          <a:bodyPr/>
          <a:lstStyle/>
          <a:p>
            <a:pPr marL="0" indent="0">
              <a:buNone/>
            </a:pPr>
            <a:r>
              <a:rPr lang="en-US" sz="2000" dirty="0"/>
              <a:t>This PowerPoint has been designed so you can easily customize it for your training session. </a:t>
            </a:r>
          </a:p>
          <a:p>
            <a:pPr marL="0" indent="0">
              <a:buNone/>
            </a:pPr>
            <a:endParaRPr lang="en-US" sz="2000" dirty="0"/>
          </a:p>
          <a:p>
            <a:pPr marL="0" indent="0">
              <a:buNone/>
            </a:pPr>
            <a:r>
              <a:rPr lang="en-US" sz="2000" dirty="0"/>
              <a:t>Throughout the presentation you’ll see icons with recommendations or videos to enhance the instruction you present to your students. A detailed explanation for each icon can be found on the next slide. Videos can be found on the Trainer Tools USB.</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When you see an icon on the slide, look in the notes </a:t>
            </a:r>
            <a:br>
              <a:rPr lang="en-US" sz="2000" dirty="0"/>
            </a:br>
            <a:r>
              <a:rPr lang="en-US" sz="2000" dirty="0"/>
              <a:t>section for further information. </a:t>
            </a:r>
          </a:p>
        </p:txBody>
      </p:sp>
      <p:sp>
        <p:nvSpPr>
          <p:cNvPr id="11" name="Title 2">
            <a:extLst>
              <a:ext uri="{FF2B5EF4-FFF2-40B4-BE49-F238E27FC236}">
                <a16:creationId xmlns:a16="http://schemas.microsoft.com/office/drawing/2014/main" id="{D59D2FC3-CE39-4B8A-957D-5FFAA9098396}"/>
              </a:ext>
            </a:extLst>
          </p:cNvPr>
          <p:cNvSpPr>
            <a:spLocks noGrp="1"/>
          </p:cNvSpPr>
          <p:nvPr>
            <p:ph type="title"/>
          </p:nvPr>
        </p:nvSpPr>
        <p:spPr>
          <a:xfrm>
            <a:off x="457200" y="274638"/>
            <a:ext cx="8229600" cy="1143000"/>
          </a:xfrm>
        </p:spPr>
        <p:txBody>
          <a:bodyPr/>
          <a:lstStyle/>
          <a:p>
            <a:r>
              <a:rPr lang="en-US" dirty="0"/>
              <a:t>PowerPoint® Instructions</a:t>
            </a:r>
          </a:p>
        </p:txBody>
      </p:sp>
      <p:pic>
        <p:nvPicPr>
          <p:cNvPr id="13" name="Picture 12">
            <a:extLst>
              <a:ext uri="{FF2B5EF4-FFF2-40B4-BE49-F238E27FC236}">
                <a16:creationId xmlns:a16="http://schemas.microsoft.com/office/drawing/2014/main" id="{AFB93583-4918-4A57-A3B7-20CC17E99F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4191000"/>
            <a:ext cx="912987" cy="914400"/>
          </a:xfrm>
          <a:prstGeom prst="rect">
            <a:avLst/>
          </a:prstGeom>
        </p:spPr>
      </p:pic>
      <p:pic>
        <p:nvPicPr>
          <p:cNvPr id="15" name="Picture 14">
            <a:extLst>
              <a:ext uri="{FF2B5EF4-FFF2-40B4-BE49-F238E27FC236}">
                <a16:creationId xmlns:a16="http://schemas.microsoft.com/office/drawing/2014/main" id="{2DA5374B-56B1-4D85-BBF2-F0EF700352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3545" y="4191000"/>
            <a:ext cx="915815" cy="914400"/>
          </a:xfrm>
          <a:prstGeom prst="rect">
            <a:avLst/>
          </a:prstGeom>
        </p:spPr>
      </p:pic>
      <p:pic>
        <p:nvPicPr>
          <p:cNvPr id="17" name="Picture 16">
            <a:extLst>
              <a:ext uri="{FF2B5EF4-FFF2-40B4-BE49-F238E27FC236}">
                <a16:creationId xmlns:a16="http://schemas.microsoft.com/office/drawing/2014/main" id="{BEAA824A-F5B7-4ED4-BB15-189EB264DF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68918" y="4191000"/>
            <a:ext cx="912987" cy="914400"/>
          </a:xfrm>
          <a:prstGeom prst="rect">
            <a:avLst/>
          </a:prstGeom>
        </p:spPr>
      </p:pic>
      <p:pic>
        <p:nvPicPr>
          <p:cNvPr id="19" name="Picture 18">
            <a:extLst>
              <a:ext uri="{FF2B5EF4-FFF2-40B4-BE49-F238E27FC236}">
                <a16:creationId xmlns:a16="http://schemas.microsoft.com/office/drawing/2014/main" id="{A5EEE9BF-8BA0-48A5-B5FA-F6E9C46D44D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61463" y="4191000"/>
            <a:ext cx="914400" cy="914400"/>
          </a:xfrm>
          <a:prstGeom prst="rect">
            <a:avLst/>
          </a:prstGeom>
        </p:spPr>
      </p:pic>
      <p:pic>
        <p:nvPicPr>
          <p:cNvPr id="21" name="Picture 20">
            <a:extLst>
              <a:ext uri="{FF2B5EF4-FFF2-40B4-BE49-F238E27FC236}">
                <a16:creationId xmlns:a16="http://schemas.microsoft.com/office/drawing/2014/main" id="{BB134FDC-7332-49B1-8F82-C4818580D67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55420" y="4191000"/>
            <a:ext cx="915815" cy="914400"/>
          </a:xfrm>
          <a:prstGeom prst="rect">
            <a:avLst/>
          </a:prstGeom>
        </p:spPr>
      </p:pic>
      <p:grpSp>
        <p:nvGrpSpPr>
          <p:cNvPr id="10" name="Group 9">
            <a:extLst>
              <a:ext uri="{FF2B5EF4-FFF2-40B4-BE49-F238E27FC236}">
                <a16:creationId xmlns:a16="http://schemas.microsoft.com/office/drawing/2014/main" id="{C4594B45-EE75-40E9-91D3-FDE08EC89C99}"/>
              </a:ext>
            </a:extLst>
          </p:cNvPr>
          <p:cNvGrpSpPr/>
          <p:nvPr/>
        </p:nvGrpSpPr>
        <p:grpSpPr>
          <a:xfrm>
            <a:off x="6871235" y="3657600"/>
            <a:ext cx="2286000" cy="2286000"/>
            <a:chOff x="9808464" y="2019086"/>
            <a:chExt cx="2286000" cy="2286000"/>
          </a:xfrm>
        </p:grpSpPr>
        <p:pic>
          <p:nvPicPr>
            <p:cNvPr id="12" name="Picture 11">
              <a:extLst>
                <a:ext uri="{FF2B5EF4-FFF2-40B4-BE49-F238E27FC236}">
                  <a16:creationId xmlns:a16="http://schemas.microsoft.com/office/drawing/2014/main" id="{78AA06F8-5821-473D-8852-3E5A3E52559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808464" y="2019086"/>
              <a:ext cx="2286000" cy="2286000"/>
            </a:xfrm>
            <a:prstGeom prst="rect">
              <a:avLst/>
            </a:prstGeom>
          </p:spPr>
        </p:pic>
        <p:sp>
          <p:nvSpPr>
            <p:cNvPr id="14" name="TextBox 13">
              <a:extLst>
                <a:ext uri="{FF2B5EF4-FFF2-40B4-BE49-F238E27FC236}">
                  <a16:creationId xmlns:a16="http://schemas.microsoft.com/office/drawing/2014/main" id="{47F5BD7A-0740-4F7E-ADC8-5D34AB6DA622}"/>
                </a:ext>
              </a:extLst>
            </p:cNvPr>
            <p:cNvSpPr txBox="1"/>
            <p:nvPr/>
          </p:nvSpPr>
          <p:spPr>
            <a:xfrm rot="271379">
              <a:off x="9985511" y="2372271"/>
              <a:ext cx="1851175" cy="1323439"/>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Simply delete or move the icon off the slide before your training session begins.</a:t>
              </a:r>
            </a:p>
          </p:txBody>
        </p:sp>
      </p:grpSp>
    </p:spTree>
    <p:custDataLst>
      <p:tags r:id="rId1"/>
    </p:custDataLst>
    <p:extLst>
      <p:ext uri="{BB962C8B-B14F-4D97-AF65-F5344CB8AC3E}">
        <p14:creationId xmlns:p14="http://schemas.microsoft.com/office/powerpoint/2010/main" val="77445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118404"/>
            <a:ext cx="7467600" cy="6629400"/>
          </a:xfrm>
        </p:spPr>
        <p:txBody>
          <a:bodyPr/>
          <a:lstStyle/>
          <a:p>
            <a:pPr marL="0" indent="0">
              <a:buNone/>
            </a:pPr>
            <a:r>
              <a:rPr lang="en-US" sz="1800" b="1" dirty="0"/>
              <a:t>Classroom Recommendations. </a:t>
            </a:r>
            <a:r>
              <a:rPr lang="en-US" sz="1800" dirty="0"/>
              <a:t>Provides suggestions for enhancing your classroom presentation; from ideas for large group discussions to suggestions on the use of training aids such as examples or photos of vehicle parts and components to help illustrate the items covered within a chapter.</a:t>
            </a:r>
          </a:p>
          <a:p>
            <a:pPr marL="0" indent="0">
              <a:buNone/>
            </a:pPr>
            <a:r>
              <a:rPr lang="en-US" sz="1800" b="1" dirty="0"/>
              <a:t>Lab Recommendations. </a:t>
            </a:r>
            <a:r>
              <a:rPr lang="en-US" sz="1800" dirty="0"/>
              <a:t>Provides suggestions for activities and exercises that take place outside the classroom, but do not involve </a:t>
            </a:r>
            <a:br>
              <a:rPr lang="en-US" sz="1800" dirty="0"/>
            </a:br>
            <a:r>
              <a:rPr lang="en-US" sz="1800" dirty="0"/>
              <a:t>the actual operation of the tractor-trailer or its components. Examples </a:t>
            </a:r>
            <a:br>
              <a:rPr lang="en-US" sz="1800" dirty="0"/>
            </a:br>
            <a:r>
              <a:rPr lang="en-US" sz="1800" dirty="0"/>
              <a:t>of lab sessions include conducting a vehicle inspection or practicing mirror adjustment.</a:t>
            </a:r>
          </a:p>
          <a:p>
            <a:pPr marL="0" indent="0">
              <a:buNone/>
            </a:pPr>
            <a:r>
              <a:rPr lang="en-US" sz="1800" b="1" dirty="0"/>
              <a:t>Range Recommendations. </a:t>
            </a:r>
            <a:r>
              <a:rPr lang="en-US" sz="1800" dirty="0"/>
              <a:t>These recommended activities take </a:t>
            </a:r>
            <a:br>
              <a:rPr lang="en-US" sz="1800" dirty="0"/>
            </a:br>
            <a:r>
              <a:rPr lang="en-US" sz="1800" dirty="0"/>
              <a:t>place on a closed-access driving range where students may practice driving skills in a controlled environment. Examples of range sessions include practicing shifting technique and successfully completing a backing maneuver.</a:t>
            </a:r>
          </a:p>
          <a:p>
            <a:pPr marL="0" indent="0">
              <a:buNone/>
            </a:pPr>
            <a:r>
              <a:rPr lang="en-US" sz="1800" b="1" dirty="0"/>
              <a:t>Road Recommendations. </a:t>
            </a:r>
            <a:r>
              <a:rPr lang="en-US" sz="1800" dirty="0"/>
              <a:t>These recommended activities take place in road and traffic conditions that support the chapter’s objectives. Examples of road sessions include proper communication with other drivers through the use of turn signals and basic vehicle control under nighttime or extreme weather conditions.</a:t>
            </a:r>
          </a:p>
          <a:p>
            <a:pPr marL="0" indent="0">
              <a:buNone/>
            </a:pPr>
            <a:r>
              <a:rPr lang="en-US" sz="1800" b="1" dirty="0"/>
              <a:t>Videos. </a:t>
            </a:r>
            <a:r>
              <a:rPr lang="en-US" sz="1800" dirty="0"/>
              <a:t>These short video clips reinforce material presented in the Student Manual. Use them to help students grasp difficult concepts or subject matter.</a:t>
            </a:r>
          </a:p>
        </p:txBody>
      </p:sp>
      <p:pic>
        <p:nvPicPr>
          <p:cNvPr id="4" name="Picture 3">
            <a:extLst>
              <a:ext uri="{FF2B5EF4-FFF2-40B4-BE49-F238E27FC236}">
                <a16:creationId xmlns:a16="http://schemas.microsoft.com/office/drawing/2014/main" id="{CCFED009-B55E-4B36-AB39-65FB799EDE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1929" y="423204"/>
            <a:ext cx="639091" cy="640080"/>
          </a:xfrm>
          <a:prstGeom prst="rect">
            <a:avLst/>
          </a:prstGeom>
        </p:spPr>
      </p:pic>
      <p:pic>
        <p:nvPicPr>
          <p:cNvPr id="6" name="Picture 5">
            <a:extLst>
              <a:ext uri="{FF2B5EF4-FFF2-40B4-BE49-F238E27FC236}">
                <a16:creationId xmlns:a16="http://schemas.microsoft.com/office/drawing/2014/main" id="{42F9ED53-F4CD-4434-AE56-135530B91B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1929" y="1806234"/>
            <a:ext cx="641071" cy="640080"/>
          </a:xfrm>
          <a:prstGeom prst="rect">
            <a:avLst/>
          </a:prstGeom>
        </p:spPr>
      </p:pic>
      <p:pic>
        <p:nvPicPr>
          <p:cNvPr id="8" name="Picture 7">
            <a:extLst>
              <a:ext uri="{FF2B5EF4-FFF2-40B4-BE49-F238E27FC236}">
                <a16:creationId xmlns:a16="http://schemas.microsoft.com/office/drawing/2014/main" id="{24EAE9C7-40CE-4959-9B66-2BEECD549D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1929" y="3189264"/>
            <a:ext cx="639091" cy="640080"/>
          </a:xfrm>
          <a:prstGeom prst="rect">
            <a:avLst/>
          </a:prstGeom>
        </p:spPr>
      </p:pic>
      <p:pic>
        <p:nvPicPr>
          <p:cNvPr id="10" name="Picture 9">
            <a:extLst>
              <a:ext uri="{FF2B5EF4-FFF2-40B4-BE49-F238E27FC236}">
                <a16:creationId xmlns:a16="http://schemas.microsoft.com/office/drawing/2014/main" id="{EE197EC6-6258-426C-8133-D2034CC490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1929" y="4572294"/>
            <a:ext cx="640080" cy="640080"/>
          </a:xfrm>
          <a:prstGeom prst="rect">
            <a:avLst/>
          </a:prstGeom>
        </p:spPr>
      </p:pic>
      <p:pic>
        <p:nvPicPr>
          <p:cNvPr id="13" name="Picture 12">
            <a:extLst>
              <a:ext uri="{FF2B5EF4-FFF2-40B4-BE49-F238E27FC236}">
                <a16:creationId xmlns:a16="http://schemas.microsoft.com/office/drawing/2014/main" id="{CE4C7902-3877-4B4D-8088-44C0ABA1B12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1929" y="5955324"/>
            <a:ext cx="641071" cy="640080"/>
          </a:xfrm>
          <a:prstGeom prst="rect">
            <a:avLst/>
          </a:prstGeom>
        </p:spPr>
      </p:pic>
    </p:spTree>
    <p:custDataLst>
      <p:tags r:id="rId1"/>
    </p:custDataLst>
    <p:extLst>
      <p:ext uri="{BB962C8B-B14F-4D97-AF65-F5344CB8AC3E}">
        <p14:creationId xmlns:p14="http://schemas.microsoft.com/office/powerpoint/2010/main" val="1345956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63A7C"/>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5D6D9EB-B9C7-4BDD-90AE-1B3D162220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843"/>
            <a:ext cx="6121400" cy="6852313"/>
          </a:xfrm>
          <a:prstGeom prst="rect">
            <a:avLst/>
          </a:prstGeom>
        </p:spPr>
      </p:pic>
      <p:sp>
        <p:nvSpPr>
          <p:cNvPr id="9" name="Title 1">
            <a:extLst>
              <a:ext uri="{FF2B5EF4-FFF2-40B4-BE49-F238E27FC236}">
                <a16:creationId xmlns:a16="http://schemas.microsoft.com/office/drawing/2014/main" id="{B1431AAB-1F9B-4F94-BD7B-8BBA1ABC349A}"/>
              </a:ext>
            </a:extLst>
          </p:cNvPr>
          <p:cNvSpPr>
            <a:spLocks noGrp="1"/>
          </p:cNvSpPr>
          <p:nvPr>
            <p:ph type="ctrTitle"/>
          </p:nvPr>
        </p:nvSpPr>
        <p:spPr>
          <a:xfrm>
            <a:off x="137273" y="4724400"/>
            <a:ext cx="6060140" cy="1775001"/>
          </a:xfrm>
        </p:spPr>
        <p:txBody>
          <a:bodyPr>
            <a:noAutofit/>
          </a:bodyPr>
          <a:lstStyle/>
          <a:p>
            <a:pPr algn="l"/>
            <a:r>
              <a:rPr lang="en-US" sz="6600" dirty="0">
                <a:solidFill>
                  <a:schemeClr val="bg1"/>
                </a:solidFill>
                <a:effectLst>
                  <a:outerShdw blurRad="38100" dist="38100" dir="2700000" algn="tl">
                    <a:srgbClr val="000000">
                      <a:alpha val="43137"/>
                    </a:srgbClr>
                  </a:outerShdw>
                </a:effectLst>
              </a:rPr>
              <a:t>Speed Management</a:t>
            </a:r>
          </a:p>
        </p:txBody>
      </p:sp>
      <p:sp>
        <p:nvSpPr>
          <p:cNvPr id="10" name="TextBox 9">
            <a:extLst>
              <a:ext uri="{FF2B5EF4-FFF2-40B4-BE49-F238E27FC236}">
                <a16:creationId xmlns:a16="http://schemas.microsoft.com/office/drawing/2014/main" id="{408F2FE2-F8C9-4A35-B04B-0E2BCE5866C0}"/>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sp>
        <p:nvSpPr>
          <p:cNvPr id="11" name="TextBox 10">
            <a:extLst>
              <a:ext uri="{FF2B5EF4-FFF2-40B4-BE49-F238E27FC236}">
                <a16:creationId xmlns:a16="http://schemas.microsoft.com/office/drawing/2014/main" id="{5E61BC55-3A96-4572-9009-503D2A93EDD0}"/>
              </a:ext>
            </a:extLst>
          </p:cNvPr>
          <p:cNvSpPr txBox="1"/>
          <p:nvPr/>
        </p:nvSpPr>
        <p:spPr>
          <a:xfrm>
            <a:off x="6220161" y="3551376"/>
            <a:ext cx="2847639" cy="3170099"/>
          </a:xfrm>
          <a:prstGeom prst="rect">
            <a:avLst/>
          </a:prstGeom>
          <a:noFill/>
        </p:spPr>
        <p:txBody>
          <a:bodyPr wrap="none" rtlCol="0">
            <a:spAutoFit/>
          </a:bodyPr>
          <a:lstStyle/>
          <a:p>
            <a:r>
              <a:rPr lang="en-US" sz="20000" dirty="0">
                <a:solidFill>
                  <a:schemeClr val="bg1"/>
                </a:solidFill>
              </a:rPr>
              <a:t>11</a:t>
            </a:r>
          </a:p>
        </p:txBody>
      </p:sp>
    </p:spTree>
    <p:custDataLst>
      <p:tags r:id="rId1"/>
    </p:custDataLst>
    <p:extLst>
      <p:ext uri="{BB962C8B-B14F-4D97-AF65-F5344CB8AC3E}">
        <p14:creationId xmlns:p14="http://schemas.microsoft.com/office/powerpoint/2010/main" val="2014558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0A86421-8DC2-4F9A-9781-E717A8626A7E}"/>
              </a:ext>
            </a:extLst>
          </p:cNvPr>
          <p:cNvSpPr/>
          <p:nvPr/>
        </p:nvSpPr>
        <p:spPr>
          <a:xfrm>
            <a:off x="0" y="381000"/>
            <a:ext cx="9143999"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2">
            <a:extLst>
              <a:ext uri="{FF2B5EF4-FFF2-40B4-BE49-F238E27FC236}">
                <a16:creationId xmlns:a16="http://schemas.microsoft.com/office/drawing/2014/main" id="{FDC687FA-9BAB-421D-A9D7-E1BE2A3C6C8A}"/>
              </a:ext>
            </a:extLst>
          </p:cNvPr>
          <p:cNvSpPr>
            <a:spLocks noGrp="1"/>
          </p:cNvSpPr>
          <p:nvPr>
            <p:ph type="title"/>
          </p:nvPr>
        </p:nvSpPr>
        <p:spPr>
          <a:xfrm>
            <a:off x="457200" y="381000"/>
            <a:ext cx="8229600" cy="1143000"/>
          </a:xfrm>
        </p:spPr>
        <p:txBody>
          <a:bodyPr/>
          <a:lstStyle/>
          <a:p>
            <a:r>
              <a:rPr lang="en-US" dirty="0">
                <a:solidFill>
                  <a:srgbClr val="002D72"/>
                </a:solidFill>
              </a:rPr>
              <a:t>Introduction</a:t>
            </a:r>
          </a:p>
        </p:txBody>
      </p:sp>
      <p:pic>
        <p:nvPicPr>
          <p:cNvPr id="3" name="Picture 2">
            <a:extLst>
              <a:ext uri="{FF2B5EF4-FFF2-40B4-BE49-F238E27FC236}">
                <a16:creationId xmlns:a16="http://schemas.microsoft.com/office/drawing/2014/main" id="{5EECCAD7-3EFE-47B1-9279-26E2D11CD01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496110"/>
            <a:ext cx="914400" cy="915815"/>
          </a:xfrm>
          <a:prstGeom prst="rect">
            <a:avLst/>
          </a:prstGeom>
        </p:spPr>
      </p:pic>
    </p:spTree>
    <p:custDataLst>
      <p:tags r:id="rId1"/>
    </p:custDataLst>
    <p:extLst>
      <p:ext uri="{BB962C8B-B14F-4D97-AF65-F5344CB8AC3E}">
        <p14:creationId xmlns:p14="http://schemas.microsoft.com/office/powerpoint/2010/main" val="4058515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BAD13EA-198E-41CA-BF92-24B42244DA03}"/>
              </a:ext>
            </a:extLst>
          </p:cNvPr>
          <p:cNvSpPr>
            <a:spLocks noGrp="1"/>
          </p:cNvSpPr>
          <p:nvPr>
            <p:ph idx="1"/>
          </p:nvPr>
        </p:nvSpPr>
        <p:spPr/>
        <p:txBody>
          <a:bodyPr/>
          <a:lstStyle/>
          <a:p>
            <a:pPr marL="0" indent="0">
              <a:buNone/>
            </a:pPr>
            <a:r>
              <a:rPr lang="en-US" sz="2400" dirty="0"/>
              <a:t>Upon completion of </a:t>
            </a:r>
            <a:r>
              <a:rPr lang="en-US" sz="2400"/>
              <a:t>this lesson, </a:t>
            </a:r>
            <a:r>
              <a:rPr lang="en-US" sz="2400" dirty="0"/>
              <a:t>you will be able to:</a:t>
            </a:r>
          </a:p>
          <a:p>
            <a:pPr marL="457200" indent="-457200">
              <a:buFont typeface="+mj-lt"/>
              <a:buAutoNum type="arabicPeriod"/>
            </a:pPr>
            <a:r>
              <a:rPr lang="en-US" sz="2400" dirty="0"/>
              <a:t>Discuss the three factors that affect your </a:t>
            </a:r>
            <a:br>
              <a:rPr lang="en-US" sz="2400" dirty="0"/>
            </a:br>
            <a:r>
              <a:rPr lang="en-US" sz="2400" dirty="0"/>
              <a:t>stopping distance </a:t>
            </a:r>
          </a:p>
          <a:p>
            <a:pPr marL="457200" indent="-457200">
              <a:buFont typeface="+mj-lt"/>
              <a:buAutoNum type="arabicPeriod"/>
            </a:pPr>
            <a:r>
              <a:rPr lang="en-US" sz="2400" dirty="0"/>
              <a:t>Recognize ways to manage your vehicle’s speed through curves and on grades </a:t>
            </a:r>
          </a:p>
          <a:p>
            <a:pPr marL="457200" indent="-457200">
              <a:buFont typeface="+mj-lt"/>
              <a:buAutoNum type="arabicPeriod"/>
            </a:pPr>
            <a:r>
              <a:rPr lang="en-US" sz="2400" dirty="0"/>
              <a:t>Describe why you should adjust your speed when you encounter poor road conditions, inclement weather, and heavy traffic </a:t>
            </a:r>
          </a:p>
          <a:p>
            <a:pPr marL="457200" indent="-457200">
              <a:buFont typeface="+mj-lt"/>
              <a:buAutoNum type="arabicPeriod"/>
            </a:pPr>
            <a:r>
              <a:rPr lang="en-US" sz="2400" dirty="0"/>
              <a:t>Explain why maintaining a safe speed is important as a professional driver </a:t>
            </a:r>
          </a:p>
        </p:txBody>
      </p:sp>
      <p:sp>
        <p:nvSpPr>
          <p:cNvPr id="3" name="Title 2">
            <a:extLst>
              <a:ext uri="{FF2B5EF4-FFF2-40B4-BE49-F238E27FC236}">
                <a16:creationId xmlns:a16="http://schemas.microsoft.com/office/drawing/2014/main" id="{1169592F-CF9D-4397-8203-2429A4845270}"/>
              </a:ext>
            </a:extLst>
          </p:cNvPr>
          <p:cNvSpPr>
            <a:spLocks noGrp="1"/>
          </p:cNvSpPr>
          <p:nvPr>
            <p:ph type="title"/>
          </p:nvPr>
        </p:nvSpPr>
        <p:spPr/>
        <p:txBody>
          <a:bodyPr/>
          <a:lstStyle/>
          <a:p>
            <a:r>
              <a:rPr lang="en-US" dirty="0">
                <a:solidFill>
                  <a:srgbClr val="263A7C"/>
                </a:solidFill>
              </a:rPr>
              <a:t>Objectives</a:t>
            </a:r>
          </a:p>
        </p:txBody>
      </p:sp>
    </p:spTree>
    <p:custDataLst>
      <p:tags r:id="rId1"/>
    </p:custDataLst>
    <p:extLst>
      <p:ext uri="{BB962C8B-B14F-4D97-AF65-F5344CB8AC3E}">
        <p14:creationId xmlns:p14="http://schemas.microsoft.com/office/powerpoint/2010/main" val="7319504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2E1964F-BA17-49AD-A2AD-A3C1403FA126}"/>
              </a:ext>
            </a:extLst>
          </p:cNvPr>
          <p:cNvSpPr/>
          <p:nvPr/>
        </p:nvSpPr>
        <p:spPr>
          <a:xfrm>
            <a:off x="0" y="381000"/>
            <a:ext cx="9143999"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2">
            <a:extLst>
              <a:ext uri="{FF2B5EF4-FFF2-40B4-BE49-F238E27FC236}">
                <a16:creationId xmlns:a16="http://schemas.microsoft.com/office/drawing/2014/main" id="{143BEFF2-E7A6-47FC-AF89-0821F182346F}"/>
              </a:ext>
            </a:extLst>
          </p:cNvPr>
          <p:cNvSpPr>
            <a:spLocks noGrp="1"/>
          </p:cNvSpPr>
          <p:nvPr>
            <p:ph type="title"/>
          </p:nvPr>
        </p:nvSpPr>
        <p:spPr>
          <a:xfrm>
            <a:off x="762000" y="381000"/>
            <a:ext cx="7924800" cy="1143000"/>
          </a:xfrm>
        </p:spPr>
        <p:txBody>
          <a:bodyPr/>
          <a:lstStyle/>
          <a:p>
            <a:r>
              <a:rPr lang="en-US" dirty="0">
                <a:solidFill>
                  <a:srgbClr val="002D72"/>
                </a:solidFill>
              </a:rPr>
              <a:t>Stopping Distance</a:t>
            </a:r>
          </a:p>
        </p:txBody>
      </p:sp>
      <p:pic>
        <p:nvPicPr>
          <p:cNvPr id="3" name="Picture 2">
            <a:extLst>
              <a:ext uri="{FF2B5EF4-FFF2-40B4-BE49-F238E27FC236}">
                <a16:creationId xmlns:a16="http://schemas.microsoft.com/office/drawing/2014/main" id="{69A67218-8764-466A-9B1A-E0236BFE042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496006"/>
            <a:ext cx="914400" cy="915815"/>
          </a:xfrm>
          <a:prstGeom prst="rect">
            <a:avLst/>
          </a:prstGeom>
        </p:spPr>
      </p:pic>
      <p:pic>
        <p:nvPicPr>
          <p:cNvPr id="5" name="Picture 4">
            <a:extLst>
              <a:ext uri="{FF2B5EF4-FFF2-40B4-BE49-F238E27FC236}">
                <a16:creationId xmlns:a16="http://schemas.microsoft.com/office/drawing/2014/main" id="{E239CE45-F7CB-4CAD-A1A2-91C1BF45C8C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19200" y="496006"/>
            <a:ext cx="914400" cy="912987"/>
          </a:xfrm>
          <a:prstGeom prst="rect">
            <a:avLst/>
          </a:prstGeom>
        </p:spPr>
      </p:pic>
    </p:spTree>
    <p:custDataLst>
      <p:tags r:id="rId1"/>
    </p:custDataLst>
    <p:extLst>
      <p:ext uri="{BB962C8B-B14F-4D97-AF65-F5344CB8AC3E}">
        <p14:creationId xmlns:p14="http://schemas.microsoft.com/office/powerpoint/2010/main" val="19996237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A44DFEF-E1AF-471F-9D53-8EFE8218D092}"/>
              </a:ext>
            </a:extLst>
          </p:cNvPr>
          <p:cNvPicPr>
            <a:picLocks noChangeAspect="1"/>
          </p:cNvPicPr>
          <p:nvPr/>
        </p:nvPicPr>
        <p:blipFill rotWithShape="1">
          <a:blip r:embed="rId4">
            <a:extLst>
              <a:ext uri="{28A0092B-C50C-407E-A947-70E740481C1C}">
                <a14:useLocalDpi xmlns:a14="http://schemas.microsoft.com/office/drawing/2010/main" val="0"/>
              </a:ext>
            </a:extLst>
          </a:blip>
          <a:srcRect t="32922" b="48971"/>
          <a:stretch/>
        </p:blipFill>
        <p:spPr>
          <a:xfrm>
            <a:off x="457200" y="4354417"/>
            <a:ext cx="8229600" cy="838200"/>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sp>
        <p:nvSpPr>
          <p:cNvPr id="7" name="Content Placeholder 1">
            <a:extLst>
              <a:ext uri="{FF2B5EF4-FFF2-40B4-BE49-F238E27FC236}">
                <a16:creationId xmlns:a16="http://schemas.microsoft.com/office/drawing/2014/main" id="{D8425377-96A8-4CF0-80F9-BF6BCF573712}"/>
              </a:ext>
            </a:extLst>
          </p:cNvPr>
          <p:cNvSpPr>
            <a:spLocks noGrp="1"/>
          </p:cNvSpPr>
          <p:nvPr>
            <p:ph idx="1"/>
          </p:nvPr>
        </p:nvSpPr>
        <p:spPr>
          <a:xfrm>
            <a:off x="457200" y="685799"/>
            <a:ext cx="8229600" cy="3668617"/>
          </a:xfrm>
        </p:spPr>
        <p:txBody>
          <a:bodyPr/>
          <a:lstStyle/>
          <a:p>
            <a:pPr marL="0" indent="0">
              <a:spcBef>
                <a:spcPts val="600"/>
              </a:spcBef>
              <a:spcAft>
                <a:spcPts val="600"/>
              </a:spcAft>
              <a:buNone/>
            </a:pPr>
            <a:r>
              <a:rPr lang="en-US" sz="3200" dirty="0">
                <a:latin typeface="+mn-lt"/>
              </a:rPr>
              <a:t>In order to manage speed, you need to understand the three factors involved in stopping a vehicle:</a:t>
            </a:r>
          </a:p>
          <a:p>
            <a:pPr marL="914400" lvl="1" indent="-514350">
              <a:spcBef>
                <a:spcPts val="600"/>
              </a:spcBef>
              <a:spcAft>
                <a:spcPts val="600"/>
              </a:spcAft>
              <a:buFont typeface="+mj-lt"/>
              <a:buAutoNum type="arabicPeriod"/>
            </a:pPr>
            <a:r>
              <a:rPr lang="en-US" dirty="0"/>
              <a:t>Perception distance</a:t>
            </a:r>
          </a:p>
          <a:p>
            <a:pPr marL="914400" lvl="1" indent="-514350">
              <a:spcBef>
                <a:spcPts val="600"/>
              </a:spcBef>
              <a:spcAft>
                <a:spcPts val="600"/>
              </a:spcAft>
              <a:buFont typeface="+mj-lt"/>
              <a:buAutoNum type="arabicPeriod"/>
            </a:pPr>
            <a:r>
              <a:rPr lang="en-US" dirty="0"/>
              <a:t>Reaction distance</a:t>
            </a:r>
          </a:p>
          <a:p>
            <a:pPr marL="914400" lvl="1" indent="-514350">
              <a:spcBef>
                <a:spcPts val="600"/>
              </a:spcBef>
              <a:spcAft>
                <a:spcPts val="600"/>
              </a:spcAft>
              <a:buFont typeface="+mj-lt"/>
              <a:buAutoNum type="arabicPeriod"/>
            </a:pPr>
            <a:r>
              <a:rPr lang="en-US" dirty="0"/>
              <a:t>Braking distance</a:t>
            </a:r>
          </a:p>
        </p:txBody>
      </p:sp>
    </p:spTree>
    <p:custDataLst>
      <p:tags r:id="rId1"/>
    </p:custDataLst>
    <p:extLst>
      <p:ext uri="{BB962C8B-B14F-4D97-AF65-F5344CB8AC3E}">
        <p14:creationId xmlns:p14="http://schemas.microsoft.com/office/powerpoint/2010/main" val="1091515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FB962F-A6B4-442D-B3A5-178C584CF12F}"/>
              </a:ext>
            </a:extLst>
          </p:cNvPr>
          <p:cNvSpPr>
            <a:spLocks noGrp="1"/>
          </p:cNvSpPr>
          <p:nvPr>
            <p:ph type="title"/>
          </p:nvPr>
        </p:nvSpPr>
        <p:spPr/>
        <p:txBody>
          <a:bodyPr/>
          <a:lstStyle/>
          <a:p>
            <a:r>
              <a:rPr lang="en-US" dirty="0">
                <a:solidFill>
                  <a:srgbClr val="263A7C"/>
                </a:solidFill>
              </a:rPr>
              <a:t>Perception Distance</a:t>
            </a:r>
          </a:p>
        </p:txBody>
      </p:sp>
      <p:sp>
        <p:nvSpPr>
          <p:cNvPr id="7" name="Content Placeholder 1">
            <a:extLst>
              <a:ext uri="{FF2B5EF4-FFF2-40B4-BE49-F238E27FC236}">
                <a16:creationId xmlns:a16="http://schemas.microsoft.com/office/drawing/2014/main" id="{2477F352-9A95-4E8D-B8A9-AC8200C71103}"/>
              </a:ext>
            </a:extLst>
          </p:cNvPr>
          <p:cNvSpPr>
            <a:spLocks noGrp="1"/>
          </p:cNvSpPr>
          <p:nvPr>
            <p:ph idx="1"/>
          </p:nvPr>
        </p:nvSpPr>
        <p:spPr>
          <a:xfrm>
            <a:off x="457200" y="1417638"/>
            <a:ext cx="6324596" cy="2936778"/>
          </a:xfrm>
        </p:spPr>
        <p:txBody>
          <a:bodyPr/>
          <a:lstStyle/>
          <a:p>
            <a:pPr marL="0" indent="0">
              <a:spcBef>
                <a:spcPts val="600"/>
              </a:spcBef>
              <a:spcAft>
                <a:spcPts val="600"/>
              </a:spcAft>
              <a:buNone/>
            </a:pPr>
            <a:r>
              <a:rPr lang="en-US" sz="2800" dirty="0">
                <a:latin typeface="+mn-lt"/>
              </a:rPr>
              <a:t>The distance a vehicle travels from the time you see a hazard until your brain recognizes it. </a:t>
            </a:r>
            <a:endParaRPr lang="en-US" dirty="0"/>
          </a:p>
        </p:txBody>
      </p:sp>
      <p:pic>
        <p:nvPicPr>
          <p:cNvPr id="8" name="Picture 7">
            <a:extLst>
              <a:ext uri="{FF2B5EF4-FFF2-40B4-BE49-F238E27FC236}">
                <a16:creationId xmlns:a16="http://schemas.microsoft.com/office/drawing/2014/main" id="{3AC760D1-07F7-4441-B769-2828E7CB3EF0}"/>
              </a:ext>
            </a:extLst>
          </p:cNvPr>
          <p:cNvPicPr>
            <a:picLocks noChangeAspect="1"/>
          </p:cNvPicPr>
          <p:nvPr/>
        </p:nvPicPr>
        <p:blipFill rotWithShape="1">
          <a:blip r:embed="rId4">
            <a:extLst>
              <a:ext uri="{28A0092B-C50C-407E-A947-70E740481C1C}">
                <a14:useLocalDpi xmlns:a14="http://schemas.microsoft.com/office/drawing/2010/main" val="0"/>
              </a:ext>
            </a:extLst>
          </a:blip>
          <a:srcRect t="32922" b="48971"/>
          <a:stretch/>
        </p:blipFill>
        <p:spPr>
          <a:xfrm>
            <a:off x="455364" y="3444081"/>
            <a:ext cx="8229600" cy="838200"/>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a:extLst>
              <a:ext uri="{FF2B5EF4-FFF2-40B4-BE49-F238E27FC236}">
                <a16:creationId xmlns:a16="http://schemas.microsoft.com/office/drawing/2014/main" id="{6BE65938-4257-4ECE-A182-DAD523064E6A}"/>
              </a:ext>
            </a:extLst>
          </p:cNvPr>
          <p:cNvPicPr>
            <a:picLocks noChangeAspect="1"/>
          </p:cNvPicPr>
          <p:nvPr/>
        </p:nvPicPr>
        <p:blipFill rotWithShape="1">
          <a:blip r:embed="rId5">
            <a:extLst>
              <a:ext uri="{28A0092B-C50C-407E-A947-70E740481C1C}">
                <a14:useLocalDpi xmlns:a14="http://schemas.microsoft.com/office/drawing/2010/main" val="0"/>
              </a:ext>
            </a:extLst>
          </a:blip>
          <a:srcRect t="32922" b="48971"/>
          <a:stretch/>
        </p:blipFill>
        <p:spPr>
          <a:xfrm>
            <a:off x="455364" y="4953000"/>
            <a:ext cx="8229600" cy="838200"/>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sp>
        <p:nvSpPr>
          <p:cNvPr id="10" name="TextBox 9">
            <a:extLst>
              <a:ext uri="{FF2B5EF4-FFF2-40B4-BE49-F238E27FC236}">
                <a16:creationId xmlns:a16="http://schemas.microsoft.com/office/drawing/2014/main" id="{26BDFA14-4398-413B-AEC0-39F6CB59F07D}"/>
              </a:ext>
            </a:extLst>
          </p:cNvPr>
          <p:cNvSpPr txBox="1"/>
          <p:nvPr/>
        </p:nvSpPr>
        <p:spPr>
          <a:xfrm>
            <a:off x="2406268" y="4420775"/>
            <a:ext cx="728084" cy="461665"/>
          </a:xfrm>
          <a:prstGeom prst="rect">
            <a:avLst/>
          </a:prstGeom>
          <a:noFill/>
        </p:spPr>
        <p:txBody>
          <a:bodyPr wrap="none" rtlCol="0">
            <a:spAutoFit/>
          </a:bodyPr>
          <a:lstStyle/>
          <a:p>
            <a:r>
              <a:rPr lang="en-US" sz="2400" dirty="0"/>
              <a:t>145’</a:t>
            </a:r>
          </a:p>
        </p:txBody>
      </p:sp>
      <p:grpSp>
        <p:nvGrpSpPr>
          <p:cNvPr id="11" name="Group 10">
            <a:extLst>
              <a:ext uri="{FF2B5EF4-FFF2-40B4-BE49-F238E27FC236}">
                <a16:creationId xmlns:a16="http://schemas.microsoft.com/office/drawing/2014/main" id="{4A717720-0B96-4E53-B5F9-57261DD99CBB}"/>
              </a:ext>
            </a:extLst>
          </p:cNvPr>
          <p:cNvGrpSpPr/>
          <p:nvPr/>
        </p:nvGrpSpPr>
        <p:grpSpPr>
          <a:xfrm>
            <a:off x="1905000" y="4464843"/>
            <a:ext cx="1676400" cy="365760"/>
            <a:chOff x="1905000" y="4464843"/>
            <a:chExt cx="1676400" cy="365760"/>
          </a:xfrm>
        </p:grpSpPr>
        <p:cxnSp>
          <p:nvCxnSpPr>
            <p:cNvPr id="12" name="Straight Connector 11">
              <a:extLst>
                <a:ext uri="{FF2B5EF4-FFF2-40B4-BE49-F238E27FC236}">
                  <a16:creationId xmlns:a16="http://schemas.microsoft.com/office/drawing/2014/main" id="{2BD69D13-C4F8-4CF2-81EA-4F00016F3851}"/>
                </a:ext>
              </a:extLst>
            </p:cNvPr>
            <p:cNvCxnSpPr/>
            <p:nvPr/>
          </p:nvCxnSpPr>
          <p:spPr>
            <a:xfrm flipV="1">
              <a:off x="3581400" y="4464843"/>
              <a:ext cx="0" cy="365760"/>
            </a:xfrm>
            <a:prstGeom prst="line">
              <a:avLst/>
            </a:prstGeom>
            <a:ln w="28575">
              <a:solidFill>
                <a:srgbClr val="E35205"/>
              </a:solidFill>
            </a:ln>
          </p:spPr>
          <p:style>
            <a:lnRef idx="1">
              <a:schemeClr val="accent6"/>
            </a:lnRef>
            <a:fillRef idx="0">
              <a:schemeClr val="accent6"/>
            </a:fillRef>
            <a:effectRef idx="0">
              <a:schemeClr val="accent6"/>
            </a:effectRef>
            <a:fontRef idx="minor">
              <a:schemeClr val="tx1"/>
            </a:fontRef>
          </p:style>
        </p:cxnSp>
        <p:cxnSp>
          <p:nvCxnSpPr>
            <p:cNvPr id="13" name="Straight Connector 12">
              <a:extLst>
                <a:ext uri="{FF2B5EF4-FFF2-40B4-BE49-F238E27FC236}">
                  <a16:creationId xmlns:a16="http://schemas.microsoft.com/office/drawing/2014/main" id="{F78215F0-1E9C-48E0-810C-A978C9ACC625}"/>
                </a:ext>
              </a:extLst>
            </p:cNvPr>
            <p:cNvCxnSpPr/>
            <p:nvPr/>
          </p:nvCxnSpPr>
          <p:spPr>
            <a:xfrm flipV="1">
              <a:off x="1905000" y="4464843"/>
              <a:ext cx="0" cy="365760"/>
            </a:xfrm>
            <a:prstGeom prst="line">
              <a:avLst/>
            </a:prstGeom>
            <a:ln w="28575">
              <a:solidFill>
                <a:srgbClr val="E35205"/>
              </a:solidFill>
            </a:ln>
          </p:spPr>
          <p:style>
            <a:lnRef idx="1">
              <a:schemeClr val="accent6"/>
            </a:lnRef>
            <a:fillRef idx="0">
              <a:schemeClr val="accent6"/>
            </a:fillRef>
            <a:effectRef idx="0">
              <a:schemeClr val="accent6"/>
            </a:effectRef>
            <a:fontRef idx="minor">
              <a:schemeClr val="tx1"/>
            </a:fontRef>
          </p:style>
        </p:cxnSp>
        <p:cxnSp>
          <p:nvCxnSpPr>
            <p:cNvPr id="14" name="Straight Connector 13">
              <a:extLst>
                <a:ext uri="{FF2B5EF4-FFF2-40B4-BE49-F238E27FC236}">
                  <a16:creationId xmlns:a16="http://schemas.microsoft.com/office/drawing/2014/main" id="{F36B451D-3A49-4865-B60D-B08AFCF9A987}"/>
                </a:ext>
              </a:extLst>
            </p:cNvPr>
            <p:cNvCxnSpPr>
              <a:cxnSpLocks/>
            </p:cNvCxnSpPr>
            <p:nvPr/>
          </p:nvCxnSpPr>
          <p:spPr>
            <a:xfrm rot="16200000" flipV="1">
              <a:off x="2179320" y="4373403"/>
              <a:ext cx="0" cy="548640"/>
            </a:xfrm>
            <a:prstGeom prst="line">
              <a:avLst/>
            </a:prstGeom>
            <a:ln w="28575">
              <a:solidFill>
                <a:srgbClr val="E35205"/>
              </a:solidFill>
            </a:ln>
          </p:spPr>
          <p:style>
            <a:lnRef idx="1">
              <a:schemeClr val="accent6"/>
            </a:lnRef>
            <a:fillRef idx="0">
              <a:schemeClr val="accent6"/>
            </a:fillRef>
            <a:effectRef idx="0">
              <a:schemeClr val="accent6"/>
            </a:effectRef>
            <a:fontRef idx="minor">
              <a:schemeClr val="tx1"/>
            </a:fontRef>
          </p:style>
        </p:cxnSp>
        <p:cxnSp>
          <p:nvCxnSpPr>
            <p:cNvPr id="15" name="Straight Connector 14">
              <a:extLst>
                <a:ext uri="{FF2B5EF4-FFF2-40B4-BE49-F238E27FC236}">
                  <a16:creationId xmlns:a16="http://schemas.microsoft.com/office/drawing/2014/main" id="{C190FBE6-FEBA-4922-A017-F5464CB798A9}"/>
                </a:ext>
              </a:extLst>
            </p:cNvPr>
            <p:cNvCxnSpPr>
              <a:cxnSpLocks/>
            </p:cNvCxnSpPr>
            <p:nvPr/>
          </p:nvCxnSpPr>
          <p:spPr>
            <a:xfrm rot="16200000" flipV="1">
              <a:off x="3307080" y="4373880"/>
              <a:ext cx="0" cy="548640"/>
            </a:xfrm>
            <a:prstGeom prst="line">
              <a:avLst/>
            </a:prstGeom>
            <a:ln w="28575">
              <a:solidFill>
                <a:srgbClr val="E35205"/>
              </a:solidFill>
            </a:ln>
          </p:spPr>
          <p:style>
            <a:lnRef idx="1">
              <a:schemeClr val="accent6"/>
            </a:lnRef>
            <a:fillRef idx="0">
              <a:schemeClr val="accent6"/>
            </a:fillRef>
            <a:effectRef idx="0">
              <a:schemeClr val="accent6"/>
            </a:effectRef>
            <a:fontRef idx="minor">
              <a:schemeClr val="tx1"/>
            </a:fontRef>
          </p:style>
        </p:cxnSp>
      </p:grpSp>
      <p:pic>
        <p:nvPicPr>
          <p:cNvPr id="20" name="Picture 19">
            <a:extLst>
              <a:ext uri="{FF2B5EF4-FFF2-40B4-BE49-F238E27FC236}">
                <a16:creationId xmlns:a16="http://schemas.microsoft.com/office/drawing/2014/main" id="{527DB285-0528-4176-9E63-A380496C0E8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04346" y="1235197"/>
            <a:ext cx="1258067" cy="1650830"/>
          </a:xfrm>
          <a:prstGeom prst="rect">
            <a:avLst/>
          </a:prstGeom>
        </p:spPr>
      </p:pic>
    </p:spTree>
    <p:custDataLst>
      <p:tags r:id="rId1"/>
    </p:custDataLst>
    <p:extLst>
      <p:ext uri="{BB962C8B-B14F-4D97-AF65-F5344CB8AC3E}">
        <p14:creationId xmlns:p14="http://schemas.microsoft.com/office/powerpoint/2010/main" val="3873760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63617B-73AD-45E2-86E6-0708C08656F5}"/>
              </a:ext>
            </a:extLst>
          </p:cNvPr>
          <p:cNvSpPr>
            <a:spLocks noGrp="1"/>
          </p:cNvSpPr>
          <p:nvPr>
            <p:ph type="title"/>
          </p:nvPr>
        </p:nvSpPr>
        <p:spPr/>
        <p:txBody>
          <a:bodyPr/>
          <a:lstStyle/>
          <a:p>
            <a:r>
              <a:rPr lang="en-US" dirty="0">
                <a:solidFill>
                  <a:srgbClr val="263A7C"/>
                </a:solidFill>
              </a:rPr>
              <a:t>Reaction Distance</a:t>
            </a:r>
          </a:p>
        </p:txBody>
      </p:sp>
      <p:sp>
        <p:nvSpPr>
          <p:cNvPr id="7" name="Content Placeholder 1">
            <a:extLst>
              <a:ext uri="{FF2B5EF4-FFF2-40B4-BE49-F238E27FC236}">
                <a16:creationId xmlns:a16="http://schemas.microsoft.com/office/drawing/2014/main" id="{2CF7CC88-9533-46E3-A930-3DE7259BA835}"/>
              </a:ext>
            </a:extLst>
          </p:cNvPr>
          <p:cNvSpPr>
            <a:spLocks noGrp="1"/>
          </p:cNvSpPr>
          <p:nvPr>
            <p:ph idx="1"/>
          </p:nvPr>
        </p:nvSpPr>
        <p:spPr>
          <a:xfrm>
            <a:off x="457200" y="1417638"/>
            <a:ext cx="6324596" cy="2936778"/>
          </a:xfrm>
        </p:spPr>
        <p:txBody>
          <a:bodyPr/>
          <a:lstStyle/>
          <a:p>
            <a:pPr marL="0" indent="0">
              <a:spcBef>
                <a:spcPts val="600"/>
              </a:spcBef>
              <a:spcAft>
                <a:spcPts val="600"/>
              </a:spcAft>
              <a:buNone/>
            </a:pPr>
            <a:r>
              <a:rPr lang="en-US" sz="2800" dirty="0">
                <a:latin typeface="+mn-lt"/>
              </a:rPr>
              <a:t>The distance a vehicle travels from the time your brain tells your foot to move from the accelerator until your foot hits the brake pedal. </a:t>
            </a:r>
            <a:endParaRPr lang="en-US" dirty="0"/>
          </a:p>
        </p:txBody>
      </p:sp>
      <p:pic>
        <p:nvPicPr>
          <p:cNvPr id="8" name="Picture 7">
            <a:extLst>
              <a:ext uri="{FF2B5EF4-FFF2-40B4-BE49-F238E27FC236}">
                <a16:creationId xmlns:a16="http://schemas.microsoft.com/office/drawing/2014/main" id="{21DF70F8-4219-49E5-B789-A25B7DA3A360}"/>
              </a:ext>
            </a:extLst>
          </p:cNvPr>
          <p:cNvPicPr>
            <a:picLocks noChangeAspect="1"/>
          </p:cNvPicPr>
          <p:nvPr/>
        </p:nvPicPr>
        <p:blipFill rotWithShape="1">
          <a:blip r:embed="rId4">
            <a:extLst>
              <a:ext uri="{28A0092B-C50C-407E-A947-70E740481C1C}">
                <a14:useLocalDpi xmlns:a14="http://schemas.microsoft.com/office/drawing/2010/main" val="0"/>
              </a:ext>
            </a:extLst>
          </a:blip>
          <a:srcRect t="32922" b="48971"/>
          <a:stretch/>
        </p:blipFill>
        <p:spPr>
          <a:xfrm>
            <a:off x="455364" y="3447288"/>
            <a:ext cx="8229600" cy="838200"/>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sp>
        <p:nvSpPr>
          <p:cNvPr id="9" name="TextBox 8">
            <a:extLst>
              <a:ext uri="{FF2B5EF4-FFF2-40B4-BE49-F238E27FC236}">
                <a16:creationId xmlns:a16="http://schemas.microsoft.com/office/drawing/2014/main" id="{9F482FBC-9E88-4A58-93A3-2F569DDC2980}"/>
              </a:ext>
            </a:extLst>
          </p:cNvPr>
          <p:cNvSpPr txBox="1"/>
          <p:nvPr/>
        </p:nvSpPr>
        <p:spPr>
          <a:xfrm>
            <a:off x="4179983" y="4415135"/>
            <a:ext cx="572593" cy="461665"/>
          </a:xfrm>
          <a:prstGeom prst="rect">
            <a:avLst/>
          </a:prstGeom>
          <a:noFill/>
        </p:spPr>
        <p:txBody>
          <a:bodyPr wrap="none" rtlCol="0">
            <a:spAutoFit/>
          </a:bodyPr>
          <a:lstStyle/>
          <a:p>
            <a:r>
              <a:rPr lang="en-US" sz="2400" dirty="0"/>
              <a:t>60’</a:t>
            </a:r>
          </a:p>
        </p:txBody>
      </p:sp>
      <p:grpSp>
        <p:nvGrpSpPr>
          <p:cNvPr id="10" name="Group 9">
            <a:extLst>
              <a:ext uri="{FF2B5EF4-FFF2-40B4-BE49-F238E27FC236}">
                <a16:creationId xmlns:a16="http://schemas.microsoft.com/office/drawing/2014/main" id="{4F00BC5B-25BA-4F40-84E6-F91EB3CB4E9A}"/>
              </a:ext>
            </a:extLst>
          </p:cNvPr>
          <p:cNvGrpSpPr/>
          <p:nvPr/>
        </p:nvGrpSpPr>
        <p:grpSpPr>
          <a:xfrm>
            <a:off x="3657600" y="4463668"/>
            <a:ext cx="1512983" cy="365760"/>
            <a:chOff x="3657600" y="4463668"/>
            <a:chExt cx="1512983" cy="365760"/>
          </a:xfrm>
        </p:grpSpPr>
        <p:cxnSp>
          <p:nvCxnSpPr>
            <p:cNvPr id="11" name="Straight Connector 10">
              <a:extLst>
                <a:ext uri="{FF2B5EF4-FFF2-40B4-BE49-F238E27FC236}">
                  <a16:creationId xmlns:a16="http://schemas.microsoft.com/office/drawing/2014/main" id="{20C06CCD-D437-4CD7-9EA9-5B9EAF463B72}"/>
                </a:ext>
              </a:extLst>
            </p:cNvPr>
            <p:cNvCxnSpPr/>
            <p:nvPr/>
          </p:nvCxnSpPr>
          <p:spPr>
            <a:xfrm flipV="1">
              <a:off x="5170583" y="4463668"/>
              <a:ext cx="0" cy="365760"/>
            </a:xfrm>
            <a:prstGeom prst="line">
              <a:avLst/>
            </a:prstGeom>
            <a:ln w="28575">
              <a:solidFill>
                <a:srgbClr val="E35205"/>
              </a:solidFill>
            </a:ln>
          </p:spPr>
          <p:style>
            <a:lnRef idx="1">
              <a:schemeClr val="accent6"/>
            </a:lnRef>
            <a:fillRef idx="0">
              <a:schemeClr val="accent6"/>
            </a:fillRef>
            <a:effectRef idx="0">
              <a:schemeClr val="accent6"/>
            </a:effectRef>
            <a:fontRef idx="minor">
              <a:schemeClr val="tx1"/>
            </a:fontRef>
          </p:style>
        </p:cxnSp>
        <p:cxnSp>
          <p:nvCxnSpPr>
            <p:cNvPr id="12" name="Straight Connector 11">
              <a:extLst>
                <a:ext uri="{FF2B5EF4-FFF2-40B4-BE49-F238E27FC236}">
                  <a16:creationId xmlns:a16="http://schemas.microsoft.com/office/drawing/2014/main" id="{A57014AE-5E89-4055-A35E-FD799C444C67}"/>
                </a:ext>
              </a:extLst>
            </p:cNvPr>
            <p:cNvCxnSpPr/>
            <p:nvPr/>
          </p:nvCxnSpPr>
          <p:spPr>
            <a:xfrm flipV="1">
              <a:off x="3657600" y="4463668"/>
              <a:ext cx="0" cy="365760"/>
            </a:xfrm>
            <a:prstGeom prst="line">
              <a:avLst/>
            </a:prstGeom>
            <a:ln w="28575">
              <a:solidFill>
                <a:srgbClr val="E35205"/>
              </a:solidFill>
            </a:ln>
          </p:spPr>
          <p:style>
            <a:lnRef idx="1">
              <a:schemeClr val="accent6"/>
            </a:lnRef>
            <a:fillRef idx="0">
              <a:schemeClr val="accent6"/>
            </a:fillRef>
            <a:effectRef idx="0">
              <a:schemeClr val="accent6"/>
            </a:effectRef>
            <a:fontRef idx="minor">
              <a:schemeClr val="tx1"/>
            </a:fontRef>
          </p:style>
        </p:cxnSp>
        <p:cxnSp>
          <p:nvCxnSpPr>
            <p:cNvPr id="13" name="Straight Connector 12">
              <a:extLst>
                <a:ext uri="{FF2B5EF4-FFF2-40B4-BE49-F238E27FC236}">
                  <a16:creationId xmlns:a16="http://schemas.microsoft.com/office/drawing/2014/main" id="{16A70E07-0CC2-464E-80D3-61439774957C}"/>
                </a:ext>
              </a:extLst>
            </p:cNvPr>
            <p:cNvCxnSpPr>
              <a:cxnSpLocks/>
            </p:cNvCxnSpPr>
            <p:nvPr/>
          </p:nvCxnSpPr>
          <p:spPr>
            <a:xfrm rot="16200000" flipV="1">
              <a:off x="3886200" y="4413483"/>
              <a:ext cx="0" cy="457200"/>
            </a:xfrm>
            <a:prstGeom prst="line">
              <a:avLst/>
            </a:prstGeom>
            <a:ln w="28575">
              <a:solidFill>
                <a:srgbClr val="E35205"/>
              </a:solidFill>
            </a:ln>
          </p:spPr>
          <p:style>
            <a:lnRef idx="1">
              <a:schemeClr val="accent6"/>
            </a:lnRef>
            <a:fillRef idx="0">
              <a:schemeClr val="accent6"/>
            </a:fillRef>
            <a:effectRef idx="0">
              <a:schemeClr val="accent6"/>
            </a:effectRef>
            <a:fontRef idx="minor">
              <a:schemeClr val="tx1"/>
            </a:fontRef>
          </p:style>
        </p:cxnSp>
        <p:cxnSp>
          <p:nvCxnSpPr>
            <p:cNvPr id="14" name="Straight Connector 13">
              <a:extLst>
                <a:ext uri="{FF2B5EF4-FFF2-40B4-BE49-F238E27FC236}">
                  <a16:creationId xmlns:a16="http://schemas.microsoft.com/office/drawing/2014/main" id="{ABCDADB9-AF37-48F8-A970-13596EF319E5}"/>
                </a:ext>
              </a:extLst>
            </p:cNvPr>
            <p:cNvCxnSpPr>
              <a:cxnSpLocks/>
            </p:cNvCxnSpPr>
            <p:nvPr/>
          </p:nvCxnSpPr>
          <p:spPr>
            <a:xfrm rot="16200000" flipV="1">
              <a:off x="4931885" y="4413960"/>
              <a:ext cx="0" cy="457200"/>
            </a:xfrm>
            <a:prstGeom prst="line">
              <a:avLst/>
            </a:prstGeom>
            <a:ln w="28575">
              <a:solidFill>
                <a:srgbClr val="E35205"/>
              </a:solidFill>
            </a:ln>
          </p:spPr>
          <p:style>
            <a:lnRef idx="1">
              <a:schemeClr val="accent6"/>
            </a:lnRef>
            <a:fillRef idx="0">
              <a:schemeClr val="accent6"/>
            </a:fillRef>
            <a:effectRef idx="0">
              <a:schemeClr val="accent6"/>
            </a:effectRef>
            <a:fontRef idx="minor">
              <a:schemeClr val="tx1"/>
            </a:fontRef>
          </p:style>
        </p:cxnSp>
      </p:grpSp>
      <p:pic>
        <p:nvPicPr>
          <p:cNvPr id="15" name="Picture 14">
            <a:extLst>
              <a:ext uri="{FF2B5EF4-FFF2-40B4-BE49-F238E27FC236}">
                <a16:creationId xmlns:a16="http://schemas.microsoft.com/office/drawing/2014/main" id="{1C2BFB38-FF88-4142-9ED8-2F34A8B75D50}"/>
              </a:ext>
            </a:extLst>
          </p:cNvPr>
          <p:cNvPicPr>
            <a:picLocks noChangeAspect="1"/>
          </p:cNvPicPr>
          <p:nvPr/>
        </p:nvPicPr>
        <p:blipFill rotWithShape="1">
          <a:blip r:embed="rId5">
            <a:extLst>
              <a:ext uri="{28A0092B-C50C-407E-A947-70E740481C1C}">
                <a14:useLocalDpi xmlns:a14="http://schemas.microsoft.com/office/drawing/2010/main" val="0"/>
              </a:ext>
            </a:extLst>
          </a:blip>
          <a:srcRect t="32841" b="49128"/>
          <a:stretch/>
        </p:blipFill>
        <p:spPr>
          <a:xfrm>
            <a:off x="457200" y="4956048"/>
            <a:ext cx="8229600" cy="834676"/>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pic>
        <p:nvPicPr>
          <p:cNvPr id="17" name="Picture 16">
            <a:extLst>
              <a:ext uri="{FF2B5EF4-FFF2-40B4-BE49-F238E27FC236}">
                <a16:creationId xmlns:a16="http://schemas.microsoft.com/office/drawing/2014/main" id="{65ADD242-1C38-484B-9147-F6B1ED3575B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04888" y="1234440"/>
            <a:ext cx="1258067" cy="1650830"/>
          </a:xfrm>
          <a:prstGeom prst="rect">
            <a:avLst/>
          </a:prstGeom>
        </p:spPr>
      </p:pic>
    </p:spTree>
    <p:custDataLst>
      <p:tags r:id="rId1"/>
    </p:custDataLst>
    <p:extLst>
      <p:ext uri="{BB962C8B-B14F-4D97-AF65-F5344CB8AC3E}">
        <p14:creationId xmlns:p14="http://schemas.microsoft.com/office/powerpoint/2010/main" val="1951852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BBB8E79-E2B3-41A7-BAE9-EAE58B822CBB}"/>
              </a:ext>
            </a:extLst>
          </p:cNvPr>
          <p:cNvSpPr>
            <a:spLocks noGrp="1"/>
          </p:cNvSpPr>
          <p:nvPr>
            <p:ph type="title"/>
          </p:nvPr>
        </p:nvSpPr>
        <p:spPr/>
        <p:txBody>
          <a:bodyPr/>
          <a:lstStyle/>
          <a:p>
            <a:r>
              <a:rPr lang="en-US" dirty="0">
                <a:solidFill>
                  <a:srgbClr val="263A7C"/>
                </a:solidFill>
              </a:rPr>
              <a:t>Braking Distance</a:t>
            </a:r>
          </a:p>
        </p:txBody>
      </p:sp>
      <p:sp>
        <p:nvSpPr>
          <p:cNvPr id="8" name="Content Placeholder 1">
            <a:extLst>
              <a:ext uri="{FF2B5EF4-FFF2-40B4-BE49-F238E27FC236}">
                <a16:creationId xmlns:a16="http://schemas.microsoft.com/office/drawing/2014/main" id="{DBE80556-F818-48A5-80CD-18B8BD8678DC}"/>
              </a:ext>
            </a:extLst>
          </p:cNvPr>
          <p:cNvSpPr>
            <a:spLocks noGrp="1"/>
          </p:cNvSpPr>
          <p:nvPr>
            <p:ph idx="1"/>
          </p:nvPr>
        </p:nvSpPr>
        <p:spPr>
          <a:xfrm>
            <a:off x="457200" y="1417638"/>
            <a:ext cx="8686800" cy="2936778"/>
          </a:xfrm>
        </p:spPr>
        <p:txBody>
          <a:bodyPr/>
          <a:lstStyle/>
          <a:p>
            <a:pPr marL="0" indent="0">
              <a:spcBef>
                <a:spcPts val="600"/>
              </a:spcBef>
              <a:spcAft>
                <a:spcPts val="600"/>
              </a:spcAft>
              <a:buNone/>
            </a:pPr>
            <a:r>
              <a:rPr lang="en-US" sz="2800" dirty="0">
                <a:latin typeface="+mn-lt"/>
              </a:rPr>
              <a:t>The distance it takes a vehicle to stop once the brakes have been applied. </a:t>
            </a:r>
          </a:p>
          <a:p>
            <a:pPr marL="0" indent="0">
              <a:spcBef>
                <a:spcPts val="600"/>
              </a:spcBef>
              <a:spcAft>
                <a:spcPts val="600"/>
              </a:spcAft>
              <a:buNone/>
            </a:pPr>
            <a:r>
              <a:rPr lang="en-US" sz="2800" dirty="0">
                <a:solidFill>
                  <a:srgbClr val="263A7C"/>
                </a:solidFill>
                <a:latin typeface="+mn-lt"/>
              </a:rPr>
              <a:t>Distance is affected by weight, length, and speed of the vehicle, as well as road and weather conditions. </a:t>
            </a:r>
            <a:endParaRPr lang="en-US" dirty="0">
              <a:solidFill>
                <a:srgbClr val="263A7C"/>
              </a:solidFill>
            </a:endParaRPr>
          </a:p>
        </p:txBody>
      </p:sp>
      <p:pic>
        <p:nvPicPr>
          <p:cNvPr id="24" name="Picture 23">
            <a:extLst>
              <a:ext uri="{FF2B5EF4-FFF2-40B4-BE49-F238E27FC236}">
                <a16:creationId xmlns:a16="http://schemas.microsoft.com/office/drawing/2014/main" id="{AF923496-9BC4-4F78-A3D9-8E6238B60463}"/>
              </a:ext>
            </a:extLst>
          </p:cNvPr>
          <p:cNvPicPr>
            <a:picLocks noChangeAspect="1"/>
          </p:cNvPicPr>
          <p:nvPr/>
        </p:nvPicPr>
        <p:blipFill rotWithShape="1">
          <a:blip r:embed="rId4">
            <a:extLst>
              <a:ext uri="{28A0092B-C50C-407E-A947-70E740481C1C}">
                <a14:useLocalDpi xmlns:a14="http://schemas.microsoft.com/office/drawing/2010/main" val="0"/>
              </a:ext>
            </a:extLst>
          </a:blip>
          <a:srcRect t="32841" b="49128"/>
          <a:stretch/>
        </p:blipFill>
        <p:spPr>
          <a:xfrm>
            <a:off x="457200" y="4059916"/>
            <a:ext cx="8229600" cy="834676"/>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grpSp>
        <p:nvGrpSpPr>
          <p:cNvPr id="26" name="Group 25">
            <a:extLst>
              <a:ext uri="{FF2B5EF4-FFF2-40B4-BE49-F238E27FC236}">
                <a16:creationId xmlns:a16="http://schemas.microsoft.com/office/drawing/2014/main" id="{44B6E2F3-B284-45D5-A7DF-A930C76AE23E}"/>
              </a:ext>
            </a:extLst>
          </p:cNvPr>
          <p:cNvGrpSpPr/>
          <p:nvPr/>
        </p:nvGrpSpPr>
        <p:grpSpPr>
          <a:xfrm>
            <a:off x="5235766" y="5077471"/>
            <a:ext cx="1795900" cy="365760"/>
            <a:chOff x="5235766" y="4464843"/>
            <a:chExt cx="1795900" cy="365760"/>
          </a:xfrm>
        </p:grpSpPr>
        <p:cxnSp>
          <p:nvCxnSpPr>
            <p:cNvPr id="27" name="Straight Connector 26">
              <a:extLst>
                <a:ext uri="{FF2B5EF4-FFF2-40B4-BE49-F238E27FC236}">
                  <a16:creationId xmlns:a16="http://schemas.microsoft.com/office/drawing/2014/main" id="{A2F378AF-E213-489E-B884-1E1A2EC04D14}"/>
                </a:ext>
              </a:extLst>
            </p:cNvPr>
            <p:cNvCxnSpPr/>
            <p:nvPr/>
          </p:nvCxnSpPr>
          <p:spPr>
            <a:xfrm flipV="1">
              <a:off x="7031666" y="4464843"/>
              <a:ext cx="0" cy="365760"/>
            </a:xfrm>
            <a:prstGeom prst="line">
              <a:avLst/>
            </a:prstGeom>
            <a:ln w="28575">
              <a:solidFill>
                <a:srgbClr val="E35205"/>
              </a:solidFill>
            </a:ln>
          </p:spPr>
          <p:style>
            <a:lnRef idx="1">
              <a:schemeClr val="accent6"/>
            </a:lnRef>
            <a:fillRef idx="0">
              <a:schemeClr val="accent6"/>
            </a:fillRef>
            <a:effectRef idx="0">
              <a:schemeClr val="accent6"/>
            </a:effectRef>
            <a:fontRef idx="minor">
              <a:schemeClr val="tx1"/>
            </a:fontRef>
          </p:style>
        </p:cxnSp>
        <p:cxnSp>
          <p:nvCxnSpPr>
            <p:cNvPr id="28" name="Straight Connector 27">
              <a:extLst>
                <a:ext uri="{FF2B5EF4-FFF2-40B4-BE49-F238E27FC236}">
                  <a16:creationId xmlns:a16="http://schemas.microsoft.com/office/drawing/2014/main" id="{D15253DD-1755-45B3-AE50-1838C9730C0C}"/>
                </a:ext>
              </a:extLst>
            </p:cNvPr>
            <p:cNvCxnSpPr/>
            <p:nvPr/>
          </p:nvCxnSpPr>
          <p:spPr>
            <a:xfrm flipV="1">
              <a:off x="5235766" y="4464843"/>
              <a:ext cx="0" cy="365760"/>
            </a:xfrm>
            <a:prstGeom prst="line">
              <a:avLst/>
            </a:prstGeom>
            <a:ln w="28575">
              <a:solidFill>
                <a:srgbClr val="E35205"/>
              </a:solidFill>
            </a:ln>
          </p:spPr>
          <p:style>
            <a:lnRef idx="1">
              <a:schemeClr val="accent6"/>
            </a:lnRef>
            <a:fillRef idx="0">
              <a:schemeClr val="accent6"/>
            </a:fillRef>
            <a:effectRef idx="0">
              <a:schemeClr val="accent6"/>
            </a:effectRef>
            <a:fontRef idx="minor">
              <a:schemeClr val="tx1"/>
            </a:fontRef>
          </p:style>
        </p:cxnSp>
        <p:cxnSp>
          <p:nvCxnSpPr>
            <p:cNvPr id="29" name="Straight Connector 28">
              <a:extLst>
                <a:ext uri="{FF2B5EF4-FFF2-40B4-BE49-F238E27FC236}">
                  <a16:creationId xmlns:a16="http://schemas.microsoft.com/office/drawing/2014/main" id="{4C235A60-2F4A-4C22-8154-9A104AB6F65F}"/>
                </a:ext>
              </a:extLst>
            </p:cNvPr>
            <p:cNvCxnSpPr>
              <a:cxnSpLocks/>
            </p:cNvCxnSpPr>
            <p:nvPr/>
          </p:nvCxnSpPr>
          <p:spPr>
            <a:xfrm rot="16200000" flipV="1">
              <a:off x="5532946" y="4350543"/>
              <a:ext cx="0" cy="594360"/>
            </a:xfrm>
            <a:prstGeom prst="line">
              <a:avLst/>
            </a:prstGeom>
            <a:ln w="28575">
              <a:solidFill>
                <a:srgbClr val="E35205"/>
              </a:solidFill>
            </a:ln>
          </p:spPr>
          <p:style>
            <a:lnRef idx="1">
              <a:schemeClr val="accent6"/>
            </a:lnRef>
            <a:fillRef idx="0">
              <a:schemeClr val="accent6"/>
            </a:fillRef>
            <a:effectRef idx="0">
              <a:schemeClr val="accent6"/>
            </a:effectRef>
            <a:fontRef idx="minor">
              <a:schemeClr val="tx1"/>
            </a:fontRef>
          </p:style>
        </p:cxnSp>
        <p:cxnSp>
          <p:nvCxnSpPr>
            <p:cNvPr id="30" name="Straight Connector 29">
              <a:extLst>
                <a:ext uri="{FF2B5EF4-FFF2-40B4-BE49-F238E27FC236}">
                  <a16:creationId xmlns:a16="http://schemas.microsoft.com/office/drawing/2014/main" id="{A912B0E1-5A16-40A0-A772-6BF7A3E7FB5C}"/>
                </a:ext>
              </a:extLst>
            </p:cNvPr>
            <p:cNvCxnSpPr>
              <a:cxnSpLocks/>
            </p:cNvCxnSpPr>
            <p:nvPr/>
          </p:nvCxnSpPr>
          <p:spPr>
            <a:xfrm rot="16200000" flipV="1">
              <a:off x="6725058" y="4351020"/>
              <a:ext cx="0" cy="594360"/>
            </a:xfrm>
            <a:prstGeom prst="line">
              <a:avLst/>
            </a:prstGeom>
            <a:ln w="28575">
              <a:solidFill>
                <a:srgbClr val="E35205"/>
              </a:solidFill>
            </a:ln>
          </p:spPr>
          <p:style>
            <a:lnRef idx="1">
              <a:schemeClr val="accent6"/>
            </a:lnRef>
            <a:fillRef idx="0">
              <a:schemeClr val="accent6"/>
            </a:fillRef>
            <a:effectRef idx="0">
              <a:schemeClr val="accent6"/>
            </a:effectRef>
            <a:fontRef idx="minor">
              <a:schemeClr val="tx1"/>
            </a:fontRef>
          </p:style>
        </p:cxnSp>
      </p:grpSp>
      <p:pic>
        <p:nvPicPr>
          <p:cNvPr id="31" name="Picture 30">
            <a:extLst>
              <a:ext uri="{FF2B5EF4-FFF2-40B4-BE49-F238E27FC236}">
                <a16:creationId xmlns:a16="http://schemas.microsoft.com/office/drawing/2014/main" id="{A5598E3B-AA89-43A3-B38F-704C7AE12BEF}"/>
              </a:ext>
            </a:extLst>
          </p:cNvPr>
          <p:cNvPicPr>
            <a:picLocks noChangeAspect="1"/>
          </p:cNvPicPr>
          <p:nvPr/>
        </p:nvPicPr>
        <p:blipFill rotWithShape="1">
          <a:blip r:embed="rId5">
            <a:extLst>
              <a:ext uri="{28A0092B-C50C-407E-A947-70E740481C1C}">
                <a14:useLocalDpi xmlns:a14="http://schemas.microsoft.com/office/drawing/2010/main" val="0"/>
              </a:ext>
            </a:extLst>
          </a:blip>
          <a:srcRect t="32841" b="49183"/>
          <a:stretch/>
        </p:blipFill>
        <p:spPr>
          <a:xfrm>
            <a:off x="457200" y="5568676"/>
            <a:ext cx="8229600" cy="832124"/>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cxnSp>
        <p:nvCxnSpPr>
          <p:cNvPr id="33" name="Connector: Elbow 32">
            <a:extLst>
              <a:ext uri="{FF2B5EF4-FFF2-40B4-BE49-F238E27FC236}">
                <a16:creationId xmlns:a16="http://schemas.microsoft.com/office/drawing/2014/main" id="{D8A96F9F-B604-4B2F-9A5B-BD4C3719CC22}"/>
              </a:ext>
            </a:extLst>
          </p:cNvPr>
          <p:cNvCxnSpPr>
            <a:cxnSpLocks/>
          </p:cNvCxnSpPr>
          <p:nvPr/>
        </p:nvCxnSpPr>
        <p:spPr>
          <a:xfrm rot="5400000">
            <a:off x="5668330" y="3834768"/>
            <a:ext cx="1812273" cy="914400"/>
          </a:xfrm>
          <a:prstGeom prst="bentConnector3">
            <a:avLst/>
          </a:prstGeom>
          <a:ln w="28575">
            <a:solidFill>
              <a:srgbClr val="263A7C"/>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6146579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BBB8E79-E2B3-41A7-BAE9-EAE58B822CBB}"/>
              </a:ext>
            </a:extLst>
          </p:cNvPr>
          <p:cNvSpPr>
            <a:spLocks noGrp="1"/>
          </p:cNvSpPr>
          <p:nvPr>
            <p:ph type="title"/>
          </p:nvPr>
        </p:nvSpPr>
        <p:spPr/>
        <p:txBody>
          <a:bodyPr/>
          <a:lstStyle/>
          <a:p>
            <a:r>
              <a:rPr lang="en-US" dirty="0">
                <a:solidFill>
                  <a:srgbClr val="263A7C"/>
                </a:solidFill>
              </a:rPr>
              <a:t>Braking Distance</a:t>
            </a:r>
          </a:p>
        </p:txBody>
      </p:sp>
      <p:sp>
        <p:nvSpPr>
          <p:cNvPr id="8" name="Content Placeholder 1">
            <a:extLst>
              <a:ext uri="{FF2B5EF4-FFF2-40B4-BE49-F238E27FC236}">
                <a16:creationId xmlns:a16="http://schemas.microsoft.com/office/drawing/2014/main" id="{DBE80556-F818-48A5-80CD-18B8BD8678DC}"/>
              </a:ext>
            </a:extLst>
          </p:cNvPr>
          <p:cNvSpPr>
            <a:spLocks noGrp="1"/>
          </p:cNvSpPr>
          <p:nvPr>
            <p:ph idx="1"/>
          </p:nvPr>
        </p:nvSpPr>
        <p:spPr>
          <a:xfrm>
            <a:off x="457199" y="1417638"/>
            <a:ext cx="5791201" cy="2936778"/>
          </a:xfrm>
        </p:spPr>
        <p:txBody>
          <a:bodyPr/>
          <a:lstStyle/>
          <a:p>
            <a:pPr marL="0" indent="0">
              <a:spcBef>
                <a:spcPts val="600"/>
              </a:spcBef>
              <a:spcAft>
                <a:spcPts val="600"/>
              </a:spcAft>
              <a:buNone/>
            </a:pPr>
            <a:r>
              <a:rPr lang="en-US" sz="2800" dirty="0">
                <a:latin typeface="+mn-lt"/>
              </a:rPr>
              <a:t>If your vehicle has air brakes, as most CMVs do, there could be another ½ second delay before your brakes engage. </a:t>
            </a:r>
          </a:p>
        </p:txBody>
      </p:sp>
      <p:pic>
        <p:nvPicPr>
          <p:cNvPr id="12" name="Picture 11">
            <a:extLst>
              <a:ext uri="{FF2B5EF4-FFF2-40B4-BE49-F238E27FC236}">
                <a16:creationId xmlns:a16="http://schemas.microsoft.com/office/drawing/2014/main" id="{492B7247-E4F8-4844-B1DC-476CE25871E5}"/>
              </a:ext>
            </a:extLst>
          </p:cNvPr>
          <p:cNvPicPr>
            <a:picLocks noChangeAspect="1"/>
          </p:cNvPicPr>
          <p:nvPr/>
        </p:nvPicPr>
        <p:blipFill rotWithShape="1">
          <a:blip r:embed="rId4">
            <a:extLst>
              <a:ext uri="{28A0092B-C50C-407E-A947-70E740481C1C}">
                <a14:useLocalDpi xmlns:a14="http://schemas.microsoft.com/office/drawing/2010/main" val="0"/>
              </a:ext>
            </a:extLst>
          </a:blip>
          <a:srcRect t="32921" b="49170"/>
          <a:stretch/>
        </p:blipFill>
        <p:spPr>
          <a:xfrm>
            <a:off x="457200" y="4956048"/>
            <a:ext cx="8229600" cy="829036"/>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sp>
        <p:nvSpPr>
          <p:cNvPr id="13" name="TextBox 12">
            <a:extLst>
              <a:ext uri="{FF2B5EF4-FFF2-40B4-BE49-F238E27FC236}">
                <a16:creationId xmlns:a16="http://schemas.microsoft.com/office/drawing/2014/main" id="{972E13C2-C347-48BB-B0E2-C156BBA9ADF4}"/>
              </a:ext>
            </a:extLst>
          </p:cNvPr>
          <p:cNvSpPr txBox="1"/>
          <p:nvPr/>
        </p:nvSpPr>
        <p:spPr>
          <a:xfrm>
            <a:off x="7053945" y="4425696"/>
            <a:ext cx="572593" cy="461665"/>
          </a:xfrm>
          <a:prstGeom prst="rect">
            <a:avLst/>
          </a:prstGeom>
          <a:noFill/>
        </p:spPr>
        <p:txBody>
          <a:bodyPr wrap="none" rtlCol="0">
            <a:spAutoFit/>
          </a:bodyPr>
          <a:lstStyle/>
          <a:p>
            <a:r>
              <a:rPr lang="en-US" sz="2400" dirty="0"/>
              <a:t>30’</a:t>
            </a:r>
          </a:p>
        </p:txBody>
      </p:sp>
      <p:pic>
        <p:nvPicPr>
          <p:cNvPr id="14" name="Picture 13">
            <a:extLst>
              <a:ext uri="{FF2B5EF4-FFF2-40B4-BE49-F238E27FC236}">
                <a16:creationId xmlns:a16="http://schemas.microsoft.com/office/drawing/2014/main" id="{E1721817-328B-4D3A-85A2-E669D7EBADF4}"/>
              </a:ext>
            </a:extLst>
          </p:cNvPr>
          <p:cNvPicPr>
            <a:picLocks noChangeAspect="1"/>
          </p:cNvPicPr>
          <p:nvPr/>
        </p:nvPicPr>
        <p:blipFill rotWithShape="1">
          <a:blip r:embed="rId5">
            <a:extLst>
              <a:ext uri="{28A0092B-C50C-407E-A947-70E740481C1C}">
                <a14:useLocalDpi xmlns:a14="http://schemas.microsoft.com/office/drawing/2010/main" val="0"/>
              </a:ext>
            </a:extLst>
          </a:blip>
          <a:srcRect t="32841" b="49183"/>
          <a:stretch/>
        </p:blipFill>
        <p:spPr>
          <a:xfrm>
            <a:off x="457200" y="3447288"/>
            <a:ext cx="8229600" cy="832124"/>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grpSp>
        <p:nvGrpSpPr>
          <p:cNvPr id="15" name="Group 14">
            <a:extLst>
              <a:ext uri="{FF2B5EF4-FFF2-40B4-BE49-F238E27FC236}">
                <a16:creationId xmlns:a16="http://schemas.microsoft.com/office/drawing/2014/main" id="{78FF174D-C43C-4A1A-998C-8925C7D9F69A}"/>
              </a:ext>
            </a:extLst>
          </p:cNvPr>
          <p:cNvGrpSpPr/>
          <p:nvPr/>
        </p:nvGrpSpPr>
        <p:grpSpPr>
          <a:xfrm>
            <a:off x="7086600" y="4463668"/>
            <a:ext cx="490251" cy="365760"/>
            <a:chOff x="7086600" y="4463668"/>
            <a:chExt cx="490251" cy="365760"/>
          </a:xfrm>
        </p:grpSpPr>
        <p:cxnSp>
          <p:nvCxnSpPr>
            <p:cNvPr id="16" name="Straight Connector 15">
              <a:extLst>
                <a:ext uri="{FF2B5EF4-FFF2-40B4-BE49-F238E27FC236}">
                  <a16:creationId xmlns:a16="http://schemas.microsoft.com/office/drawing/2014/main" id="{5C5C8F53-1657-494F-8DAD-9F4C54690913}"/>
                </a:ext>
              </a:extLst>
            </p:cNvPr>
            <p:cNvCxnSpPr/>
            <p:nvPr/>
          </p:nvCxnSpPr>
          <p:spPr>
            <a:xfrm flipV="1">
              <a:off x="7576851" y="4463668"/>
              <a:ext cx="0" cy="365760"/>
            </a:xfrm>
            <a:prstGeom prst="line">
              <a:avLst/>
            </a:prstGeom>
            <a:ln w="28575">
              <a:solidFill>
                <a:srgbClr val="E35205"/>
              </a:solidFill>
            </a:ln>
          </p:spPr>
          <p:style>
            <a:lnRef idx="1">
              <a:schemeClr val="accent6"/>
            </a:lnRef>
            <a:fillRef idx="0">
              <a:schemeClr val="accent6"/>
            </a:fillRef>
            <a:effectRef idx="0">
              <a:schemeClr val="accent6"/>
            </a:effectRef>
            <a:fontRef idx="minor">
              <a:schemeClr val="tx1"/>
            </a:fontRef>
          </p:style>
        </p:cxnSp>
        <p:cxnSp>
          <p:nvCxnSpPr>
            <p:cNvPr id="17" name="Straight Connector 16">
              <a:extLst>
                <a:ext uri="{FF2B5EF4-FFF2-40B4-BE49-F238E27FC236}">
                  <a16:creationId xmlns:a16="http://schemas.microsoft.com/office/drawing/2014/main" id="{353C84B5-9E1F-4B5E-B8D9-11F2BB419F3D}"/>
                </a:ext>
              </a:extLst>
            </p:cNvPr>
            <p:cNvCxnSpPr/>
            <p:nvPr/>
          </p:nvCxnSpPr>
          <p:spPr>
            <a:xfrm flipV="1">
              <a:off x="7086600" y="4463668"/>
              <a:ext cx="0" cy="365760"/>
            </a:xfrm>
            <a:prstGeom prst="line">
              <a:avLst/>
            </a:prstGeom>
            <a:ln w="28575">
              <a:solidFill>
                <a:srgbClr val="E35205"/>
              </a:solidFill>
            </a:ln>
          </p:spPr>
          <p:style>
            <a:lnRef idx="1">
              <a:schemeClr val="accent6"/>
            </a:lnRef>
            <a:fillRef idx="0">
              <a:schemeClr val="accent6"/>
            </a:fillRef>
            <a:effectRef idx="0">
              <a:schemeClr val="accent6"/>
            </a:effectRef>
            <a:fontRef idx="minor">
              <a:schemeClr val="tx1"/>
            </a:fontRef>
          </p:style>
        </p:cxnSp>
        <p:cxnSp>
          <p:nvCxnSpPr>
            <p:cNvPr id="18" name="Straight Connector 17">
              <a:extLst>
                <a:ext uri="{FF2B5EF4-FFF2-40B4-BE49-F238E27FC236}">
                  <a16:creationId xmlns:a16="http://schemas.microsoft.com/office/drawing/2014/main" id="{9468AB50-8558-487F-BDB2-12005574BDC6}"/>
                </a:ext>
              </a:extLst>
            </p:cNvPr>
            <p:cNvCxnSpPr>
              <a:cxnSpLocks/>
            </p:cNvCxnSpPr>
            <p:nvPr/>
          </p:nvCxnSpPr>
          <p:spPr>
            <a:xfrm rot="16200000" flipV="1">
              <a:off x="7134192" y="4633657"/>
              <a:ext cx="0" cy="73152"/>
            </a:xfrm>
            <a:prstGeom prst="line">
              <a:avLst/>
            </a:prstGeom>
            <a:ln w="28575">
              <a:solidFill>
                <a:srgbClr val="E35205"/>
              </a:solidFill>
            </a:ln>
          </p:spPr>
          <p:style>
            <a:lnRef idx="1">
              <a:schemeClr val="accent6"/>
            </a:lnRef>
            <a:fillRef idx="0">
              <a:schemeClr val="accent6"/>
            </a:fillRef>
            <a:effectRef idx="0">
              <a:schemeClr val="accent6"/>
            </a:effectRef>
            <a:fontRef idx="minor">
              <a:schemeClr val="tx1"/>
            </a:fontRef>
          </p:style>
        </p:cxnSp>
        <p:cxnSp>
          <p:nvCxnSpPr>
            <p:cNvPr id="19" name="Straight Connector 18">
              <a:extLst>
                <a:ext uri="{FF2B5EF4-FFF2-40B4-BE49-F238E27FC236}">
                  <a16:creationId xmlns:a16="http://schemas.microsoft.com/office/drawing/2014/main" id="{0BF75700-1B6B-4634-80C3-08CDCB6A2E6B}"/>
                </a:ext>
              </a:extLst>
            </p:cNvPr>
            <p:cNvCxnSpPr>
              <a:cxnSpLocks/>
            </p:cNvCxnSpPr>
            <p:nvPr/>
          </p:nvCxnSpPr>
          <p:spPr>
            <a:xfrm rot="16200000" flipV="1">
              <a:off x="7529880" y="4633657"/>
              <a:ext cx="0" cy="73152"/>
            </a:xfrm>
            <a:prstGeom prst="line">
              <a:avLst/>
            </a:prstGeom>
            <a:ln w="28575">
              <a:solidFill>
                <a:srgbClr val="E35205"/>
              </a:solidFill>
            </a:ln>
          </p:spPr>
          <p:style>
            <a:lnRef idx="1">
              <a:schemeClr val="accent6"/>
            </a:lnRef>
            <a:fillRef idx="0">
              <a:schemeClr val="accent6"/>
            </a:fillRef>
            <a:effectRef idx="0">
              <a:schemeClr val="accent6"/>
            </a:effectRef>
            <a:fontRef idx="minor">
              <a:schemeClr val="tx1"/>
            </a:fontRef>
          </p:style>
        </p:cxnSp>
      </p:grpSp>
      <p:pic>
        <p:nvPicPr>
          <p:cNvPr id="4" name="Picture 3">
            <a:extLst>
              <a:ext uri="{FF2B5EF4-FFF2-40B4-BE49-F238E27FC236}">
                <a16:creationId xmlns:a16="http://schemas.microsoft.com/office/drawing/2014/main" id="{B73EC456-8FA2-48BE-A7FD-E26F96B9826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48400" y="1234440"/>
            <a:ext cx="1258067" cy="1650830"/>
          </a:xfrm>
          <a:prstGeom prst="rect">
            <a:avLst/>
          </a:prstGeom>
        </p:spPr>
      </p:pic>
    </p:spTree>
    <p:custDataLst>
      <p:tags r:id="rId1"/>
    </p:custDataLst>
    <p:extLst>
      <p:ext uri="{BB962C8B-B14F-4D97-AF65-F5344CB8AC3E}">
        <p14:creationId xmlns:p14="http://schemas.microsoft.com/office/powerpoint/2010/main" val="13723104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B61BF03-2962-48EE-9745-95A30E5DCD9E}"/>
              </a:ext>
            </a:extLst>
          </p:cNvPr>
          <p:cNvSpPr>
            <a:spLocks noGrp="1"/>
          </p:cNvSpPr>
          <p:nvPr>
            <p:ph type="title"/>
          </p:nvPr>
        </p:nvSpPr>
        <p:spPr>
          <a:xfrm>
            <a:off x="457200" y="274638"/>
            <a:ext cx="8229600" cy="1143000"/>
          </a:xfrm>
        </p:spPr>
        <p:txBody>
          <a:bodyPr/>
          <a:lstStyle/>
          <a:p>
            <a:pPr algn="l"/>
            <a:r>
              <a:rPr lang="en-US" dirty="0">
                <a:solidFill>
                  <a:srgbClr val="263A7C"/>
                </a:solidFill>
              </a:rPr>
              <a:t>Total Stopping Distance</a:t>
            </a:r>
          </a:p>
        </p:txBody>
      </p:sp>
      <p:sp>
        <p:nvSpPr>
          <p:cNvPr id="17" name="Content Placeholder 1">
            <a:extLst>
              <a:ext uri="{FF2B5EF4-FFF2-40B4-BE49-F238E27FC236}">
                <a16:creationId xmlns:a16="http://schemas.microsoft.com/office/drawing/2014/main" id="{6150CB17-7AD7-46F8-8194-8049B8AB4321}"/>
              </a:ext>
            </a:extLst>
          </p:cNvPr>
          <p:cNvSpPr>
            <a:spLocks noGrp="1"/>
          </p:cNvSpPr>
          <p:nvPr>
            <p:ph idx="1"/>
          </p:nvPr>
        </p:nvSpPr>
        <p:spPr>
          <a:xfrm>
            <a:off x="2743200" y="1676400"/>
            <a:ext cx="5943600" cy="838198"/>
          </a:xfrm>
        </p:spPr>
        <p:txBody>
          <a:bodyPr/>
          <a:lstStyle/>
          <a:p>
            <a:pPr marL="0" indent="0">
              <a:spcBef>
                <a:spcPts val="600"/>
              </a:spcBef>
              <a:spcAft>
                <a:spcPts val="600"/>
              </a:spcAft>
              <a:buNone/>
            </a:pPr>
            <a:r>
              <a:rPr lang="en-US" sz="2800" dirty="0">
                <a:latin typeface="+mn-lt"/>
              </a:rPr>
              <a:t>Perception + Reaction + Braking</a:t>
            </a:r>
            <a:br>
              <a:rPr lang="en-US" sz="2800" dirty="0">
                <a:latin typeface="+mn-lt"/>
              </a:rPr>
            </a:br>
            <a:r>
              <a:rPr lang="en-US" sz="2800" dirty="0">
                <a:latin typeface="+mn-lt"/>
              </a:rPr>
              <a:t>  Distance     </a:t>
            </a:r>
            <a:r>
              <a:rPr lang="en-US" sz="2800" dirty="0" err="1">
                <a:latin typeface="+mn-lt"/>
              </a:rPr>
              <a:t>Distance</a:t>
            </a:r>
            <a:r>
              <a:rPr lang="en-US" sz="2800" dirty="0">
                <a:latin typeface="+mn-lt"/>
              </a:rPr>
              <a:t>    </a:t>
            </a:r>
            <a:r>
              <a:rPr lang="en-US" sz="2800" dirty="0" err="1">
                <a:latin typeface="+mn-lt"/>
              </a:rPr>
              <a:t>Distance</a:t>
            </a:r>
            <a:endParaRPr lang="en-US" sz="2800" dirty="0">
              <a:latin typeface="+mn-lt"/>
            </a:endParaRPr>
          </a:p>
        </p:txBody>
      </p:sp>
      <p:sp>
        <p:nvSpPr>
          <p:cNvPr id="22" name="Content Placeholder 1">
            <a:extLst>
              <a:ext uri="{FF2B5EF4-FFF2-40B4-BE49-F238E27FC236}">
                <a16:creationId xmlns:a16="http://schemas.microsoft.com/office/drawing/2014/main" id="{FB5AFC22-C7FF-4505-B9BF-065819112EFA}"/>
              </a:ext>
            </a:extLst>
          </p:cNvPr>
          <p:cNvSpPr txBox="1">
            <a:spLocks/>
          </p:cNvSpPr>
          <p:nvPr/>
        </p:nvSpPr>
        <p:spPr>
          <a:xfrm>
            <a:off x="457200" y="1417320"/>
            <a:ext cx="2057400" cy="146337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600"/>
              </a:spcBef>
              <a:spcAft>
                <a:spcPts val="600"/>
              </a:spcAft>
              <a:buFont typeface="Arial" panose="020B0604020202020204" pitchFamily="34" charset="0"/>
              <a:buNone/>
            </a:pPr>
            <a:r>
              <a:rPr lang="en-US" sz="2800" dirty="0">
                <a:latin typeface="+mn-lt"/>
              </a:rPr>
              <a:t>Total Stopping  Distance</a:t>
            </a:r>
          </a:p>
        </p:txBody>
      </p:sp>
      <p:sp>
        <p:nvSpPr>
          <p:cNvPr id="24" name="Content Placeholder 1">
            <a:extLst>
              <a:ext uri="{FF2B5EF4-FFF2-40B4-BE49-F238E27FC236}">
                <a16:creationId xmlns:a16="http://schemas.microsoft.com/office/drawing/2014/main" id="{16BC1741-6CFA-4450-BCDC-63C2919C4376}"/>
              </a:ext>
            </a:extLst>
          </p:cNvPr>
          <p:cNvSpPr txBox="1">
            <a:spLocks/>
          </p:cNvSpPr>
          <p:nvPr/>
        </p:nvSpPr>
        <p:spPr>
          <a:xfrm>
            <a:off x="2114476" y="1860204"/>
            <a:ext cx="800248" cy="53903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600"/>
              </a:spcBef>
              <a:spcAft>
                <a:spcPts val="600"/>
              </a:spcAft>
              <a:buFont typeface="Arial" panose="020B0604020202020204" pitchFamily="34" charset="0"/>
              <a:buNone/>
            </a:pPr>
            <a:r>
              <a:rPr lang="en-US" sz="2800" dirty="0">
                <a:latin typeface="+mn-lt"/>
              </a:rPr>
              <a:t>=</a:t>
            </a:r>
          </a:p>
        </p:txBody>
      </p:sp>
      <p:pic>
        <p:nvPicPr>
          <p:cNvPr id="25" name="Picture 24">
            <a:extLst>
              <a:ext uri="{FF2B5EF4-FFF2-40B4-BE49-F238E27FC236}">
                <a16:creationId xmlns:a16="http://schemas.microsoft.com/office/drawing/2014/main" id="{25DA93B0-77C2-4329-AA69-89FB2719A6BF}"/>
              </a:ext>
            </a:extLst>
          </p:cNvPr>
          <p:cNvPicPr>
            <a:picLocks noChangeAspect="1"/>
          </p:cNvPicPr>
          <p:nvPr/>
        </p:nvPicPr>
        <p:blipFill rotWithShape="1">
          <a:blip r:embed="rId4">
            <a:extLst>
              <a:ext uri="{28A0092B-C50C-407E-A947-70E740481C1C}">
                <a14:useLocalDpi xmlns:a14="http://schemas.microsoft.com/office/drawing/2010/main" val="0"/>
              </a:ext>
            </a:extLst>
          </a:blip>
          <a:srcRect t="32922" b="48971"/>
          <a:stretch/>
        </p:blipFill>
        <p:spPr>
          <a:xfrm>
            <a:off x="457200" y="3447288"/>
            <a:ext cx="8229600" cy="838200"/>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pic>
        <p:nvPicPr>
          <p:cNvPr id="26" name="Picture 25">
            <a:extLst>
              <a:ext uri="{FF2B5EF4-FFF2-40B4-BE49-F238E27FC236}">
                <a16:creationId xmlns:a16="http://schemas.microsoft.com/office/drawing/2014/main" id="{7598AB3C-50B0-4230-906A-55EDAFBDEE9B}"/>
              </a:ext>
            </a:extLst>
          </p:cNvPr>
          <p:cNvPicPr>
            <a:picLocks noChangeAspect="1"/>
          </p:cNvPicPr>
          <p:nvPr/>
        </p:nvPicPr>
        <p:blipFill rotWithShape="1">
          <a:blip r:embed="rId5">
            <a:extLst>
              <a:ext uri="{28A0092B-C50C-407E-A947-70E740481C1C}">
                <a14:useLocalDpi xmlns:a14="http://schemas.microsoft.com/office/drawing/2010/main" val="0"/>
              </a:ext>
            </a:extLst>
          </a:blip>
          <a:srcRect t="32921" b="49170"/>
          <a:stretch/>
        </p:blipFill>
        <p:spPr>
          <a:xfrm>
            <a:off x="457200" y="4956048"/>
            <a:ext cx="8229600" cy="829036"/>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sp>
        <p:nvSpPr>
          <p:cNvPr id="27" name="TextBox 26">
            <a:extLst>
              <a:ext uri="{FF2B5EF4-FFF2-40B4-BE49-F238E27FC236}">
                <a16:creationId xmlns:a16="http://schemas.microsoft.com/office/drawing/2014/main" id="{1963AB2A-9B4E-4F83-9203-C00B5D3C098A}"/>
              </a:ext>
            </a:extLst>
          </p:cNvPr>
          <p:cNvSpPr txBox="1"/>
          <p:nvPr/>
        </p:nvSpPr>
        <p:spPr>
          <a:xfrm>
            <a:off x="4268065" y="4420775"/>
            <a:ext cx="728084" cy="461665"/>
          </a:xfrm>
          <a:prstGeom prst="rect">
            <a:avLst/>
          </a:prstGeom>
          <a:noFill/>
        </p:spPr>
        <p:txBody>
          <a:bodyPr wrap="none" rtlCol="0">
            <a:spAutoFit/>
          </a:bodyPr>
          <a:lstStyle/>
          <a:p>
            <a:r>
              <a:rPr lang="en-US" sz="2400" dirty="0"/>
              <a:t>450’</a:t>
            </a:r>
          </a:p>
        </p:txBody>
      </p:sp>
      <p:cxnSp>
        <p:nvCxnSpPr>
          <p:cNvPr id="28" name="Straight Connector 27">
            <a:extLst>
              <a:ext uri="{FF2B5EF4-FFF2-40B4-BE49-F238E27FC236}">
                <a16:creationId xmlns:a16="http://schemas.microsoft.com/office/drawing/2014/main" id="{7B63B6A9-5F11-4448-A58C-8309095A0F67}"/>
              </a:ext>
            </a:extLst>
          </p:cNvPr>
          <p:cNvCxnSpPr/>
          <p:nvPr/>
        </p:nvCxnSpPr>
        <p:spPr>
          <a:xfrm flipV="1">
            <a:off x="7576851" y="4464843"/>
            <a:ext cx="0" cy="365760"/>
          </a:xfrm>
          <a:prstGeom prst="line">
            <a:avLst/>
          </a:prstGeom>
          <a:ln w="28575">
            <a:solidFill>
              <a:srgbClr val="E35205"/>
            </a:solidFill>
          </a:ln>
        </p:spPr>
        <p:style>
          <a:lnRef idx="1">
            <a:schemeClr val="accent6"/>
          </a:lnRef>
          <a:fillRef idx="0">
            <a:schemeClr val="accent6"/>
          </a:fillRef>
          <a:effectRef idx="0">
            <a:schemeClr val="accent6"/>
          </a:effectRef>
          <a:fontRef idx="minor">
            <a:schemeClr val="tx1"/>
          </a:fontRef>
        </p:style>
      </p:cxnSp>
      <p:cxnSp>
        <p:nvCxnSpPr>
          <p:cNvPr id="29" name="Straight Connector 28">
            <a:extLst>
              <a:ext uri="{FF2B5EF4-FFF2-40B4-BE49-F238E27FC236}">
                <a16:creationId xmlns:a16="http://schemas.microsoft.com/office/drawing/2014/main" id="{29CA7907-5BAB-4495-8857-A8494BCA3D8F}"/>
              </a:ext>
            </a:extLst>
          </p:cNvPr>
          <p:cNvCxnSpPr/>
          <p:nvPr/>
        </p:nvCxnSpPr>
        <p:spPr>
          <a:xfrm flipV="1">
            <a:off x="1905000" y="4464843"/>
            <a:ext cx="0" cy="365760"/>
          </a:xfrm>
          <a:prstGeom prst="line">
            <a:avLst/>
          </a:prstGeom>
          <a:ln w="28575">
            <a:solidFill>
              <a:srgbClr val="E35205"/>
            </a:solidFill>
          </a:ln>
        </p:spPr>
        <p:style>
          <a:lnRef idx="1">
            <a:schemeClr val="accent6"/>
          </a:lnRef>
          <a:fillRef idx="0">
            <a:schemeClr val="accent6"/>
          </a:fillRef>
          <a:effectRef idx="0">
            <a:schemeClr val="accent6"/>
          </a:effectRef>
          <a:fontRef idx="minor">
            <a:schemeClr val="tx1"/>
          </a:fontRef>
        </p:style>
      </p:cxnSp>
      <p:cxnSp>
        <p:nvCxnSpPr>
          <p:cNvPr id="30" name="Straight Connector 29">
            <a:extLst>
              <a:ext uri="{FF2B5EF4-FFF2-40B4-BE49-F238E27FC236}">
                <a16:creationId xmlns:a16="http://schemas.microsoft.com/office/drawing/2014/main" id="{3AB40163-C2BC-4E70-A00F-B8C68F1BAD1A}"/>
              </a:ext>
            </a:extLst>
          </p:cNvPr>
          <p:cNvCxnSpPr>
            <a:cxnSpLocks/>
          </p:cNvCxnSpPr>
          <p:nvPr/>
        </p:nvCxnSpPr>
        <p:spPr>
          <a:xfrm rot="16200000" flipV="1">
            <a:off x="3093720" y="3459003"/>
            <a:ext cx="0" cy="2377440"/>
          </a:xfrm>
          <a:prstGeom prst="line">
            <a:avLst/>
          </a:prstGeom>
          <a:ln w="28575">
            <a:solidFill>
              <a:srgbClr val="E35205"/>
            </a:solidFill>
          </a:ln>
        </p:spPr>
        <p:style>
          <a:lnRef idx="1">
            <a:schemeClr val="accent6"/>
          </a:lnRef>
          <a:fillRef idx="0">
            <a:schemeClr val="accent6"/>
          </a:fillRef>
          <a:effectRef idx="0">
            <a:schemeClr val="accent6"/>
          </a:effectRef>
          <a:fontRef idx="minor">
            <a:schemeClr val="tx1"/>
          </a:fontRef>
        </p:style>
      </p:cxnSp>
      <p:cxnSp>
        <p:nvCxnSpPr>
          <p:cNvPr id="31" name="Straight Connector 30">
            <a:extLst>
              <a:ext uri="{FF2B5EF4-FFF2-40B4-BE49-F238E27FC236}">
                <a16:creationId xmlns:a16="http://schemas.microsoft.com/office/drawing/2014/main" id="{488DBE89-22C1-4394-9910-3D8434B0F89A}"/>
              </a:ext>
            </a:extLst>
          </p:cNvPr>
          <p:cNvCxnSpPr>
            <a:cxnSpLocks/>
          </p:cNvCxnSpPr>
          <p:nvPr/>
        </p:nvCxnSpPr>
        <p:spPr>
          <a:xfrm rot="16200000" flipV="1">
            <a:off x="6256846" y="3322320"/>
            <a:ext cx="0" cy="2651760"/>
          </a:xfrm>
          <a:prstGeom prst="line">
            <a:avLst/>
          </a:prstGeom>
          <a:ln w="28575">
            <a:solidFill>
              <a:srgbClr val="E35205"/>
            </a:solidFill>
          </a:ln>
        </p:spPr>
        <p:style>
          <a:lnRef idx="1">
            <a:schemeClr val="accent6"/>
          </a:lnRef>
          <a:fillRef idx="0">
            <a:schemeClr val="accent6"/>
          </a:fillRef>
          <a:effectRef idx="0">
            <a:schemeClr val="accent6"/>
          </a:effectRef>
          <a:fontRef idx="minor">
            <a:schemeClr val="tx1"/>
          </a:fontRef>
        </p:style>
      </p:cxnSp>
      <p:pic>
        <p:nvPicPr>
          <p:cNvPr id="7" name="Picture 6">
            <a:extLst>
              <a:ext uri="{FF2B5EF4-FFF2-40B4-BE49-F238E27FC236}">
                <a16:creationId xmlns:a16="http://schemas.microsoft.com/office/drawing/2014/main" id="{B6DAC5E5-65D4-4C48-85BA-501BA0973B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93796" y="72968"/>
            <a:ext cx="1249788" cy="1639966"/>
          </a:xfrm>
          <a:prstGeom prst="rect">
            <a:avLst/>
          </a:prstGeom>
        </p:spPr>
      </p:pic>
    </p:spTree>
    <p:custDataLst>
      <p:tags r:id="rId1"/>
    </p:custDataLst>
    <p:extLst>
      <p:ext uri="{BB962C8B-B14F-4D97-AF65-F5344CB8AC3E}">
        <p14:creationId xmlns:p14="http://schemas.microsoft.com/office/powerpoint/2010/main" val="31613143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C467401-6D92-4EFB-BFB1-8B184EF7D61E}"/>
              </a:ext>
            </a:extLst>
          </p:cNvPr>
          <p:cNvSpPr/>
          <p:nvPr/>
        </p:nvSpPr>
        <p:spPr>
          <a:xfrm>
            <a:off x="0" y="381000"/>
            <a:ext cx="9143999"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2">
            <a:extLst>
              <a:ext uri="{FF2B5EF4-FFF2-40B4-BE49-F238E27FC236}">
                <a16:creationId xmlns:a16="http://schemas.microsoft.com/office/drawing/2014/main" id="{DB534A56-992B-40AD-8A85-F9A425B53294}"/>
              </a:ext>
            </a:extLst>
          </p:cNvPr>
          <p:cNvSpPr txBox="1">
            <a:spLocks/>
          </p:cNvSpPr>
          <p:nvPr/>
        </p:nvSpPr>
        <p:spPr>
          <a:xfrm>
            <a:off x="457200" y="381000"/>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a:lstStyle>
          <a:p>
            <a:r>
              <a:rPr lang="en-US" dirty="0">
                <a:solidFill>
                  <a:srgbClr val="002D72"/>
                </a:solidFill>
              </a:rPr>
              <a:t>Road Design</a:t>
            </a:r>
          </a:p>
        </p:txBody>
      </p:sp>
      <p:pic>
        <p:nvPicPr>
          <p:cNvPr id="4" name="Picture 3">
            <a:extLst>
              <a:ext uri="{FF2B5EF4-FFF2-40B4-BE49-F238E27FC236}">
                <a16:creationId xmlns:a16="http://schemas.microsoft.com/office/drawing/2014/main" id="{D7773DBD-2FD2-4D28-9D20-1C4F76C57A7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496006"/>
            <a:ext cx="914400" cy="915815"/>
          </a:xfrm>
          <a:prstGeom prst="rect">
            <a:avLst/>
          </a:prstGeom>
        </p:spPr>
      </p:pic>
    </p:spTree>
    <p:custDataLst>
      <p:tags r:id="rId1"/>
    </p:custDataLst>
    <p:extLst>
      <p:ext uri="{BB962C8B-B14F-4D97-AF65-F5344CB8AC3E}">
        <p14:creationId xmlns:p14="http://schemas.microsoft.com/office/powerpoint/2010/main" val="41122051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BB9280E-587D-4FC8-A58E-7BBBE1ACFF97}"/>
              </a:ext>
            </a:extLst>
          </p:cNvPr>
          <p:cNvSpPr>
            <a:spLocks noGrp="1"/>
          </p:cNvSpPr>
          <p:nvPr>
            <p:ph idx="1"/>
          </p:nvPr>
        </p:nvSpPr>
        <p:spPr>
          <a:xfrm>
            <a:off x="5181600" y="685800"/>
            <a:ext cx="3429000" cy="5440363"/>
          </a:xfrm>
        </p:spPr>
        <p:txBody>
          <a:bodyPr/>
          <a:lstStyle/>
          <a:p>
            <a:pPr marL="0" indent="0">
              <a:buNone/>
            </a:pPr>
            <a:r>
              <a:rPr lang="en-US" sz="2800" dirty="0"/>
              <a:t>How a road is designed will also play a part in how you manage your vehicle’s speed. </a:t>
            </a:r>
          </a:p>
          <a:p>
            <a:pPr marL="0" indent="0">
              <a:buNone/>
            </a:pPr>
            <a:endParaRPr lang="en-US" sz="2800" dirty="0"/>
          </a:p>
          <a:p>
            <a:pPr marL="0" indent="0">
              <a:buNone/>
            </a:pPr>
            <a:r>
              <a:rPr lang="en-US" sz="2800" dirty="0"/>
              <a:t>Curves or grades will create additional factors to take </a:t>
            </a:r>
            <a:br>
              <a:rPr lang="en-US" sz="2800" dirty="0"/>
            </a:br>
            <a:r>
              <a:rPr lang="en-US" sz="2800" dirty="0"/>
              <a:t>into consideration.</a:t>
            </a:r>
          </a:p>
        </p:txBody>
      </p:sp>
      <p:pic>
        <p:nvPicPr>
          <p:cNvPr id="6" name="Picture 5">
            <a:extLst>
              <a:ext uri="{FF2B5EF4-FFF2-40B4-BE49-F238E27FC236}">
                <a16:creationId xmlns:a16="http://schemas.microsoft.com/office/drawing/2014/main" id="{35409A66-789C-4DE7-B820-93B55C12A9D3}"/>
              </a:ext>
            </a:extLst>
          </p:cNvPr>
          <p:cNvPicPr>
            <a:picLocks noChangeAspect="1"/>
          </p:cNvPicPr>
          <p:nvPr/>
        </p:nvPicPr>
        <p:blipFill rotWithShape="1">
          <a:blip r:embed="rId4"/>
          <a:srcRect b="3108"/>
          <a:stretch/>
        </p:blipFill>
        <p:spPr>
          <a:xfrm>
            <a:off x="-1" y="10886"/>
            <a:ext cx="4707128" cy="6858000"/>
          </a:xfrm>
          <a:prstGeom prst="rect">
            <a:avLst/>
          </a:prstGeom>
          <a:ln w="12700">
            <a:noFill/>
          </a:ln>
          <a:effectLst/>
        </p:spPr>
      </p:pic>
    </p:spTree>
    <p:custDataLst>
      <p:tags r:id="rId1"/>
    </p:custDataLst>
    <p:extLst>
      <p:ext uri="{BB962C8B-B14F-4D97-AF65-F5344CB8AC3E}">
        <p14:creationId xmlns:p14="http://schemas.microsoft.com/office/powerpoint/2010/main" val="30533775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8" name="Content Placeholder 1">
            <a:extLst>
              <a:ext uri="{FF2B5EF4-FFF2-40B4-BE49-F238E27FC236}">
                <a16:creationId xmlns:a16="http://schemas.microsoft.com/office/drawing/2014/main" id="{B31B11CA-FF65-4519-9AFD-82F07BDBCE65}"/>
              </a:ext>
            </a:extLst>
          </p:cNvPr>
          <p:cNvSpPr>
            <a:spLocks noGrp="1"/>
          </p:cNvSpPr>
          <p:nvPr>
            <p:ph idx="1"/>
          </p:nvPr>
        </p:nvSpPr>
        <p:spPr>
          <a:xfrm>
            <a:off x="4114800" y="152401"/>
            <a:ext cx="4416552" cy="2590800"/>
          </a:xfrm>
        </p:spPr>
        <p:txBody>
          <a:bodyPr/>
          <a:lstStyle/>
          <a:p>
            <a:pPr marL="0" indent="0">
              <a:buNone/>
            </a:pPr>
            <a:r>
              <a:rPr lang="en-US" sz="2800" dirty="0"/>
              <a:t>Slow to a safe speed before entering a </a:t>
            </a:r>
            <a:r>
              <a:rPr lang="en-US" sz="3200" b="1" dirty="0">
                <a:solidFill>
                  <a:srgbClr val="263A7C"/>
                </a:solidFill>
              </a:rPr>
              <a:t>curve</a:t>
            </a:r>
            <a:r>
              <a:rPr lang="en-US" sz="2800" dirty="0"/>
              <a:t>, at least five mph below the posted speed limit. </a:t>
            </a:r>
          </a:p>
          <a:p>
            <a:pPr marL="0" indent="0">
              <a:buNone/>
            </a:pPr>
            <a:endParaRPr lang="en-US" sz="2800" dirty="0"/>
          </a:p>
        </p:txBody>
      </p:sp>
      <p:sp>
        <p:nvSpPr>
          <p:cNvPr id="13" name="Content Placeholder 1">
            <a:extLst>
              <a:ext uri="{FF2B5EF4-FFF2-40B4-BE49-F238E27FC236}">
                <a16:creationId xmlns:a16="http://schemas.microsoft.com/office/drawing/2014/main" id="{0AF2C1A5-0D65-449C-BEF2-CB37FF370BA4}"/>
              </a:ext>
            </a:extLst>
          </p:cNvPr>
          <p:cNvSpPr txBox="1">
            <a:spLocks/>
          </p:cNvSpPr>
          <p:nvPr/>
        </p:nvSpPr>
        <p:spPr>
          <a:xfrm>
            <a:off x="23884" y="5410200"/>
            <a:ext cx="4093191" cy="1600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800" dirty="0"/>
              <a:t>Posted speed limits </a:t>
            </a:r>
            <a:br>
              <a:rPr lang="en-US" sz="2800" dirty="0"/>
            </a:br>
            <a:r>
              <a:rPr lang="en-US" sz="2800" dirty="0"/>
              <a:t>on curves are designed with cars in mind. </a:t>
            </a:r>
          </a:p>
        </p:txBody>
      </p:sp>
    </p:spTree>
    <p:custDataLst>
      <p:tags r:id="rId1"/>
    </p:custDataLst>
    <p:extLst>
      <p:ext uri="{BB962C8B-B14F-4D97-AF65-F5344CB8AC3E}">
        <p14:creationId xmlns:p14="http://schemas.microsoft.com/office/powerpoint/2010/main" val="9836414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9A4A3678-C2C3-49D9-B79C-1D236DAA79BB}"/>
              </a:ext>
            </a:extLst>
          </p:cNvPr>
          <p:cNvSpPr/>
          <p:nvPr/>
        </p:nvSpPr>
        <p:spPr>
          <a:xfrm>
            <a:off x="0" y="4648200"/>
            <a:ext cx="9144000" cy="22098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Content Placeholder 1">
            <a:extLst>
              <a:ext uri="{FF2B5EF4-FFF2-40B4-BE49-F238E27FC236}">
                <a16:creationId xmlns:a16="http://schemas.microsoft.com/office/drawing/2014/main" id="{F537F28D-F7F7-412D-A2C2-ED8FFE32C9BB}"/>
              </a:ext>
            </a:extLst>
          </p:cNvPr>
          <p:cNvSpPr txBox="1">
            <a:spLocks/>
          </p:cNvSpPr>
          <p:nvPr/>
        </p:nvSpPr>
        <p:spPr>
          <a:xfrm>
            <a:off x="4746009" y="4724400"/>
            <a:ext cx="4397991" cy="2362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On an </a:t>
            </a:r>
            <a:r>
              <a:rPr lang="en-US" sz="3200" b="1" dirty="0">
                <a:solidFill>
                  <a:srgbClr val="263A7C"/>
                </a:solidFill>
              </a:rPr>
              <a:t>upgrade</a:t>
            </a:r>
            <a:r>
              <a:rPr lang="en-US" sz="2800" dirty="0"/>
              <a:t>, your vehicle has to work harder to fight the pull of gravity and maintain its speed. </a:t>
            </a:r>
          </a:p>
        </p:txBody>
      </p:sp>
      <p:sp>
        <p:nvSpPr>
          <p:cNvPr id="15" name="Content Placeholder 1">
            <a:extLst>
              <a:ext uri="{FF2B5EF4-FFF2-40B4-BE49-F238E27FC236}">
                <a16:creationId xmlns:a16="http://schemas.microsoft.com/office/drawing/2014/main" id="{DE4D8A3B-C402-4E51-9BB2-7EF8ECD74A56}"/>
              </a:ext>
            </a:extLst>
          </p:cNvPr>
          <p:cNvSpPr txBox="1">
            <a:spLocks/>
          </p:cNvSpPr>
          <p:nvPr/>
        </p:nvSpPr>
        <p:spPr>
          <a:xfrm>
            <a:off x="304800" y="4724400"/>
            <a:ext cx="4093191" cy="2362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On a </a:t>
            </a:r>
            <a:r>
              <a:rPr lang="en-US" sz="3200" b="1" dirty="0">
                <a:solidFill>
                  <a:srgbClr val="263A7C"/>
                </a:solidFill>
              </a:rPr>
              <a:t>downgrade</a:t>
            </a:r>
            <a:r>
              <a:rPr lang="en-US" sz="2800" dirty="0"/>
              <a:t>, your vehicle is working with gravity, resulting in an increase in speed. </a:t>
            </a:r>
          </a:p>
        </p:txBody>
      </p:sp>
    </p:spTree>
    <p:custDataLst>
      <p:tags r:id="rId1"/>
    </p:custDataLst>
    <p:extLst>
      <p:ext uri="{BB962C8B-B14F-4D97-AF65-F5344CB8AC3E}">
        <p14:creationId xmlns:p14="http://schemas.microsoft.com/office/powerpoint/2010/main" val="13031540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69F3E19-F56E-434E-9EB3-53FC5EC176FE}"/>
              </a:ext>
            </a:extLst>
          </p:cNvPr>
          <p:cNvSpPr/>
          <p:nvPr/>
        </p:nvSpPr>
        <p:spPr>
          <a:xfrm>
            <a:off x="0" y="381000"/>
            <a:ext cx="9143999"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2">
            <a:extLst>
              <a:ext uri="{FF2B5EF4-FFF2-40B4-BE49-F238E27FC236}">
                <a16:creationId xmlns:a16="http://schemas.microsoft.com/office/drawing/2014/main" id="{FDB595F7-F63D-422F-AD7B-6E76B818CEA7}"/>
              </a:ext>
            </a:extLst>
          </p:cNvPr>
          <p:cNvSpPr txBox="1">
            <a:spLocks/>
          </p:cNvSpPr>
          <p:nvPr/>
        </p:nvSpPr>
        <p:spPr>
          <a:xfrm>
            <a:off x="457200" y="381000"/>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a:lstStyle>
          <a:p>
            <a:r>
              <a:rPr lang="en-US" dirty="0">
                <a:solidFill>
                  <a:srgbClr val="002D72"/>
                </a:solidFill>
              </a:rPr>
              <a:t>Road Conditions</a:t>
            </a:r>
          </a:p>
        </p:txBody>
      </p:sp>
      <p:pic>
        <p:nvPicPr>
          <p:cNvPr id="3" name="Picture 2">
            <a:extLst>
              <a:ext uri="{FF2B5EF4-FFF2-40B4-BE49-F238E27FC236}">
                <a16:creationId xmlns:a16="http://schemas.microsoft.com/office/drawing/2014/main" id="{7C9D0FD3-BC0F-424F-82BA-C1ACC96A9E7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516978"/>
            <a:ext cx="914400" cy="912987"/>
          </a:xfrm>
          <a:prstGeom prst="rect">
            <a:avLst/>
          </a:prstGeom>
        </p:spPr>
      </p:pic>
    </p:spTree>
    <p:custDataLst>
      <p:tags r:id="rId1"/>
    </p:custDataLst>
    <p:extLst>
      <p:ext uri="{BB962C8B-B14F-4D97-AF65-F5344CB8AC3E}">
        <p14:creationId xmlns:p14="http://schemas.microsoft.com/office/powerpoint/2010/main" val="25876844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a:extLst>
              <a:ext uri="{FF2B5EF4-FFF2-40B4-BE49-F238E27FC236}">
                <a16:creationId xmlns:a16="http://schemas.microsoft.com/office/drawing/2014/main" id="{ED9C8A00-8608-4C32-B5DB-EAD9323E924E}"/>
              </a:ext>
            </a:extLst>
          </p:cNvPr>
          <p:cNvSpPr txBox="1">
            <a:spLocks/>
          </p:cNvSpPr>
          <p:nvPr/>
        </p:nvSpPr>
        <p:spPr>
          <a:xfrm>
            <a:off x="304800" y="685800"/>
            <a:ext cx="3886200" cy="54403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The condition of the road will play a part in determining a safe speed to travel.</a:t>
            </a:r>
          </a:p>
          <a:p>
            <a:pPr marL="0" indent="0">
              <a:buNone/>
            </a:pPr>
            <a:endParaRPr lang="en-US" sz="2800" dirty="0"/>
          </a:p>
          <a:p>
            <a:pPr marL="0" indent="0">
              <a:buNone/>
            </a:pPr>
            <a:r>
              <a:rPr lang="en-US" sz="2800" dirty="0"/>
              <a:t>If you encounter any </a:t>
            </a:r>
            <a:br>
              <a:rPr lang="en-US" sz="2800" dirty="0"/>
            </a:br>
            <a:r>
              <a:rPr lang="en-US" sz="2800" dirty="0"/>
              <a:t>of the following, you should slow down and use extra caution.</a:t>
            </a:r>
          </a:p>
        </p:txBody>
      </p:sp>
      <p:pic>
        <p:nvPicPr>
          <p:cNvPr id="8" name="Picture 7">
            <a:extLst>
              <a:ext uri="{FF2B5EF4-FFF2-40B4-BE49-F238E27FC236}">
                <a16:creationId xmlns:a16="http://schemas.microsoft.com/office/drawing/2014/main" id="{9DD6F7AF-4739-442B-9154-2D6F41EABA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0"/>
            <a:ext cx="4572000" cy="6858000"/>
          </a:xfrm>
          <a:prstGeom prst="rect">
            <a:avLst/>
          </a:prstGeom>
        </p:spPr>
      </p:pic>
    </p:spTree>
    <p:custDataLst>
      <p:tags r:id="rId1"/>
    </p:custDataLst>
    <p:extLst>
      <p:ext uri="{BB962C8B-B14F-4D97-AF65-F5344CB8AC3E}">
        <p14:creationId xmlns:p14="http://schemas.microsoft.com/office/powerpoint/2010/main" val="41500249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a:extLst>
              <a:ext uri="{FF2B5EF4-FFF2-40B4-BE49-F238E27FC236}">
                <a16:creationId xmlns:a16="http://schemas.microsoft.com/office/drawing/2014/main" id="{848E41FD-3248-42BD-89AE-F5428DA1D74B}"/>
              </a:ext>
            </a:extLst>
          </p:cNvPr>
          <p:cNvSpPr>
            <a:spLocks noGrp="1"/>
          </p:cNvSpPr>
          <p:nvPr>
            <p:ph type="title"/>
          </p:nvPr>
        </p:nvSpPr>
        <p:spPr>
          <a:xfrm>
            <a:off x="457200" y="274638"/>
            <a:ext cx="8229600" cy="1143000"/>
          </a:xfrm>
        </p:spPr>
        <p:txBody>
          <a:bodyPr/>
          <a:lstStyle/>
          <a:p>
            <a:r>
              <a:rPr lang="en-US" dirty="0">
                <a:solidFill>
                  <a:srgbClr val="263A7C"/>
                </a:solidFill>
              </a:rPr>
              <a:t>Drop-Offs</a:t>
            </a:r>
          </a:p>
        </p:txBody>
      </p:sp>
      <p:pic>
        <p:nvPicPr>
          <p:cNvPr id="10" name="Picture 9">
            <a:extLst>
              <a:ext uri="{FF2B5EF4-FFF2-40B4-BE49-F238E27FC236}">
                <a16:creationId xmlns:a16="http://schemas.microsoft.com/office/drawing/2014/main" id="{485D6D2D-B2A2-4D13-9E8F-384D36FF69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641" y="1609344"/>
            <a:ext cx="7543800" cy="2971800"/>
          </a:xfrm>
          <a:prstGeom prst="rect">
            <a:avLst/>
          </a:prstGeom>
          <a:ln w="12700">
            <a:solidFill>
              <a:schemeClr val="tx1"/>
            </a:solidFill>
          </a:ln>
          <a:effectLst>
            <a:outerShdw blurRad="50800" dist="38100" dir="5400000" algn="t" rotWithShape="0">
              <a:prstClr val="black">
                <a:alpha val="40000"/>
              </a:prstClr>
            </a:outerShdw>
          </a:effectLst>
        </p:spPr>
      </p:pic>
      <p:sp>
        <p:nvSpPr>
          <p:cNvPr id="11" name="Content Placeholder 1">
            <a:extLst>
              <a:ext uri="{FF2B5EF4-FFF2-40B4-BE49-F238E27FC236}">
                <a16:creationId xmlns:a16="http://schemas.microsoft.com/office/drawing/2014/main" id="{7629ED6D-572D-4235-AC81-5DD7FBEE071B}"/>
              </a:ext>
            </a:extLst>
          </p:cNvPr>
          <p:cNvSpPr txBox="1">
            <a:spLocks/>
          </p:cNvSpPr>
          <p:nvPr/>
        </p:nvSpPr>
        <p:spPr>
          <a:xfrm>
            <a:off x="914400" y="4727448"/>
            <a:ext cx="6934200" cy="16303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Driving too near the edge of the road can tilt your vehicle toward the side of the road. </a:t>
            </a:r>
          </a:p>
        </p:txBody>
      </p:sp>
    </p:spTree>
    <p:custDataLst>
      <p:tags r:id="rId1"/>
    </p:custDataLst>
    <p:extLst>
      <p:ext uri="{BB962C8B-B14F-4D97-AF65-F5344CB8AC3E}">
        <p14:creationId xmlns:p14="http://schemas.microsoft.com/office/powerpoint/2010/main" val="2051583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F0DFBBE5-5AC2-4CB4-A7C8-FFEA3AA6A93F}"/>
              </a:ext>
            </a:extLst>
          </p:cNvPr>
          <p:cNvSpPr>
            <a:spLocks noGrp="1"/>
          </p:cNvSpPr>
          <p:nvPr>
            <p:ph type="title"/>
          </p:nvPr>
        </p:nvSpPr>
        <p:spPr>
          <a:xfrm>
            <a:off x="457200" y="274638"/>
            <a:ext cx="8229600" cy="1143000"/>
          </a:xfrm>
        </p:spPr>
        <p:txBody>
          <a:bodyPr/>
          <a:lstStyle/>
          <a:p>
            <a:r>
              <a:rPr lang="en-US" dirty="0">
                <a:solidFill>
                  <a:srgbClr val="263A7C"/>
                </a:solidFill>
              </a:rPr>
              <a:t>Foreign Objects</a:t>
            </a:r>
          </a:p>
        </p:txBody>
      </p:sp>
      <p:pic>
        <p:nvPicPr>
          <p:cNvPr id="11" name="Picture 10">
            <a:extLst>
              <a:ext uri="{FF2B5EF4-FFF2-40B4-BE49-F238E27FC236}">
                <a16:creationId xmlns:a16="http://schemas.microsoft.com/office/drawing/2014/main" id="{9559DA09-D67C-43EF-AC50-AAC8CE67B9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641" y="1609344"/>
            <a:ext cx="7543800" cy="2971800"/>
          </a:xfrm>
          <a:prstGeom prst="rect">
            <a:avLst/>
          </a:prstGeom>
          <a:ln w="12700">
            <a:solidFill>
              <a:schemeClr val="tx1"/>
            </a:solidFill>
          </a:ln>
          <a:effectLst>
            <a:outerShdw blurRad="50800" dist="38100" dir="5400000" algn="t" rotWithShape="0">
              <a:prstClr val="black">
                <a:alpha val="40000"/>
              </a:prstClr>
            </a:outerShdw>
          </a:effectLst>
        </p:spPr>
      </p:pic>
      <p:sp>
        <p:nvSpPr>
          <p:cNvPr id="12" name="Content Placeholder 1">
            <a:extLst>
              <a:ext uri="{FF2B5EF4-FFF2-40B4-BE49-F238E27FC236}">
                <a16:creationId xmlns:a16="http://schemas.microsoft.com/office/drawing/2014/main" id="{06A725F0-1899-42A0-81FB-9474DECEEC21}"/>
              </a:ext>
            </a:extLst>
          </p:cNvPr>
          <p:cNvSpPr txBox="1">
            <a:spLocks/>
          </p:cNvSpPr>
          <p:nvPr/>
        </p:nvSpPr>
        <p:spPr>
          <a:xfrm>
            <a:off x="914400" y="4727448"/>
            <a:ext cx="7543800" cy="16303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Things that have fallen onto the road can be a danger to you, your vehicle, and other motorists. </a:t>
            </a:r>
          </a:p>
        </p:txBody>
      </p:sp>
    </p:spTree>
    <p:custDataLst>
      <p:tags r:id="rId1"/>
    </p:custDataLst>
    <p:extLst>
      <p:ext uri="{BB962C8B-B14F-4D97-AF65-F5344CB8AC3E}">
        <p14:creationId xmlns:p14="http://schemas.microsoft.com/office/powerpoint/2010/main" val="32496057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a:extLst>
              <a:ext uri="{FF2B5EF4-FFF2-40B4-BE49-F238E27FC236}">
                <a16:creationId xmlns:a16="http://schemas.microsoft.com/office/drawing/2014/main" id="{11351099-5842-436C-A531-48FCC9105E27}"/>
              </a:ext>
            </a:extLst>
          </p:cNvPr>
          <p:cNvSpPr>
            <a:spLocks noGrp="1"/>
          </p:cNvSpPr>
          <p:nvPr>
            <p:ph type="title"/>
          </p:nvPr>
        </p:nvSpPr>
        <p:spPr>
          <a:xfrm>
            <a:off x="457200" y="274638"/>
            <a:ext cx="8229600" cy="1143000"/>
          </a:xfrm>
        </p:spPr>
        <p:txBody>
          <a:bodyPr/>
          <a:lstStyle/>
          <a:p>
            <a:r>
              <a:rPr lang="en-US" dirty="0">
                <a:solidFill>
                  <a:srgbClr val="263A7C"/>
                </a:solidFill>
              </a:rPr>
              <a:t>Road Construction</a:t>
            </a:r>
          </a:p>
        </p:txBody>
      </p:sp>
      <p:pic>
        <p:nvPicPr>
          <p:cNvPr id="10" name="Picture 9">
            <a:extLst>
              <a:ext uri="{FF2B5EF4-FFF2-40B4-BE49-F238E27FC236}">
                <a16:creationId xmlns:a16="http://schemas.microsoft.com/office/drawing/2014/main" id="{38B91848-8EC5-4B78-83E2-7EE0C597C4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641" y="1609344"/>
            <a:ext cx="7543800" cy="2971800"/>
          </a:xfrm>
          <a:prstGeom prst="rect">
            <a:avLst/>
          </a:prstGeom>
          <a:ln w="12700">
            <a:solidFill>
              <a:schemeClr val="tx1"/>
            </a:solidFill>
          </a:ln>
          <a:effectLst>
            <a:outerShdw blurRad="50800" dist="38100" dir="5400000" algn="t" rotWithShape="0">
              <a:prstClr val="black">
                <a:alpha val="40000"/>
              </a:prstClr>
            </a:outerShdw>
          </a:effectLst>
        </p:spPr>
      </p:pic>
      <p:sp>
        <p:nvSpPr>
          <p:cNvPr id="11" name="Content Placeholder 1">
            <a:extLst>
              <a:ext uri="{FF2B5EF4-FFF2-40B4-BE49-F238E27FC236}">
                <a16:creationId xmlns:a16="http://schemas.microsoft.com/office/drawing/2014/main" id="{2F6BB3F6-988E-4F5D-9546-083C1F499512}"/>
              </a:ext>
            </a:extLst>
          </p:cNvPr>
          <p:cNvSpPr txBox="1">
            <a:spLocks/>
          </p:cNvSpPr>
          <p:nvPr/>
        </p:nvSpPr>
        <p:spPr>
          <a:xfrm>
            <a:off x="609600" y="4727448"/>
            <a:ext cx="8229600" cy="21305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Be careful of narrower lanes, sharp turns, and uneven surfaces. Watch for construction workers and distracted drivers. Drive slow.</a:t>
            </a:r>
          </a:p>
        </p:txBody>
      </p:sp>
    </p:spTree>
    <p:custDataLst>
      <p:tags r:id="rId1"/>
    </p:custDataLst>
    <p:extLst>
      <p:ext uri="{BB962C8B-B14F-4D97-AF65-F5344CB8AC3E}">
        <p14:creationId xmlns:p14="http://schemas.microsoft.com/office/powerpoint/2010/main" val="26041627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AD77718-04F5-4FB9-912F-727E763470D5}"/>
              </a:ext>
            </a:extLst>
          </p:cNvPr>
          <p:cNvSpPr/>
          <p:nvPr/>
        </p:nvSpPr>
        <p:spPr>
          <a:xfrm>
            <a:off x="0" y="451643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3">
            <a:extLst>
              <a:ext uri="{FF2B5EF4-FFF2-40B4-BE49-F238E27FC236}">
                <a16:creationId xmlns:a16="http://schemas.microsoft.com/office/drawing/2014/main" id="{088F76BB-058C-4739-B1E4-89EE6105704D}"/>
              </a:ext>
            </a:extLst>
          </p:cNvPr>
          <p:cNvSpPr txBox="1">
            <a:spLocks/>
          </p:cNvSpPr>
          <p:nvPr/>
        </p:nvSpPr>
        <p:spPr>
          <a:xfrm>
            <a:off x="0" y="4406900"/>
            <a:ext cx="9144000" cy="1362075"/>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a:lstStyle>
          <a:p>
            <a:r>
              <a:rPr lang="en-US" dirty="0">
                <a:solidFill>
                  <a:srgbClr val="263A7C"/>
                </a:solidFill>
              </a:rPr>
              <a:t>Weather Conditions</a:t>
            </a:r>
          </a:p>
        </p:txBody>
      </p:sp>
      <p:pic>
        <p:nvPicPr>
          <p:cNvPr id="4" name="Picture 3">
            <a:extLst>
              <a:ext uri="{FF2B5EF4-FFF2-40B4-BE49-F238E27FC236}">
                <a16:creationId xmlns:a16="http://schemas.microsoft.com/office/drawing/2014/main" id="{C1BFC332-7F60-44DA-9DC4-CA6B7562DE8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4612323"/>
            <a:ext cx="914400" cy="912987"/>
          </a:xfrm>
          <a:prstGeom prst="rect">
            <a:avLst/>
          </a:prstGeom>
        </p:spPr>
      </p:pic>
    </p:spTree>
    <p:custDataLst>
      <p:tags r:id="rId1"/>
    </p:custDataLst>
    <p:extLst>
      <p:ext uri="{BB962C8B-B14F-4D97-AF65-F5344CB8AC3E}">
        <p14:creationId xmlns:p14="http://schemas.microsoft.com/office/powerpoint/2010/main" val="41248075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B46FD31-7F26-4AF7-8D90-5F5EF84C9D14}"/>
              </a:ext>
            </a:extLst>
          </p:cNvPr>
          <p:cNvSpPr/>
          <p:nvPr/>
        </p:nvSpPr>
        <p:spPr>
          <a:xfrm>
            <a:off x="0" y="5354634"/>
            <a:ext cx="9144000" cy="609601"/>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ontent Placeholder 1">
            <a:extLst>
              <a:ext uri="{FF2B5EF4-FFF2-40B4-BE49-F238E27FC236}">
                <a16:creationId xmlns:a16="http://schemas.microsoft.com/office/drawing/2014/main" id="{64D07666-06DC-4EA7-A2A7-C1C07BEFBE8F}"/>
              </a:ext>
            </a:extLst>
          </p:cNvPr>
          <p:cNvSpPr txBox="1">
            <a:spLocks/>
          </p:cNvSpPr>
          <p:nvPr/>
        </p:nvSpPr>
        <p:spPr>
          <a:xfrm>
            <a:off x="152401" y="152400"/>
            <a:ext cx="3886200" cy="19812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b="1" dirty="0">
                <a:solidFill>
                  <a:srgbClr val="263A7C"/>
                </a:solidFill>
              </a:rPr>
              <a:t>Traction</a:t>
            </a:r>
            <a:r>
              <a:rPr lang="en-US" sz="2800" dirty="0"/>
              <a:t> and visibility are two factors that are affected by extreme weather conditions. </a:t>
            </a:r>
          </a:p>
        </p:txBody>
      </p:sp>
      <p:sp>
        <p:nvSpPr>
          <p:cNvPr id="8" name="Content Placeholder 1">
            <a:extLst>
              <a:ext uri="{FF2B5EF4-FFF2-40B4-BE49-F238E27FC236}">
                <a16:creationId xmlns:a16="http://schemas.microsoft.com/office/drawing/2014/main" id="{8B0DD5D3-9E93-409E-9AC1-3A0B77CDE55F}"/>
              </a:ext>
            </a:extLst>
          </p:cNvPr>
          <p:cNvSpPr txBox="1">
            <a:spLocks/>
          </p:cNvSpPr>
          <p:nvPr/>
        </p:nvSpPr>
        <p:spPr>
          <a:xfrm>
            <a:off x="0" y="5347648"/>
            <a:ext cx="9144000" cy="6096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3200" dirty="0"/>
              <a:t>Traction is necessary for vehicle control. </a:t>
            </a:r>
          </a:p>
        </p:txBody>
      </p:sp>
    </p:spTree>
    <p:custDataLst>
      <p:tags r:id="rId1"/>
    </p:custDataLst>
    <p:extLst>
      <p:ext uri="{BB962C8B-B14F-4D97-AF65-F5344CB8AC3E}">
        <p14:creationId xmlns:p14="http://schemas.microsoft.com/office/powerpoint/2010/main" val="18264139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408D275D-23E4-407B-9F40-3330BD0E28C7}"/>
              </a:ext>
            </a:extLst>
          </p:cNvPr>
          <p:cNvSpPr>
            <a:spLocks noGrp="1"/>
          </p:cNvSpPr>
          <p:nvPr>
            <p:ph type="title"/>
          </p:nvPr>
        </p:nvSpPr>
        <p:spPr>
          <a:xfrm>
            <a:off x="457200" y="274638"/>
            <a:ext cx="8229600" cy="1143000"/>
          </a:xfrm>
        </p:spPr>
        <p:txBody>
          <a:bodyPr/>
          <a:lstStyle/>
          <a:p>
            <a:r>
              <a:rPr lang="en-US" dirty="0">
                <a:solidFill>
                  <a:srgbClr val="263A7C"/>
                </a:solidFill>
              </a:rPr>
              <a:t>Rain</a:t>
            </a:r>
          </a:p>
        </p:txBody>
      </p:sp>
      <p:pic>
        <p:nvPicPr>
          <p:cNvPr id="11" name="Picture 10">
            <a:extLst>
              <a:ext uri="{FF2B5EF4-FFF2-40B4-BE49-F238E27FC236}">
                <a16:creationId xmlns:a16="http://schemas.microsoft.com/office/drawing/2014/main" id="{4BAE600F-A7B5-49EB-AE52-F429C5658C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641" y="1609344"/>
            <a:ext cx="7543800" cy="2971800"/>
          </a:xfrm>
          <a:prstGeom prst="rect">
            <a:avLst/>
          </a:prstGeom>
          <a:ln w="12700">
            <a:solidFill>
              <a:schemeClr val="tx1"/>
            </a:solidFill>
          </a:ln>
          <a:effectLst>
            <a:outerShdw blurRad="50800" dist="38100" dir="5400000" algn="t" rotWithShape="0">
              <a:prstClr val="black">
                <a:alpha val="40000"/>
              </a:prstClr>
            </a:outerShdw>
          </a:effectLst>
        </p:spPr>
      </p:pic>
      <p:sp>
        <p:nvSpPr>
          <p:cNvPr id="12" name="Content Placeholder 1">
            <a:extLst>
              <a:ext uri="{FF2B5EF4-FFF2-40B4-BE49-F238E27FC236}">
                <a16:creationId xmlns:a16="http://schemas.microsoft.com/office/drawing/2014/main" id="{2C7509D4-E12D-4C6D-AE7C-B7AD8EB2DEA4}"/>
              </a:ext>
            </a:extLst>
          </p:cNvPr>
          <p:cNvSpPr txBox="1">
            <a:spLocks/>
          </p:cNvSpPr>
          <p:nvPr/>
        </p:nvSpPr>
        <p:spPr>
          <a:xfrm>
            <a:off x="685800" y="4727448"/>
            <a:ext cx="7848600" cy="14447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Rain can reduce a vehicle’s traction. </a:t>
            </a:r>
          </a:p>
        </p:txBody>
      </p:sp>
    </p:spTree>
    <p:custDataLst>
      <p:tags r:id="rId1"/>
    </p:custDataLst>
    <p:extLst>
      <p:ext uri="{BB962C8B-B14F-4D97-AF65-F5344CB8AC3E}">
        <p14:creationId xmlns:p14="http://schemas.microsoft.com/office/powerpoint/2010/main" val="13748177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a:extLst>
              <a:ext uri="{FF2B5EF4-FFF2-40B4-BE49-F238E27FC236}">
                <a16:creationId xmlns:a16="http://schemas.microsoft.com/office/drawing/2014/main" id="{A217233F-2FE3-4C9A-80FF-B61FC9909FCF}"/>
              </a:ext>
            </a:extLst>
          </p:cNvPr>
          <p:cNvSpPr>
            <a:spLocks noGrp="1"/>
          </p:cNvSpPr>
          <p:nvPr>
            <p:ph type="title"/>
          </p:nvPr>
        </p:nvSpPr>
        <p:spPr>
          <a:xfrm>
            <a:off x="457200" y="274638"/>
            <a:ext cx="8229600" cy="1143000"/>
          </a:xfrm>
        </p:spPr>
        <p:txBody>
          <a:bodyPr/>
          <a:lstStyle/>
          <a:p>
            <a:r>
              <a:rPr lang="en-US" dirty="0">
                <a:solidFill>
                  <a:srgbClr val="263A7C"/>
                </a:solidFill>
              </a:rPr>
              <a:t>Fog</a:t>
            </a:r>
          </a:p>
        </p:txBody>
      </p:sp>
      <p:pic>
        <p:nvPicPr>
          <p:cNvPr id="10" name="Picture 9">
            <a:extLst>
              <a:ext uri="{FF2B5EF4-FFF2-40B4-BE49-F238E27FC236}">
                <a16:creationId xmlns:a16="http://schemas.microsoft.com/office/drawing/2014/main" id="{B60865C2-456E-4958-896F-0DDC829344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641" y="1609344"/>
            <a:ext cx="7543800" cy="2971800"/>
          </a:xfrm>
          <a:prstGeom prst="rect">
            <a:avLst/>
          </a:prstGeom>
          <a:ln w="12700">
            <a:solidFill>
              <a:schemeClr val="tx1"/>
            </a:solidFill>
          </a:ln>
          <a:effectLst>
            <a:outerShdw blurRad="50800" dist="38100" dir="5400000" algn="t" rotWithShape="0">
              <a:prstClr val="black">
                <a:alpha val="40000"/>
              </a:prstClr>
            </a:outerShdw>
          </a:effectLst>
        </p:spPr>
      </p:pic>
      <p:sp>
        <p:nvSpPr>
          <p:cNvPr id="11" name="Content Placeholder 1">
            <a:extLst>
              <a:ext uri="{FF2B5EF4-FFF2-40B4-BE49-F238E27FC236}">
                <a16:creationId xmlns:a16="http://schemas.microsoft.com/office/drawing/2014/main" id="{6C9E6ABB-F793-477B-A136-3A9A7F81D2AD}"/>
              </a:ext>
            </a:extLst>
          </p:cNvPr>
          <p:cNvSpPr txBox="1">
            <a:spLocks/>
          </p:cNvSpPr>
          <p:nvPr/>
        </p:nvSpPr>
        <p:spPr>
          <a:xfrm>
            <a:off x="685800" y="4727448"/>
            <a:ext cx="7848600" cy="16733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Fog limits your ability to see far enough ahead and to judge distances. It also limits the ability of other drivers to see you. </a:t>
            </a:r>
          </a:p>
          <a:p>
            <a:pPr marL="0" indent="0">
              <a:buNone/>
            </a:pPr>
            <a:endParaRPr lang="en-US" sz="3200" dirty="0"/>
          </a:p>
        </p:txBody>
      </p:sp>
    </p:spTree>
    <p:custDataLst>
      <p:tags r:id="rId1"/>
    </p:custDataLst>
    <p:extLst>
      <p:ext uri="{BB962C8B-B14F-4D97-AF65-F5344CB8AC3E}">
        <p14:creationId xmlns:p14="http://schemas.microsoft.com/office/powerpoint/2010/main" val="28861608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a:extLst>
              <a:ext uri="{FF2B5EF4-FFF2-40B4-BE49-F238E27FC236}">
                <a16:creationId xmlns:a16="http://schemas.microsoft.com/office/drawing/2014/main" id="{EF8F384C-4BCC-4FE9-9538-D0C5C08DBBE8}"/>
              </a:ext>
            </a:extLst>
          </p:cNvPr>
          <p:cNvSpPr>
            <a:spLocks noGrp="1"/>
          </p:cNvSpPr>
          <p:nvPr>
            <p:ph type="title"/>
          </p:nvPr>
        </p:nvSpPr>
        <p:spPr>
          <a:xfrm>
            <a:off x="457200" y="274638"/>
            <a:ext cx="8229600" cy="1143000"/>
          </a:xfrm>
        </p:spPr>
        <p:txBody>
          <a:bodyPr/>
          <a:lstStyle/>
          <a:p>
            <a:r>
              <a:rPr lang="en-US" dirty="0">
                <a:solidFill>
                  <a:srgbClr val="263A7C"/>
                </a:solidFill>
              </a:rPr>
              <a:t>Snow</a:t>
            </a:r>
          </a:p>
        </p:txBody>
      </p:sp>
      <p:pic>
        <p:nvPicPr>
          <p:cNvPr id="10" name="Picture 9">
            <a:extLst>
              <a:ext uri="{FF2B5EF4-FFF2-40B4-BE49-F238E27FC236}">
                <a16:creationId xmlns:a16="http://schemas.microsoft.com/office/drawing/2014/main" id="{F5FE99EF-5425-4B8A-BE84-4605432545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641" y="1609344"/>
            <a:ext cx="7543800" cy="2971800"/>
          </a:xfrm>
          <a:prstGeom prst="rect">
            <a:avLst/>
          </a:prstGeom>
          <a:ln w="12700">
            <a:solidFill>
              <a:schemeClr val="tx1"/>
            </a:solidFill>
          </a:ln>
          <a:effectLst>
            <a:outerShdw blurRad="50800" dist="38100" dir="5400000" algn="t" rotWithShape="0">
              <a:prstClr val="black">
                <a:alpha val="40000"/>
              </a:prstClr>
            </a:outerShdw>
          </a:effectLst>
        </p:spPr>
      </p:pic>
      <p:sp>
        <p:nvSpPr>
          <p:cNvPr id="11" name="Content Placeholder 1">
            <a:extLst>
              <a:ext uri="{FF2B5EF4-FFF2-40B4-BE49-F238E27FC236}">
                <a16:creationId xmlns:a16="http://schemas.microsoft.com/office/drawing/2014/main" id="{45F0F4C8-A754-4F67-AB45-1CBAD0503889}"/>
              </a:ext>
            </a:extLst>
          </p:cNvPr>
          <p:cNvSpPr txBox="1">
            <a:spLocks/>
          </p:cNvSpPr>
          <p:nvPr/>
        </p:nvSpPr>
        <p:spPr>
          <a:xfrm>
            <a:off x="685800" y="4727448"/>
            <a:ext cx="7848600" cy="16733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Snow causes reduced traction and limited visibility. If the snow becomes hard packed, it can form an icy surface.</a:t>
            </a:r>
          </a:p>
          <a:p>
            <a:pPr marL="0" indent="0">
              <a:buNone/>
            </a:pPr>
            <a:endParaRPr lang="en-US" sz="3200" dirty="0"/>
          </a:p>
        </p:txBody>
      </p:sp>
    </p:spTree>
    <p:custDataLst>
      <p:tags r:id="rId1"/>
    </p:custDataLst>
    <p:extLst>
      <p:ext uri="{BB962C8B-B14F-4D97-AF65-F5344CB8AC3E}">
        <p14:creationId xmlns:p14="http://schemas.microsoft.com/office/powerpoint/2010/main" val="26199905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EA9DB12-0B56-4E89-8FA9-822D47AC44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641" y="1609344"/>
            <a:ext cx="7543800" cy="2971800"/>
          </a:xfrm>
          <a:prstGeom prst="rect">
            <a:avLst/>
          </a:prstGeom>
          <a:ln w="12700">
            <a:solidFill>
              <a:schemeClr val="tx1"/>
            </a:solidFill>
          </a:ln>
          <a:effectLst>
            <a:outerShdw blurRad="50800" dist="38100" dir="5400000" algn="t" rotWithShape="0">
              <a:prstClr val="black">
                <a:alpha val="40000"/>
              </a:prstClr>
            </a:outerShdw>
          </a:effectLst>
        </p:spPr>
      </p:pic>
      <p:sp>
        <p:nvSpPr>
          <p:cNvPr id="10" name="Content Placeholder 1">
            <a:extLst>
              <a:ext uri="{FF2B5EF4-FFF2-40B4-BE49-F238E27FC236}">
                <a16:creationId xmlns:a16="http://schemas.microsoft.com/office/drawing/2014/main" id="{CE24D1FA-9149-42F3-92A8-F049758F7F39}"/>
              </a:ext>
            </a:extLst>
          </p:cNvPr>
          <p:cNvSpPr txBox="1">
            <a:spLocks/>
          </p:cNvSpPr>
          <p:nvPr/>
        </p:nvSpPr>
        <p:spPr>
          <a:xfrm>
            <a:off x="609600" y="4727448"/>
            <a:ext cx="8229600" cy="16733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When temperatures are near freezing, you have to be alert to the potential for black ice. </a:t>
            </a:r>
          </a:p>
        </p:txBody>
      </p:sp>
      <p:sp>
        <p:nvSpPr>
          <p:cNvPr id="11" name="Title 2">
            <a:extLst>
              <a:ext uri="{FF2B5EF4-FFF2-40B4-BE49-F238E27FC236}">
                <a16:creationId xmlns:a16="http://schemas.microsoft.com/office/drawing/2014/main" id="{F18D9105-3897-4442-A7C0-F29303EF3C48}"/>
              </a:ext>
            </a:extLst>
          </p:cNvPr>
          <p:cNvSpPr>
            <a:spLocks noGrp="1"/>
          </p:cNvSpPr>
          <p:nvPr>
            <p:ph type="title"/>
          </p:nvPr>
        </p:nvSpPr>
        <p:spPr>
          <a:xfrm>
            <a:off x="457200" y="274638"/>
            <a:ext cx="8229600" cy="1143000"/>
          </a:xfrm>
        </p:spPr>
        <p:txBody>
          <a:bodyPr/>
          <a:lstStyle/>
          <a:p>
            <a:r>
              <a:rPr lang="en-US" dirty="0">
                <a:solidFill>
                  <a:srgbClr val="263A7C"/>
                </a:solidFill>
              </a:rPr>
              <a:t>Ice</a:t>
            </a:r>
          </a:p>
        </p:txBody>
      </p:sp>
      <p:sp>
        <p:nvSpPr>
          <p:cNvPr id="5" name="TextBox 4">
            <a:extLst>
              <a:ext uri="{FF2B5EF4-FFF2-40B4-BE49-F238E27FC236}">
                <a16:creationId xmlns:a16="http://schemas.microsoft.com/office/drawing/2014/main" id="{D5AE76E0-8434-4E43-BF68-99EF7200A64D}"/>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spTree>
    <p:custDataLst>
      <p:tags r:id="rId1"/>
    </p:custDataLst>
    <p:extLst>
      <p:ext uri="{BB962C8B-B14F-4D97-AF65-F5344CB8AC3E}">
        <p14:creationId xmlns:p14="http://schemas.microsoft.com/office/powerpoint/2010/main" val="12191077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9BA197E-18EA-4271-8819-677AF2323D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641" y="1609344"/>
            <a:ext cx="7543800" cy="2971800"/>
          </a:xfrm>
          <a:prstGeom prst="rect">
            <a:avLst/>
          </a:prstGeom>
          <a:ln w="12700">
            <a:solidFill>
              <a:schemeClr val="tx1"/>
            </a:solidFill>
          </a:ln>
          <a:effectLst>
            <a:outerShdw blurRad="50800" dist="38100" dir="5400000" algn="t" rotWithShape="0">
              <a:prstClr val="black">
                <a:alpha val="40000"/>
              </a:prstClr>
            </a:outerShdw>
          </a:effectLst>
        </p:spPr>
      </p:pic>
      <p:sp>
        <p:nvSpPr>
          <p:cNvPr id="10" name="Content Placeholder 1">
            <a:extLst>
              <a:ext uri="{FF2B5EF4-FFF2-40B4-BE49-F238E27FC236}">
                <a16:creationId xmlns:a16="http://schemas.microsoft.com/office/drawing/2014/main" id="{256FC0BE-4976-4FC8-84BC-49462D0F846F}"/>
              </a:ext>
            </a:extLst>
          </p:cNvPr>
          <p:cNvSpPr txBox="1">
            <a:spLocks/>
          </p:cNvSpPr>
          <p:nvPr/>
        </p:nvSpPr>
        <p:spPr>
          <a:xfrm>
            <a:off x="609600" y="4727448"/>
            <a:ext cx="8229600" cy="16733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Hazards aren’t as easy to see, and you may not recognize them as quickly as you would during the day. </a:t>
            </a:r>
          </a:p>
        </p:txBody>
      </p:sp>
      <p:sp>
        <p:nvSpPr>
          <p:cNvPr id="11" name="Title 2">
            <a:extLst>
              <a:ext uri="{FF2B5EF4-FFF2-40B4-BE49-F238E27FC236}">
                <a16:creationId xmlns:a16="http://schemas.microsoft.com/office/drawing/2014/main" id="{4BCBF468-3A17-4348-B552-9812FA56C3FE}"/>
              </a:ext>
            </a:extLst>
          </p:cNvPr>
          <p:cNvSpPr>
            <a:spLocks noGrp="1"/>
          </p:cNvSpPr>
          <p:nvPr>
            <p:ph type="title"/>
          </p:nvPr>
        </p:nvSpPr>
        <p:spPr>
          <a:xfrm>
            <a:off x="457200" y="274638"/>
            <a:ext cx="8229600" cy="1143000"/>
          </a:xfrm>
        </p:spPr>
        <p:txBody>
          <a:bodyPr/>
          <a:lstStyle/>
          <a:p>
            <a:r>
              <a:rPr lang="en-US" dirty="0">
                <a:solidFill>
                  <a:srgbClr val="263A7C"/>
                </a:solidFill>
              </a:rPr>
              <a:t>Night Driving</a:t>
            </a:r>
          </a:p>
        </p:txBody>
      </p:sp>
    </p:spTree>
    <p:custDataLst>
      <p:tags r:id="rId1"/>
    </p:custDataLst>
    <p:extLst>
      <p:ext uri="{BB962C8B-B14F-4D97-AF65-F5344CB8AC3E}">
        <p14:creationId xmlns:p14="http://schemas.microsoft.com/office/powerpoint/2010/main" val="478770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8605AA6-D773-40CF-BF10-89868464B4A4}"/>
              </a:ext>
            </a:extLst>
          </p:cNvPr>
          <p:cNvSpPr/>
          <p:nvPr/>
        </p:nvSpPr>
        <p:spPr>
          <a:xfrm>
            <a:off x="0" y="451643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3">
            <a:extLst>
              <a:ext uri="{FF2B5EF4-FFF2-40B4-BE49-F238E27FC236}">
                <a16:creationId xmlns:a16="http://schemas.microsoft.com/office/drawing/2014/main" id="{8ABC6C8E-D757-4D14-B6DE-638A021BF00A}"/>
              </a:ext>
            </a:extLst>
          </p:cNvPr>
          <p:cNvSpPr txBox="1">
            <a:spLocks/>
          </p:cNvSpPr>
          <p:nvPr/>
        </p:nvSpPr>
        <p:spPr>
          <a:xfrm>
            <a:off x="0" y="4406900"/>
            <a:ext cx="9144000" cy="1362075"/>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a:lstStyle>
          <a:p>
            <a:r>
              <a:rPr lang="en-US" dirty="0">
                <a:solidFill>
                  <a:srgbClr val="263A7C"/>
                </a:solidFill>
              </a:rPr>
              <a:t>Heavy Traffic</a:t>
            </a:r>
          </a:p>
        </p:txBody>
      </p:sp>
    </p:spTree>
    <p:custDataLst>
      <p:tags r:id="rId1"/>
    </p:custDataLst>
    <p:extLst>
      <p:ext uri="{BB962C8B-B14F-4D97-AF65-F5344CB8AC3E}">
        <p14:creationId xmlns:p14="http://schemas.microsoft.com/office/powerpoint/2010/main" val="8545312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a:extLst>
              <a:ext uri="{FF2B5EF4-FFF2-40B4-BE49-F238E27FC236}">
                <a16:creationId xmlns:a16="http://schemas.microsoft.com/office/drawing/2014/main" id="{71E94004-E507-483A-9C89-971E492AD374}"/>
              </a:ext>
            </a:extLst>
          </p:cNvPr>
          <p:cNvSpPr>
            <a:spLocks noGrp="1"/>
          </p:cNvSpPr>
          <p:nvPr>
            <p:ph idx="1"/>
          </p:nvPr>
        </p:nvSpPr>
        <p:spPr>
          <a:xfrm>
            <a:off x="5181600" y="4038600"/>
            <a:ext cx="3429000" cy="2087563"/>
          </a:xfrm>
        </p:spPr>
        <p:txBody>
          <a:bodyPr/>
          <a:lstStyle/>
          <a:p>
            <a:pPr marL="0" indent="0">
              <a:buNone/>
            </a:pPr>
            <a:r>
              <a:rPr lang="en-US" sz="2800" dirty="0"/>
              <a:t>It is best to go with the flow of traffic when safe and legal to do so.</a:t>
            </a:r>
          </a:p>
        </p:txBody>
      </p:sp>
      <p:pic>
        <p:nvPicPr>
          <p:cNvPr id="9" name="Picture 8">
            <a:extLst>
              <a:ext uri="{FF2B5EF4-FFF2-40B4-BE49-F238E27FC236}">
                <a16:creationId xmlns:a16="http://schemas.microsoft.com/office/drawing/2014/main" id="{451444E0-CEC1-48AC-A9B8-BBE8813DF5B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4590893" cy="6858000"/>
          </a:xfrm>
          <a:prstGeom prst="rect">
            <a:avLst/>
          </a:prstGeom>
        </p:spPr>
      </p:pic>
    </p:spTree>
    <p:custDataLst>
      <p:tags r:id="rId1"/>
    </p:custDataLst>
    <p:extLst>
      <p:ext uri="{BB962C8B-B14F-4D97-AF65-F5344CB8AC3E}">
        <p14:creationId xmlns:p14="http://schemas.microsoft.com/office/powerpoint/2010/main" val="19008696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8605AA6-D773-40CF-BF10-89868464B4A4}"/>
              </a:ext>
            </a:extLst>
          </p:cNvPr>
          <p:cNvSpPr/>
          <p:nvPr/>
        </p:nvSpPr>
        <p:spPr>
          <a:xfrm>
            <a:off x="0" y="451643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3">
            <a:extLst>
              <a:ext uri="{FF2B5EF4-FFF2-40B4-BE49-F238E27FC236}">
                <a16:creationId xmlns:a16="http://schemas.microsoft.com/office/drawing/2014/main" id="{8ABC6C8E-D757-4D14-B6DE-638A021BF00A}"/>
              </a:ext>
            </a:extLst>
          </p:cNvPr>
          <p:cNvSpPr txBox="1">
            <a:spLocks/>
          </p:cNvSpPr>
          <p:nvPr/>
        </p:nvSpPr>
        <p:spPr>
          <a:xfrm>
            <a:off x="0" y="4406900"/>
            <a:ext cx="9144000" cy="1362075"/>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a:lstStyle>
          <a:p>
            <a:r>
              <a:rPr lang="en-US" dirty="0">
                <a:solidFill>
                  <a:srgbClr val="263A7C"/>
                </a:solidFill>
              </a:rPr>
              <a:t>Maintain a Safe Speed</a:t>
            </a:r>
          </a:p>
        </p:txBody>
      </p:sp>
    </p:spTree>
    <p:custDataLst>
      <p:tags r:id="rId1"/>
    </p:custDataLst>
    <p:extLst>
      <p:ext uri="{BB962C8B-B14F-4D97-AF65-F5344CB8AC3E}">
        <p14:creationId xmlns:p14="http://schemas.microsoft.com/office/powerpoint/2010/main" val="22104724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0" name="Content Placeholder 1">
            <a:extLst>
              <a:ext uri="{FF2B5EF4-FFF2-40B4-BE49-F238E27FC236}">
                <a16:creationId xmlns:a16="http://schemas.microsoft.com/office/drawing/2014/main" id="{51F8678F-3134-4278-B3A5-A1C0B72E8516}"/>
              </a:ext>
            </a:extLst>
          </p:cNvPr>
          <p:cNvSpPr>
            <a:spLocks noGrp="1"/>
          </p:cNvSpPr>
          <p:nvPr>
            <p:ph idx="1"/>
          </p:nvPr>
        </p:nvSpPr>
        <p:spPr>
          <a:xfrm>
            <a:off x="152400" y="152400"/>
            <a:ext cx="7924800" cy="3124200"/>
          </a:xfrm>
        </p:spPr>
        <p:txBody>
          <a:bodyPr/>
          <a:lstStyle/>
          <a:p>
            <a:pPr marL="0" indent="0">
              <a:buNone/>
            </a:pPr>
            <a:r>
              <a:rPr lang="en-US" sz="2800" dirty="0"/>
              <a:t>Speed limits take into account several issues, including sight distance limitation, road conditions, and traffic volume. </a:t>
            </a:r>
          </a:p>
          <a:p>
            <a:pPr marL="0" indent="0">
              <a:buNone/>
            </a:pPr>
            <a:endParaRPr lang="en-US" sz="1000" dirty="0"/>
          </a:p>
          <a:p>
            <a:pPr marL="0" indent="0">
              <a:buNone/>
            </a:pPr>
            <a:r>
              <a:rPr lang="en-US" sz="2800" dirty="0"/>
              <a:t>There are many </a:t>
            </a:r>
            <a:br>
              <a:rPr lang="en-US" sz="2800" dirty="0"/>
            </a:br>
            <a:r>
              <a:rPr lang="en-US" sz="2800" dirty="0"/>
              <a:t>reasons why you </a:t>
            </a:r>
            <a:br>
              <a:rPr lang="en-US" sz="2800" dirty="0"/>
            </a:br>
            <a:r>
              <a:rPr lang="en-US" sz="2800" dirty="0"/>
              <a:t>should not speed. </a:t>
            </a:r>
          </a:p>
        </p:txBody>
      </p:sp>
    </p:spTree>
    <p:custDataLst>
      <p:tags r:id="rId1"/>
    </p:custDataLst>
    <p:extLst>
      <p:ext uri="{BB962C8B-B14F-4D97-AF65-F5344CB8AC3E}">
        <p14:creationId xmlns:p14="http://schemas.microsoft.com/office/powerpoint/2010/main" val="22706135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A29F943-FD13-490A-8DD2-6B5B032C62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641" y="1609344"/>
            <a:ext cx="7543800" cy="2971800"/>
          </a:xfrm>
          <a:prstGeom prst="rect">
            <a:avLst/>
          </a:prstGeom>
          <a:ln w="12700">
            <a:solidFill>
              <a:schemeClr val="tx1"/>
            </a:solidFill>
          </a:ln>
          <a:effectLst>
            <a:outerShdw blurRad="50800" dist="38100" dir="5400000" algn="t" rotWithShape="0">
              <a:prstClr val="black">
                <a:alpha val="40000"/>
              </a:prstClr>
            </a:outerShdw>
          </a:effectLst>
        </p:spPr>
      </p:pic>
      <p:sp>
        <p:nvSpPr>
          <p:cNvPr id="10" name="Content Placeholder 1">
            <a:extLst>
              <a:ext uri="{FF2B5EF4-FFF2-40B4-BE49-F238E27FC236}">
                <a16:creationId xmlns:a16="http://schemas.microsoft.com/office/drawing/2014/main" id="{A283CF7A-AC54-42BC-84E8-BC7516835F0C}"/>
              </a:ext>
            </a:extLst>
          </p:cNvPr>
          <p:cNvSpPr txBox="1">
            <a:spLocks/>
          </p:cNvSpPr>
          <p:nvPr/>
        </p:nvSpPr>
        <p:spPr>
          <a:xfrm>
            <a:off x="762000" y="4727448"/>
            <a:ext cx="7315200" cy="16733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Accidents are more likely to occur at higher speeds. </a:t>
            </a:r>
          </a:p>
        </p:txBody>
      </p:sp>
      <p:sp>
        <p:nvSpPr>
          <p:cNvPr id="11" name="Title 2">
            <a:extLst>
              <a:ext uri="{FF2B5EF4-FFF2-40B4-BE49-F238E27FC236}">
                <a16:creationId xmlns:a16="http://schemas.microsoft.com/office/drawing/2014/main" id="{A2BFDAC6-BC4D-42E9-A5AE-D9A6B42C51BA}"/>
              </a:ext>
            </a:extLst>
          </p:cNvPr>
          <p:cNvSpPr>
            <a:spLocks noGrp="1"/>
          </p:cNvSpPr>
          <p:nvPr>
            <p:ph type="title"/>
          </p:nvPr>
        </p:nvSpPr>
        <p:spPr>
          <a:xfrm>
            <a:off x="457200" y="274638"/>
            <a:ext cx="8229600" cy="1143000"/>
          </a:xfrm>
        </p:spPr>
        <p:txBody>
          <a:bodyPr/>
          <a:lstStyle/>
          <a:p>
            <a:r>
              <a:rPr lang="en-US" dirty="0">
                <a:solidFill>
                  <a:srgbClr val="263A7C"/>
                </a:solidFill>
              </a:rPr>
              <a:t>Accidents</a:t>
            </a:r>
          </a:p>
        </p:txBody>
      </p:sp>
    </p:spTree>
    <p:custDataLst>
      <p:tags r:id="rId1"/>
    </p:custDataLst>
    <p:extLst>
      <p:ext uri="{BB962C8B-B14F-4D97-AF65-F5344CB8AC3E}">
        <p14:creationId xmlns:p14="http://schemas.microsoft.com/office/powerpoint/2010/main" val="17564659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4395103-5BFA-4FCE-AF41-2506785283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641" y="1609344"/>
            <a:ext cx="7543800" cy="2971800"/>
          </a:xfrm>
          <a:prstGeom prst="rect">
            <a:avLst/>
          </a:prstGeom>
          <a:ln w="12700">
            <a:solidFill>
              <a:schemeClr val="tx1"/>
            </a:solidFill>
          </a:ln>
          <a:effectLst>
            <a:outerShdw blurRad="50800" dist="38100" dir="5400000" algn="t" rotWithShape="0">
              <a:prstClr val="black">
                <a:alpha val="40000"/>
              </a:prstClr>
            </a:outerShdw>
          </a:effectLst>
        </p:spPr>
      </p:pic>
      <p:sp>
        <p:nvSpPr>
          <p:cNvPr id="10" name="Content Placeholder 1">
            <a:extLst>
              <a:ext uri="{FF2B5EF4-FFF2-40B4-BE49-F238E27FC236}">
                <a16:creationId xmlns:a16="http://schemas.microsoft.com/office/drawing/2014/main" id="{2D051CAE-DB89-4073-BDF5-0E6B4D7F0751}"/>
              </a:ext>
            </a:extLst>
          </p:cNvPr>
          <p:cNvSpPr txBox="1">
            <a:spLocks/>
          </p:cNvSpPr>
          <p:nvPr/>
        </p:nvSpPr>
        <p:spPr>
          <a:xfrm>
            <a:off x="609600" y="4727448"/>
            <a:ext cx="8534400" cy="16733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Excessive speeding can disqualify you from operating a CMV. Speeding convictions are costly and become part of your driving record.</a:t>
            </a:r>
          </a:p>
        </p:txBody>
      </p:sp>
      <p:sp>
        <p:nvSpPr>
          <p:cNvPr id="11" name="Title 2">
            <a:extLst>
              <a:ext uri="{FF2B5EF4-FFF2-40B4-BE49-F238E27FC236}">
                <a16:creationId xmlns:a16="http://schemas.microsoft.com/office/drawing/2014/main" id="{1ACC4A35-C0BB-4232-978D-7FAA0F44A503}"/>
              </a:ext>
            </a:extLst>
          </p:cNvPr>
          <p:cNvSpPr>
            <a:spLocks noGrp="1"/>
          </p:cNvSpPr>
          <p:nvPr>
            <p:ph type="title"/>
          </p:nvPr>
        </p:nvSpPr>
        <p:spPr>
          <a:xfrm>
            <a:off x="457200" y="274638"/>
            <a:ext cx="8229600" cy="1143000"/>
          </a:xfrm>
        </p:spPr>
        <p:txBody>
          <a:bodyPr/>
          <a:lstStyle/>
          <a:p>
            <a:r>
              <a:rPr lang="en-US" dirty="0">
                <a:solidFill>
                  <a:srgbClr val="263A7C"/>
                </a:solidFill>
              </a:rPr>
              <a:t>Penalties</a:t>
            </a:r>
          </a:p>
        </p:txBody>
      </p:sp>
    </p:spTree>
    <p:custDataLst>
      <p:tags r:id="rId1"/>
    </p:custDataLst>
    <p:extLst>
      <p:ext uri="{BB962C8B-B14F-4D97-AF65-F5344CB8AC3E}">
        <p14:creationId xmlns:p14="http://schemas.microsoft.com/office/powerpoint/2010/main" val="1899817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146913F-26B6-409D-8A4E-33574957BB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641" y="1609344"/>
            <a:ext cx="7543800" cy="2971800"/>
          </a:xfrm>
          <a:prstGeom prst="rect">
            <a:avLst/>
          </a:prstGeom>
          <a:ln w="12700">
            <a:solidFill>
              <a:schemeClr val="tx1"/>
            </a:solidFill>
          </a:ln>
          <a:effectLst>
            <a:outerShdw blurRad="50800" dist="38100" dir="5400000" algn="t" rotWithShape="0">
              <a:prstClr val="black">
                <a:alpha val="40000"/>
              </a:prstClr>
            </a:outerShdw>
          </a:effectLst>
        </p:spPr>
      </p:pic>
      <p:sp>
        <p:nvSpPr>
          <p:cNvPr id="11" name="Content Placeholder 1">
            <a:extLst>
              <a:ext uri="{FF2B5EF4-FFF2-40B4-BE49-F238E27FC236}">
                <a16:creationId xmlns:a16="http://schemas.microsoft.com/office/drawing/2014/main" id="{AC8137BA-0E4D-4A71-AFC0-5B1F17AB4965}"/>
              </a:ext>
            </a:extLst>
          </p:cNvPr>
          <p:cNvSpPr txBox="1">
            <a:spLocks/>
          </p:cNvSpPr>
          <p:nvPr/>
        </p:nvSpPr>
        <p:spPr>
          <a:xfrm>
            <a:off x="609600" y="4727448"/>
            <a:ext cx="7848600" cy="16733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Tires and brakes wear out faster at higher speeds. As speed increases, so does overall wear.</a:t>
            </a:r>
          </a:p>
        </p:txBody>
      </p:sp>
      <p:sp>
        <p:nvSpPr>
          <p:cNvPr id="12" name="Title 2">
            <a:extLst>
              <a:ext uri="{FF2B5EF4-FFF2-40B4-BE49-F238E27FC236}">
                <a16:creationId xmlns:a16="http://schemas.microsoft.com/office/drawing/2014/main" id="{D6DDA782-E269-473C-BB3C-23BF249F976C}"/>
              </a:ext>
            </a:extLst>
          </p:cNvPr>
          <p:cNvSpPr>
            <a:spLocks noGrp="1"/>
          </p:cNvSpPr>
          <p:nvPr>
            <p:ph type="title"/>
          </p:nvPr>
        </p:nvSpPr>
        <p:spPr>
          <a:xfrm>
            <a:off x="457200" y="274638"/>
            <a:ext cx="8229600" cy="1143000"/>
          </a:xfrm>
        </p:spPr>
        <p:txBody>
          <a:bodyPr/>
          <a:lstStyle/>
          <a:p>
            <a:r>
              <a:rPr lang="en-US" dirty="0">
                <a:solidFill>
                  <a:srgbClr val="263A7C"/>
                </a:solidFill>
              </a:rPr>
              <a:t>Maintenance Costs</a:t>
            </a:r>
          </a:p>
        </p:txBody>
      </p:sp>
    </p:spTree>
    <p:custDataLst>
      <p:tags r:id="rId1"/>
    </p:custDataLst>
    <p:extLst>
      <p:ext uri="{BB962C8B-B14F-4D97-AF65-F5344CB8AC3E}">
        <p14:creationId xmlns:p14="http://schemas.microsoft.com/office/powerpoint/2010/main" val="31690578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CCF925E-4E96-4AA0-924F-285B69E69FC6}"/>
              </a:ext>
            </a:extLst>
          </p:cNvPr>
          <p:cNvSpPr>
            <a:spLocks noGrp="1"/>
          </p:cNvSpPr>
          <p:nvPr>
            <p:ph type="title"/>
          </p:nvPr>
        </p:nvSpPr>
        <p:spPr/>
        <p:txBody>
          <a:bodyPr/>
          <a:lstStyle/>
          <a:p>
            <a:r>
              <a:rPr lang="en-US" dirty="0">
                <a:solidFill>
                  <a:srgbClr val="263A7C"/>
                </a:solidFill>
              </a:rPr>
              <a:t>Fuel Economy</a:t>
            </a:r>
          </a:p>
        </p:txBody>
      </p:sp>
      <p:pic>
        <p:nvPicPr>
          <p:cNvPr id="7" name="Picture 6">
            <a:extLst>
              <a:ext uri="{FF2B5EF4-FFF2-40B4-BE49-F238E27FC236}">
                <a16:creationId xmlns:a16="http://schemas.microsoft.com/office/drawing/2014/main" id="{6AFE2D6A-1155-46A0-86AE-7D8FE99CB0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641" y="1609344"/>
            <a:ext cx="7543800" cy="2971800"/>
          </a:xfrm>
          <a:prstGeom prst="rect">
            <a:avLst/>
          </a:prstGeom>
          <a:ln w="12700">
            <a:solidFill>
              <a:schemeClr val="tx1"/>
            </a:solidFill>
          </a:ln>
          <a:effectLst>
            <a:outerShdw blurRad="50800" dist="38100" dir="5400000" algn="t" rotWithShape="0">
              <a:prstClr val="black">
                <a:alpha val="40000"/>
              </a:prstClr>
            </a:outerShdw>
          </a:effectLst>
        </p:spPr>
      </p:pic>
      <p:sp>
        <p:nvSpPr>
          <p:cNvPr id="8" name="Content Placeholder 1">
            <a:extLst>
              <a:ext uri="{FF2B5EF4-FFF2-40B4-BE49-F238E27FC236}">
                <a16:creationId xmlns:a16="http://schemas.microsoft.com/office/drawing/2014/main" id="{7F293414-1F7C-4178-BB04-42754CFFD33B}"/>
              </a:ext>
            </a:extLst>
          </p:cNvPr>
          <p:cNvSpPr txBox="1">
            <a:spLocks/>
          </p:cNvSpPr>
          <p:nvPr/>
        </p:nvSpPr>
        <p:spPr>
          <a:xfrm>
            <a:off x="609600" y="4727448"/>
            <a:ext cx="7848600" cy="16733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3200" dirty="0"/>
              <a:t>Tires and brakes wear out faster at higher speeds. As speed increases, so does overall wear.</a:t>
            </a:r>
          </a:p>
        </p:txBody>
      </p:sp>
    </p:spTree>
    <p:custDataLst>
      <p:tags r:id="rId1"/>
    </p:custDataLst>
    <p:extLst>
      <p:ext uri="{BB962C8B-B14F-4D97-AF65-F5344CB8AC3E}">
        <p14:creationId xmlns:p14="http://schemas.microsoft.com/office/powerpoint/2010/main" val="33011457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1A7FBCF-9C78-412F-81F6-39487E9A917D}"/>
              </a:ext>
            </a:extLst>
          </p:cNvPr>
          <p:cNvSpPr/>
          <p:nvPr/>
        </p:nvSpPr>
        <p:spPr>
          <a:xfrm>
            <a:off x="0" y="4516437"/>
            <a:ext cx="9144000" cy="1143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3">
            <a:extLst>
              <a:ext uri="{FF2B5EF4-FFF2-40B4-BE49-F238E27FC236}">
                <a16:creationId xmlns:a16="http://schemas.microsoft.com/office/drawing/2014/main" id="{E472643B-6D51-4355-9AF7-2DB36B76FC04}"/>
              </a:ext>
            </a:extLst>
          </p:cNvPr>
          <p:cNvSpPr>
            <a:spLocks noGrp="1"/>
          </p:cNvSpPr>
          <p:nvPr>
            <p:ph type="title"/>
          </p:nvPr>
        </p:nvSpPr>
        <p:spPr>
          <a:xfrm>
            <a:off x="0" y="4406900"/>
            <a:ext cx="9144000" cy="1362075"/>
          </a:xfrm>
        </p:spPr>
        <p:txBody>
          <a:bodyPr/>
          <a:lstStyle/>
          <a:p>
            <a:r>
              <a:rPr lang="en-US" dirty="0">
                <a:solidFill>
                  <a:srgbClr val="263A7C"/>
                </a:solidFill>
              </a:rPr>
              <a:t>Use of Cruise Control</a:t>
            </a:r>
          </a:p>
        </p:txBody>
      </p:sp>
    </p:spTree>
    <p:custDataLst>
      <p:tags r:id="rId1"/>
    </p:custDataLst>
    <p:extLst>
      <p:ext uri="{BB962C8B-B14F-4D97-AF65-F5344CB8AC3E}">
        <p14:creationId xmlns:p14="http://schemas.microsoft.com/office/powerpoint/2010/main" val="8419860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437DA8-0E34-4B89-A880-155D33B551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Rectangle 6">
            <a:extLst>
              <a:ext uri="{FF2B5EF4-FFF2-40B4-BE49-F238E27FC236}">
                <a16:creationId xmlns:a16="http://schemas.microsoft.com/office/drawing/2014/main" id="{2BF2BA78-E67E-4578-9EEF-5E2D13238212}"/>
              </a:ext>
            </a:extLst>
          </p:cNvPr>
          <p:cNvSpPr/>
          <p:nvPr/>
        </p:nvSpPr>
        <p:spPr>
          <a:xfrm>
            <a:off x="4114800" y="0"/>
            <a:ext cx="5029200"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Content Placeholder 1">
            <a:extLst>
              <a:ext uri="{FF2B5EF4-FFF2-40B4-BE49-F238E27FC236}">
                <a16:creationId xmlns:a16="http://schemas.microsoft.com/office/drawing/2014/main" id="{E3793B90-D907-42DC-935E-156303A3F4A8}"/>
              </a:ext>
            </a:extLst>
          </p:cNvPr>
          <p:cNvSpPr>
            <a:spLocks noGrp="1"/>
          </p:cNvSpPr>
          <p:nvPr>
            <p:ph idx="1"/>
          </p:nvPr>
        </p:nvSpPr>
        <p:spPr>
          <a:xfrm>
            <a:off x="4191000" y="381000"/>
            <a:ext cx="4800600" cy="5440363"/>
          </a:xfrm>
        </p:spPr>
        <p:txBody>
          <a:bodyPr/>
          <a:lstStyle/>
          <a:p>
            <a:pPr marL="0" indent="0">
              <a:buNone/>
            </a:pPr>
            <a:r>
              <a:rPr lang="en-US" sz="3200" dirty="0"/>
              <a:t>Only use cruise control:</a:t>
            </a:r>
          </a:p>
          <a:p>
            <a:pPr lvl="1">
              <a:buFont typeface="Arial" panose="020B0604020202020204" pitchFamily="34" charset="0"/>
              <a:buChar char="•"/>
            </a:pPr>
            <a:r>
              <a:rPr lang="en-US" dirty="0"/>
              <a:t>In good driving conditions</a:t>
            </a:r>
          </a:p>
          <a:p>
            <a:pPr lvl="1">
              <a:buFont typeface="Arial" panose="020B0604020202020204" pitchFamily="34" charset="0"/>
              <a:buChar char="•"/>
            </a:pPr>
            <a:r>
              <a:rPr lang="en-US" dirty="0"/>
              <a:t>During daylight hours</a:t>
            </a:r>
          </a:p>
          <a:p>
            <a:pPr lvl="1">
              <a:buFont typeface="Arial" panose="020B0604020202020204" pitchFamily="34" charset="0"/>
              <a:buChar char="•"/>
            </a:pPr>
            <a:r>
              <a:rPr lang="en-US" dirty="0"/>
              <a:t>On roads that have light traffic, few curves or hills, and a consistent speed limit </a:t>
            </a:r>
          </a:p>
        </p:txBody>
      </p:sp>
    </p:spTree>
    <p:custDataLst>
      <p:tags r:id="rId1"/>
    </p:custDataLst>
    <p:extLst>
      <p:ext uri="{BB962C8B-B14F-4D97-AF65-F5344CB8AC3E}">
        <p14:creationId xmlns:p14="http://schemas.microsoft.com/office/powerpoint/2010/main" val="31649406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BF2BA78-E67E-4578-9EEF-5E2D13238212}"/>
              </a:ext>
            </a:extLst>
          </p:cNvPr>
          <p:cNvSpPr/>
          <p:nvPr/>
        </p:nvSpPr>
        <p:spPr>
          <a:xfrm>
            <a:off x="0" y="0"/>
            <a:ext cx="5029200"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Content Placeholder 1">
            <a:extLst>
              <a:ext uri="{FF2B5EF4-FFF2-40B4-BE49-F238E27FC236}">
                <a16:creationId xmlns:a16="http://schemas.microsoft.com/office/drawing/2014/main" id="{E3793B90-D907-42DC-935E-156303A3F4A8}"/>
              </a:ext>
            </a:extLst>
          </p:cNvPr>
          <p:cNvSpPr>
            <a:spLocks noGrp="1"/>
          </p:cNvSpPr>
          <p:nvPr>
            <p:ph idx="1"/>
          </p:nvPr>
        </p:nvSpPr>
        <p:spPr>
          <a:xfrm>
            <a:off x="73152" y="381000"/>
            <a:ext cx="4956048" cy="5943600"/>
          </a:xfrm>
        </p:spPr>
        <p:txBody>
          <a:bodyPr/>
          <a:lstStyle/>
          <a:p>
            <a:pPr marL="0" indent="0">
              <a:buNone/>
            </a:pPr>
            <a:r>
              <a:rPr lang="en-US" sz="3200" dirty="0"/>
              <a:t>Never use cruise control:</a:t>
            </a:r>
          </a:p>
          <a:p>
            <a:pPr lvl="1">
              <a:buFont typeface="Arial" panose="020B0604020202020204" pitchFamily="34" charset="0"/>
              <a:buChar char="•"/>
            </a:pPr>
            <a:r>
              <a:rPr lang="en-US" dirty="0"/>
              <a:t>When operating in adverse driving conditions, including wet, icy, or slippery roads</a:t>
            </a:r>
          </a:p>
          <a:p>
            <a:pPr lvl="1">
              <a:buFont typeface="Arial" panose="020B0604020202020204" pitchFamily="34" charset="0"/>
              <a:buChar char="•"/>
            </a:pPr>
            <a:r>
              <a:rPr lang="en-US" dirty="0"/>
              <a:t>During rush hour, in heavy traffic, or on congested highways</a:t>
            </a:r>
          </a:p>
          <a:p>
            <a:pPr lvl="1">
              <a:buFont typeface="Arial" panose="020B0604020202020204" pitchFamily="34" charset="0"/>
              <a:buChar char="•"/>
            </a:pPr>
            <a:r>
              <a:rPr lang="en-US" dirty="0"/>
              <a:t>At night</a:t>
            </a:r>
          </a:p>
          <a:p>
            <a:pPr lvl="1">
              <a:buFont typeface="Arial" panose="020B0604020202020204" pitchFamily="34" charset="0"/>
              <a:buChar char="•"/>
            </a:pPr>
            <a:r>
              <a:rPr lang="en-US" dirty="0"/>
              <a:t>When you are tired </a:t>
            </a:r>
            <a:br>
              <a:rPr lang="en-US" dirty="0"/>
            </a:br>
            <a:r>
              <a:rPr lang="en-US" dirty="0"/>
              <a:t>or fatigued</a:t>
            </a:r>
          </a:p>
        </p:txBody>
      </p:sp>
    </p:spTree>
    <p:custDataLst>
      <p:tags r:id="rId1"/>
    </p:custDataLst>
    <p:extLst>
      <p:ext uri="{BB962C8B-B14F-4D97-AF65-F5344CB8AC3E}">
        <p14:creationId xmlns:p14="http://schemas.microsoft.com/office/powerpoint/2010/main" val="21587060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BAD13EA-198E-41CA-BF92-24B42244DA03}"/>
              </a:ext>
            </a:extLst>
          </p:cNvPr>
          <p:cNvSpPr>
            <a:spLocks noGrp="1"/>
          </p:cNvSpPr>
          <p:nvPr>
            <p:ph idx="1"/>
          </p:nvPr>
        </p:nvSpPr>
        <p:spPr/>
        <p:txBody>
          <a:bodyPr/>
          <a:lstStyle/>
          <a:p>
            <a:pPr marL="0" indent="0">
              <a:buNone/>
            </a:pPr>
            <a:r>
              <a:rPr lang="en-US" sz="2400" dirty="0"/>
              <a:t>You should now be able to:</a:t>
            </a:r>
          </a:p>
          <a:p>
            <a:pPr marL="457200" indent="-457200">
              <a:buFont typeface="+mj-lt"/>
              <a:buAutoNum type="arabicPeriod"/>
            </a:pPr>
            <a:r>
              <a:rPr lang="en-US" sz="2400" dirty="0"/>
              <a:t>Discuss the three factors that affect your </a:t>
            </a:r>
            <a:br>
              <a:rPr lang="en-US" sz="2400" dirty="0"/>
            </a:br>
            <a:r>
              <a:rPr lang="en-US" sz="2400" dirty="0"/>
              <a:t>stopping distance </a:t>
            </a:r>
          </a:p>
          <a:p>
            <a:pPr marL="457200" indent="-457200">
              <a:buFont typeface="+mj-lt"/>
              <a:buAutoNum type="arabicPeriod"/>
            </a:pPr>
            <a:r>
              <a:rPr lang="en-US" sz="2400" dirty="0"/>
              <a:t>Recognize ways to manage your vehicle’s speed through curves and on grades </a:t>
            </a:r>
          </a:p>
          <a:p>
            <a:pPr marL="457200" indent="-457200">
              <a:buFont typeface="+mj-lt"/>
              <a:buAutoNum type="arabicPeriod"/>
            </a:pPr>
            <a:r>
              <a:rPr lang="en-US" sz="2400" dirty="0"/>
              <a:t>Describe why you should adjust your speed when you encounter poor road conditions, inclement weather, and heavy traffic </a:t>
            </a:r>
          </a:p>
          <a:p>
            <a:pPr marL="457200" indent="-457200">
              <a:buFont typeface="+mj-lt"/>
              <a:buAutoNum type="arabicPeriod"/>
            </a:pPr>
            <a:r>
              <a:rPr lang="en-US" sz="2400" dirty="0"/>
              <a:t>Explain why maintaining a safe speed is important as a professional driver </a:t>
            </a:r>
          </a:p>
        </p:txBody>
      </p:sp>
      <p:sp>
        <p:nvSpPr>
          <p:cNvPr id="3" name="Title 2">
            <a:extLst>
              <a:ext uri="{FF2B5EF4-FFF2-40B4-BE49-F238E27FC236}">
                <a16:creationId xmlns:a16="http://schemas.microsoft.com/office/drawing/2014/main" id="{1169592F-CF9D-4397-8203-2429A4845270}"/>
              </a:ext>
            </a:extLst>
          </p:cNvPr>
          <p:cNvSpPr>
            <a:spLocks noGrp="1"/>
          </p:cNvSpPr>
          <p:nvPr>
            <p:ph type="title"/>
          </p:nvPr>
        </p:nvSpPr>
        <p:spPr/>
        <p:txBody>
          <a:bodyPr/>
          <a:lstStyle/>
          <a:p>
            <a:r>
              <a:rPr lang="en-US" dirty="0">
                <a:solidFill>
                  <a:srgbClr val="263A7C"/>
                </a:solidFill>
              </a:rPr>
              <a:t>Objectives Review</a:t>
            </a:r>
          </a:p>
        </p:txBody>
      </p:sp>
      <p:sp>
        <p:nvSpPr>
          <p:cNvPr id="4" name="TextBox 3">
            <a:extLst>
              <a:ext uri="{FF2B5EF4-FFF2-40B4-BE49-F238E27FC236}">
                <a16:creationId xmlns:a16="http://schemas.microsoft.com/office/drawing/2014/main" id="{78AF4583-BF7B-4428-BAEB-B8DA8ECAEFA8}"/>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pic>
        <p:nvPicPr>
          <p:cNvPr id="6" name="Picture 5">
            <a:extLst>
              <a:ext uri="{FF2B5EF4-FFF2-40B4-BE49-F238E27FC236}">
                <a16:creationId xmlns:a16="http://schemas.microsoft.com/office/drawing/2014/main" id="{A7344AD3-168D-4E3B-B9D8-D670F91E996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2880" y="182880"/>
            <a:ext cx="914400" cy="915815"/>
          </a:xfrm>
          <a:prstGeom prst="rect">
            <a:avLst/>
          </a:prstGeom>
        </p:spPr>
      </p:pic>
    </p:spTree>
    <p:custDataLst>
      <p:tags r:id="rId1"/>
    </p:custDataLst>
    <p:extLst>
      <p:ext uri="{BB962C8B-B14F-4D97-AF65-F5344CB8AC3E}">
        <p14:creationId xmlns:p14="http://schemas.microsoft.com/office/powerpoint/2010/main" val="26713040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7qZ8ws7l"/>
  <p:tag name="ARTICULATE_SLIDE_COUNT" val="40"/>
  <p:tag name="ARTICULATE_PROJECT_OPEN" val="0"/>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910</TotalTime>
  <Words>3850</Words>
  <Application>Microsoft Office PowerPoint</Application>
  <PresentationFormat>On-screen Show (4:3)</PresentationFormat>
  <Paragraphs>313</Paragraphs>
  <Slides>40</Slides>
  <Notes>38</Notes>
  <HiddenSlides>2</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PowerPoint® Instructions</vt:lpstr>
      <vt:lpstr>PowerPoint Presentation</vt:lpstr>
      <vt:lpstr>Speed Management</vt:lpstr>
      <vt:lpstr>Introduction</vt:lpstr>
      <vt:lpstr>Objectives</vt:lpstr>
      <vt:lpstr>Stopping Distance</vt:lpstr>
      <vt:lpstr>PowerPoint Presentation</vt:lpstr>
      <vt:lpstr>Perception Distance</vt:lpstr>
      <vt:lpstr>Reaction Distance</vt:lpstr>
      <vt:lpstr>Braking Distance</vt:lpstr>
      <vt:lpstr>Braking Distance</vt:lpstr>
      <vt:lpstr>Total Stopping Distance</vt:lpstr>
      <vt:lpstr>PowerPoint Presentation</vt:lpstr>
      <vt:lpstr>PowerPoint Presentation</vt:lpstr>
      <vt:lpstr>PowerPoint Presentation</vt:lpstr>
      <vt:lpstr>PowerPoint Presentation</vt:lpstr>
      <vt:lpstr>PowerPoint Presentation</vt:lpstr>
      <vt:lpstr>PowerPoint Presentation</vt:lpstr>
      <vt:lpstr>Drop-Offs</vt:lpstr>
      <vt:lpstr>Foreign Objects</vt:lpstr>
      <vt:lpstr>Road Construction</vt:lpstr>
      <vt:lpstr>PowerPoint Presentation</vt:lpstr>
      <vt:lpstr>PowerPoint Presentation</vt:lpstr>
      <vt:lpstr>Rain</vt:lpstr>
      <vt:lpstr>Fog</vt:lpstr>
      <vt:lpstr>Snow</vt:lpstr>
      <vt:lpstr>Ice</vt:lpstr>
      <vt:lpstr>Night Driving</vt:lpstr>
      <vt:lpstr>PowerPoint Presentation</vt:lpstr>
      <vt:lpstr>PowerPoint Presentation</vt:lpstr>
      <vt:lpstr>PowerPoint Presentation</vt:lpstr>
      <vt:lpstr>PowerPoint Presentation</vt:lpstr>
      <vt:lpstr>Accidents</vt:lpstr>
      <vt:lpstr>Penalties</vt:lpstr>
      <vt:lpstr>Maintenance Costs</vt:lpstr>
      <vt:lpstr>Fuel Economy</vt:lpstr>
      <vt:lpstr>Use of Cruise Control</vt:lpstr>
      <vt:lpstr>PowerPoint Presentation</vt:lpstr>
      <vt:lpstr>PowerPoint Presentation</vt:lpstr>
      <vt:lpstr>Objectives Review</vt:lpstr>
    </vt:vector>
  </TitlesOfParts>
  <Company>J.J. Keller &amp;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Montour, Jason A</dc:creator>
  <cp:lastModifiedBy>Bates, Jessica S</cp:lastModifiedBy>
  <cp:revision>95</cp:revision>
  <dcterms:created xsi:type="dcterms:W3CDTF">2016-04-05T19:25:42Z</dcterms:created>
  <dcterms:modified xsi:type="dcterms:W3CDTF">2019-05-13T14:32:05Z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73C72303-A8E6-41F7-A2B1-B889AF1D06DC</vt:lpwstr>
  </property>
  <property fmtid="{D5CDD505-2E9C-101B-9397-08002B2CF9AE}" pid="3" name="ArticulatePath">
    <vt:lpwstr>ip4cmv_ppt_template</vt:lpwstr>
  </property>
</Properties>
</file>