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xml" ContentType="application/vnd.openxmlformats-officedocument.presentationml.notesSlide+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tags/tag20.xml" ContentType="application/vnd.openxmlformats-officedocument.presentationml.tags+xml"/>
  <Override PartName="/ppt/notesSlides/notesSlide4.xml" ContentType="application/vnd.openxmlformats-officedocument.presentationml.notesSlide+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notesSlides/notesSlide6.xml" ContentType="application/vnd.openxmlformats-officedocument.presentationml.notesSlide+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notesSlides/notesSlide8.xml" ContentType="application/vnd.openxmlformats-officedocument.presentationml.notesSlide+xml"/>
  <Override PartName="/ppt/tags/tag25.xml" ContentType="application/vnd.openxmlformats-officedocument.presentationml.tags+xml"/>
  <Override PartName="/ppt/notesSlides/notesSlide9.xml" ContentType="application/vnd.openxmlformats-officedocument.presentationml.notesSlide+xml"/>
  <Override PartName="/ppt/tags/tag26.xml" ContentType="application/vnd.openxmlformats-officedocument.presentationml.tags+xml"/>
  <Override PartName="/ppt/notesSlides/notesSlide10.xml" ContentType="application/vnd.openxmlformats-officedocument.presentationml.notesSlide+xml"/>
  <Override PartName="/ppt/tags/tag27.xml" ContentType="application/vnd.openxmlformats-officedocument.presentationml.tags+xml"/>
  <Override PartName="/ppt/notesSlides/notesSlide11.xml" ContentType="application/vnd.openxmlformats-officedocument.presentationml.notesSlide+xml"/>
  <Override PartName="/ppt/tags/tag28.xml" ContentType="application/vnd.openxmlformats-officedocument.presentationml.tags+xml"/>
  <Override PartName="/ppt/notesSlides/notesSlide12.xml" ContentType="application/vnd.openxmlformats-officedocument.presentationml.notesSlide+xml"/>
  <Override PartName="/ppt/tags/tag29.xml" ContentType="application/vnd.openxmlformats-officedocument.presentationml.tags+xml"/>
  <Override PartName="/ppt/notesSlides/notesSlide13.xml" ContentType="application/vnd.openxmlformats-officedocument.presentationml.notesSlide+xml"/>
  <Override PartName="/ppt/tags/tag30.xml" ContentType="application/vnd.openxmlformats-officedocument.presentationml.tags+xml"/>
  <Override PartName="/ppt/notesSlides/notesSlide14.xml" ContentType="application/vnd.openxmlformats-officedocument.presentationml.notesSlide+xml"/>
  <Override PartName="/ppt/tags/tag31.xml" ContentType="application/vnd.openxmlformats-officedocument.presentationml.tags+xml"/>
  <Override PartName="/ppt/notesSlides/notesSlide15.xml" ContentType="application/vnd.openxmlformats-officedocument.presentationml.notesSlide+xml"/>
  <Override PartName="/ppt/tags/tag32.xml" ContentType="application/vnd.openxmlformats-officedocument.presentationml.tags+xml"/>
  <Override PartName="/ppt/notesSlides/notesSlide16.xml" ContentType="application/vnd.openxmlformats-officedocument.presentationml.notesSlide+xml"/>
  <Override PartName="/ppt/tags/tag33.xml" ContentType="application/vnd.openxmlformats-officedocument.presentationml.tags+xml"/>
  <Override PartName="/ppt/notesSlides/notesSlide17.xml" ContentType="application/vnd.openxmlformats-officedocument.presentationml.notesSlide+xml"/>
  <Override PartName="/ppt/tags/tag34.xml" ContentType="application/vnd.openxmlformats-officedocument.presentationml.tags+xml"/>
  <Override PartName="/ppt/notesSlides/notesSlide18.xml" ContentType="application/vnd.openxmlformats-officedocument.presentationml.notesSlide+xml"/>
  <Override PartName="/ppt/tags/tag35.xml" ContentType="application/vnd.openxmlformats-officedocument.presentationml.tags+xml"/>
  <Override PartName="/ppt/notesSlides/notesSlide19.xml" ContentType="application/vnd.openxmlformats-officedocument.presentationml.notesSlide+xml"/>
  <Override PartName="/ppt/tags/tag36.xml" ContentType="application/vnd.openxmlformats-officedocument.presentationml.tags+xml"/>
  <Override PartName="/ppt/notesSlides/notesSlide20.xml" ContentType="application/vnd.openxmlformats-officedocument.presentationml.notesSlide+xml"/>
  <Override PartName="/ppt/tags/tag37.xml" ContentType="application/vnd.openxmlformats-officedocument.presentationml.tags+xml"/>
  <Override PartName="/ppt/notesSlides/notesSlide21.xml" ContentType="application/vnd.openxmlformats-officedocument.presentationml.notesSlide+xml"/>
  <Override PartName="/ppt/tags/tag38.xml" ContentType="application/vnd.openxmlformats-officedocument.presentationml.tags+xml"/>
  <Override PartName="/ppt/notesSlides/notesSlide22.xml" ContentType="application/vnd.openxmlformats-officedocument.presentationml.notesSlide+xml"/>
  <Override PartName="/ppt/tags/tag39.xml" ContentType="application/vnd.openxmlformats-officedocument.presentationml.tags+xml"/>
  <Override PartName="/ppt/notesSlides/notesSlide23.xml" ContentType="application/vnd.openxmlformats-officedocument.presentationml.notesSlide+xml"/>
  <Override PartName="/ppt/tags/tag40.xml" ContentType="application/vnd.openxmlformats-officedocument.presentationml.tags+xml"/>
  <Override PartName="/ppt/notesSlides/notesSlide24.xml" ContentType="application/vnd.openxmlformats-officedocument.presentationml.notesSlide+xml"/>
  <Override PartName="/ppt/tags/tag41.xml" ContentType="application/vnd.openxmlformats-officedocument.presentationml.tags+xml"/>
  <Override PartName="/ppt/notesSlides/notesSlide25.xml" ContentType="application/vnd.openxmlformats-officedocument.presentationml.notesSlide+xml"/>
  <Override PartName="/ppt/tags/tag42.xml" ContentType="application/vnd.openxmlformats-officedocument.presentationml.tags+xml"/>
  <Override PartName="/ppt/notesSlides/notesSlide26.xml" ContentType="application/vnd.openxmlformats-officedocument.presentationml.notesSlide+xml"/>
  <Override PartName="/ppt/tags/tag43.xml" ContentType="application/vnd.openxmlformats-officedocument.presentationml.tags+xml"/>
  <Override PartName="/ppt/notesSlides/notesSlide27.xml" ContentType="application/vnd.openxmlformats-officedocument.presentationml.notesSlide+xml"/>
  <Override PartName="/ppt/tags/tag44.xml" ContentType="application/vnd.openxmlformats-officedocument.presentationml.tags+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332" r:id="rId2"/>
    <p:sldId id="334" r:id="rId3"/>
    <p:sldId id="259" r:id="rId4"/>
    <p:sldId id="258" r:id="rId5"/>
    <p:sldId id="261" r:id="rId6"/>
    <p:sldId id="263" r:id="rId7"/>
    <p:sldId id="264" r:id="rId8"/>
    <p:sldId id="265" r:id="rId9"/>
    <p:sldId id="282" r:id="rId10"/>
    <p:sldId id="283" r:id="rId11"/>
    <p:sldId id="266" r:id="rId12"/>
    <p:sldId id="284" r:id="rId13"/>
    <p:sldId id="267" r:id="rId14"/>
    <p:sldId id="268" r:id="rId15"/>
    <p:sldId id="285" r:id="rId16"/>
    <p:sldId id="281" r:id="rId17"/>
    <p:sldId id="269" r:id="rId18"/>
    <p:sldId id="270" r:id="rId19"/>
    <p:sldId id="271" r:id="rId20"/>
    <p:sldId id="272" r:id="rId21"/>
    <p:sldId id="273" r:id="rId22"/>
    <p:sldId id="274" r:id="rId23"/>
    <p:sldId id="275" r:id="rId24"/>
    <p:sldId id="286" r:id="rId25"/>
    <p:sldId id="276" r:id="rId26"/>
    <p:sldId id="277" r:id="rId27"/>
    <p:sldId id="278" r:id="rId28"/>
    <p:sldId id="279" r:id="rId29"/>
    <p:sldId id="280" r:id="rId30"/>
    <p:sldId id="335" r:id="rId31"/>
  </p:sldIdLst>
  <p:sldSz cx="9144000" cy="6858000" type="screen4x3"/>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263A7C"/>
    <a:srgbClr val="DE0000"/>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0909" autoAdjust="0"/>
  </p:normalViewPr>
  <p:slideViewPr>
    <p:cSldViewPr>
      <p:cViewPr varScale="1">
        <p:scale>
          <a:sx n="56" d="100"/>
          <a:sy n="56" d="100"/>
        </p:scale>
        <p:origin x="2484" y="66"/>
      </p:cViewPr>
      <p:guideLst>
        <p:guide orient="horz" pos="2160"/>
        <p:guide pos="2880"/>
      </p:guideLst>
    </p:cSldViewPr>
  </p:slideViewPr>
  <p:notesTextViewPr>
    <p:cViewPr>
      <p:scale>
        <a:sx n="3" d="2"/>
        <a:sy n="3" d="2"/>
      </p:scale>
      <p:origin x="0" y="0"/>
    </p:cViewPr>
  </p:notesTextViewPr>
  <p:sorterViewPr>
    <p:cViewPr>
      <p:scale>
        <a:sx n="100" d="100"/>
        <a:sy n="100" d="100"/>
      </p:scale>
      <p:origin x="0" y="-2796"/>
    </p:cViewPr>
  </p:sorterViewPr>
  <p:notesViewPr>
    <p:cSldViewPr>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5D9E71B9-D0F5-4007-AAB5-8D7F6DA0344A}"/>
    <pc:docChg chg="undo custSel delSld modSld modMainMaster">
      <pc:chgData name="Schillerstrom, Alicia" userId="aadea65f-8560-40c9-8276-a2c738ee0dc9" providerId="ADAL" clId="{5D9E71B9-D0F5-4007-AAB5-8D7F6DA0344A}" dt="2019-03-05T21:35:22.876" v="1179" actId="14861"/>
      <pc:docMkLst>
        <pc:docMk/>
      </pc:docMkLst>
      <pc:sldChg chg="addSp delSp modSp modNotesTx">
        <pc:chgData name="Schillerstrom, Alicia" userId="aadea65f-8560-40c9-8276-a2c738ee0dc9" providerId="ADAL" clId="{5D9E71B9-D0F5-4007-AAB5-8D7F6DA0344A}" dt="2019-03-05T21:10:09.295" v="1112" actId="1076"/>
        <pc:sldMkLst>
          <pc:docMk/>
          <pc:sldMk cId="4221804120" sldId="258"/>
        </pc:sldMkLst>
        <pc:spChg chg="del">
          <ac:chgData name="Schillerstrom, Alicia" userId="aadea65f-8560-40c9-8276-a2c738ee0dc9" providerId="ADAL" clId="{5D9E71B9-D0F5-4007-AAB5-8D7F6DA0344A}" dt="2019-02-19T18:14:34.534" v="187" actId="478"/>
          <ac:spMkLst>
            <pc:docMk/>
            <pc:sldMk cId="4221804120" sldId="258"/>
            <ac:spMk id="3" creationId="{00000000-0000-0000-0000-000000000000}"/>
          </ac:spMkLst>
        </pc:spChg>
        <pc:spChg chg="mod">
          <ac:chgData name="Schillerstrom, Alicia" userId="aadea65f-8560-40c9-8276-a2c738ee0dc9" providerId="ADAL" clId="{5D9E71B9-D0F5-4007-AAB5-8D7F6DA0344A}" dt="2019-02-19T20:55:17.708" v="617" actId="1076"/>
          <ac:spMkLst>
            <pc:docMk/>
            <pc:sldMk cId="4221804120" sldId="258"/>
            <ac:spMk id="4" creationId="{00000000-0000-0000-0000-000000000000}"/>
          </ac:spMkLst>
        </pc:spChg>
        <pc:picChg chg="add mod ord">
          <ac:chgData name="Schillerstrom, Alicia" userId="aadea65f-8560-40c9-8276-a2c738ee0dc9" providerId="ADAL" clId="{5D9E71B9-D0F5-4007-AAB5-8D7F6DA0344A}" dt="2019-03-05T21:10:09.295" v="1112" actId="1076"/>
          <ac:picMkLst>
            <pc:docMk/>
            <pc:sldMk cId="4221804120" sldId="258"/>
            <ac:picMk id="3" creationId="{E89C5C99-F9E4-448A-B587-E49EB76AA163}"/>
          </ac:picMkLst>
        </pc:picChg>
      </pc:sldChg>
      <pc:sldChg chg="modSp">
        <pc:chgData name="Schillerstrom, Alicia" userId="aadea65f-8560-40c9-8276-a2c738ee0dc9" providerId="ADAL" clId="{5D9E71B9-D0F5-4007-AAB5-8D7F6DA0344A}" dt="2019-02-19T18:11:43.495" v="26" actId="207"/>
        <pc:sldMkLst>
          <pc:docMk/>
          <pc:sldMk cId="2014558245" sldId="259"/>
        </pc:sldMkLst>
        <pc:spChg chg="mod">
          <ac:chgData name="Schillerstrom, Alicia" userId="aadea65f-8560-40c9-8276-a2c738ee0dc9" providerId="ADAL" clId="{5D9E71B9-D0F5-4007-AAB5-8D7F6DA0344A}" dt="2019-02-19T18:11:43.495" v="26" actId="207"/>
          <ac:spMkLst>
            <pc:docMk/>
            <pc:sldMk cId="2014558245" sldId="259"/>
            <ac:spMk id="2" creationId="{424429AA-88E4-435A-8C59-F6B4E8A6AC98}"/>
          </ac:spMkLst>
        </pc:spChg>
        <pc:spChg chg="mod">
          <ac:chgData name="Schillerstrom, Alicia" userId="aadea65f-8560-40c9-8276-a2c738ee0dc9" providerId="ADAL" clId="{5D9E71B9-D0F5-4007-AAB5-8D7F6DA0344A}" dt="2019-02-19T18:11:38.689" v="25" actId="20577"/>
          <ac:spMkLst>
            <pc:docMk/>
            <pc:sldMk cId="2014558245" sldId="259"/>
            <ac:spMk id="3" creationId="{76414715-B94C-43AC-BD93-DF34E2DB9C31}"/>
          </ac:spMkLst>
        </pc:spChg>
      </pc:sldChg>
      <pc:sldChg chg="modSp modNotesTx">
        <pc:chgData name="Schillerstrom, Alicia" userId="aadea65f-8560-40c9-8276-a2c738ee0dc9" providerId="ADAL" clId="{5D9E71B9-D0F5-4007-AAB5-8D7F6DA0344A}" dt="2019-02-19T18:12:29.033" v="52" actId="27636"/>
        <pc:sldMkLst>
          <pc:docMk/>
          <pc:sldMk cId="822406626" sldId="261"/>
        </pc:sldMkLst>
        <pc:spChg chg="mod">
          <ac:chgData name="Schillerstrom, Alicia" userId="aadea65f-8560-40c9-8276-a2c738ee0dc9" providerId="ADAL" clId="{5D9E71B9-D0F5-4007-AAB5-8D7F6DA0344A}" dt="2019-02-19T18:12:22.011" v="37" actId="368"/>
          <ac:spMkLst>
            <pc:docMk/>
            <pc:sldMk cId="822406626" sldId="261"/>
            <ac:spMk id="2" creationId="{6BD6233F-A77A-4C5C-91A8-25C0D4674644}"/>
          </ac:spMkLst>
        </pc:spChg>
        <pc:spChg chg="mod">
          <ac:chgData name="Schillerstrom, Alicia" userId="aadea65f-8560-40c9-8276-a2c738ee0dc9" providerId="ADAL" clId="{5D9E71B9-D0F5-4007-AAB5-8D7F6DA0344A}" dt="2019-02-19T18:12:29.033" v="52" actId="27636"/>
          <ac:spMkLst>
            <pc:docMk/>
            <pc:sldMk cId="822406626" sldId="261"/>
            <ac:spMk id="3" creationId="{F247E8DD-C6E2-4385-A2B8-A65D33B30197}"/>
          </ac:spMkLst>
        </pc:spChg>
      </pc:sldChg>
      <pc:sldChg chg="addSp delSp modSp">
        <pc:chgData name="Schillerstrom, Alicia" userId="aadea65f-8560-40c9-8276-a2c738ee0dc9" providerId="ADAL" clId="{5D9E71B9-D0F5-4007-AAB5-8D7F6DA0344A}" dt="2019-03-05T21:10:51.486" v="1121" actId="14861"/>
        <pc:sldMkLst>
          <pc:docMk/>
          <pc:sldMk cId="2696283684" sldId="263"/>
        </pc:sldMkLst>
        <pc:spChg chg="del">
          <ac:chgData name="Schillerstrom, Alicia" userId="aadea65f-8560-40c9-8276-a2c738ee0dc9" providerId="ADAL" clId="{5D9E71B9-D0F5-4007-AAB5-8D7F6DA0344A}" dt="2019-02-19T18:12:48.740" v="69" actId="478"/>
          <ac:spMkLst>
            <pc:docMk/>
            <pc:sldMk cId="2696283684" sldId="263"/>
            <ac:spMk id="2" creationId="{44361479-AD91-45FA-AD9F-E79AE8772B88}"/>
          </ac:spMkLst>
        </pc:spChg>
        <pc:spChg chg="mod">
          <ac:chgData name="Schillerstrom, Alicia" userId="aadea65f-8560-40c9-8276-a2c738ee0dc9" providerId="ADAL" clId="{5D9E71B9-D0F5-4007-AAB5-8D7F6DA0344A}" dt="2019-02-19T18:16:20.017" v="237" actId="14861"/>
          <ac:spMkLst>
            <pc:docMk/>
            <pc:sldMk cId="2696283684" sldId="263"/>
            <ac:spMk id="3" creationId="{6454B224-45BF-48A0-959D-388064302512}"/>
          </ac:spMkLst>
        </pc:spChg>
        <pc:picChg chg="add del mod ord modCrop">
          <ac:chgData name="Schillerstrom, Alicia" userId="aadea65f-8560-40c9-8276-a2c738ee0dc9" providerId="ADAL" clId="{5D9E71B9-D0F5-4007-AAB5-8D7F6DA0344A}" dt="2019-03-05T21:09:59.638" v="1109" actId="14861"/>
          <ac:picMkLst>
            <pc:docMk/>
            <pc:sldMk cId="2696283684" sldId="263"/>
            <ac:picMk id="4" creationId="{161EB7BD-A239-419C-B348-C713F4884C82}"/>
          </ac:picMkLst>
        </pc:picChg>
        <pc:picChg chg="add mod ord modCrop">
          <ac:chgData name="Schillerstrom, Alicia" userId="aadea65f-8560-40c9-8276-a2c738ee0dc9" providerId="ADAL" clId="{5D9E71B9-D0F5-4007-AAB5-8D7F6DA0344A}" dt="2019-03-05T21:10:51.486" v="1121" actId="14861"/>
          <ac:picMkLst>
            <pc:docMk/>
            <pc:sldMk cId="2696283684" sldId="263"/>
            <ac:picMk id="6" creationId="{762EEF74-7DC7-4BCF-8B63-211A09E46B9B}"/>
          </ac:picMkLst>
        </pc:picChg>
      </pc:sldChg>
      <pc:sldChg chg="addSp delSp modSp">
        <pc:chgData name="Schillerstrom, Alicia" userId="aadea65f-8560-40c9-8276-a2c738ee0dc9" providerId="ADAL" clId="{5D9E71B9-D0F5-4007-AAB5-8D7F6DA0344A}" dt="2019-03-05T21:12:34.493" v="1136" actId="12788"/>
        <pc:sldMkLst>
          <pc:docMk/>
          <pc:sldMk cId="3217663488" sldId="264"/>
        </pc:sldMkLst>
        <pc:spChg chg="mod">
          <ac:chgData name="Schillerstrom, Alicia" userId="aadea65f-8560-40c9-8276-a2c738ee0dc9" providerId="ADAL" clId="{5D9E71B9-D0F5-4007-AAB5-8D7F6DA0344A}" dt="2019-03-05T21:12:17.414" v="1132" actId="12788"/>
          <ac:spMkLst>
            <pc:docMk/>
            <pc:sldMk cId="3217663488" sldId="264"/>
            <ac:spMk id="2" creationId="{3B7C510E-9500-4E9C-8A7A-CF06212A7EAC}"/>
          </ac:spMkLst>
        </pc:spChg>
        <pc:spChg chg="del">
          <ac:chgData name="Schillerstrom, Alicia" userId="aadea65f-8560-40c9-8276-a2c738ee0dc9" providerId="ADAL" clId="{5D9E71B9-D0F5-4007-AAB5-8D7F6DA0344A}" dt="2019-02-19T18:12:54.195" v="70" actId="478"/>
          <ac:spMkLst>
            <pc:docMk/>
            <pc:sldMk cId="3217663488" sldId="264"/>
            <ac:spMk id="3" creationId="{45EFAB23-36BC-4683-A976-46523CFB3256}"/>
          </ac:spMkLst>
        </pc:spChg>
        <pc:picChg chg="add mod">
          <ac:chgData name="Schillerstrom, Alicia" userId="aadea65f-8560-40c9-8276-a2c738ee0dc9" providerId="ADAL" clId="{5D9E71B9-D0F5-4007-AAB5-8D7F6DA0344A}" dt="2019-03-05T21:12:34.493" v="1136" actId="12788"/>
          <ac:picMkLst>
            <pc:docMk/>
            <pc:sldMk cId="3217663488" sldId="264"/>
            <ac:picMk id="4" creationId="{26809CD3-3F87-4DF4-861B-7035F6844BBF}"/>
          </ac:picMkLst>
        </pc:picChg>
      </pc:sldChg>
      <pc:sldChg chg="addSp modSp modNotesTx">
        <pc:chgData name="Schillerstrom, Alicia" userId="aadea65f-8560-40c9-8276-a2c738ee0dc9" providerId="ADAL" clId="{5D9E71B9-D0F5-4007-AAB5-8D7F6DA0344A}" dt="2019-03-05T21:35:00.640" v="1178" actId="14861"/>
        <pc:sldMkLst>
          <pc:docMk/>
          <pc:sldMk cId="2665045428" sldId="265"/>
        </pc:sldMkLst>
        <pc:spChg chg="mod">
          <ac:chgData name="Schillerstrom, Alicia" userId="aadea65f-8560-40c9-8276-a2c738ee0dc9" providerId="ADAL" clId="{5D9E71B9-D0F5-4007-AAB5-8D7F6DA0344A}" dt="2019-03-05T21:07:04.923" v="1089" actId="1076"/>
          <ac:spMkLst>
            <pc:docMk/>
            <pc:sldMk cId="2665045428" sldId="265"/>
            <ac:spMk id="2" creationId="{222EF2A5-C4F9-4931-8484-ACB8686445E0}"/>
          </ac:spMkLst>
        </pc:spChg>
        <pc:spChg chg="mod">
          <ac:chgData name="Schillerstrom, Alicia" userId="aadea65f-8560-40c9-8276-a2c738ee0dc9" providerId="ADAL" clId="{5D9E71B9-D0F5-4007-AAB5-8D7F6DA0344A}" dt="2019-02-19T18:26:55.783" v="311" actId="20577"/>
          <ac:spMkLst>
            <pc:docMk/>
            <pc:sldMk cId="2665045428" sldId="265"/>
            <ac:spMk id="3" creationId="{4DB90778-F156-41BE-900F-BEEEB0A59A17}"/>
          </ac:spMkLst>
        </pc:spChg>
        <pc:spChg chg="add mod">
          <ac:chgData name="Schillerstrom, Alicia" userId="aadea65f-8560-40c9-8276-a2c738ee0dc9" providerId="ADAL" clId="{5D9E71B9-D0F5-4007-AAB5-8D7F6DA0344A}" dt="2019-03-05T21:07:49.191" v="1099" actId="1076"/>
          <ac:spMkLst>
            <pc:docMk/>
            <pc:sldMk cId="2665045428" sldId="265"/>
            <ac:spMk id="6" creationId="{2AC3EDE7-F97A-4F1F-ABD4-DD4BDEFDF0E3}"/>
          </ac:spMkLst>
        </pc:spChg>
        <pc:picChg chg="add mod modCrop">
          <ac:chgData name="Schillerstrom, Alicia" userId="aadea65f-8560-40c9-8276-a2c738ee0dc9" providerId="ADAL" clId="{5D9E71B9-D0F5-4007-AAB5-8D7F6DA0344A}" dt="2019-03-05T21:35:00.640" v="1178" actId="14861"/>
          <ac:picMkLst>
            <pc:docMk/>
            <pc:sldMk cId="2665045428" sldId="265"/>
            <ac:picMk id="5" creationId="{C23018BD-5394-454E-B714-DCAB77F17A43}"/>
          </ac:picMkLst>
        </pc:picChg>
      </pc:sldChg>
      <pc:sldChg chg="addSp modSp modNotesTx">
        <pc:chgData name="Schillerstrom, Alicia" userId="aadea65f-8560-40c9-8276-a2c738ee0dc9" providerId="ADAL" clId="{5D9E71B9-D0F5-4007-AAB5-8D7F6DA0344A}" dt="2019-02-19T21:38:16.200" v="842" actId="14100"/>
        <pc:sldMkLst>
          <pc:docMk/>
          <pc:sldMk cId="3585571018" sldId="266"/>
        </pc:sldMkLst>
        <pc:spChg chg="mod">
          <ac:chgData name="Schillerstrom, Alicia" userId="aadea65f-8560-40c9-8276-a2c738ee0dc9" providerId="ADAL" clId="{5D9E71B9-D0F5-4007-AAB5-8D7F6DA0344A}" dt="2019-02-19T21:38:16.200" v="842" actId="14100"/>
          <ac:spMkLst>
            <pc:docMk/>
            <pc:sldMk cId="3585571018" sldId="266"/>
            <ac:spMk id="2" creationId="{C18B06D9-8C31-4B44-AD40-4C0B1D593604}"/>
          </ac:spMkLst>
        </pc:spChg>
        <pc:spChg chg="mod">
          <ac:chgData name="Schillerstrom, Alicia" userId="aadea65f-8560-40c9-8276-a2c738ee0dc9" providerId="ADAL" clId="{5D9E71B9-D0F5-4007-AAB5-8D7F6DA0344A}" dt="2019-02-19T18:28:35.186" v="331" actId="20577"/>
          <ac:spMkLst>
            <pc:docMk/>
            <pc:sldMk cId="3585571018" sldId="266"/>
            <ac:spMk id="3" creationId="{6424FD7F-C435-4F32-A651-3A81383DFD8C}"/>
          </ac:spMkLst>
        </pc:spChg>
        <pc:picChg chg="add mod modCrop">
          <ac:chgData name="Schillerstrom, Alicia" userId="aadea65f-8560-40c9-8276-a2c738ee0dc9" providerId="ADAL" clId="{5D9E71B9-D0F5-4007-AAB5-8D7F6DA0344A}" dt="2019-02-19T21:38:08.952" v="840" actId="1076"/>
          <ac:picMkLst>
            <pc:docMk/>
            <pc:sldMk cId="3585571018" sldId="266"/>
            <ac:picMk id="4" creationId="{2E1CE939-C1E4-401D-B596-BD613DA07AAE}"/>
          </ac:picMkLst>
        </pc:picChg>
      </pc:sldChg>
      <pc:sldChg chg="addSp modSp modNotesTx">
        <pc:chgData name="Schillerstrom, Alicia" userId="aadea65f-8560-40c9-8276-a2c738ee0dc9" providerId="ADAL" clId="{5D9E71B9-D0F5-4007-AAB5-8D7F6DA0344A}" dt="2019-03-05T21:04:55.726" v="1072" actId="14861"/>
        <pc:sldMkLst>
          <pc:docMk/>
          <pc:sldMk cId="560995991" sldId="267"/>
        </pc:sldMkLst>
        <pc:spChg chg="mod">
          <ac:chgData name="Schillerstrom, Alicia" userId="aadea65f-8560-40c9-8276-a2c738ee0dc9" providerId="ADAL" clId="{5D9E71B9-D0F5-4007-AAB5-8D7F6DA0344A}" dt="2019-03-05T21:04:39.178" v="1069" actId="14100"/>
          <ac:spMkLst>
            <pc:docMk/>
            <pc:sldMk cId="560995991" sldId="267"/>
            <ac:spMk id="2" creationId="{9B04CDC1-82F6-4658-AFEF-742B2AE63E98}"/>
          </ac:spMkLst>
        </pc:spChg>
        <pc:spChg chg="mod">
          <ac:chgData name="Schillerstrom, Alicia" userId="aadea65f-8560-40c9-8276-a2c738ee0dc9" providerId="ADAL" clId="{5D9E71B9-D0F5-4007-AAB5-8D7F6DA0344A}" dt="2019-02-19T18:31:07.835" v="367" actId="20577"/>
          <ac:spMkLst>
            <pc:docMk/>
            <pc:sldMk cId="560995991" sldId="267"/>
            <ac:spMk id="3" creationId="{3E97148F-B871-4199-A93E-0F7C3D77E179}"/>
          </ac:spMkLst>
        </pc:spChg>
        <pc:picChg chg="add mod">
          <ac:chgData name="Schillerstrom, Alicia" userId="aadea65f-8560-40c9-8276-a2c738ee0dc9" providerId="ADAL" clId="{5D9E71B9-D0F5-4007-AAB5-8D7F6DA0344A}" dt="2019-03-05T21:04:55.726" v="1072" actId="14861"/>
          <ac:picMkLst>
            <pc:docMk/>
            <pc:sldMk cId="560995991" sldId="267"/>
            <ac:picMk id="5" creationId="{BF91D5A7-7FB5-4F24-A821-F7C2FBA8CD73}"/>
          </ac:picMkLst>
        </pc:picChg>
      </pc:sldChg>
      <pc:sldChg chg="addSp modSp modNotesTx">
        <pc:chgData name="Schillerstrom, Alicia" userId="aadea65f-8560-40c9-8276-a2c738ee0dc9" providerId="ADAL" clId="{5D9E71B9-D0F5-4007-AAB5-8D7F6DA0344A}" dt="2019-03-05T21:35:22.876" v="1179" actId="14861"/>
        <pc:sldMkLst>
          <pc:docMk/>
          <pc:sldMk cId="3897236009" sldId="268"/>
        </pc:sldMkLst>
        <pc:spChg chg="mod ord">
          <ac:chgData name="Schillerstrom, Alicia" userId="aadea65f-8560-40c9-8276-a2c738ee0dc9" providerId="ADAL" clId="{5D9E71B9-D0F5-4007-AAB5-8D7F6DA0344A}" dt="2019-02-19T21:12:01.238" v="755" actId="14100"/>
          <ac:spMkLst>
            <pc:docMk/>
            <pc:sldMk cId="3897236009" sldId="268"/>
            <ac:spMk id="2" creationId="{CB4AA5B9-40CB-44BE-9AC5-522403CB7AEA}"/>
          </ac:spMkLst>
        </pc:spChg>
        <pc:spChg chg="mod">
          <ac:chgData name="Schillerstrom, Alicia" userId="aadea65f-8560-40c9-8276-a2c738ee0dc9" providerId="ADAL" clId="{5D9E71B9-D0F5-4007-AAB5-8D7F6DA0344A}" dt="2019-02-19T18:32:34.971" v="397" actId="20577"/>
          <ac:spMkLst>
            <pc:docMk/>
            <pc:sldMk cId="3897236009" sldId="268"/>
            <ac:spMk id="3" creationId="{E3C69B46-58E4-44C2-94B0-270D58D8CB15}"/>
          </ac:spMkLst>
        </pc:spChg>
        <pc:spChg chg="add mod">
          <ac:chgData name="Schillerstrom, Alicia" userId="aadea65f-8560-40c9-8276-a2c738ee0dc9" providerId="ADAL" clId="{5D9E71B9-D0F5-4007-AAB5-8D7F6DA0344A}" dt="2019-02-19T21:12:30.863" v="760" actId="14100"/>
          <ac:spMkLst>
            <pc:docMk/>
            <pc:sldMk cId="3897236009" sldId="268"/>
            <ac:spMk id="6" creationId="{1411E6B5-A35B-479C-9C28-9AFC57738217}"/>
          </ac:spMkLst>
        </pc:spChg>
        <pc:picChg chg="add mod modCrop">
          <ac:chgData name="Schillerstrom, Alicia" userId="aadea65f-8560-40c9-8276-a2c738ee0dc9" providerId="ADAL" clId="{5D9E71B9-D0F5-4007-AAB5-8D7F6DA0344A}" dt="2019-03-05T21:35:22.876" v="1179" actId="14861"/>
          <ac:picMkLst>
            <pc:docMk/>
            <pc:sldMk cId="3897236009" sldId="268"/>
            <ac:picMk id="5" creationId="{94F1FB01-E5F1-4376-978B-A460F4337CAD}"/>
          </ac:picMkLst>
        </pc:picChg>
      </pc:sldChg>
      <pc:sldChg chg="addSp modSp modNotesTx">
        <pc:chgData name="Schillerstrom, Alicia" userId="aadea65f-8560-40c9-8276-a2c738ee0dc9" providerId="ADAL" clId="{5D9E71B9-D0F5-4007-AAB5-8D7F6DA0344A}" dt="2019-03-05T21:21:01.809" v="1160" actId="14861"/>
        <pc:sldMkLst>
          <pc:docMk/>
          <pc:sldMk cId="4200950158" sldId="269"/>
        </pc:sldMkLst>
        <pc:spChg chg="mod">
          <ac:chgData name="Schillerstrom, Alicia" userId="aadea65f-8560-40c9-8276-a2c738ee0dc9" providerId="ADAL" clId="{5D9E71B9-D0F5-4007-AAB5-8D7F6DA0344A}" dt="2019-03-05T21:20:25.557" v="1156" actId="14100"/>
          <ac:spMkLst>
            <pc:docMk/>
            <pc:sldMk cId="4200950158" sldId="269"/>
            <ac:spMk id="2" creationId="{E82D7466-204D-4C6A-AFA1-26323160D46A}"/>
          </ac:spMkLst>
        </pc:spChg>
        <pc:spChg chg="mod">
          <ac:chgData name="Schillerstrom, Alicia" userId="aadea65f-8560-40c9-8276-a2c738ee0dc9" providerId="ADAL" clId="{5D9E71B9-D0F5-4007-AAB5-8D7F6DA0344A}" dt="2019-02-19T18:33:47.493" v="417" actId="20577"/>
          <ac:spMkLst>
            <pc:docMk/>
            <pc:sldMk cId="4200950158" sldId="269"/>
            <ac:spMk id="3" creationId="{807EB2CF-DCB5-49F3-8D09-E605CC8FB751}"/>
          </ac:spMkLst>
        </pc:spChg>
        <pc:picChg chg="add mod modCrop">
          <ac:chgData name="Schillerstrom, Alicia" userId="aadea65f-8560-40c9-8276-a2c738ee0dc9" providerId="ADAL" clId="{5D9E71B9-D0F5-4007-AAB5-8D7F6DA0344A}" dt="2019-03-05T21:21:01.809" v="1160" actId="14861"/>
          <ac:picMkLst>
            <pc:docMk/>
            <pc:sldMk cId="4200950158" sldId="269"/>
            <ac:picMk id="5" creationId="{04C95D20-5EE2-4D5D-8E35-5A2B1A414138}"/>
          </ac:picMkLst>
        </pc:picChg>
      </pc:sldChg>
      <pc:sldChg chg="addSp delSp modSp">
        <pc:chgData name="Schillerstrom, Alicia" userId="aadea65f-8560-40c9-8276-a2c738ee0dc9" providerId="ADAL" clId="{5D9E71B9-D0F5-4007-AAB5-8D7F6DA0344A}" dt="2019-02-19T22:10:55.386" v="989" actId="14861"/>
        <pc:sldMkLst>
          <pc:docMk/>
          <pc:sldMk cId="3830225787" sldId="270"/>
        </pc:sldMkLst>
        <pc:spChg chg="del">
          <ac:chgData name="Schillerstrom, Alicia" userId="aadea65f-8560-40c9-8276-a2c738ee0dc9" providerId="ADAL" clId="{5D9E71B9-D0F5-4007-AAB5-8D7F6DA0344A}" dt="2019-02-19T18:13:18.453" v="87" actId="478"/>
          <ac:spMkLst>
            <pc:docMk/>
            <pc:sldMk cId="3830225787" sldId="270"/>
            <ac:spMk id="2" creationId="{95DC8A85-F871-4C38-B9D2-2ED3B020C488}"/>
          </ac:spMkLst>
        </pc:spChg>
        <pc:spChg chg="mod">
          <ac:chgData name="Schillerstrom, Alicia" userId="aadea65f-8560-40c9-8276-a2c738ee0dc9" providerId="ADAL" clId="{5D9E71B9-D0F5-4007-AAB5-8D7F6DA0344A}" dt="2019-02-19T22:10:48.090" v="987" actId="1076"/>
          <ac:spMkLst>
            <pc:docMk/>
            <pc:sldMk cId="3830225787" sldId="270"/>
            <ac:spMk id="3" creationId="{65B9928C-7DFC-483F-9254-C90F2AFF5CA9}"/>
          </ac:spMkLst>
        </pc:spChg>
        <pc:picChg chg="add mod ord modCrop">
          <ac:chgData name="Schillerstrom, Alicia" userId="aadea65f-8560-40c9-8276-a2c738ee0dc9" providerId="ADAL" clId="{5D9E71B9-D0F5-4007-AAB5-8D7F6DA0344A}" dt="2019-02-19T22:10:55.386" v="989" actId="14861"/>
          <ac:picMkLst>
            <pc:docMk/>
            <pc:sldMk cId="3830225787" sldId="270"/>
            <ac:picMk id="2" creationId="{1AC99A4D-3652-47E8-B363-520DD8A2DE8B}"/>
          </ac:picMkLst>
        </pc:picChg>
      </pc:sldChg>
      <pc:sldChg chg="addSp delSp modSp">
        <pc:chgData name="Schillerstrom, Alicia" userId="aadea65f-8560-40c9-8276-a2c738ee0dc9" providerId="ADAL" clId="{5D9E71B9-D0F5-4007-AAB5-8D7F6DA0344A}" dt="2019-02-19T22:20:01.094" v="1016" actId="12788"/>
        <pc:sldMkLst>
          <pc:docMk/>
          <pc:sldMk cId="2311003801" sldId="271"/>
        </pc:sldMkLst>
        <pc:spChg chg="mod">
          <ac:chgData name="Schillerstrom, Alicia" userId="aadea65f-8560-40c9-8276-a2c738ee0dc9" providerId="ADAL" clId="{5D9E71B9-D0F5-4007-AAB5-8D7F6DA0344A}" dt="2019-02-19T22:19:53.988" v="1014" actId="1076"/>
          <ac:spMkLst>
            <pc:docMk/>
            <pc:sldMk cId="2311003801" sldId="271"/>
            <ac:spMk id="2" creationId="{DFE11CDD-2905-45D7-93A1-5FD24F02AC01}"/>
          </ac:spMkLst>
        </pc:spChg>
        <pc:spChg chg="del">
          <ac:chgData name="Schillerstrom, Alicia" userId="aadea65f-8560-40c9-8276-a2c738ee0dc9" providerId="ADAL" clId="{5D9E71B9-D0F5-4007-AAB5-8D7F6DA0344A}" dt="2019-02-19T18:13:23.142" v="88" actId="478"/>
          <ac:spMkLst>
            <pc:docMk/>
            <pc:sldMk cId="2311003801" sldId="271"/>
            <ac:spMk id="3" creationId="{6A1A9F0B-4E23-4722-804F-8A89B9F316B0}"/>
          </ac:spMkLst>
        </pc:spChg>
        <pc:picChg chg="add mod">
          <ac:chgData name="Schillerstrom, Alicia" userId="aadea65f-8560-40c9-8276-a2c738ee0dc9" providerId="ADAL" clId="{5D9E71B9-D0F5-4007-AAB5-8D7F6DA0344A}" dt="2019-02-19T22:20:01.094" v="1016" actId="12788"/>
          <ac:picMkLst>
            <pc:docMk/>
            <pc:sldMk cId="2311003801" sldId="271"/>
            <ac:picMk id="3" creationId="{F2AA3A7E-E2F9-4941-AEB1-4B16E1CE700A}"/>
          </ac:picMkLst>
        </pc:picChg>
      </pc:sldChg>
      <pc:sldChg chg="addSp modSp modNotesTx">
        <pc:chgData name="Schillerstrom, Alicia" userId="aadea65f-8560-40c9-8276-a2c738ee0dc9" providerId="ADAL" clId="{5D9E71B9-D0F5-4007-AAB5-8D7F6DA0344A}" dt="2019-02-19T22:21:39.579" v="1033" actId="14861"/>
        <pc:sldMkLst>
          <pc:docMk/>
          <pc:sldMk cId="2838009105" sldId="272"/>
        </pc:sldMkLst>
        <pc:spChg chg="mod">
          <ac:chgData name="Schillerstrom, Alicia" userId="aadea65f-8560-40c9-8276-a2c738ee0dc9" providerId="ADAL" clId="{5D9E71B9-D0F5-4007-AAB5-8D7F6DA0344A}" dt="2019-02-19T22:21:27.507" v="1031" actId="14100"/>
          <ac:spMkLst>
            <pc:docMk/>
            <pc:sldMk cId="2838009105" sldId="272"/>
            <ac:spMk id="2" creationId="{2E28C609-C271-44BA-B287-89E034EBE6DE}"/>
          </ac:spMkLst>
        </pc:spChg>
        <pc:spChg chg="mod">
          <ac:chgData name="Schillerstrom, Alicia" userId="aadea65f-8560-40c9-8276-a2c738ee0dc9" providerId="ADAL" clId="{5D9E71B9-D0F5-4007-AAB5-8D7F6DA0344A}" dt="2019-02-19T18:34:44.990" v="440" actId="20577"/>
          <ac:spMkLst>
            <pc:docMk/>
            <pc:sldMk cId="2838009105" sldId="272"/>
            <ac:spMk id="3" creationId="{738C1D26-8AC5-4326-92AD-628AAED42C1F}"/>
          </ac:spMkLst>
        </pc:spChg>
        <pc:picChg chg="add mod modCrop">
          <ac:chgData name="Schillerstrom, Alicia" userId="aadea65f-8560-40c9-8276-a2c738ee0dc9" providerId="ADAL" clId="{5D9E71B9-D0F5-4007-AAB5-8D7F6DA0344A}" dt="2019-02-19T22:21:39.579" v="1033" actId="14861"/>
          <ac:picMkLst>
            <pc:docMk/>
            <pc:sldMk cId="2838009105" sldId="272"/>
            <ac:picMk id="4" creationId="{471745DA-5482-401F-A646-48EAE0658188}"/>
          </ac:picMkLst>
        </pc:picChg>
      </pc:sldChg>
      <pc:sldChg chg="addSp modSp modNotesTx">
        <pc:chgData name="Schillerstrom, Alicia" userId="aadea65f-8560-40c9-8276-a2c738ee0dc9" providerId="ADAL" clId="{5D9E71B9-D0F5-4007-AAB5-8D7F6DA0344A}" dt="2019-02-19T22:27:34.694" v="1061" actId="12788"/>
        <pc:sldMkLst>
          <pc:docMk/>
          <pc:sldMk cId="1824056071" sldId="273"/>
        </pc:sldMkLst>
        <pc:spChg chg="mod">
          <ac:chgData name="Schillerstrom, Alicia" userId="aadea65f-8560-40c9-8276-a2c738ee0dc9" providerId="ADAL" clId="{5D9E71B9-D0F5-4007-AAB5-8D7F6DA0344A}" dt="2019-02-19T22:27:34.694" v="1061" actId="12788"/>
          <ac:spMkLst>
            <pc:docMk/>
            <pc:sldMk cId="1824056071" sldId="273"/>
            <ac:spMk id="2" creationId="{FBC9299C-2680-40A7-8F50-B55DC556FF3C}"/>
          </ac:spMkLst>
        </pc:spChg>
        <pc:spChg chg="mod">
          <ac:chgData name="Schillerstrom, Alicia" userId="aadea65f-8560-40c9-8276-a2c738ee0dc9" providerId="ADAL" clId="{5D9E71B9-D0F5-4007-AAB5-8D7F6DA0344A}" dt="2019-02-19T18:37:14.372" v="458" actId="20577"/>
          <ac:spMkLst>
            <pc:docMk/>
            <pc:sldMk cId="1824056071" sldId="273"/>
            <ac:spMk id="3" creationId="{1CDE6530-2276-4E85-9453-441D37FBF4AD}"/>
          </ac:spMkLst>
        </pc:spChg>
        <pc:spChg chg="add mod">
          <ac:chgData name="Schillerstrom, Alicia" userId="aadea65f-8560-40c9-8276-a2c738ee0dc9" providerId="ADAL" clId="{5D9E71B9-D0F5-4007-AAB5-8D7F6DA0344A}" dt="2019-02-19T22:23:33.013" v="1053" actId="255"/>
          <ac:spMkLst>
            <pc:docMk/>
            <pc:sldMk cId="1824056071" sldId="273"/>
            <ac:spMk id="5" creationId="{DD9ABB4F-800E-465D-B346-E834CC93B16E}"/>
          </ac:spMkLst>
        </pc:spChg>
        <pc:picChg chg="add mod modCrop">
          <ac:chgData name="Schillerstrom, Alicia" userId="aadea65f-8560-40c9-8276-a2c738ee0dc9" providerId="ADAL" clId="{5D9E71B9-D0F5-4007-AAB5-8D7F6DA0344A}" dt="2019-02-19T22:23:55.500" v="1056" actId="1076"/>
          <ac:picMkLst>
            <pc:docMk/>
            <pc:sldMk cId="1824056071" sldId="273"/>
            <ac:picMk id="4" creationId="{4EE7D08C-583E-43B6-863E-567FEF82C1CD}"/>
          </ac:picMkLst>
        </pc:picChg>
      </pc:sldChg>
      <pc:sldChg chg="addSp delSp modSp modNotesTx">
        <pc:chgData name="Schillerstrom, Alicia" userId="aadea65f-8560-40c9-8276-a2c738ee0dc9" providerId="ADAL" clId="{5D9E71B9-D0F5-4007-AAB5-8D7F6DA0344A}" dt="2019-02-19T22:12:43.818" v="999" actId="1076"/>
        <pc:sldMkLst>
          <pc:docMk/>
          <pc:sldMk cId="3630697354" sldId="274"/>
        </pc:sldMkLst>
        <pc:spChg chg="mod">
          <ac:chgData name="Schillerstrom, Alicia" userId="aadea65f-8560-40c9-8276-a2c738ee0dc9" providerId="ADAL" clId="{5D9E71B9-D0F5-4007-AAB5-8D7F6DA0344A}" dt="2019-02-19T21:50:01.256" v="922" actId="14100"/>
          <ac:spMkLst>
            <pc:docMk/>
            <pc:sldMk cId="3630697354" sldId="274"/>
            <ac:spMk id="2" creationId="{B7A2BAE8-17A2-461F-B1DC-9E5B5A175F38}"/>
          </ac:spMkLst>
        </pc:spChg>
        <pc:spChg chg="mod">
          <ac:chgData name="Schillerstrom, Alicia" userId="aadea65f-8560-40c9-8276-a2c738ee0dc9" providerId="ADAL" clId="{5D9E71B9-D0F5-4007-AAB5-8D7F6DA0344A}" dt="2019-02-19T18:38:40.844" v="480" actId="20577"/>
          <ac:spMkLst>
            <pc:docMk/>
            <pc:sldMk cId="3630697354" sldId="274"/>
            <ac:spMk id="3" creationId="{5D1865A2-F9BC-4831-B6CA-A8B6E0299AE1}"/>
          </ac:spMkLst>
        </pc:spChg>
        <pc:picChg chg="add del mod">
          <ac:chgData name="Schillerstrom, Alicia" userId="aadea65f-8560-40c9-8276-a2c738ee0dc9" providerId="ADAL" clId="{5D9E71B9-D0F5-4007-AAB5-8D7F6DA0344A}" dt="2019-02-19T21:48:24.375" v="902" actId="478"/>
          <ac:picMkLst>
            <pc:docMk/>
            <pc:sldMk cId="3630697354" sldId="274"/>
            <ac:picMk id="5" creationId="{63B7722D-E53F-4F56-BDE7-64ED95A58548}"/>
          </ac:picMkLst>
        </pc:picChg>
        <pc:picChg chg="add del mod">
          <ac:chgData name="Schillerstrom, Alicia" userId="aadea65f-8560-40c9-8276-a2c738ee0dc9" providerId="ADAL" clId="{5D9E71B9-D0F5-4007-AAB5-8D7F6DA0344A}" dt="2019-02-19T22:11:31.555" v="990" actId="478"/>
          <ac:picMkLst>
            <pc:docMk/>
            <pc:sldMk cId="3630697354" sldId="274"/>
            <ac:picMk id="6" creationId="{3552B4D8-B74F-49F8-AA85-F26CAC8B122C}"/>
          </ac:picMkLst>
        </pc:picChg>
        <pc:picChg chg="add mod">
          <ac:chgData name="Schillerstrom, Alicia" userId="aadea65f-8560-40c9-8276-a2c738ee0dc9" providerId="ADAL" clId="{5D9E71B9-D0F5-4007-AAB5-8D7F6DA0344A}" dt="2019-02-19T22:12:43.818" v="999" actId="1076"/>
          <ac:picMkLst>
            <pc:docMk/>
            <pc:sldMk cId="3630697354" sldId="274"/>
            <ac:picMk id="7" creationId="{2AC938BF-6E07-4418-A8D1-40B9D1F8C099}"/>
          </ac:picMkLst>
        </pc:picChg>
      </pc:sldChg>
      <pc:sldChg chg="addSp delSp modSp">
        <pc:chgData name="Schillerstrom, Alicia" userId="aadea65f-8560-40c9-8276-a2c738ee0dc9" providerId="ADAL" clId="{5D9E71B9-D0F5-4007-AAB5-8D7F6DA0344A}" dt="2019-02-19T22:09:47.475" v="979" actId="14861"/>
        <pc:sldMkLst>
          <pc:docMk/>
          <pc:sldMk cId="1572469294" sldId="275"/>
        </pc:sldMkLst>
        <pc:spChg chg="del">
          <ac:chgData name="Schillerstrom, Alicia" userId="aadea65f-8560-40c9-8276-a2c738ee0dc9" providerId="ADAL" clId="{5D9E71B9-D0F5-4007-AAB5-8D7F6DA0344A}" dt="2019-02-19T18:13:50.350" v="147" actId="478"/>
          <ac:spMkLst>
            <pc:docMk/>
            <pc:sldMk cId="1572469294" sldId="275"/>
            <ac:spMk id="2" creationId="{32E5337A-C03C-4419-9376-63E1517D2886}"/>
          </ac:spMkLst>
        </pc:spChg>
        <pc:spChg chg="mod">
          <ac:chgData name="Schillerstrom, Alicia" userId="aadea65f-8560-40c9-8276-a2c738ee0dc9" providerId="ADAL" clId="{5D9E71B9-D0F5-4007-AAB5-8D7F6DA0344A}" dt="2019-02-19T22:09:34.653" v="977" actId="207"/>
          <ac:spMkLst>
            <pc:docMk/>
            <pc:sldMk cId="1572469294" sldId="275"/>
            <ac:spMk id="3" creationId="{0B98A069-8B6E-495A-858C-1394AB36F8DB}"/>
          </ac:spMkLst>
        </pc:spChg>
        <pc:picChg chg="add mod ord modCrop">
          <ac:chgData name="Schillerstrom, Alicia" userId="aadea65f-8560-40c9-8276-a2c738ee0dc9" providerId="ADAL" clId="{5D9E71B9-D0F5-4007-AAB5-8D7F6DA0344A}" dt="2019-02-19T22:09:47.475" v="979" actId="14861"/>
          <ac:picMkLst>
            <pc:docMk/>
            <pc:sldMk cId="1572469294" sldId="275"/>
            <ac:picMk id="2" creationId="{753D24CA-FABE-46A8-958E-782B0F367865}"/>
          </ac:picMkLst>
        </pc:picChg>
      </pc:sldChg>
      <pc:sldChg chg="addSp delSp modSp">
        <pc:chgData name="Schillerstrom, Alicia" userId="aadea65f-8560-40c9-8276-a2c738ee0dc9" providerId="ADAL" clId="{5D9E71B9-D0F5-4007-AAB5-8D7F6DA0344A}" dt="2019-02-19T22:03:44.453" v="964" actId="12788"/>
        <pc:sldMkLst>
          <pc:docMk/>
          <pc:sldMk cId="2328425945" sldId="276"/>
        </pc:sldMkLst>
        <pc:spChg chg="mod">
          <ac:chgData name="Schillerstrom, Alicia" userId="aadea65f-8560-40c9-8276-a2c738ee0dc9" providerId="ADAL" clId="{5D9E71B9-D0F5-4007-AAB5-8D7F6DA0344A}" dt="2019-02-19T22:03:44.453" v="964" actId="12788"/>
          <ac:spMkLst>
            <pc:docMk/>
            <pc:sldMk cId="2328425945" sldId="276"/>
            <ac:spMk id="2" creationId="{3F49FAAC-C6BC-45F0-A3B9-848A36A044E3}"/>
          </ac:spMkLst>
        </pc:spChg>
        <pc:spChg chg="del">
          <ac:chgData name="Schillerstrom, Alicia" userId="aadea65f-8560-40c9-8276-a2c738ee0dc9" providerId="ADAL" clId="{5D9E71B9-D0F5-4007-AAB5-8D7F6DA0344A}" dt="2019-02-19T18:13:56.270" v="148" actId="478"/>
          <ac:spMkLst>
            <pc:docMk/>
            <pc:sldMk cId="2328425945" sldId="276"/>
            <ac:spMk id="3" creationId="{9D035B1A-29EE-4742-A58B-2E2005A0CB5D}"/>
          </ac:spMkLst>
        </pc:spChg>
        <pc:picChg chg="add mod modCrop">
          <ac:chgData name="Schillerstrom, Alicia" userId="aadea65f-8560-40c9-8276-a2c738ee0dc9" providerId="ADAL" clId="{5D9E71B9-D0F5-4007-AAB5-8D7F6DA0344A}" dt="2019-02-19T22:03:32.233" v="962" actId="14861"/>
          <ac:picMkLst>
            <pc:docMk/>
            <pc:sldMk cId="2328425945" sldId="276"/>
            <ac:picMk id="3" creationId="{743D7A00-9268-4232-B68F-D7E226EBAAC0}"/>
          </ac:picMkLst>
        </pc:picChg>
      </pc:sldChg>
      <pc:sldChg chg="addSp delSp modSp">
        <pc:chgData name="Schillerstrom, Alicia" userId="aadea65f-8560-40c9-8276-a2c738ee0dc9" providerId="ADAL" clId="{5D9E71B9-D0F5-4007-AAB5-8D7F6DA0344A}" dt="2019-03-05T21:32:30.223" v="1176" actId="207"/>
        <pc:sldMkLst>
          <pc:docMk/>
          <pc:sldMk cId="2701508233" sldId="277"/>
        </pc:sldMkLst>
        <pc:spChg chg="del">
          <ac:chgData name="Schillerstrom, Alicia" userId="aadea65f-8560-40c9-8276-a2c738ee0dc9" providerId="ADAL" clId="{5D9E71B9-D0F5-4007-AAB5-8D7F6DA0344A}" dt="2019-02-19T18:14:08.382" v="168" actId="478"/>
          <ac:spMkLst>
            <pc:docMk/>
            <pc:sldMk cId="2701508233" sldId="277"/>
            <ac:spMk id="2" creationId="{8FD7ED06-D665-4130-9482-EA82431D29F7}"/>
          </ac:spMkLst>
        </pc:spChg>
        <pc:spChg chg="mod">
          <ac:chgData name="Schillerstrom, Alicia" userId="aadea65f-8560-40c9-8276-a2c738ee0dc9" providerId="ADAL" clId="{5D9E71B9-D0F5-4007-AAB5-8D7F6DA0344A}" dt="2019-03-05T21:32:30.223" v="1176" actId="207"/>
          <ac:spMkLst>
            <pc:docMk/>
            <pc:sldMk cId="2701508233" sldId="277"/>
            <ac:spMk id="3" creationId="{CBC0CE73-EDF2-4DA3-BE7B-C318C217BFFE}"/>
          </ac:spMkLst>
        </pc:spChg>
        <pc:picChg chg="add del mod">
          <ac:chgData name="Schillerstrom, Alicia" userId="aadea65f-8560-40c9-8276-a2c738ee0dc9" providerId="ADAL" clId="{5D9E71B9-D0F5-4007-AAB5-8D7F6DA0344A}" dt="2019-03-05T21:30:45.761" v="1165" actId="478"/>
          <ac:picMkLst>
            <pc:docMk/>
            <pc:sldMk cId="2701508233" sldId="277"/>
            <ac:picMk id="4" creationId="{8A393F06-136C-4DD5-9120-82BD7B7DB804}"/>
          </ac:picMkLst>
        </pc:picChg>
        <pc:picChg chg="add mod ord">
          <ac:chgData name="Schillerstrom, Alicia" userId="aadea65f-8560-40c9-8276-a2c738ee0dc9" providerId="ADAL" clId="{5D9E71B9-D0F5-4007-AAB5-8D7F6DA0344A}" dt="2019-03-05T21:32:01.658" v="1169" actId="14861"/>
          <ac:picMkLst>
            <pc:docMk/>
            <pc:sldMk cId="2701508233" sldId="277"/>
            <ac:picMk id="6" creationId="{A781408C-454E-4122-88BA-3FF6E5F2D471}"/>
          </ac:picMkLst>
        </pc:picChg>
      </pc:sldChg>
      <pc:sldChg chg="addSp delSp modSp">
        <pc:chgData name="Schillerstrom, Alicia" userId="aadea65f-8560-40c9-8276-a2c738ee0dc9" providerId="ADAL" clId="{5D9E71B9-D0F5-4007-AAB5-8D7F6DA0344A}" dt="2019-02-19T21:46:28.825" v="900" actId="1076"/>
        <pc:sldMkLst>
          <pc:docMk/>
          <pc:sldMk cId="4230784837" sldId="278"/>
        </pc:sldMkLst>
        <pc:spChg chg="add del mod">
          <ac:chgData name="Schillerstrom, Alicia" userId="aadea65f-8560-40c9-8276-a2c738ee0dc9" providerId="ADAL" clId="{5D9E71B9-D0F5-4007-AAB5-8D7F6DA0344A}" dt="2019-02-19T21:20:34.301" v="791" actId="14100"/>
          <ac:spMkLst>
            <pc:docMk/>
            <pc:sldMk cId="4230784837" sldId="278"/>
            <ac:spMk id="2" creationId="{B13CF740-B22D-4C83-BB63-5F1C2F9F09FC}"/>
          </ac:spMkLst>
        </pc:spChg>
        <pc:spChg chg="del">
          <ac:chgData name="Schillerstrom, Alicia" userId="aadea65f-8560-40c9-8276-a2c738ee0dc9" providerId="ADAL" clId="{5D9E71B9-D0F5-4007-AAB5-8D7F6DA0344A}" dt="2019-02-19T18:14:12.766" v="169" actId="478"/>
          <ac:spMkLst>
            <pc:docMk/>
            <pc:sldMk cId="4230784837" sldId="278"/>
            <ac:spMk id="3" creationId="{5C816975-7C94-4C75-BD23-C78A939297E4}"/>
          </ac:spMkLst>
        </pc:spChg>
        <pc:spChg chg="add del mod">
          <ac:chgData name="Schillerstrom, Alicia" userId="aadea65f-8560-40c9-8276-a2c738ee0dc9" providerId="ADAL" clId="{5D9E71B9-D0F5-4007-AAB5-8D7F6DA0344A}" dt="2019-02-19T18:40:49.550" v="496" actId="478"/>
          <ac:spMkLst>
            <pc:docMk/>
            <pc:sldMk cId="4230784837" sldId="278"/>
            <ac:spMk id="5" creationId="{2A814FBA-A22D-455C-89F7-454604F4A8A5}"/>
          </ac:spMkLst>
        </pc:spChg>
        <pc:spChg chg="add mod ord">
          <ac:chgData name="Schillerstrom, Alicia" userId="aadea65f-8560-40c9-8276-a2c738ee0dc9" providerId="ADAL" clId="{5D9E71B9-D0F5-4007-AAB5-8D7F6DA0344A}" dt="2019-02-19T21:21:40.563" v="798" actId="207"/>
          <ac:spMkLst>
            <pc:docMk/>
            <pc:sldMk cId="4230784837" sldId="278"/>
            <ac:spMk id="5" creationId="{7B0F11CF-C5C8-4E93-B5E0-99165C2ADA3D}"/>
          </ac:spMkLst>
        </pc:spChg>
        <pc:picChg chg="add mod modCrop">
          <ac:chgData name="Schillerstrom, Alicia" userId="aadea65f-8560-40c9-8276-a2c738ee0dc9" providerId="ADAL" clId="{5D9E71B9-D0F5-4007-AAB5-8D7F6DA0344A}" dt="2019-02-19T21:46:28.825" v="900" actId="1076"/>
          <ac:picMkLst>
            <pc:docMk/>
            <pc:sldMk cId="4230784837" sldId="278"/>
            <ac:picMk id="4" creationId="{7D049F03-EB0B-428B-A444-FEB8F6A9559D}"/>
          </ac:picMkLst>
        </pc:picChg>
      </pc:sldChg>
      <pc:sldChg chg="addSp modSp modNotesTx">
        <pc:chgData name="Schillerstrom, Alicia" userId="aadea65f-8560-40c9-8276-a2c738ee0dc9" providerId="ADAL" clId="{5D9E71B9-D0F5-4007-AAB5-8D7F6DA0344A}" dt="2019-02-19T21:43:40.005" v="875" actId="1076"/>
        <pc:sldMkLst>
          <pc:docMk/>
          <pc:sldMk cId="3100504776" sldId="279"/>
        </pc:sldMkLst>
        <pc:spChg chg="mod">
          <ac:chgData name="Schillerstrom, Alicia" userId="aadea65f-8560-40c9-8276-a2c738ee0dc9" providerId="ADAL" clId="{5D9E71B9-D0F5-4007-AAB5-8D7F6DA0344A}" dt="2019-02-19T21:41:30.411" v="861" actId="14100"/>
          <ac:spMkLst>
            <pc:docMk/>
            <pc:sldMk cId="3100504776" sldId="279"/>
            <ac:spMk id="2" creationId="{F703D2A5-0609-444C-9FE3-9AA80E3A197F}"/>
          </ac:spMkLst>
        </pc:spChg>
        <pc:spChg chg="mod">
          <ac:chgData name="Schillerstrom, Alicia" userId="aadea65f-8560-40c9-8276-a2c738ee0dc9" providerId="ADAL" clId="{5D9E71B9-D0F5-4007-AAB5-8D7F6DA0344A}" dt="2019-02-19T18:41:06.870" v="541" actId="20577"/>
          <ac:spMkLst>
            <pc:docMk/>
            <pc:sldMk cId="3100504776" sldId="279"/>
            <ac:spMk id="3" creationId="{818028E2-2338-4657-89B6-E98F369A418B}"/>
          </ac:spMkLst>
        </pc:spChg>
        <pc:spChg chg="add mod">
          <ac:chgData name="Schillerstrom, Alicia" userId="aadea65f-8560-40c9-8276-a2c738ee0dc9" providerId="ADAL" clId="{5D9E71B9-D0F5-4007-AAB5-8D7F6DA0344A}" dt="2019-02-19T21:42:14.612" v="870" actId="1076"/>
          <ac:spMkLst>
            <pc:docMk/>
            <pc:sldMk cId="3100504776" sldId="279"/>
            <ac:spMk id="5" creationId="{7017EBD5-32BA-4671-BAAB-032D9184C0BB}"/>
          </ac:spMkLst>
        </pc:spChg>
        <pc:picChg chg="add mod modCrop">
          <ac:chgData name="Schillerstrom, Alicia" userId="aadea65f-8560-40c9-8276-a2c738ee0dc9" providerId="ADAL" clId="{5D9E71B9-D0F5-4007-AAB5-8D7F6DA0344A}" dt="2019-02-19T21:43:40.005" v="875" actId="1076"/>
          <ac:picMkLst>
            <pc:docMk/>
            <pc:sldMk cId="3100504776" sldId="279"/>
            <ac:picMk id="4" creationId="{14ABF553-D10C-496D-892D-E0E8E1B49CCF}"/>
          </ac:picMkLst>
        </pc:picChg>
      </pc:sldChg>
      <pc:sldChg chg="addSp delSp modSp modNotesTx">
        <pc:chgData name="Schillerstrom, Alicia" userId="aadea65f-8560-40c9-8276-a2c738ee0dc9" providerId="ADAL" clId="{5D9E71B9-D0F5-4007-AAB5-8D7F6DA0344A}" dt="2019-02-19T21:53:27.437" v="937" actId="14861"/>
        <pc:sldMkLst>
          <pc:docMk/>
          <pc:sldMk cId="3139993635" sldId="280"/>
        </pc:sldMkLst>
        <pc:spChg chg="mod ord">
          <ac:chgData name="Schillerstrom, Alicia" userId="aadea65f-8560-40c9-8276-a2c738ee0dc9" providerId="ADAL" clId="{5D9E71B9-D0F5-4007-AAB5-8D7F6DA0344A}" dt="2019-02-19T21:29:42.129" v="823" actId="12788"/>
          <ac:spMkLst>
            <pc:docMk/>
            <pc:sldMk cId="3139993635" sldId="280"/>
            <ac:spMk id="2" creationId="{79CE4729-99A6-421B-AFCC-B4ADF683CC95}"/>
          </ac:spMkLst>
        </pc:spChg>
        <pc:spChg chg="mod">
          <ac:chgData name="Schillerstrom, Alicia" userId="aadea65f-8560-40c9-8276-a2c738ee0dc9" providerId="ADAL" clId="{5D9E71B9-D0F5-4007-AAB5-8D7F6DA0344A}" dt="2019-02-19T18:42:08.158" v="604" actId="20577"/>
          <ac:spMkLst>
            <pc:docMk/>
            <pc:sldMk cId="3139993635" sldId="280"/>
            <ac:spMk id="3" creationId="{FB815BCE-0558-4769-9B8E-C724C7FCC85E}"/>
          </ac:spMkLst>
        </pc:spChg>
        <pc:spChg chg="add mod">
          <ac:chgData name="Schillerstrom, Alicia" userId="aadea65f-8560-40c9-8276-a2c738ee0dc9" providerId="ADAL" clId="{5D9E71B9-D0F5-4007-AAB5-8D7F6DA0344A}" dt="2019-02-19T21:29:48.918" v="825" actId="1076"/>
          <ac:spMkLst>
            <pc:docMk/>
            <pc:sldMk cId="3139993635" sldId="280"/>
            <ac:spMk id="5" creationId="{C735C651-2894-4165-B5A9-FE7B130246F7}"/>
          </ac:spMkLst>
        </pc:spChg>
        <pc:picChg chg="add del mod">
          <ac:chgData name="Schillerstrom, Alicia" userId="aadea65f-8560-40c9-8276-a2c738ee0dc9" providerId="ADAL" clId="{5D9E71B9-D0F5-4007-AAB5-8D7F6DA0344A}" dt="2019-02-19T21:52:46.311" v="925" actId="478"/>
          <ac:picMkLst>
            <pc:docMk/>
            <pc:sldMk cId="3139993635" sldId="280"/>
            <ac:picMk id="4" creationId="{67B5D4A1-B386-42D7-9BED-66BB006E3219}"/>
          </ac:picMkLst>
        </pc:picChg>
        <pc:picChg chg="add mod modCrop">
          <ac:chgData name="Schillerstrom, Alicia" userId="aadea65f-8560-40c9-8276-a2c738ee0dc9" providerId="ADAL" clId="{5D9E71B9-D0F5-4007-AAB5-8D7F6DA0344A}" dt="2019-02-19T21:53:27.437" v="937" actId="14861"/>
          <ac:picMkLst>
            <pc:docMk/>
            <pc:sldMk cId="3139993635" sldId="280"/>
            <ac:picMk id="6" creationId="{F58A59E4-F4A3-4935-B6DD-B2E4C8FE2C2D}"/>
          </ac:picMkLst>
        </pc:picChg>
      </pc:sldChg>
      <pc:sldMasterChg chg="modSp modSldLayout">
        <pc:chgData name="Schillerstrom, Alicia" userId="aadea65f-8560-40c9-8276-a2c738ee0dc9" providerId="ADAL" clId="{5D9E71B9-D0F5-4007-AAB5-8D7F6DA0344A}" dt="2019-02-19T21:44:07.264" v="892" actId="313"/>
        <pc:sldMasterMkLst>
          <pc:docMk/>
          <pc:sldMasterMk cId="1062535230" sldId="2147483648"/>
        </pc:sldMasterMkLst>
        <pc:spChg chg="mod">
          <ac:chgData name="Schillerstrom, Alicia" userId="aadea65f-8560-40c9-8276-a2c738ee0dc9" providerId="ADAL" clId="{5D9E71B9-D0F5-4007-AAB5-8D7F6DA0344A}" dt="2019-02-19T21:43:51.060" v="876" actId="313"/>
          <ac:spMkLst>
            <pc:docMk/>
            <pc:sldMasterMk cId="1062535230" sldId="2147483648"/>
            <ac:spMk id="5" creationId="{00000000-0000-0000-0000-000000000000}"/>
          </ac:spMkLst>
        </pc:spChg>
        <pc:sldLayoutChg chg="modSp">
          <pc:chgData name="Schillerstrom, Alicia" userId="aadea65f-8560-40c9-8276-a2c738ee0dc9" providerId="ADAL" clId="{5D9E71B9-D0F5-4007-AAB5-8D7F6DA0344A}" dt="2019-02-19T21:43:52.274" v="877" actId="313"/>
          <pc:sldLayoutMkLst>
            <pc:docMk/>
            <pc:sldMasterMk cId="1062535230" sldId="2147483648"/>
            <pc:sldLayoutMk cId="1633342827" sldId="2147483649"/>
          </pc:sldLayoutMkLst>
          <pc:spChg chg="mod">
            <ac:chgData name="Schillerstrom, Alicia" userId="aadea65f-8560-40c9-8276-a2c738ee0dc9" providerId="ADAL" clId="{5D9E71B9-D0F5-4007-AAB5-8D7F6DA0344A}" dt="2019-02-19T21:43:52.274" v="877" actId="313"/>
            <ac:spMkLst>
              <pc:docMk/>
              <pc:sldMasterMk cId="1062535230" sldId="2147483648"/>
              <pc:sldLayoutMk cId="1633342827" sldId="2147483649"/>
              <ac:spMk id="5" creationId="{00000000-0000-0000-0000-000000000000}"/>
            </ac:spMkLst>
          </pc:spChg>
        </pc:sldLayoutChg>
        <pc:sldLayoutChg chg="modSp">
          <pc:chgData name="Schillerstrom, Alicia" userId="aadea65f-8560-40c9-8276-a2c738ee0dc9" providerId="ADAL" clId="{5D9E71B9-D0F5-4007-AAB5-8D7F6DA0344A}" dt="2019-02-19T21:43:54.111" v="879" actId="313"/>
          <pc:sldLayoutMkLst>
            <pc:docMk/>
            <pc:sldMasterMk cId="1062535230" sldId="2147483648"/>
            <pc:sldLayoutMk cId="2086636572" sldId="2147483650"/>
          </pc:sldLayoutMkLst>
          <pc:spChg chg="mod">
            <ac:chgData name="Schillerstrom, Alicia" userId="aadea65f-8560-40c9-8276-a2c738ee0dc9" providerId="ADAL" clId="{5D9E71B9-D0F5-4007-AAB5-8D7F6DA0344A}" dt="2019-02-19T21:43:53.514" v="878" actId="313"/>
            <ac:spMkLst>
              <pc:docMk/>
              <pc:sldMasterMk cId="1062535230" sldId="2147483648"/>
              <pc:sldLayoutMk cId="2086636572" sldId="2147483650"/>
              <ac:spMk id="11" creationId="{00000000-0000-0000-0000-000000000000}"/>
            </ac:spMkLst>
          </pc:spChg>
          <pc:spChg chg="mod">
            <ac:chgData name="Schillerstrom, Alicia" userId="aadea65f-8560-40c9-8276-a2c738ee0dc9" providerId="ADAL" clId="{5D9E71B9-D0F5-4007-AAB5-8D7F6DA0344A}" dt="2019-02-19T21:43:54.111" v="879" actId="313"/>
            <ac:spMkLst>
              <pc:docMk/>
              <pc:sldMasterMk cId="1062535230" sldId="2147483648"/>
              <pc:sldLayoutMk cId="2086636572" sldId="2147483650"/>
              <ac:spMk id="13" creationId="{00000000-0000-0000-0000-000000000000}"/>
            </ac:spMkLst>
          </pc:spChg>
        </pc:sldLayoutChg>
        <pc:sldLayoutChg chg="modSp">
          <pc:chgData name="Schillerstrom, Alicia" userId="aadea65f-8560-40c9-8276-a2c738ee0dc9" providerId="ADAL" clId="{5D9E71B9-D0F5-4007-AAB5-8D7F6DA0344A}" dt="2019-02-19T21:43:55.880" v="880" actId="313"/>
          <pc:sldLayoutMkLst>
            <pc:docMk/>
            <pc:sldMasterMk cId="1062535230" sldId="2147483648"/>
            <pc:sldLayoutMk cId="1738073326" sldId="2147483651"/>
          </pc:sldLayoutMkLst>
          <pc:spChg chg="mod">
            <ac:chgData name="Schillerstrom, Alicia" userId="aadea65f-8560-40c9-8276-a2c738ee0dc9" providerId="ADAL" clId="{5D9E71B9-D0F5-4007-AAB5-8D7F6DA0344A}" dt="2019-02-19T21:43:55.880" v="880" actId="313"/>
            <ac:spMkLst>
              <pc:docMk/>
              <pc:sldMasterMk cId="1062535230" sldId="2147483648"/>
              <pc:sldLayoutMk cId="1738073326" sldId="2147483651"/>
              <ac:spMk id="7" creationId="{00000000-0000-0000-0000-000000000000}"/>
            </ac:spMkLst>
          </pc:spChg>
        </pc:sldLayoutChg>
        <pc:sldLayoutChg chg="modSp">
          <pc:chgData name="Schillerstrom, Alicia" userId="aadea65f-8560-40c9-8276-a2c738ee0dc9" providerId="ADAL" clId="{5D9E71B9-D0F5-4007-AAB5-8D7F6DA0344A}" dt="2019-02-19T21:43:57.449" v="882" actId="313"/>
          <pc:sldLayoutMkLst>
            <pc:docMk/>
            <pc:sldMasterMk cId="1062535230" sldId="2147483648"/>
            <pc:sldLayoutMk cId="2001354473" sldId="2147483652"/>
          </pc:sldLayoutMkLst>
          <pc:spChg chg="mod">
            <ac:chgData name="Schillerstrom, Alicia" userId="aadea65f-8560-40c9-8276-a2c738ee0dc9" providerId="ADAL" clId="{5D9E71B9-D0F5-4007-AAB5-8D7F6DA0344A}" dt="2019-02-19T21:43:56.810" v="881" actId="313"/>
            <ac:spMkLst>
              <pc:docMk/>
              <pc:sldMasterMk cId="1062535230" sldId="2147483648"/>
              <pc:sldLayoutMk cId="2001354473" sldId="2147483652"/>
              <ac:spMk id="6" creationId="{00000000-0000-0000-0000-000000000000}"/>
            </ac:spMkLst>
          </pc:spChg>
          <pc:spChg chg="mod">
            <ac:chgData name="Schillerstrom, Alicia" userId="aadea65f-8560-40c9-8276-a2c738ee0dc9" providerId="ADAL" clId="{5D9E71B9-D0F5-4007-AAB5-8D7F6DA0344A}" dt="2019-02-19T21:43:57.449" v="882" actId="313"/>
            <ac:spMkLst>
              <pc:docMk/>
              <pc:sldMasterMk cId="1062535230" sldId="2147483648"/>
              <pc:sldLayoutMk cId="2001354473" sldId="2147483652"/>
              <ac:spMk id="8" creationId="{00000000-0000-0000-0000-000000000000}"/>
            </ac:spMkLst>
          </pc:spChg>
        </pc:sldLayoutChg>
        <pc:sldLayoutChg chg="modSp">
          <pc:chgData name="Schillerstrom, Alicia" userId="aadea65f-8560-40c9-8276-a2c738ee0dc9" providerId="ADAL" clId="{5D9E71B9-D0F5-4007-AAB5-8D7F6DA0344A}" dt="2019-02-19T21:43:59.688" v="884" actId="313"/>
          <pc:sldLayoutMkLst>
            <pc:docMk/>
            <pc:sldMasterMk cId="1062535230" sldId="2147483648"/>
            <pc:sldLayoutMk cId="525616891" sldId="2147483653"/>
          </pc:sldLayoutMkLst>
          <pc:spChg chg="mod">
            <ac:chgData name="Schillerstrom, Alicia" userId="aadea65f-8560-40c9-8276-a2c738ee0dc9" providerId="ADAL" clId="{5D9E71B9-D0F5-4007-AAB5-8D7F6DA0344A}" dt="2019-02-19T21:43:58.673" v="883" actId="313"/>
            <ac:spMkLst>
              <pc:docMk/>
              <pc:sldMasterMk cId="1062535230" sldId="2147483648"/>
              <pc:sldLayoutMk cId="525616891" sldId="2147483653"/>
              <ac:spMk id="8" creationId="{00000000-0000-0000-0000-000000000000}"/>
            </ac:spMkLst>
          </pc:spChg>
          <pc:spChg chg="mod">
            <ac:chgData name="Schillerstrom, Alicia" userId="aadea65f-8560-40c9-8276-a2c738ee0dc9" providerId="ADAL" clId="{5D9E71B9-D0F5-4007-AAB5-8D7F6DA0344A}" dt="2019-02-19T21:43:59.688" v="884" actId="313"/>
            <ac:spMkLst>
              <pc:docMk/>
              <pc:sldMasterMk cId="1062535230" sldId="2147483648"/>
              <pc:sldLayoutMk cId="525616891" sldId="2147483653"/>
              <ac:spMk id="10" creationId="{00000000-0000-0000-0000-000000000000}"/>
            </ac:spMkLst>
          </pc:spChg>
        </pc:sldLayoutChg>
        <pc:sldLayoutChg chg="modSp">
          <pc:chgData name="Schillerstrom, Alicia" userId="aadea65f-8560-40c9-8276-a2c738ee0dc9" providerId="ADAL" clId="{5D9E71B9-D0F5-4007-AAB5-8D7F6DA0344A}" dt="2019-02-19T21:44:01.576" v="886" actId="313"/>
          <pc:sldLayoutMkLst>
            <pc:docMk/>
            <pc:sldMasterMk cId="1062535230" sldId="2147483648"/>
            <pc:sldLayoutMk cId="2554681720" sldId="2147483654"/>
          </pc:sldLayoutMkLst>
          <pc:spChg chg="mod">
            <ac:chgData name="Schillerstrom, Alicia" userId="aadea65f-8560-40c9-8276-a2c738ee0dc9" providerId="ADAL" clId="{5D9E71B9-D0F5-4007-AAB5-8D7F6DA0344A}" dt="2019-02-19T21:44:00.979" v="885" actId="313"/>
            <ac:spMkLst>
              <pc:docMk/>
              <pc:sldMasterMk cId="1062535230" sldId="2147483648"/>
              <pc:sldLayoutMk cId="2554681720" sldId="2147483654"/>
              <ac:spMk id="4" creationId="{00000000-0000-0000-0000-000000000000}"/>
            </ac:spMkLst>
          </pc:spChg>
          <pc:spChg chg="mod">
            <ac:chgData name="Schillerstrom, Alicia" userId="aadea65f-8560-40c9-8276-a2c738ee0dc9" providerId="ADAL" clId="{5D9E71B9-D0F5-4007-AAB5-8D7F6DA0344A}" dt="2019-02-19T21:44:01.576" v="886" actId="313"/>
            <ac:spMkLst>
              <pc:docMk/>
              <pc:sldMasterMk cId="1062535230" sldId="2147483648"/>
              <pc:sldLayoutMk cId="2554681720" sldId="2147483654"/>
              <ac:spMk id="6" creationId="{00000000-0000-0000-0000-000000000000}"/>
            </ac:spMkLst>
          </pc:spChg>
        </pc:sldLayoutChg>
        <pc:sldLayoutChg chg="modSp">
          <pc:chgData name="Schillerstrom, Alicia" userId="aadea65f-8560-40c9-8276-a2c738ee0dc9" providerId="ADAL" clId="{5D9E71B9-D0F5-4007-AAB5-8D7F6DA0344A}" dt="2019-02-19T21:44:03.696" v="888" actId="313"/>
          <pc:sldLayoutMkLst>
            <pc:docMk/>
            <pc:sldMasterMk cId="1062535230" sldId="2147483648"/>
            <pc:sldLayoutMk cId="3651423447" sldId="2147483655"/>
          </pc:sldLayoutMkLst>
          <pc:spChg chg="mod">
            <ac:chgData name="Schillerstrom, Alicia" userId="aadea65f-8560-40c9-8276-a2c738ee0dc9" providerId="ADAL" clId="{5D9E71B9-D0F5-4007-AAB5-8D7F6DA0344A}" dt="2019-02-19T21:44:02.578" v="887" actId="313"/>
            <ac:spMkLst>
              <pc:docMk/>
              <pc:sldMasterMk cId="1062535230" sldId="2147483648"/>
              <pc:sldLayoutMk cId="3651423447" sldId="2147483655"/>
              <ac:spMk id="3" creationId="{00000000-0000-0000-0000-000000000000}"/>
            </ac:spMkLst>
          </pc:spChg>
          <pc:spChg chg="mod">
            <ac:chgData name="Schillerstrom, Alicia" userId="aadea65f-8560-40c9-8276-a2c738ee0dc9" providerId="ADAL" clId="{5D9E71B9-D0F5-4007-AAB5-8D7F6DA0344A}" dt="2019-02-19T21:44:03.696" v="888" actId="313"/>
            <ac:spMkLst>
              <pc:docMk/>
              <pc:sldMasterMk cId="1062535230" sldId="2147483648"/>
              <pc:sldLayoutMk cId="3651423447" sldId="2147483655"/>
              <ac:spMk id="5" creationId="{00000000-0000-0000-0000-000000000000}"/>
            </ac:spMkLst>
          </pc:spChg>
        </pc:sldLayoutChg>
        <pc:sldLayoutChg chg="modSp">
          <pc:chgData name="Schillerstrom, Alicia" userId="aadea65f-8560-40c9-8276-a2c738ee0dc9" providerId="ADAL" clId="{5D9E71B9-D0F5-4007-AAB5-8D7F6DA0344A}" dt="2019-02-19T21:44:05.208" v="890" actId="313"/>
          <pc:sldLayoutMkLst>
            <pc:docMk/>
            <pc:sldMasterMk cId="1062535230" sldId="2147483648"/>
            <pc:sldLayoutMk cId="2408717723" sldId="2147483656"/>
          </pc:sldLayoutMkLst>
          <pc:spChg chg="mod">
            <ac:chgData name="Schillerstrom, Alicia" userId="aadea65f-8560-40c9-8276-a2c738ee0dc9" providerId="ADAL" clId="{5D9E71B9-D0F5-4007-AAB5-8D7F6DA0344A}" dt="2019-02-19T21:44:04.538" v="889" actId="313"/>
            <ac:spMkLst>
              <pc:docMk/>
              <pc:sldMasterMk cId="1062535230" sldId="2147483648"/>
              <pc:sldLayoutMk cId="2408717723" sldId="2147483656"/>
              <ac:spMk id="6" creationId="{00000000-0000-0000-0000-000000000000}"/>
            </ac:spMkLst>
          </pc:spChg>
          <pc:spChg chg="mod">
            <ac:chgData name="Schillerstrom, Alicia" userId="aadea65f-8560-40c9-8276-a2c738ee0dc9" providerId="ADAL" clId="{5D9E71B9-D0F5-4007-AAB5-8D7F6DA0344A}" dt="2019-02-19T21:44:05.208" v="890" actId="313"/>
            <ac:spMkLst>
              <pc:docMk/>
              <pc:sldMasterMk cId="1062535230" sldId="2147483648"/>
              <pc:sldLayoutMk cId="2408717723" sldId="2147483656"/>
              <ac:spMk id="8" creationId="{00000000-0000-0000-0000-000000000000}"/>
            </ac:spMkLst>
          </pc:spChg>
        </pc:sldLayoutChg>
        <pc:sldLayoutChg chg="modSp">
          <pc:chgData name="Schillerstrom, Alicia" userId="aadea65f-8560-40c9-8276-a2c738ee0dc9" providerId="ADAL" clId="{5D9E71B9-D0F5-4007-AAB5-8D7F6DA0344A}" dt="2019-02-19T21:44:07.264" v="892" actId="313"/>
          <pc:sldLayoutMkLst>
            <pc:docMk/>
            <pc:sldMasterMk cId="1062535230" sldId="2147483648"/>
            <pc:sldLayoutMk cId="2383404604" sldId="2147483657"/>
          </pc:sldLayoutMkLst>
          <pc:spChg chg="mod">
            <ac:chgData name="Schillerstrom, Alicia" userId="aadea65f-8560-40c9-8276-a2c738ee0dc9" providerId="ADAL" clId="{5D9E71B9-D0F5-4007-AAB5-8D7F6DA0344A}" dt="2019-02-19T21:44:06.289" v="891" actId="313"/>
            <ac:spMkLst>
              <pc:docMk/>
              <pc:sldMasterMk cId="1062535230" sldId="2147483648"/>
              <pc:sldLayoutMk cId="2383404604" sldId="2147483657"/>
              <ac:spMk id="6" creationId="{00000000-0000-0000-0000-000000000000}"/>
            </ac:spMkLst>
          </pc:spChg>
          <pc:spChg chg="mod">
            <ac:chgData name="Schillerstrom, Alicia" userId="aadea65f-8560-40c9-8276-a2c738ee0dc9" providerId="ADAL" clId="{5D9E71B9-D0F5-4007-AAB5-8D7F6DA0344A}" dt="2019-02-19T21:44:07.264" v="892" actId="313"/>
            <ac:spMkLst>
              <pc:docMk/>
              <pc:sldMasterMk cId="1062535230" sldId="2147483648"/>
              <pc:sldLayoutMk cId="2383404604" sldId="2147483657"/>
              <ac:spMk id="8"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14.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BEFB45-E9FB-434F-B289-D554354EE4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13078AB-9D66-441C-9F27-6542D593B4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84B4E5-E735-4445-95A9-503DB05C6A80}" type="datetimeFigureOut">
              <a:rPr lang="en-US" smtClean="0"/>
              <a:t>5/13/2019</a:t>
            </a:fld>
            <a:endParaRPr lang="en-US"/>
          </a:p>
        </p:txBody>
      </p:sp>
      <p:sp>
        <p:nvSpPr>
          <p:cNvPr id="4" name="Footer Placeholder 3">
            <a:extLst>
              <a:ext uri="{FF2B5EF4-FFF2-40B4-BE49-F238E27FC236}">
                <a16:creationId xmlns:a16="http://schemas.microsoft.com/office/drawing/2014/main" id="{9E12D0BC-24F5-48E0-82FD-7B443AA015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8168194-B88B-436F-A243-F3852562FA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D1A66E-C712-43CE-9DCE-9725B5BA139D}" type="slidenum">
              <a:rPr lang="en-US" smtClean="0"/>
              <a:t>‹#›</a:t>
            </a:fld>
            <a:endParaRPr lang="en-US"/>
          </a:p>
        </p:txBody>
      </p:sp>
    </p:spTree>
    <p:custDataLst>
      <p:tags r:id="rId2"/>
    </p:custDataLst>
    <p:extLst>
      <p:ext uri="{BB962C8B-B14F-4D97-AF65-F5344CB8AC3E}">
        <p14:creationId xmlns:p14="http://schemas.microsoft.com/office/powerpoint/2010/main" val="3873589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Unit A1.2.5 Space Management </a:t>
            </a:r>
          </a:p>
          <a:p>
            <a:r>
              <a:rPr lang="en-US" sz="1200" kern="1200" dirty="0">
                <a:solidFill>
                  <a:schemeClr val="tx1"/>
                </a:solidFill>
                <a:effectLst/>
                <a:latin typeface="+mn-lt"/>
                <a:ea typeface="+mn-ea"/>
                <a:cs typeface="+mn-cs"/>
              </a:rPr>
              <a:t>This unit must teach driver-trainees about the importance of managing the space surrounding the vehicle under various traffic and road conditions.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space management means maintaining a “safe space” around your vehicle to ensure the safety of everyone on the road.</a:t>
            </a:r>
          </a:p>
          <a:p>
            <a:endParaRPr lang="en-US" dirty="0"/>
          </a:p>
          <a:p>
            <a:r>
              <a:rPr lang="en-US" dirty="0"/>
              <a:t>This includes managing the space surrounding your vehicle. It also includes managing space when making turns and when crossing traffic, as well as when sharing the road with distracted drivers.</a:t>
            </a:r>
          </a:p>
          <a:p>
            <a:endParaRPr lang="en-US" dirty="0"/>
          </a:p>
          <a:p>
            <a:r>
              <a:rPr lang="en-US" dirty="0"/>
              <a:t>This chapter focuses on the importance of managing your vehicle’s space.</a:t>
            </a:r>
          </a:p>
          <a:p>
            <a:endParaRPr lang="en-US" dirty="0"/>
          </a:p>
          <a:p>
            <a:endParaRPr lang="en-US" dirty="0"/>
          </a:p>
          <a:p>
            <a:r>
              <a:rPr lang="en-US" b="1" dirty="0"/>
              <a:t>CLASSROOM RECOMMENDATION</a:t>
            </a:r>
          </a:p>
          <a:p>
            <a:r>
              <a:rPr lang="en-US" dirty="0"/>
              <a:t>As with speed management, space management is also a safety and image issue. Following too closely is often cited as the reason/cause of accidents. From an image perspective, your students need to understand that like speeding, tailgating and cutting other drivers off paints a negative picture of drivers and the industry.</a:t>
            </a:r>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Explain the importance of proper space management </a:t>
            </a:r>
          </a:p>
          <a:p>
            <a:pPr marL="685800" lvl="1" indent="-228600">
              <a:buFont typeface="+mj-lt"/>
              <a:buAutoNum type="arabicPeriod"/>
            </a:pPr>
            <a:r>
              <a:rPr lang="en-US" sz="1200" kern="1200" dirty="0">
                <a:solidFill>
                  <a:schemeClr val="tx1"/>
                </a:solidFill>
                <a:effectLst/>
                <a:latin typeface="+mn-lt"/>
                <a:ea typeface="+mn-ea"/>
                <a:cs typeface="+mn-cs"/>
              </a:rPr>
              <a:t>Describe how to maintain an appropriate cushion of space </a:t>
            </a:r>
          </a:p>
          <a:p>
            <a:pPr marL="685800" lvl="1" indent="-228600">
              <a:buFont typeface="+mj-lt"/>
              <a:buAutoNum type="arabicPeriod"/>
            </a:pPr>
            <a:r>
              <a:rPr lang="en-US" sz="1200" kern="1200" dirty="0">
                <a:solidFill>
                  <a:schemeClr val="tx1"/>
                </a:solidFill>
                <a:effectLst/>
                <a:latin typeface="+mn-lt"/>
                <a:ea typeface="+mn-ea"/>
                <a:cs typeface="+mn-cs"/>
              </a:rPr>
              <a:t>Discuss how to safely execute a right and left turn in a tractor-trailer </a:t>
            </a:r>
          </a:p>
          <a:p>
            <a:pPr marL="685800" lvl="1" indent="-228600">
              <a:buFont typeface="+mj-lt"/>
              <a:buAutoNum type="arabicPeriod"/>
            </a:pPr>
            <a:r>
              <a:rPr lang="en-US" sz="1200" kern="1200" dirty="0">
                <a:solidFill>
                  <a:schemeClr val="tx1"/>
                </a:solidFill>
                <a:effectLst/>
                <a:latin typeface="+mn-lt"/>
                <a:ea typeface="+mn-ea"/>
                <a:cs typeface="+mn-cs"/>
              </a:rPr>
              <a:t>Recognize the signs of distracted drivers and identify how to manage them appropriately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12706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Managing Space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57753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a:t>
            </a:r>
            <a:r>
              <a:rPr lang="en-US" b="1" dirty="0"/>
              <a:t>space management </a:t>
            </a:r>
            <a:r>
              <a:rPr lang="en-US" dirty="0"/>
              <a:t>is the practice of maintaining enough space around your vehicle to operate safely. This includes the space ahead of, behind, to the sides, above, and below your vehicle. There must be enough of a cushion to allow you to make positional adjustments when unsafe situations arise.</a:t>
            </a:r>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space ahead of your vehicle is the most important, and one of the easiest to monitor and adjust. The amount of space needed depends on the speed you’re traveling, the condition of the road, and the weather.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12.1 — Managing Space Ahead of Your Vehicle</a:t>
            </a: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guideline to follow when operating in good driving conditions is to allow at least one second of space for each 10 feet of vehicle length at speeds of 40 miles per hour or less. At greater speeds, or if you suspect you are sharing the road with an impaired or distracted driver, add an additional second. In poor driving conditions, such as rain, ice, snow, or fog, slow down and allow for a greater cushion since your truck will take longer to stop than when in dry conditions.</a:t>
            </a:r>
          </a:p>
          <a:p>
            <a:endParaRPr lang="en-US" dirty="0"/>
          </a:p>
          <a:p>
            <a:r>
              <a:rPr lang="en-US" dirty="0"/>
              <a:t>When driving through a construction zone slow down, obey the posted speed limit, allow for a greater cushion in the event of sudden braking, and increase that cushion even more in poor driving conditions.</a:t>
            </a:r>
          </a:p>
          <a:p>
            <a:endParaRPr lang="en-US" dirty="0"/>
          </a:p>
          <a:p>
            <a:r>
              <a:rPr lang="en-US" dirty="0"/>
              <a:t>To determine how much space you have, wait until the vehicle ahead passes a fixed object in plain sight (like a mile marker or road sign). Then, count off the seconds until you reach the same spot. Compare your count with the rule of one second for every ten feet of length and add one additional second if you’re traveling over 40 mph.</a:t>
            </a:r>
          </a:p>
          <a:p>
            <a:endParaRPr lang="en-US" dirty="0"/>
          </a:p>
          <a:p>
            <a:r>
              <a:rPr lang="en-US" dirty="0"/>
              <a:t>CALLOUT: In construction zones, speeding and following too closely are among the top reasons professional drivers end up involved in collisions.</a:t>
            </a:r>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001200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example, if you are driving a 60-foot vehicle at 55 miles per hour (in good weather conditions), and only counted three seconds, you are following too closely. You should have at least seven seconds of space ahead.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 some practice, and experience on the road, you’ll be able to easily determine how far back you should follow.</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3786257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is impossible to keep other drivers from following too closely (tailgating) or being distracted, but there are some things that can be done to make it safer. Stay to the right lane, slow down, and give the other driver plenty of chances to pass.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12.2 — Managing Space Behind Your Vehicle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following are steps you can take to help prevent an accident if you find that you are being tailgated: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Avoid quick changes</a:t>
            </a:r>
            <a:r>
              <a:rPr lang="en-US" sz="1200" kern="1200" dirty="0">
                <a:solidFill>
                  <a:schemeClr val="tx1"/>
                </a:solidFill>
                <a:effectLst/>
                <a:latin typeface="+mn-lt"/>
                <a:ea typeface="+mn-ea"/>
                <a:cs typeface="+mn-cs"/>
              </a:rPr>
              <a:t>. If you have to slow down or turn, signal early and gradually reduce your vehicle’s speed.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Increase your following distance. </a:t>
            </a:r>
            <a:r>
              <a:rPr lang="en-US" sz="1200" kern="1200" dirty="0">
                <a:solidFill>
                  <a:schemeClr val="tx1"/>
                </a:solidFill>
                <a:effectLst/>
                <a:latin typeface="+mn-lt"/>
                <a:ea typeface="+mn-ea"/>
                <a:cs typeface="+mn-cs"/>
              </a:rPr>
              <a:t>Opening up room in front of you will help you to avoid making sudden speed or direction changes. This also makes it easier for the tailgater to get around you.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Don’t speed up</a:t>
            </a:r>
            <a:r>
              <a:rPr lang="en-US" sz="1200" kern="1200" dirty="0">
                <a:solidFill>
                  <a:schemeClr val="tx1"/>
                </a:solidFill>
                <a:effectLst/>
                <a:latin typeface="+mn-lt"/>
                <a:ea typeface="+mn-ea"/>
                <a:cs typeface="+mn-cs"/>
              </a:rPr>
              <a:t>. It’s safer to be tailgated at a low speed than a high speed.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Avoid tricks. </a:t>
            </a:r>
            <a:r>
              <a:rPr lang="en-US" sz="1200" kern="1200" dirty="0">
                <a:solidFill>
                  <a:schemeClr val="tx1"/>
                </a:solidFill>
                <a:effectLst/>
                <a:latin typeface="+mn-lt"/>
                <a:ea typeface="+mn-ea"/>
                <a:cs typeface="+mn-cs"/>
              </a:rPr>
              <a:t>Don’t turn on your taillights or flash your brake lights. </a:t>
            </a:r>
          </a:p>
          <a:p>
            <a:endParaRPr lang="en-US" dirty="0"/>
          </a:p>
          <a:p>
            <a:r>
              <a:rPr lang="en-US" dirty="0"/>
              <a:t>CALLOUT: Never </a:t>
            </a:r>
            <a:r>
              <a:rPr lang="en-US" i="1" dirty="0"/>
              <a:t>brake-check</a:t>
            </a:r>
            <a:r>
              <a:rPr lang="en-US" dirty="0"/>
              <a:t> a tailgater. Intentionally slamming on your brakes could cause an accident, or could provoke an aggressive driver to make a reckless maneuver.</a:t>
            </a:r>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2647427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commercial motor vehicle (CMV) often takes up most of the lane it is traveling in. There are several things you should avoid to ensure there is plenty of space between your vehicle and other road users: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Don’t hug the center line. </a:t>
            </a:r>
            <a:r>
              <a:rPr lang="en-US" sz="1200" kern="1200" dirty="0">
                <a:solidFill>
                  <a:schemeClr val="tx1"/>
                </a:solidFill>
                <a:effectLst/>
                <a:latin typeface="+mn-lt"/>
                <a:ea typeface="+mn-ea"/>
                <a:cs typeface="+mn-cs"/>
              </a:rPr>
              <a:t>It becomes very easy to drift across the center line into oncoming traffic.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Avoid hugging the right side of the road. </a:t>
            </a:r>
            <a:r>
              <a:rPr lang="en-US" sz="1200" kern="1200" dirty="0">
                <a:solidFill>
                  <a:schemeClr val="tx1"/>
                </a:solidFill>
                <a:effectLst/>
                <a:latin typeface="+mn-lt"/>
                <a:ea typeface="+mn-ea"/>
                <a:cs typeface="+mn-cs"/>
              </a:rPr>
              <a:t>A soft shoulder can cause control problems.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Avoid travelling alongside other vehicles. </a:t>
            </a:r>
            <a:r>
              <a:rPr lang="en-US" sz="1200" kern="1200" dirty="0">
                <a:solidFill>
                  <a:schemeClr val="tx1"/>
                </a:solidFill>
                <a:effectLst/>
                <a:latin typeface="+mn-lt"/>
                <a:ea typeface="+mn-ea"/>
                <a:cs typeface="+mn-cs"/>
              </a:rPr>
              <a:t>Another driver may change lanes suddenly, turning into your vehicle, or your vehicle may be trapped, unable to change lanes. Also, try to avoid driving alongside others in strong winds, especially cross winds. The problem is most prevalent for empty or light trucks.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driving through a construction zone, use the furthest lane from the work zone when possible. This provides for extra space between the side of your vehicle and the construction workers.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12.3 — Managing Space to the Sides of Your Vehicle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Adequate space above is needed to clear bridges, overpasses, trees, and powerlines. Never assume the heights posted on bridges and overpasses are correct. Repaved roads or packed snow may reduce the clearances since the heights were posted.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Overpasses can be a challenge to navigate, as the roadway under an overpass may not be flat. The road may slope down and then back up again. Because of this, the clearance posted may not apply from the start to the end of your travel under an overpass.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Overpasses should be avoided whenever possible.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You should always know the height of your tractor-trailer. To be safe, add six to eight inches when determining your clearance distance.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When heading into a city, be especially diligent to check your route ahead of time for low overpasses.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12.4 — Managing Space Above Your Vehicle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weight of a vehicle’s cargo can also change its height. An empty vehicle sits higher on the road than a loaded one. Be aware of how a road is graded. Road grade can cause a high-sitting vehicle to tilt, which can be a problem for low-clearance areas. If you have doubts about whether there is enough space to proceed, stop your vehicle and </a:t>
            </a:r>
            <a:r>
              <a:rPr lang="en-US" sz="1200" b="1" kern="1200" dirty="0">
                <a:solidFill>
                  <a:schemeClr val="tx1"/>
                </a:solidFill>
                <a:effectLst/>
                <a:latin typeface="+mn-lt"/>
                <a:ea typeface="+mn-ea"/>
                <a:cs typeface="+mn-cs"/>
              </a:rPr>
              <a:t>Get Out And Look (GOAL) </a:t>
            </a:r>
            <a:r>
              <a:rPr lang="en-US" sz="1200" kern="1200" dirty="0">
                <a:solidFill>
                  <a:schemeClr val="tx1"/>
                </a:solidFill>
                <a:effectLst/>
                <a:latin typeface="+mn-lt"/>
                <a:ea typeface="+mn-ea"/>
                <a:cs typeface="+mn-cs"/>
              </a:rPr>
              <a:t>or take another route.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also need to be aware of what is above before backing your CMV. When checking around your vehicle for obstacles prior to backing, make sure you check above your vehicle. Look for trees, branches, wires, canopies, etc. It is easy to miss seeing them while backing.</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479953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Global positioning system (GPS). </a:t>
            </a:r>
            <a:r>
              <a:rPr lang="en-US" sz="1200" kern="1200" dirty="0">
                <a:solidFill>
                  <a:schemeClr val="tx1"/>
                </a:solidFill>
                <a:effectLst/>
                <a:latin typeface="+mn-lt"/>
                <a:ea typeface="+mn-ea"/>
                <a:cs typeface="+mn-cs"/>
              </a:rPr>
              <a:t>While nothing is as fool-proof as getting out of the vehicle to check your overhead clearance, a GPS designed for professional truck drivers can provide information on low overpasses and bridges.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Free, cell-phone based apps are fine for the everyday driver, but you require one specifically designed for the needs of a CMV driver.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using a GPS designed for a CMV driver, keep in mind that the information may not always be accurate. Always use your best judgement in addition to the information on your GPS.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3459355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It’s very easy to forget the space under your vehicle. That space can be very small when the vehicle is heavily loaded.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Driveways, railroad tracks, dirt roads, and unpaved lots can be a challenge. Slow and steady is the rule in these cases. You don’t want your trailer’s landing gear to get hung up or damaged. This is also one of the reasons why you should always crank the landing gear up all the way.</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12.5 — Managing Space Below Your Vehicle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Turning Space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 CMV, every turn is a tight one. Correct procedures are important because of wide turning and </a:t>
            </a:r>
            <a:r>
              <a:rPr lang="en-US" sz="1200" b="1" kern="1200" dirty="0">
                <a:solidFill>
                  <a:schemeClr val="tx1"/>
                </a:solidFill>
                <a:effectLst/>
                <a:latin typeface="+mn-lt"/>
                <a:ea typeface="+mn-ea"/>
                <a:cs typeface="+mn-cs"/>
              </a:rPr>
              <a:t>off-tracking</a:t>
            </a:r>
            <a:r>
              <a:rPr lang="en-US" sz="1200" kern="1200" dirty="0">
                <a:solidFill>
                  <a:schemeClr val="tx1"/>
                </a:solidFill>
                <a:effectLst/>
                <a:latin typeface="+mn-lt"/>
                <a:ea typeface="+mn-ea"/>
                <a:cs typeface="+mn-cs"/>
              </a:rPr>
              <a:t>. CMVs run the risk of hitting other vehicles or objects every time they turn.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making a right turn, proceed slowly. Pull your tractor-trailer straight into the intersection before beginning the turn. If you fail to pull far enough into the intersection to account for “off-tracking,” it could cause you to run over the curb or hit a fixed object, such as a street sign.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you’re turning right, continue to scan the road ahead and to the sides, and pay special attention to your right-side mirrors.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are unable to make the right turn without swinging into another lane, turn wide as you complete the turn. Keep the rear of your vehicle close to the curb. Though you can position your vehicle to make it hard for drivers to pass you on the right, never assume you blocked traffic completely. Keep an eye on the right side of the vehicle, assuming that smaller vehicles may try to pass on the right.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Don’t turn wide to the left as you start the turn. A driver who is following may think you are turning left and try to pass on the right.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must cross into the oncoming lane to make a turn, watch for vehicles approaching. Give them room to go by or stop, but never back up. You might hit someone behind your vehicle.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executing a left turn, make sure the vehicle has reached the center of the intersection before starting the turn. Starting it too soon will lead to the trailer taking a shorter path, called off-tracking. Anything in that path will be run over (light poles, traffic signs, other vehicles).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there are two turning lanes, always take the lane furthest to the right. Don’t start on the inside lane, as you may have to swing right to make the turn.</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entering a roundabout, proceed slowly, and make sure you’re in the correct lane as you approach 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 enter the roundabout, keep off-tracking in mind. If you’re turning right, you may need more space than what is provided in your lane of travel, and in some cases your vehicle may need all of the available space. Be alert for surrounding traffic.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making a through movement, select the correct lane, and if possible keep traffic to the left. Check for surrounding traffic, and continually check your mirrors until you have safely cleared the roundabout.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turning left, select the lane that keeps traffic on your “sight side,” if possible. Keep in mind that your vehicle may off-track onto the truck apron. Continually check your mirrors until you clear the roundabout.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As you drive through a roundabout, you have little to no visibility to the right until you start to make the turn to exit the roundabout. Regardless of the direction you’re headed, watch your mirrors and take it slow to ensure you come out of a roundabout safely.</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Space When Crossing and Entering Traffic</a:t>
            </a:r>
            <a:endParaRPr lang="en-US" sz="1200" kern="1200" dirty="0">
              <a:solidFill>
                <a:schemeClr val="tx1"/>
              </a:solidFill>
              <a:effectLst/>
              <a:latin typeface="+mn-lt"/>
              <a:ea typeface="+mn-ea"/>
              <a:cs typeface="+mn-cs"/>
            </a:endParaRPr>
          </a:p>
          <a:p>
            <a:endParaRPr lang="en-US" dirty="0"/>
          </a:p>
          <a:p>
            <a:endParaRPr lang="en-US" dirty="0"/>
          </a:p>
          <a:p>
            <a:r>
              <a:rPr lang="en-US" b="1" dirty="0"/>
              <a:t>ROAD RECOMMENDATION</a:t>
            </a:r>
          </a:p>
          <a:p>
            <a:r>
              <a:rPr lang="en-US" b="1" dirty="0"/>
              <a:t>Timing gaps</a:t>
            </a:r>
          </a:p>
          <a:p>
            <a:r>
              <a:rPr lang="en-US" dirty="0"/>
              <a:t>The purpose of this activity is to enable students to distinguish acceptable or unacceptable gaps in crossing traffic, entering traffic, and passing a vehicle. </a:t>
            </a:r>
          </a:p>
          <a:p>
            <a:endParaRPr lang="en-US" dirty="0"/>
          </a:p>
          <a:p>
            <a:r>
              <a:rPr lang="en-US" b="1" dirty="0"/>
              <a:t>1. Crossing traffic. </a:t>
            </a:r>
            <a:r>
              <a:rPr lang="en-US" dirty="0"/>
              <a:t>This maneuver can be performed at the same intersection as the timing acceleration maneuvers. </a:t>
            </a:r>
          </a:p>
          <a:p>
            <a:endParaRPr lang="en-US" dirty="0"/>
          </a:p>
          <a:p>
            <a:r>
              <a:rPr lang="en-US" dirty="0"/>
              <a:t>The procedure at the intersection will include the following steps: </a:t>
            </a:r>
          </a:p>
          <a:p>
            <a:endParaRPr lang="en-US" dirty="0"/>
          </a:p>
          <a:p>
            <a:pPr marL="628650" lvl="1" indent="-171450">
              <a:buFont typeface="Arial" panose="020B0604020202020204" pitchFamily="34" charset="0"/>
              <a:buChar char="•"/>
            </a:pPr>
            <a:r>
              <a:rPr lang="en-US" dirty="0"/>
              <a:t>Pick out a vehicle approaching from either direction and ask the student to say “now” at the last instant he or she thinks that the truck could pull safely across the street/road. </a:t>
            </a:r>
          </a:p>
          <a:p>
            <a:pPr marL="628650" lvl="1" indent="-171450">
              <a:buFont typeface="Arial" panose="020B0604020202020204" pitchFamily="34" charset="0"/>
              <a:buChar char="•"/>
            </a:pPr>
            <a:r>
              <a:rPr lang="en-US" dirty="0"/>
              <a:t>Observers should assess the driver’s judgment immediately after the “now” signal is given. </a:t>
            </a:r>
          </a:p>
          <a:p>
            <a:pPr marL="628650" lvl="1" indent="-171450">
              <a:buFont typeface="Arial" panose="020B0604020202020204" pitchFamily="34" charset="0"/>
              <a:buChar char="•"/>
            </a:pPr>
            <a:r>
              <a:rPr lang="en-US" dirty="0"/>
              <a:t>Time the interval from the moment the student says “now” to the moment the vehicle crosses the truck’s path. </a:t>
            </a:r>
          </a:p>
          <a:p>
            <a:pPr marL="628650" lvl="1" indent="-171450">
              <a:buFont typeface="Arial" panose="020B0604020202020204" pitchFamily="34" charset="0"/>
              <a:buChar char="•"/>
            </a:pPr>
            <a:r>
              <a:rPr lang="en-US" dirty="0"/>
              <a:t>Compare the time recorded with that required to accelerate the truck across the same or a similar intersection. </a:t>
            </a:r>
          </a:p>
          <a:p>
            <a:endParaRPr lang="en-US" dirty="0"/>
          </a:p>
          <a:p>
            <a:r>
              <a:rPr lang="en-US" dirty="0"/>
              <a:t>The activity should continue until the driver has two consecutive correct judgments. Performance is assessed as follows: </a:t>
            </a:r>
          </a:p>
          <a:p>
            <a:endParaRPr lang="en-US" dirty="0"/>
          </a:p>
          <a:p>
            <a:pPr marL="628650" lvl="1" indent="-171450">
              <a:buFont typeface="Arial" panose="020B0604020202020204" pitchFamily="34" charset="0"/>
              <a:buChar char="•"/>
            </a:pPr>
            <a:r>
              <a:rPr lang="en-US" dirty="0"/>
              <a:t>Correct: The gap is at least two seconds and no more than five seconds longer than the acceleration time recorded earlier. The tractor-trailer could have crossed without interfering with the progress of the approaching vehicle. </a:t>
            </a:r>
          </a:p>
          <a:p>
            <a:pPr marL="628650" lvl="1" indent="-171450">
              <a:buFont typeface="Arial" panose="020B0604020202020204" pitchFamily="34" charset="0"/>
              <a:buChar char="•"/>
            </a:pPr>
            <a:r>
              <a:rPr lang="en-US" dirty="0"/>
              <a:t>Too close: The gap time is less than two seconds greater than the acceleration time. The tractor-trailer would have interfered with the progress of the approaching vehicle. </a:t>
            </a:r>
          </a:p>
          <a:p>
            <a:pPr marL="628650" lvl="1" indent="-171450">
              <a:buFont typeface="Arial" panose="020B0604020202020204" pitchFamily="34" charset="0"/>
              <a:buChar char="•"/>
            </a:pPr>
            <a:r>
              <a:rPr lang="en-US" dirty="0"/>
              <a:t>Too far: The gap time is more than five seconds greater than the acceleration time. The tractor-trailer would have passed up an acceptable gap, potentially delaying other vehicles behind the tractor-trailer. </a:t>
            </a:r>
          </a:p>
          <a:p>
            <a:endParaRPr lang="en-US" dirty="0"/>
          </a:p>
          <a:p>
            <a:r>
              <a:rPr lang="en-US" b="1" dirty="0"/>
              <a:t>2. Entering traffic. </a:t>
            </a:r>
            <a:r>
              <a:rPr lang="en-US" dirty="0"/>
              <a:t>This maneuver can be performed at the same intersection as the timing acceleration maneuvers. </a:t>
            </a:r>
          </a:p>
          <a:p>
            <a:endParaRPr lang="en-US" dirty="0"/>
          </a:p>
          <a:p>
            <a:r>
              <a:rPr lang="en-US" dirty="0"/>
              <a:t>This exercise is performed in the same manner as the previous exercise, except the instructor will time the gap between the moment the student says “now” and the time the vehicle reaches the selected landmark. </a:t>
            </a:r>
          </a:p>
          <a:p>
            <a:endParaRPr lang="en-US" dirty="0"/>
          </a:p>
          <a:p>
            <a:r>
              <a:rPr lang="en-US" dirty="0"/>
              <a:t>Performance is assessed the same way as the previous exercise.</a:t>
            </a:r>
          </a:p>
          <a:p>
            <a:endParaRPr lang="en-US" dirty="0"/>
          </a:p>
          <a:p>
            <a:r>
              <a:rPr lang="en-US" b="1" dirty="0"/>
              <a:t>3. Passing a vehicle. </a:t>
            </a:r>
            <a:r>
              <a:rPr lang="en-US" dirty="0"/>
              <a:t>This exercise should be performed on a two-lane road with very little traffic. </a:t>
            </a:r>
          </a:p>
          <a:p>
            <a:endParaRPr lang="en-US" dirty="0"/>
          </a:p>
          <a:p>
            <a:r>
              <a:rPr lang="en-US" dirty="0"/>
              <a:t>The procedure will include the following steps: </a:t>
            </a:r>
          </a:p>
          <a:p>
            <a:endParaRPr lang="en-US" dirty="0"/>
          </a:p>
          <a:p>
            <a:pPr marL="628650" lvl="1" indent="-171450">
              <a:buFont typeface="Arial" panose="020B0604020202020204" pitchFamily="34" charset="0"/>
              <a:buChar char="•"/>
            </a:pPr>
            <a:r>
              <a:rPr lang="en-US" dirty="0"/>
              <a:t>As an oncoming vehicle approaches, ask the student to say “now” at the last instant he or she thinks that the truck could pull out and pass a vehicle ahead. </a:t>
            </a:r>
          </a:p>
          <a:p>
            <a:pPr marL="628650" lvl="1" indent="-171450">
              <a:buFont typeface="Arial" panose="020B0604020202020204" pitchFamily="34" charset="0"/>
              <a:buChar char="•"/>
            </a:pPr>
            <a:r>
              <a:rPr lang="en-US" dirty="0"/>
              <a:t>Observers should assess the driver’s judgment immediately after the “now” signal is given. </a:t>
            </a:r>
          </a:p>
          <a:p>
            <a:pPr marL="628650" lvl="1" indent="-171450">
              <a:buFont typeface="Arial" panose="020B0604020202020204" pitchFamily="34" charset="0"/>
              <a:buChar char="•"/>
            </a:pPr>
            <a:r>
              <a:rPr lang="en-US" dirty="0"/>
              <a:t>Time the interval from the moment the student says “now” to the moment the oncoming vehicle passes the truck. </a:t>
            </a:r>
          </a:p>
          <a:p>
            <a:pPr marL="628650" lvl="1" indent="-171450">
              <a:buFont typeface="Arial" panose="020B0604020202020204" pitchFamily="34" charset="0"/>
              <a:buChar char="•"/>
            </a:pPr>
            <a:r>
              <a:rPr lang="en-US" dirty="0"/>
              <a:t>Compare the time recorded with that required to complete a pass in the timing acceleration activity earlier. </a:t>
            </a:r>
          </a:p>
          <a:p>
            <a:endParaRPr lang="en-US" dirty="0"/>
          </a:p>
          <a:p>
            <a:r>
              <a:rPr lang="en-US" dirty="0"/>
              <a:t>The activity should continue until the driver has two consecutive correct judgments. Performance is assessed as follows: </a:t>
            </a:r>
          </a:p>
          <a:p>
            <a:endParaRPr lang="en-US" dirty="0"/>
          </a:p>
          <a:p>
            <a:pPr marL="628650" lvl="1" indent="-171450">
              <a:buFont typeface="Arial" panose="020B0604020202020204" pitchFamily="34" charset="0"/>
              <a:buChar char="•"/>
            </a:pPr>
            <a:r>
              <a:rPr lang="en-US" dirty="0"/>
              <a:t>Correct: The gap is at least two seconds and no more than five seconds longer than the passing time recorded earlier. The tractor-trailer could have passed the vehicle ahead without interfering with the progress of the oncoming vehicle. </a:t>
            </a:r>
          </a:p>
          <a:p>
            <a:pPr marL="628650" lvl="1" indent="-171450">
              <a:buFont typeface="Arial" panose="020B0604020202020204" pitchFamily="34" charset="0"/>
              <a:buChar char="•"/>
            </a:pPr>
            <a:r>
              <a:rPr lang="en-US" dirty="0"/>
              <a:t>Too close: The gap time is less than two seconds greater than the passing time. Had the tractor-trailer attempted to pass, it would have caused the oncoming driver to slow down or caused the tractor-trailer to cut off the vehicle being passed. </a:t>
            </a:r>
          </a:p>
          <a:p>
            <a:pPr marL="628650" lvl="1" indent="-171450">
              <a:buFont typeface="Arial" panose="020B0604020202020204" pitchFamily="34" charset="0"/>
              <a:buChar char="•"/>
            </a:pPr>
            <a:r>
              <a:rPr lang="en-US" dirty="0"/>
              <a:t>Too far: The gap time is more than five seconds greater than the separation time. The tractor—trailer would have passed up an acceptable gap, potentially delaying other vehicles behind the tractor-trailer. </a:t>
            </a:r>
          </a:p>
          <a:p>
            <a:endParaRPr lang="en-US" dirty="0"/>
          </a:p>
          <a:p>
            <a:r>
              <a:rPr lang="en-US" dirty="0"/>
              <a:t>As with previous exercises, break your students into groups of three per instructor. Each student should have about two hours behind the wheel to complete these exercises. The students who are not behind the wheel should be kept involved — observing from the sleeper berth or back seat of the vehicle. Ask the students to watch for various situations and conditions. Also ask them questions to keep them involved.</a:t>
            </a:r>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1776163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Because of slow acceleration and the length of your vehicle, you will need a larger gap to enter traffic than you would in your personal vehicle. Also keep in mind that acceleration varies with the load. Allow more room if your vehicle is heavily loaded.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4290577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starting across a road, make sure you can get all the way across before traffic reaches you. It can take seven to 15 seconds to clear an intersection. If you miss a gear or cross a large intersection, it could take longer.</a:t>
            </a:r>
          </a:p>
          <a:p>
            <a:endParaRPr lang="en-US" dirty="0"/>
          </a:p>
          <a:p>
            <a:endParaRPr lang="en-US" dirty="0"/>
          </a:p>
          <a:p>
            <a:r>
              <a:rPr lang="en-US" b="1" dirty="0"/>
              <a:t>ROAD RECOMMENDATION</a:t>
            </a:r>
          </a:p>
          <a:p>
            <a:r>
              <a:rPr lang="en-US" b="1" dirty="0"/>
              <a:t>Timing acceleration</a:t>
            </a:r>
          </a:p>
          <a:p>
            <a:pPr marL="0" lvl="0" indent="0">
              <a:buFont typeface="+mj-lt"/>
              <a:buNone/>
            </a:pPr>
            <a:r>
              <a:rPr lang="en-US" dirty="0"/>
              <a:t>In this exercise, students will determine the amount of time needed to safely cross traffic at an intersection, enter traffic at an intersection, and pass a vehicle. </a:t>
            </a:r>
          </a:p>
          <a:p>
            <a:endParaRPr lang="en-US" dirty="0"/>
          </a:p>
          <a:p>
            <a:r>
              <a:rPr lang="en-US" b="1" dirty="0"/>
              <a:t>1. Crossing traffic. </a:t>
            </a:r>
            <a:r>
              <a:rPr lang="en-US" dirty="0"/>
              <a:t>When selecting an intersection for this exercise, consider the following: The street from which the intersection is approached should allow the tractor-trailer to remain at the intersection for up to a minute without interfering with traffic that may follow. (For example: seldom used road/street, driveway/parking lot exit, or road where the vehicle can be safely pulled to the curb if necessary.) </a:t>
            </a:r>
          </a:p>
          <a:p>
            <a:endParaRPr lang="en-US" dirty="0"/>
          </a:p>
          <a:p>
            <a:r>
              <a:rPr lang="en-US" dirty="0"/>
              <a:t>The traffic in the cross street should be of relatively low density. The posted speed on the cross street should be between 35 mph and 55 mph. </a:t>
            </a:r>
          </a:p>
          <a:p>
            <a:endParaRPr lang="en-US" dirty="0"/>
          </a:p>
          <a:p>
            <a:r>
              <a:rPr lang="en-US" dirty="0"/>
              <a:t>After coming to a stop, the student should be directed to proceed across the intersection. Using a stopwatch (or counting) the instructor should determine the interval between the time the truck begins to move forward and the time the trailer has completely cleared the intersection. The time should be recorded for future reference.</a:t>
            </a:r>
          </a:p>
          <a:p>
            <a:endParaRPr lang="en-US" dirty="0"/>
          </a:p>
          <a:p>
            <a:r>
              <a:rPr lang="en-US" b="1" dirty="0"/>
              <a:t>2. Turning into traffic. </a:t>
            </a:r>
            <a:r>
              <a:rPr lang="en-US" dirty="0"/>
              <a:t>This maneuver can be performed at the same intersection as the crossing traffic maneuver. Instead of crossing the intersection, the student will be directed to turn right or left. The instructor should determine the interval between the time the truck begins the maneuver and the time it has reached a selected landmark around the corner. </a:t>
            </a:r>
          </a:p>
          <a:p>
            <a:endParaRPr lang="en-US" dirty="0"/>
          </a:p>
          <a:p>
            <a:r>
              <a:rPr lang="en-US" b="1" dirty="0"/>
              <a:t>3. Passing a vehicle. </a:t>
            </a:r>
            <a:r>
              <a:rPr lang="en-US" dirty="0"/>
              <a:t>Select a multi-lane highway with a posted speed of between 40 mph and 45 mph. </a:t>
            </a:r>
          </a:p>
          <a:p>
            <a:endParaRPr lang="en-US" dirty="0"/>
          </a:p>
          <a:p>
            <a:r>
              <a:rPr lang="en-US" dirty="0"/>
              <a:t>Upon overtaking a slower moving vehicle, the instructor will direct the driver to follow at a safe distance. When the adjacent lane is clear, pass the vehicle, and return to the original lane of travel when there is an acceptable gap (as determined by the instructor).</a:t>
            </a:r>
          </a:p>
          <a:p>
            <a:endParaRPr lang="en-US" dirty="0"/>
          </a:p>
          <a:p>
            <a:r>
              <a:rPr lang="en-US" dirty="0"/>
              <a:t>As with previous exercises, break your students into groups of three per instructor. Each student should have about two hours behind the wheel to complete these exercises. The students who are not behind the wheel should be kept involved — observing from the sleeper berth or back seat of the vehicle. Ask the students to watch for various situations and conditions. Also ask them questions to keep them involved.</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Distracted Drivers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26</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Distracted drivers make a </a:t>
            </a:r>
            <a:r>
              <a:rPr lang="en-US" sz="1200" i="1" kern="1200" dirty="0">
                <a:solidFill>
                  <a:schemeClr val="tx1"/>
                </a:solidFill>
                <a:effectLst/>
                <a:latin typeface="+mn-lt"/>
                <a:ea typeface="+mn-ea"/>
                <a:cs typeface="+mn-cs"/>
              </a:rPr>
              <a:t>conscious </a:t>
            </a:r>
            <a:r>
              <a:rPr lang="en-US" sz="1200" kern="1200" dirty="0">
                <a:solidFill>
                  <a:schemeClr val="tx1"/>
                </a:solidFill>
                <a:effectLst/>
                <a:latin typeface="+mn-lt"/>
                <a:ea typeface="+mn-ea"/>
                <a:cs typeface="+mn-cs"/>
              </a:rPr>
              <a:t>choice to distract themselves from driving whether it’s texting, looking at their GPS, or slowing down to look at an accident. This means not only is it important for you to be a focused driver, it’s equally as important for you to </a:t>
            </a:r>
            <a:r>
              <a:rPr lang="en-US" sz="1200" i="1" kern="1200" dirty="0">
                <a:solidFill>
                  <a:schemeClr val="tx1"/>
                </a:solidFill>
                <a:effectLst/>
                <a:latin typeface="+mn-lt"/>
                <a:ea typeface="+mn-ea"/>
                <a:cs typeface="+mn-cs"/>
              </a:rPr>
              <a:t>be aware of the unfocused drivers around you.</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27</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Spotting a distracted driver is easy. They are usually participating in a distracting activity that takes them away from the task of driving. This includes not only talking on a cell phone, but also talking to passengers, changing the radio station, or drinking.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spot a distracted driver from a distance by the movement of their vehicle. Many distracted drivers are unable to stay within their lane or maintain a constant speed. They tailgate and may even disobey traffic rules, like stopping for a red light.</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28</a:t>
            </a:fld>
            <a:endParaRPr lang="en-US"/>
          </a:p>
        </p:txBody>
      </p:sp>
    </p:spTree>
    <p:extLst>
      <p:ext uri="{BB962C8B-B14F-4D97-AF65-F5344CB8AC3E}">
        <p14:creationId xmlns:p14="http://schemas.microsoft.com/office/powerpoint/2010/main" val="322707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Keep a safe distance behind the vehicle of a distracted driver in case you need to react quickly due to a sudden movement of their vehicle. If you spot a distracted driver behind you, move into the right lane to increase the likelihood they will pass you by without incident.</a:t>
            </a:r>
          </a:p>
          <a:p>
            <a:endParaRPr lang="en-US" dirty="0"/>
          </a:p>
          <a:p>
            <a:r>
              <a:rPr lang="en-US" dirty="0"/>
              <a:t>CALLOUT: You’ll want to increase the amount of space between you and any other driver you notice texting. A driver who is texting is six times more likely to be involved in a crash. The fact is, texting is one of the deadliest driving distractions. </a:t>
            </a:r>
            <a:r>
              <a:rPr lang="en-US"/>
              <a:t>Studies have shown that texting while driving can impair a driver as much as driving with a blood alcohol level of .08 percent.</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29</a:t>
            </a:fld>
            <a:endParaRPr lang="en-US"/>
          </a:p>
        </p:txBody>
      </p:sp>
    </p:spTree>
    <p:extLst>
      <p:ext uri="{BB962C8B-B14F-4D97-AF65-F5344CB8AC3E}">
        <p14:creationId xmlns:p14="http://schemas.microsoft.com/office/powerpoint/2010/main" val="781729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Explain the importance of proper space management </a:t>
            </a:r>
          </a:p>
          <a:p>
            <a:pPr marL="685800" lvl="1" indent="-228600">
              <a:buFont typeface="+mj-lt"/>
              <a:buAutoNum type="arabicPeriod"/>
            </a:pPr>
            <a:r>
              <a:rPr lang="en-US" sz="1200" kern="1200" dirty="0">
                <a:solidFill>
                  <a:schemeClr val="tx1"/>
                </a:solidFill>
                <a:effectLst/>
                <a:latin typeface="+mn-lt"/>
                <a:ea typeface="+mn-ea"/>
                <a:cs typeface="+mn-cs"/>
              </a:rPr>
              <a:t>Describe how to maintain an appropriate cushion of space </a:t>
            </a:r>
          </a:p>
          <a:p>
            <a:pPr marL="685800" lvl="1" indent="-228600">
              <a:buFont typeface="+mj-lt"/>
              <a:buAutoNum type="arabicPeriod"/>
            </a:pPr>
            <a:r>
              <a:rPr lang="en-US" sz="1200" kern="1200" dirty="0">
                <a:solidFill>
                  <a:schemeClr val="tx1"/>
                </a:solidFill>
                <a:effectLst/>
                <a:latin typeface="+mn-lt"/>
                <a:ea typeface="+mn-ea"/>
                <a:cs typeface="+mn-cs"/>
              </a:rPr>
              <a:t>Discuss how to safely execute a right and left turn in a tractor-trailer </a:t>
            </a:r>
          </a:p>
          <a:p>
            <a:pPr marL="685800" lvl="1" indent="-228600">
              <a:buFont typeface="+mj-lt"/>
              <a:buAutoNum type="arabicPeriod"/>
            </a:pPr>
            <a:r>
              <a:rPr lang="en-US" sz="1200" kern="1200" dirty="0">
                <a:solidFill>
                  <a:schemeClr val="tx1"/>
                </a:solidFill>
                <a:effectLst/>
                <a:latin typeface="+mn-lt"/>
                <a:ea typeface="+mn-ea"/>
                <a:cs typeface="+mn-cs"/>
              </a:rPr>
              <a:t>Recognize the signs of distracted drivers and identify how to manage them appropriately </a:t>
            </a:r>
          </a:p>
          <a:p>
            <a:pPr marL="685800" lvl="1" indent="-228600">
              <a:buFont typeface="+mj-lt"/>
              <a:buAutoNum type="arabicPeriod"/>
            </a:pPr>
            <a:endParaRPr lang="en-US" sz="1200" kern="1200" dirty="0">
              <a:solidFill>
                <a:schemeClr val="tx1"/>
              </a:solidFill>
              <a:effectLst/>
              <a:latin typeface="+mn-lt"/>
              <a:ea typeface="+mn-ea"/>
              <a:cs typeface="+mn-cs"/>
            </a:endParaRPr>
          </a:p>
          <a:p>
            <a:pPr marL="685800" lvl="1" indent="-228600">
              <a:buFont typeface="+mj-lt"/>
              <a:buAutoNum type="arabicPeriod"/>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 RECOMMENDATION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Managing Space</a:t>
            </a:r>
          </a:p>
          <a:p>
            <a:r>
              <a:rPr lang="en-US" sz="1200" kern="1200" dirty="0">
                <a:solidFill>
                  <a:schemeClr val="tx1"/>
                </a:solidFill>
                <a:effectLst/>
                <a:latin typeface="+mn-lt"/>
                <a:ea typeface="+mn-ea"/>
                <a:cs typeface="+mn-cs"/>
              </a:rPr>
              <a:t>The purpose of this activity is to allow students to apply space management practices within the highway traffic environment.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addition to the general procedures described earlier, the following procedures should be used: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Following distance illustration. </a:t>
            </a:r>
            <a:r>
              <a:rPr lang="en-US" sz="1200" kern="1200" dirty="0">
                <a:solidFill>
                  <a:schemeClr val="tx1"/>
                </a:solidFill>
                <a:effectLst/>
                <a:latin typeface="+mn-lt"/>
                <a:ea typeface="+mn-ea"/>
                <a:cs typeface="+mn-cs"/>
              </a:rPr>
              <a:t>At various points along the route, direct the driver to practice safe following distances to illustrate the ability to maintain adequate following distances without having large numbers of vehicles intrude upon the gap.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Clearances. </a:t>
            </a:r>
            <a:r>
              <a:rPr lang="en-US" sz="1200" kern="1200" dirty="0">
                <a:solidFill>
                  <a:schemeClr val="tx1"/>
                </a:solidFill>
                <a:effectLst/>
                <a:latin typeface="+mn-lt"/>
                <a:ea typeface="+mn-ea"/>
                <a:cs typeface="+mn-cs"/>
              </a:rPr>
              <a:t>Do not direct students along a route where overhead clearances are inadequate.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To avoid hazardous situations, intervene whenever the student’s action presents a clear danger, including warning students if they are: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About to accept an inadequate gap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Entering a lane from which they are prohibited by law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danger of cutting off another vehicle by a premature lane change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danger of placing a vehicle where it will obstruct traffic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Continuing to follow closer than permitted by law</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Both the students and instructor should observe and record errors in basic control, search, communication, and space management behavior. Space management errors include: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Following distance: Not allowing the proper number of seconds of following distance.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Lateral separation: Failure to maintain center lane position when passing parked vehicles or being passed by oncoming or overtaking vehicles.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Passing distance: Returning to the right lane too quickly after passing a vehicle.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Overhead clearance: Having to be stopped by the instructor to prevent collision with an overhead object.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Multi-lane roads: Failure to enter the lane most appropriate to the truck speed and intended maneuver.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Cross streets: Attempting to traverse or enter street when there is insufficient space to accommodate the tractor-trailer.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Right turn: Swinging left too far or too early and failing to close off the right side to overtaking traffic.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Left turn: Swinging right before starting turn or cutting diagonally across the intersection.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Multi-lane turns: Using inside lane where traffic turns in two lanes.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Barging: Causing a vehicle to alter speed or direction in order to avoid an accident during a merge attempt.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Stopping: Slowing or stopping when an earlier speed adjustment would have permitted a continuous merge.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Alignment: Not aligning the rig parallel to the highway for optimum rear vision.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Compromising: Passing two potential hazards simultaneously when a speed adjustment would have allowed them to be passed in sequence.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Adjacent operation: Unnecessarily prolonged operation alongside an adjacent vehicle or vehicles.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lvl="0" indent="0">
              <a:buFont typeface="+mj-lt"/>
              <a:buNone/>
            </a:pP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30</a:t>
            </a:fld>
            <a:endParaRPr lang="en-US"/>
          </a:p>
        </p:txBody>
      </p:sp>
    </p:spTree>
    <p:extLst>
      <p:ext uri="{BB962C8B-B14F-4D97-AF65-F5344CB8AC3E}">
        <p14:creationId xmlns:p14="http://schemas.microsoft.com/office/powerpoint/2010/main" val="19009688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11" name="Footer Placeholder 10"/>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5/13/2019</a:t>
            </a:fld>
            <a:endParaRPr lang="en-US"/>
          </a:p>
        </p:txBody>
      </p:sp>
      <p:sp>
        <p:nvSpPr>
          <p:cNvPr id="8" name="Footer Placeholder 7"/>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5/13/2019</a:t>
            </a:fld>
            <a:endParaRPr lang="en-US"/>
          </a:p>
        </p:txBody>
      </p:sp>
      <p:sp>
        <p:nvSpPr>
          <p:cNvPr id="4" name="Footer Placeholder 3"/>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3" name="Footer Placeholder 2"/>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5/13/2019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6.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20.JP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6.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6.pn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6.pn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6.png"/><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5.png"/><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5.pn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6.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37.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39.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4.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F612BC1-83BB-4ACC-B296-8B64901D6B72}"/>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9" name="Picture 8">
            <a:extLst>
              <a:ext uri="{FF2B5EF4-FFF2-40B4-BE49-F238E27FC236}">
                <a16:creationId xmlns:a16="http://schemas.microsoft.com/office/drawing/2014/main" id="{1A6A4DF4-04C4-4A3B-8284-7AFFC3D03A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10" name="Title 1">
            <a:extLst>
              <a:ext uri="{FF2B5EF4-FFF2-40B4-BE49-F238E27FC236}">
                <a16:creationId xmlns:a16="http://schemas.microsoft.com/office/drawing/2014/main" id="{8F17E567-C058-4E1B-88B8-513CCFC856F4}"/>
              </a:ext>
            </a:extLst>
          </p:cNvPr>
          <p:cNvSpPr>
            <a:spLocks noGrp="1"/>
          </p:cNvSpPr>
          <p:nvPr>
            <p:ph type="ctrTitle"/>
          </p:nvPr>
        </p:nvSpPr>
        <p:spPr>
          <a:xfrm>
            <a:off x="137273" y="3886200"/>
            <a:ext cx="5425327" cy="26132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Space Management</a:t>
            </a:r>
          </a:p>
        </p:txBody>
      </p:sp>
      <p:sp>
        <p:nvSpPr>
          <p:cNvPr id="11" name="TextBox 10">
            <a:extLst>
              <a:ext uri="{FF2B5EF4-FFF2-40B4-BE49-F238E27FC236}">
                <a16:creationId xmlns:a16="http://schemas.microsoft.com/office/drawing/2014/main" id="{68A372C8-D1F2-4456-B60B-027B9634F910}"/>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2" name="TextBox 11">
            <a:extLst>
              <a:ext uri="{FF2B5EF4-FFF2-40B4-BE49-F238E27FC236}">
                <a16:creationId xmlns:a16="http://schemas.microsoft.com/office/drawing/2014/main" id="{4354123A-578F-4A4E-BEF1-C087DCA60757}"/>
              </a:ext>
            </a:extLst>
          </p:cNvPr>
          <p:cNvSpPr txBox="1"/>
          <p:nvPr/>
        </p:nvSpPr>
        <p:spPr>
          <a:xfrm>
            <a:off x="6096000" y="3551376"/>
            <a:ext cx="3038011" cy="3170099"/>
          </a:xfrm>
          <a:prstGeom prst="rect">
            <a:avLst/>
          </a:prstGeom>
          <a:noFill/>
        </p:spPr>
        <p:txBody>
          <a:bodyPr wrap="square" rtlCol="0">
            <a:spAutoFit/>
          </a:bodyPr>
          <a:lstStyle/>
          <a:p>
            <a:r>
              <a:rPr lang="en-US" sz="20000" dirty="0">
                <a:solidFill>
                  <a:schemeClr val="bg1"/>
                </a:solidFill>
              </a:rPr>
              <a:t>12</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533400"/>
            <a:ext cx="9144000" cy="1143000"/>
          </a:xfrm>
          <a:solidFill>
            <a:schemeClr val="bg1">
              <a:alpha val="70000"/>
            </a:schemeClr>
          </a:solidFill>
          <a:ln>
            <a:noFill/>
          </a:ln>
          <a:effectLst/>
        </p:spPr>
        <p:txBody>
          <a:bodyPr vert="horz" lIns="91440" tIns="45720" rIns="91440" bIns="45720" rtlCol="0" anchor="ctr">
            <a:normAutofit/>
          </a:bodyPr>
          <a:lstStyle/>
          <a:p>
            <a:r>
              <a:rPr lang="en-US" dirty="0">
                <a:solidFill>
                  <a:srgbClr val="263A7C"/>
                </a:solidFill>
              </a:rPr>
              <a:t>Introduction</a:t>
            </a:r>
          </a:p>
        </p:txBody>
      </p:sp>
      <p:pic>
        <p:nvPicPr>
          <p:cNvPr id="3" name="Picture 2">
            <a:extLst>
              <a:ext uri="{FF2B5EF4-FFF2-40B4-BE49-F238E27FC236}">
                <a16:creationId xmlns:a16="http://schemas.microsoft.com/office/drawing/2014/main" id="{8EEAF4D9-51D7-4EA2-B2E9-C90E73B6B2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644106"/>
            <a:ext cx="914400" cy="915815"/>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D6233F-A77A-4C5C-91A8-25C0D4674644}"/>
              </a:ext>
            </a:extLst>
          </p:cNvPr>
          <p:cNvSpPr>
            <a:spLocks noGrp="1"/>
          </p:cNvSpPr>
          <p:nvPr>
            <p:ph idx="1"/>
          </p:nvPr>
        </p:nvSpPr>
        <p:spPr/>
        <p:txBody>
          <a:bodyPr/>
          <a:lstStyle/>
          <a:p>
            <a:pPr marL="0" indent="0">
              <a:buNone/>
            </a:pPr>
            <a:r>
              <a:rPr lang="en-US" dirty="0"/>
              <a:t>Upon completion of this lesson, you will be able to:</a:t>
            </a:r>
          </a:p>
          <a:p>
            <a:pPr marL="457200" lvl="0" indent="-457200">
              <a:buFont typeface="+mj-lt"/>
              <a:buAutoNum type="arabicPeriod"/>
            </a:pPr>
            <a:r>
              <a:rPr lang="en-US" dirty="0"/>
              <a:t>Explain the importance of proper space management </a:t>
            </a:r>
          </a:p>
          <a:p>
            <a:pPr marL="457200" lvl="0" indent="-457200">
              <a:buFont typeface="+mj-lt"/>
              <a:buAutoNum type="arabicPeriod"/>
            </a:pPr>
            <a:r>
              <a:rPr lang="en-US" dirty="0"/>
              <a:t>Describe how to maintain an appropriate cushion of space </a:t>
            </a:r>
          </a:p>
          <a:p>
            <a:pPr marL="457200" lvl="0" indent="-457200">
              <a:buFont typeface="+mj-lt"/>
              <a:buAutoNum type="arabicPeriod"/>
            </a:pPr>
            <a:r>
              <a:rPr lang="en-US" dirty="0"/>
              <a:t>Discuss how to safely execute a right and left turn in a tractor-trailer </a:t>
            </a:r>
          </a:p>
          <a:p>
            <a:pPr marL="457200" lvl="0" indent="-457200">
              <a:buFont typeface="+mj-lt"/>
              <a:buAutoNum type="arabicPeriod"/>
            </a:pPr>
            <a:r>
              <a:rPr lang="en-US" dirty="0"/>
              <a:t>Recognize the signs of distracted drivers and identify how to manage them appropriately </a:t>
            </a:r>
          </a:p>
        </p:txBody>
      </p:sp>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normAutofit/>
          </a:bodyPr>
          <a:lstStyle/>
          <a:p>
            <a:r>
              <a:rPr lang="en-US" dirty="0">
                <a:solidFill>
                  <a:srgbClr val="263A7C"/>
                </a:solidFill>
              </a:rPr>
              <a:t>Objectives</a:t>
            </a:r>
          </a:p>
        </p:txBody>
      </p:sp>
    </p:spTree>
    <p:custDataLst>
      <p:tags r:id="rId1"/>
    </p:custDataLst>
    <p:extLst>
      <p:ext uri="{BB962C8B-B14F-4D97-AF65-F5344CB8AC3E}">
        <p14:creationId xmlns:p14="http://schemas.microsoft.com/office/powerpoint/2010/main" val="82240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54B224-45BF-48A0-959D-388064302512}"/>
              </a:ext>
            </a:extLst>
          </p:cNvPr>
          <p:cNvSpPr>
            <a:spLocks noGrp="1"/>
          </p:cNvSpPr>
          <p:nvPr>
            <p:ph type="title"/>
          </p:nvPr>
        </p:nvSpPr>
        <p:spPr>
          <a:xfrm>
            <a:off x="0" y="1143000"/>
            <a:ext cx="9144000" cy="1143000"/>
          </a:xfrm>
          <a:solidFill>
            <a:schemeClr val="bg1">
              <a:alpha val="70000"/>
            </a:schemeClr>
          </a:solidFill>
          <a:effectLst/>
        </p:spPr>
        <p:txBody>
          <a:bodyPr/>
          <a:lstStyle/>
          <a:p>
            <a:r>
              <a:rPr lang="en-US" dirty="0">
                <a:solidFill>
                  <a:srgbClr val="263A7C"/>
                </a:solidFill>
              </a:rPr>
              <a:t>Managing Space</a:t>
            </a:r>
          </a:p>
        </p:txBody>
      </p:sp>
    </p:spTree>
    <p:custDataLst>
      <p:tags r:id="rId1"/>
    </p:custDataLst>
    <p:extLst>
      <p:ext uri="{BB962C8B-B14F-4D97-AF65-F5344CB8AC3E}">
        <p14:creationId xmlns:p14="http://schemas.microsoft.com/office/powerpoint/2010/main" val="26962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7C510E-9500-4E9C-8A7A-CF06212A7EAC}"/>
              </a:ext>
            </a:extLst>
          </p:cNvPr>
          <p:cNvSpPr>
            <a:spLocks noGrp="1"/>
          </p:cNvSpPr>
          <p:nvPr>
            <p:ph idx="1"/>
          </p:nvPr>
        </p:nvSpPr>
        <p:spPr>
          <a:xfrm>
            <a:off x="304800" y="45884"/>
            <a:ext cx="8382000" cy="1859116"/>
          </a:xfrm>
        </p:spPr>
        <p:txBody>
          <a:bodyPr/>
          <a:lstStyle/>
          <a:p>
            <a:pPr marL="0" indent="0">
              <a:spcBef>
                <a:spcPts val="600"/>
              </a:spcBef>
              <a:spcAft>
                <a:spcPts val="600"/>
              </a:spcAft>
              <a:buNone/>
            </a:pPr>
            <a:r>
              <a:rPr lang="en-US" sz="2800" dirty="0">
                <a:solidFill>
                  <a:schemeClr val="bg1"/>
                </a:solidFill>
              </a:rPr>
              <a:t>Proper </a:t>
            </a:r>
            <a:r>
              <a:rPr lang="en-US" sz="3200" b="1" dirty="0">
                <a:solidFill>
                  <a:srgbClr val="263A7C"/>
                </a:solidFill>
              </a:rPr>
              <a:t>space management </a:t>
            </a:r>
            <a:r>
              <a:rPr lang="en-US" sz="2800" dirty="0">
                <a:solidFill>
                  <a:schemeClr val="bg1"/>
                </a:solidFill>
              </a:rPr>
              <a:t>is the practice of maintaining enough space around your vehicle to operate safely.</a:t>
            </a:r>
          </a:p>
        </p:txBody>
      </p:sp>
      <p:sp>
        <p:nvSpPr>
          <p:cNvPr id="5" name="Content Placeholder 1">
            <a:extLst>
              <a:ext uri="{FF2B5EF4-FFF2-40B4-BE49-F238E27FC236}">
                <a16:creationId xmlns:a16="http://schemas.microsoft.com/office/drawing/2014/main" id="{8CCAC555-4422-4423-8C49-7BFFF8C470E9}"/>
              </a:ext>
            </a:extLst>
          </p:cNvPr>
          <p:cNvSpPr txBox="1">
            <a:spLocks/>
          </p:cNvSpPr>
          <p:nvPr/>
        </p:nvSpPr>
        <p:spPr>
          <a:xfrm>
            <a:off x="6096000" y="2133600"/>
            <a:ext cx="2895600" cy="426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600"/>
              </a:spcBef>
              <a:spcAft>
                <a:spcPts val="600"/>
              </a:spcAft>
              <a:buFont typeface="Arial" panose="020B0604020202020204" pitchFamily="34" charset="0"/>
              <a:buNone/>
            </a:pPr>
            <a:r>
              <a:rPr lang="en-US" sz="2800" dirty="0">
                <a:solidFill>
                  <a:schemeClr val="bg1"/>
                </a:solidFill>
              </a:rPr>
              <a:t>There must be enough of a cushion to allow you to </a:t>
            </a:r>
            <a:r>
              <a:rPr lang="en-US" sz="2800" b="1" dirty="0">
                <a:solidFill>
                  <a:schemeClr val="bg1"/>
                </a:solidFill>
              </a:rPr>
              <a:t>make positional adjustments when unsafe situations arise</a:t>
            </a:r>
            <a:r>
              <a:rPr lang="en-US" sz="2800" dirty="0">
                <a:solidFill>
                  <a:schemeClr val="bg1"/>
                </a:solidFill>
              </a:rPr>
              <a:t>. </a:t>
            </a:r>
          </a:p>
        </p:txBody>
      </p:sp>
    </p:spTree>
    <p:custDataLst>
      <p:tags r:id="rId1"/>
    </p:custDataLst>
    <p:extLst>
      <p:ext uri="{BB962C8B-B14F-4D97-AF65-F5344CB8AC3E}">
        <p14:creationId xmlns:p14="http://schemas.microsoft.com/office/powerpoint/2010/main" val="3217663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A41159B6-3115-47ED-B669-E7F1DD087895}"/>
              </a:ext>
            </a:extLst>
          </p:cNvPr>
          <p:cNvSpPr>
            <a:spLocks noGrp="1"/>
          </p:cNvSpPr>
          <p:nvPr>
            <p:ph type="title"/>
          </p:nvPr>
        </p:nvSpPr>
        <p:spPr>
          <a:xfrm>
            <a:off x="457200" y="274638"/>
            <a:ext cx="8229600" cy="1143000"/>
          </a:xfrm>
        </p:spPr>
        <p:txBody>
          <a:bodyPr/>
          <a:lstStyle/>
          <a:p>
            <a:r>
              <a:rPr lang="en-US" dirty="0">
                <a:solidFill>
                  <a:srgbClr val="263A7C"/>
                </a:solidFill>
              </a:rPr>
              <a:t>Ahead</a:t>
            </a:r>
          </a:p>
        </p:txBody>
      </p:sp>
      <p:pic>
        <p:nvPicPr>
          <p:cNvPr id="11" name="Picture 10">
            <a:extLst>
              <a:ext uri="{FF2B5EF4-FFF2-40B4-BE49-F238E27FC236}">
                <a16:creationId xmlns:a16="http://schemas.microsoft.com/office/drawing/2014/main" id="{49F08CE9-6797-460A-B22C-2D580537F7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2" name="Content Placeholder 1">
            <a:extLst>
              <a:ext uri="{FF2B5EF4-FFF2-40B4-BE49-F238E27FC236}">
                <a16:creationId xmlns:a16="http://schemas.microsoft.com/office/drawing/2014/main" id="{5C0B4F1D-05AD-4A33-BA2B-832736AF3F18}"/>
              </a:ext>
            </a:extLst>
          </p:cNvPr>
          <p:cNvSpPr txBox="1">
            <a:spLocks/>
          </p:cNvSpPr>
          <p:nvPr/>
        </p:nvSpPr>
        <p:spPr>
          <a:xfrm>
            <a:off x="914400" y="4727448"/>
            <a:ext cx="75438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amount of space needed depends on the speed you’re traveling, the condition of the road, and the weather. </a:t>
            </a:r>
          </a:p>
        </p:txBody>
      </p:sp>
      <p:sp>
        <p:nvSpPr>
          <p:cNvPr id="13" name="TextBox 12">
            <a:extLst>
              <a:ext uri="{FF2B5EF4-FFF2-40B4-BE49-F238E27FC236}">
                <a16:creationId xmlns:a16="http://schemas.microsoft.com/office/drawing/2014/main" id="{80B54878-67BB-4FB4-AE65-A245D8B865EC}"/>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3" name="Picture 2">
            <a:extLst>
              <a:ext uri="{FF2B5EF4-FFF2-40B4-BE49-F238E27FC236}">
                <a16:creationId xmlns:a16="http://schemas.microsoft.com/office/drawing/2014/main" id="{2DF61427-5CC4-44AE-8364-7CDE6C9379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266504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D9742745-9C9D-4521-A216-B1FEB5DD786E}"/>
              </a:ext>
            </a:extLst>
          </p:cNvPr>
          <p:cNvSpPr txBox="1">
            <a:spLocks/>
          </p:cNvSpPr>
          <p:nvPr/>
        </p:nvSpPr>
        <p:spPr>
          <a:xfrm>
            <a:off x="4800600" y="530942"/>
            <a:ext cx="4038600" cy="5791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t>Allow </a:t>
            </a:r>
            <a:r>
              <a:rPr lang="en-US" sz="3200" b="1" dirty="0">
                <a:solidFill>
                  <a:srgbClr val="263A7C"/>
                </a:solidFill>
              </a:rPr>
              <a:t>one second </a:t>
            </a:r>
            <a:br>
              <a:rPr lang="en-US" sz="2800" dirty="0"/>
            </a:br>
            <a:r>
              <a:rPr lang="en-US" sz="2800" dirty="0"/>
              <a:t>of space for each </a:t>
            </a:r>
            <a:br>
              <a:rPr lang="en-US" sz="2800" dirty="0"/>
            </a:br>
            <a:r>
              <a:rPr lang="en-US" sz="3200" b="1" dirty="0">
                <a:solidFill>
                  <a:srgbClr val="263A7C"/>
                </a:solidFill>
              </a:rPr>
              <a:t>10 feet </a:t>
            </a:r>
            <a:r>
              <a:rPr lang="en-US" sz="2800" dirty="0"/>
              <a:t>of vehicle length at speeds of </a:t>
            </a:r>
            <a:br>
              <a:rPr lang="en-US" sz="2800" dirty="0"/>
            </a:br>
            <a:r>
              <a:rPr lang="en-US" sz="3200" b="1" dirty="0">
                <a:solidFill>
                  <a:srgbClr val="263A7C"/>
                </a:solidFill>
              </a:rPr>
              <a:t>40 mph or less</a:t>
            </a:r>
            <a:r>
              <a:rPr lang="en-US" sz="2800" dirty="0"/>
              <a:t>. </a:t>
            </a:r>
          </a:p>
          <a:p>
            <a:pPr marL="0" indent="0" algn="ctr">
              <a:buNone/>
            </a:pPr>
            <a:endParaRPr lang="en-US" sz="2800" dirty="0"/>
          </a:p>
          <a:p>
            <a:pPr marL="0" indent="0" algn="ctr">
              <a:buNone/>
            </a:pPr>
            <a:r>
              <a:rPr lang="en-US" sz="2800" dirty="0"/>
              <a:t>At greater speeds, add </a:t>
            </a:r>
            <a:br>
              <a:rPr lang="en-US" sz="2800" dirty="0"/>
            </a:br>
            <a:r>
              <a:rPr lang="en-US" sz="2800" dirty="0"/>
              <a:t>an additional second. </a:t>
            </a:r>
          </a:p>
        </p:txBody>
      </p:sp>
      <p:pic>
        <p:nvPicPr>
          <p:cNvPr id="15" name="Picture 14">
            <a:extLst>
              <a:ext uri="{FF2B5EF4-FFF2-40B4-BE49-F238E27FC236}">
                <a16:creationId xmlns:a16="http://schemas.microsoft.com/office/drawing/2014/main" id="{448EBC39-97BA-4070-B259-BFAE82B18D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58"/>
            <a:ext cx="4572000" cy="6858000"/>
          </a:xfrm>
          <a:prstGeom prst="rect">
            <a:avLst/>
          </a:prstGeom>
        </p:spPr>
      </p:pic>
    </p:spTree>
    <p:custDataLst>
      <p:tags r:id="rId1"/>
    </p:custDataLst>
    <p:extLst>
      <p:ext uri="{BB962C8B-B14F-4D97-AF65-F5344CB8AC3E}">
        <p14:creationId xmlns:p14="http://schemas.microsoft.com/office/powerpoint/2010/main" val="511600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4206056-F551-4A57-8F33-2AACE8E8A8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6" y="5181600"/>
            <a:ext cx="9144000" cy="1496903"/>
          </a:xfrm>
          <a:prstGeom prst="rect">
            <a:avLst/>
          </a:prstGeom>
        </p:spPr>
      </p:pic>
      <p:sp>
        <p:nvSpPr>
          <p:cNvPr id="13" name="Content Placeholder 1">
            <a:extLst>
              <a:ext uri="{FF2B5EF4-FFF2-40B4-BE49-F238E27FC236}">
                <a16:creationId xmlns:a16="http://schemas.microsoft.com/office/drawing/2014/main" id="{24EA01DA-7181-47A1-B66A-370218D22A77}"/>
              </a:ext>
            </a:extLst>
          </p:cNvPr>
          <p:cNvSpPr txBox="1">
            <a:spLocks/>
          </p:cNvSpPr>
          <p:nvPr/>
        </p:nvSpPr>
        <p:spPr>
          <a:xfrm>
            <a:off x="1524000" y="76200"/>
            <a:ext cx="7391400" cy="3581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If you are driving a 60-foot vehicle at 55 miles</a:t>
            </a:r>
            <a:br>
              <a:rPr lang="en-US" sz="2800" dirty="0"/>
            </a:br>
            <a:r>
              <a:rPr lang="en-US" sz="2800" dirty="0"/>
              <a:t>      per hour…you should have </a:t>
            </a:r>
            <a:br>
              <a:rPr lang="en-US" sz="2800" dirty="0"/>
            </a:br>
            <a:r>
              <a:rPr lang="en-US" sz="2800" dirty="0"/>
              <a:t>             at least seven seconds </a:t>
            </a:r>
            <a:br>
              <a:rPr lang="en-US" sz="2800" dirty="0"/>
            </a:br>
            <a:r>
              <a:rPr lang="en-US" sz="2800" dirty="0"/>
              <a:t>                     of space ahead. </a:t>
            </a:r>
          </a:p>
        </p:txBody>
      </p:sp>
    </p:spTree>
    <p:custDataLst>
      <p:tags r:id="rId1"/>
    </p:custDataLst>
    <p:extLst>
      <p:ext uri="{BB962C8B-B14F-4D97-AF65-F5344CB8AC3E}">
        <p14:creationId xmlns:p14="http://schemas.microsoft.com/office/powerpoint/2010/main" val="4167766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24FD7F-C435-4F32-A651-3A81383DFD8C}"/>
              </a:ext>
            </a:extLst>
          </p:cNvPr>
          <p:cNvSpPr>
            <a:spLocks noGrp="1"/>
          </p:cNvSpPr>
          <p:nvPr>
            <p:ph type="title"/>
          </p:nvPr>
        </p:nvSpPr>
        <p:spPr/>
        <p:txBody>
          <a:bodyPr/>
          <a:lstStyle/>
          <a:p>
            <a:r>
              <a:rPr lang="en-US" dirty="0">
                <a:solidFill>
                  <a:srgbClr val="263A7C"/>
                </a:solidFill>
              </a:rPr>
              <a:t>Behind</a:t>
            </a:r>
          </a:p>
        </p:txBody>
      </p:sp>
      <p:sp>
        <p:nvSpPr>
          <p:cNvPr id="7" name="Content Placeholder 1">
            <a:extLst>
              <a:ext uri="{FF2B5EF4-FFF2-40B4-BE49-F238E27FC236}">
                <a16:creationId xmlns:a16="http://schemas.microsoft.com/office/drawing/2014/main" id="{355813DC-B96C-4B4F-8044-C08B2098E1D4}"/>
              </a:ext>
            </a:extLst>
          </p:cNvPr>
          <p:cNvSpPr txBox="1">
            <a:spLocks/>
          </p:cNvSpPr>
          <p:nvPr/>
        </p:nvSpPr>
        <p:spPr>
          <a:xfrm>
            <a:off x="914400" y="4727448"/>
            <a:ext cx="75438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When being tailgated, stay to the right lane, slow down, and give the other driver plenty of chances to pass.  </a:t>
            </a:r>
          </a:p>
        </p:txBody>
      </p:sp>
      <p:pic>
        <p:nvPicPr>
          <p:cNvPr id="5" name="Picture 4">
            <a:extLst>
              <a:ext uri="{FF2B5EF4-FFF2-40B4-BE49-F238E27FC236}">
                <a16:creationId xmlns:a16="http://schemas.microsoft.com/office/drawing/2014/main" id="{D9F916C3-74B5-46A5-93D9-179B83B264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pic>
        <p:nvPicPr>
          <p:cNvPr id="6" name="Picture 5">
            <a:extLst>
              <a:ext uri="{FF2B5EF4-FFF2-40B4-BE49-F238E27FC236}">
                <a16:creationId xmlns:a16="http://schemas.microsoft.com/office/drawing/2014/main" id="{862C9308-6E1F-419B-89B0-EB24D125E2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3585571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D9EAE2A-11DE-4F63-955A-AC64B5FCA9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2532FB7B-D5D1-429A-B902-65B0BA43AB82}"/>
              </a:ext>
            </a:extLst>
          </p:cNvPr>
          <p:cNvSpPr/>
          <p:nvPr/>
        </p:nvSpPr>
        <p:spPr>
          <a:xfrm>
            <a:off x="4953000" y="0"/>
            <a:ext cx="4191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C18B06D9-8C31-4B44-AD40-4C0B1D593604}"/>
              </a:ext>
            </a:extLst>
          </p:cNvPr>
          <p:cNvSpPr>
            <a:spLocks noGrp="1"/>
          </p:cNvSpPr>
          <p:nvPr>
            <p:ph idx="1"/>
          </p:nvPr>
        </p:nvSpPr>
        <p:spPr>
          <a:xfrm>
            <a:off x="5105400" y="1371600"/>
            <a:ext cx="4038600" cy="3810000"/>
          </a:xfrm>
        </p:spPr>
        <p:txBody>
          <a:bodyPr/>
          <a:lstStyle/>
          <a:p>
            <a:r>
              <a:rPr lang="en-US" sz="3200" dirty="0">
                <a:solidFill>
                  <a:schemeClr val="tx1"/>
                </a:solidFill>
              </a:rPr>
              <a:t>Avoid quick changes</a:t>
            </a:r>
          </a:p>
          <a:p>
            <a:r>
              <a:rPr lang="en-US" sz="3200" dirty="0">
                <a:solidFill>
                  <a:schemeClr val="tx1"/>
                </a:solidFill>
              </a:rPr>
              <a:t>Increase your following distance</a:t>
            </a:r>
          </a:p>
          <a:p>
            <a:r>
              <a:rPr lang="en-US" sz="3200" dirty="0">
                <a:solidFill>
                  <a:schemeClr val="tx1"/>
                </a:solidFill>
              </a:rPr>
              <a:t>Don’t speed up</a:t>
            </a:r>
          </a:p>
          <a:p>
            <a:r>
              <a:rPr lang="en-US" sz="3200" dirty="0">
                <a:solidFill>
                  <a:schemeClr val="tx1"/>
                </a:solidFill>
              </a:rPr>
              <a:t>Avoid tricks</a:t>
            </a:r>
          </a:p>
        </p:txBody>
      </p:sp>
    </p:spTree>
    <p:custDataLst>
      <p:tags r:id="rId1"/>
    </p:custDataLst>
    <p:extLst>
      <p:ext uri="{BB962C8B-B14F-4D97-AF65-F5344CB8AC3E}">
        <p14:creationId xmlns:p14="http://schemas.microsoft.com/office/powerpoint/2010/main" val="1875216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97148F-B871-4199-A93E-0F7C3D77E179}"/>
              </a:ext>
            </a:extLst>
          </p:cNvPr>
          <p:cNvSpPr>
            <a:spLocks noGrp="1"/>
          </p:cNvSpPr>
          <p:nvPr>
            <p:ph type="title"/>
          </p:nvPr>
        </p:nvSpPr>
        <p:spPr/>
        <p:txBody>
          <a:bodyPr/>
          <a:lstStyle/>
          <a:p>
            <a:r>
              <a:rPr lang="en-US" dirty="0">
                <a:solidFill>
                  <a:srgbClr val="263A7C"/>
                </a:solidFill>
              </a:rPr>
              <a:t>To the Sides</a:t>
            </a:r>
          </a:p>
        </p:txBody>
      </p:sp>
      <p:pic>
        <p:nvPicPr>
          <p:cNvPr id="7" name="Picture 6">
            <a:extLst>
              <a:ext uri="{FF2B5EF4-FFF2-40B4-BE49-F238E27FC236}">
                <a16:creationId xmlns:a16="http://schemas.microsoft.com/office/drawing/2014/main" id="{A62AF3DF-522E-4C10-BCA0-49FF11149A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8" name="Content Placeholder 1">
            <a:extLst>
              <a:ext uri="{FF2B5EF4-FFF2-40B4-BE49-F238E27FC236}">
                <a16:creationId xmlns:a16="http://schemas.microsoft.com/office/drawing/2014/main" id="{A5BCC269-CB25-41C8-9A6A-E89421FF3CD3}"/>
              </a:ext>
            </a:extLst>
          </p:cNvPr>
          <p:cNvSpPr txBox="1">
            <a:spLocks/>
          </p:cNvSpPr>
          <p:nvPr/>
        </p:nvSpPr>
        <p:spPr>
          <a:xfrm>
            <a:off x="838200" y="4727448"/>
            <a:ext cx="8458200" cy="18559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Don’t hug the center line</a:t>
            </a:r>
          </a:p>
          <a:p>
            <a:r>
              <a:rPr lang="en-US" sz="3200" dirty="0"/>
              <a:t>Avoid hugging the right side of the road</a:t>
            </a:r>
          </a:p>
          <a:p>
            <a:r>
              <a:rPr lang="en-US" sz="3200" dirty="0"/>
              <a:t>Avoid travelling alongside other vehicles</a:t>
            </a:r>
          </a:p>
        </p:txBody>
      </p:sp>
      <p:pic>
        <p:nvPicPr>
          <p:cNvPr id="5" name="Picture 4">
            <a:extLst>
              <a:ext uri="{FF2B5EF4-FFF2-40B4-BE49-F238E27FC236}">
                <a16:creationId xmlns:a16="http://schemas.microsoft.com/office/drawing/2014/main" id="{557C4BD0-471C-41C8-BAB1-9E8D70F6EF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560995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C69B46-58E4-44C2-94B0-270D58D8CB15}"/>
              </a:ext>
            </a:extLst>
          </p:cNvPr>
          <p:cNvSpPr>
            <a:spLocks noGrp="1"/>
          </p:cNvSpPr>
          <p:nvPr>
            <p:ph type="title"/>
          </p:nvPr>
        </p:nvSpPr>
        <p:spPr/>
        <p:txBody>
          <a:bodyPr/>
          <a:lstStyle/>
          <a:p>
            <a:r>
              <a:rPr lang="en-US" dirty="0">
                <a:solidFill>
                  <a:srgbClr val="263A7C"/>
                </a:solidFill>
              </a:rPr>
              <a:t>Above</a:t>
            </a:r>
          </a:p>
        </p:txBody>
      </p:sp>
      <p:pic>
        <p:nvPicPr>
          <p:cNvPr id="8" name="Picture 7">
            <a:extLst>
              <a:ext uri="{FF2B5EF4-FFF2-40B4-BE49-F238E27FC236}">
                <a16:creationId xmlns:a16="http://schemas.microsoft.com/office/drawing/2014/main" id="{782C3880-13A1-466B-B083-E24E5F84C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9" name="Content Placeholder 1">
            <a:extLst>
              <a:ext uri="{FF2B5EF4-FFF2-40B4-BE49-F238E27FC236}">
                <a16:creationId xmlns:a16="http://schemas.microsoft.com/office/drawing/2014/main" id="{7C4129B8-983B-4394-9E73-F207AA65EF71}"/>
              </a:ext>
            </a:extLst>
          </p:cNvPr>
          <p:cNvSpPr txBox="1">
            <a:spLocks/>
          </p:cNvSpPr>
          <p:nvPr/>
        </p:nvSpPr>
        <p:spPr>
          <a:xfrm>
            <a:off x="685800" y="4727448"/>
            <a:ext cx="8153400" cy="2130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Adequate space above is needed to clear bridges, overpasses, trees, and powerlines. Never assume the heights posted on bridges and overpasses are correct.</a:t>
            </a:r>
          </a:p>
        </p:txBody>
      </p:sp>
      <p:pic>
        <p:nvPicPr>
          <p:cNvPr id="5" name="Picture 4">
            <a:extLst>
              <a:ext uri="{FF2B5EF4-FFF2-40B4-BE49-F238E27FC236}">
                <a16:creationId xmlns:a16="http://schemas.microsoft.com/office/drawing/2014/main" id="{229D75F1-DB64-45C2-9F82-10F25217C7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3897236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C2CCD2AD-C505-42B1-8AC6-EF03AD85FFF4}"/>
              </a:ext>
            </a:extLst>
          </p:cNvPr>
          <p:cNvSpPr txBox="1">
            <a:spLocks/>
          </p:cNvSpPr>
          <p:nvPr/>
        </p:nvSpPr>
        <p:spPr>
          <a:xfrm>
            <a:off x="543232" y="0"/>
            <a:ext cx="2199968" cy="2286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b="1" dirty="0">
                <a:solidFill>
                  <a:srgbClr val="263A7C"/>
                </a:solidFill>
              </a:rPr>
              <a:t>G</a:t>
            </a:r>
            <a:r>
              <a:rPr lang="en-US" sz="3200" dirty="0"/>
              <a:t>et</a:t>
            </a:r>
            <a:br>
              <a:rPr lang="en-US" sz="3200" dirty="0"/>
            </a:br>
            <a:r>
              <a:rPr lang="en-US" sz="3200" b="1" dirty="0">
                <a:solidFill>
                  <a:srgbClr val="263A7C"/>
                </a:solidFill>
              </a:rPr>
              <a:t>O</a:t>
            </a:r>
            <a:r>
              <a:rPr lang="en-US" sz="3200" dirty="0"/>
              <a:t>ut</a:t>
            </a:r>
            <a:br>
              <a:rPr lang="en-US" sz="3200" dirty="0"/>
            </a:br>
            <a:r>
              <a:rPr lang="en-US" sz="3200" b="1" dirty="0">
                <a:solidFill>
                  <a:srgbClr val="263A7C"/>
                </a:solidFill>
              </a:rPr>
              <a:t>A</a:t>
            </a:r>
            <a:r>
              <a:rPr lang="en-US" sz="3200" dirty="0"/>
              <a:t>nd</a:t>
            </a:r>
            <a:br>
              <a:rPr lang="en-US" sz="3200" dirty="0"/>
            </a:br>
            <a:r>
              <a:rPr lang="en-US" sz="3200" b="1" dirty="0">
                <a:solidFill>
                  <a:srgbClr val="263A7C"/>
                </a:solidFill>
              </a:rPr>
              <a:t>L</a:t>
            </a:r>
            <a:r>
              <a:rPr lang="en-US" sz="3200" dirty="0"/>
              <a:t>ook</a:t>
            </a:r>
          </a:p>
        </p:txBody>
      </p:sp>
    </p:spTree>
    <p:custDataLst>
      <p:tags r:id="rId1"/>
    </p:custDataLst>
    <p:extLst>
      <p:ext uri="{BB962C8B-B14F-4D97-AF65-F5344CB8AC3E}">
        <p14:creationId xmlns:p14="http://schemas.microsoft.com/office/powerpoint/2010/main" val="2309575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8464E8-86AC-4CBF-BB08-D1C8281A2872}"/>
              </a:ext>
            </a:extLst>
          </p:cNvPr>
          <p:cNvSpPr txBox="1">
            <a:spLocks/>
          </p:cNvSpPr>
          <p:nvPr/>
        </p:nvSpPr>
        <p:spPr>
          <a:xfrm>
            <a:off x="3962400" y="4876800"/>
            <a:ext cx="5029200" cy="2743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800" dirty="0">
                <a:solidFill>
                  <a:schemeClr val="bg1"/>
                </a:solidFill>
              </a:rPr>
              <a:t>A GPS designed for professional truck drivers can provide information on low overpasses and bridges.</a:t>
            </a:r>
          </a:p>
        </p:txBody>
      </p:sp>
    </p:spTree>
    <p:custDataLst>
      <p:tags r:id="rId1"/>
    </p:custDataLst>
    <p:extLst>
      <p:ext uri="{BB962C8B-B14F-4D97-AF65-F5344CB8AC3E}">
        <p14:creationId xmlns:p14="http://schemas.microsoft.com/office/powerpoint/2010/main" val="3932440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7EB2CF-DCB5-49F3-8D09-E605CC8FB751}"/>
              </a:ext>
            </a:extLst>
          </p:cNvPr>
          <p:cNvSpPr>
            <a:spLocks noGrp="1"/>
          </p:cNvSpPr>
          <p:nvPr>
            <p:ph type="title"/>
          </p:nvPr>
        </p:nvSpPr>
        <p:spPr/>
        <p:txBody>
          <a:bodyPr/>
          <a:lstStyle/>
          <a:p>
            <a:r>
              <a:rPr lang="en-US" dirty="0">
                <a:solidFill>
                  <a:srgbClr val="263A7C"/>
                </a:solidFill>
              </a:rPr>
              <a:t>Below</a:t>
            </a:r>
          </a:p>
        </p:txBody>
      </p:sp>
      <p:pic>
        <p:nvPicPr>
          <p:cNvPr id="7" name="Picture 6">
            <a:extLst>
              <a:ext uri="{FF2B5EF4-FFF2-40B4-BE49-F238E27FC236}">
                <a16:creationId xmlns:a16="http://schemas.microsoft.com/office/drawing/2014/main" id="{5B409B40-F492-4A23-B6CA-F692EFCD9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8" name="Content Placeholder 1">
            <a:extLst>
              <a:ext uri="{FF2B5EF4-FFF2-40B4-BE49-F238E27FC236}">
                <a16:creationId xmlns:a16="http://schemas.microsoft.com/office/drawing/2014/main" id="{07B3B078-BD9E-4E76-82E9-78A93CE18353}"/>
              </a:ext>
            </a:extLst>
          </p:cNvPr>
          <p:cNvSpPr txBox="1">
            <a:spLocks/>
          </p:cNvSpPr>
          <p:nvPr/>
        </p:nvSpPr>
        <p:spPr>
          <a:xfrm>
            <a:off x="715296" y="4727448"/>
            <a:ext cx="77724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Driveways, railroad tracks, dirt roads, and unpaved lots can be a challenge. Slow and steady is the rule in these cases. </a:t>
            </a:r>
          </a:p>
        </p:txBody>
      </p:sp>
      <p:pic>
        <p:nvPicPr>
          <p:cNvPr id="5" name="Picture 4">
            <a:extLst>
              <a:ext uri="{FF2B5EF4-FFF2-40B4-BE49-F238E27FC236}">
                <a16:creationId xmlns:a16="http://schemas.microsoft.com/office/drawing/2014/main" id="{6F9FFF0C-C90D-4F05-AEFF-5170575E03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4200950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B9928C-7DFC-483F-9254-C90F2AFF5CA9}"/>
              </a:ext>
            </a:extLst>
          </p:cNvPr>
          <p:cNvSpPr>
            <a:spLocks noGrp="1"/>
          </p:cNvSpPr>
          <p:nvPr>
            <p:ph type="title"/>
          </p:nvPr>
        </p:nvSpPr>
        <p:spPr>
          <a:xfrm>
            <a:off x="0" y="1143000"/>
            <a:ext cx="9144000" cy="1143000"/>
          </a:xfrm>
          <a:solidFill>
            <a:schemeClr val="bg1">
              <a:alpha val="70000"/>
            </a:schemeClr>
          </a:solidFill>
          <a:effectLst/>
        </p:spPr>
        <p:txBody>
          <a:bodyPr/>
          <a:lstStyle/>
          <a:p>
            <a:r>
              <a:rPr lang="en-US" dirty="0">
                <a:solidFill>
                  <a:srgbClr val="263A7C"/>
                </a:solidFill>
              </a:rPr>
              <a:t>Turning Space</a:t>
            </a:r>
          </a:p>
        </p:txBody>
      </p:sp>
    </p:spTree>
    <p:custDataLst>
      <p:tags r:id="rId1"/>
    </p:custDataLst>
    <p:extLst>
      <p:ext uri="{BB962C8B-B14F-4D97-AF65-F5344CB8AC3E}">
        <p14:creationId xmlns:p14="http://schemas.microsoft.com/office/powerpoint/2010/main" val="3830225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E11CDD-2905-45D7-93A1-5FD24F02AC01}"/>
              </a:ext>
            </a:extLst>
          </p:cNvPr>
          <p:cNvSpPr>
            <a:spLocks noGrp="1"/>
          </p:cNvSpPr>
          <p:nvPr>
            <p:ph idx="1"/>
          </p:nvPr>
        </p:nvSpPr>
        <p:spPr>
          <a:xfrm>
            <a:off x="457200" y="5715000"/>
            <a:ext cx="8229600" cy="1219200"/>
          </a:xfrm>
        </p:spPr>
        <p:txBody>
          <a:bodyPr/>
          <a:lstStyle/>
          <a:p>
            <a:pPr marL="0" indent="0" algn="ctr">
              <a:buNone/>
            </a:pPr>
            <a:r>
              <a:rPr lang="en-US" sz="2800" dirty="0"/>
              <a:t>CMVs run the risk of hitting other vehicles or objects every time they turn.</a:t>
            </a:r>
          </a:p>
          <a:p>
            <a:pPr marL="0" indent="0">
              <a:buNone/>
            </a:pPr>
            <a:endParaRPr lang="en-US" sz="2800" dirty="0"/>
          </a:p>
        </p:txBody>
      </p:sp>
    </p:spTree>
    <p:custDataLst>
      <p:tags r:id="rId1"/>
    </p:custDataLst>
    <p:extLst>
      <p:ext uri="{BB962C8B-B14F-4D97-AF65-F5344CB8AC3E}">
        <p14:creationId xmlns:p14="http://schemas.microsoft.com/office/powerpoint/2010/main" val="2311003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81B8AA-34FB-4218-AA41-3229FAD97D01}"/>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2">
            <a:extLst>
              <a:ext uri="{FF2B5EF4-FFF2-40B4-BE49-F238E27FC236}">
                <a16:creationId xmlns:a16="http://schemas.microsoft.com/office/drawing/2014/main" id="{88EC9E2C-ABC8-4D16-8CB9-0FDCF35F33C4}"/>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Right Turns</a:t>
            </a:r>
          </a:p>
        </p:txBody>
      </p:sp>
    </p:spTree>
    <p:custDataLst>
      <p:tags r:id="rId1"/>
    </p:custDataLst>
    <p:extLst>
      <p:ext uri="{BB962C8B-B14F-4D97-AF65-F5344CB8AC3E}">
        <p14:creationId xmlns:p14="http://schemas.microsoft.com/office/powerpoint/2010/main" val="2838009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5AF601-2E46-4892-9631-C947008E385F}"/>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2">
            <a:extLst>
              <a:ext uri="{FF2B5EF4-FFF2-40B4-BE49-F238E27FC236}">
                <a16:creationId xmlns:a16="http://schemas.microsoft.com/office/drawing/2014/main" id="{C4CE5B4B-319C-4E2B-BCF6-8F140A87043B}"/>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Left Turns</a:t>
            </a:r>
          </a:p>
        </p:txBody>
      </p:sp>
    </p:spTree>
    <p:custDataLst>
      <p:tags r:id="rId1"/>
    </p:custDataLst>
    <p:extLst>
      <p:ext uri="{BB962C8B-B14F-4D97-AF65-F5344CB8AC3E}">
        <p14:creationId xmlns:p14="http://schemas.microsoft.com/office/powerpoint/2010/main" val="1824056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6E000D0-2D73-419A-943F-1C5C0AC75E29}"/>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2">
            <a:extLst>
              <a:ext uri="{FF2B5EF4-FFF2-40B4-BE49-F238E27FC236}">
                <a16:creationId xmlns:a16="http://schemas.microsoft.com/office/drawing/2014/main" id="{2A1D2246-7F7D-4AF0-9217-1FC7C6E4F82D}"/>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Roundabouts</a:t>
            </a:r>
          </a:p>
        </p:txBody>
      </p:sp>
    </p:spTree>
    <p:custDataLst>
      <p:tags r:id="rId1"/>
    </p:custDataLst>
    <p:extLst>
      <p:ext uri="{BB962C8B-B14F-4D97-AF65-F5344CB8AC3E}">
        <p14:creationId xmlns:p14="http://schemas.microsoft.com/office/powerpoint/2010/main" val="3630697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98A069-8B6E-495A-858C-1394AB36F8DB}"/>
              </a:ext>
            </a:extLst>
          </p:cNvPr>
          <p:cNvSpPr>
            <a:spLocks noGrp="1"/>
          </p:cNvSpPr>
          <p:nvPr>
            <p:ph type="title"/>
          </p:nvPr>
        </p:nvSpPr>
        <p:spPr>
          <a:xfrm>
            <a:off x="0" y="1143000"/>
            <a:ext cx="9144000" cy="1143000"/>
          </a:xfrm>
          <a:solidFill>
            <a:schemeClr val="bg1">
              <a:alpha val="80000"/>
            </a:schemeClr>
          </a:solidFill>
          <a:effectLst/>
        </p:spPr>
        <p:txBody>
          <a:bodyPr>
            <a:normAutofit fontScale="90000"/>
          </a:bodyPr>
          <a:lstStyle/>
          <a:p>
            <a:r>
              <a:rPr lang="en-US" dirty="0">
                <a:solidFill>
                  <a:srgbClr val="263A7C"/>
                </a:solidFill>
              </a:rPr>
              <a:t>Space When Crossing</a:t>
            </a:r>
            <a:br>
              <a:rPr lang="en-US" dirty="0">
                <a:solidFill>
                  <a:srgbClr val="263A7C"/>
                </a:solidFill>
              </a:rPr>
            </a:br>
            <a:r>
              <a:rPr lang="en-US" dirty="0">
                <a:solidFill>
                  <a:srgbClr val="263A7C"/>
                </a:solidFill>
              </a:rPr>
              <a:t>and Entering Traffic</a:t>
            </a:r>
          </a:p>
        </p:txBody>
      </p:sp>
      <p:pic>
        <p:nvPicPr>
          <p:cNvPr id="4" name="Picture 3">
            <a:extLst>
              <a:ext uri="{FF2B5EF4-FFF2-40B4-BE49-F238E27FC236}">
                <a16:creationId xmlns:a16="http://schemas.microsoft.com/office/drawing/2014/main" id="{2AF0F41C-6D7B-4ED7-9160-A46FD6B759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241234"/>
            <a:ext cx="914400" cy="914400"/>
          </a:xfrm>
          <a:prstGeom prst="rect">
            <a:avLst/>
          </a:prstGeom>
        </p:spPr>
      </p:pic>
    </p:spTree>
    <p:custDataLst>
      <p:tags r:id="rId1"/>
    </p:custDataLst>
    <p:extLst>
      <p:ext uri="{BB962C8B-B14F-4D97-AF65-F5344CB8AC3E}">
        <p14:creationId xmlns:p14="http://schemas.microsoft.com/office/powerpoint/2010/main" val="1572469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6BEB35-C0F0-4D56-B866-A9D82E17D69B}"/>
              </a:ext>
            </a:extLst>
          </p:cNvPr>
          <p:cNvSpPr txBox="1"/>
          <p:nvPr/>
        </p:nvSpPr>
        <p:spPr>
          <a:xfrm>
            <a:off x="76200" y="5181600"/>
            <a:ext cx="5257800" cy="1384995"/>
          </a:xfrm>
          <a:prstGeom prst="rect">
            <a:avLst/>
          </a:prstGeom>
          <a:noFill/>
        </p:spPr>
        <p:txBody>
          <a:bodyPr wrap="square" rtlCol="0">
            <a:spAutoFit/>
          </a:bodyPr>
          <a:lstStyle/>
          <a:p>
            <a:r>
              <a:rPr lang="en-US" sz="2800" dirty="0">
                <a:solidFill>
                  <a:schemeClr val="bg1"/>
                </a:solidFill>
              </a:rPr>
              <a:t>You will need a larger gap to enter traffic than you would in your personal vehicle. </a:t>
            </a:r>
          </a:p>
        </p:txBody>
      </p:sp>
    </p:spTree>
    <p:custDataLst>
      <p:tags r:id="rId1"/>
    </p:custDataLst>
    <p:extLst>
      <p:ext uri="{BB962C8B-B14F-4D97-AF65-F5344CB8AC3E}">
        <p14:creationId xmlns:p14="http://schemas.microsoft.com/office/powerpoint/2010/main" val="539381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84FA4AC-8D8C-4C9E-96BF-2B507758C731}"/>
              </a:ext>
            </a:extLst>
          </p:cNvPr>
          <p:cNvSpPr txBox="1"/>
          <p:nvPr/>
        </p:nvSpPr>
        <p:spPr>
          <a:xfrm>
            <a:off x="0" y="0"/>
            <a:ext cx="5257800" cy="954107"/>
          </a:xfrm>
          <a:prstGeom prst="rect">
            <a:avLst/>
          </a:prstGeom>
          <a:noFill/>
        </p:spPr>
        <p:txBody>
          <a:bodyPr wrap="square" rtlCol="0">
            <a:spAutoFit/>
          </a:bodyPr>
          <a:lstStyle/>
          <a:p>
            <a:r>
              <a:rPr lang="en-US" sz="2800" dirty="0">
                <a:solidFill>
                  <a:schemeClr val="bg1"/>
                </a:solidFill>
              </a:rPr>
              <a:t>It can take seven to 15 seconds to clear an intersection. </a:t>
            </a:r>
          </a:p>
        </p:txBody>
      </p:sp>
      <p:pic>
        <p:nvPicPr>
          <p:cNvPr id="3" name="Picture 2">
            <a:extLst>
              <a:ext uri="{FF2B5EF4-FFF2-40B4-BE49-F238E27FC236}">
                <a16:creationId xmlns:a16="http://schemas.microsoft.com/office/drawing/2014/main" id="{8298C12D-8E07-4B02-80CD-7CDCA9DE2C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7200" y="152400"/>
            <a:ext cx="914400" cy="914400"/>
          </a:xfrm>
          <a:prstGeom prst="rect">
            <a:avLst/>
          </a:prstGeom>
        </p:spPr>
      </p:pic>
    </p:spTree>
    <p:custDataLst>
      <p:tags r:id="rId1"/>
    </p:custDataLst>
    <p:extLst>
      <p:ext uri="{BB962C8B-B14F-4D97-AF65-F5344CB8AC3E}">
        <p14:creationId xmlns:p14="http://schemas.microsoft.com/office/powerpoint/2010/main" val="2328425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a:xfrm>
            <a:off x="-14748" y="1143000"/>
            <a:ext cx="9144000" cy="1143000"/>
          </a:xfrm>
          <a:solidFill>
            <a:schemeClr val="bg1">
              <a:alpha val="80000"/>
            </a:schemeClr>
          </a:solidFill>
          <a:effectLst/>
        </p:spPr>
        <p:txBody>
          <a:bodyPr/>
          <a:lstStyle/>
          <a:p>
            <a:r>
              <a:rPr lang="en-US" dirty="0">
                <a:solidFill>
                  <a:srgbClr val="263A7C"/>
                </a:solidFill>
              </a:rPr>
              <a:t>Distracted Drivers</a:t>
            </a:r>
          </a:p>
        </p:txBody>
      </p:sp>
    </p:spTree>
    <p:custDataLst>
      <p:tags r:id="rId1"/>
    </p:custDataLst>
    <p:extLst>
      <p:ext uri="{BB962C8B-B14F-4D97-AF65-F5344CB8AC3E}">
        <p14:creationId xmlns:p14="http://schemas.microsoft.com/office/powerpoint/2010/main" val="2701508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EE63A01-35B5-436F-AE26-D3753C10D170}"/>
              </a:ext>
            </a:extLst>
          </p:cNvPr>
          <p:cNvSpPr/>
          <p:nvPr/>
        </p:nvSpPr>
        <p:spPr>
          <a:xfrm>
            <a:off x="5562600" y="0"/>
            <a:ext cx="35814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30A53BC7-E59C-4758-933A-0A362EBF8957}"/>
              </a:ext>
            </a:extLst>
          </p:cNvPr>
          <p:cNvSpPr txBox="1"/>
          <p:nvPr/>
        </p:nvSpPr>
        <p:spPr>
          <a:xfrm>
            <a:off x="5791200" y="533400"/>
            <a:ext cx="3200400" cy="4832092"/>
          </a:xfrm>
          <a:prstGeom prst="rect">
            <a:avLst/>
          </a:prstGeom>
          <a:noFill/>
        </p:spPr>
        <p:txBody>
          <a:bodyPr wrap="square" rtlCol="0">
            <a:spAutoFit/>
          </a:bodyPr>
          <a:lstStyle/>
          <a:p>
            <a:pPr algn="ctr"/>
            <a:r>
              <a:rPr lang="en-US" sz="2800" dirty="0"/>
              <a:t>Distracted drivers make a </a:t>
            </a:r>
            <a:r>
              <a:rPr lang="en-US" sz="2800" i="1" dirty="0"/>
              <a:t>conscious</a:t>
            </a:r>
            <a:r>
              <a:rPr lang="en-US" sz="2800" dirty="0"/>
              <a:t> choice to distract themselves </a:t>
            </a:r>
            <a:br>
              <a:rPr lang="en-US" sz="2800" dirty="0"/>
            </a:br>
            <a:r>
              <a:rPr lang="en-US" sz="2800" dirty="0"/>
              <a:t>from driving. </a:t>
            </a:r>
          </a:p>
          <a:p>
            <a:pPr algn="ctr"/>
            <a:endParaRPr lang="en-US" sz="2800" dirty="0"/>
          </a:p>
          <a:p>
            <a:pPr algn="ctr"/>
            <a:r>
              <a:rPr lang="en-US" sz="2800" dirty="0"/>
              <a:t>It important for you to </a:t>
            </a:r>
            <a:r>
              <a:rPr lang="en-US" sz="2800" i="1" dirty="0"/>
              <a:t>be aware of the unfocused drivers around you</a:t>
            </a:r>
            <a:r>
              <a:rPr lang="en-US" sz="2800" dirty="0"/>
              <a:t>.</a:t>
            </a:r>
          </a:p>
          <a:p>
            <a:pPr algn="ctr"/>
            <a:endParaRPr lang="en-US" sz="2800" dirty="0"/>
          </a:p>
        </p:txBody>
      </p:sp>
    </p:spTree>
    <p:custDataLst>
      <p:tags r:id="rId1"/>
    </p:custDataLst>
    <p:extLst>
      <p:ext uri="{BB962C8B-B14F-4D97-AF65-F5344CB8AC3E}">
        <p14:creationId xmlns:p14="http://schemas.microsoft.com/office/powerpoint/2010/main" val="4230784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8028E2-2338-4657-89B6-E98F369A418B}"/>
              </a:ext>
            </a:extLst>
          </p:cNvPr>
          <p:cNvSpPr>
            <a:spLocks noGrp="1"/>
          </p:cNvSpPr>
          <p:nvPr>
            <p:ph type="title"/>
          </p:nvPr>
        </p:nvSpPr>
        <p:spPr/>
        <p:txBody>
          <a:bodyPr/>
          <a:lstStyle/>
          <a:p>
            <a:r>
              <a:rPr lang="en-US" dirty="0">
                <a:solidFill>
                  <a:srgbClr val="263A7C"/>
                </a:solidFill>
              </a:rPr>
              <a:t>How to Spot a Distracted Driver</a:t>
            </a:r>
          </a:p>
        </p:txBody>
      </p:sp>
      <p:pic>
        <p:nvPicPr>
          <p:cNvPr id="10" name="Picture 9">
            <a:extLst>
              <a:ext uri="{FF2B5EF4-FFF2-40B4-BE49-F238E27FC236}">
                <a16:creationId xmlns:a16="http://schemas.microsoft.com/office/drawing/2014/main" id="{1B82996C-ACB3-4BA7-B3EC-AF38723DA7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C07AB142-6FBD-4691-A9BE-BA252365C903}"/>
              </a:ext>
            </a:extLst>
          </p:cNvPr>
          <p:cNvSpPr txBox="1">
            <a:spLocks/>
          </p:cNvSpPr>
          <p:nvPr/>
        </p:nvSpPr>
        <p:spPr>
          <a:xfrm>
            <a:off x="762000" y="4727448"/>
            <a:ext cx="77724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You can spot a distracted driver from a distance by the movement of their vehicle. </a:t>
            </a:r>
          </a:p>
        </p:txBody>
      </p:sp>
    </p:spTree>
    <p:custDataLst>
      <p:tags r:id="rId1"/>
    </p:custDataLst>
    <p:extLst>
      <p:ext uri="{BB962C8B-B14F-4D97-AF65-F5344CB8AC3E}">
        <p14:creationId xmlns:p14="http://schemas.microsoft.com/office/powerpoint/2010/main" val="3100504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815BCE-0558-4769-9B8E-C724C7FCC85E}"/>
              </a:ext>
            </a:extLst>
          </p:cNvPr>
          <p:cNvSpPr>
            <a:spLocks noGrp="1"/>
          </p:cNvSpPr>
          <p:nvPr>
            <p:ph type="title"/>
          </p:nvPr>
        </p:nvSpPr>
        <p:spPr>
          <a:xfrm>
            <a:off x="0" y="274638"/>
            <a:ext cx="9144000" cy="1143000"/>
          </a:xfrm>
        </p:spPr>
        <p:txBody>
          <a:bodyPr>
            <a:normAutofit fontScale="90000"/>
          </a:bodyPr>
          <a:lstStyle/>
          <a:p>
            <a:r>
              <a:rPr lang="en-US" dirty="0">
                <a:solidFill>
                  <a:srgbClr val="263A7C"/>
                </a:solidFill>
              </a:rPr>
              <a:t>How to Respond to Distracted Drivers</a:t>
            </a:r>
          </a:p>
        </p:txBody>
      </p:sp>
      <p:pic>
        <p:nvPicPr>
          <p:cNvPr id="12" name="Picture 11">
            <a:extLst>
              <a:ext uri="{FF2B5EF4-FFF2-40B4-BE49-F238E27FC236}">
                <a16:creationId xmlns:a16="http://schemas.microsoft.com/office/drawing/2014/main" id="{B0170655-9687-494C-8C89-773E53C3E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3" name="Content Placeholder 1">
            <a:extLst>
              <a:ext uri="{FF2B5EF4-FFF2-40B4-BE49-F238E27FC236}">
                <a16:creationId xmlns:a16="http://schemas.microsoft.com/office/drawing/2014/main" id="{ABFCFC7F-4669-43AE-A205-30BD61A5B33E}"/>
              </a:ext>
            </a:extLst>
          </p:cNvPr>
          <p:cNvSpPr txBox="1">
            <a:spLocks/>
          </p:cNvSpPr>
          <p:nvPr/>
        </p:nvSpPr>
        <p:spPr>
          <a:xfrm>
            <a:off x="762000" y="4727448"/>
            <a:ext cx="7588441" cy="2054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If you spot a distracted driver behind you, move into the right lane to increase the likelihood they will pass you by without incident. </a:t>
            </a:r>
          </a:p>
        </p:txBody>
      </p:sp>
    </p:spTree>
    <p:custDataLst>
      <p:tags r:id="rId1"/>
    </p:custDataLst>
    <p:extLst>
      <p:ext uri="{BB962C8B-B14F-4D97-AF65-F5344CB8AC3E}">
        <p14:creationId xmlns:p14="http://schemas.microsoft.com/office/powerpoint/2010/main" val="3139993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D6233F-A77A-4C5C-91A8-25C0D4674644}"/>
              </a:ext>
            </a:extLst>
          </p:cNvPr>
          <p:cNvSpPr>
            <a:spLocks noGrp="1"/>
          </p:cNvSpPr>
          <p:nvPr>
            <p:ph idx="1"/>
          </p:nvPr>
        </p:nvSpPr>
        <p:spPr/>
        <p:txBody>
          <a:bodyPr/>
          <a:lstStyle/>
          <a:p>
            <a:pPr marL="0" indent="0">
              <a:buNone/>
            </a:pPr>
            <a:r>
              <a:rPr lang="en-US" dirty="0"/>
              <a:t>You should now be able to:</a:t>
            </a:r>
          </a:p>
          <a:p>
            <a:pPr marL="457200" lvl="0" indent="-457200">
              <a:buFont typeface="+mj-lt"/>
              <a:buAutoNum type="arabicPeriod"/>
            </a:pPr>
            <a:r>
              <a:rPr lang="en-US" dirty="0"/>
              <a:t>Explain the importance of proper space management </a:t>
            </a:r>
          </a:p>
          <a:p>
            <a:pPr marL="457200" lvl="0" indent="-457200">
              <a:buFont typeface="+mj-lt"/>
              <a:buAutoNum type="arabicPeriod"/>
            </a:pPr>
            <a:r>
              <a:rPr lang="en-US" dirty="0"/>
              <a:t>Describe how to maintain an appropriate cushion of space </a:t>
            </a:r>
          </a:p>
          <a:p>
            <a:pPr marL="457200" lvl="0" indent="-457200">
              <a:buFont typeface="+mj-lt"/>
              <a:buAutoNum type="arabicPeriod"/>
            </a:pPr>
            <a:r>
              <a:rPr lang="en-US" dirty="0"/>
              <a:t>Discuss how to safely execute a right and left turn in a tractor-trailer </a:t>
            </a:r>
          </a:p>
          <a:p>
            <a:pPr marL="457200" lvl="0" indent="-457200">
              <a:buFont typeface="+mj-lt"/>
              <a:buAutoNum type="arabicPeriod"/>
            </a:pPr>
            <a:r>
              <a:rPr lang="en-US" dirty="0"/>
              <a:t>Recognize the signs of distracted drivers and identify how to manage them appropriately </a:t>
            </a:r>
          </a:p>
        </p:txBody>
      </p:sp>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a:xfrm>
            <a:off x="762000" y="274638"/>
            <a:ext cx="7924800" cy="1143000"/>
          </a:xfrm>
        </p:spPr>
        <p:txBody>
          <a:bodyPr>
            <a:normAutofit/>
          </a:bodyPr>
          <a:lstStyle/>
          <a:p>
            <a:r>
              <a:rPr lang="en-US" dirty="0">
                <a:solidFill>
                  <a:srgbClr val="263A7C"/>
                </a:solidFill>
              </a:rPr>
              <a:t>Objectives Review</a:t>
            </a:r>
          </a:p>
        </p:txBody>
      </p:sp>
      <p:sp>
        <p:nvSpPr>
          <p:cNvPr id="4" name="TextBox 3">
            <a:extLst>
              <a:ext uri="{FF2B5EF4-FFF2-40B4-BE49-F238E27FC236}">
                <a16:creationId xmlns:a16="http://schemas.microsoft.com/office/drawing/2014/main" id="{8DD61638-F036-41C0-B9C9-88295C5C7EE6}"/>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7FEFEF90-F6DB-40EF-8159-338CE0B982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pic>
        <p:nvPicPr>
          <p:cNvPr id="7" name="Picture 6">
            <a:extLst>
              <a:ext uri="{FF2B5EF4-FFF2-40B4-BE49-F238E27FC236}">
                <a16:creationId xmlns:a16="http://schemas.microsoft.com/office/drawing/2014/main" id="{EC062A63-F635-47DC-B89E-FA4CA767C4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82880"/>
            <a:ext cx="914400" cy="914400"/>
          </a:xfrm>
          <a:prstGeom prst="rect">
            <a:avLst/>
          </a:prstGeom>
        </p:spPr>
      </p:pic>
    </p:spTree>
    <p:custDataLst>
      <p:tags r:id="rId1"/>
    </p:custDataLst>
    <p:extLst>
      <p:ext uri="{BB962C8B-B14F-4D97-AF65-F5344CB8AC3E}">
        <p14:creationId xmlns:p14="http://schemas.microsoft.com/office/powerpoint/2010/main" val="39044670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COUNT" val="30"/>
  <p:tag name="ARTICULATE_PROJECT_OPEN" val="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TotalTime>
  <Words>4742</Words>
  <Application>Microsoft Office PowerPoint</Application>
  <PresentationFormat>On-screen Show (4:3)</PresentationFormat>
  <Paragraphs>338</Paragraphs>
  <Slides>30</Slides>
  <Notes>28</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PowerPoint® Instructions</vt:lpstr>
      <vt:lpstr>PowerPoint Presentation</vt:lpstr>
      <vt:lpstr>Space Management</vt:lpstr>
      <vt:lpstr>Introduction</vt:lpstr>
      <vt:lpstr>Objectives</vt:lpstr>
      <vt:lpstr>Managing Space</vt:lpstr>
      <vt:lpstr>PowerPoint Presentation</vt:lpstr>
      <vt:lpstr>Ahead</vt:lpstr>
      <vt:lpstr>PowerPoint Presentation</vt:lpstr>
      <vt:lpstr>PowerPoint Presentation</vt:lpstr>
      <vt:lpstr>Behind</vt:lpstr>
      <vt:lpstr>PowerPoint Presentation</vt:lpstr>
      <vt:lpstr>To the Sides</vt:lpstr>
      <vt:lpstr>Above</vt:lpstr>
      <vt:lpstr>PowerPoint Presentation</vt:lpstr>
      <vt:lpstr>PowerPoint Presentation</vt:lpstr>
      <vt:lpstr>Below</vt:lpstr>
      <vt:lpstr>Turning Space</vt:lpstr>
      <vt:lpstr>PowerPoint Presentation</vt:lpstr>
      <vt:lpstr>PowerPoint Presentation</vt:lpstr>
      <vt:lpstr>PowerPoint Presentation</vt:lpstr>
      <vt:lpstr>PowerPoint Presentation</vt:lpstr>
      <vt:lpstr>Space When Crossing and Entering Traffic</vt:lpstr>
      <vt:lpstr>PowerPoint Presentation</vt:lpstr>
      <vt:lpstr>PowerPoint Presentation</vt:lpstr>
      <vt:lpstr>Distracted Drivers</vt:lpstr>
      <vt:lpstr>PowerPoint Presentation</vt:lpstr>
      <vt:lpstr>How to Spot a Distracted Driver</vt:lpstr>
      <vt:lpstr>How to Respond to Distracted Drivers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88</cp:revision>
  <dcterms:created xsi:type="dcterms:W3CDTF">2016-04-05T19:25:42Z</dcterms:created>
  <dcterms:modified xsi:type="dcterms:W3CDTF">2019-05-13T14:55:28Z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