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39A2-96E2-F744-856E-91A826A0A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19ED9-4C76-CA4D-B9DA-D2E085FCC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4C2A-73C0-1241-AB88-E6A33D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2D7C0-98BD-E44F-B35E-CB085E8B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5527-1F9B-3E40-8C53-02121B61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9340-5D6D-0C4A-9C14-00767C29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C1433-BBBF-A340-8B8A-C15B3966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A30C-9DAC-E74B-9125-45D333E9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92C81-0FC2-A442-ADB3-DC85DB62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1730-00AE-FB4B-9905-E39F92E9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8D187-481C-4E46-8AD2-E82E0290E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776F3-FDFD-F04D-964A-1046FF194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CBDC-55AD-B34E-8F53-0820009B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B4345-D3CB-2745-AE25-6C1A0EC3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99D7-9625-5E41-8CFA-3AE37B66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8A26-6FB0-984A-8B42-CDB36243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B117-6237-9A43-B7DB-AF10CF67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824F-5223-354B-AB2A-4572E147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879F9-E389-9D49-BBFA-A3320934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3060-C5A7-144C-9D26-90DDF4EE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E468-F678-0349-A2C1-D417E34D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80AC1-7AC3-2741-96AD-29EA30CF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C6C4-20AD-3244-876F-2C6F156F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BC9E-0BC3-0648-9A6B-E60E155D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6C54-80B5-3943-B410-1D7FC2B9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3579-F233-5244-AF69-2E46C7AC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EF02-ABE3-1F42-9BB4-1DB35BA5F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79736-45CF-9446-9FD4-F18A0ECC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CFF7C-0415-AB43-A513-93D0AC58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701C-32F1-134A-A14E-446307E4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FDAC0-6048-804E-BDD0-07E8EC5D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6D5F-2558-984E-B2A7-0B3FB978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6BC70-C973-BA48-BF0E-4452EEC01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45A8-5651-E048-A4FD-C28A0D89B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F27A1-5F4B-894D-A273-A52F6C384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C99D1-9171-4B40-A51C-0029AE64D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C7F7F-8F5B-7D44-812F-12A7064A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64004-942B-B146-AE60-24AE805C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17A78-7E24-D145-8C5A-0E38411E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EC7F-0E8F-FB4F-92CA-EBF1EF53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0494F-9873-4F4E-B58B-BF9B87B8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A826B-5DFA-634E-9B24-63FFBBD1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63F5E-B7E5-4A44-BF45-30B15E94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DC49C-ECC0-A944-909B-DB84A62C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04918-83D2-AE42-AD6E-CDED13C6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7057-76EF-9549-9DF2-CFA3D7F6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B3CA-6721-A441-AAD4-F584EEC0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2305-2BF9-2348-8F50-C05F07F8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6F234-2118-C94E-B660-B2A766CDD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90BB-3C26-9B47-80D2-7949E4B9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73AEA-16F3-E349-A13D-C582AEAC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C265-82BA-294C-ACA7-AB8F1AD4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5778-014B-104E-9E6B-8BF078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74136-9EB3-C24B-8028-F6F4298DB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41085-72DD-444B-B066-3AB92707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84025-BDE6-1849-916D-6BE71144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34CB0-5426-F843-8643-6907FC83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CEBB7-9EAE-B540-9FFE-83D2C65C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67685-28AE-6B49-A826-0806FB44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AD84-8AFE-8F4B-BEE3-557DDD98C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D05E-DD5D-A442-BC02-2D3772A2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1524-A674-AC41-ACCC-ABEE17A7900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0CF07-8F14-9040-A855-CFD8D3FB2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4D99-C8FC-234E-8604-DBB3D7770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38CD-959F-EA4E-8811-C75A353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0E1E8-8335-DF45-8DB4-5D96A26E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1" y="420130"/>
            <a:ext cx="1236460" cy="243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02CB3-7A49-4F4F-A40C-EAD73396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48" y="416011"/>
            <a:ext cx="3244193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532AE-A383-2049-8220-FA699FA49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205" y="638261"/>
            <a:ext cx="2178050" cy="221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01FA46-2B99-DF40-815A-10551A6F9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519" y="675503"/>
            <a:ext cx="2553706" cy="1919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6E148-8C05-6F46-8FE3-3359EB95AD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1" y="3472249"/>
            <a:ext cx="1605590" cy="243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2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Lukas, Scott - Anthropology/Sociology Instructor</dc:creator>
  <cp:lastModifiedBy>Lukas, Scott - Anthropology/Sociology Instructor</cp:lastModifiedBy>
  <cp:revision>2</cp:revision>
  <dcterms:created xsi:type="dcterms:W3CDTF">2019-11-17T22:59:45Z</dcterms:created>
  <dcterms:modified xsi:type="dcterms:W3CDTF">2019-11-17T23:05:57Z</dcterms:modified>
</cp:coreProperties>
</file>