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e21a7d3ddb_1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e21a7d3ddb_1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e21a7d3ddb_1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e21a7d3ddb_1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e21a7d3ddb_1_4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e21a7d3ddb_1_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e21a7d3ddb_1_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e21a7d3ddb_1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e21a7d3ddb_1_4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e21a7d3ddb_1_4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e21a7d3ddb_1_4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e21a7d3ddb_1_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CFE2F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15300" y="4139525"/>
            <a:ext cx="2309774" cy="76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2" name="Google Shape;72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2" name="Google Shape;22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" name="Google Shape;27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1" name="Google Shape;31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3" name="Google Shape;53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" name="Google Shape;58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2" name="Google Shape;6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4" name="Google Shape;64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5" name="Google Shape;65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598100" y="252252"/>
            <a:ext cx="5421900" cy="133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Boy Scouts of America Surveying Merit Badge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4044675" y="2022325"/>
            <a:ext cx="4130100" cy="16416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Scan the QR Code and you can follow along with the presentation and </a:t>
            </a:r>
            <a:r>
              <a:rPr lang="en"/>
              <a:t>then get yourself signed up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025" y="1957750"/>
            <a:ext cx="2462100" cy="2462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ctrTitle"/>
          </p:nvPr>
        </p:nvSpPr>
        <p:spPr>
          <a:xfrm>
            <a:off x="247975" y="213775"/>
            <a:ext cx="5387100" cy="15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Georgia"/>
                <a:ea typeface="Georgia"/>
                <a:cs typeface="Georgia"/>
                <a:sym typeface="Georgia"/>
              </a:rPr>
              <a:t>Boy Scouts of America Surveying Merit Badge</a:t>
            </a:r>
            <a:endParaRPr sz="36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4" name="Google Shape;94;p14"/>
          <p:cNvSpPr txBox="1"/>
          <p:nvPr>
            <p:ph idx="1" type="subTitle"/>
          </p:nvPr>
        </p:nvSpPr>
        <p:spPr>
          <a:xfrm>
            <a:off x="598100" y="1765805"/>
            <a:ext cx="4857600" cy="30507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Become a counselor for the BSA Surveying Merit Badge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Share knowledge and inspire the next generation of land surveyors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Help Scouts explore the fascinating world of surveying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Make a difference in young people's lives today!</a:t>
            </a:r>
            <a:endParaRPr sz="2000"/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b="0" l="76966" r="1138" t="0"/>
          <a:stretch/>
        </p:blipFill>
        <p:spPr>
          <a:xfrm>
            <a:off x="6148100" y="854650"/>
            <a:ext cx="2462100" cy="2462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ctrTitle"/>
          </p:nvPr>
        </p:nvSpPr>
        <p:spPr>
          <a:xfrm>
            <a:off x="110675" y="188125"/>
            <a:ext cx="6178500" cy="70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Georgia"/>
                <a:ea typeface="Georgia"/>
                <a:cs typeface="Georgia"/>
                <a:sym typeface="Georgia"/>
              </a:rPr>
              <a:t>A Little History</a:t>
            </a:r>
            <a:endParaRPr sz="3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1" name="Google Shape;101;p15"/>
          <p:cNvSpPr txBox="1"/>
          <p:nvPr>
            <p:ph idx="1" type="subTitle"/>
          </p:nvPr>
        </p:nvSpPr>
        <p:spPr>
          <a:xfrm>
            <a:off x="273625" y="1036225"/>
            <a:ext cx="5682300" cy="39105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33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Introduced in 1911 as one of the original 57 merit badges</a:t>
            </a:r>
            <a:endParaRPr sz="1650"/>
          </a:p>
          <a:p>
            <a:pPr indent="-3333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Required scouts to learn about surveying principles and use of instruments</a:t>
            </a:r>
            <a:endParaRPr sz="1650"/>
          </a:p>
          <a:p>
            <a:pPr indent="-3333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Was one of the most popular badges in the 1950s and 1960s</a:t>
            </a:r>
            <a:endParaRPr sz="1650"/>
          </a:p>
          <a:p>
            <a:pPr indent="-3333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Declined in popularity due to technology like GPS and a focus on more technology-focused badges</a:t>
            </a:r>
            <a:endParaRPr sz="1650"/>
          </a:p>
          <a:p>
            <a:pPr indent="-3333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Recent efforts to revitalize outdoor-oriented badges, including Surveying</a:t>
            </a:r>
            <a:endParaRPr sz="1650"/>
          </a:p>
          <a:p>
            <a:pPr indent="-3333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Despite lower numbers of scouts earning the badge, it remains an important part of the organization's history and a valuable tool for teaching about surveying and land management.</a:t>
            </a:r>
            <a:endParaRPr sz="1650"/>
          </a:p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/>
          </a:blip>
          <a:srcRect b="14310" l="0" r="0" t="-2053"/>
          <a:stretch/>
        </p:blipFill>
        <p:spPr>
          <a:xfrm>
            <a:off x="6289200" y="1111175"/>
            <a:ext cx="2462100" cy="2462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ctrTitle"/>
          </p:nvPr>
        </p:nvSpPr>
        <p:spPr>
          <a:xfrm>
            <a:off x="273625" y="263075"/>
            <a:ext cx="5682300" cy="84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Georgia"/>
                <a:ea typeface="Georgia"/>
                <a:cs typeface="Georgia"/>
                <a:sym typeface="Georgia"/>
              </a:rPr>
              <a:t>Get Your Bearings: </a:t>
            </a:r>
            <a:endParaRPr sz="4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Requirements of the Merit Badge</a:t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8" name="Google Shape;108;p16"/>
          <p:cNvSpPr txBox="1"/>
          <p:nvPr>
            <p:ph idx="1" type="subTitle"/>
          </p:nvPr>
        </p:nvSpPr>
        <p:spPr>
          <a:xfrm>
            <a:off x="273625" y="1197150"/>
            <a:ext cx="5682300" cy="37494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/>
              <a:t>Scouts must complete a range of challenging requirements that will put their mapping, measuring, and boundary identification skills to the test.</a:t>
            </a:r>
            <a:endParaRPr sz="165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/>
          </a:p>
          <a:p>
            <a:pPr indent="-3333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First aid and identifying poisonous plants and animals</a:t>
            </a:r>
            <a:endParaRPr sz="1650"/>
          </a:p>
          <a:p>
            <a:pPr indent="-3333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Marking and measuring a five-sided lot</a:t>
            </a:r>
            <a:endParaRPr sz="1650"/>
          </a:p>
          <a:p>
            <a:pPr indent="-3333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Drawing a map from field notes</a:t>
            </a:r>
            <a:endParaRPr sz="1650"/>
          </a:p>
          <a:p>
            <a:pPr indent="-3333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Writing a metes and bounds description</a:t>
            </a:r>
            <a:endParaRPr sz="1650"/>
          </a:p>
          <a:p>
            <a:pPr indent="-3333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Determining elevation using a level and rod</a:t>
            </a:r>
            <a:endParaRPr sz="1650"/>
          </a:p>
          <a:p>
            <a:pPr indent="-3333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Obtaining a copy of a property deed</a:t>
            </a:r>
            <a:endParaRPr sz="1650"/>
          </a:p>
          <a:p>
            <a:pPr indent="-3333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Understanding GPS technology</a:t>
            </a:r>
            <a:endParaRPr sz="1650"/>
          </a:p>
          <a:p>
            <a:pPr indent="-3333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Discussing surveying as a career</a:t>
            </a:r>
            <a:endParaRPr sz="1650"/>
          </a:p>
        </p:txBody>
      </p:sp>
      <p:pic>
        <p:nvPicPr>
          <p:cNvPr id="109" name="Google Shape;109;p16"/>
          <p:cNvPicPr preferRelativeResize="0"/>
          <p:nvPr/>
        </p:nvPicPr>
        <p:blipFill rotWithShape="1">
          <a:blip r:embed="rId3">
            <a:alphaModFix/>
          </a:blip>
          <a:srcRect b="0" l="16612" r="16618" t="0"/>
          <a:stretch/>
        </p:blipFill>
        <p:spPr>
          <a:xfrm>
            <a:off x="6289200" y="1111175"/>
            <a:ext cx="2462100" cy="2462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ctrTitle"/>
          </p:nvPr>
        </p:nvSpPr>
        <p:spPr>
          <a:xfrm>
            <a:off x="97850" y="349050"/>
            <a:ext cx="6678900" cy="84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Georgia"/>
                <a:ea typeface="Georgia"/>
                <a:cs typeface="Georgia"/>
                <a:sym typeface="Georgia"/>
              </a:rPr>
              <a:t>Engaging with Scouts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Events for Merit Badge Counselors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5" name="Google Shape;115;p17"/>
          <p:cNvSpPr txBox="1"/>
          <p:nvPr>
            <p:ph idx="1" type="subTitle"/>
          </p:nvPr>
        </p:nvSpPr>
        <p:spPr>
          <a:xfrm>
            <a:off x="273625" y="1492175"/>
            <a:ext cx="5015400" cy="37494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/>
              <a:t>Merit badge counselors have a variety of events to engage with Scouts and help them achieve their goals, including</a:t>
            </a:r>
            <a:endParaRPr sz="165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/>
          </a:p>
          <a:p>
            <a:pPr indent="-3333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Merit badge workshops</a:t>
            </a:r>
            <a:endParaRPr sz="1650"/>
          </a:p>
          <a:p>
            <a:pPr indent="-3333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Troop meetings</a:t>
            </a:r>
            <a:endParaRPr sz="1650"/>
          </a:p>
          <a:p>
            <a:pPr indent="-3333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Summer camps</a:t>
            </a:r>
            <a:endParaRPr sz="1650"/>
          </a:p>
          <a:p>
            <a:pPr indent="-3333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Field trips</a:t>
            </a:r>
            <a:endParaRPr sz="1650"/>
          </a:p>
          <a:p>
            <a:pPr indent="-3333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Eagle Scout projects</a:t>
            </a:r>
            <a:endParaRPr sz="1650"/>
          </a:p>
        </p:txBody>
      </p:sp>
      <p:pic>
        <p:nvPicPr>
          <p:cNvPr id="116" name="Google Shape;116;p17"/>
          <p:cNvPicPr preferRelativeResize="0"/>
          <p:nvPr/>
        </p:nvPicPr>
        <p:blipFill rotWithShape="1">
          <a:blip r:embed="rId3">
            <a:alphaModFix/>
          </a:blip>
          <a:srcRect b="5908" l="0" r="0" t="5899"/>
          <a:stretch/>
        </p:blipFill>
        <p:spPr>
          <a:xfrm>
            <a:off x="5455600" y="1874625"/>
            <a:ext cx="3411900" cy="2007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ctrTitle"/>
          </p:nvPr>
        </p:nvSpPr>
        <p:spPr>
          <a:xfrm>
            <a:off x="97850" y="349050"/>
            <a:ext cx="5421900" cy="84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Georgia"/>
                <a:ea typeface="Georgia"/>
                <a:cs typeface="Georgia"/>
                <a:sym typeface="Georgia"/>
              </a:rPr>
              <a:t>Leading The Way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A Guide to Becoming a Counselor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2" name="Google Shape;122;p18"/>
          <p:cNvSpPr txBox="1"/>
          <p:nvPr>
            <p:ph idx="1" type="subTitle"/>
          </p:nvPr>
        </p:nvSpPr>
        <p:spPr>
          <a:xfrm>
            <a:off x="183850" y="1312600"/>
            <a:ext cx="5015400" cy="37494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/>
              <a:t>Embarking on the journey of becoming a Merit Badge Counselor is an exciting opportunity to share your knowledge and passion with Scouts, so let's take the first steps together!</a:t>
            </a:r>
            <a:endParaRPr sz="165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/>
          </a:p>
          <a:p>
            <a:pPr indent="-3333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Complete an Adult Application</a:t>
            </a:r>
            <a:endParaRPr sz="1650"/>
          </a:p>
          <a:p>
            <a:pPr indent="-3333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Complete Youth Protection Training</a:t>
            </a:r>
            <a:endParaRPr sz="1650"/>
          </a:p>
          <a:p>
            <a:pPr indent="-3333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Complete Merit Badge Counselor Training</a:t>
            </a:r>
            <a:endParaRPr sz="1650"/>
          </a:p>
          <a:p>
            <a:pPr indent="-3333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Review the Merit Badge Requirements</a:t>
            </a:r>
            <a:endParaRPr sz="1650"/>
          </a:p>
          <a:p>
            <a:pPr indent="-3333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Contact your local BSA Council</a:t>
            </a:r>
            <a:endParaRPr sz="1650"/>
          </a:p>
          <a:p>
            <a:pPr indent="-3333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Complete any additional Council Requirements</a:t>
            </a:r>
            <a:endParaRPr sz="1650"/>
          </a:p>
          <a:p>
            <a:pPr indent="-3333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Register as a Merit Badge Counselor</a:t>
            </a:r>
            <a:endParaRPr sz="1650"/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3">
            <a:alphaModFix/>
          </a:blip>
          <a:srcRect b="17502" l="0" r="0" t="5834"/>
          <a:stretch/>
        </p:blipFill>
        <p:spPr>
          <a:xfrm>
            <a:off x="5442775" y="349050"/>
            <a:ext cx="3411900" cy="3489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ctrTitle"/>
          </p:nvPr>
        </p:nvSpPr>
        <p:spPr>
          <a:xfrm>
            <a:off x="598100" y="252250"/>
            <a:ext cx="4870500" cy="130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Follow the Link and Get Started!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" name="Google Shape;129;p19"/>
          <p:cNvSpPr txBox="1"/>
          <p:nvPr>
            <p:ph idx="1" type="subTitle"/>
          </p:nvPr>
        </p:nvSpPr>
        <p:spPr>
          <a:xfrm>
            <a:off x="3685525" y="1752950"/>
            <a:ext cx="4925400" cy="21933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the first step in sharing your passion for surveying and inspiring the next generation of scouts by completing the required training and registering as a Surveying Merit Badge Counselor today!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025" y="1957750"/>
            <a:ext cx="2462100" cy="2462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