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4660"/>
  </p:normalViewPr>
  <p:slideViewPr>
    <p:cSldViewPr>
      <p:cViewPr varScale="1">
        <p:scale>
          <a:sx n="46" d="100"/>
          <a:sy n="46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7E147-A985-4C63-A26E-91F985AD29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CBDB8-1641-4CC9-8565-727146BBE1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9DAB6-2CA9-40A7-8988-9B21831EA2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2AA11-B23C-49DE-8FCE-EE45D5A017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AD6EA-0111-4413-B46E-F05E48971B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7F9EA-0E40-4CA3-B95D-A4EEEB648B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FC569-EF87-4CCB-BB80-F70E5E9F78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B5C65-1687-4EB3-8966-3F21E0CDD6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912E9-9DED-4B00-8A57-FC14F0E242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9211C-5A81-4502-9A8F-889A163531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9265C-3D31-43D4-A3A8-9FE326E1F0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9DBCEB8-B1B2-4FB2-B39E-60BB8F5CE67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0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0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0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l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18160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We live in troubling times</a:t>
            </a:r>
          </a:p>
          <a:p>
            <a:pPr marL="742950" indent="-742950"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Sin is rampant</a:t>
            </a:r>
          </a:p>
          <a:p>
            <a:pPr marL="742950" indent="-742950"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Religions are compromising</a:t>
            </a:r>
          </a:p>
          <a:p>
            <a:pPr marL="742950" indent="-742950">
              <a:buAutoNum type="arabicPeriod" startAt="2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Christians in the First Century faced the very same problems</a:t>
            </a:r>
          </a:p>
          <a:p>
            <a:pPr marL="742950" indent="-742950">
              <a:buAutoNum type="arabicPeriod" startAt="2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Paul addresses such concerns</a:t>
            </a:r>
          </a:p>
          <a:p>
            <a:pPr marL="742950" indent="-742950"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False gospels and false hopes</a:t>
            </a:r>
          </a:p>
          <a:p>
            <a:pPr marL="742950" indent="-742950"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Provided guidance for salvation</a:t>
            </a:r>
          </a:p>
          <a:p>
            <a:pPr marL="742950" indent="-742950">
              <a:buFont typeface="Wingdings" pitchFamily="2" charset="2"/>
              <a:buChar char="Ø"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9144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WRITER</a:t>
            </a:r>
            <a:endParaRPr lang="en-US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772400" cy="53340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God is the author of this book just as He is the author of the entire Bible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God used Paul to write the letter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Paul mentions himself by name twice in this letter (Gal. 1:1; 5:2)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Paul/Saul formerly persecuted the church (Acts 9:1-2)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Wrote over ½ of the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 T</a:t>
            </a:r>
            <a:endParaRPr lang="en-U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9906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Paul, an Apostle</a:t>
            </a:r>
            <a:endParaRPr lang="en-US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334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Apostle = “he that is sent”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Origin of his apostleship: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Not of men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But by Jesus Christ and God</a:t>
            </a:r>
          </a:p>
          <a:p>
            <a:pPr marL="0" lvl="1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His apostleship had been questioned by some</a:t>
            </a:r>
          </a:p>
          <a:p>
            <a:pPr marL="0" lvl="1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 dispels that notion very quickly at the beginning of this letter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9906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Paul and Those with Him</a:t>
            </a:r>
            <a:endParaRPr lang="en-US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1054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These great saints are left nameless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How many great works have been done by nameless saints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fact of the matter is that God is the One Who receives the glory (Mat. 5:16)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Some of Paul’s companions were: Luke, Timothy, Titus, etc…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8382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Recipients of the Letter</a:t>
            </a:r>
            <a:endParaRPr lang="en-US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47096"/>
            <a:ext cx="9144000" cy="601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8382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Recipients of the Letter</a:t>
            </a:r>
            <a:endParaRPr lang="en-US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143000"/>
            <a:ext cx="8153400" cy="5410200"/>
          </a:xfrm>
        </p:spPr>
        <p:txBody>
          <a:bodyPr/>
          <a:lstStyle/>
          <a:p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“Churches of Galatia”</a:t>
            </a:r>
          </a:p>
          <a:p>
            <a:pPr>
              <a:buFont typeface="Wingdings" pitchFamily="2" charset="2"/>
              <a:buChar char="Ø"/>
            </a:pP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Those congregations Paul established on his first missionary journey (Acts 13:14-14:23)</a:t>
            </a:r>
          </a:p>
          <a:p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Paul revisited them on his second journey (Acts 16:1-5).  Timothy is from here</a:t>
            </a:r>
          </a:p>
          <a:p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 visited them again on his third journey (Acts 18:23)</a:t>
            </a:r>
          </a:p>
          <a:p>
            <a:pPr>
              <a:buFont typeface="Wingdings" pitchFamily="2" charset="2"/>
              <a:buChar char="Ø"/>
            </a:pP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Antioch, </a:t>
            </a:r>
            <a:r>
              <a:rPr lang="en-US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Lystra</a:t>
            </a: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Derbe</a:t>
            </a:r>
            <a:r>
              <a:rPr lang="en-US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etc…</a:t>
            </a:r>
            <a:endParaRPr lang="en-US" sz="3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8382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Purpose of the Letter</a:t>
            </a:r>
            <a:endParaRPr lang="en-US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143000"/>
            <a:ext cx="8153400" cy="5410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church was being influenced by false teachers (Gal. 1:6-9)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Referred to as “Judaizing teachers” who taught Gentiles must keep the Law of Moses and be circumcised (Acts 15:1)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Paul recognized that this doctrine would jeopardize their souls (Gal. 5:4)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Those who were teaching false doctrine were undermining Paul’s apostleship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Gal. 1:1)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Content of the Letter</a:t>
            </a:r>
            <a:endParaRPr lang="en-US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752600"/>
            <a:ext cx="8153400" cy="48006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Paul’s defense of his apostleship (chapters one and two)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Paul’s defense of justification by the faith (chapters three and four)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Paul’s call to stand fast in the liberty of the Gospel (chapters five and six)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368</Words>
  <Application>Microsoft Office PowerPoint</Application>
  <PresentationFormat>On-screen Show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Blank Presentation</vt:lpstr>
      <vt:lpstr>Slide 1</vt:lpstr>
      <vt:lpstr>INTRODUCTION</vt:lpstr>
      <vt:lpstr>THE WRITER</vt:lpstr>
      <vt:lpstr>Paul, an Apostle</vt:lpstr>
      <vt:lpstr>Paul and Those with Him</vt:lpstr>
      <vt:lpstr>Recipients of the Letter</vt:lpstr>
      <vt:lpstr>Recipients of the Letter</vt:lpstr>
      <vt:lpstr>Purpose of the Letter</vt:lpstr>
      <vt:lpstr>Content of the Letter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kerry</dc:creator>
  <cp:lastModifiedBy>kerry</cp:lastModifiedBy>
  <cp:revision>26</cp:revision>
  <dcterms:created xsi:type="dcterms:W3CDTF">2009-07-27T15:45:40Z</dcterms:created>
  <dcterms:modified xsi:type="dcterms:W3CDTF">2011-09-18T22:41:53Z</dcterms:modified>
</cp:coreProperties>
</file>