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88" r:id="rId3"/>
    <p:sldId id="286" r:id="rId4"/>
    <p:sldId id="285" r:id="rId5"/>
    <p:sldId id="258" r:id="rId6"/>
    <p:sldId id="257" r:id="rId7"/>
    <p:sldId id="292" r:id="rId8"/>
    <p:sldId id="290" r:id="rId9"/>
    <p:sldId id="291" r:id="rId10"/>
    <p:sldId id="293" r:id="rId11"/>
    <p:sldId id="294" r:id="rId12"/>
    <p:sldId id="303" r:id="rId13"/>
    <p:sldId id="295" r:id="rId14"/>
    <p:sldId id="296" r:id="rId15"/>
    <p:sldId id="304" r:id="rId16"/>
    <p:sldId id="297" r:id="rId17"/>
    <p:sldId id="298" r:id="rId18"/>
    <p:sldId id="299" r:id="rId19"/>
    <p:sldId id="300" r:id="rId20"/>
    <p:sldId id="301" r:id="rId21"/>
    <p:sldId id="306" r:id="rId22"/>
    <p:sldId id="302" r:id="rId23"/>
    <p:sldId id="305" r:id="rId24"/>
    <p:sldId id="307" r:id="rId25"/>
    <p:sldId id="312" r:id="rId26"/>
    <p:sldId id="308" r:id="rId27"/>
    <p:sldId id="313" r:id="rId28"/>
    <p:sldId id="314" r:id="rId29"/>
    <p:sldId id="315" r:id="rId30"/>
    <p:sldId id="309" r:id="rId31"/>
    <p:sldId id="310" r:id="rId32"/>
    <p:sldId id="311" r:id="rId33"/>
    <p:sldId id="316" r:id="rId34"/>
    <p:sldId id="317" r:id="rId35"/>
    <p:sldId id="318" r:id="rId36"/>
    <p:sldId id="319" r:id="rId37"/>
    <p:sldId id="324" r:id="rId38"/>
    <p:sldId id="320" r:id="rId39"/>
    <p:sldId id="321" r:id="rId40"/>
    <p:sldId id="322" r:id="rId41"/>
    <p:sldId id="32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3C79-B162-4D79-B263-370E24E997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73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>
            <a:lvl2pPr marL="796925" indent="-339725">
              <a:buFont typeface="Wingdings" pitchFamily="2" charset="2"/>
              <a:buChar char="v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94F2-AD54-49F5-8C3F-04D63BADAB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7853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65F7C-7E4C-446F-94AC-76D84D4456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39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DAFE-292B-4153-884C-80326369C6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2418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A0C8-2519-4C21-8AAC-DD8555D20C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7058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DC45-2E9C-4632-9FD5-8A3A6D2DCF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9524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9EF9-AADC-4225-A3C2-2F92525D84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7887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CDAE-7CB7-4D12-B940-0B7BFEB582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1465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0C16-A1E9-4320-B7C6-93B039A3FC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7408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1266-84D0-4389-9501-E42C919223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3425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FA3F-B4F8-4A24-BA83-58FA0915EA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9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4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0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969D-CF76-46D4-9F28-E18283F6F8C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0EE36-FCE1-46B1-89D8-C1D56FFEE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06AC3-AD63-4154-BB7E-5E6D74789EB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671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thtrzutXPAhWD6YMKHdn4ACUQjRwIBw&amp;url=http://www.ronlynch.org/store/c4/Sermon_Outline_PDF's.html&amp;psig=AFQjCNEKu7Xyvx8VO51jTfEeUSV2txxXVw&amp;ust=147636836518267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thtrzutXPAhWD6YMKHdn4ACUQjRwIBw&amp;url=http://www.ronlynch.org/store/c4/Sermon_Outline_PDF's.html&amp;psig=AFQjCNEKu7Xyvx8VO51jTfEeUSV2txxXVw&amp;ust=147636836518267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uact=8&amp;ved=&amp;url=http://www.threeworldsmeet.org/&amp;bvm=bv.135475266,d.amc&amp;psig=AFQjCNF_BRadc4Z2_C7Mc7VZouyulS_YoA&amp;ust=147636856865537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kc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Colossians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Reasons for writing the letter: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Gnosticism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This doctrine was still very young at this time.  It came to maturity in the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Century.  It held that the spirit was good, but the flesh was inherently evil. Its aim was to release the spirit from the evil body (Col. 2:18)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20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Colossians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Outline: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Introductory Matters (1:1-12)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Doctrinal Matters (1:13-2:3)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Polemical Stance (2:4-3:4)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Practical Application (3:5-4:6)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Personal Notes (4:7-18)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7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One: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Paul and Timothy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To the saints in </a:t>
            </a:r>
            <a:r>
              <a:rPr lang="en-US" sz="3600" b="1" dirty="0" err="1" smtClean="0"/>
              <a:t>Colosse</a:t>
            </a:r>
            <a:endParaRPr lang="en-US" sz="3600" b="1" dirty="0" smtClean="0"/>
          </a:p>
          <a:p>
            <a:pPr marL="742950" indent="-742950">
              <a:buAutoNum type="arabicPeriod"/>
            </a:pPr>
            <a:r>
              <a:rPr lang="en-US" sz="3600" b="1" dirty="0" smtClean="0"/>
              <a:t>We thank God for you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Since we heard of your faith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The hope which you have in the Gospel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391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458200" cy="434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Colossians</a:t>
            </a:r>
            <a:br>
              <a:rPr lang="en-US" sz="6000" b="1" dirty="0" smtClean="0"/>
            </a:br>
            <a:r>
              <a:rPr lang="en-US" sz="6000" b="1" dirty="0" smtClean="0"/>
              <a:t>Theme of the Book:</a:t>
            </a:r>
            <a:br>
              <a:rPr lang="en-US" sz="6000" b="1" dirty="0" smtClean="0"/>
            </a:br>
            <a:r>
              <a:rPr lang="en-US" sz="6000" b="1" dirty="0" smtClean="0"/>
              <a:t>“…ye are complete in him…”</a:t>
            </a:r>
            <a:br>
              <a:rPr lang="en-US" sz="6000" b="1" dirty="0" smtClean="0"/>
            </a:br>
            <a:r>
              <a:rPr lang="en-US" sz="6000" b="1" dirty="0" smtClean="0"/>
              <a:t>(2:10)</a:t>
            </a:r>
          </a:p>
        </p:txBody>
      </p:sp>
    </p:spTree>
    <p:extLst>
      <p:ext uri="{BB962C8B-B14F-4D97-AF65-F5344CB8AC3E}">
        <p14:creationId xmlns:p14="http://schemas.microsoft.com/office/powerpoint/2010/main" val="11367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One: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Which has come to you and bears fruit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Ye learned from </a:t>
            </a:r>
            <a:r>
              <a:rPr lang="en-US" sz="3600" b="1" dirty="0" err="1" smtClean="0"/>
              <a:t>Epaphras</a:t>
            </a:r>
            <a:endParaRPr lang="en-US" sz="3600" b="1" dirty="0" smtClean="0"/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Who declared to us your love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We do not cease to pray for you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That you might walk worthy</a:t>
            </a:r>
          </a:p>
        </p:txBody>
      </p:sp>
    </p:spTree>
    <p:extLst>
      <p:ext uri="{BB962C8B-B14F-4D97-AF65-F5344CB8AC3E}">
        <p14:creationId xmlns:p14="http://schemas.microsoft.com/office/powerpoint/2010/main" val="16363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One: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Strengthened with all might, according to his glorious power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Giving thanks to the Father, who made us to be partakers of the inheritance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Who delivered us from the power of darkness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Redemption in the Son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Who is the image of the invisible God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3306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One: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For by him are all things created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He is before all things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He is the head of the body, the church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In him all fullness dwells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Peace through his blood</a:t>
            </a:r>
          </a:p>
        </p:txBody>
      </p:sp>
    </p:spTree>
    <p:extLst>
      <p:ext uri="{BB962C8B-B14F-4D97-AF65-F5344CB8AC3E}">
        <p14:creationId xmlns:p14="http://schemas.microsoft.com/office/powerpoint/2010/main" val="37207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One</a:t>
            </a:r>
            <a:endParaRPr lang="en-US" sz="3600" b="1" dirty="0"/>
          </a:p>
          <a:p>
            <a:pPr marL="742950" indent="-742950">
              <a:buAutoNum type="arabicPeriod" startAt="21"/>
            </a:pPr>
            <a:r>
              <a:rPr lang="en-US" sz="3600" b="1" smtClean="0"/>
              <a:t>Now hath </a:t>
            </a:r>
            <a:r>
              <a:rPr lang="en-US" sz="3600" b="1" dirty="0" smtClean="0"/>
              <a:t>he reconciled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To present you holy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Ground and settled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For his body sake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I am made a minister</a:t>
            </a:r>
          </a:p>
        </p:txBody>
      </p:sp>
    </p:spTree>
    <p:extLst>
      <p:ext uri="{BB962C8B-B14F-4D97-AF65-F5344CB8AC3E}">
        <p14:creationId xmlns:p14="http://schemas.microsoft.com/office/powerpoint/2010/main" val="28840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One</a:t>
            </a:r>
          </a:p>
          <a:p>
            <a:pPr marL="742950" indent="-742950">
              <a:buAutoNum type="arabicPeriod" startAt="26"/>
            </a:pPr>
            <a:r>
              <a:rPr lang="en-US" sz="3600" b="1" dirty="0" smtClean="0"/>
              <a:t>Even the mystery</a:t>
            </a:r>
          </a:p>
          <a:p>
            <a:pPr marL="742950" indent="-742950">
              <a:buAutoNum type="arabicPeriod" startAt="26"/>
            </a:pPr>
            <a:r>
              <a:rPr lang="en-US" sz="3600" b="1" dirty="0" smtClean="0"/>
              <a:t>God would make known the mystery</a:t>
            </a:r>
          </a:p>
          <a:p>
            <a:pPr marL="742950" indent="-742950">
              <a:buAutoNum type="arabicPeriod" startAt="26"/>
            </a:pPr>
            <a:r>
              <a:rPr lang="en-US" sz="3600" b="1" dirty="0" smtClean="0"/>
              <a:t>We preach Jesus</a:t>
            </a:r>
          </a:p>
          <a:p>
            <a:pPr marL="742950" indent="-742950">
              <a:buAutoNum type="arabicPeriod" startAt="26"/>
            </a:pPr>
            <a:r>
              <a:rPr lang="en-US" sz="3600" b="1" dirty="0" smtClean="0"/>
              <a:t>Whereunto I labor	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40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458200" cy="434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Colossians</a:t>
            </a:r>
            <a:br>
              <a:rPr lang="en-US" sz="6000" b="1" dirty="0" smtClean="0"/>
            </a:br>
            <a:r>
              <a:rPr lang="en-US" sz="6000" b="1" dirty="0" smtClean="0"/>
              <a:t>Theme of the Book:</a:t>
            </a:r>
            <a:br>
              <a:rPr lang="en-US" sz="6000" b="1" dirty="0" smtClean="0"/>
            </a:br>
            <a:r>
              <a:rPr lang="en-US" sz="6000" b="1" dirty="0" smtClean="0"/>
              <a:t>“…ye are complete in him…”</a:t>
            </a:r>
            <a:br>
              <a:rPr lang="en-US" sz="6000" b="1" dirty="0" smtClean="0"/>
            </a:br>
            <a:r>
              <a:rPr lang="en-US" sz="6000" b="1" dirty="0" smtClean="0"/>
              <a:t>(2:10)</a:t>
            </a:r>
          </a:p>
        </p:txBody>
      </p:sp>
    </p:spTree>
    <p:extLst>
      <p:ext uri="{BB962C8B-B14F-4D97-AF65-F5344CB8AC3E}">
        <p14:creationId xmlns:p14="http://schemas.microsoft.com/office/powerpoint/2010/main" val="21016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The great conflict Paul has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That their hearts might be comforted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Of Christ, in whom are hid all the treasure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Lest any man should beguile you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Beholding </a:t>
            </a:r>
            <a:r>
              <a:rPr lang="en-US" sz="3600" b="1" smtClean="0"/>
              <a:t>your order</a:t>
            </a:r>
            <a:r>
              <a:rPr lang="en-US" sz="3600" b="1" dirty="0" smtClean="0"/>
              <a:t>	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71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Walk ye in the Lord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Rooted and built up in him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Beware lest any man spoil you through …the tradition of men	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In Christ dwells all the </a:t>
            </a:r>
            <a:r>
              <a:rPr lang="en-US" sz="3600" b="1" dirty="0" err="1" smtClean="0"/>
              <a:t>fulness</a:t>
            </a:r>
            <a:r>
              <a:rPr lang="en-US" sz="3600" b="1" dirty="0" smtClean="0"/>
              <a:t> of the Godhead bodily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Ye are complete in him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01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742950" indent="-742950">
              <a:buAutoNum type="arabicPlain" startAt="11"/>
            </a:pPr>
            <a:r>
              <a:rPr lang="en-US" sz="3600" b="1" dirty="0" smtClean="0"/>
              <a:t>Circumcised without hands</a:t>
            </a:r>
          </a:p>
          <a:p>
            <a:pPr marL="742950" indent="-742950">
              <a:buAutoNum type="arabicPlain" startAt="11"/>
            </a:pPr>
            <a:r>
              <a:rPr lang="en-US" sz="3600" b="1" dirty="0" smtClean="0"/>
              <a:t>Buried with him in baptism</a:t>
            </a:r>
          </a:p>
          <a:p>
            <a:pPr marL="742950" indent="-742950">
              <a:buAutoNum type="arabicPlain" startAt="11"/>
            </a:pPr>
            <a:r>
              <a:rPr lang="en-US" sz="3600" b="1" dirty="0" smtClean="0"/>
              <a:t>God has forgiven us our trespasses</a:t>
            </a:r>
          </a:p>
          <a:p>
            <a:pPr marL="742950" indent="-742950">
              <a:buAutoNum type="arabicPlain" startAt="11"/>
            </a:pPr>
            <a:r>
              <a:rPr lang="en-US" sz="3600" b="1" dirty="0" smtClean="0"/>
              <a:t>Blotting out the handwriting of ordinances that was against us</a:t>
            </a:r>
          </a:p>
          <a:p>
            <a:pPr marL="742950" indent="-742950">
              <a:buAutoNum type="arabicPlain" startAt="11"/>
            </a:pPr>
            <a:r>
              <a:rPr lang="en-US" sz="3600" b="1" dirty="0" smtClean="0"/>
              <a:t>Having spoiled principalities </a:t>
            </a:r>
            <a:r>
              <a:rPr lang="en-US" sz="3600" b="1" smtClean="0"/>
              <a:t>and powers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6988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ownloads\IMG_5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3847"/>
          <a:stretch/>
        </p:blipFill>
        <p:spPr bwMode="auto">
          <a:xfrm>
            <a:off x="0" y="-1385"/>
            <a:ext cx="9163396" cy="687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61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742950" indent="-742950">
              <a:buAutoNum type="arabicPlain" startAt="16"/>
            </a:pPr>
            <a:r>
              <a:rPr lang="en-US" sz="3600" b="1" dirty="0" smtClean="0"/>
              <a:t>Let no man judge you in meat or drink, holyday, new moon (Num. 28:11), or </a:t>
            </a:r>
            <a:r>
              <a:rPr lang="en-US" sz="3600" b="1" dirty="0" err="1" smtClean="0"/>
              <a:t>sabbath</a:t>
            </a:r>
            <a:r>
              <a:rPr lang="en-US" sz="3600" b="1" dirty="0" smtClean="0"/>
              <a:t> (Ex. </a:t>
            </a:r>
            <a:r>
              <a:rPr lang="en-US" sz="3600" b="1" smtClean="0"/>
              <a:t>20:8)</a:t>
            </a:r>
            <a:endParaRPr lang="en-US" sz="3600" b="1" dirty="0" smtClean="0"/>
          </a:p>
          <a:p>
            <a:pPr marL="742950" indent="-742950">
              <a:buAutoNum type="arabicPlain" startAt="16"/>
            </a:pPr>
            <a:r>
              <a:rPr lang="en-US" sz="3600" b="1" dirty="0" smtClean="0"/>
              <a:t>Which are a shadow of things to come</a:t>
            </a:r>
          </a:p>
          <a:p>
            <a:pPr marL="742950" indent="-742950">
              <a:buAutoNum type="arabicPlain" startAt="16"/>
            </a:pPr>
            <a:r>
              <a:rPr lang="en-US" sz="3600" b="1" dirty="0" smtClean="0"/>
              <a:t>Let no man beguile you</a:t>
            </a:r>
          </a:p>
          <a:p>
            <a:pPr marL="742950" indent="-742950">
              <a:buAutoNum type="arabicPlain" startAt="16"/>
            </a:pPr>
            <a:r>
              <a:rPr lang="en-US" sz="3600" b="1" dirty="0" smtClean="0"/>
              <a:t>And not holding the Head</a:t>
            </a:r>
          </a:p>
          <a:p>
            <a:pPr marL="742950" indent="-742950">
              <a:buAutoNum type="arabicPlain" startAt="16"/>
            </a:pPr>
            <a:r>
              <a:rPr lang="en-US" sz="3600" b="1" dirty="0" smtClean="0"/>
              <a:t>We are dead from the rudiments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0858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2:18 </a:t>
            </a:r>
            <a:r>
              <a:rPr lang="en-US" sz="3600" b="1" dirty="0" smtClean="0"/>
              <a:t>“Let </a:t>
            </a:r>
            <a:r>
              <a:rPr lang="en-US" sz="3600" b="1" dirty="0"/>
              <a:t>no man beguile you of your reward in a voluntary humility and worshipping of angels, intruding into those things which he hath  not seen, vainly puffed up by his fleshly </a:t>
            </a:r>
            <a:r>
              <a:rPr lang="en-US" sz="3600" b="1" dirty="0" smtClean="0"/>
              <a:t>mind.” KJV</a:t>
            </a:r>
          </a:p>
        </p:txBody>
      </p:sp>
    </p:spTree>
    <p:extLst>
      <p:ext uri="{BB962C8B-B14F-4D97-AF65-F5344CB8AC3E}">
        <p14:creationId xmlns:p14="http://schemas.microsoft.com/office/powerpoint/2010/main" val="28317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2:18 “Do not let anyone who delights in false humility and the worship of angels disqualify you for the prize. Such a person goes into great detail about what he has seen, and his unspiritual mind puffs him up with idle notions</a:t>
            </a:r>
            <a:r>
              <a:rPr lang="en-US" sz="3600" b="1" dirty="0" smtClean="0"/>
              <a:t>.” NIV</a:t>
            </a:r>
          </a:p>
        </p:txBody>
      </p:sp>
    </p:spTree>
    <p:extLst>
      <p:ext uri="{BB962C8B-B14F-4D97-AF65-F5344CB8AC3E}">
        <p14:creationId xmlns:p14="http://schemas.microsoft.com/office/powerpoint/2010/main" val="23354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2:18 “Let no one disqualify you, insisting on asceticism and worship of angels, going on in detail about visions, puffed up without reason by his sensuous mind.” </a:t>
            </a:r>
            <a:r>
              <a:rPr lang="en-US" sz="3600" b="1" dirty="0" smtClean="0"/>
              <a:t>ESV</a:t>
            </a:r>
          </a:p>
        </p:txBody>
      </p:sp>
    </p:spTree>
    <p:extLst>
      <p:ext uri="{BB962C8B-B14F-4D97-AF65-F5344CB8AC3E}">
        <p14:creationId xmlns:p14="http://schemas.microsoft.com/office/powerpoint/2010/main" val="4150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Two</a:t>
            </a:r>
          </a:p>
          <a:p>
            <a:pPr marL="742950" indent="-742950">
              <a:buAutoNum type="arabicPlain" startAt="21"/>
            </a:pPr>
            <a:r>
              <a:rPr lang="en-US" sz="3600" b="1" dirty="0" smtClean="0"/>
              <a:t>Touch not, taste not, handle not</a:t>
            </a:r>
          </a:p>
          <a:p>
            <a:pPr marL="742950" indent="-742950">
              <a:buAutoNum type="arabicPlain" startAt="21"/>
            </a:pPr>
            <a:r>
              <a:rPr lang="en-US" sz="3600" b="1" dirty="0" smtClean="0"/>
              <a:t>Which perish with using</a:t>
            </a:r>
          </a:p>
          <a:p>
            <a:pPr marL="742950" indent="-742950">
              <a:buAutoNum type="arabicPlain" startAt="21"/>
            </a:pPr>
            <a:r>
              <a:rPr lang="en-US" sz="3600" b="1" dirty="0" smtClean="0"/>
              <a:t>Which have a “show” of wisdom in will worship (self </a:t>
            </a:r>
            <a:r>
              <a:rPr lang="en-US" sz="3600" b="1" smtClean="0"/>
              <a:t>made religion ESV)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3512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SB Pew Bible Map 9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9296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4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2438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Colossians</a:t>
            </a:r>
            <a:br>
              <a:rPr lang="en-US" sz="6000" b="1" dirty="0" smtClean="0"/>
            </a:br>
            <a:r>
              <a:rPr lang="en-US" sz="6000" b="1" dirty="0" smtClean="0"/>
              <a:t>Chapter Three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92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Three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Risen with Christ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Set your affection on things above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For ye are dead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Christ, who is our life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Mortify there your </a:t>
            </a:r>
            <a:r>
              <a:rPr lang="en-US" sz="3600" b="1" smtClean="0"/>
              <a:t>members which are upon the earth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557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Three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For those things bring the wrath of God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In which you also walked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But now you put off those things</a:t>
            </a:r>
          </a:p>
          <a:p>
            <a:pPr marL="742950" indent="-742950">
              <a:buAutoNum type="arabicPeriod" startAt="6"/>
            </a:pPr>
            <a:r>
              <a:rPr lang="en-US" sz="3600" b="1" dirty="0" smtClean="0"/>
              <a:t>Lie not one to another</a:t>
            </a:r>
          </a:p>
          <a:p>
            <a:pPr marL="742950" indent="-742950">
              <a:buAutoNum type="arabicPeriod" startAt="6"/>
            </a:pPr>
            <a:r>
              <a:rPr lang="en-US" sz="3600" b="1" smtClean="0"/>
              <a:t>Put on the new man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706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Three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Where there is neither Jew nor Greek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Put on therefore bowels of mercies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Forbearing and forgiving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Above all these put on love</a:t>
            </a:r>
          </a:p>
          <a:p>
            <a:pPr marL="742950" indent="-742950">
              <a:buAutoNum type="arabicPeriod" startAt="11"/>
            </a:pPr>
            <a:r>
              <a:rPr lang="en-US" sz="3600" b="1" dirty="0" smtClean="0"/>
              <a:t>Let the peace of God rule in your hearts</a:t>
            </a:r>
          </a:p>
        </p:txBody>
      </p:sp>
    </p:spTree>
    <p:extLst>
      <p:ext uri="{BB962C8B-B14F-4D97-AF65-F5344CB8AC3E}">
        <p14:creationId xmlns:p14="http://schemas.microsoft.com/office/powerpoint/2010/main" val="18282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Three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Let the Word of Christ dwell in you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Do all in the name of the Lord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Wives, submit to your own husbands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Husbands, love your wives</a:t>
            </a:r>
          </a:p>
          <a:p>
            <a:pPr marL="742950" indent="-742950">
              <a:buAutoNum type="arabicPeriod" startAt="16"/>
            </a:pPr>
            <a:r>
              <a:rPr lang="en-US" sz="3600" b="1" dirty="0" smtClean="0"/>
              <a:t>Children obey you parents</a:t>
            </a:r>
          </a:p>
        </p:txBody>
      </p:sp>
    </p:spTree>
    <p:extLst>
      <p:ext uri="{BB962C8B-B14F-4D97-AF65-F5344CB8AC3E}">
        <p14:creationId xmlns:p14="http://schemas.microsoft.com/office/powerpoint/2010/main" val="33056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Three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Fathers, do not provoke your children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Servants, obey your masters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Whatever you do, do it heartily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You will receive your reward</a:t>
            </a:r>
          </a:p>
          <a:p>
            <a:pPr marL="742950" indent="-742950">
              <a:buAutoNum type="arabicPeriod" startAt="21"/>
            </a:pPr>
            <a:r>
              <a:rPr lang="en-US" sz="3600" b="1" dirty="0" smtClean="0"/>
              <a:t>There is no respect of persons with God</a:t>
            </a:r>
          </a:p>
        </p:txBody>
      </p:sp>
    </p:spTree>
    <p:extLst>
      <p:ext uri="{BB962C8B-B14F-4D97-AF65-F5344CB8AC3E}">
        <p14:creationId xmlns:p14="http://schemas.microsoft.com/office/powerpoint/2010/main" val="17085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bg_m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2"/>
          <a:stretch/>
        </p:blipFill>
        <p:spPr bwMode="auto">
          <a:xfrm>
            <a:off x="-1" y="0"/>
            <a:ext cx="9144001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9144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Is Genesis History</a:t>
            </a:r>
            <a:r>
              <a:rPr lang="en-US" sz="6000" dirty="0" smtClean="0">
                <a:solidFill>
                  <a:schemeClr val="bg1"/>
                </a:solidFill>
              </a:rPr>
              <a:t>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HOSTED </a:t>
            </a:r>
            <a:r>
              <a:rPr lang="en-US" sz="2800" dirty="0">
                <a:solidFill>
                  <a:schemeClr val="bg1"/>
                </a:solidFill>
              </a:rPr>
              <a:t>BY DEL TACKETT</a:t>
            </a:r>
          </a:p>
          <a:p>
            <a:r>
              <a:rPr lang="en-US" sz="2800" dirty="0">
                <a:solidFill>
                  <a:schemeClr val="bg1"/>
                </a:solidFill>
              </a:rPr>
              <a:t> CREATOR OF "THE TRUTH PROJECT"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IN </a:t>
            </a:r>
            <a:r>
              <a:rPr lang="en-US" sz="4400" dirty="0">
                <a:solidFill>
                  <a:schemeClr val="bg1"/>
                </a:solidFill>
              </a:rPr>
              <a:t>THEATERS FEBRUARY 23 ONLY</a:t>
            </a:r>
          </a:p>
        </p:txBody>
      </p:sp>
    </p:spTree>
    <p:extLst>
      <p:ext uri="{BB962C8B-B14F-4D97-AF65-F5344CB8AC3E}">
        <p14:creationId xmlns:p14="http://schemas.microsoft.com/office/powerpoint/2010/main" val="9939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772400" cy="2438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Colossians</a:t>
            </a:r>
            <a:br>
              <a:rPr lang="en-US" sz="6000" b="1" dirty="0" smtClean="0"/>
            </a:br>
            <a:r>
              <a:rPr lang="en-US" sz="6000" b="1" smtClean="0"/>
              <a:t>Chapter Four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420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Four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Give your servants what is just and equal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Continue in prayer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Pray for us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That I may speak clearly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Walk in wisdom to those who are not Christians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Let your speech be seasoned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2287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Four: Final Greetings</a:t>
            </a:r>
          </a:p>
          <a:p>
            <a:pPr marL="742950" indent="-742950">
              <a:buAutoNum type="arabicPeriod" startAt="7"/>
            </a:pPr>
            <a:r>
              <a:rPr lang="en-US" sz="3600" b="1" dirty="0" err="1" smtClean="0"/>
              <a:t>Tychicus</a:t>
            </a:r>
            <a:r>
              <a:rPr lang="en-US" sz="3600" b="1" dirty="0" smtClean="0"/>
              <a:t> will tell you how I’m doing</a:t>
            </a:r>
          </a:p>
          <a:p>
            <a:pPr marL="742950" indent="-742950">
              <a:buAutoNum type="arabicPeriod" startAt="7"/>
            </a:pPr>
            <a:r>
              <a:rPr lang="en-US" sz="3600" b="1" dirty="0" smtClean="0"/>
              <a:t>He will also inform me of your affairs</a:t>
            </a:r>
          </a:p>
          <a:p>
            <a:pPr marL="742950" indent="-742950">
              <a:buAutoNum type="arabicPeriod" startAt="7"/>
            </a:pPr>
            <a:r>
              <a:rPr lang="en-US" sz="3600" b="1" dirty="0" smtClean="0"/>
              <a:t>Onesimus will also be there</a:t>
            </a:r>
          </a:p>
          <a:p>
            <a:pPr marL="742950" indent="-742950">
              <a:buAutoNum type="arabicPeriod" startAt="7"/>
            </a:pPr>
            <a:r>
              <a:rPr lang="en-US" sz="3600" b="1" dirty="0" smtClean="0"/>
              <a:t>Marcus will also be with him</a:t>
            </a:r>
          </a:p>
          <a:p>
            <a:pPr marL="742950" indent="-742950">
              <a:buAutoNum type="arabicPeriod" startAt="7"/>
            </a:pPr>
            <a:r>
              <a:rPr lang="en-US" sz="3600" b="1" dirty="0" smtClean="0"/>
              <a:t>Justus will also come with him</a:t>
            </a:r>
          </a:p>
        </p:txBody>
      </p:sp>
    </p:spTree>
    <p:extLst>
      <p:ext uri="{BB962C8B-B14F-4D97-AF65-F5344CB8AC3E}">
        <p14:creationId xmlns:p14="http://schemas.microsoft.com/office/powerpoint/2010/main" val="18090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FB991E-5246-4E45-A83E-612863076542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44450" y="138113"/>
            <a:ext cx="8991600" cy="6692900"/>
            <a:chOff x="0" y="0"/>
            <a:chExt cx="5432" cy="4216"/>
          </a:xfrm>
        </p:grpSpPr>
        <p:pic>
          <p:nvPicPr>
            <p:cNvPr id="4101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24"/>
              <a:ext cx="4980" cy="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32" cy="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>
          <a:xfrm flipH="1" flipV="1">
            <a:off x="4724400" y="3200400"/>
            <a:ext cx="5334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9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Colossians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Chapter Four: Final Greetings</a:t>
            </a:r>
          </a:p>
          <a:p>
            <a:pPr marL="742950" indent="-742950">
              <a:buAutoNum type="arabicPeriod" startAt="12"/>
            </a:pPr>
            <a:r>
              <a:rPr lang="en-US" sz="3600" b="1" dirty="0" err="1" smtClean="0"/>
              <a:t>Epaphras</a:t>
            </a:r>
            <a:r>
              <a:rPr lang="en-US" sz="3600" b="1" dirty="0" smtClean="0"/>
              <a:t>, whom you know, will come</a:t>
            </a:r>
          </a:p>
          <a:p>
            <a:pPr marL="742950" indent="-742950">
              <a:buAutoNum type="arabicPeriod" startAt="12"/>
            </a:pPr>
            <a:r>
              <a:rPr lang="en-US" sz="3600" b="1" dirty="0" smtClean="0"/>
              <a:t>He has a great zeal for you</a:t>
            </a:r>
          </a:p>
          <a:p>
            <a:pPr marL="742950" indent="-742950">
              <a:buAutoNum type="arabicPeriod" startAt="12"/>
            </a:pPr>
            <a:r>
              <a:rPr lang="en-US" sz="3600" b="1" dirty="0" smtClean="0"/>
              <a:t>Luke and Demas greet you</a:t>
            </a:r>
          </a:p>
          <a:p>
            <a:pPr marL="742950" indent="-742950">
              <a:buAutoNum type="arabicPeriod" startAt="12"/>
            </a:pPr>
            <a:r>
              <a:rPr lang="en-US" sz="3600" b="1" dirty="0" smtClean="0"/>
              <a:t>Greet the brethren in Laodicea</a:t>
            </a:r>
          </a:p>
          <a:p>
            <a:pPr marL="742950" indent="-742950">
              <a:buAutoNum type="arabicPeriod" startAt="12"/>
            </a:pPr>
            <a:r>
              <a:rPr lang="en-US" sz="3600" b="1" dirty="0" smtClean="0"/>
              <a:t>Send this letter on to Laodicea</a:t>
            </a:r>
          </a:p>
          <a:p>
            <a:pPr marL="742950" indent="-742950">
              <a:buAutoNum type="arabicPeriod" startAt="12"/>
            </a:pPr>
            <a:r>
              <a:rPr lang="en-US" sz="3600" b="1" dirty="0" smtClean="0"/>
              <a:t>Tell </a:t>
            </a:r>
            <a:r>
              <a:rPr lang="en-US" sz="3600" b="1" dirty="0" err="1" smtClean="0"/>
              <a:t>Archippus</a:t>
            </a:r>
            <a:r>
              <a:rPr lang="en-US" sz="3600" b="1" dirty="0" smtClean="0"/>
              <a:t> to keep his commitment</a:t>
            </a:r>
          </a:p>
          <a:p>
            <a:pPr marL="742950" indent="-742950">
              <a:buAutoNum type="arabicPeriod" startAt="12"/>
            </a:pPr>
            <a:r>
              <a:rPr lang="en-US" sz="3600" b="1" dirty="0" smtClean="0"/>
              <a:t>Written by </a:t>
            </a:r>
            <a:r>
              <a:rPr lang="en-US" sz="3600" b="1" smtClean="0"/>
              <a:t>my hand, Paul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3409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4582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/>
              <a:t>Colossians</a:t>
            </a:r>
            <a:br>
              <a:rPr lang="en-US" sz="6000" b="1" dirty="0" smtClean="0"/>
            </a:br>
            <a:r>
              <a:rPr lang="en-US" sz="6000" b="1" dirty="0" smtClean="0"/>
              <a:t>“Christ and the Church”</a:t>
            </a:r>
          </a:p>
        </p:txBody>
      </p:sp>
    </p:spTree>
    <p:extLst>
      <p:ext uri="{BB962C8B-B14F-4D97-AF65-F5344CB8AC3E}">
        <p14:creationId xmlns:p14="http://schemas.microsoft.com/office/powerpoint/2010/main" val="31702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458200" cy="434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Colossians</a:t>
            </a:r>
            <a:br>
              <a:rPr lang="en-US" sz="6000" b="1" dirty="0" smtClean="0"/>
            </a:br>
            <a:r>
              <a:rPr lang="en-US" sz="6000" b="1" dirty="0" smtClean="0"/>
              <a:t>Theme of the Book:</a:t>
            </a:r>
            <a:br>
              <a:rPr lang="en-US" sz="6000" b="1" dirty="0" smtClean="0"/>
            </a:br>
            <a:r>
              <a:rPr lang="en-US" sz="6000" b="1" dirty="0" smtClean="0"/>
              <a:t>“…ye are complete in him…”</a:t>
            </a:r>
            <a:br>
              <a:rPr lang="en-US" sz="6000" b="1" dirty="0" smtClean="0"/>
            </a:br>
            <a:r>
              <a:rPr lang="en-US" sz="6000" b="1" dirty="0" smtClean="0"/>
              <a:t>(2:10)</a:t>
            </a:r>
          </a:p>
        </p:txBody>
      </p:sp>
    </p:spTree>
    <p:extLst>
      <p:ext uri="{BB962C8B-B14F-4D97-AF65-F5344CB8AC3E}">
        <p14:creationId xmlns:p14="http://schemas.microsoft.com/office/powerpoint/2010/main" val="21239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Colossians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A prison epistle along with Ephesians, Philippians and Philemon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This letter was written around 62-63 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The congregation was not established by Paul (Col. 2:1)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/>
              <a:t>Epaphras</a:t>
            </a:r>
            <a:r>
              <a:rPr lang="en-US" sz="3600" b="1" dirty="0" smtClean="0"/>
              <a:t> more than likely established the congregation (Col. 1:7)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33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Colossians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Reasons for writing the letter: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The Colossian Heresy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Gnosticism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157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powerpoint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30"/>
            <a:ext cx="9144000" cy="69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Colossians</a:t>
            </a:r>
            <a:br>
              <a:rPr lang="en-US" b="1" dirty="0" smtClean="0"/>
            </a:br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Reasons for writing the letter: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The Colossian Heresy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This doctrine is obscure.  It apparently attacked, in some way, the supremacy of Jesus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Col. 1:15-19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Col. 2:9-10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690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989</Words>
  <Application>Microsoft Office PowerPoint</Application>
  <PresentationFormat>On-screen Show (4:3)</PresentationFormat>
  <Paragraphs>181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1_SHADEBAR</vt:lpstr>
      <vt:lpstr>kc</vt:lpstr>
      <vt:lpstr>PowerPoint Presentation</vt:lpstr>
      <vt:lpstr>PowerPoint Presentation</vt:lpstr>
      <vt:lpstr>PowerPoint Presentation</vt:lpstr>
      <vt:lpstr>Colossians “Christ and the Church”</vt:lpstr>
      <vt:lpstr>Colossians Theme of the Book: “…ye are complete in him…” (2:10)</vt:lpstr>
      <vt:lpstr>Colossians Introduction</vt:lpstr>
      <vt:lpstr>Colossians Introduction</vt:lpstr>
      <vt:lpstr>Colossians Introduction</vt:lpstr>
      <vt:lpstr>Colossians Introduction</vt:lpstr>
      <vt:lpstr>PowerPoint Presentation</vt:lpstr>
      <vt:lpstr>Colossians Introduction</vt:lpstr>
      <vt:lpstr>Colossians</vt:lpstr>
      <vt:lpstr>Colossians Theme of the Book: “…ye are complete in him…” (2:10)</vt:lpstr>
      <vt:lpstr>Colossians</vt:lpstr>
      <vt:lpstr>Colossians</vt:lpstr>
      <vt:lpstr>Colossians</vt:lpstr>
      <vt:lpstr>Colossians</vt:lpstr>
      <vt:lpstr>Colossians</vt:lpstr>
      <vt:lpstr>Colossians Theme of the Book: “…ye are complete in him…” (2:10)</vt:lpstr>
      <vt:lpstr>Colossians</vt:lpstr>
      <vt:lpstr>Colossians</vt:lpstr>
      <vt:lpstr>Colossians</vt:lpstr>
      <vt:lpstr>PowerPoint Presentation</vt:lpstr>
      <vt:lpstr>Colossians</vt:lpstr>
      <vt:lpstr>Colossians</vt:lpstr>
      <vt:lpstr>Colossians</vt:lpstr>
      <vt:lpstr>Colossians</vt:lpstr>
      <vt:lpstr>Colossians</vt:lpstr>
      <vt:lpstr>Colossians Chapter Three</vt:lpstr>
      <vt:lpstr>Colossians</vt:lpstr>
      <vt:lpstr>Colossians</vt:lpstr>
      <vt:lpstr>Colossians</vt:lpstr>
      <vt:lpstr>Colossians</vt:lpstr>
      <vt:lpstr>Colossians</vt:lpstr>
      <vt:lpstr>PowerPoint Presentation</vt:lpstr>
      <vt:lpstr>Colossians Chapter Four</vt:lpstr>
      <vt:lpstr>Colossians</vt:lpstr>
      <vt:lpstr>Colossians</vt:lpstr>
      <vt:lpstr>Colossians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2016-10-05T20:36:04Z</dcterms:created>
  <dcterms:modified xsi:type="dcterms:W3CDTF">2017-02-22T23:27:47Z</dcterms:modified>
</cp:coreProperties>
</file>