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48" d="100"/>
          <a:sy n="48" d="100"/>
        </p:scale>
        <p:origin x="-2412" y="-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09EBE-F724-4441-8CA6-602DA43E7A4C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7B9F8-66FF-47E9-9C9B-1AFCC55E58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906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0" i="1" u="sng" dirty="0" smtClean="0"/>
              <a:t>REGISTRATION </a:t>
            </a:r>
            <a:r>
              <a:rPr lang="en-US" sz="2400" b="0" i="1" u="sng" dirty="0" smtClean="0"/>
              <a:t>FEES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100" b="0" i="1" dirty="0" smtClean="0"/>
              <a:t>3100/- 5+ AGE</a:t>
            </a:r>
            <a:br>
              <a:rPr lang="en-US" sz="1100" b="0" i="1" dirty="0" smtClean="0"/>
            </a:br>
            <a:r>
              <a:rPr lang="en-US" sz="1100" b="0" i="1" dirty="0" smtClean="0"/>
              <a:t>5000/- 14+ AGE</a:t>
            </a:r>
            <a:br>
              <a:rPr lang="en-US" sz="1100" b="0" i="1" dirty="0" smtClean="0"/>
            </a:b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b="0" i="1" u="sng" dirty="0" smtClean="0"/>
              <a:t>FEES WITH AGE GROUP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300" b="0" i="1" dirty="0" smtClean="0"/>
              <a:t>5 TO 12 YEAR OLD</a:t>
            </a:r>
            <a:br>
              <a:rPr lang="en-US" sz="1300" b="0" i="1" dirty="0" smtClean="0"/>
            </a:br>
            <a:r>
              <a:rPr lang="en-US" sz="1300" b="0" i="1" dirty="0" smtClean="0"/>
              <a:t>3000X12 = 36000/- INR</a:t>
            </a:r>
            <a:br>
              <a:rPr lang="en-US" sz="1300" b="0" i="1" dirty="0" smtClean="0"/>
            </a:br>
            <a:r>
              <a:rPr lang="en-US" sz="1300" b="0" i="1" dirty="0" smtClean="0"/>
              <a:t/>
            </a:r>
            <a:br>
              <a:rPr lang="en-US" sz="1300" b="0" i="1" dirty="0" smtClean="0"/>
            </a:br>
            <a:r>
              <a:rPr lang="en-US" sz="1300" b="0" i="1" dirty="0" smtClean="0"/>
              <a:t>13 TO 16 YEAR OLD </a:t>
            </a:r>
            <a:br>
              <a:rPr lang="en-US" sz="1300" b="0" i="1" dirty="0" smtClean="0"/>
            </a:br>
            <a:r>
              <a:rPr lang="en-US" sz="1300" b="0" i="1" dirty="0" smtClean="0"/>
              <a:t>3500X12 = 42000/-INR</a:t>
            </a:r>
            <a:br>
              <a:rPr lang="en-US" sz="1300" b="0" i="1" dirty="0" smtClean="0"/>
            </a:br>
            <a:r>
              <a:rPr lang="en-US" sz="1300" b="0" i="1" dirty="0" smtClean="0"/>
              <a:t/>
            </a:r>
            <a:br>
              <a:rPr lang="en-US" sz="1300" b="0" i="1" dirty="0" smtClean="0"/>
            </a:br>
            <a:r>
              <a:rPr lang="en-US" sz="1300" b="0" i="1" dirty="0" smtClean="0"/>
              <a:t>17 TO 19 YEAR OLD</a:t>
            </a:r>
            <a:br>
              <a:rPr lang="en-US" sz="1300" b="0" i="1" dirty="0" smtClean="0"/>
            </a:br>
            <a:r>
              <a:rPr lang="en-US" sz="1300" b="0" i="1" dirty="0" smtClean="0"/>
              <a:t>4000X12 = 48000/-INR</a:t>
            </a:r>
            <a:br>
              <a:rPr lang="en-US" sz="1300" b="0" i="1" dirty="0" smtClean="0"/>
            </a:br>
            <a:r>
              <a:rPr lang="en-US" sz="1300" b="0" i="1" dirty="0" smtClean="0"/>
              <a:t/>
            </a:r>
            <a:br>
              <a:rPr lang="en-US" sz="1300" b="0" i="1" dirty="0" smtClean="0"/>
            </a:br>
            <a:r>
              <a:rPr lang="en-US" sz="1300" b="0" i="1" dirty="0" smtClean="0"/>
              <a:t>20 OR ABOVE 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100" b="0" i="1" dirty="0" smtClean="0"/>
              <a:t>4500X12=54000/-INR </a:t>
            </a:r>
            <a:br>
              <a:rPr lang="en-US" sz="1100" b="0" i="1" dirty="0" smtClean="0"/>
            </a:b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b="0" i="1" u="sng" dirty="0" smtClean="0"/>
              <a:t>ACCOMMODATION-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300" b="0" i="1" dirty="0" smtClean="0"/>
              <a:t>HOSTEL- 5200X12=62400/-INR 3 TIME MEAL TOTAL= 62400/- YEAR</a:t>
            </a:r>
            <a:br>
              <a:rPr lang="en-US" sz="1300" b="0" i="1" dirty="0" smtClean="0"/>
            </a:br>
            <a:r>
              <a:rPr lang="en-US" sz="1300" b="0" i="1" dirty="0" smtClean="0"/>
              <a:t>AC DORMATORY- 3500X12=42000/-INR + FOODING 3000X12=36000/-INR TOTAL=78000/- </a:t>
            </a:r>
            <a:r>
              <a:rPr lang="en-US" sz="1300" b="0" i="1" dirty="0" smtClean="0"/>
              <a:t>YEAR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b="0" i="1" u="sng" dirty="0" smtClean="0"/>
              <a:t>SCHOOLS AVAILABLE 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100" b="0" i="1" dirty="0" smtClean="0"/>
              <a:t>(ICSC/CBSC/UP BORD)</a:t>
            </a:r>
            <a:br>
              <a:rPr lang="en-US" sz="1100" b="0" i="1" dirty="0" smtClean="0"/>
            </a:br>
            <a:r>
              <a:rPr lang="en-US" sz="1100" b="0" i="1" dirty="0" smtClean="0"/>
              <a:t>BASED ON CLASS AND SCHOOL</a:t>
            </a:r>
            <a:r>
              <a:rPr lang="en-US" sz="2200" b="0" i="1" dirty="0" smtClean="0"/>
              <a:t/>
            </a:r>
            <a:br>
              <a:rPr lang="en-US" sz="2200" b="0" i="1" dirty="0" smtClean="0"/>
            </a:br>
            <a:r>
              <a:rPr lang="en-US" sz="2200" b="0" i="1" u="sng" dirty="0" smtClean="0"/>
              <a:t>OTHER CHARGES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600" b="0" i="1" dirty="0" smtClean="0"/>
              <a:t>+UNIFORM 5000/-</a:t>
            </a:r>
            <a:br>
              <a:rPr lang="en-US" sz="1600" b="0" i="1" dirty="0" smtClean="0"/>
            </a:br>
            <a:r>
              <a:rPr lang="en-US" sz="1600" b="0" i="1" dirty="0" smtClean="0"/>
              <a:t>KIT BAG 8000/-</a:t>
            </a:r>
            <a:br>
              <a:rPr lang="en-US" sz="1600" b="0" i="1" dirty="0" smtClean="0"/>
            </a:br>
            <a:r>
              <a:rPr lang="en-US" sz="1600" b="0" i="1" dirty="0" smtClean="0"/>
              <a:t>FULL YEAR PERFORMANCE DATA REPORT WITH CRICHEROES APP FEES 1500/- YEARLY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2200" b="0" i="1" dirty="0" smtClean="0"/>
              <a:t/>
            </a:r>
            <a:br>
              <a:rPr lang="en-US" sz="2200" b="0" i="1" dirty="0" smtClean="0"/>
            </a:br>
            <a:r>
              <a:rPr lang="en-US" sz="2200" b="0" i="1" u="sng" dirty="0" smtClean="0"/>
              <a:t>ALL IN ONE FULL PAYEMET WITH HOSTEL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600" b="0" i="1" dirty="0" smtClean="0"/>
              <a:t>5 TO 12 YEAR- 112000/- YEARLY </a:t>
            </a:r>
            <a:br>
              <a:rPr lang="en-US" sz="1600" b="0" i="1" dirty="0" smtClean="0"/>
            </a:br>
            <a:r>
              <a:rPr lang="en-US" sz="1600" b="0" i="1" dirty="0" smtClean="0"/>
              <a:t>13 TO 16- 118900/- YEARLY</a:t>
            </a:r>
            <a:br>
              <a:rPr lang="en-US" sz="1600" b="0" i="1" dirty="0" smtClean="0"/>
            </a:br>
            <a:r>
              <a:rPr lang="en-US" sz="1600" b="0" i="1" dirty="0" smtClean="0"/>
              <a:t>17 TO 19- 124900/- YEARLY</a:t>
            </a:r>
            <a:br>
              <a:rPr lang="en-US" sz="1600" b="0" i="1" dirty="0" smtClean="0"/>
            </a:br>
            <a:r>
              <a:rPr lang="en-US" sz="1600" b="0" i="1" dirty="0" smtClean="0"/>
              <a:t>20 OR ABOVE- 130900/- YEARLY</a:t>
            </a:r>
            <a:br>
              <a:rPr lang="en-US" sz="1600" b="0" i="1" dirty="0" smtClean="0"/>
            </a:br>
            <a:r>
              <a:rPr lang="en-US" sz="1600" b="0" i="1" dirty="0" smtClean="0"/>
              <a:t>150000/- INR FOR DORMITORY YEARLY</a:t>
            </a:r>
            <a:r>
              <a:rPr lang="en-US" sz="1800" b="0" i="1" dirty="0" smtClean="0"/>
              <a:t/>
            </a:r>
            <a:br>
              <a:rPr lang="en-US" sz="1800" b="0" i="1" dirty="0" smtClean="0"/>
            </a:b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2200" b="0" i="1" u="sng" dirty="0" smtClean="0"/>
              <a:t>CHANCE TO GET FREE PRACTICE IN SMR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r>
              <a:rPr lang="en-US" sz="1600" b="0" i="1" dirty="0" smtClean="0"/>
              <a:t>SPONSORSHIP TRIAL FORM FEES 1500 RS </a:t>
            </a:r>
            <a:br>
              <a:rPr lang="en-US" sz="1600" b="0" i="1" dirty="0" smtClean="0"/>
            </a:br>
            <a:r>
              <a:rPr lang="en-US" sz="1600" b="0" i="1" dirty="0" smtClean="0"/>
              <a:t/>
            </a:r>
            <a:br>
              <a:rPr lang="en-US" sz="1600" b="0" i="1" dirty="0" smtClean="0"/>
            </a:br>
            <a:r>
              <a:rPr lang="en-US" sz="1600" b="0" i="1" dirty="0" err="1" smtClean="0"/>
              <a:t>Paytm</a:t>
            </a:r>
            <a:r>
              <a:rPr lang="en-US" sz="1600" b="0" i="1" dirty="0" smtClean="0"/>
              <a:t>- 9161971716</a:t>
            </a:r>
            <a:br>
              <a:rPr lang="en-US" sz="1600" b="0" i="1" dirty="0" smtClean="0"/>
            </a:br>
            <a:r>
              <a:rPr lang="en-US" sz="1600" b="0" i="1" dirty="0" smtClean="0"/>
              <a:t>Bank Account details</a:t>
            </a:r>
            <a:br>
              <a:rPr lang="en-US" sz="1600" b="0" i="1" dirty="0" smtClean="0"/>
            </a:br>
            <a:r>
              <a:rPr lang="en-US" sz="1600" b="0" i="1" dirty="0" smtClean="0"/>
              <a:t>Name- SMR WORLD</a:t>
            </a:r>
            <a:br>
              <a:rPr lang="en-US" sz="1600" b="0" i="1" dirty="0" smtClean="0"/>
            </a:br>
            <a:r>
              <a:rPr lang="en-US" sz="1600" b="0" i="1" dirty="0" smtClean="0"/>
              <a:t>Bank- ICICI BANK - </a:t>
            </a:r>
            <a:r>
              <a:rPr lang="en-US" sz="1600" b="0" i="1" dirty="0" err="1" smtClean="0"/>
              <a:t>Vaibhav</a:t>
            </a:r>
            <a:r>
              <a:rPr lang="en-US" sz="1600" b="0" i="1" dirty="0" smtClean="0"/>
              <a:t> </a:t>
            </a:r>
            <a:r>
              <a:rPr lang="en-US" sz="1600" b="0" i="1" dirty="0" err="1" smtClean="0"/>
              <a:t>Vhand</a:t>
            </a:r>
            <a:r>
              <a:rPr lang="en-US" sz="1600" b="0" i="1" dirty="0" smtClean="0"/>
              <a:t> </a:t>
            </a:r>
            <a:r>
              <a:rPr lang="en-US" sz="1600" b="0" i="1" dirty="0" err="1" smtClean="0"/>
              <a:t>Gomtinagar</a:t>
            </a:r>
            <a:r>
              <a:rPr lang="en-US" sz="1600" b="0" i="1" dirty="0" smtClean="0"/>
              <a:t/>
            </a:r>
            <a:br>
              <a:rPr lang="en-US" sz="1600" b="0" i="1" dirty="0" smtClean="0"/>
            </a:br>
            <a:r>
              <a:rPr lang="en-US" sz="1600" b="0" i="1" dirty="0" smtClean="0"/>
              <a:t>ACT. NO &gt;237605000733&lt;</a:t>
            </a:r>
            <a:br>
              <a:rPr lang="en-US" sz="1600" b="0" i="1" dirty="0" smtClean="0"/>
            </a:br>
            <a:r>
              <a:rPr lang="en-US" sz="1600" b="0" i="1" dirty="0" smtClean="0"/>
              <a:t>IFSC CODE&gt; ICIC0002376</a:t>
            </a:r>
            <a:r>
              <a:rPr lang="en-US" sz="1100" b="0" i="1" dirty="0" smtClean="0"/>
              <a:t/>
            </a:r>
            <a:br>
              <a:rPr lang="en-US" sz="1100" b="0" i="1" dirty="0" smtClean="0"/>
            </a:br>
            <a:endParaRPr lang="en-US" sz="1100" b="0" i="1" dirty="0"/>
          </a:p>
        </p:txBody>
      </p:sp>
      <p:sp>
        <p:nvSpPr>
          <p:cNvPr id="3" name="Rectangle 2"/>
          <p:cNvSpPr/>
          <p:nvPr/>
        </p:nvSpPr>
        <p:spPr>
          <a:xfrm>
            <a:off x="1524000" y="0"/>
            <a:ext cx="35814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>
                  <a:solidFill>
                    <a:srgbClr val="FF0000"/>
                  </a:solidFill>
                </a:ln>
                <a:effectLst/>
              </a:rPr>
              <a:t>SMR CRICKET ACADEMY FEES</a:t>
            </a:r>
            <a:endParaRPr lang="en-US" dirty="0">
              <a:ln>
                <a:solidFill>
                  <a:srgbClr val="FF0000"/>
                </a:solidFill>
              </a:ln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9629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WWW.SMRCRICKET.COM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6290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DEVA ROAD MATIYARI LUCKNOW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11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REGISTRATION FEES 3100/- 5+ AGE 5000/- 14+ AGE  FEES WITH AGE GROUP 5 TO 12 YEAR OLD 3000X12 = 36000/- INR  13 TO 16 YEAR OLD  3500X12 = 42000/-INR  17 TO 19 YEAR OLD 4000X12 = 48000/-INR  20 OR ABOVE  4500X12=54000/-INR   ACCOMMODATION- HOSTEL- 5200X12=62400/-INR 3 TIME MEAL TOTAL= 62400/- YEAR AC DORMATORY- 3500X12=42000/-INR + FOODING 3000X12=36000/-INR TOTAL=78000/- YEAR SCHOOLS AVAILABLE  (ICSC/CBSC/UP BORD) BASED ON CLASS AND SCHOOL OTHER CHARGES +UNIFORM 5000/- KIT BAG 8000/- FULL YEAR PERFORMANCE DATA REPORT WITH CRICHEROES APP FEES 1500/- YEARLY  ALL IN ONE FULL PAYEMET WITH HOSTEL 5 TO 12 YEAR- 112000/- YEARLY  13 TO 16- 118900/- YEARLY 17 TO 19- 124900/- YEARLY 20 OR ABOVE- 130900/- YEARLY 150000/- INR FOR DORMITORY YEARLY  CHANCE TO GET FREE PRACTICE IN SMR SPONSORSHIP TRIAL FORM FEES 1500 RS   Paytm- 9161971716 Bank Account details Name- SMR WORLD Bank- ICICI BANK - Vaibhav Vhand Gomtinagar ACT. NO &gt;237605000733&lt; IFSC CODE&gt; ICIC0002376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smr academy you'll find way. how to play cricket form street level to professional level  we teach you how to represent your country, and play professional  cricket</dc:title>
  <dc:creator>smr cricket</dc:creator>
  <cp:lastModifiedBy>Windows User</cp:lastModifiedBy>
  <cp:revision>11</cp:revision>
  <dcterms:created xsi:type="dcterms:W3CDTF">2006-08-16T00:00:00Z</dcterms:created>
  <dcterms:modified xsi:type="dcterms:W3CDTF">2020-05-29T16:33:03Z</dcterms:modified>
</cp:coreProperties>
</file>