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58" r:id="rId3"/>
    <p:sldId id="261" r:id="rId4"/>
    <p:sldId id="264" r:id="rId5"/>
    <p:sldId id="263" r:id="rId6"/>
    <p:sldId id="265" r:id="rId7"/>
    <p:sldId id="267" r:id="rId8"/>
    <p:sldId id="281" r:id="rId9"/>
    <p:sldId id="289" r:id="rId10"/>
    <p:sldId id="288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Inconsolata" pitchFamily="49" charset="77"/>
      <p:regular r:id="rId17"/>
      <p:bold r:id="rId18"/>
    </p:embeddedFont>
    <p:embeddedFont>
      <p:font typeface="Karla" pitchFamily="2" charset="77"/>
      <p:regular r:id="rId19"/>
      <p:bold r:id="rId20"/>
      <p:italic r:id="rId21"/>
      <p:boldItalic r:id="rId22"/>
    </p:embeddedFont>
    <p:embeddedFont>
      <p:font typeface="Montserrat" pitchFamily="2" charset="77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84110-7CCE-EA04-9598-5DB06C311888}" v="546" dt="2026-02-23T15:09:23.209"/>
    <p1510:client id="{4188B4B2-8D65-A62B-A20B-543BE9DFDA65}" v="12" dt="2026-02-23T14:43:11.682"/>
    <p1510:client id="{7DBA2BED-92D3-490E-9C86-EE39D9E64377}" v="70" dt="2026-02-23T15:04:25.238"/>
    <p1510:client id="{F8859A19-F754-9931-5E3E-D00E82DD6A2A}" v="3" dt="2026-02-23T14:55:36.751"/>
    <p1510:client id="{FABAA8A2-74F8-BD23-6451-A96BC350CD56}" v="299" dt="2026-02-22T19:04:56.548"/>
  </p1510:revLst>
</p1510:revInfo>
</file>

<file path=ppt/tableStyles.xml><?xml version="1.0" encoding="utf-8"?>
<a:tblStyleLst xmlns:a="http://schemas.openxmlformats.org/drawingml/2006/main" def="{8A60974C-50A2-4659-9CCB-4D03309F48B8}">
  <a:tblStyle styleId="{8A60974C-50A2-4659-9CCB-4D03309F48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42" d="100"/>
          <a:sy n="142" d="100"/>
        </p:scale>
        <p:origin x="7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1116b25c0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1116b25c0b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Maria - In an industry where one small gap can have major consequences, safety and compliance aren’t just priorities, they’re critical. Mosaic has clearly built a strong internal safety program which is convenient and impressive but today, we’re here to show how Cintas can help strengthen it even further.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My name is Maria, and alongside Martin, Elizabeth, and Ava, we’re here to present a customized safety proposal built specifically around the challenges you shared with us during our discovery meeting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g1596645ad30_0_2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5" name="Google Shape;2705;g1596645ad30_0_2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1431bbe40f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1431bbe40f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Today, we’ll briefly recap your current situation, present our recommended solutions, outline the proposed investment, and most importantly, demonstrate the measurable value this partnership can deliver to Mosaic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431bbe40f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1431bbe40f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/>
            <a:r>
              <a:rPr lang="en-US"/>
              <a:t>Internal EHS team manages OSHA compliance</a:t>
            </a:r>
          </a:p>
          <a:p>
            <a:pPr marL="171450" indent="-171450"/>
            <a:r>
              <a:rPr lang="en-US"/>
              <a:t>Uses multiple vendors (5–20 per region) for safety supplies</a:t>
            </a:r>
          </a:p>
          <a:p>
            <a:pPr marL="171450" indent="-171450"/>
            <a:r>
              <a:rPr lang="en-US"/>
              <a:t>EHS team spends significant time managing vendors and supplies</a:t>
            </a:r>
          </a:p>
          <a:p>
            <a:pPr marL="171450" indent="-171450"/>
            <a:r>
              <a:rPr lang="en-US"/>
              <a:t>Balances vendor coordination, compliance oversight, and training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1431bbe40f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1431bbe40f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Ability to bundle multiple services in ONE SINGLE PROVIDER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158c28b9586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158c28b9586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b="0" i="0" u="sng"/>
              <a:t>“We recommend the Cintas Integrated Safety Support Program for Mosaic:</a:t>
            </a:r>
          </a:p>
          <a:p>
            <a:pPr marL="158750" indent="0">
              <a:buNone/>
            </a:pPr>
            <a:r>
              <a:rPr lang="en-US" b="0" i="0" u="sng"/>
              <a:t>First Aid &amp; Safety Supply Management – keeps all sites fully stocked and compliant.</a:t>
            </a:r>
          </a:p>
          <a:p>
            <a:pPr marL="158750" indent="0">
              <a:buNone/>
            </a:pPr>
            <a:r>
              <a:rPr lang="en-US" b="0" i="0" u="sng"/>
              <a:t>PPE Program with Vendor Consolidation – standardizes protective gear and improves worker safety.</a:t>
            </a:r>
          </a:p>
          <a:p>
            <a:pPr marL="158750" indent="0">
              <a:buNone/>
            </a:pPr>
            <a:r>
              <a:rPr lang="en-US" b="0" i="0" u="sng"/>
              <a:t>Compliance Support Services – optional, helps Mosaic stay OSHA-ready and reduce risk.</a:t>
            </a:r>
          </a:p>
          <a:p>
            <a:pPr marL="158750" indent="0">
              <a:buNone/>
            </a:pPr>
            <a:r>
              <a:rPr lang="en-US" b="0" i="0" u="sng"/>
              <a:t>This package is simple, focused, and strategic, protecting your people, operations, and bottom line.”</a:t>
            </a:r>
          </a:p>
          <a:p>
            <a:pPr marL="158750" indent="0">
              <a:buNone/>
            </a:pPr>
            <a:endParaRPr lang="en-US" b="1"/>
          </a:p>
          <a:p>
            <a:r>
              <a:rPr lang="en-US" b="1"/>
              <a:t>How Each Service Connects to Mosaic’s Needs</a:t>
            </a:r>
          </a:p>
          <a:p>
            <a:r>
              <a:rPr lang="en-US" b="1"/>
              <a:t>First Aid &amp; Safety Supply Management:</a:t>
            </a:r>
            <a:r>
              <a:rPr lang="en-US"/>
              <a:t> Ensures fully stocked, compliant safety supplies across operations</a:t>
            </a:r>
          </a:p>
          <a:p>
            <a:r>
              <a:rPr lang="en-US" b="1"/>
              <a:t>PPE Management:</a:t>
            </a:r>
            <a:r>
              <a:rPr lang="en-US"/>
              <a:t> Standardizes protective equipment and improves worker safety consistency</a:t>
            </a:r>
          </a:p>
          <a:p>
            <a:r>
              <a:rPr lang="en-US" b="1"/>
              <a:t>Safety Training Programs:</a:t>
            </a:r>
            <a:r>
              <a:rPr lang="en-US"/>
              <a:t> Strengthens safety culture and reduces workplace incidents</a:t>
            </a:r>
          </a:p>
          <a:p>
            <a:r>
              <a:rPr lang="en-US" b="1"/>
              <a:t>Uniform Services:</a:t>
            </a:r>
            <a:r>
              <a:rPr lang="en-US"/>
              <a:t> Enhances professionalism, safety visibility, and operational efficiency</a:t>
            </a:r>
          </a:p>
          <a:p>
            <a:r>
              <a:rPr lang="en-US" b="1"/>
              <a:t>Compliance Support:</a:t>
            </a:r>
            <a:r>
              <a:rPr lang="en-US"/>
              <a:t> Helps Mosaic stay OSHA-ready and reduce regulatory risk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Recommend a package that includes: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 First Aid &amp; Safety Supply Management Program (MAIN PRODUCT)</a:t>
            </a:r>
          </a:p>
          <a:p>
            <a:pPr>
              <a:buNone/>
            </a:pPr>
            <a:r>
              <a:rPr lang="en-US"/>
              <a:t>PPE Program with Vendor Consolidation (Second)</a:t>
            </a:r>
          </a:p>
          <a:p>
            <a:pPr>
              <a:buNone/>
            </a:pPr>
            <a:r>
              <a:rPr lang="en-US"/>
              <a:t>Compliance Support Services (Optional but Strong Add-On).  </a:t>
            </a:r>
          </a:p>
          <a:p>
            <a:pPr>
              <a:buNone/>
            </a:pPr>
            <a:r>
              <a:rPr lang="en-US"/>
              <a:t>“Cintas Integrated Safety Support Program”</a:t>
            </a:r>
          </a:p>
          <a:p>
            <a:pPr>
              <a:buNone/>
            </a:pPr>
            <a:r>
              <a:rPr lang="en-US"/>
              <a:t>Includes:</a:t>
            </a:r>
            <a:br>
              <a:rPr lang="en-US"/>
            </a:br>
            <a:r>
              <a:rPr lang="en-US"/>
              <a:t> ✔ First Aid &amp; Safety Supply Management</a:t>
            </a:r>
            <a:br>
              <a:rPr lang="en-US"/>
            </a:br>
            <a:r>
              <a:rPr lang="en-US"/>
              <a:t> ✔ PPE Vendor Consolidation</a:t>
            </a:r>
            <a:br>
              <a:rPr lang="en-US"/>
            </a:br>
            <a:r>
              <a:rPr lang="en-US"/>
              <a:t> ✔ Compliance Support Tools</a:t>
            </a:r>
          </a:p>
          <a:p>
            <a:pPr>
              <a:buNone/>
            </a:pPr>
            <a:r>
              <a:rPr lang="en-US"/>
              <a:t>Simple. Focused. Strategic.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Product and/or Service Recommendations</a:t>
            </a:r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Present a summary of the specific products and/or services the team is recommending, from your company,  </a:t>
            </a:r>
          </a:p>
          <a:p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Provide a clear rationale for each recommendation, supported by data or insights. </a:t>
            </a:r>
          </a:p>
          <a:p>
            <a:r>
              <a:rPr lang="en-U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Rationale: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Provide the reasons why the recommended products and/or services are being recommended to the prospective customer.</a:t>
            </a:r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431bbe40fc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431bbe40fc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Our proposed investment would be structured as a recurring service agreement, billed monthly based on the number of employees in Florida. At $165 per employee annually that cost includes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Mosaic has 3,000 Florida employee so these expense would total approximately $495,000 annually. Based on reduced administrative coordination, improved vendor efficiency, and lowered compliance risk exposure, we estimate over $200,000 in measurable annual value in addition to strengthening safety oversight and operational consistency = 41% ROI </a:t>
            </a:r>
          </a:p>
          <a:p>
            <a:pPr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1431bbe40fc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1431bbe40fc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/>
              <a:t>Looking at the estimated cost for a work place injury according to the national safety council (NSC) </a:t>
            </a:r>
          </a:p>
          <a:p>
            <a:pPr marL="0" indent="0">
              <a:lnSpc>
                <a:spcPct val="150000"/>
              </a:lnSpc>
              <a:buNone/>
            </a:pPr>
            <a:endParaRPr lang="en-US"/>
          </a:p>
          <a:p>
            <a:pPr marL="0" indent="0">
              <a:lnSpc>
                <a:spcPct val="150000"/>
              </a:lnSpc>
              <a:buNone/>
            </a:pPr>
            <a:r>
              <a:rPr lang="en-US"/>
              <a:t>we can see how expensive it is for a company to deal with work injuries with medically consulted injury costing around $43,000 and in worst cases death costing around $1,460,000 which really puts into perspective the financial impact of safety gaps and reinforces why investing in proactive safety management is far more cost-effective than reacting to incidents after they occur.</a:t>
            </a:r>
          </a:p>
          <a:p>
            <a:pPr marL="0" indent="0">
              <a:lnSpc>
                <a:spcPct val="150000"/>
              </a:lnSpc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g1431bbe40fc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1" name="Google Shape;2491;g1431bbe40fc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>
                <a:latin typeface="Calibri"/>
                <a:ea typeface="Calibri"/>
                <a:cs typeface="Calibri"/>
              </a:rPr>
              <a:t>Thank you and I hope you give us the chance to help you get ready for the workday!</a:t>
            </a:r>
          </a:p>
        </p:txBody>
      </p:sp>
    </p:spTree>
    <p:extLst>
      <p:ext uri="{BB962C8B-B14F-4D97-AF65-F5344CB8AC3E}">
        <p14:creationId xmlns:p14="http://schemas.microsoft.com/office/powerpoint/2010/main" val="84377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25" y="-23525"/>
            <a:ext cx="9144125" cy="5167125"/>
            <a:chOff x="-125" y="-23525"/>
            <a:chExt cx="9144125" cy="5167125"/>
          </a:xfrm>
        </p:grpSpPr>
        <p:sp>
          <p:nvSpPr>
            <p:cNvPr id="10" name="Google Shape;10;p2"/>
            <p:cNvSpPr/>
            <p:nvPr/>
          </p:nvSpPr>
          <p:spPr>
            <a:xfrm>
              <a:off x="-125" y="-23525"/>
              <a:ext cx="9144000" cy="3593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3000">
                  <a:schemeClr val="lt2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433000" y="2716600"/>
              <a:ext cx="3711000" cy="2427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0" y="1445075"/>
            <a:ext cx="9152413" cy="2977825"/>
            <a:chOff x="0" y="1445075"/>
            <a:chExt cx="9152413" cy="2977825"/>
          </a:xfrm>
        </p:grpSpPr>
        <p:sp>
          <p:nvSpPr>
            <p:cNvPr id="13" name="Google Shape;13;p2"/>
            <p:cNvSpPr/>
            <p:nvPr/>
          </p:nvSpPr>
          <p:spPr>
            <a:xfrm>
              <a:off x="8291413" y="1867625"/>
              <a:ext cx="8610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45825" y="3570300"/>
              <a:ext cx="861000" cy="8526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2900" y="3570175"/>
              <a:ext cx="21201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143875"/>
              <a:ext cx="426300" cy="8526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6175" y="3570175"/>
              <a:ext cx="426300" cy="426300"/>
            </a:xfrm>
            <a:prstGeom prst="rect">
              <a:avLst/>
            </a:prstGeom>
            <a:solidFill>
              <a:srgbClr val="A9EBE8">
                <a:alpha val="25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433000" y="2716600"/>
              <a:ext cx="12705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717700" y="1445075"/>
              <a:ext cx="426300" cy="1702500"/>
            </a:xfrm>
            <a:prstGeom prst="rect">
              <a:avLst/>
            </a:prstGeom>
            <a:solidFill>
              <a:srgbClr val="EDA986">
                <a:alpha val="5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703500" y="2290300"/>
              <a:ext cx="24405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424600" y="27177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865113" y="27166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291425" y="1867625"/>
              <a:ext cx="426300" cy="852600"/>
            </a:xfrm>
            <a:prstGeom prst="rect">
              <a:avLst/>
            </a:prstGeom>
            <a:solidFill>
              <a:srgbClr val="EDA986">
                <a:alpha val="5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29475" y="3570175"/>
              <a:ext cx="426300" cy="426300"/>
            </a:xfrm>
            <a:prstGeom prst="rect">
              <a:avLst/>
            </a:prstGeom>
            <a:solidFill>
              <a:srgbClr val="A9EBE8">
                <a:alpha val="25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775425" y="539503"/>
            <a:ext cx="5788200" cy="259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5474475" y="3873988"/>
            <a:ext cx="2894100" cy="732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title" idx="2" hasCustomPrompt="1"/>
          </p:nvPr>
        </p:nvSpPr>
        <p:spPr>
          <a:xfrm>
            <a:off x="7000275" y="3357150"/>
            <a:ext cx="1368300" cy="37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800" b="0"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Inconsolata"/>
              <a:buNone/>
              <a:defRPr sz="1400" b="0"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/>
          <p:nvPr/>
        </p:nvSpPr>
        <p:spPr>
          <a:xfrm>
            <a:off x="-125" y="-76275"/>
            <a:ext cx="9144000" cy="32898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" name="Google Shape;176;p11"/>
          <p:cNvGrpSpPr/>
          <p:nvPr/>
        </p:nvGrpSpPr>
        <p:grpSpPr>
          <a:xfrm>
            <a:off x="0" y="2787225"/>
            <a:ext cx="9143825" cy="2412900"/>
            <a:chOff x="0" y="2787225"/>
            <a:chExt cx="9143825" cy="2412900"/>
          </a:xfrm>
        </p:grpSpPr>
        <p:sp>
          <p:nvSpPr>
            <p:cNvPr id="177" name="Google Shape;177;p11"/>
            <p:cNvSpPr/>
            <p:nvPr/>
          </p:nvSpPr>
          <p:spPr>
            <a:xfrm>
              <a:off x="1139525" y="2787225"/>
              <a:ext cx="8004300" cy="1213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0" y="3213525"/>
              <a:ext cx="6450900" cy="1986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11"/>
          <p:cNvSpPr txBox="1">
            <a:spLocks noGrp="1"/>
          </p:cNvSpPr>
          <p:nvPr>
            <p:ph type="title" hasCustomPrompt="1"/>
          </p:nvPr>
        </p:nvSpPr>
        <p:spPr>
          <a:xfrm>
            <a:off x="1652250" y="1190563"/>
            <a:ext cx="5839500" cy="13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0" name="Google Shape;180;p11"/>
          <p:cNvSpPr txBox="1">
            <a:spLocks noGrp="1"/>
          </p:cNvSpPr>
          <p:nvPr>
            <p:ph type="subTitle" idx="1"/>
          </p:nvPr>
        </p:nvSpPr>
        <p:spPr>
          <a:xfrm>
            <a:off x="4597675" y="3570300"/>
            <a:ext cx="2894100" cy="74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81" name="Google Shape;181;p11"/>
          <p:cNvGrpSpPr/>
          <p:nvPr/>
        </p:nvGrpSpPr>
        <p:grpSpPr>
          <a:xfrm>
            <a:off x="0" y="2358600"/>
            <a:ext cx="9144000" cy="1283825"/>
            <a:chOff x="0" y="2358600"/>
            <a:chExt cx="9144000" cy="1283825"/>
          </a:xfrm>
        </p:grpSpPr>
        <p:sp>
          <p:nvSpPr>
            <p:cNvPr id="182" name="Google Shape;182;p11"/>
            <p:cNvSpPr/>
            <p:nvPr/>
          </p:nvSpPr>
          <p:spPr>
            <a:xfrm>
              <a:off x="8717700" y="2787425"/>
              <a:ext cx="426300" cy="8550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8291400" y="278722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0" y="3216075"/>
              <a:ext cx="7131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3115025" y="2787225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688725" y="2787225"/>
              <a:ext cx="12789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6501375" y="27872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1139525" y="278722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713225" y="2787225"/>
              <a:ext cx="8526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3541325" y="2787225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6501375" y="278722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6927675" y="23586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"/>
          <p:cNvSpPr/>
          <p:nvPr/>
        </p:nvSpPr>
        <p:spPr>
          <a:xfrm>
            <a:off x="-125" y="-76275"/>
            <a:ext cx="9144000" cy="1352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656724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1"/>
          </p:nvPr>
        </p:nvSpPr>
        <p:spPr>
          <a:xfrm>
            <a:off x="1465825" y="1656724"/>
            <a:ext cx="2841600" cy="35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1465925" y="2015525"/>
            <a:ext cx="2841600" cy="55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2681926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5"/>
          </p:nvPr>
        </p:nvSpPr>
        <p:spPr>
          <a:xfrm>
            <a:off x="1465825" y="2681933"/>
            <a:ext cx="2841600" cy="35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6"/>
          </p:nvPr>
        </p:nvSpPr>
        <p:spPr>
          <a:xfrm>
            <a:off x="1465925" y="3040725"/>
            <a:ext cx="2841600" cy="55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713225" y="3707141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8"/>
          </p:nvPr>
        </p:nvSpPr>
        <p:spPr>
          <a:xfrm>
            <a:off x="1465825" y="3707141"/>
            <a:ext cx="2841600" cy="35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1465925" y="4065897"/>
            <a:ext cx="2841600" cy="55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13" hasCustomPrompt="1"/>
          </p:nvPr>
        </p:nvSpPr>
        <p:spPr>
          <a:xfrm>
            <a:off x="4836425" y="1656724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5589125" y="1656724"/>
            <a:ext cx="2841600" cy="35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5589125" y="2015525"/>
            <a:ext cx="2841600" cy="55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title" idx="16" hasCustomPrompt="1"/>
          </p:nvPr>
        </p:nvSpPr>
        <p:spPr>
          <a:xfrm>
            <a:off x="4836425" y="2681926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0" name="Google Shape;210;p13"/>
          <p:cNvSpPr txBox="1">
            <a:spLocks noGrp="1"/>
          </p:cNvSpPr>
          <p:nvPr>
            <p:ph type="subTitle" idx="17"/>
          </p:nvPr>
        </p:nvSpPr>
        <p:spPr>
          <a:xfrm>
            <a:off x="5589125" y="2681926"/>
            <a:ext cx="2841600" cy="35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18"/>
          </p:nvPr>
        </p:nvSpPr>
        <p:spPr>
          <a:xfrm>
            <a:off x="5589125" y="3040725"/>
            <a:ext cx="2841600" cy="55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19" hasCustomPrompt="1"/>
          </p:nvPr>
        </p:nvSpPr>
        <p:spPr>
          <a:xfrm>
            <a:off x="4836425" y="3707141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3" name="Google Shape;213;p13"/>
          <p:cNvSpPr txBox="1">
            <a:spLocks noGrp="1"/>
          </p:cNvSpPr>
          <p:nvPr>
            <p:ph type="subTitle" idx="20"/>
          </p:nvPr>
        </p:nvSpPr>
        <p:spPr>
          <a:xfrm>
            <a:off x="5589125" y="3707141"/>
            <a:ext cx="2841600" cy="35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21"/>
          </p:nvPr>
        </p:nvSpPr>
        <p:spPr>
          <a:xfrm>
            <a:off x="5589125" y="4065897"/>
            <a:ext cx="2841600" cy="55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5" name="Google Shape;215;p13"/>
          <p:cNvGrpSpPr/>
          <p:nvPr/>
        </p:nvGrpSpPr>
        <p:grpSpPr>
          <a:xfrm>
            <a:off x="0" y="420500"/>
            <a:ext cx="9144024" cy="1278900"/>
            <a:chOff x="0" y="420500"/>
            <a:chExt cx="9144024" cy="1278900"/>
          </a:xfrm>
        </p:grpSpPr>
        <p:sp>
          <p:nvSpPr>
            <p:cNvPr id="216" name="Google Shape;216;p13"/>
            <p:cNvSpPr/>
            <p:nvPr/>
          </p:nvSpPr>
          <p:spPr>
            <a:xfrm>
              <a:off x="7865124" y="846800"/>
              <a:ext cx="12789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8717688" y="4205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8291388" y="8468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7438813" y="4205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0" y="4234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8717688" y="1273100"/>
              <a:ext cx="426300" cy="426300"/>
            </a:xfrm>
            <a:prstGeom prst="rect">
              <a:avLst/>
            </a:prstGeom>
            <a:solidFill>
              <a:srgbClr val="FF8447">
                <a:alpha val="5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" name="Google Shape;222;p13"/>
          <p:cNvSpPr/>
          <p:nvPr/>
        </p:nvSpPr>
        <p:spPr>
          <a:xfrm>
            <a:off x="-50" y="849700"/>
            <a:ext cx="426300" cy="42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"/>
          <p:cNvSpPr/>
          <p:nvPr/>
        </p:nvSpPr>
        <p:spPr>
          <a:xfrm>
            <a:off x="-125" y="-76275"/>
            <a:ext cx="9144000" cy="46848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4"/>
          <p:cNvSpPr txBox="1">
            <a:spLocks noGrp="1"/>
          </p:cNvSpPr>
          <p:nvPr>
            <p:ph type="subTitle" idx="1"/>
          </p:nvPr>
        </p:nvSpPr>
        <p:spPr>
          <a:xfrm>
            <a:off x="1229864" y="683250"/>
            <a:ext cx="6684300" cy="243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title"/>
          </p:nvPr>
        </p:nvSpPr>
        <p:spPr>
          <a:xfrm>
            <a:off x="1229836" y="3115000"/>
            <a:ext cx="6684300" cy="6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27" name="Google Shape;227;p14"/>
          <p:cNvGrpSpPr/>
          <p:nvPr/>
        </p:nvGrpSpPr>
        <p:grpSpPr>
          <a:xfrm>
            <a:off x="0" y="3144000"/>
            <a:ext cx="9144000" cy="1546800"/>
            <a:chOff x="0" y="3144000"/>
            <a:chExt cx="9144000" cy="1546800"/>
          </a:xfrm>
        </p:grpSpPr>
        <p:grpSp>
          <p:nvGrpSpPr>
            <p:cNvPr id="228" name="Google Shape;228;p14"/>
            <p:cNvGrpSpPr/>
            <p:nvPr/>
          </p:nvGrpSpPr>
          <p:grpSpPr>
            <a:xfrm>
              <a:off x="0" y="3144000"/>
              <a:ext cx="9144000" cy="1546800"/>
              <a:chOff x="0" y="3144000"/>
              <a:chExt cx="9144000" cy="1546800"/>
            </a:xfrm>
          </p:grpSpPr>
          <p:sp>
            <p:nvSpPr>
              <p:cNvPr id="229" name="Google Shape;229;p14"/>
              <p:cNvSpPr/>
              <p:nvPr/>
            </p:nvSpPr>
            <p:spPr>
              <a:xfrm>
                <a:off x="1677950" y="3996600"/>
                <a:ext cx="2104200" cy="694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4"/>
              <p:cNvSpPr/>
              <p:nvPr/>
            </p:nvSpPr>
            <p:spPr>
              <a:xfrm>
                <a:off x="25" y="3570300"/>
                <a:ext cx="1677900" cy="1090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4"/>
              <p:cNvSpPr/>
              <p:nvPr/>
            </p:nvSpPr>
            <p:spPr>
              <a:xfrm>
                <a:off x="0" y="3144000"/>
                <a:ext cx="852600" cy="654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4"/>
              <p:cNvSpPr/>
              <p:nvPr/>
            </p:nvSpPr>
            <p:spPr>
              <a:xfrm>
                <a:off x="7865100" y="3996600"/>
                <a:ext cx="1278900" cy="694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4"/>
              <p:cNvSpPr/>
              <p:nvPr/>
            </p:nvSpPr>
            <p:spPr>
              <a:xfrm>
                <a:off x="8717700" y="3570300"/>
                <a:ext cx="426300" cy="47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4" name="Google Shape;234;p14"/>
            <p:cNvSpPr/>
            <p:nvPr/>
          </p:nvSpPr>
          <p:spPr>
            <a:xfrm>
              <a:off x="3757100" y="4422900"/>
              <a:ext cx="4131300" cy="267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14"/>
          <p:cNvGrpSpPr/>
          <p:nvPr/>
        </p:nvGrpSpPr>
        <p:grpSpPr>
          <a:xfrm>
            <a:off x="-12" y="2717700"/>
            <a:ext cx="9143926" cy="2131500"/>
            <a:chOff x="-12" y="2717700"/>
            <a:chExt cx="9143926" cy="2131500"/>
          </a:xfrm>
        </p:grpSpPr>
        <p:sp>
          <p:nvSpPr>
            <p:cNvPr id="236" name="Google Shape;236;p14"/>
            <p:cNvSpPr/>
            <p:nvPr/>
          </p:nvSpPr>
          <p:spPr>
            <a:xfrm>
              <a:off x="-12" y="31440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426288" y="31440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-12" y="2717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1251613" y="35703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0" y="31440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3356413" y="39966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930113" y="39966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7858988" y="39966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852588" y="31440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8285288" y="39966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715363" y="35703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8285313" y="3570300"/>
              <a:ext cx="858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8715363" y="31440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7432688" y="44229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3782737" y="4422900"/>
              <a:ext cx="858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4209013" y="44229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7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5"/>
          <p:cNvSpPr txBox="1">
            <a:spLocks noGrp="1"/>
          </p:cNvSpPr>
          <p:nvPr>
            <p:ph type="title"/>
          </p:nvPr>
        </p:nvSpPr>
        <p:spPr>
          <a:xfrm>
            <a:off x="4419800" y="1726638"/>
            <a:ext cx="38586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15"/>
          <p:cNvSpPr txBox="1">
            <a:spLocks noGrp="1"/>
          </p:cNvSpPr>
          <p:nvPr>
            <p:ph type="subTitle" idx="1"/>
          </p:nvPr>
        </p:nvSpPr>
        <p:spPr>
          <a:xfrm>
            <a:off x="4419800" y="2500638"/>
            <a:ext cx="3858600" cy="194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5"/>
          <p:cNvSpPr/>
          <p:nvPr/>
        </p:nvSpPr>
        <p:spPr>
          <a:xfrm>
            <a:off x="0" y="0"/>
            <a:ext cx="9144000" cy="10176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" name="Google Shape;256;p15"/>
          <p:cNvGrpSpPr/>
          <p:nvPr/>
        </p:nvGrpSpPr>
        <p:grpSpPr>
          <a:xfrm>
            <a:off x="0" y="591425"/>
            <a:ext cx="9144000" cy="852600"/>
            <a:chOff x="0" y="591425"/>
            <a:chExt cx="9144000" cy="852600"/>
          </a:xfrm>
        </p:grpSpPr>
        <p:sp>
          <p:nvSpPr>
            <p:cNvPr id="257" name="Google Shape;257;p15"/>
            <p:cNvSpPr/>
            <p:nvPr/>
          </p:nvSpPr>
          <p:spPr>
            <a:xfrm>
              <a:off x="0" y="591425"/>
              <a:ext cx="8526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852600" y="101772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1278900" y="101772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8717700" y="5914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8291400" y="10177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8291400" y="59142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7865100" y="5914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3954500" y="591425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3528200" y="1017725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3101900" y="1017725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7_1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"/>
          <p:cNvSpPr txBox="1">
            <a:spLocks noGrp="1"/>
          </p:cNvSpPr>
          <p:nvPr>
            <p:ph type="title"/>
          </p:nvPr>
        </p:nvSpPr>
        <p:spPr>
          <a:xfrm>
            <a:off x="865500" y="1726638"/>
            <a:ext cx="38586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16"/>
          <p:cNvSpPr txBox="1">
            <a:spLocks noGrp="1"/>
          </p:cNvSpPr>
          <p:nvPr>
            <p:ph type="subTitle" idx="1"/>
          </p:nvPr>
        </p:nvSpPr>
        <p:spPr>
          <a:xfrm>
            <a:off x="865500" y="2500638"/>
            <a:ext cx="3858600" cy="194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6"/>
          <p:cNvSpPr/>
          <p:nvPr/>
        </p:nvSpPr>
        <p:spPr>
          <a:xfrm>
            <a:off x="0" y="0"/>
            <a:ext cx="9144000" cy="10176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" name="Google Shape;271;p16"/>
          <p:cNvGrpSpPr/>
          <p:nvPr/>
        </p:nvGrpSpPr>
        <p:grpSpPr>
          <a:xfrm>
            <a:off x="0" y="591425"/>
            <a:ext cx="9144000" cy="852600"/>
            <a:chOff x="0" y="591425"/>
            <a:chExt cx="9144000" cy="852600"/>
          </a:xfrm>
        </p:grpSpPr>
        <p:sp>
          <p:nvSpPr>
            <p:cNvPr id="272" name="Google Shape;272;p16"/>
            <p:cNvSpPr/>
            <p:nvPr/>
          </p:nvSpPr>
          <p:spPr>
            <a:xfrm>
              <a:off x="0" y="591425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426300" y="101772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8291400" y="101772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8291400" y="10177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8717700" y="5914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7039775" y="101772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5536675" y="1017725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5110375" y="591425"/>
              <a:ext cx="426300" cy="8526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4684075" y="1017725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5110375" y="591425"/>
              <a:ext cx="426300" cy="8526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7_1_1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/>
          <p:nvPr/>
        </p:nvSpPr>
        <p:spPr>
          <a:xfrm>
            <a:off x="-125" y="-76275"/>
            <a:ext cx="9144000" cy="1352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17"/>
          <p:cNvSpPr txBox="1">
            <a:spLocks noGrp="1"/>
          </p:cNvSpPr>
          <p:nvPr>
            <p:ph type="subTitle" idx="1"/>
          </p:nvPr>
        </p:nvSpPr>
        <p:spPr>
          <a:xfrm>
            <a:off x="713225" y="3369275"/>
            <a:ext cx="4011000" cy="123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7"/>
          <p:cNvSpPr>
            <a:spLocks noGrp="1"/>
          </p:cNvSpPr>
          <p:nvPr>
            <p:ph type="pic" idx="2"/>
          </p:nvPr>
        </p:nvSpPr>
        <p:spPr>
          <a:xfrm>
            <a:off x="5483875" y="1661975"/>
            <a:ext cx="2946600" cy="2946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87" name="Google Shape;287;p17"/>
          <p:cNvGrpSpPr/>
          <p:nvPr/>
        </p:nvGrpSpPr>
        <p:grpSpPr>
          <a:xfrm>
            <a:off x="6586200" y="423525"/>
            <a:ext cx="2557800" cy="876000"/>
            <a:chOff x="6586200" y="423525"/>
            <a:chExt cx="2557800" cy="876000"/>
          </a:xfrm>
        </p:grpSpPr>
        <p:sp>
          <p:nvSpPr>
            <p:cNvPr id="288" name="Google Shape;288;p17"/>
            <p:cNvSpPr/>
            <p:nvPr/>
          </p:nvSpPr>
          <p:spPr>
            <a:xfrm>
              <a:off x="6586200" y="849825"/>
              <a:ext cx="2557800" cy="44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7865100" y="423525"/>
              <a:ext cx="1278900" cy="44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17"/>
          <p:cNvGrpSpPr/>
          <p:nvPr/>
        </p:nvGrpSpPr>
        <p:grpSpPr>
          <a:xfrm>
            <a:off x="0" y="423525"/>
            <a:ext cx="9144100" cy="1712700"/>
            <a:chOff x="0" y="423525"/>
            <a:chExt cx="9144100" cy="1712700"/>
          </a:xfrm>
        </p:grpSpPr>
        <p:sp>
          <p:nvSpPr>
            <p:cNvPr id="291" name="Google Shape;291;p17"/>
            <p:cNvSpPr/>
            <p:nvPr/>
          </p:nvSpPr>
          <p:spPr>
            <a:xfrm>
              <a:off x="6584025" y="84982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6584025" y="8498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7865200" y="4235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7865200" y="423525"/>
              <a:ext cx="12789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0" y="84982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426300" y="127612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3181025" y="1276125"/>
              <a:ext cx="426300" cy="8601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3181025" y="1276125"/>
              <a:ext cx="12789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7_1_1_1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"/>
          <p:cNvSpPr/>
          <p:nvPr/>
        </p:nvSpPr>
        <p:spPr>
          <a:xfrm>
            <a:off x="-125" y="-76275"/>
            <a:ext cx="9144000" cy="1352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4922825" y="2790050"/>
            <a:ext cx="3157200" cy="120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8"/>
          <p:cNvSpPr>
            <a:spLocks noGrp="1"/>
          </p:cNvSpPr>
          <p:nvPr>
            <p:ph type="pic" idx="2"/>
          </p:nvPr>
        </p:nvSpPr>
        <p:spPr>
          <a:xfrm>
            <a:off x="1312220" y="1942799"/>
            <a:ext cx="3049800" cy="1704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304" name="Google Shape;304;p18"/>
          <p:cNvGrpSpPr/>
          <p:nvPr/>
        </p:nvGrpSpPr>
        <p:grpSpPr>
          <a:xfrm>
            <a:off x="5733600" y="420400"/>
            <a:ext cx="3410400" cy="933600"/>
            <a:chOff x="5733600" y="420400"/>
            <a:chExt cx="3410400" cy="933600"/>
          </a:xfrm>
        </p:grpSpPr>
        <p:sp>
          <p:nvSpPr>
            <p:cNvPr id="305" name="Google Shape;305;p18"/>
            <p:cNvSpPr/>
            <p:nvPr/>
          </p:nvSpPr>
          <p:spPr>
            <a:xfrm>
              <a:off x="5733600" y="846700"/>
              <a:ext cx="3410400" cy="50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8291400" y="420400"/>
              <a:ext cx="852600" cy="50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18"/>
          <p:cNvSpPr/>
          <p:nvPr/>
        </p:nvSpPr>
        <p:spPr>
          <a:xfrm>
            <a:off x="0" y="846700"/>
            <a:ext cx="426300" cy="49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8"/>
          <p:cNvGrpSpPr/>
          <p:nvPr/>
        </p:nvGrpSpPr>
        <p:grpSpPr>
          <a:xfrm>
            <a:off x="0" y="420400"/>
            <a:ext cx="9145575" cy="1278900"/>
            <a:chOff x="0" y="420400"/>
            <a:chExt cx="9145575" cy="1278900"/>
          </a:xfrm>
        </p:grpSpPr>
        <p:grpSp>
          <p:nvGrpSpPr>
            <p:cNvPr id="309" name="Google Shape;309;p18"/>
            <p:cNvGrpSpPr/>
            <p:nvPr/>
          </p:nvGrpSpPr>
          <p:grpSpPr>
            <a:xfrm>
              <a:off x="0" y="420400"/>
              <a:ext cx="9145575" cy="852600"/>
              <a:chOff x="0" y="420400"/>
              <a:chExt cx="9145575" cy="852600"/>
            </a:xfrm>
          </p:grpSpPr>
          <p:grpSp>
            <p:nvGrpSpPr>
              <p:cNvPr id="310" name="Google Shape;310;p18"/>
              <p:cNvGrpSpPr/>
              <p:nvPr/>
            </p:nvGrpSpPr>
            <p:grpSpPr>
              <a:xfrm>
                <a:off x="5733025" y="420400"/>
                <a:ext cx="3412550" cy="852600"/>
                <a:chOff x="5733025" y="420400"/>
                <a:chExt cx="3412550" cy="852600"/>
              </a:xfrm>
            </p:grpSpPr>
            <p:sp>
              <p:nvSpPr>
                <p:cNvPr id="311" name="Google Shape;311;p18"/>
                <p:cNvSpPr/>
                <p:nvPr/>
              </p:nvSpPr>
              <p:spPr>
                <a:xfrm>
                  <a:off x="5733025" y="846700"/>
                  <a:ext cx="1278900" cy="426300"/>
                </a:xfrm>
                <a:prstGeom prst="rect">
                  <a:avLst/>
                </a:prstGeom>
                <a:solidFill>
                  <a:srgbClr val="EDA986">
                    <a:alpha val="451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18"/>
                <p:cNvSpPr/>
                <p:nvPr/>
              </p:nvSpPr>
              <p:spPr>
                <a:xfrm>
                  <a:off x="8292975" y="420400"/>
                  <a:ext cx="426300" cy="426300"/>
                </a:xfrm>
                <a:prstGeom prst="rect">
                  <a:avLst/>
                </a:prstGeom>
                <a:solidFill>
                  <a:srgbClr val="EDA986">
                    <a:alpha val="451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18"/>
                <p:cNvSpPr/>
                <p:nvPr/>
              </p:nvSpPr>
              <p:spPr>
                <a:xfrm>
                  <a:off x="7866675" y="846700"/>
                  <a:ext cx="426300" cy="426300"/>
                </a:xfrm>
                <a:prstGeom prst="rect">
                  <a:avLst/>
                </a:prstGeom>
                <a:solidFill>
                  <a:srgbClr val="EDA986">
                    <a:alpha val="451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18"/>
                <p:cNvSpPr/>
                <p:nvPr/>
              </p:nvSpPr>
              <p:spPr>
                <a:xfrm>
                  <a:off x="7866675" y="420400"/>
                  <a:ext cx="1278900" cy="426300"/>
                </a:xfrm>
                <a:prstGeom prst="rect">
                  <a:avLst/>
                </a:prstGeom>
                <a:solidFill>
                  <a:srgbClr val="EDA986">
                    <a:alpha val="451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5" name="Google Shape;315;p18"/>
              <p:cNvSpPr/>
              <p:nvPr/>
            </p:nvSpPr>
            <p:spPr>
              <a:xfrm>
                <a:off x="0" y="846700"/>
                <a:ext cx="426300" cy="426300"/>
              </a:xfrm>
              <a:prstGeom prst="rect">
                <a:avLst/>
              </a:prstGeom>
              <a:solidFill>
                <a:srgbClr val="DBFFFD">
                  <a:alpha val="474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18"/>
              <p:cNvSpPr/>
              <p:nvPr/>
            </p:nvSpPr>
            <p:spPr>
              <a:xfrm>
                <a:off x="0" y="420400"/>
                <a:ext cx="426300" cy="426300"/>
              </a:xfrm>
              <a:prstGeom prst="rect">
                <a:avLst/>
              </a:prstGeom>
              <a:solidFill>
                <a:srgbClr val="DBFFFD">
                  <a:alpha val="474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18"/>
            <p:cNvSpPr/>
            <p:nvPr/>
          </p:nvSpPr>
          <p:spPr>
            <a:xfrm>
              <a:off x="5730750" y="846575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5304450" y="12730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7_1_1_1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" name="Google Shape;321;p19"/>
          <p:cNvGrpSpPr/>
          <p:nvPr/>
        </p:nvGrpSpPr>
        <p:grpSpPr>
          <a:xfrm>
            <a:off x="7438800" y="420400"/>
            <a:ext cx="1705200" cy="888900"/>
            <a:chOff x="7438800" y="420400"/>
            <a:chExt cx="1705200" cy="888900"/>
          </a:xfrm>
        </p:grpSpPr>
        <p:sp>
          <p:nvSpPr>
            <p:cNvPr id="322" name="Google Shape;322;p19"/>
            <p:cNvSpPr/>
            <p:nvPr/>
          </p:nvSpPr>
          <p:spPr>
            <a:xfrm>
              <a:off x="7438800" y="846700"/>
              <a:ext cx="1705200" cy="46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291400" y="420400"/>
              <a:ext cx="852600" cy="888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" name="Google Shape;324;p19"/>
          <p:cNvGrpSpPr/>
          <p:nvPr/>
        </p:nvGrpSpPr>
        <p:grpSpPr>
          <a:xfrm>
            <a:off x="0" y="420400"/>
            <a:ext cx="9144000" cy="1278900"/>
            <a:chOff x="0" y="420400"/>
            <a:chExt cx="9144000" cy="1278900"/>
          </a:xfrm>
        </p:grpSpPr>
        <p:sp>
          <p:nvSpPr>
            <p:cNvPr id="325" name="Google Shape;325;p19"/>
            <p:cNvSpPr/>
            <p:nvPr/>
          </p:nvSpPr>
          <p:spPr>
            <a:xfrm>
              <a:off x="0" y="8467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0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74388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82914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70125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87177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78651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291400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" name="Google Shape;333;p19"/>
          <p:cNvSpPr txBox="1">
            <a:spLocks noGrp="1"/>
          </p:cNvSpPr>
          <p:nvPr>
            <p:ph type="body" idx="1"/>
          </p:nvPr>
        </p:nvSpPr>
        <p:spPr>
          <a:xfrm>
            <a:off x="713225" y="1685925"/>
            <a:ext cx="4823400" cy="292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4" name="Google Shape;334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0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8" name="Google Shape;338;p20"/>
          <p:cNvSpPr txBox="1">
            <a:spLocks noGrp="1"/>
          </p:cNvSpPr>
          <p:nvPr>
            <p:ph type="subTitle" idx="1"/>
          </p:nvPr>
        </p:nvSpPr>
        <p:spPr>
          <a:xfrm>
            <a:off x="2389800" y="3299925"/>
            <a:ext cx="2182200" cy="13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0"/>
          <p:cNvSpPr txBox="1">
            <a:spLocks noGrp="1"/>
          </p:cNvSpPr>
          <p:nvPr>
            <p:ph type="subTitle" idx="2"/>
          </p:nvPr>
        </p:nvSpPr>
        <p:spPr>
          <a:xfrm>
            <a:off x="6248550" y="3299925"/>
            <a:ext cx="2182200" cy="13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0"/>
          <p:cNvSpPr>
            <a:spLocks noGrp="1"/>
          </p:cNvSpPr>
          <p:nvPr>
            <p:ph type="pic" idx="3"/>
          </p:nvPr>
        </p:nvSpPr>
        <p:spPr>
          <a:xfrm>
            <a:off x="713250" y="2166182"/>
            <a:ext cx="1600200" cy="24423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1" name="Google Shape;341;p20"/>
          <p:cNvSpPr>
            <a:spLocks noGrp="1"/>
          </p:cNvSpPr>
          <p:nvPr>
            <p:ph type="pic" idx="4"/>
          </p:nvPr>
        </p:nvSpPr>
        <p:spPr>
          <a:xfrm>
            <a:off x="4572025" y="2166182"/>
            <a:ext cx="1600200" cy="24423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2" name="Google Shape;342;p20"/>
          <p:cNvSpPr txBox="1">
            <a:spLocks noGrp="1"/>
          </p:cNvSpPr>
          <p:nvPr>
            <p:ph type="subTitle" idx="5"/>
          </p:nvPr>
        </p:nvSpPr>
        <p:spPr>
          <a:xfrm>
            <a:off x="2389800" y="2904524"/>
            <a:ext cx="2181000" cy="395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20"/>
          <p:cNvSpPr txBox="1">
            <a:spLocks noGrp="1"/>
          </p:cNvSpPr>
          <p:nvPr>
            <p:ph type="subTitle" idx="6"/>
          </p:nvPr>
        </p:nvSpPr>
        <p:spPr>
          <a:xfrm>
            <a:off x="6248550" y="2904524"/>
            <a:ext cx="2181000" cy="395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20"/>
          <p:cNvSpPr/>
          <p:nvPr/>
        </p:nvSpPr>
        <p:spPr>
          <a:xfrm>
            <a:off x="7012500" y="846700"/>
            <a:ext cx="2131500" cy="46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0"/>
          <p:cNvSpPr/>
          <p:nvPr/>
        </p:nvSpPr>
        <p:spPr>
          <a:xfrm>
            <a:off x="8291400" y="420400"/>
            <a:ext cx="852600" cy="89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" name="Google Shape;346;p20"/>
          <p:cNvGrpSpPr/>
          <p:nvPr/>
        </p:nvGrpSpPr>
        <p:grpSpPr>
          <a:xfrm>
            <a:off x="6586200" y="420400"/>
            <a:ext cx="2557800" cy="852600"/>
            <a:chOff x="6586200" y="420400"/>
            <a:chExt cx="2557800" cy="852600"/>
          </a:xfrm>
        </p:grpSpPr>
        <p:sp>
          <p:nvSpPr>
            <p:cNvPr id="347" name="Google Shape;347;p20"/>
            <p:cNvSpPr/>
            <p:nvPr/>
          </p:nvSpPr>
          <p:spPr>
            <a:xfrm>
              <a:off x="65862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0"/>
            <p:cNvSpPr/>
            <p:nvPr/>
          </p:nvSpPr>
          <p:spPr>
            <a:xfrm>
              <a:off x="6586200" y="846700"/>
              <a:ext cx="12597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0"/>
            <p:cNvSpPr/>
            <p:nvPr/>
          </p:nvSpPr>
          <p:spPr>
            <a:xfrm>
              <a:off x="8291400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0"/>
            <p:cNvSpPr/>
            <p:nvPr/>
          </p:nvSpPr>
          <p:spPr>
            <a:xfrm>
              <a:off x="8717700" y="4204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0"/>
            <p:cNvSpPr/>
            <p:nvPr/>
          </p:nvSpPr>
          <p:spPr>
            <a:xfrm>
              <a:off x="65862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0"/>
          <p:cNvSpPr/>
          <p:nvPr/>
        </p:nvSpPr>
        <p:spPr>
          <a:xfrm>
            <a:off x="-12" y="1273000"/>
            <a:ext cx="4263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3"/>
          <p:cNvGrpSpPr/>
          <p:nvPr/>
        </p:nvGrpSpPr>
        <p:grpSpPr>
          <a:xfrm>
            <a:off x="-125" y="-23525"/>
            <a:ext cx="9144200" cy="4479000"/>
            <a:chOff x="-125" y="-23525"/>
            <a:chExt cx="9144200" cy="4479000"/>
          </a:xfrm>
        </p:grpSpPr>
        <p:sp>
          <p:nvSpPr>
            <p:cNvPr id="30" name="Google Shape;30;p3"/>
            <p:cNvSpPr/>
            <p:nvPr/>
          </p:nvSpPr>
          <p:spPr>
            <a:xfrm>
              <a:off x="-125" y="-23525"/>
              <a:ext cx="9144000" cy="42096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3000">
                  <a:schemeClr val="lt2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6142275" y="3333475"/>
              <a:ext cx="3001800" cy="112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3"/>
          <p:cNvSpPr txBox="1">
            <a:spLocks noGrp="1"/>
          </p:cNvSpPr>
          <p:nvPr>
            <p:ph type="title"/>
          </p:nvPr>
        </p:nvSpPr>
        <p:spPr>
          <a:xfrm>
            <a:off x="2515625" y="931600"/>
            <a:ext cx="4412700" cy="205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931600"/>
            <a:ext cx="1391700" cy="103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"/>
          </p:nvPr>
        </p:nvSpPr>
        <p:spPr>
          <a:xfrm>
            <a:off x="2515625" y="3109350"/>
            <a:ext cx="3001800" cy="69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0" y="3759775"/>
            <a:ext cx="852600" cy="4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" name="Google Shape;36;p3"/>
          <p:cNvGrpSpPr/>
          <p:nvPr/>
        </p:nvGrpSpPr>
        <p:grpSpPr>
          <a:xfrm>
            <a:off x="-12" y="2480875"/>
            <a:ext cx="9144088" cy="2127700"/>
            <a:chOff x="-12" y="2480875"/>
            <a:chExt cx="9144088" cy="2127700"/>
          </a:xfrm>
        </p:grpSpPr>
        <p:sp>
          <p:nvSpPr>
            <p:cNvPr id="37" name="Google Shape;37;p3"/>
            <p:cNvSpPr/>
            <p:nvPr/>
          </p:nvSpPr>
          <p:spPr>
            <a:xfrm>
              <a:off x="8717775" y="2907175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7438913" y="333347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8717656" y="24808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5715988" y="375977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-12" y="290717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2612" y="4182275"/>
              <a:ext cx="852600" cy="426300"/>
            </a:xfrm>
            <a:prstGeom prst="rect">
              <a:avLst/>
            </a:prstGeom>
            <a:solidFill>
              <a:srgbClr val="7AE4E9">
                <a:alpha val="493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13" y="3333475"/>
              <a:ext cx="8526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26288" y="375977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8291511" y="2907175"/>
              <a:ext cx="852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715975" y="3755975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142263" y="33334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104913" y="4182275"/>
              <a:ext cx="426300" cy="426300"/>
            </a:xfrm>
            <a:prstGeom prst="rect">
              <a:avLst/>
            </a:prstGeom>
            <a:solidFill>
              <a:srgbClr val="7AE4E9">
                <a:alpha val="493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8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1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1"/>
          <p:cNvSpPr txBox="1">
            <a:spLocks noGrp="1"/>
          </p:cNvSpPr>
          <p:nvPr>
            <p:ph type="body" idx="1"/>
          </p:nvPr>
        </p:nvSpPr>
        <p:spPr>
          <a:xfrm>
            <a:off x="713225" y="1685925"/>
            <a:ext cx="3285600" cy="29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6" name="Google Shape;356;p21"/>
          <p:cNvSpPr txBox="1">
            <a:spLocks noGrp="1"/>
          </p:cNvSpPr>
          <p:nvPr>
            <p:ph type="body" idx="2"/>
          </p:nvPr>
        </p:nvSpPr>
        <p:spPr>
          <a:xfrm>
            <a:off x="5145425" y="1685925"/>
            <a:ext cx="3285600" cy="29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7" name="Google Shape;357;p2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58" name="Google Shape;358;p21"/>
          <p:cNvGrpSpPr/>
          <p:nvPr/>
        </p:nvGrpSpPr>
        <p:grpSpPr>
          <a:xfrm>
            <a:off x="4145700" y="420400"/>
            <a:ext cx="4998300" cy="894000"/>
            <a:chOff x="4145700" y="420400"/>
            <a:chExt cx="4998300" cy="894000"/>
          </a:xfrm>
        </p:grpSpPr>
        <p:sp>
          <p:nvSpPr>
            <p:cNvPr id="359" name="Google Shape;359;p21"/>
            <p:cNvSpPr/>
            <p:nvPr/>
          </p:nvSpPr>
          <p:spPr>
            <a:xfrm>
              <a:off x="4145700" y="846700"/>
              <a:ext cx="4998300" cy="467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1"/>
            <p:cNvSpPr/>
            <p:nvPr/>
          </p:nvSpPr>
          <p:spPr>
            <a:xfrm>
              <a:off x="5805900" y="420400"/>
              <a:ext cx="3338100" cy="467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21"/>
          <p:cNvGrpSpPr/>
          <p:nvPr/>
        </p:nvGrpSpPr>
        <p:grpSpPr>
          <a:xfrm>
            <a:off x="3719400" y="420400"/>
            <a:ext cx="5424600" cy="852600"/>
            <a:chOff x="3719400" y="420400"/>
            <a:chExt cx="5424600" cy="852600"/>
          </a:xfrm>
        </p:grpSpPr>
        <p:sp>
          <p:nvSpPr>
            <p:cNvPr id="362" name="Google Shape;362;p21"/>
            <p:cNvSpPr/>
            <p:nvPr/>
          </p:nvSpPr>
          <p:spPr>
            <a:xfrm>
              <a:off x="3719400" y="846700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5800725" y="420400"/>
              <a:ext cx="12789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6653325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1"/>
            <p:cNvSpPr/>
            <p:nvPr/>
          </p:nvSpPr>
          <p:spPr>
            <a:xfrm>
              <a:off x="5800725" y="4204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1"/>
            <p:cNvSpPr/>
            <p:nvPr/>
          </p:nvSpPr>
          <p:spPr>
            <a:xfrm>
              <a:off x="8291400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1"/>
            <p:cNvSpPr/>
            <p:nvPr/>
          </p:nvSpPr>
          <p:spPr>
            <a:xfrm>
              <a:off x="4145700" y="8467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2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1" name="Google Shape;371;p22"/>
          <p:cNvSpPr txBox="1">
            <a:spLocks noGrp="1"/>
          </p:cNvSpPr>
          <p:nvPr>
            <p:ph type="subTitle" idx="1"/>
          </p:nvPr>
        </p:nvSpPr>
        <p:spPr>
          <a:xfrm>
            <a:off x="713221" y="3552875"/>
            <a:ext cx="2222400" cy="10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22"/>
          <p:cNvSpPr txBox="1">
            <a:spLocks noGrp="1"/>
          </p:cNvSpPr>
          <p:nvPr>
            <p:ph type="subTitle" idx="2"/>
          </p:nvPr>
        </p:nvSpPr>
        <p:spPr>
          <a:xfrm>
            <a:off x="713221" y="3086676"/>
            <a:ext cx="22224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3" name="Google Shape;373;p22"/>
          <p:cNvSpPr txBox="1">
            <a:spLocks noGrp="1"/>
          </p:cNvSpPr>
          <p:nvPr>
            <p:ph type="subTitle" idx="3"/>
          </p:nvPr>
        </p:nvSpPr>
        <p:spPr>
          <a:xfrm>
            <a:off x="3460800" y="3552849"/>
            <a:ext cx="2222400" cy="10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22"/>
          <p:cNvSpPr txBox="1">
            <a:spLocks noGrp="1"/>
          </p:cNvSpPr>
          <p:nvPr>
            <p:ph type="subTitle" idx="4"/>
          </p:nvPr>
        </p:nvSpPr>
        <p:spPr>
          <a:xfrm>
            <a:off x="3460800" y="3086650"/>
            <a:ext cx="22224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22"/>
          <p:cNvSpPr txBox="1">
            <a:spLocks noGrp="1"/>
          </p:cNvSpPr>
          <p:nvPr>
            <p:ph type="subTitle" idx="5"/>
          </p:nvPr>
        </p:nvSpPr>
        <p:spPr>
          <a:xfrm>
            <a:off x="6208379" y="3552848"/>
            <a:ext cx="2222400" cy="10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22"/>
          <p:cNvSpPr txBox="1">
            <a:spLocks noGrp="1"/>
          </p:cNvSpPr>
          <p:nvPr>
            <p:ph type="subTitle" idx="6"/>
          </p:nvPr>
        </p:nvSpPr>
        <p:spPr>
          <a:xfrm>
            <a:off x="6208379" y="3086663"/>
            <a:ext cx="22224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7" name="Google Shape;377;p22"/>
          <p:cNvSpPr>
            <a:spLocks noGrp="1"/>
          </p:cNvSpPr>
          <p:nvPr>
            <p:ph type="pic" idx="7"/>
          </p:nvPr>
        </p:nvSpPr>
        <p:spPr>
          <a:xfrm>
            <a:off x="1067225" y="1532466"/>
            <a:ext cx="1514400" cy="151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8" name="Google Shape;378;p22"/>
          <p:cNvSpPr>
            <a:spLocks noGrp="1"/>
          </p:cNvSpPr>
          <p:nvPr>
            <p:ph type="pic" idx="8"/>
          </p:nvPr>
        </p:nvSpPr>
        <p:spPr>
          <a:xfrm>
            <a:off x="3814793" y="1532466"/>
            <a:ext cx="1514400" cy="151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9" name="Google Shape;379;p22"/>
          <p:cNvSpPr>
            <a:spLocks noGrp="1"/>
          </p:cNvSpPr>
          <p:nvPr>
            <p:ph type="pic" idx="9"/>
          </p:nvPr>
        </p:nvSpPr>
        <p:spPr>
          <a:xfrm>
            <a:off x="6562383" y="1532466"/>
            <a:ext cx="1514400" cy="151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380" name="Google Shape;380;p22"/>
          <p:cNvGrpSpPr/>
          <p:nvPr/>
        </p:nvGrpSpPr>
        <p:grpSpPr>
          <a:xfrm>
            <a:off x="0" y="420400"/>
            <a:ext cx="9143950" cy="892500"/>
            <a:chOff x="0" y="420400"/>
            <a:chExt cx="9143950" cy="892500"/>
          </a:xfrm>
        </p:grpSpPr>
        <p:sp>
          <p:nvSpPr>
            <p:cNvPr id="381" name="Google Shape;381;p22"/>
            <p:cNvSpPr/>
            <p:nvPr/>
          </p:nvSpPr>
          <p:spPr>
            <a:xfrm>
              <a:off x="0" y="846700"/>
              <a:ext cx="426300" cy="426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2"/>
            <p:cNvSpPr/>
            <p:nvPr/>
          </p:nvSpPr>
          <p:spPr>
            <a:xfrm>
              <a:off x="7438750" y="846700"/>
              <a:ext cx="17052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2"/>
            <p:cNvSpPr/>
            <p:nvPr/>
          </p:nvSpPr>
          <p:spPr>
            <a:xfrm>
              <a:off x="8291350" y="420400"/>
              <a:ext cx="852600" cy="85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22"/>
          <p:cNvGrpSpPr/>
          <p:nvPr/>
        </p:nvGrpSpPr>
        <p:grpSpPr>
          <a:xfrm>
            <a:off x="-12" y="420400"/>
            <a:ext cx="9143963" cy="1278900"/>
            <a:chOff x="-12" y="420400"/>
            <a:chExt cx="9143963" cy="1278900"/>
          </a:xfrm>
        </p:grpSpPr>
        <p:sp>
          <p:nvSpPr>
            <p:cNvPr id="385" name="Google Shape;385;p22"/>
            <p:cNvSpPr/>
            <p:nvPr/>
          </p:nvSpPr>
          <p:spPr>
            <a:xfrm>
              <a:off x="786505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2"/>
            <p:cNvSpPr/>
            <p:nvPr/>
          </p:nvSpPr>
          <p:spPr>
            <a:xfrm>
              <a:off x="743875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2"/>
            <p:cNvSpPr/>
            <p:nvPr/>
          </p:nvSpPr>
          <p:spPr>
            <a:xfrm>
              <a:off x="829135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2"/>
            <p:cNvSpPr/>
            <p:nvPr/>
          </p:nvSpPr>
          <p:spPr>
            <a:xfrm>
              <a:off x="0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2"/>
            <p:cNvSpPr/>
            <p:nvPr/>
          </p:nvSpPr>
          <p:spPr>
            <a:xfrm>
              <a:off x="0" y="1273000"/>
              <a:ext cx="8526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2"/>
            <p:cNvSpPr/>
            <p:nvPr/>
          </p:nvSpPr>
          <p:spPr>
            <a:xfrm>
              <a:off x="0" y="4204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2"/>
            <p:cNvSpPr/>
            <p:nvPr/>
          </p:nvSpPr>
          <p:spPr>
            <a:xfrm>
              <a:off x="-12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2"/>
            <p:cNvSpPr/>
            <p:nvPr/>
          </p:nvSpPr>
          <p:spPr>
            <a:xfrm>
              <a:off x="743875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2"/>
            <p:cNvSpPr/>
            <p:nvPr/>
          </p:nvSpPr>
          <p:spPr>
            <a:xfrm>
              <a:off x="871765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2"/>
            <p:cNvSpPr/>
            <p:nvPr/>
          </p:nvSpPr>
          <p:spPr>
            <a:xfrm>
              <a:off x="871765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3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7" name="Google Shape;397;p23"/>
          <p:cNvGrpSpPr/>
          <p:nvPr/>
        </p:nvGrpSpPr>
        <p:grpSpPr>
          <a:xfrm>
            <a:off x="6586200" y="420400"/>
            <a:ext cx="2557800" cy="892500"/>
            <a:chOff x="6586200" y="420400"/>
            <a:chExt cx="2557800" cy="892500"/>
          </a:xfrm>
        </p:grpSpPr>
        <p:sp>
          <p:nvSpPr>
            <p:cNvPr id="398" name="Google Shape;398;p23"/>
            <p:cNvSpPr/>
            <p:nvPr/>
          </p:nvSpPr>
          <p:spPr>
            <a:xfrm>
              <a:off x="6586200" y="846700"/>
              <a:ext cx="25578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8717700" y="420400"/>
              <a:ext cx="4263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23"/>
          <p:cNvSpPr>
            <a:spLocks noGrp="1"/>
          </p:cNvSpPr>
          <p:nvPr>
            <p:ph type="pic" idx="2"/>
          </p:nvPr>
        </p:nvSpPr>
        <p:spPr>
          <a:xfrm>
            <a:off x="3830808" y="1754850"/>
            <a:ext cx="1482300" cy="1482300"/>
          </a:xfrm>
          <a:prstGeom prst="rect">
            <a:avLst/>
          </a:prstGeom>
          <a:noFill/>
          <a:ln>
            <a:noFill/>
          </a:ln>
        </p:spPr>
      </p:sp>
      <p:sp>
        <p:nvSpPr>
          <p:cNvPr id="401" name="Google Shape;401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23"/>
          <p:cNvSpPr txBox="1">
            <a:spLocks noGrp="1"/>
          </p:cNvSpPr>
          <p:nvPr>
            <p:ph type="subTitle" idx="1"/>
          </p:nvPr>
        </p:nvSpPr>
        <p:spPr>
          <a:xfrm>
            <a:off x="713250" y="2222537"/>
            <a:ext cx="2487000" cy="8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23"/>
          <p:cNvSpPr txBox="1">
            <a:spLocks noGrp="1"/>
          </p:cNvSpPr>
          <p:nvPr>
            <p:ph type="subTitle" idx="3"/>
          </p:nvPr>
        </p:nvSpPr>
        <p:spPr>
          <a:xfrm>
            <a:off x="713250" y="1756338"/>
            <a:ext cx="2487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4" name="Google Shape;404;p23"/>
          <p:cNvSpPr txBox="1">
            <a:spLocks noGrp="1"/>
          </p:cNvSpPr>
          <p:nvPr>
            <p:ph type="subTitle" idx="4"/>
          </p:nvPr>
        </p:nvSpPr>
        <p:spPr>
          <a:xfrm>
            <a:off x="3328500" y="3790787"/>
            <a:ext cx="2487000" cy="8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3"/>
          <p:cNvSpPr txBox="1">
            <a:spLocks noGrp="1"/>
          </p:cNvSpPr>
          <p:nvPr>
            <p:ph type="subTitle" idx="5"/>
          </p:nvPr>
        </p:nvSpPr>
        <p:spPr>
          <a:xfrm>
            <a:off x="3328500" y="3324588"/>
            <a:ext cx="2487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23"/>
          <p:cNvSpPr txBox="1">
            <a:spLocks noGrp="1"/>
          </p:cNvSpPr>
          <p:nvPr>
            <p:ph type="subTitle" idx="6"/>
          </p:nvPr>
        </p:nvSpPr>
        <p:spPr>
          <a:xfrm>
            <a:off x="5943750" y="2222514"/>
            <a:ext cx="2487000" cy="8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23"/>
          <p:cNvSpPr txBox="1">
            <a:spLocks noGrp="1"/>
          </p:cNvSpPr>
          <p:nvPr>
            <p:ph type="subTitle" idx="7"/>
          </p:nvPr>
        </p:nvSpPr>
        <p:spPr>
          <a:xfrm>
            <a:off x="5943750" y="1756338"/>
            <a:ext cx="2487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23"/>
          <p:cNvSpPr>
            <a:spLocks noGrp="1"/>
          </p:cNvSpPr>
          <p:nvPr>
            <p:ph type="pic" idx="8"/>
          </p:nvPr>
        </p:nvSpPr>
        <p:spPr>
          <a:xfrm>
            <a:off x="1215557" y="3126195"/>
            <a:ext cx="1482300" cy="1482300"/>
          </a:xfrm>
          <a:prstGeom prst="rect">
            <a:avLst/>
          </a:prstGeom>
          <a:noFill/>
          <a:ln>
            <a:noFill/>
          </a:ln>
        </p:spPr>
      </p:sp>
      <p:sp>
        <p:nvSpPr>
          <p:cNvPr id="409" name="Google Shape;409;p23"/>
          <p:cNvSpPr>
            <a:spLocks noGrp="1"/>
          </p:cNvSpPr>
          <p:nvPr>
            <p:ph type="pic" idx="9"/>
          </p:nvPr>
        </p:nvSpPr>
        <p:spPr>
          <a:xfrm>
            <a:off x="6446059" y="3126195"/>
            <a:ext cx="1482300" cy="14823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10" name="Google Shape;410;p23"/>
          <p:cNvGrpSpPr/>
          <p:nvPr/>
        </p:nvGrpSpPr>
        <p:grpSpPr>
          <a:xfrm>
            <a:off x="0" y="420400"/>
            <a:ext cx="9144000" cy="1278900"/>
            <a:chOff x="0" y="420400"/>
            <a:chExt cx="9144000" cy="1278900"/>
          </a:xfrm>
        </p:grpSpPr>
        <p:sp>
          <p:nvSpPr>
            <p:cNvPr id="411" name="Google Shape;411;p23"/>
            <p:cNvSpPr/>
            <p:nvPr/>
          </p:nvSpPr>
          <p:spPr>
            <a:xfrm>
              <a:off x="5730488" y="8467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5730488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2594613" y="12730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0" y="12730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87177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0" y="1273000"/>
              <a:ext cx="8526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7000425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7000425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82914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3020913" y="12730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4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24"/>
          <p:cNvSpPr txBox="1">
            <a:spLocks noGrp="1"/>
          </p:cNvSpPr>
          <p:nvPr>
            <p:ph type="subTitle" idx="1"/>
          </p:nvPr>
        </p:nvSpPr>
        <p:spPr>
          <a:xfrm>
            <a:off x="1585025" y="2480691"/>
            <a:ext cx="28173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24"/>
          <p:cNvSpPr txBox="1">
            <a:spLocks noGrp="1"/>
          </p:cNvSpPr>
          <p:nvPr>
            <p:ph type="subTitle" idx="2"/>
          </p:nvPr>
        </p:nvSpPr>
        <p:spPr>
          <a:xfrm>
            <a:off x="1585025" y="2014475"/>
            <a:ext cx="28173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6" name="Google Shape;426;p24"/>
          <p:cNvSpPr txBox="1">
            <a:spLocks noGrp="1"/>
          </p:cNvSpPr>
          <p:nvPr>
            <p:ph type="subTitle" idx="3"/>
          </p:nvPr>
        </p:nvSpPr>
        <p:spPr>
          <a:xfrm>
            <a:off x="1585025" y="3919475"/>
            <a:ext cx="28173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24"/>
          <p:cNvSpPr txBox="1">
            <a:spLocks noGrp="1"/>
          </p:cNvSpPr>
          <p:nvPr>
            <p:ph type="subTitle" idx="4"/>
          </p:nvPr>
        </p:nvSpPr>
        <p:spPr>
          <a:xfrm>
            <a:off x="1585025" y="3453258"/>
            <a:ext cx="28173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8" name="Google Shape;428;p24"/>
          <p:cNvSpPr txBox="1">
            <a:spLocks noGrp="1"/>
          </p:cNvSpPr>
          <p:nvPr>
            <p:ph type="subTitle" idx="5"/>
          </p:nvPr>
        </p:nvSpPr>
        <p:spPr>
          <a:xfrm>
            <a:off x="5613431" y="2480671"/>
            <a:ext cx="28173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24"/>
          <p:cNvSpPr txBox="1">
            <a:spLocks noGrp="1"/>
          </p:cNvSpPr>
          <p:nvPr>
            <p:ph type="subTitle" idx="6"/>
          </p:nvPr>
        </p:nvSpPr>
        <p:spPr>
          <a:xfrm>
            <a:off x="5613426" y="2014475"/>
            <a:ext cx="28173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0" name="Google Shape;430;p24"/>
          <p:cNvSpPr txBox="1">
            <a:spLocks noGrp="1"/>
          </p:cNvSpPr>
          <p:nvPr>
            <p:ph type="subTitle" idx="7"/>
          </p:nvPr>
        </p:nvSpPr>
        <p:spPr>
          <a:xfrm>
            <a:off x="5613431" y="3919449"/>
            <a:ext cx="28173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24"/>
          <p:cNvSpPr txBox="1">
            <a:spLocks noGrp="1"/>
          </p:cNvSpPr>
          <p:nvPr>
            <p:ph type="subTitle" idx="8"/>
          </p:nvPr>
        </p:nvSpPr>
        <p:spPr>
          <a:xfrm>
            <a:off x="5613426" y="3453242"/>
            <a:ext cx="28173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2" name="Google Shape;432;p24"/>
          <p:cNvSpPr/>
          <p:nvPr/>
        </p:nvSpPr>
        <p:spPr>
          <a:xfrm>
            <a:off x="0" y="430450"/>
            <a:ext cx="426300" cy="88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3" name="Google Shape;433;p24"/>
          <p:cNvGrpSpPr/>
          <p:nvPr/>
        </p:nvGrpSpPr>
        <p:grpSpPr>
          <a:xfrm>
            <a:off x="5743175" y="420400"/>
            <a:ext cx="3400800" cy="892650"/>
            <a:chOff x="5743175" y="420400"/>
            <a:chExt cx="3400800" cy="892650"/>
          </a:xfrm>
        </p:grpSpPr>
        <p:sp>
          <p:nvSpPr>
            <p:cNvPr id="434" name="Google Shape;434;p24"/>
            <p:cNvSpPr/>
            <p:nvPr/>
          </p:nvSpPr>
          <p:spPr>
            <a:xfrm>
              <a:off x="5743175" y="846850"/>
              <a:ext cx="34008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285650" y="420400"/>
              <a:ext cx="858300" cy="456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24"/>
          <p:cNvGrpSpPr/>
          <p:nvPr/>
        </p:nvGrpSpPr>
        <p:grpSpPr>
          <a:xfrm>
            <a:off x="-7" y="420400"/>
            <a:ext cx="9144014" cy="1278900"/>
            <a:chOff x="-7" y="420400"/>
            <a:chExt cx="9144014" cy="1278900"/>
          </a:xfrm>
        </p:grpSpPr>
        <p:sp>
          <p:nvSpPr>
            <p:cNvPr id="437" name="Google Shape;437;p24"/>
            <p:cNvSpPr/>
            <p:nvPr/>
          </p:nvSpPr>
          <p:spPr>
            <a:xfrm>
              <a:off x="5316268" y="8467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8285707" y="420400"/>
              <a:ext cx="858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5316268" y="4204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-7" y="43045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5742568" y="8467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4889968" y="8467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4038932" y="1273000"/>
              <a:ext cx="858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859393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8285693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4044618" y="12730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LANK_1_1_1_1_2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5"/>
          <p:cNvSpPr>
            <a:spLocks noGrp="1"/>
          </p:cNvSpPr>
          <p:nvPr>
            <p:ph type="pic" idx="2"/>
          </p:nvPr>
        </p:nvSpPr>
        <p:spPr>
          <a:xfrm>
            <a:off x="789450" y="1591400"/>
            <a:ext cx="1323900" cy="1323900"/>
          </a:xfrm>
          <a:prstGeom prst="rect">
            <a:avLst/>
          </a:prstGeom>
          <a:noFill/>
          <a:ln>
            <a:noFill/>
          </a:ln>
        </p:spPr>
      </p:sp>
      <p:sp>
        <p:nvSpPr>
          <p:cNvPr id="449" name="Google Shape;449;p25"/>
          <p:cNvSpPr>
            <a:spLocks noGrp="1"/>
          </p:cNvSpPr>
          <p:nvPr>
            <p:ph type="pic" idx="3"/>
          </p:nvPr>
        </p:nvSpPr>
        <p:spPr>
          <a:xfrm>
            <a:off x="2745746" y="1591400"/>
            <a:ext cx="1323900" cy="1323900"/>
          </a:xfrm>
          <a:prstGeom prst="rect">
            <a:avLst/>
          </a:prstGeom>
          <a:noFill/>
          <a:ln>
            <a:noFill/>
          </a:ln>
        </p:spPr>
      </p:sp>
      <p:sp>
        <p:nvSpPr>
          <p:cNvPr id="450" name="Google Shape;450;p25"/>
          <p:cNvSpPr>
            <a:spLocks noGrp="1"/>
          </p:cNvSpPr>
          <p:nvPr>
            <p:ph type="pic" idx="4"/>
          </p:nvPr>
        </p:nvSpPr>
        <p:spPr>
          <a:xfrm>
            <a:off x="4702030" y="1591400"/>
            <a:ext cx="1323900" cy="1323900"/>
          </a:xfrm>
          <a:prstGeom prst="rect">
            <a:avLst/>
          </a:prstGeom>
          <a:noFill/>
          <a:ln>
            <a:noFill/>
          </a:ln>
        </p:spPr>
      </p:sp>
      <p:sp>
        <p:nvSpPr>
          <p:cNvPr id="451" name="Google Shape;451;p25"/>
          <p:cNvSpPr>
            <a:spLocks noGrp="1"/>
          </p:cNvSpPr>
          <p:nvPr>
            <p:ph type="pic" idx="5"/>
          </p:nvPr>
        </p:nvSpPr>
        <p:spPr>
          <a:xfrm>
            <a:off x="6658301" y="1591400"/>
            <a:ext cx="1323900" cy="13239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25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25"/>
          <p:cNvSpPr txBox="1">
            <a:spLocks noGrp="1"/>
          </p:cNvSpPr>
          <p:nvPr>
            <p:ph type="subTitle" idx="1"/>
          </p:nvPr>
        </p:nvSpPr>
        <p:spPr>
          <a:xfrm>
            <a:off x="713250" y="3838491"/>
            <a:ext cx="1848600" cy="7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25"/>
          <p:cNvSpPr txBox="1">
            <a:spLocks noGrp="1"/>
          </p:cNvSpPr>
          <p:nvPr>
            <p:ph type="subTitle" idx="6"/>
          </p:nvPr>
        </p:nvSpPr>
        <p:spPr>
          <a:xfrm>
            <a:off x="713250" y="2991425"/>
            <a:ext cx="1848600" cy="8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6" name="Google Shape;456;p25"/>
          <p:cNvSpPr txBox="1">
            <a:spLocks noGrp="1"/>
          </p:cNvSpPr>
          <p:nvPr>
            <p:ph type="subTitle" idx="7"/>
          </p:nvPr>
        </p:nvSpPr>
        <p:spPr>
          <a:xfrm>
            <a:off x="2669534" y="3838491"/>
            <a:ext cx="1848600" cy="7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25"/>
          <p:cNvSpPr txBox="1">
            <a:spLocks noGrp="1"/>
          </p:cNvSpPr>
          <p:nvPr>
            <p:ph type="subTitle" idx="8"/>
          </p:nvPr>
        </p:nvSpPr>
        <p:spPr>
          <a:xfrm>
            <a:off x="2669534" y="2991425"/>
            <a:ext cx="1848600" cy="8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8" name="Google Shape;458;p25"/>
          <p:cNvSpPr txBox="1">
            <a:spLocks noGrp="1"/>
          </p:cNvSpPr>
          <p:nvPr>
            <p:ph type="subTitle" idx="9"/>
          </p:nvPr>
        </p:nvSpPr>
        <p:spPr>
          <a:xfrm>
            <a:off x="4625818" y="3838491"/>
            <a:ext cx="1848600" cy="7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25"/>
          <p:cNvSpPr txBox="1">
            <a:spLocks noGrp="1"/>
          </p:cNvSpPr>
          <p:nvPr>
            <p:ph type="subTitle" idx="13"/>
          </p:nvPr>
        </p:nvSpPr>
        <p:spPr>
          <a:xfrm>
            <a:off x="4625817" y="2991425"/>
            <a:ext cx="1848600" cy="8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25"/>
          <p:cNvSpPr txBox="1">
            <a:spLocks noGrp="1"/>
          </p:cNvSpPr>
          <p:nvPr>
            <p:ph type="subTitle" idx="14"/>
          </p:nvPr>
        </p:nvSpPr>
        <p:spPr>
          <a:xfrm>
            <a:off x="6582103" y="3838491"/>
            <a:ext cx="1848600" cy="7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25"/>
          <p:cNvSpPr txBox="1">
            <a:spLocks noGrp="1"/>
          </p:cNvSpPr>
          <p:nvPr>
            <p:ph type="subTitle" idx="15"/>
          </p:nvPr>
        </p:nvSpPr>
        <p:spPr>
          <a:xfrm>
            <a:off x="6582101" y="2991425"/>
            <a:ext cx="1848600" cy="8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62" name="Google Shape;462;p25"/>
          <p:cNvGrpSpPr/>
          <p:nvPr/>
        </p:nvGrpSpPr>
        <p:grpSpPr>
          <a:xfrm>
            <a:off x="0" y="420400"/>
            <a:ext cx="9143950" cy="894900"/>
            <a:chOff x="0" y="420400"/>
            <a:chExt cx="9143950" cy="894900"/>
          </a:xfrm>
        </p:grpSpPr>
        <p:sp>
          <p:nvSpPr>
            <p:cNvPr id="463" name="Google Shape;463;p25"/>
            <p:cNvSpPr/>
            <p:nvPr/>
          </p:nvSpPr>
          <p:spPr>
            <a:xfrm>
              <a:off x="0" y="420400"/>
              <a:ext cx="426300" cy="89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5"/>
            <p:cNvSpPr/>
            <p:nvPr/>
          </p:nvSpPr>
          <p:spPr>
            <a:xfrm>
              <a:off x="5733550" y="846700"/>
              <a:ext cx="3410400" cy="46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6586125" y="420400"/>
              <a:ext cx="2557800" cy="46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25"/>
          <p:cNvGrpSpPr/>
          <p:nvPr/>
        </p:nvGrpSpPr>
        <p:grpSpPr>
          <a:xfrm>
            <a:off x="-7" y="420400"/>
            <a:ext cx="9143957" cy="852600"/>
            <a:chOff x="-7" y="420400"/>
            <a:chExt cx="9143957" cy="852600"/>
          </a:xfrm>
        </p:grpSpPr>
        <p:sp>
          <p:nvSpPr>
            <p:cNvPr id="467" name="Google Shape;467;p25"/>
            <p:cNvSpPr/>
            <p:nvPr/>
          </p:nvSpPr>
          <p:spPr>
            <a:xfrm>
              <a:off x="8717650" y="420400"/>
              <a:ext cx="426300" cy="8472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5"/>
            <p:cNvSpPr/>
            <p:nvPr/>
          </p:nvSpPr>
          <p:spPr>
            <a:xfrm>
              <a:off x="-7" y="4204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5305447" y="846700"/>
              <a:ext cx="12768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6582093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5"/>
            <p:cNvSpPr/>
            <p:nvPr/>
          </p:nvSpPr>
          <p:spPr>
            <a:xfrm>
              <a:off x="6156847" y="420400"/>
              <a:ext cx="12768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6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6"/>
          <p:cNvSpPr txBox="1">
            <a:spLocks noGrp="1"/>
          </p:cNvSpPr>
          <p:nvPr>
            <p:ph type="title"/>
          </p:nvPr>
        </p:nvSpPr>
        <p:spPr>
          <a:xfrm>
            <a:off x="71327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26"/>
          <p:cNvSpPr txBox="1">
            <a:spLocks noGrp="1"/>
          </p:cNvSpPr>
          <p:nvPr>
            <p:ph type="subTitle" idx="1"/>
          </p:nvPr>
        </p:nvSpPr>
        <p:spPr>
          <a:xfrm>
            <a:off x="713250" y="4088820"/>
            <a:ext cx="21633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26"/>
          <p:cNvSpPr txBox="1">
            <a:spLocks noGrp="1"/>
          </p:cNvSpPr>
          <p:nvPr>
            <p:ph type="subTitle" idx="2"/>
          </p:nvPr>
        </p:nvSpPr>
        <p:spPr>
          <a:xfrm>
            <a:off x="3490290" y="2485537"/>
            <a:ext cx="2163300" cy="51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26"/>
          <p:cNvSpPr txBox="1">
            <a:spLocks noGrp="1"/>
          </p:cNvSpPr>
          <p:nvPr>
            <p:ph type="subTitle" idx="3"/>
          </p:nvPr>
        </p:nvSpPr>
        <p:spPr>
          <a:xfrm>
            <a:off x="3490385" y="4089272"/>
            <a:ext cx="21633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26"/>
          <p:cNvSpPr txBox="1">
            <a:spLocks noGrp="1"/>
          </p:cNvSpPr>
          <p:nvPr>
            <p:ph type="subTitle" idx="4"/>
          </p:nvPr>
        </p:nvSpPr>
        <p:spPr>
          <a:xfrm>
            <a:off x="6267410" y="4088806"/>
            <a:ext cx="2163300" cy="51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26"/>
          <p:cNvSpPr txBox="1">
            <a:spLocks noGrp="1"/>
          </p:cNvSpPr>
          <p:nvPr>
            <p:ph type="subTitle" idx="5"/>
          </p:nvPr>
        </p:nvSpPr>
        <p:spPr>
          <a:xfrm>
            <a:off x="713225" y="2485545"/>
            <a:ext cx="2163300" cy="51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26"/>
          <p:cNvSpPr txBox="1">
            <a:spLocks noGrp="1"/>
          </p:cNvSpPr>
          <p:nvPr>
            <p:ph type="subTitle" idx="6"/>
          </p:nvPr>
        </p:nvSpPr>
        <p:spPr>
          <a:xfrm>
            <a:off x="6267340" y="2485543"/>
            <a:ext cx="2163300" cy="51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26"/>
          <p:cNvSpPr txBox="1">
            <a:spLocks noGrp="1"/>
          </p:cNvSpPr>
          <p:nvPr>
            <p:ph type="subTitle" idx="7"/>
          </p:nvPr>
        </p:nvSpPr>
        <p:spPr>
          <a:xfrm>
            <a:off x="713250" y="3712404"/>
            <a:ext cx="2163300" cy="3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26"/>
          <p:cNvSpPr txBox="1">
            <a:spLocks noGrp="1"/>
          </p:cNvSpPr>
          <p:nvPr>
            <p:ph type="subTitle" idx="8"/>
          </p:nvPr>
        </p:nvSpPr>
        <p:spPr>
          <a:xfrm>
            <a:off x="3490290" y="2109929"/>
            <a:ext cx="2163300" cy="3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3" name="Google Shape;483;p26"/>
          <p:cNvSpPr txBox="1">
            <a:spLocks noGrp="1"/>
          </p:cNvSpPr>
          <p:nvPr>
            <p:ph type="subTitle" idx="9"/>
          </p:nvPr>
        </p:nvSpPr>
        <p:spPr>
          <a:xfrm>
            <a:off x="3490385" y="3712400"/>
            <a:ext cx="2163300" cy="3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4" name="Google Shape;484;p26"/>
          <p:cNvSpPr txBox="1">
            <a:spLocks noGrp="1"/>
          </p:cNvSpPr>
          <p:nvPr>
            <p:ph type="subTitle" idx="13"/>
          </p:nvPr>
        </p:nvSpPr>
        <p:spPr>
          <a:xfrm>
            <a:off x="6267452" y="3712409"/>
            <a:ext cx="2163300" cy="3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5" name="Google Shape;485;p26"/>
          <p:cNvSpPr txBox="1">
            <a:spLocks noGrp="1"/>
          </p:cNvSpPr>
          <p:nvPr>
            <p:ph type="subTitle" idx="14"/>
          </p:nvPr>
        </p:nvSpPr>
        <p:spPr>
          <a:xfrm>
            <a:off x="6267354" y="2109934"/>
            <a:ext cx="2163300" cy="3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6" name="Google Shape;486;p26"/>
          <p:cNvSpPr txBox="1">
            <a:spLocks noGrp="1"/>
          </p:cNvSpPr>
          <p:nvPr>
            <p:ph type="subTitle" idx="15"/>
          </p:nvPr>
        </p:nvSpPr>
        <p:spPr>
          <a:xfrm>
            <a:off x="713239" y="2109925"/>
            <a:ext cx="2163300" cy="3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87" name="Google Shape;487;p26"/>
          <p:cNvGrpSpPr/>
          <p:nvPr/>
        </p:nvGrpSpPr>
        <p:grpSpPr>
          <a:xfrm>
            <a:off x="4684075" y="420400"/>
            <a:ext cx="4459925" cy="898800"/>
            <a:chOff x="4684075" y="420400"/>
            <a:chExt cx="4459925" cy="898800"/>
          </a:xfrm>
        </p:grpSpPr>
        <p:sp>
          <p:nvSpPr>
            <p:cNvPr id="488" name="Google Shape;488;p26"/>
            <p:cNvSpPr/>
            <p:nvPr/>
          </p:nvSpPr>
          <p:spPr>
            <a:xfrm>
              <a:off x="4684075" y="846700"/>
              <a:ext cx="4459800" cy="47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6"/>
            <p:cNvSpPr/>
            <p:nvPr/>
          </p:nvSpPr>
          <p:spPr>
            <a:xfrm>
              <a:off x="8291400" y="420400"/>
              <a:ext cx="852600" cy="472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26"/>
          <p:cNvGrpSpPr/>
          <p:nvPr/>
        </p:nvGrpSpPr>
        <p:grpSpPr>
          <a:xfrm>
            <a:off x="-7" y="420400"/>
            <a:ext cx="9143979" cy="1278900"/>
            <a:chOff x="-7" y="420400"/>
            <a:chExt cx="9143979" cy="1278900"/>
          </a:xfrm>
        </p:grpSpPr>
        <p:sp>
          <p:nvSpPr>
            <p:cNvPr id="491" name="Google Shape;491;p26"/>
            <p:cNvSpPr/>
            <p:nvPr/>
          </p:nvSpPr>
          <p:spPr>
            <a:xfrm>
              <a:off x="4257782" y="846700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6"/>
            <p:cNvSpPr/>
            <p:nvPr/>
          </p:nvSpPr>
          <p:spPr>
            <a:xfrm>
              <a:off x="-7" y="12730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6"/>
            <p:cNvSpPr/>
            <p:nvPr/>
          </p:nvSpPr>
          <p:spPr>
            <a:xfrm>
              <a:off x="7865372" y="420400"/>
              <a:ext cx="1278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6"/>
            <p:cNvSpPr/>
            <p:nvPr/>
          </p:nvSpPr>
          <p:spPr>
            <a:xfrm>
              <a:off x="7865375" y="4204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7439068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5970368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_2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7"/>
          <p:cNvSpPr/>
          <p:nvPr/>
        </p:nvSpPr>
        <p:spPr>
          <a:xfrm>
            <a:off x="0" y="-75"/>
            <a:ext cx="4572000" cy="51435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7"/>
          <p:cNvSpPr txBox="1">
            <a:spLocks noGrp="1"/>
          </p:cNvSpPr>
          <p:nvPr>
            <p:ph type="title" hasCustomPrompt="1"/>
          </p:nvPr>
        </p:nvSpPr>
        <p:spPr>
          <a:xfrm>
            <a:off x="713225" y="1925289"/>
            <a:ext cx="3858900" cy="8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00" name="Google Shape;500;p27"/>
          <p:cNvSpPr txBox="1">
            <a:spLocks noGrp="1"/>
          </p:cNvSpPr>
          <p:nvPr>
            <p:ph type="subTitle" idx="1"/>
          </p:nvPr>
        </p:nvSpPr>
        <p:spPr>
          <a:xfrm>
            <a:off x="713225" y="2765411"/>
            <a:ext cx="3858900" cy="4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1" name="Google Shape;501;p27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3311077"/>
            <a:ext cx="3858900" cy="8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02" name="Google Shape;502;p27"/>
          <p:cNvSpPr txBox="1">
            <a:spLocks noGrp="1"/>
          </p:cNvSpPr>
          <p:nvPr>
            <p:ph type="subTitle" idx="3"/>
          </p:nvPr>
        </p:nvSpPr>
        <p:spPr>
          <a:xfrm>
            <a:off x="713225" y="4151200"/>
            <a:ext cx="3858900" cy="4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3" name="Google Shape;503;p27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539500"/>
            <a:ext cx="3858900" cy="8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04" name="Google Shape;504;p27"/>
          <p:cNvSpPr txBox="1">
            <a:spLocks noGrp="1"/>
          </p:cNvSpPr>
          <p:nvPr>
            <p:ph type="subTitle" idx="5"/>
          </p:nvPr>
        </p:nvSpPr>
        <p:spPr>
          <a:xfrm>
            <a:off x="713225" y="1379623"/>
            <a:ext cx="3858900" cy="4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5" name="Google Shape;505;p27"/>
          <p:cNvSpPr>
            <a:spLocks noGrp="1"/>
          </p:cNvSpPr>
          <p:nvPr>
            <p:ph type="pic" idx="6"/>
          </p:nvPr>
        </p:nvSpPr>
        <p:spPr>
          <a:xfrm>
            <a:off x="5017125" y="509462"/>
            <a:ext cx="4126800" cy="41247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06" name="Google Shape;506;p27"/>
          <p:cNvGrpSpPr/>
          <p:nvPr/>
        </p:nvGrpSpPr>
        <p:grpSpPr>
          <a:xfrm>
            <a:off x="3293225" y="-75"/>
            <a:ext cx="1287600" cy="5143575"/>
            <a:chOff x="3293225" y="-75"/>
            <a:chExt cx="1287600" cy="5143575"/>
          </a:xfrm>
        </p:grpSpPr>
        <p:sp>
          <p:nvSpPr>
            <p:cNvPr id="507" name="Google Shape;507;p27"/>
            <p:cNvSpPr/>
            <p:nvPr/>
          </p:nvSpPr>
          <p:spPr>
            <a:xfrm>
              <a:off x="4145825" y="-75"/>
              <a:ext cx="426300" cy="85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7"/>
            <p:cNvSpPr/>
            <p:nvPr/>
          </p:nvSpPr>
          <p:spPr>
            <a:xfrm>
              <a:off x="3719625" y="430450"/>
              <a:ext cx="852600" cy="42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7"/>
            <p:cNvSpPr/>
            <p:nvPr/>
          </p:nvSpPr>
          <p:spPr>
            <a:xfrm>
              <a:off x="4145825" y="4290900"/>
              <a:ext cx="435000" cy="85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7"/>
            <p:cNvSpPr/>
            <p:nvPr/>
          </p:nvSpPr>
          <p:spPr>
            <a:xfrm>
              <a:off x="3293225" y="4717200"/>
              <a:ext cx="1278900" cy="426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1" name="Google Shape;511;p27"/>
          <p:cNvGrpSpPr/>
          <p:nvPr/>
        </p:nvGrpSpPr>
        <p:grpSpPr>
          <a:xfrm>
            <a:off x="3293218" y="-75"/>
            <a:ext cx="1278907" cy="5143575"/>
            <a:chOff x="3293218" y="-75"/>
            <a:chExt cx="1278907" cy="5143575"/>
          </a:xfrm>
        </p:grpSpPr>
        <p:sp>
          <p:nvSpPr>
            <p:cNvPr id="512" name="Google Shape;512;p27"/>
            <p:cNvSpPr/>
            <p:nvPr/>
          </p:nvSpPr>
          <p:spPr>
            <a:xfrm>
              <a:off x="3293218" y="47172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7"/>
            <p:cNvSpPr/>
            <p:nvPr/>
          </p:nvSpPr>
          <p:spPr>
            <a:xfrm>
              <a:off x="3293232" y="47172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7"/>
            <p:cNvSpPr/>
            <p:nvPr/>
          </p:nvSpPr>
          <p:spPr>
            <a:xfrm>
              <a:off x="3719518" y="43045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7"/>
            <p:cNvSpPr/>
            <p:nvPr/>
          </p:nvSpPr>
          <p:spPr>
            <a:xfrm>
              <a:off x="4145825" y="-75"/>
              <a:ext cx="426300" cy="8568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7"/>
            <p:cNvSpPr/>
            <p:nvPr/>
          </p:nvSpPr>
          <p:spPr>
            <a:xfrm>
              <a:off x="3719518" y="43045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7"/>
            <p:cNvSpPr/>
            <p:nvPr/>
          </p:nvSpPr>
          <p:spPr>
            <a:xfrm>
              <a:off x="4145818" y="85672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BLANK_1_1_1_1_1_1_3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8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1" name="Google Shape;521;p28"/>
          <p:cNvSpPr txBox="1">
            <a:spLocks noGrp="1"/>
          </p:cNvSpPr>
          <p:nvPr>
            <p:ph type="title" idx="2" hasCustomPrompt="1"/>
          </p:nvPr>
        </p:nvSpPr>
        <p:spPr>
          <a:xfrm>
            <a:off x="1390815" y="1521300"/>
            <a:ext cx="9501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22" name="Google Shape;522;p28"/>
          <p:cNvSpPr txBox="1">
            <a:spLocks noGrp="1"/>
          </p:cNvSpPr>
          <p:nvPr>
            <p:ph type="subTitle" idx="1"/>
          </p:nvPr>
        </p:nvSpPr>
        <p:spPr>
          <a:xfrm>
            <a:off x="2643490" y="1975485"/>
            <a:ext cx="3707400" cy="5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28"/>
          <p:cNvSpPr txBox="1">
            <a:spLocks noGrp="1"/>
          </p:cNvSpPr>
          <p:nvPr>
            <p:ph type="subTitle" idx="3"/>
          </p:nvPr>
        </p:nvSpPr>
        <p:spPr>
          <a:xfrm>
            <a:off x="2643490" y="1520150"/>
            <a:ext cx="3705900" cy="45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24" name="Google Shape;524;p28"/>
          <p:cNvSpPr txBox="1">
            <a:spLocks noGrp="1"/>
          </p:cNvSpPr>
          <p:nvPr>
            <p:ph type="title" idx="4" hasCustomPrompt="1"/>
          </p:nvPr>
        </p:nvSpPr>
        <p:spPr>
          <a:xfrm>
            <a:off x="1390811" y="2586752"/>
            <a:ext cx="9501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25" name="Google Shape;525;p28"/>
          <p:cNvSpPr txBox="1">
            <a:spLocks noGrp="1"/>
          </p:cNvSpPr>
          <p:nvPr>
            <p:ph type="subTitle" idx="5"/>
          </p:nvPr>
        </p:nvSpPr>
        <p:spPr>
          <a:xfrm>
            <a:off x="2643058" y="3040929"/>
            <a:ext cx="3705900" cy="5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28"/>
          <p:cNvSpPr txBox="1">
            <a:spLocks noGrp="1"/>
          </p:cNvSpPr>
          <p:nvPr>
            <p:ph type="subTitle" idx="6"/>
          </p:nvPr>
        </p:nvSpPr>
        <p:spPr>
          <a:xfrm>
            <a:off x="2643885" y="2585596"/>
            <a:ext cx="3704400" cy="45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27" name="Google Shape;527;p28"/>
          <p:cNvSpPr txBox="1">
            <a:spLocks noGrp="1"/>
          </p:cNvSpPr>
          <p:nvPr>
            <p:ph type="title" idx="7" hasCustomPrompt="1"/>
          </p:nvPr>
        </p:nvSpPr>
        <p:spPr>
          <a:xfrm>
            <a:off x="1390822" y="3652200"/>
            <a:ext cx="9501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28" name="Google Shape;528;p28"/>
          <p:cNvSpPr txBox="1">
            <a:spLocks noGrp="1"/>
          </p:cNvSpPr>
          <p:nvPr>
            <p:ph type="subTitle" idx="8"/>
          </p:nvPr>
        </p:nvSpPr>
        <p:spPr>
          <a:xfrm>
            <a:off x="2642625" y="4106375"/>
            <a:ext cx="3704400" cy="5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8"/>
          <p:cNvSpPr txBox="1">
            <a:spLocks noGrp="1"/>
          </p:cNvSpPr>
          <p:nvPr>
            <p:ph type="subTitle" idx="9"/>
          </p:nvPr>
        </p:nvSpPr>
        <p:spPr>
          <a:xfrm>
            <a:off x="2643406" y="3651041"/>
            <a:ext cx="3703200" cy="45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30" name="Google Shape;530;p28"/>
          <p:cNvSpPr>
            <a:spLocks noGrp="1"/>
          </p:cNvSpPr>
          <p:nvPr>
            <p:ph type="pic" idx="13"/>
          </p:nvPr>
        </p:nvSpPr>
        <p:spPr>
          <a:xfrm>
            <a:off x="6501375" y="3651050"/>
            <a:ext cx="1929300" cy="957600"/>
          </a:xfrm>
          <a:prstGeom prst="rect">
            <a:avLst/>
          </a:prstGeom>
          <a:noFill/>
          <a:ln>
            <a:noFill/>
          </a:ln>
        </p:spPr>
      </p:sp>
      <p:sp>
        <p:nvSpPr>
          <p:cNvPr id="531" name="Google Shape;531;p28"/>
          <p:cNvSpPr>
            <a:spLocks noGrp="1"/>
          </p:cNvSpPr>
          <p:nvPr>
            <p:ph type="pic" idx="14"/>
          </p:nvPr>
        </p:nvSpPr>
        <p:spPr>
          <a:xfrm>
            <a:off x="6501375" y="2586750"/>
            <a:ext cx="1929300" cy="957600"/>
          </a:xfrm>
          <a:prstGeom prst="rect">
            <a:avLst/>
          </a:prstGeom>
          <a:noFill/>
          <a:ln>
            <a:noFill/>
          </a:ln>
        </p:spPr>
      </p:sp>
      <p:sp>
        <p:nvSpPr>
          <p:cNvPr id="532" name="Google Shape;532;p28"/>
          <p:cNvSpPr>
            <a:spLocks noGrp="1"/>
          </p:cNvSpPr>
          <p:nvPr>
            <p:ph type="pic" idx="15"/>
          </p:nvPr>
        </p:nvSpPr>
        <p:spPr>
          <a:xfrm>
            <a:off x="6501375" y="1522450"/>
            <a:ext cx="1929300" cy="957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33" name="Google Shape;533;p28"/>
          <p:cNvGrpSpPr/>
          <p:nvPr/>
        </p:nvGrpSpPr>
        <p:grpSpPr>
          <a:xfrm>
            <a:off x="0" y="420400"/>
            <a:ext cx="9143950" cy="882900"/>
            <a:chOff x="0" y="420400"/>
            <a:chExt cx="9143950" cy="882900"/>
          </a:xfrm>
        </p:grpSpPr>
        <p:sp>
          <p:nvSpPr>
            <p:cNvPr id="534" name="Google Shape;534;p28"/>
            <p:cNvSpPr/>
            <p:nvPr/>
          </p:nvSpPr>
          <p:spPr>
            <a:xfrm>
              <a:off x="0" y="846700"/>
              <a:ext cx="426300" cy="456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8"/>
            <p:cNvSpPr/>
            <p:nvPr/>
          </p:nvSpPr>
          <p:spPr>
            <a:xfrm>
              <a:off x="7438750" y="846700"/>
              <a:ext cx="1705200" cy="456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8717650" y="420400"/>
              <a:ext cx="426300" cy="50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28"/>
          <p:cNvGrpSpPr/>
          <p:nvPr/>
        </p:nvGrpSpPr>
        <p:grpSpPr>
          <a:xfrm>
            <a:off x="0" y="420400"/>
            <a:ext cx="9143950" cy="1278900"/>
            <a:chOff x="0" y="420400"/>
            <a:chExt cx="9143950" cy="1278900"/>
          </a:xfrm>
        </p:grpSpPr>
        <p:sp>
          <p:nvSpPr>
            <p:cNvPr id="538" name="Google Shape;538;p28"/>
            <p:cNvSpPr/>
            <p:nvPr/>
          </p:nvSpPr>
          <p:spPr>
            <a:xfrm>
              <a:off x="0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8"/>
            <p:cNvSpPr/>
            <p:nvPr/>
          </p:nvSpPr>
          <p:spPr>
            <a:xfrm>
              <a:off x="0" y="420400"/>
              <a:ext cx="426300" cy="12789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871765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871765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8"/>
            <p:cNvSpPr/>
            <p:nvPr/>
          </p:nvSpPr>
          <p:spPr>
            <a:xfrm>
              <a:off x="7012625" y="8467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8291350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8"/>
            <p:cNvSpPr/>
            <p:nvPr/>
          </p:nvSpPr>
          <p:spPr>
            <a:xfrm>
              <a:off x="4736150" y="846700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5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9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2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48" name="Google Shape;548;p29"/>
          <p:cNvGrpSpPr/>
          <p:nvPr/>
        </p:nvGrpSpPr>
        <p:grpSpPr>
          <a:xfrm>
            <a:off x="4488600" y="846700"/>
            <a:ext cx="4655400" cy="466200"/>
            <a:chOff x="4488600" y="846700"/>
            <a:chExt cx="4655400" cy="466200"/>
          </a:xfrm>
        </p:grpSpPr>
        <p:sp>
          <p:nvSpPr>
            <p:cNvPr id="549" name="Google Shape;549;p29"/>
            <p:cNvSpPr/>
            <p:nvPr/>
          </p:nvSpPr>
          <p:spPr>
            <a:xfrm>
              <a:off x="8291400" y="846700"/>
              <a:ext cx="8526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4488600" y="846700"/>
              <a:ext cx="17052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1" name="Google Shape;551;p29"/>
          <p:cNvSpPr/>
          <p:nvPr/>
        </p:nvSpPr>
        <p:spPr>
          <a:xfrm>
            <a:off x="0" y="846700"/>
            <a:ext cx="426300" cy="49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2" name="Google Shape;552;p29"/>
          <p:cNvGrpSpPr/>
          <p:nvPr/>
        </p:nvGrpSpPr>
        <p:grpSpPr>
          <a:xfrm>
            <a:off x="-57" y="420400"/>
            <a:ext cx="9144063" cy="1278900"/>
            <a:chOff x="-57" y="420400"/>
            <a:chExt cx="9144063" cy="1278900"/>
          </a:xfrm>
        </p:grpSpPr>
        <p:sp>
          <p:nvSpPr>
            <p:cNvPr id="553" name="Google Shape;553;p29"/>
            <p:cNvSpPr/>
            <p:nvPr/>
          </p:nvSpPr>
          <p:spPr>
            <a:xfrm>
              <a:off x="7449589" y="846700"/>
              <a:ext cx="12681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9"/>
            <p:cNvSpPr/>
            <p:nvPr/>
          </p:nvSpPr>
          <p:spPr>
            <a:xfrm>
              <a:off x="7870506" y="12730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9"/>
            <p:cNvSpPr/>
            <p:nvPr/>
          </p:nvSpPr>
          <p:spPr>
            <a:xfrm>
              <a:off x="8717706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9"/>
            <p:cNvSpPr/>
            <p:nvPr/>
          </p:nvSpPr>
          <p:spPr>
            <a:xfrm>
              <a:off x="8291400" y="4204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9"/>
            <p:cNvSpPr/>
            <p:nvPr/>
          </p:nvSpPr>
          <p:spPr>
            <a:xfrm>
              <a:off x="3636006" y="8467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4481626" y="846700"/>
              <a:ext cx="12681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4481631" y="8467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9"/>
            <p:cNvSpPr/>
            <p:nvPr/>
          </p:nvSpPr>
          <p:spPr>
            <a:xfrm>
              <a:off x="-57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5_2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0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64" name="Google Shape;564;p30"/>
          <p:cNvGrpSpPr/>
          <p:nvPr/>
        </p:nvGrpSpPr>
        <p:grpSpPr>
          <a:xfrm>
            <a:off x="0" y="420400"/>
            <a:ext cx="9144175" cy="892500"/>
            <a:chOff x="0" y="420400"/>
            <a:chExt cx="9144175" cy="892500"/>
          </a:xfrm>
        </p:grpSpPr>
        <p:sp>
          <p:nvSpPr>
            <p:cNvPr id="565" name="Google Shape;565;p30"/>
            <p:cNvSpPr/>
            <p:nvPr/>
          </p:nvSpPr>
          <p:spPr>
            <a:xfrm>
              <a:off x="6210175" y="846700"/>
              <a:ext cx="29340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8291338" y="440350"/>
              <a:ext cx="426300" cy="426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7865050" y="420400"/>
              <a:ext cx="12789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0" y="846700"/>
              <a:ext cx="426300" cy="466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30"/>
          <p:cNvGrpSpPr/>
          <p:nvPr/>
        </p:nvGrpSpPr>
        <p:grpSpPr>
          <a:xfrm>
            <a:off x="-12" y="420450"/>
            <a:ext cx="8717313" cy="852600"/>
            <a:chOff x="-12" y="420450"/>
            <a:chExt cx="8717313" cy="852600"/>
          </a:xfrm>
        </p:grpSpPr>
        <p:sp>
          <p:nvSpPr>
            <p:cNvPr id="570" name="Google Shape;570;p30"/>
            <p:cNvSpPr/>
            <p:nvPr/>
          </p:nvSpPr>
          <p:spPr>
            <a:xfrm>
              <a:off x="7438400" y="420450"/>
              <a:ext cx="12789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6208438" y="84675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-12" y="42045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51;p4"/>
          <p:cNvGrpSpPr/>
          <p:nvPr/>
        </p:nvGrpSpPr>
        <p:grpSpPr>
          <a:xfrm>
            <a:off x="7438800" y="420400"/>
            <a:ext cx="1705200" cy="888900"/>
            <a:chOff x="7438800" y="420400"/>
            <a:chExt cx="1705200" cy="888900"/>
          </a:xfrm>
        </p:grpSpPr>
        <p:sp>
          <p:nvSpPr>
            <p:cNvPr id="52" name="Google Shape;52;p4"/>
            <p:cNvSpPr/>
            <p:nvPr/>
          </p:nvSpPr>
          <p:spPr>
            <a:xfrm>
              <a:off x="7438800" y="846700"/>
              <a:ext cx="1705200" cy="46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8291400" y="420400"/>
              <a:ext cx="852600" cy="888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4"/>
          <p:cNvGrpSpPr/>
          <p:nvPr/>
        </p:nvGrpSpPr>
        <p:grpSpPr>
          <a:xfrm>
            <a:off x="0" y="420400"/>
            <a:ext cx="9144000" cy="1278900"/>
            <a:chOff x="0" y="420400"/>
            <a:chExt cx="9144000" cy="1278900"/>
          </a:xfrm>
        </p:grpSpPr>
        <p:sp>
          <p:nvSpPr>
            <p:cNvPr id="55" name="Google Shape;55;p4"/>
            <p:cNvSpPr/>
            <p:nvPr/>
          </p:nvSpPr>
          <p:spPr>
            <a:xfrm>
              <a:off x="0" y="8467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0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74388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82914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7012500" y="12730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70125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87177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78651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8291400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4"/>
          <p:cNvSpPr txBox="1">
            <a:spLocks noGrp="1"/>
          </p:cNvSpPr>
          <p:nvPr>
            <p:ph type="body" idx="1"/>
          </p:nvPr>
        </p:nvSpPr>
        <p:spPr>
          <a:xfrm>
            <a:off x="3607325" y="2360050"/>
            <a:ext cx="4823400" cy="212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4"/>
          <p:cNvSpPr>
            <a:spLocks noGrp="1"/>
          </p:cNvSpPr>
          <p:nvPr>
            <p:ph type="pic" idx="2"/>
          </p:nvPr>
        </p:nvSpPr>
        <p:spPr>
          <a:xfrm>
            <a:off x="0" y="1698500"/>
            <a:ext cx="3318600" cy="3110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_1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1"/>
          <p:cNvSpPr/>
          <p:nvPr/>
        </p:nvSpPr>
        <p:spPr>
          <a:xfrm>
            <a:off x="-125" y="-23525"/>
            <a:ext cx="9144000" cy="19287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155000" cy="10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76" name="Google Shape;576;p31"/>
          <p:cNvSpPr txBox="1">
            <a:spLocks noGrp="1"/>
          </p:cNvSpPr>
          <p:nvPr>
            <p:ph type="subTitle" idx="1"/>
          </p:nvPr>
        </p:nvSpPr>
        <p:spPr>
          <a:xfrm>
            <a:off x="713225" y="2268251"/>
            <a:ext cx="4155000" cy="13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77" name="Google Shape;577;p31"/>
          <p:cNvGrpSpPr/>
          <p:nvPr/>
        </p:nvGrpSpPr>
        <p:grpSpPr>
          <a:xfrm>
            <a:off x="0" y="1049000"/>
            <a:ext cx="9144129" cy="918300"/>
            <a:chOff x="0" y="1049000"/>
            <a:chExt cx="9144129" cy="918300"/>
          </a:xfrm>
        </p:grpSpPr>
        <p:sp>
          <p:nvSpPr>
            <p:cNvPr id="578" name="Google Shape;578;p31"/>
            <p:cNvSpPr/>
            <p:nvPr/>
          </p:nvSpPr>
          <p:spPr>
            <a:xfrm>
              <a:off x="5733729" y="1475300"/>
              <a:ext cx="3410400" cy="49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6586329" y="1049000"/>
              <a:ext cx="2557800" cy="49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25" y="1475300"/>
              <a:ext cx="852600" cy="49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0" y="1049000"/>
              <a:ext cx="426300" cy="49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1"/>
          <p:cNvGrpSpPr/>
          <p:nvPr/>
        </p:nvGrpSpPr>
        <p:grpSpPr>
          <a:xfrm>
            <a:off x="0" y="1049000"/>
            <a:ext cx="9144150" cy="1278900"/>
            <a:chOff x="0" y="1049000"/>
            <a:chExt cx="9144150" cy="1278900"/>
          </a:xfrm>
        </p:grpSpPr>
        <p:sp>
          <p:nvSpPr>
            <p:cNvPr id="583" name="Google Shape;583;p31"/>
            <p:cNvSpPr/>
            <p:nvPr/>
          </p:nvSpPr>
          <p:spPr>
            <a:xfrm>
              <a:off x="8717850" y="10490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0" y="10490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13" y="1475300"/>
              <a:ext cx="8565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5297175" y="1475300"/>
              <a:ext cx="8565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6580944" y="1049000"/>
              <a:ext cx="25632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5301075" y="1475300"/>
              <a:ext cx="426300" cy="8526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4868225" y="1901600"/>
              <a:ext cx="8565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0" y="19016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1" name="Google Shape;591;p31"/>
          <p:cNvSpPr txBox="1"/>
          <p:nvPr/>
        </p:nvSpPr>
        <p:spPr>
          <a:xfrm>
            <a:off x="5307550" y="3570300"/>
            <a:ext cx="31233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Inconsolata"/>
                <a:ea typeface="Inconsolata"/>
                <a:cs typeface="Inconsolata"/>
                <a:sym typeface="Inconsolat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rPr>
              <a:t>, and includes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Inconsolata"/>
                <a:ea typeface="Inconsolata"/>
                <a:cs typeface="Inconsolata"/>
                <a:sym typeface="Inconsolat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rPr>
              <a:t> </a:t>
            </a:r>
            <a:r>
              <a:rPr lang="en" sz="1000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rPr>
              <a:t>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Inconsolata"/>
                <a:ea typeface="Inconsolata"/>
                <a:cs typeface="Inconsolata"/>
                <a:sym typeface="Inconsolat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1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2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2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2"/>
          <p:cNvSpPr/>
          <p:nvPr/>
        </p:nvSpPr>
        <p:spPr>
          <a:xfrm>
            <a:off x="7012500" y="846700"/>
            <a:ext cx="2131500" cy="46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2"/>
          <p:cNvSpPr/>
          <p:nvPr/>
        </p:nvSpPr>
        <p:spPr>
          <a:xfrm>
            <a:off x="8291400" y="420400"/>
            <a:ext cx="852600" cy="89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6" name="Google Shape;596;p32"/>
          <p:cNvGrpSpPr/>
          <p:nvPr/>
        </p:nvGrpSpPr>
        <p:grpSpPr>
          <a:xfrm>
            <a:off x="6586200" y="420400"/>
            <a:ext cx="2557800" cy="852600"/>
            <a:chOff x="6586200" y="420400"/>
            <a:chExt cx="2557800" cy="852600"/>
          </a:xfrm>
        </p:grpSpPr>
        <p:sp>
          <p:nvSpPr>
            <p:cNvPr id="597" name="Google Shape;597;p32"/>
            <p:cNvSpPr/>
            <p:nvPr/>
          </p:nvSpPr>
          <p:spPr>
            <a:xfrm>
              <a:off x="65862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2"/>
            <p:cNvSpPr/>
            <p:nvPr/>
          </p:nvSpPr>
          <p:spPr>
            <a:xfrm>
              <a:off x="6586200" y="846700"/>
              <a:ext cx="12597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2"/>
            <p:cNvSpPr/>
            <p:nvPr/>
          </p:nvSpPr>
          <p:spPr>
            <a:xfrm>
              <a:off x="8291400" y="4204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2"/>
            <p:cNvSpPr/>
            <p:nvPr/>
          </p:nvSpPr>
          <p:spPr>
            <a:xfrm>
              <a:off x="8717700" y="4204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2"/>
            <p:cNvSpPr/>
            <p:nvPr/>
          </p:nvSpPr>
          <p:spPr>
            <a:xfrm>
              <a:off x="65862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2" name="Google Shape;602;p32"/>
          <p:cNvSpPr/>
          <p:nvPr/>
        </p:nvSpPr>
        <p:spPr>
          <a:xfrm>
            <a:off x="-125" y="420400"/>
            <a:ext cx="426300" cy="8526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2"/>
          <p:cNvSpPr/>
          <p:nvPr/>
        </p:nvSpPr>
        <p:spPr>
          <a:xfrm>
            <a:off x="-112" y="846700"/>
            <a:ext cx="8565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2"/>
          <p:cNvSpPr/>
          <p:nvPr/>
        </p:nvSpPr>
        <p:spPr>
          <a:xfrm>
            <a:off x="-125" y="1273000"/>
            <a:ext cx="4263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_1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3"/>
          <p:cNvSpPr/>
          <p:nvPr/>
        </p:nvSpPr>
        <p:spPr>
          <a:xfrm>
            <a:off x="-125" y="-76275"/>
            <a:ext cx="9144000" cy="52518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body" idx="1"/>
          </p:nvPr>
        </p:nvSpPr>
        <p:spPr>
          <a:xfrm>
            <a:off x="713225" y="1685925"/>
            <a:ext cx="3285600" cy="29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5"/>
          <p:cNvSpPr txBox="1">
            <a:spLocks noGrp="1"/>
          </p:cNvSpPr>
          <p:nvPr>
            <p:ph type="body" idx="2"/>
          </p:nvPr>
        </p:nvSpPr>
        <p:spPr>
          <a:xfrm>
            <a:off x="5145125" y="1685925"/>
            <a:ext cx="3285600" cy="29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2" name="Google Shape;72;p5"/>
          <p:cNvGrpSpPr/>
          <p:nvPr/>
        </p:nvGrpSpPr>
        <p:grpSpPr>
          <a:xfrm>
            <a:off x="0" y="420400"/>
            <a:ext cx="9143950" cy="910800"/>
            <a:chOff x="0" y="420400"/>
            <a:chExt cx="9143950" cy="910800"/>
          </a:xfrm>
        </p:grpSpPr>
        <p:sp>
          <p:nvSpPr>
            <p:cNvPr id="73" name="Google Shape;73;p5"/>
            <p:cNvSpPr/>
            <p:nvPr/>
          </p:nvSpPr>
          <p:spPr>
            <a:xfrm>
              <a:off x="0" y="846700"/>
              <a:ext cx="426300" cy="484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6586150" y="846700"/>
              <a:ext cx="2557800" cy="484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8291350" y="420400"/>
              <a:ext cx="852600" cy="484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76;p5"/>
          <p:cNvGrpSpPr/>
          <p:nvPr/>
        </p:nvGrpSpPr>
        <p:grpSpPr>
          <a:xfrm>
            <a:off x="0" y="420400"/>
            <a:ext cx="9144100" cy="1278900"/>
            <a:chOff x="0" y="420400"/>
            <a:chExt cx="9144100" cy="1278900"/>
          </a:xfrm>
        </p:grpSpPr>
        <p:sp>
          <p:nvSpPr>
            <p:cNvPr id="77" name="Google Shape;77;p5"/>
            <p:cNvSpPr/>
            <p:nvPr/>
          </p:nvSpPr>
          <p:spPr>
            <a:xfrm>
              <a:off x="0" y="8467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0" y="8467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658490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6584900" y="8467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7865200" y="420400"/>
              <a:ext cx="12789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7865200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871765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6158600" y="8467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7438825" y="846800"/>
            <a:ext cx="17052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6"/>
          <p:cNvGrpSpPr/>
          <p:nvPr/>
        </p:nvGrpSpPr>
        <p:grpSpPr>
          <a:xfrm>
            <a:off x="-125" y="420500"/>
            <a:ext cx="9144175" cy="1261500"/>
            <a:chOff x="-125" y="420500"/>
            <a:chExt cx="9144175" cy="1261500"/>
          </a:xfrm>
        </p:grpSpPr>
        <p:sp>
          <p:nvSpPr>
            <p:cNvPr id="89" name="Google Shape;89;p6"/>
            <p:cNvSpPr/>
            <p:nvPr/>
          </p:nvSpPr>
          <p:spPr>
            <a:xfrm>
              <a:off x="8717750" y="4205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-125" y="846800"/>
              <a:ext cx="426300" cy="8352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7012538" y="8468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8291456" y="4205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>
            <a:spLocks noGrp="1"/>
          </p:cNvSpPr>
          <p:nvPr>
            <p:ph type="pic" idx="2"/>
          </p:nvPr>
        </p:nvSpPr>
        <p:spPr>
          <a:xfrm>
            <a:off x="6033975" y="1698500"/>
            <a:ext cx="3110100" cy="31101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6" name="Google Shape;96;p7"/>
          <p:cNvSpPr/>
          <p:nvPr/>
        </p:nvSpPr>
        <p:spPr>
          <a:xfrm>
            <a:off x="-125" y="-76275"/>
            <a:ext cx="9144000" cy="13494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7"/>
          <p:cNvSpPr txBox="1">
            <a:spLocks noGrp="1"/>
          </p:cNvSpPr>
          <p:nvPr>
            <p:ph type="subTitle" idx="1"/>
          </p:nvPr>
        </p:nvSpPr>
        <p:spPr>
          <a:xfrm>
            <a:off x="713225" y="2113963"/>
            <a:ext cx="4390500" cy="227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9" name="Google Shape;99;p7"/>
          <p:cNvGrpSpPr/>
          <p:nvPr/>
        </p:nvGrpSpPr>
        <p:grpSpPr>
          <a:xfrm>
            <a:off x="7039800" y="420400"/>
            <a:ext cx="2104200" cy="922200"/>
            <a:chOff x="7039800" y="420400"/>
            <a:chExt cx="2104200" cy="922200"/>
          </a:xfrm>
        </p:grpSpPr>
        <p:sp>
          <p:nvSpPr>
            <p:cNvPr id="100" name="Google Shape;100;p7"/>
            <p:cNvSpPr/>
            <p:nvPr/>
          </p:nvSpPr>
          <p:spPr>
            <a:xfrm>
              <a:off x="7039800" y="846700"/>
              <a:ext cx="2104200" cy="46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8291350" y="420400"/>
              <a:ext cx="852600" cy="92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7"/>
          <p:cNvSpPr/>
          <p:nvPr/>
        </p:nvSpPr>
        <p:spPr>
          <a:xfrm>
            <a:off x="0" y="420400"/>
            <a:ext cx="426300" cy="91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7"/>
          <p:cNvGrpSpPr/>
          <p:nvPr/>
        </p:nvGrpSpPr>
        <p:grpSpPr>
          <a:xfrm>
            <a:off x="-12" y="420400"/>
            <a:ext cx="9144043" cy="1278900"/>
            <a:chOff x="-12" y="420400"/>
            <a:chExt cx="9144043" cy="1278900"/>
          </a:xfrm>
        </p:grpSpPr>
        <p:sp>
          <p:nvSpPr>
            <p:cNvPr id="104" name="Google Shape;104;p7"/>
            <p:cNvSpPr/>
            <p:nvPr/>
          </p:nvSpPr>
          <p:spPr>
            <a:xfrm>
              <a:off x="8717688" y="4204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7865131" y="420400"/>
              <a:ext cx="12789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-12" y="420400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7"/>
            <p:cNvSpPr/>
            <p:nvPr/>
          </p:nvSpPr>
          <p:spPr>
            <a:xfrm>
              <a:off x="0" y="420400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>
              <a:off x="7012513" y="846700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426300" y="1273000"/>
              <a:ext cx="12789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1278900" y="12730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3999975" y="1273000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4426275" y="1273000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8717650" y="8467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/>
          <p:nvPr/>
        </p:nvSpPr>
        <p:spPr>
          <a:xfrm>
            <a:off x="-125" y="-23525"/>
            <a:ext cx="9144000" cy="42021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" name="Google Shape;116;p8"/>
          <p:cNvGrpSpPr/>
          <p:nvPr/>
        </p:nvGrpSpPr>
        <p:grpSpPr>
          <a:xfrm>
            <a:off x="0" y="1573200"/>
            <a:ext cx="9144000" cy="3071400"/>
            <a:chOff x="0" y="1573200"/>
            <a:chExt cx="9144000" cy="3071400"/>
          </a:xfrm>
        </p:grpSpPr>
        <p:sp>
          <p:nvSpPr>
            <p:cNvPr id="117" name="Google Shape;117;p8"/>
            <p:cNvSpPr/>
            <p:nvPr/>
          </p:nvSpPr>
          <p:spPr>
            <a:xfrm>
              <a:off x="0" y="4182275"/>
              <a:ext cx="1278900" cy="46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6613475" y="3755975"/>
              <a:ext cx="1705200" cy="888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8291400" y="1573200"/>
              <a:ext cx="852600" cy="3071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0" y="3755975"/>
              <a:ext cx="426300" cy="888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121;p8"/>
          <p:cNvSpPr/>
          <p:nvPr/>
        </p:nvSpPr>
        <p:spPr>
          <a:xfrm>
            <a:off x="2642625" y="4178575"/>
            <a:ext cx="1278900" cy="47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" name="Google Shape;122;p8"/>
          <p:cNvGrpSpPr/>
          <p:nvPr/>
        </p:nvGrpSpPr>
        <p:grpSpPr>
          <a:xfrm>
            <a:off x="0" y="1146900"/>
            <a:ext cx="9143175" cy="3457975"/>
            <a:chOff x="0" y="1146900"/>
            <a:chExt cx="9143175" cy="3457975"/>
          </a:xfrm>
        </p:grpSpPr>
        <p:sp>
          <p:nvSpPr>
            <p:cNvPr id="123" name="Google Shape;123;p8"/>
            <p:cNvSpPr/>
            <p:nvPr/>
          </p:nvSpPr>
          <p:spPr>
            <a:xfrm>
              <a:off x="6614175" y="37522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6614175" y="41785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7040475" y="3752275"/>
              <a:ext cx="12501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7864275" y="37522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8290575" y="15732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8716875" y="11469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7437975" y="33259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7864275" y="33259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7864275" y="28996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8290575" y="19995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8716875" y="11469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8716875" y="1146900"/>
              <a:ext cx="426300" cy="8526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0" y="375227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426300" y="417857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426300" y="4178575"/>
              <a:ext cx="8526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426300" y="375227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2642625" y="4178575"/>
              <a:ext cx="1278900" cy="426300"/>
            </a:xfrm>
            <a:prstGeom prst="rect">
              <a:avLst/>
            </a:prstGeom>
            <a:solidFill>
              <a:srgbClr val="7AE4E9">
                <a:alpha val="493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2216325" y="4178575"/>
              <a:ext cx="426300" cy="426300"/>
            </a:xfrm>
            <a:prstGeom prst="rect">
              <a:avLst/>
            </a:prstGeom>
            <a:solidFill>
              <a:srgbClr val="7AE4E9">
                <a:alpha val="493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2642625" y="3752275"/>
              <a:ext cx="426300" cy="426300"/>
            </a:xfrm>
            <a:prstGeom prst="rect">
              <a:avLst/>
            </a:prstGeom>
            <a:solidFill>
              <a:srgbClr val="7AE4E9">
                <a:alpha val="493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2642625" y="4178575"/>
              <a:ext cx="426300" cy="426300"/>
            </a:xfrm>
            <a:prstGeom prst="rect">
              <a:avLst/>
            </a:prstGeom>
            <a:solidFill>
              <a:srgbClr val="7AE4E9">
                <a:alpha val="493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713225" y="631550"/>
            <a:ext cx="6471300" cy="26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9"/>
          <p:cNvGrpSpPr/>
          <p:nvPr/>
        </p:nvGrpSpPr>
        <p:grpSpPr>
          <a:xfrm>
            <a:off x="-125" y="-23525"/>
            <a:ext cx="9144125" cy="2902775"/>
            <a:chOff x="-125" y="-23525"/>
            <a:chExt cx="9144125" cy="2902775"/>
          </a:xfrm>
        </p:grpSpPr>
        <p:sp>
          <p:nvSpPr>
            <p:cNvPr id="146" name="Google Shape;146;p9"/>
            <p:cNvSpPr/>
            <p:nvPr/>
          </p:nvSpPr>
          <p:spPr>
            <a:xfrm>
              <a:off x="-125" y="-23525"/>
              <a:ext cx="9144000" cy="23685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3000">
                  <a:schemeClr val="lt2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9"/>
            <p:cNvSpPr/>
            <p:nvPr/>
          </p:nvSpPr>
          <p:spPr>
            <a:xfrm flipH="1">
              <a:off x="8289300" y="1918650"/>
              <a:ext cx="854700" cy="960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0" y="1918650"/>
              <a:ext cx="854700" cy="491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" name="Google Shape;149;p9"/>
          <p:cNvSpPr/>
          <p:nvPr/>
        </p:nvSpPr>
        <p:spPr>
          <a:xfrm>
            <a:off x="-187" y="1483875"/>
            <a:ext cx="426300" cy="5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-200" y="1494175"/>
            <a:ext cx="4263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428338" y="1489675"/>
            <a:ext cx="426300" cy="8571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"/>
          <p:cNvSpPr/>
          <p:nvPr/>
        </p:nvSpPr>
        <p:spPr>
          <a:xfrm>
            <a:off x="-200" y="1063375"/>
            <a:ext cx="4263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428325" y="1920475"/>
            <a:ext cx="8547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"/>
          <p:cNvSpPr/>
          <p:nvPr/>
        </p:nvSpPr>
        <p:spPr>
          <a:xfrm>
            <a:off x="-200" y="1920475"/>
            <a:ext cx="426300" cy="426300"/>
          </a:xfrm>
          <a:prstGeom prst="rect">
            <a:avLst/>
          </a:prstGeom>
          <a:solidFill>
            <a:srgbClr val="DBFFFD">
              <a:alpha val="47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8289251" y="1920475"/>
            <a:ext cx="854700" cy="426300"/>
          </a:xfrm>
          <a:prstGeom prst="rect">
            <a:avLst/>
          </a:prstGeom>
          <a:solidFill>
            <a:srgbClr val="EDA986">
              <a:alpha val="45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9"/>
          <p:cNvSpPr/>
          <p:nvPr/>
        </p:nvSpPr>
        <p:spPr>
          <a:xfrm>
            <a:off x="7862925" y="1920475"/>
            <a:ext cx="426300" cy="426300"/>
          </a:xfrm>
          <a:prstGeom prst="rect">
            <a:avLst/>
          </a:prstGeom>
          <a:solidFill>
            <a:srgbClr val="EDA986">
              <a:alpha val="45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9"/>
          <p:cNvSpPr/>
          <p:nvPr/>
        </p:nvSpPr>
        <p:spPr>
          <a:xfrm>
            <a:off x="8289250" y="1494175"/>
            <a:ext cx="854700" cy="426300"/>
          </a:xfrm>
          <a:prstGeom prst="rect">
            <a:avLst/>
          </a:prstGeom>
          <a:solidFill>
            <a:srgbClr val="EDA986">
              <a:alpha val="45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"/>
          <p:cNvSpPr/>
          <p:nvPr/>
        </p:nvSpPr>
        <p:spPr>
          <a:xfrm>
            <a:off x="8717775" y="1494175"/>
            <a:ext cx="426300" cy="1300500"/>
          </a:xfrm>
          <a:prstGeom prst="rect">
            <a:avLst/>
          </a:prstGeom>
          <a:solidFill>
            <a:srgbClr val="EDA986">
              <a:alpha val="45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7436600" y="1494175"/>
            <a:ext cx="426300" cy="426300"/>
          </a:xfrm>
          <a:prstGeom prst="rect">
            <a:avLst/>
          </a:prstGeom>
          <a:solidFill>
            <a:srgbClr val="EDA986">
              <a:alpha val="45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title"/>
          </p:nvPr>
        </p:nvSpPr>
        <p:spPr>
          <a:xfrm>
            <a:off x="2425738" y="1183050"/>
            <a:ext cx="5802900" cy="857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1" name="Google Shape;161;p9"/>
          <p:cNvSpPr txBox="1">
            <a:spLocks noGrp="1"/>
          </p:cNvSpPr>
          <p:nvPr>
            <p:ph type="subTitle" idx="1"/>
          </p:nvPr>
        </p:nvSpPr>
        <p:spPr>
          <a:xfrm>
            <a:off x="2425738" y="2649750"/>
            <a:ext cx="5802900" cy="131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/>
          <p:nvPr/>
        </p:nvSpPr>
        <p:spPr>
          <a:xfrm>
            <a:off x="-125" y="3223050"/>
            <a:ext cx="5536800" cy="1920300"/>
          </a:xfrm>
          <a:prstGeom prst="rect">
            <a:avLst/>
          </a:prstGeom>
          <a:gradFill>
            <a:gsLst>
              <a:gs pos="0">
                <a:schemeClr val="dk2"/>
              </a:gs>
              <a:gs pos="13000">
                <a:schemeClr val="l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0"/>
          <p:cNvGrpSpPr/>
          <p:nvPr/>
        </p:nvGrpSpPr>
        <p:grpSpPr>
          <a:xfrm>
            <a:off x="0" y="2795075"/>
            <a:ext cx="5958931" cy="2348425"/>
            <a:chOff x="0" y="2795075"/>
            <a:chExt cx="5958931" cy="2348425"/>
          </a:xfrm>
        </p:grpSpPr>
        <p:sp>
          <p:nvSpPr>
            <p:cNvPr id="165" name="Google Shape;165;p10"/>
            <p:cNvSpPr/>
            <p:nvPr/>
          </p:nvSpPr>
          <p:spPr>
            <a:xfrm>
              <a:off x="5532631" y="36476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0"/>
            <p:cNvSpPr/>
            <p:nvPr/>
          </p:nvSpPr>
          <p:spPr>
            <a:xfrm>
              <a:off x="4684019" y="3221375"/>
              <a:ext cx="8526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5106331" y="3647675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0"/>
            <p:cNvSpPr/>
            <p:nvPr/>
          </p:nvSpPr>
          <p:spPr>
            <a:xfrm>
              <a:off x="5106322" y="4717200"/>
              <a:ext cx="426300" cy="426300"/>
            </a:xfrm>
            <a:prstGeom prst="rect">
              <a:avLst/>
            </a:prstGeom>
            <a:solidFill>
              <a:srgbClr val="EDA986">
                <a:alpha val="45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0"/>
            <p:cNvSpPr/>
            <p:nvPr/>
          </p:nvSpPr>
          <p:spPr>
            <a:xfrm>
              <a:off x="2100169" y="2795075"/>
              <a:ext cx="8526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2100181" y="2795075"/>
              <a:ext cx="426300" cy="426300"/>
            </a:xfrm>
            <a:prstGeom prst="rect">
              <a:avLst/>
            </a:prstGeom>
            <a:solidFill>
              <a:srgbClr val="7AE4E9">
                <a:alpha val="283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0"/>
            <p:cNvSpPr/>
            <p:nvPr/>
          </p:nvSpPr>
          <p:spPr>
            <a:xfrm>
              <a:off x="0" y="2795075"/>
              <a:ext cx="426300" cy="8526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0"/>
            <p:cNvSpPr/>
            <p:nvPr/>
          </p:nvSpPr>
          <p:spPr>
            <a:xfrm>
              <a:off x="426306" y="2795075"/>
              <a:ext cx="426300" cy="426300"/>
            </a:xfrm>
            <a:prstGeom prst="rect">
              <a:avLst/>
            </a:prstGeom>
            <a:solidFill>
              <a:srgbClr val="DBFFFD">
                <a:alpha val="47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" name="Google Shape;173;p10"/>
          <p:cNvSpPr txBox="1">
            <a:spLocks noGrp="1"/>
          </p:cNvSpPr>
          <p:nvPr>
            <p:ph type="title"/>
          </p:nvPr>
        </p:nvSpPr>
        <p:spPr>
          <a:xfrm>
            <a:off x="713225" y="3570300"/>
            <a:ext cx="4823400" cy="10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Karla"/>
              <a:buNone/>
              <a:defRPr sz="30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573200"/>
            <a:ext cx="7717500" cy="29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●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○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■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●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○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■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●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○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■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juryfacts.nsc.org/work/costs/work-injury-costs/?utm_source=chatgpt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7"/>
          <p:cNvSpPr txBox="1">
            <a:spLocks noGrp="1"/>
          </p:cNvSpPr>
          <p:nvPr>
            <p:ph type="subTitle" idx="1"/>
          </p:nvPr>
        </p:nvSpPr>
        <p:spPr>
          <a:xfrm>
            <a:off x="6691956" y="240739"/>
            <a:ext cx="2454891" cy="7957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/>
              <a:t>Elizabeth, Ava, Maria, Martin</a:t>
            </a:r>
          </a:p>
        </p:txBody>
      </p:sp>
      <p:cxnSp>
        <p:nvCxnSpPr>
          <p:cNvPr id="618" name="Google Shape;618;p37"/>
          <p:cNvCxnSpPr/>
          <p:nvPr/>
        </p:nvCxnSpPr>
        <p:spPr>
          <a:xfrm>
            <a:off x="7603852" y="1011579"/>
            <a:ext cx="1234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0" name="Google Shape;620;p37"/>
          <p:cNvSpPr txBox="1">
            <a:spLocks noGrp="1"/>
          </p:cNvSpPr>
          <p:nvPr>
            <p:ph type="ctrTitle"/>
          </p:nvPr>
        </p:nvSpPr>
        <p:spPr>
          <a:xfrm>
            <a:off x="147757" y="238912"/>
            <a:ext cx="7899844" cy="25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7200"/>
              <a:t>Cintas Safety Proposal</a:t>
            </a:r>
          </a:p>
        </p:txBody>
      </p:sp>
      <p:pic>
        <p:nvPicPr>
          <p:cNvPr id="2" name="Picture 1" descr="The Mosaic Company | Reporting and Transparency | Potash Mining | Phosphate">
            <a:extLst>
              <a:ext uri="{FF2B5EF4-FFF2-40B4-BE49-F238E27FC236}">
                <a16:creationId xmlns:a16="http://schemas.microsoft.com/office/drawing/2014/main" id="{21AF1AED-4314-124B-BC91-9C06611291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6000"/>
          </a:blip>
          <a:stretch>
            <a:fillRect/>
          </a:stretch>
        </p:blipFill>
        <p:spPr>
          <a:xfrm>
            <a:off x="-4712" y="2565358"/>
            <a:ext cx="9165207" cy="2575696"/>
          </a:xfrm>
          <a:prstGeom prst="rect">
            <a:avLst/>
          </a:prstGeom>
        </p:spPr>
      </p:pic>
      <p:pic>
        <p:nvPicPr>
          <p:cNvPr id="4" name="Picture 3" descr="The Mosaic Company | Potash Mining | Phosphate Mining | Mining Company">
            <a:extLst>
              <a:ext uri="{FF2B5EF4-FFF2-40B4-BE49-F238E27FC236}">
                <a16:creationId xmlns:a16="http://schemas.microsoft.com/office/drawing/2014/main" id="{64FD21A3-E57C-D0C6-819A-EEFC17D7C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827" y="3285883"/>
            <a:ext cx="3131786" cy="17575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p6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020941-9D8F-3D73-AEEB-4BBAB84148E7}"/>
              </a:ext>
            </a:extLst>
          </p:cNvPr>
          <p:cNvSpPr txBox="1"/>
          <p:nvPr/>
        </p:nvSpPr>
        <p:spPr>
          <a:xfrm>
            <a:off x="711776" y="1641764"/>
            <a:ext cx="6525490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Karla"/>
              </a:rPr>
              <a:t>2024 Cintas Safety and Compliance Research</a:t>
            </a:r>
          </a:p>
          <a:p>
            <a:endParaRPr lang="en-US" sz="1600">
              <a:latin typeface="Karla"/>
            </a:endParaRPr>
          </a:p>
          <a:p>
            <a:r>
              <a:rPr lang="en-US" sz="1600" i="1">
                <a:latin typeface="Karla"/>
              </a:rPr>
              <a:t>OSHA penalties</a:t>
            </a:r>
            <a:r>
              <a:rPr lang="en-US" sz="1600">
                <a:latin typeface="Karla"/>
              </a:rPr>
              <a:t>. Occupational Safety and Health Administration. (n.d.). https://www.osha.gov/penalties </a:t>
            </a:r>
          </a:p>
          <a:p>
            <a:endParaRPr lang="en-US" sz="1600">
              <a:latin typeface="Karla"/>
            </a:endParaRPr>
          </a:p>
          <a:p>
            <a:r>
              <a:rPr lang="en-US" sz="1600" i="1">
                <a:latin typeface="Karla"/>
              </a:rPr>
              <a:t>Top OSHA violations of 2024 and higher penalties for 2025</a:t>
            </a:r>
            <a:r>
              <a:rPr lang="en-US" sz="1600">
                <a:latin typeface="Karla"/>
              </a:rPr>
              <a:t>. NAHB. (2025, January 9). https://www.nahb.org/blog/2025/01/osha-violations-2024?utm_source=chatgpt.com </a:t>
            </a:r>
          </a:p>
          <a:p>
            <a:endParaRPr lang="en-US" sz="1600">
              <a:latin typeface="Karla"/>
            </a:endParaRPr>
          </a:p>
          <a:p>
            <a:r>
              <a:rPr lang="en-US" sz="1600">
                <a:latin typeface="Karla"/>
              </a:rPr>
              <a:t>National Safety Council. (n.d.). </a:t>
            </a:r>
            <a:r>
              <a:rPr lang="en-US" sz="1600" i="1">
                <a:latin typeface="Karla"/>
              </a:rPr>
              <a:t>Work injury costs</a:t>
            </a:r>
            <a:r>
              <a:rPr lang="en-US" sz="1600">
                <a:latin typeface="Karla"/>
              </a:rPr>
              <a:t>. Injury Facts. Retrieved February 23, 2026, from </a:t>
            </a:r>
            <a:r>
              <a:rPr lang="en-US" sz="1600">
                <a:latin typeface="Karla"/>
                <a:hlinkClick r:id="rId3"/>
              </a:rPr>
              <a:t>https://injuryfacts.nsc.org/work/costs/work-injury-costs/</a:t>
            </a:r>
            <a:endParaRPr lang="en-US">
              <a:latin typeface="Karla"/>
            </a:endParaRPr>
          </a:p>
          <a:p>
            <a:endParaRPr lang="en-US" sz="1600">
              <a:latin typeface="Karla"/>
            </a:endParaRPr>
          </a:p>
          <a:p>
            <a:endParaRPr lang="en-US" sz="1600">
              <a:latin typeface="Karla"/>
            </a:endParaRPr>
          </a:p>
          <a:p>
            <a:endParaRPr lang="en-US" sz="1600">
              <a:latin typeface="Karl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39"/>
          <p:cNvSpPr txBox="1">
            <a:spLocks noGrp="1"/>
          </p:cNvSpPr>
          <p:nvPr>
            <p:ph type="title"/>
          </p:nvPr>
        </p:nvSpPr>
        <p:spPr>
          <a:xfrm>
            <a:off x="713225" y="209562"/>
            <a:ext cx="7717500" cy="7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Sales Agenda</a:t>
            </a:r>
            <a:endParaRPr lang="en-US"/>
          </a:p>
        </p:txBody>
      </p:sp>
      <p:sp>
        <p:nvSpPr>
          <p:cNvPr id="635" name="Google Shape;635;p39"/>
          <p:cNvSpPr txBox="1">
            <a:spLocks noGrp="1"/>
          </p:cNvSpPr>
          <p:nvPr>
            <p:ph type="title" idx="2"/>
          </p:nvPr>
        </p:nvSpPr>
        <p:spPr>
          <a:xfrm>
            <a:off x="713225" y="1745047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01</a:t>
            </a:r>
            <a:endParaRPr sz="3000"/>
          </a:p>
        </p:txBody>
      </p:sp>
      <p:sp>
        <p:nvSpPr>
          <p:cNvPr id="636" name="Google Shape;636;p39"/>
          <p:cNvSpPr txBox="1">
            <a:spLocks noGrp="1"/>
          </p:cNvSpPr>
          <p:nvPr>
            <p:ph type="subTitle" idx="1"/>
          </p:nvPr>
        </p:nvSpPr>
        <p:spPr>
          <a:xfrm>
            <a:off x="1360446" y="1612470"/>
            <a:ext cx="3122506" cy="6152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500"/>
              <a:t>Customer Situation Overview</a:t>
            </a:r>
          </a:p>
        </p:txBody>
      </p:sp>
      <p:sp>
        <p:nvSpPr>
          <p:cNvPr id="638" name="Google Shape;638;p39"/>
          <p:cNvSpPr txBox="1">
            <a:spLocks noGrp="1"/>
          </p:cNvSpPr>
          <p:nvPr>
            <p:ph type="title" idx="4"/>
          </p:nvPr>
        </p:nvSpPr>
        <p:spPr>
          <a:xfrm>
            <a:off x="713225" y="2681933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02</a:t>
            </a:r>
            <a:endParaRPr sz="3000"/>
          </a:p>
        </p:txBody>
      </p:sp>
      <p:sp>
        <p:nvSpPr>
          <p:cNvPr id="639" name="Google Shape;639;p39"/>
          <p:cNvSpPr txBox="1">
            <a:spLocks noGrp="1"/>
          </p:cNvSpPr>
          <p:nvPr>
            <p:ph type="subTitle" idx="5"/>
          </p:nvPr>
        </p:nvSpPr>
        <p:spPr>
          <a:xfrm>
            <a:off x="1370131" y="2860187"/>
            <a:ext cx="3466267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500"/>
              <a:t>Product and Service Recommendation</a:t>
            </a:r>
            <a:endParaRPr lang="en-US" sz="2500"/>
          </a:p>
        </p:txBody>
      </p:sp>
      <p:sp>
        <p:nvSpPr>
          <p:cNvPr id="641" name="Google Shape;641;p39"/>
          <p:cNvSpPr txBox="1">
            <a:spLocks noGrp="1"/>
          </p:cNvSpPr>
          <p:nvPr>
            <p:ph type="title" idx="7"/>
          </p:nvPr>
        </p:nvSpPr>
        <p:spPr>
          <a:xfrm>
            <a:off x="713225" y="3707141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03</a:t>
            </a:r>
            <a:endParaRPr sz="3000"/>
          </a:p>
        </p:txBody>
      </p:sp>
      <p:sp>
        <p:nvSpPr>
          <p:cNvPr id="642" name="Google Shape;642;p39"/>
          <p:cNvSpPr txBox="1">
            <a:spLocks noGrp="1"/>
          </p:cNvSpPr>
          <p:nvPr>
            <p:ph type="subTitle" idx="8"/>
          </p:nvPr>
        </p:nvSpPr>
        <p:spPr>
          <a:xfrm>
            <a:off x="1370132" y="4002079"/>
            <a:ext cx="28416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500"/>
              <a:t>Rational (Why Cintas?)</a:t>
            </a:r>
            <a:endParaRPr sz="2500"/>
          </a:p>
        </p:txBody>
      </p:sp>
      <p:sp>
        <p:nvSpPr>
          <p:cNvPr id="644" name="Google Shape;644;p39"/>
          <p:cNvSpPr txBox="1">
            <a:spLocks noGrp="1"/>
          </p:cNvSpPr>
          <p:nvPr>
            <p:ph type="title" idx="13"/>
          </p:nvPr>
        </p:nvSpPr>
        <p:spPr>
          <a:xfrm>
            <a:off x="4836425" y="1656724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04</a:t>
            </a:r>
            <a:endParaRPr sz="3000"/>
          </a:p>
        </p:txBody>
      </p:sp>
      <p:sp>
        <p:nvSpPr>
          <p:cNvPr id="645" name="Google Shape;645;p39"/>
          <p:cNvSpPr txBox="1">
            <a:spLocks noGrp="1"/>
          </p:cNvSpPr>
          <p:nvPr>
            <p:ph type="subTitle" idx="14"/>
          </p:nvPr>
        </p:nvSpPr>
        <p:spPr>
          <a:xfrm>
            <a:off x="5493432" y="1766454"/>
            <a:ext cx="3069141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500"/>
              <a:t>Investment and Value</a:t>
            </a:r>
            <a:endParaRPr lang="en-US" sz="2500"/>
          </a:p>
        </p:txBody>
      </p:sp>
      <p:sp>
        <p:nvSpPr>
          <p:cNvPr id="647" name="Google Shape;647;p39"/>
          <p:cNvSpPr txBox="1">
            <a:spLocks noGrp="1"/>
          </p:cNvSpPr>
          <p:nvPr>
            <p:ph type="title" idx="16"/>
          </p:nvPr>
        </p:nvSpPr>
        <p:spPr>
          <a:xfrm>
            <a:off x="4836425" y="2681926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05</a:t>
            </a:r>
            <a:endParaRPr sz="3000"/>
          </a:p>
        </p:txBody>
      </p:sp>
      <p:sp>
        <p:nvSpPr>
          <p:cNvPr id="648" name="Google Shape;648;p39"/>
          <p:cNvSpPr txBox="1">
            <a:spLocks noGrp="1"/>
          </p:cNvSpPr>
          <p:nvPr>
            <p:ph type="subTitle" idx="17"/>
          </p:nvPr>
        </p:nvSpPr>
        <p:spPr>
          <a:xfrm>
            <a:off x="5493432" y="2683144"/>
            <a:ext cx="28416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500"/>
              <a:t>Value Summary</a:t>
            </a:r>
            <a:endParaRPr lang="en-US" sz="2500"/>
          </a:p>
        </p:txBody>
      </p:sp>
      <p:sp>
        <p:nvSpPr>
          <p:cNvPr id="650" name="Google Shape;650;p39"/>
          <p:cNvSpPr txBox="1">
            <a:spLocks noGrp="1"/>
          </p:cNvSpPr>
          <p:nvPr>
            <p:ph type="title" idx="19"/>
          </p:nvPr>
        </p:nvSpPr>
        <p:spPr>
          <a:xfrm>
            <a:off x="4836425" y="3823774"/>
            <a:ext cx="7527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06</a:t>
            </a:r>
            <a:endParaRPr sz="3000"/>
          </a:p>
        </p:txBody>
      </p:sp>
      <p:sp>
        <p:nvSpPr>
          <p:cNvPr id="651" name="Google Shape;651;p39"/>
          <p:cNvSpPr txBox="1">
            <a:spLocks noGrp="1"/>
          </p:cNvSpPr>
          <p:nvPr>
            <p:ph type="subTitle" idx="20"/>
          </p:nvPr>
        </p:nvSpPr>
        <p:spPr>
          <a:xfrm>
            <a:off x="5493432" y="3824829"/>
            <a:ext cx="2841600" cy="3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500"/>
              <a:t>Next Steps</a:t>
            </a:r>
            <a:endParaRPr lang="en-US" sz="2500"/>
          </a:p>
        </p:txBody>
      </p:sp>
      <p:cxnSp>
        <p:nvCxnSpPr>
          <p:cNvPr id="653" name="Google Shape;653;p39"/>
          <p:cNvCxnSpPr>
            <a:stCxn id="635" idx="2"/>
            <a:endCxn id="638" idx="0"/>
          </p:cNvCxnSpPr>
          <p:nvPr/>
        </p:nvCxnSpPr>
        <p:spPr>
          <a:xfrm>
            <a:off x="1089575" y="2103847"/>
            <a:ext cx="0" cy="5780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4" name="Google Shape;654;p39"/>
          <p:cNvCxnSpPr>
            <a:stCxn id="638" idx="2"/>
            <a:endCxn id="641" idx="0"/>
          </p:cNvCxnSpPr>
          <p:nvPr/>
        </p:nvCxnSpPr>
        <p:spPr>
          <a:xfrm>
            <a:off x="1089575" y="3040733"/>
            <a:ext cx="0" cy="666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5" name="Google Shape;655;p39"/>
          <p:cNvCxnSpPr>
            <a:stCxn id="644" idx="2"/>
            <a:endCxn id="647" idx="0"/>
          </p:cNvCxnSpPr>
          <p:nvPr/>
        </p:nvCxnSpPr>
        <p:spPr>
          <a:xfrm>
            <a:off x="5212775" y="2015524"/>
            <a:ext cx="0" cy="666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6" name="Google Shape;656;p39"/>
          <p:cNvCxnSpPr>
            <a:stCxn id="647" idx="2"/>
            <a:endCxn id="650" idx="0"/>
          </p:cNvCxnSpPr>
          <p:nvPr/>
        </p:nvCxnSpPr>
        <p:spPr>
          <a:xfrm>
            <a:off x="5212775" y="3040726"/>
            <a:ext cx="0" cy="78304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7" name="Google Shape;657;p39"/>
          <p:cNvCxnSpPr>
            <a:stCxn id="641" idx="2"/>
          </p:cNvCxnSpPr>
          <p:nvPr/>
        </p:nvCxnSpPr>
        <p:spPr>
          <a:xfrm>
            <a:off x="1089575" y="4065941"/>
            <a:ext cx="0" cy="36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8" name="Google Shape;658;p39"/>
          <p:cNvCxnSpPr>
            <a:stCxn id="650" idx="2"/>
          </p:cNvCxnSpPr>
          <p:nvPr/>
        </p:nvCxnSpPr>
        <p:spPr>
          <a:xfrm>
            <a:off x="5212775" y="4182574"/>
            <a:ext cx="0" cy="36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59" name="Google Shape;659;p39"/>
          <p:cNvCxnSpPr>
            <a:endCxn id="635" idx="0"/>
          </p:cNvCxnSpPr>
          <p:nvPr/>
        </p:nvCxnSpPr>
        <p:spPr>
          <a:xfrm>
            <a:off x="1089575" y="1457647"/>
            <a:ext cx="0" cy="287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660" name="Google Shape;660;p39"/>
          <p:cNvCxnSpPr>
            <a:endCxn id="644" idx="0"/>
          </p:cNvCxnSpPr>
          <p:nvPr/>
        </p:nvCxnSpPr>
        <p:spPr>
          <a:xfrm>
            <a:off x="5212775" y="1369024"/>
            <a:ext cx="0" cy="287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4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>
                <a:solidFill>
                  <a:srgbClr val="120803"/>
                </a:solidFill>
              </a:rPr>
              <a:t>Customer Situation Overview</a:t>
            </a:r>
            <a:endParaRPr lang="en" b="0">
              <a:solidFill>
                <a:srgbClr val="000000"/>
              </a:solidFill>
            </a:endParaRPr>
          </a:p>
          <a:p>
            <a:endParaRPr lang="en" sz="3600">
              <a:solidFill>
                <a:srgbClr val="120803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</p:txBody>
      </p:sp>
      <p:pic>
        <p:nvPicPr>
          <p:cNvPr id="2" name="Picture Placeholder 1" descr="A graph showing a line with blue dots&#10;&#10;AI-generated content may be incorrect.">
            <a:extLst>
              <a:ext uri="{FF2B5EF4-FFF2-40B4-BE49-F238E27FC236}">
                <a16:creationId xmlns:a16="http://schemas.microsoft.com/office/drawing/2014/main" id="{FF7AE3DB-1548-1BAC-69CC-04116DB2454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-470" t="-387" r="15864" b="387"/>
          <a:stretch>
            <a:fillRect/>
          </a:stretch>
        </p:blipFill>
        <p:spPr>
          <a:xfrm>
            <a:off x="119495" y="1547148"/>
            <a:ext cx="4452505" cy="31942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3BE4AB-0F2F-8B03-6EC1-27FD41E53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1523" y="1740926"/>
            <a:ext cx="3818560" cy="3757116"/>
          </a:xfrm>
        </p:spPr>
        <p:txBody>
          <a:bodyPr/>
          <a:lstStyle/>
          <a:p>
            <a:pPr marL="165100" indent="0">
              <a:buNone/>
            </a:pPr>
            <a:r>
              <a:rPr lang="en-US" sz="1600" b="1">
                <a:latin typeface="Karla"/>
              </a:rPr>
              <a:t>Mosaic </a:t>
            </a:r>
            <a:r>
              <a:rPr lang="en-US" sz="1600" b="1" u="sng">
                <a:latin typeface="Karla"/>
              </a:rPr>
              <a:t>needs</a:t>
            </a:r>
            <a:r>
              <a:rPr lang="en-US" sz="1600" b="1">
                <a:latin typeface="Karla"/>
              </a:rPr>
              <a:t> support </a:t>
            </a:r>
            <a:endParaRPr lang="en-US" sz="1600">
              <a:latin typeface="Karla"/>
            </a:endParaRPr>
          </a:p>
          <a:p>
            <a:pPr marL="165100" indent="0">
              <a:buNone/>
            </a:pPr>
            <a:r>
              <a:rPr lang="en-US" sz="1600">
                <a:latin typeface="Karla"/>
              </a:rPr>
              <a:t>Large companies = compliance risks</a:t>
            </a:r>
          </a:p>
          <a:p>
            <a:pPr marL="165100" indent="0">
              <a:buNone/>
            </a:pPr>
            <a:endParaRPr lang="en-US" sz="1600">
              <a:latin typeface="Karla"/>
            </a:endParaRPr>
          </a:p>
          <a:p>
            <a:pPr marL="165100" indent="0">
              <a:buNone/>
            </a:pPr>
            <a:r>
              <a:rPr lang="en-US" sz="1600" b="1">
                <a:latin typeface="Karla"/>
              </a:rPr>
              <a:t>Challenges</a:t>
            </a:r>
            <a:r>
              <a:rPr lang="en-US" sz="1600">
                <a:latin typeface="Karla"/>
              </a:rPr>
              <a:t>: </a:t>
            </a:r>
          </a:p>
          <a:p>
            <a:pPr marL="165100" indent="0">
              <a:buNone/>
            </a:pPr>
            <a:r>
              <a:rPr lang="en-US" sz="1600">
                <a:latin typeface="Karla"/>
              </a:rPr>
              <a:t>OSHA compliance</a:t>
            </a:r>
          </a:p>
          <a:p>
            <a:pPr marL="165100" indent="0">
              <a:buNone/>
            </a:pPr>
            <a:r>
              <a:rPr lang="en-US" sz="1600">
                <a:latin typeface="Karla"/>
              </a:rPr>
              <a:t>Managing safety across locations</a:t>
            </a:r>
            <a:endParaRPr lang="en-US" sz="1600"/>
          </a:p>
          <a:p>
            <a:pPr marL="165100" indent="0">
              <a:buNone/>
            </a:pPr>
            <a:r>
              <a:rPr lang="en-US" sz="1600">
                <a:latin typeface="Karla"/>
              </a:rPr>
              <a:t>Reducing injuries</a:t>
            </a:r>
            <a:endParaRPr lang="en-US" sz="1600"/>
          </a:p>
          <a:p>
            <a:pPr marL="165100" indent="0">
              <a:buNone/>
            </a:pPr>
            <a:endParaRPr lang="en-US" sz="1600">
              <a:latin typeface="Karla"/>
            </a:endParaRPr>
          </a:p>
          <a:p>
            <a:pPr marL="165100" indent="0">
              <a:buNone/>
            </a:pPr>
            <a:r>
              <a:rPr lang="en-US" sz="1600" b="1">
                <a:latin typeface="Karla"/>
              </a:rPr>
              <a:t>Objective</a:t>
            </a:r>
            <a:r>
              <a:rPr lang="en-US" sz="1600">
                <a:latin typeface="Karla"/>
              </a:rPr>
              <a:t>: </a:t>
            </a:r>
          </a:p>
          <a:p>
            <a:pPr marL="165100" indent="0">
              <a:buNone/>
            </a:pPr>
            <a:r>
              <a:rPr lang="en-US" sz="1600">
                <a:latin typeface="Karla"/>
              </a:rPr>
              <a:t>Improve safety efficiency </a:t>
            </a:r>
            <a:endParaRPr lang="en-US" sz="1600"/>
          </a:p>
          <a:p>
            <a:pPr marL="165100" indent="0">
              <a:buNone/>
            </a:pPr>
            <a:r>
              <a:rPr lang="en-US" sz="1600">
                <a:latin typeface="Karla"/>
              </a:rPr>
              <a:t>Support internal control</a:t>
            </a:r>
            <a:endParaRPr lang="en-US" sz="1600"/>
          </a:p>
          <a:p>
            <a:pPr marL="165100" indent="0">
              <a:buNone/>
            </a:pPr>
            <a:endParaRPr lang="en-US" sz="1600">
              <a:latin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Why Cintas?</a:t>
            </a:r>
            <a:endParaRPr lang="en" b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C6B8D2-D0A5-9E71-20B7-BCA1FCCD236D}"/>
              </a:ext>
            </a:extLst>
          </p:cNvPr>
          <p:cNvSpPr txBox="1"/>
          <p:nvPr/>
        </p:nvSpPr>
        <p:spPr>
          <a:xfrm>
            <a:off x="713225" y="1198324"/>
            <a:ext cx="5777544" cy="34168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457200" indent="-457200">
              <a:lnSpc>
                <a:spcPct val="200000"/>
              </a:lnSpc>
              <a:buFont typeface="Arial" pitchFamily="2" charset="2"/>
              <a:buChar char="•"/>
            </a:pPr>
            <a:r>
              <a:rPr lang="en-US" sz="2800">
                <a:latin typeface="Karla"/>
              </a:rPr>
              <a:t>Company goals match Cintas’</a:t>
            </a:r>
            <a:endParaRPr lang="en-US"/>
          </a:p>
          <a:p>
            <a:pPr marL="457200" indent="-457200">
              <a:lnSpc>
                <a:spcPct val="200000"/>
              </a:lnSpc>
              <a:buFont typeface="Arial" pitchFamily="2" charset="2"/>
              <a:buChar char="•"/>
            </a:pPr>
            <a:r>
              <a:rPr lang="en-US" sz="2800">
                <a:latin typeface="Karla"/>
              </a:rPr>
              <a:t>Reduces operational burden</a:t>
            </a:r>
          </a:p>
          <a:p>
            <a:pPr marL="457200" indent="-457200">
              <a:lnSpc>
                <a:spcPct val="200000"/>
              </a:lnSpc>
              <a:buFont typeface="Arial" pitchFamily="2" charset="2"/>
              <a:buChar char="•"/>
            </a:pPr>
            <a:r>
              <a:rPr lang="en-US" sz="2800">
                <a:latin typeface="Karla"/>
              </a:rPr>
              <a:t>Greater consistency for Mosaic </a:t>
            </a:r>
          </a:p>
          <a:p>
            <a:pPr marL="457200" indent="-457200">
              <a:lnSpc>
                <a:spcPct val="200000"/>
              </a:lnSpc>
              <a:buFont typeface="Arial" pitchFamily="2" charset="2"/>
              <a:buChar char="•"/>
            </a:pPr>
            <a:r>
              <a:rPr lang="en-US" sz="2800">
                <a:latin typeface="Karla"/>
              </a:rPr>
              <a:t>Efficiency in everyday business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4"/>
          <p:cNvSpPr txBox="1">
            <a:spLocks noGrp="1"/>
          </p:cNvSpPr>
          <p:nvPr>
            <p:ph type="title"/>
          </p:nvPr>
        </p:nvSpPr>
        <p:spPr>
          <a:xfrm>
            <a:off x="713250" y="486052"/>
            <a:ext cx="7717500" cy="73350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r>
              <a:rPr lang="en" sz="3200"/>
              <a:t>Product and Service Recommendation</a:t>
            </a:r>
            <a:endParaRPr lang="en" sz="3200" b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740CD3-1A65-ECE9-F0BA-9A9B916D9DC9}"/>
              </a:ext>
            </a:extLst>
          </p:cNvPr>
          <p:cNvSpPr txBox="1"/>
          <p:nvPr/>
        </p:nvSpPr>
        <p:spPr>
          <a:xfrm>
            <a:off x="278295" y="1339592"/>
            <a:ext cx="4063117" cy="326440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500" b="0" i="0" u="none" strike="noStrike" cap="none">
                <a:solidFill>
                  <a:schemeClr val="dk1"/>
                </a:solidFill>
                <a:latin typeface="Karla"/>
              </a:rPr>
              <a:t>✔ First Aid &amp; Safety Supply Management</a:t>
            </a:r>
          </a:p>
          <a:p>
            <a:pPr>
              <a:spcAft>
                <a:spcPts val="600"/>
              </a:spcAft>
            </a:pPr>
            <a:br>
              <a:rPr lang="en-US" sz="2500" b="0" i="0" u="none" strike="noStrike" cap="none">
                <a:latin typeface="Karla"/>
              </a:rPr>
            </a:br>
            <a:r>
              <a:rPr lang="en-US" sz="2500" b="0" i="0" u="none" strike="noStrike" cap="none">
                <a:solidFill>
                  <a:schemeClr val="dk1"/>
                </a:solidFill>
                <a:latin typeface="Karla"/>
              </a:rPr>
              <a:t>✔ PPE Vendor Consolidation</a:t>
            </a:r>
          </a:p>
          <a:p>
            <a:pPr>
              <a:spcAft>
                <a:spcPts val="600"/>
              </a:spcAft>
            </a:pPr>
            <a:br>
              <a:rPr lang="en-US" sz="2500" b="0" i="0" u="none" strike="noStrike" cap="none">
                <a:latin typeface="Karla"/>
              </a:rPr>
            </a:br>
            <a:r>
              <a:rPr lang="en-US" sz="2500" b="0" i="0" u="none" strike="noStrike" cap="none">
                <a:solidFill>
                  <a:schemeClr val="dk1"/>
                </a:solidFill>
                <a:latin typeface="Karla"/>
              </a:rPr>
              <a:t>✔ Compliance Support Tools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01F19-D1D6-8A38-F91B-CAF7AFE506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56" r="13358"/>
          <a:stretch>
            <a:fillRect/>
          </a:stretch>
        </p:blipFill>
        <p:spPr>
          <a:xfrm>
            <a:off x="4230095" y="1099512"/>
            <a:ext cx="4635610" cy="38492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37D67EC-D2AB-6B63-6483-A7773D72C260}"/>
              </a:ext>
            </a:extLst>
          </p:cNvPr>
          <p:cNvSpPr/>
          <p:nvPr/>
        </p:nvSpPr>
        <p:spPr>
          <a:xfrm>
            <a:off x="757490" y="1425980"/>
            <a:ext cx="3060915" cy="7071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34FDD8-7CD2-90C3-0449-B707E09E7A6B}"/>
              </a:ext>
            </a:extLst>
          </p:cNvPr>
          <p:cNvSpPr/>
          <p:nvPr/>
        </p:nvSpPr>
        <p:spPr>
          <a:xfrm>
            <a:off x="5379139" y="1284330"/>
            <a:ext cx="3060915" cy="7071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398A3-199B-DD2B-8B95-96A08221F7D1}"/>
              </a:ext>
            </a:extLst>
          </p:cNvPr>
          <p:cNvSpPr txBox="1"/>
          <p:nvPr/>
        </p:nvSpPr>
        <p:spPr>
          <a:xfrm>
            <a:off x="4794726" y="1426686"/>
            <a:ext cx="4010285" cy="3596870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39700" algn="ctr">
              <a:lnSpc>
                <a:spcPct val="90000"/>
              </a:lnSpc>
              <a:spcAft>
                <a:spcPts val="600"/>
              </a:spcAft>
              <a:buClr>
                <a:schemeClr val="lt2"/>
              </a:buClr>
              <a:buSzPts val="1400"/>
            </a:pPr>
            <a:r>
              <a:rPr lang="en-US" sz="1800" b="1" i="0" u="none" strike="noStrike" cap="none">
                <a:solidFill>
                  <a:schemeClr val="accent2">
                    <a:lumMod val="76000"/>
                  </a:schemeClr>
                </a:solidFill>
                <a:latin typeface="Karla"/>
                <a:ea typeface="Inconsolata"/>
                <a:cs typeface="Inconsolata"/>
                <a:sym typeface="Inconsolata"/>
              </a:rPr>
              <a:t>Estimated Annual Value</a:t>
            </a:r>
            <a:endParaRPr lang="en-US" sz="1800" b="1">
              <a:solidFill>
                <a:schemeClr val="accent2">
                  <a:lumMod val="76000"/>
                </a:schemeClr>
              </a:solidFill>
              <a:latin typeface="Karla"/>
            </a:endParaRPr>
          </a:p>
          <a:p>
            <a:pPr marL="139700">
              <a:lnSpc>
                <a:spcPct val="90000"/>
              </a:lnSpc>
              <a:spcAft>
                <a:spcPts val="600"/>
              </a:spcAft>
              <a:buSzPts val="1400"/>
            </a:pPr>
            <a:endParaRPr lang="en-US" b="1">
              <a:solidFill>
                <a:schemeClr val="dk1"/>
              </a:solidFill>
              <a:latin typeface="Karla"/>
              <a:ea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lt2"/>
              </a:buClr>
              <a:buSzPts val="1400"/>
              <a:buFont typeface="Inconsolata"/>
              <a:buChar char="●"/>
            </a:pPr>
            <a:r>
              <a:rPr lang="en-US" sz="1600" b="1">
                <a:solidFill>
                  <a:schemeClr val="dk1"/>
                </a:solidFill>
                <a:latin typeface="Karla"/>
                <a:ea typeface="Inconsolata"/>
              </a:rPr>
              <a:t>$80,000 </a:t>
            </a:r>
            <a:r>
              <a:rPr lang="en-US" sz="1600">
                <a:solidFill>
                  <a:schemeClr val="dk1"/>
                </a:solidFill>
                <a:latin typeface="Karla"/>
                <a:ea typeface="Inconsolata"/>
              </a:rPr>
              <a:t>– Administrative labor savings</a:t>
            </a: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rgbClr val="7AE4E9"/>
              </a:buClr>
              <a:buSzPts val="1400"/>
              <a:buFont typeface="Inconsolata"/>
              <a:buChar char="●"/>
            </a:pPr>
            <a:endParaRPr lang="en-US" sz="1600">
              <a:solidFill>
                <a:schemeClr val="dk1"/>
              </a:solidFill>
              <a:latin typeface="Karla"/>
              <a:ea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rgbClr val="7AE4E9"/>
              </a:buClr>
              <a:buSzPts val="1400"/>
              <a:buFont typeface="Inconsolata"/>
              <a:buChar char="●"/>
            </a:pPr>
            <a:r>
              <a:rPr lang="en-US" sz="1600" b="1">
                <a:solidFill>
                  <a:schemeClr val="dk1"/>
                </a:solidFill>
                <a:latin typeface="Karla"/>
                <a:ea typeface="Inconsolata"/>
              </a:rPr>
              <a:t>$50,000 </a:t>
            </a:r>
            <a:r>
              <a:rPr lang="en-US" sz="1600">
                <a:solidFill>
                  <a:schemeClr val="dk1"/>
                </a:solidFill>
                <a:latin typeface="Karla"/>
                <a:ea typeface="Inconsolata"/>
              </a:rPr>
              <a:t>– Vendor consolidation efficiency</a:t>
            </a:r>
            <a:endParaRPr lang="en-US" sz="1600">
              <a:solidFill>
                <a:schemeClr val="dk1"/>
              </a:solidFill>
              <a:latin typeface="Karl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rgbClr val="7AE4E9"/>
              </a:buClr>
              <a:buSzPts val="1400"/>
              <a:buFont typeface="Inconsolata"/>
              <a:buChar char="●"/>
            </a:pPr>
            <a:endParaRPr lang="en-US" sz="1600" b="1">
              <a:solidFill>
                <a:schemeClr val="dk1"/>
              </a:solidFill>
              <a:latin typeface="Karla"/>
              <a:ea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rgbClr val="7AE4E9"/>
              </a:buClr>
              <a:buSzPts val="1400"/>
              <a:buFont typeface="Inconsolata"/>
              <a:buChar char="●"/>
            </a:pPr>
            <a:r>
              <a:rPr lang="en-US" sz="1600" b="1">
                <a:solidFill>
                  <a:schemeClr val="dk1"/>
                </a:solidFill>
                <a:latin typeface="Karla"/>
                <a:ea typeface="Inconsolata"/>
              </a:rPr>
              <a:t>$75,000+</a:t>
            </a:r>
            <a:r>
              <a:rPr lang="en-US" sz="1600">
                <a:solidFill>
                  <a:schemeClr val="dk1"/>
                </a:solidFill>
                <a:latin typeface="Karla"/>
                <a:ea typeface="Inconsolata"/>
              </a:rPr>
              <a:t> – Compliance risk mitigation</a:t>
            </a:r>
            <a:endParaRPr lang="en-US" sz="1600">
              <a:solidFill>
                <a:schemeClr val="dk1"/>
              </a:solidFill>
              <a:latin typeface="Karla"/>
            </a:endParaRPr>
          </a:p>
          <a:p>
            <a:pPr marL="139700">
              <a:lnSpc>
                <a:spcPct val="90000"/>
              </a:lnSpc>
              <a:spcAft>
                <a:spcPts val="600"/>
              </a:spcAft>
              <a:buClr>
                <a:srgbClr val="7AE4E9"/>
              </a:buClr>
              <a:buSzPts val="1400"/>
            </a:pPr>
            <a:endParaRPr lang="en-US" b="1">
              <a:solidFill>
                <a:schemeClr val="dk1"/>
              </a:solidFill>
              <a:latin typeface="Karla"/>
              <a:ea typeface="Inconsolata"/>
            </a:endParaRPr>
          </a:p>
          <a:p>
            <a:pPr marL="139700">
              <a:lnSpc>
                <a:spcPct val="90000"/>
              </a:lnSpc>
              <a:spcAft>
                <a:spcPts val="600"/>
              </a:spcAft>
              <a:buSzPts val="1400"/>
            </a:pPr>
            <a:r>
              <a:rPr lang="en-US" b="1" i="1">
                <a:solidFill>
                  <a:schemeClr val="dk1"/>
                </a:solidFill>
                <a:latin typeface="Karla"/>
                <a:ea typeface="Inconsolata"/>
              </a:rPr>
              <a:t>Total Measurable Annual Value: $200,000+</a:t>
            </a:r>
            <a:endParaRPr lang="en-US" b="1" i="1">
              <a:solidFill>
                <a:schemeClr val="dk1"/>
              </a:solidFill>
              <a:latin typeface="Karl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lt2"/>
              </a:buClr>
              <a:buSzPts val="1400"/>
              <a:buFont typeface="Inconsolata"/>
              <a:buChar char="●"/>
            </a:pPr>
            <a:endParaRPr lang="en-US" sz="1100" b="0" i="0" u="none" strike="noStrike" cap="none">
              <a:solidFill>
                <a:schemeClr val="dk1"/>
              </a:solidFill>
              <a:latin typeface="Inconsolata"/>
              <a:ea typeface="Inconsolata"/>
              <a:cs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lt2"/>
              </a:buClr>
              <a:buSzPts val="1400"/>
              <a:buFont typeface="Inconsolata"/>
              <a:buChar char="●"/>
            </a:pPr>
            <a:endParaRPr lang="en-US" sz="1100" b="0" i="0" u="none" strike="noStrike" cap="none">
              <a:solidFill>
                <a:schemeClr val="dk1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7744E-5ADC-294C-F6EF-83E938988ED7}"/>
              </a:ext>
            </a:extLst>
          </p:cNvPr>
          <p:cNvSpPr txBox="1"/>
          <p:nvPr/>
        </p:nvSpPr>
        <p:spPr>
          <a:xfrm>
            <a:off x="363471" y="1198637"/>
            <a:ext cx="3650888" cy="3845514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Arial"/>
              <a:buChar char="•"/>
            </a:pPr>
            <a:endParaRPr lang="en-US" b="0" i="0" u="none" strike="noStrike" cap="none">
              <a:solidFill>
                <a:schemeClr val="dk1"/>
              </a:solidFill>
              <a:latin typeface="Karla"/>
              <a:ea typeface="Inconsolata"/>
              <a:cs typeface="Inconsolata"/>
            </a:endParaRPr>
          </a:p>
          <a:p>
            <a:pPr marL="139700" algn="ctr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</a:pPr>
            <a:r>
              <a:rPr lang="en-US" sz="1800" b="1">
                <a:solidFill>
                  <a:schemeClr val="accent2">
                    <a:lumMod val="76000"/>
                  </a:schemeClr>
                </a:solidFill>
                <a:latin typeface="Karla"/>
                <a:ea typeface="Inconsolata"/>
                <a:cs typeface="Inconsolata"/>
                <a:sym typeface="Inconsolata"/>
              </a:rPr>
              <a:t>Integrated Safety Support Program</a:t>
            </a:r>
            <a:endParaRPr lang="en-US" sz="1800" b="1">
              <a:solidFill>
                <a:schemeClr val="accent2">
                  <a:lumMod val="76000"/>
                </a:schemeClr>
              </a:solidFill>
              <a:latin typeface="Karla"/>
              <a:ea typeface="Inconsolata"/>
              <a:cs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Arial"/>
              <a:buChar char="•"/>
            </a:pPr>
            <a:endParaRPr lang="en-US" b="1" i="0" u="none" strike="noStrike" cap="none">
              <a:solidFill>
                <a:schemeClr val="dk1"/>
              </a:solidFill>
              <a:latin typeface="Karla"/>
              <a:ea typeface="Inconsolata"/>
              <a:cs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en-US" sz="1600" b="1">
                <a:latin typeface="Karla"/>
                <a:ea typeface="Inconsolata"/>
                <a:cs typeface="Inconsolata"/>
                <a:sym typeface="Inconsolata"/>
              </a:rPr>
              <a:t>$165</a:t>
            </a:r>
            <a:r>
              <a:rPr lang="en-US" sz="1600">
                <a:latin typeface="Karla"/>
                <a:ea typeface="Inconsolata"/>
                <a:cs typeface="Inconsolata"/>
                <a:sym typeface="Inconsolata"/>
              </a:rPr>
              <a:t> per employee annually</a:t>
            </a:r>
            <a:endParaRPr lang="en-US" sz="1600">
              <a:latin typeface="Karla"/>
              <a:ea typeface="Inconsolata"/>
              <a:cs typeface="Inconsolata"/>
            </a:endParaRPr>
          </a:p>
          <a:p>
            <a:pPr marL="914400" lvl="1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Wingdings"/>
              <a:buChar char="ü"/>
            </a:pPr>
            <a:r>
              <a:rPr lang="en-US" sz="1600">
                <a:latin typeface="Karla"/>
                <a:ea typeface="Inconsolata"/>
                <a:cs typeface="Inconsolata"/>
              </a:rPr>
              <a:t>First Aid Safety Supply ($55)</a:t>
            </a:r>
          </a:p>
          <a:p>
            <a:pPr marL="914400" lvl="1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Wingdings"/>
              <a:buChar char="ü"/>
            </a:pPr>
            <a:r>
              <a:rPr lang="en-US" sz="1600">
                <a:latin typeface="Karla"/>
                <a:ea typeface="Inconsolata"/>
              </a:rPr>
              <a:t>PPE Management Program ($65)</a:t>
            </a:r>
          </a:p>
          <a:p>
            <a:pPr marL="914400" lvl="1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Wingdings"/>
              <a:buChar char="ü"/>
            </a:pPr>
            <a:r>
              <a:rPr lang="en-US" sz="1600">
                <a:latin typeface="Karla"/>
                <a:ea typeface="Inconsolata"/>
              </a:rPr>
              <a:t>Service Visits &amp; On-Site Support ($45)</a:t>
            </a:r>
          </a:p>
          <a:p>
            <a:pPr marL="139700">
              <a:lnSpc>
                <a:spcPct val="170000"/>
              </a:lnSpc>
              <a:spcAft>
                <a:spcPts val="600"/>
              </a:spcAft>
              <a:buSzPts val="1400"/>
            </a:pPr>
            <a:r>
              <a:rPr lang="en-US" b="1" i="1">
                <a:solidFill>
                  <a:schemeClr val="tx1"/>
                </a:solidFill>
                <a:latin typeface="Karla"/>
                <a:ea typeface="Inconsolata"/>
                <a:cs typeface="Inconsolata"/>
                <a:sym typeface="Inconsolata"/>
              </a:rPr>
              <a:t>Total Annual Investment: </a:t>
            </a:r>
            <a:r>
              <a:rPr lang="en-US" b="1" i="1">
                <a:solidFill>
                  <a:schemeClr val="tx1"/>
                </a:solidFill>
                <a:latin typeface="Karla"/>
                <a:ea typeface="Inconsolata"/>
                <a:sym typeface="Inconsolata"/>
              </a:rPr>
              <a:t>$495,000 per year</a:t>
            </a:r>
            <a:r>
              <a:rPr lang="en-US" b="1" i="1">
                <a:solidFill>
                  <a:schemeClr val="tx1"/>
                </a:solidFill>
                <a:latin typeface="Karla"/>
                <a:ea typeface="Inconsolata"/>
                <a:cs typeface="Inconsolata"/>
                <a:sym typeface="Inconsolata"/>
              </a:rPr>
              <a:t> (Florida Only)</a:t>
            </a:r>
            <a:endParaRPr lang="en-US" b="1" i="1">
              <a:solidFill>
                <a:schemeClr val="tx1"/>
              </a:solidFill>
              <a:latin typeface="Karla"/>
              <a:ea typeface="Inconsolata"/>
              <a:cs typeface="Inconsolata"/>
            </a:endParaRPr>
          </a:p>
          <a:p>
            <a:pPr marL="457200" indent="-3175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ts val="1400"/>
              <a:buFont typeface="Arial"/>
              <a:buChar char="•"/>
            </a:pPr>
            <a:endParaRPr lang="en-US" b="0" i="0" u="none" strike="noStrike" cap="none">
              <a:solidFill>
                <a:schemeClr val="dk1"/>
              </a:solidFill>
              <a:latin typeface="Inconsolata"/>
              <a:ea typeface="Inconsolata"/>
              <a:cs typeface="Inconsolata"/>
            </a:endParaRPr>
          </a:p>
        </p:txBody>
      </p:sp>
      <p:sp>
        <p:nvSpPr>
          <p:cNvPr id="726" name="Google Shape;726;p46"/>
          <p:cNvSpPr txBox="1">
            <a:spLocks noGrp="1"/>
          </p:cNvSpPr>
          <p:nvPr>
            <p:ph type="title"/>
          </p:nvPr>
        </p:nvSpPr>
        <p:spPr>
          <a:xfrm>
            <a:off x="1003818" y="442636"/>
            <a:ext cx="7717500" cy="733500"/>
          </a:xfr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" sz="3000" b="1" i="0" u="none" strike="noStrike" cap="none">
                <a:latin typeface="Karla"/>
                <a:ea typeface="Karla"/>
                <a:cs typeface="Karla"/>
                <a:sym typeface="Karla"/>
              </a:rPr>
              <a:t>Proposed Investment &amp; Expected Value</a:t>
            </a:r>
            <a:endParaRPr lang="en-US" sz="3000" b="1" i="0" u="none" strike="noStrike" cap="none">
              <a:latin typeface="Karla"/>
              <a:ea typeface="Karla"/>
              <a:cs typeface="Karla"/>
              <a:sym typeface="Karla"/>
            </a:endParaRPr>
          </a:p>
          <a:p>
            <a:pPr marL="0" lvl="0" indent="0"/>
            <a:endParaRPr lang="en" sz="3000" b="1" i="0" u="none" strike="noStrike" cap="none"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8C29E95-AECD-0148-4AD9-552C868985BB}"/>
              </a:ext>
            </a:extLst>
          </p:cNvPr>
          <p:cNvCxnSpPr/>
          <p:nvPr/>
        </p:nvCxnSpPr>
        <p:spPr>
          <a:xfrm>
            <a:off x="4321657" y="1425954"/>
            <a:ext cx="8389" cy="339349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>
                <a:solidFill>
                  <a:srgbClr val="002060"/>
                </a:solidFill>
              </a:rPr>
              <a:t>Value Summary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</p:txBody>
      </p:sp>
      <p:pic>
        <p:nvPicPr>
          <p:cNvPr id="3" name="Picture 2" descr="Cintas Corporation | Local Connections™">
            <a:extLst>
              <a:ext uri="{FF2B5EF4-FFF2-40B4-BE49-F238E27FC236}">
                <a16:creationId xmlns:a16="http://schemas.microsoft.com/office/drawing/2014/main" id="{51D4AA44-6FB4-E452-2DF2-5FDE75B54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775" y="-567654"/>
            <a:ext cx="1940461" cy="1339377"/>
          </a:xfrm>
          <a:prstGeom prst="rect">
            <a:avLst/>
          </a:prstGeom>
        </p:spPr>
      </p:pic>
      <p:pic>
        <p:nvPicPr>
          <p:cNvPr id="2" name="Picture 1" descr="A green and white card with text and money&#10;&#10;AI-generated content may be incorrect.">
            <a:extLst>
              <a:ext uri="{FF2B5EF4-FFF2-40B4-BE49-F238E27FC236}">
                <a16:creationId xmlns:a16="http://schemas.microsoft.com/office/drawing/2014/main" id="{561C78DA-C327-D0C0-B765-E6D2F152B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42" r="-109" b="29242"/>
          <a:stretch>
            <a:fillRect/>
          </a:stretch>
        </p:blipFill>
        <p:spPr>
          <a:xfrm>
            <a:off x="774110" y="1289565"/>
            <a:ext cx="7588344" cy="36375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3" name="Google Shape;2493;p62"/>
          <p:cNvSpPr txBox="1"/>
          <p:nvPr/>
        </p:nvSpPr>
        <p:spPr>
          <a:xfrm>
            <a:off x="499039" y="1734663"/>
            <a:ext cx="2137615" cy="492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b="1">
                <a:solidFill>
                  <a:schemeClr val="dk1"/>
                </a:solidFill>
                <a:latin typeface="Karla"/>
                <a:sym typeface="Karla"/>
              </a:rPr>
              <a:t>Mosaic Commitment</a:t>
            </a:r>
            <a:endParaRPr lang="en-US">
              <a:solidFill>
                <a:schemeClr val="dk1"/>
              </a:solidFill>
            </a:endParaRPr>
          </a:p>
        </p:txBody>
      </p:sp>
      <p:sp>
        <p:nvSpPr>
          <p:cNvPr id="2495" name="Google Shape;2495;p62"/>
          <p:cNvSpPr txBox="1"/>
          <p:nvPr/>
        </p:nvSpPr>
        <p:spPr>
          <a:xfrm>
            <a:off x="1839485" y="3523149"/>
            <a:ext cx="2376479" cy="944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b="1">
                <a:solidFill>
                  <a:schemeClr val="dk1"/>
                </a:solidFill>
                <a:latin typeface="Karla"/>
                <a:sym typeface="Karla"/>
              </a:rPr>
              <a:t>Pilot/Prototype Implementation</a:t>
            </a:r>
            <a:endParaRPr lang="en-US"/>
          </a:p>
        </p:txBody>
      </p:sp>
      <p:sp>
        <p:nvSpPr>
          <p:cNvPr id="2498" name="Google Shape;2498;p62"/>
          <p:cNvSpPr txBox="1"/>
          <p:nvPr/>
        </p:nvSpPr>
        <p:spPr>
          <a:xfrm>
            <a:off x="3799325" y="1724345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b="1">
                <a:solidFill>
                  <a:schemeClr val="dk1"/>
                </a:solidFill>
                <a:latin typeface="Karla"/>
                <a:sym typeface="Karla"/>
              </a:rPr>
              <a:t>Follow Up Meetings</a:t>
            </a:r>
            <a:endParaRPr lang="en-US"/>
          </a:p>
        </p:txBody>
      </p:sp>
      <p:sp>
        <p:nvSpPr>
          <p:cNvPr id="2500" name="Google Shape;2500;p62"/>
          <p:cNvSpPr txBox="1"/>
          <p:nvPr/>
        </p:nvSpPr>
        <p:spPr>
          <a:xfrm>
            <a:off x="5204695" y="3523149"/>
            <a:ext cx="1818109" cy="70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b="1">
                <a:solidFill>
                  <a:schemeClr val="dk1"/>
                </a:solidFill>
                <a:latin typeface="Karla"/>
                <a:sym typeface="Karla"/>
              </a:rPr>
              <a:t>Production measures</a:t>
            </a:r>
            <a:endParaRPr lang="en-US"/>
          </a:p>
        </p:txBody>
      </p:sp>
      <p:cxnSp>
        <p:nvCxnSpPr>
          <p:cNvPr id="2501" name="Google Shape;2501;p62"/>
          <p:cNvCxnSpPr/>
          <p:nvPr/>
        </p:nvCxnSpPr>
        <p:spPr>
          <a:xfrm>
            <a:off x="834875" y="3049566"/>
            <a:ext cx="7471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02" name="Google Shape;2502;p62"/>
          <p:cNvSpPr txBox="1"/>
          <p:nvPr/>
        </p:nvSpPr>
        <p:spPr>
          <a:xfrm>
            <a:off x="713225" y="3408837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01</a:t>
            </a:r>
            <a:endParaRPr sz="2200"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03" name="Google Shape;2503;p62"/>
          <p:cNvSpPr txBox="1"/>
          <p:nvPr/>
        </p:nvSpPr>
        <p:spPr>
          <a:xfrm>
            <a:off x="3799325" y="3408837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03</a:t>
            </a:r>
            <a:endParaRPr sz="2200"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2504" name="Google Shape;2504;p62"/>
          <p:cNvCxnSpPr>
            <a:cxnSpLocks/>
            <a:endCxn id="2502" idx="0"/>
          </p:cNvCxnSpPr>
          <p:nvPr/>
        </p:nvCxnSpPr>
        <p:spPr>
          <a:xfrm>
            <a:off x="1484675" y="2690282"/>
            <a:ext cx="0" cy="718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05" name="Google Shape;2505;p62"/>
          <p:cNvSpPr txBox="1"/>
          <p:nvPr/>
        </p:nvSpPr>
        <p:spPr>
          <a:xfrm>
            <a:off x="2256350" y="2133762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02</a:t>
            </a:r>
            <a:endParaRPr sz="2200"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06" name="Google Shape;2506;p62"/>
          <p:cNvSpPr txBox="1"/>
          <p:nvPr/>
        </p:nvSpPr>
        <p:spPr>
          <a:xfrm>
            <a:off x="5342374" y="2133762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04</a:t>
            </a:r>
            <a:endParaRPr sz="2200"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2507" name="Google Shape;2507;p62"/>
          <p:cNvCxnSpPr>
            <a:stCxn id="2505" idx="2"/>
            <a:endCxn id="2495" idx="0"/>
          </p:cNvCxnSpPr>
          <p:nvPr/>
        </p:nvCxnSpPr>
        <p:spPr>
          <a:xfrm flipH="1">
            <a:off x="3027725" y="2599962"/>
            <a:ext cx="75" cy="9231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09" name="Google Shape;2509;p62"/>
          <p:cNvSpPr txBox="1"/>
          <p:nvPr/>
        </p:nvSpPr>
        <p:spPr>
          <a:xfrm>
            <a:off x="6911402" y="1724370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b="1">
                <a:solidFill>
                  <a:schemeClr val="dk1"/>
                </a:solidFill>
                <a:latin typeface="Karla"/>
                <a:sym typeface="Karla"/>
              </a:rPr>
              <a:t>Mosaic Concerns</a:t>
            </a:r>
            <a:endParaRPr lang="en" sz="2200" b="1">
              <a:solidFill>
                <a:schemeClr val="dk1"/>
              </a:solidFill>
              <a:latin typeface="Karla"/>
            </a:endParaRPr>
          </a:p>
        </p:txBody>
      </p:sp>
      <p:sp>
        <p:nvSpPr>
          <p:cNvPr id="2510" name="Google Shape;2510;p62"/>
          <p:cNvSpPr txBox="1"/>
          <p:nvPr/>
        </p:nvSpPr>
        <p:spPr>
          <a:xfrm>
            <a:off x="6885425" y="3408862"/>
            <a:ext cx="15429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05</a:t>
            </a:r>
            <a:endParaRPr sz="2200"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16" name="Google Shape;2516;p6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Next Steps</a:t>
            </a:r>
          </a:p>
        </p:txBody>
      </p:sp>
      <p:cxnSp>
        <p:nvCxnSpPr>
          <p:cNvPr id="2522" name="Google Shape;2522;p62"/>
          <p:cNvCxnSpPr>
            <a:cxnSpLocks/>
            <a:stCxn id="2506" idx="2"/>
            <a:endCxn id="2500" idx="0"/>
          </p:cNvCxnSpPr>
          <p:nvPr/>
        </p:nvCxnSpPr>
        <p:spPr>
          <a:xfrm flipH="1">
            <a:off x="6113750" y="2599962"/>
            <a:ext cx="74" cy="92318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3" name="Google Shape;2523;p62"/>
          <p:cNvCxnSpPr>
            <a:cxnSpLocks/>
            <a:endCxn id="2510" idx="0"/>
          </p:cNvCxnSpPr>
          <p:nvPr/>
        </p:nvCxnSpPr>
        <p:spPr>
          <a:xfrm>
            <a:off x="7656875" y="2690273"/>
            <a:ext cx="0" cy="718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4" name="Google Shape;2524;p62"/>
          <p:cNvCxnSpPr>
            <a:cxnSpLocks/>
            <a:endCxn id="2503" idx="0"/>
          </p:cNvCxnSpPr>
          <p:nvPr/>
        </p:nvCxnSpPr>
        <p:spPr>
          <a:xfrm>
            <a:off x="4570775" y="2690248"/>
            <a:ext cx="0" cy="718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47612-8898-6741-37CE-A7AC188A7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539500"/>
            <a:ext cx="7717500" cy="733500"/>
          </a:xfrm>
        </p:spPr>
        <p:txBody>
          <a:bodyPr wrap="square" anchor="ctr">
            <a:normAutofit/>
          </a:bodyPr>
          <a:lstStyle/>
          <a:p>
            <a:r>
              <a:rPr lang="en-US" sz="4000"/>
              <a:t>Thank you!</a:t>
            </a:r>
          </a:p>
        </p:txBody>
      </p:sp>
      <p:pic>
        <p:nvPicPr>
          <p:cNvPr id="5" name="Picture 4" descr="Cintas Corporation | Local Connections™">
            <a:extLst>
              <a:ext uri="{FF2B5EF4-FFF2-40B4-BE49-F238E27FC236}">
                <a16:creationId xmlns:a16="http://schemas.microsoft.com/office/drawing/2014/main" id="{66BBEBD0-1EFB-10ED-0882-8DD7E90372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917" r="1" b="2"/>
          <a:stretch>
            <a:fillRect/>
          </a:stretch>
        </p:blipFill>
        <p:spPr>
          <a:xfrm>
            <a:off x="390433" y="1119542"/>
            <a:ext cx="7717500" cy="3264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868298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Sales Pipeline Project Proposal by Slidesgo">
  <a:themeElements>
    <a:clrScheme name="Simple Light">
      <a:dk1>
        <a:srgbClr val="120803"/>
      </a:dk1>
      <a:lt1>
        <a:srgbClr val="FAFAFA"/>
      </a:lt1>
      <a:dk2>
        <a:srgbClr val="DBFFFD"/>
      </a:dk2>
      <a:lt2>
        <a:srgbClr val="7AE4E9"/>
      </a:lt2>
      <a:accent1>
        <a:srgbClr val="EDA986"/>
      </a:accent1>
      <a:accent2>
        <a:srgbClr val="FF8447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2080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942</Words>
  <Application>Microsoft Macintosh PowerPoint</Application>
  <PresentationFormat>On-screen Show (16:9)</PresentationFormat>
  <Paragraphs>121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Anaheim</vt:lpstr>
      <vt:lpstr>Montserrat</vt:lpstr>
      <vt:lpstr>Calibri</vt:lpstr>
      <vt:lpstr>Arial</vt:lpstr>
      <vt:lpstr>Wingdings</vt:lpstr>
      <vt:lpstr>Inconsolata</vt:lpstr>
      <vt:lpstr>Karla</vt:lpstr>
      <vt:lpstr>Simple Sales Pipeline Project Proposal by Slidesgo</vt:lpstr>
      <vt:lpstr>Cintas Safety Proposal</vt:lpstr>
      <vt:lpstr>Sales Agenda</vt:lpstr>
      <vt:lpstr>Customer Situation Overview  </vt:lpstr>
      <vt:lpstr>Why Cintas?</vt:lpstr>
      <vt:lpstr>Product and Service Recommendation</vt:lpstr>
      <vt:lpstr>Proposed Investment &amp; Expected Value </vt:lpstr>
      <vt:lpstr>Value Summary </vt:lpstr>
      <vt:lpstr>Next Steps</vt:lpstr>
      <vt:lpstr>Thank you!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Cintas Safety Proposal</dc:title>
  <cp:lastModifiedBy>Maria Luis Ibarra</cp:lastModifiedBy>
  <cp:revision>2</cp:revision>
  <dcterms:modified xsi:type="dcterms:W3CDTF">2026-08-18T03:43:09Z</dcterms:modified>
</cp:coreProperties>
</file>