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3C105-C18B-3E40-9E13-1C701F891F7D}" v="64" dt="2023-11-13T17:53:21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0"/>
    <p:restoredTop sz="94668"/>
  </p:normalViewPr>
  <p:slideViewPr>
    <p:cSldViewPr snapToGrid="0">
      <p:cViewPr varScale="1">
        <p:scale>
          <a:sx n="77" d="100"/>
          <a:sy n="77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9897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330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4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797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D6B6C8E-66E6-F343-951A-41E0E7306C8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EE5B90B-2CF6-104C-9A3A-665163E79D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29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emilyshaffer/Library/Group%20Containers/UBF8T346G9.ms/WebArchiveCopyPasteTempFiles/com.microsoft.Word/sarah-bernhardt-1844-1923-french-actress-in-dramatic-pose-kneeling-BTK5CJ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emilyshaffer/Library/Group%20Containers/UBF8T346G9.ms/WebArchiveCopyPasteTempFiles/com.microsoft.Word/1587951-sarah-bernhardt-french-actres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5F57-49E2-B53F-BF16-FCF690340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117894"/>
            <a:ext cx="8361229" cy="2098226"/>
          </a:xfrm>
        </p:spPr>
        <p:txBody>
          <a:bodyPr/>
          <a:lstStyle/>
          <a:p>
            <a:r>
              <a:rPr lang="en-US" sz="3600" dirty="0"/>
              <a:t>Sarah </a:t>
            </a:r>
            <a:r>
              <a:rPr lang="en-US" sz="3600" dirty="0" err="1"/>
              <a:t>bernhardt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DF64D-2048-29EF-A03A-1F391BC1E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4" y="3641881"/>
            <a:ext cx="6831673" cy="1086237"/>
          </a:xfrm>
        </p:spPr>
        <p:txBody>
          <a:bodyPr>
            <a:normAutofit/>
          </a:bodyPr>
          <a:lstStyle/>
          <a:p>
            <a:r>
              <a:rPr lang="en-US" sz="2400" dirty="0"/>
              <a:t>DYNAMIC POSES</a:t>
            </a:r>
          </a:p>
        </p:txBody>
      </p:sp>
    </p:spTree>
    <p:extLst>
      <p:ext uri="{BB962C8B-B14F-4D97-AF65-F5344CB8AC3E}">
        <p14:creationId xmlns:p14="http://schemas.microsoft.com/office/powerpoint/2010/main" val="232490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rah Bernhardt as Theodora">
            <a:extLst>
              <a:ext uri="{FF2B5EF4-FFF2-40B4-BE49-F238E27FC236}">
                <a16:creationId xmlns:a16="http://schemas.microsoft.com/office/drawing/2014/main" id="{416C9B76-CF39-CBEC-5FB8-C43C7CD2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33" y="103029"/>
            <a:ext cx="4545533" cy="67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3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arah Bernhardt">
            <a:extLst>
              <a:ext uri="{FF2B5EF4-FFF2-40B4-BE49-F238E27FC236}">
                <a16:creationId xmlns:a16="http://schemas.microsoft.com/office/drawing/2014/main" id="{E3B8E1F3-18DB-30AE-B47F-8AD35A3B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42" y="70658"/>
            <a:ext cx="5752715" cy="67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5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arah Bernhardt">
            <a:extLst>
              <a:ext uri="{FF2B5EF4-FFF2-40B4-BE49-F238E27FC236}">
                <a16:creationId xmlns:a16="http://schemas.microsoft.com/office/drawing/2014/main" id="{7D17D467-1D57-FACC-AE5C-7FF707B7B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76" y="87283"/>
            <a:ext cx="4548447" cy="66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6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ctress Sarah Bernhardt by Bettmann">
            <a:extLst>
              <a:ext uri="{FF2B5EF4-FFF2-40B4-BE49-F238E27FC236}">
                <a16:creationId xmlns:a16="http://schemas.microsoft.com/office/drawing/2014/main" id="{246B9E28-3B5A-A446-3EB9-BBD98957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55" y="112222"/>
            <a:ext cx="4643489" cy="66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of Actress Sarah Bernhardt (1844-1923) in 1880 portrait by  NapoleonSarony">
            <a:extLst>
              <a:ext uri="{FF2B5EF4-FFF2-40B4-BE49-F238E27FC236}">
                <a16:creationId xmlns:a16="http://schemas.microsoft.com/office/drawing/2014/main" id="{0C541906-237C-2F6E-C9A4-861FDA49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60" y="120534"/>
            <a:ext cx="4918280" cy="66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3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ography of Sarah Bernhardt, French Actress">
            <a:extLst>
              <a:ext uri="{FF2B5EF4-FFF2-40B4-BE49-F238E27FC236}">
                <a16:creationId xmlns:a16="http://schemas.microsoft.com/office/drawing/2014/main" id="{4F68763A-81C7-4207-6A04-FA59EEC6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5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arah Bernhardt | Jewish Women's Archive">
            <a:extLst>
              <a:ext uri="{FF2B5EF4-FFF2-40B4-BE49-F238E27FC236}">
                <a16:creationId xmlns:a16="http://schemas.microsoft.com/office/drawing/2014/main" id="{57A52D40-EB48-1094-F4DC-B39F2C1B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1300"/>
            <a:ext cx="476250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0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242EE5-B5D7-7AE2-AF09-F811857FDA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84103" y="2696234"/>
            <a:ext cx="21338405" cy="4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Sarah Bernhardt (1844-1923), French actress, in dramatic pose, kneeling  with arms raised. Ca. 1892 Stock Photo - Alamy">
            <a:extLst>
              <a:ext uri="{FF2B5EF4-FFF2-40B4-BE49-F238E27FC236}">
                <a16:creationId xmlns:a16="http://schemas.microsoft.com/office/drawing/2014/main" id="{A3D3DB0E-51C5-EF75-5FFC-C5A3FA39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"/>
          <a:stretch>
            <a:fillRect/>
          </a:stretch>
        </p:blipFill>
        <p:spPr bwMode="auto">
          <a:xfrm>
            <a:off x="4305993" y="182880"/>
            <a:ext cx="420624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7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ACEBCB-8632-FADC-776E-C89FFE23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5680" y="183733"/>
            <a:ext cx="226578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Photograph | Sarah Bernhardt, French Actress | Science Source Images">
            <a:extLst>
              <a:ext uri="{FF2B5EF4-FFF2-40B4-BE49-F238E27FC236}">
                <a16:creationId xmlns:a16="http://schemas.microsoft.com/office/drawing/2014/main" id="{71575ABD-484B-EF7A-4FB7-E8619A0E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206592"/>
            <a:ext cx="4319155" cy="6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2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x10 Print Sarah Bernhardt Le duel d'Hamlet 1900 #SB | eBay | Hamlet,  Vintage portraits, Women in history">
            <a:extLst>
              <a:ext uri="{FF2B5EF4-FFF2-40B4-BE49-F238E27FC236}">
                <a16:creationId xmlns:a16="http://schemas.microsoft.com/office/drawing/2014/main" id="{FBBD7E1F-13ED-2287-05E6-CC6B889F4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56" y="95596"/>
            <a:ext cx="4529416" cy="66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8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divine Sarah: How the French actor became the first female celebrity  Jew - The Jewish Chronicle">
            <a:extLst>
              <a:ext uri="{FF2B5EF4-FFF2-40B4-BE49-F238E27FC236}">
                <a16:creationId xmlns:a16="http://schemas.microsoft.com/office/drawing/2014/main" id="{FA71906F-191A-91CB-0D62-422D2ED6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672865"/>
            <a:ext cx="11111345" cy="55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2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Star Is Born? Try Manufactured, a New Book Argues - The New York Times">
            <a:extLst>
              <a:ext uri="{FF2B5EF4-FFF2-40B4-BE49-F238E27FC236}">
                <a16:creationId xmlns:a16="http://schemas.microsoft.com/office/drawing/2014/main" id="{E8F5575D-B411-55E9-FD62-C9186D93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86" y="109728"/>
            <a:ext cx="4434916" cy="66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0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93D4F67-3279-C8C6-F7CB-984E68FA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32" y="170411"/>
            <a:ext cx="4830556" cy="65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6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rah Bernhardt a legend and a name in history - Beauty will save">
            <a:extLst>
              <a:ext uri="{FF2B5EF4-FFF2-40B4-BE49-F238E27FC236}">
                <a16:creationId xmlns:a16="http://schemas.microsoft.com/office/drawing/2014/main" id="{AECB7AD7-51B7-64DB-B152-FF02C57B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8" y="210052"/>
            <a:ext cx="4920818" cy="64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1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8 photos et images de Theodora Sarah Bernhardt Theater - Getty Images">
            <a:extLst>
              <a:ext uri="{FF2B5EF4-FFF2-40B4-BE49-F238E27FC236}">
                <a16:creationId xmlns:a16="http://schemas.microsoft.com/office/drawing/2014/main" id="{6F48FC1C-9186-E096-FB6F-35BD4E13F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Sarah Bernhardt (1844-1923) as Theodora in play by VictorienSardou, 1884, photo Nadar">
            <a:extLst>
              <a:ext uri="{FF2B5EF4-FFF2-40B4-BE49-F238E27FC236}">
                <a16:creationId xmlns:a16="http://schemas.microsoft.com/office/drawing/2014/main" id="{CA00BFAB-F042-AA67-5E7E-D65382CF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28" y="145472"/>
            <a:ext cx="4642543" cy="6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9008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{13A90C9F-1060-614E-ACD4-C0B1D474E30E}tf10001072</Template>
  <TotalTime>17</TotalTime>
  <Words>4</Words>
  <Application>Microsoft Macintosh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Franklin Gothic Book</vt:lpstr>
      <vt:lpstr>Crop</vt:lpstr>
      <vt:lpstr>Sarah bernhardt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Shaffer, Emily M.</dc:creator>
  <cp:lastModifiedBy>Shaffer, Emily M.</cp:lastModifiedBy>
  <cp:revision>2</cp:revision>
  <dcterms:created xsi:type="dcterms:W3CDTF">2023-11-13T17:36:18Z</dcterms:created>
  <dcterms:modified xsi:type="dcterms:W3CDTF">2023-11-13T17:53:35Z</dcterms:modified>
</cp:coreProperties>
</file>