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42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5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60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68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9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8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50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45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6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14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52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9A80C-ADD1-4233-9A9B-71328677A420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604F1-37EB-4EE1-895C-880B9432B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0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CD8CA3C-808E-4A48-9E53-E8C7C3133D18}"/>
              </a:ext>
            </a:extLst>
          </p:cNvPr>
          <p:cNvSpPr txBox="1"/>
          <p:nvPr/>
        </p:nvSpPr>
        <p:spPr>
          <a:xfrm>
            <a:off x="243621" y="133082"/>
            <a:ext cx="4522392" cy="68557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Menu</a:t>
            </a:r>
          </a:p>
          <a:p>
            <a:endParaRPr lang="en-US" sz="1100" b="1" dirty="0"/>
          </a:p>
          <a:p>
            <a:r>
              <a:rPr lang="en-US" sz="1100" b="1" dirty="0"/>
              <a:t>Full breakfast £8.90……..with coffee £10.90</a:t>
            </a:r>
          </a:p>
          <a:p>
            <a:r>
              <a:rPr lang="en-US" sz="1100" dirty="0"/>
              <a:t>Bacon, Link sausage, Potato scone, Haggis, Black pudding, </a:t>
            </a:r>
          </a:p>
          <a:p>
            <a:r>
              <a:rPr lang="en-US" sz="1100" dirty="0"/>
              <a:t>Eggs (scrambled, poached, fried), mushroom, grilled tomato, baked beans</a:t>
            </a:r>
          </a:p>
          <a:p>
            <a:r>
              <a:rPr lang="en-US" sz="1100" dirty="0"/>
              <a:t>served with sourdough toast</a:t>
            </a:r>
          </a:p>
          <a:p>
            <a:endParaRPr lang="en-US" sz="1100" dirty="0"/>
          </a:p>
          <a:p>
            <a:r>
              <a:rPr lang="en-US" sz="1100" b="1" dirty="0"/>
              <a:t>Full veggie breakfast £8.00 ……..with coffee £10.00</a:t>
            </a:r>
          </a:p>
          <a:p>
            <a:r>
              <a:rPr lang="en-US" sz="1100" dirty="0"/>
              <a:t>Vegan sausage, avocado, potato scone, veggie haggis,</a:t>
            </a:r>
          </a:p>
          <a:p>
            <a:r>
              <a:rPr lang="en-US" sz="1100" dirty="0"/>
              <a:t>Eggs (scrambled, poached, fried), mushroom, grilled tomato, baked beans</a:t>
            </a:r>
          </a:p>
          <a:p>
            <a:r>
              <a:rPr lang="en-US" sz="1100" dirty="0"/>
              <a:t>served with sourdough toast</a:t>
            </a:r>
          </a:p>
          <a:p>
            <a:endParaRPr lang="en-US" sz="1100" dirty="0"/>
          </a:p>
          <a:p>
            <a:r>
              <a:rPr lang="en-US" sz="1100" b="1" dirty="0"/>
              <a:t>Avocado</a:t>
            </a:r>
          </a:p>
          <a:p>
            <a:r>
              <a:rPr lang="en-US" sz="1100" dirty="0"/>
              <a:t>Smashed Avocado on sourdough toast with toppings</a:t>
            </a:r>
          </a:p>
          <a:p>
            <a:r>
              <a:rPr lang="en-US" sz="1100" b="1" dirty="0"/>
              <a:t>[Eggs £7.50]    [Salmon £7.90]    [Pancetta £7.50]   [Mushrooms £7.50]</a:t>
            </a:r>
          </a:p>
          <a:p>
            <a:endParaRPr lang="en-US" sz="1100" dirty="0"/>
          </a:p>
          <a:p>
            <a:r>
              <a:rPr lang="en-US" sz="1100" b="1" dirty="0"/>
              <a:t>Eggs</a:t>
            </a:r>
          </a:p>
          <a:p>
            <a:r>
              <a:rPr lang="en-US" sz="1100" dirty="0"/>
              <a:t>Eggs (scrambled, poached, fried) on sourdough toast</a:t>
            </a:r>
          </a:p>
          <a:p>
            <a:r>
              <a:rPr lang="en-US" sz="1100" b="1" dirty="0"/>
              <a:t>[Just Eggs £6.50]    [Salmon £7.50]    [Pancetta £6.90]   [Mushrooms £6.90]</a:t>
            </a:r>
          </a:p>
          <a:p>
            <a:r>
              <a:rPr lang="en-US" sz="1100" b="1" dirty="0"/>
              <a:t>[Baked Beans £6.90]</a:t>
            </a:r>
          </a:p>
          <a:p>
            <a:endParaRPr lang="en-GB" sz="1100" dirty="0"/>
          </a:p>
          <a:p>
            <a:r>
              <a:rPr lang="en-GB" sz="1100" b="1" dirty="0"/>
              <a:t>Pancakes £6.90</a:t>
            </a:r>
          </a:p>
          <a:p>
            <a:r>
              <a:rPr lang="en-GB" sz="1100" dirty="0"/>
              <a:t>5 American style pancakes with maple syrup &amp; toppings</a:t>
            </a:r>
          </a:p>
          <a:p>
            <a:r>
              <a:rPr lang="en-GB" sz="1050" i="1" dirty="0"/>
              <a:t>Blueberries, Bongou cream cheese, Banana, Granola</a:t>
            </a:r>
          </a:p>
          <a:p>
            <a:endParaRPr lang="en-GB" sz="1050" dirty="0"/>
          </a:p>
          <a:p>
            <a:r>
              <a:rPr lang="en-GB" sz="1100" b="1" dirty="0"/>
              <a:t>Kids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3 pancakes with maple syrup &amp; choice of toppings £4.50</a:t>
            </a:r>
          </a:p>
          <a:p>
            <a:r>
              <a:rPr lang="en-GB" sz="1000" i="1" dirty="0"/>
              <a:t>      Blueberries, Bongou cream cheese, Banana, Granola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Baked beans on toast £3.50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Mini full breakfast £5.00</a:t>
            </a:r>
          </a:p>
          <a:p>
            <a:r>
              <a:rPr lang="en-GB" sz="1000" i="1" dirty="0"/>
              <a:t>     Toast with bacon, link sausage, egg, baked beans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Babycino – FREE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err="1"/>
              <a:t>Cawston</a:t>
            </a:r>
            <a:r>
              <a:rPr lang="en-GB" sz="1100" dirty="0"/>
              <a:t> kids juice 80p</a:t>
            </a:r>
          </a:p>
          <a:p>
            <a:endParaRPr lang="en-GB" sz="1050" dirty="0"/>
          </a:p>
          <a:p>
            <a:r>
              <a:rPr lang="en-GB" sz="1100" b="1" dirty="0"/>
              <a:t>Drinks</a:t>
            </a:r>
          </a:p>
          <a:p>
            <a:r>
              <a:rPr lang="en-GB" sz="1100" dirty="0"/>
              <a:t>Black coffee £2.20                                   Cloudy Apple juice:</a:t>
            </a:r>
          </a:p>
          <a:p>
            <a:r>
              <a:rPr lang="en-GB" sz="1100" dirty="0"/>
              <a:t>Milk coffee £2.80                                                                      full glass £2.50</a:t>
            </a:r>
          </a:p>
          <a:p>
            <a:r>
              <a:rPr lang="en-GB" sz="1100" dirty="0"/>
              <a:t>Hot chocolate £3.00                                                                 half glass £1.30</a:t>
            </a:r>
          </a:p>
          <a:p>
            <a:r>
              <a:rPr lang="en-GB" sz="1100" dirty="0"/>
              <a:t>Extras: Oat milk 50p; Syrup 50p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908A0-F3CC-4E4E-A3F9-DC3B65501ABC}"/>
              </a:ext>
            </a:extLst>
          </p:cNvPr>
          <p:cNvSpPr txBox="1"/>
          <p:nvPr/>
        </p:nvSpPr>
        <p:spPr>
          <a:xfrm rot="16200000">
            <a:off x="8133931" y="5108919"/>
            <a:ext cx="29594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i="1" dirty="0">
                <a:solidFill>
                  <a:schemeClr val="bg1">
                    <a:lumMod val="75000"/>
                  </a:schemeClr>
                </a:solidFill>
              </a:rPr>
              <a:t>Feel free to ask about ingredients and allergens</a:t>
            </a:r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C920E1BE-74F3-46F4-80CB-7EB173CE5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81930"/>
            <a:ext cx="48486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7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CD8CA3C-808E-4A48-9E53-E8C7C3133D18}"/>
              </a:ext>
            </a:extLst>
          </p:cNvPr>
          <p:cNvSpPr txBox="1"/>
          <p:nvPr/>
        </p:nvSpPr>
        <p:spPr>
          <a:xfrm>
            <a:off x="4960466" y="70938"/>
            <a:ext cx="4522392" cy="68557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Menu</a:t>
            </a:r>
          </a:p>
          <a:p>
            <a:endParaRPr lang="en-US" sz="1100" b="1" dirty="0"/>
          </a:p>
          <a:p>
            <a:r>
              <a:rPr lang="en-US" sz="1100" b="1" dirty="0"/>
              <a:t>Full breakfast £8.90……..with coffee £10.90</a:t>
            </a:r>
          </a:p>
          <a:p>
            <a:r>
              <a:rPr lang="en-US" sz="1100" dirty="0"/>
              <a:t>Bacon, Link sausage, Potato scone, Haggis, Black pudding, </a:t>
            </a:r>
          </a:p>
          <a:p>
            <a:r>
              <a:rPr lang="en-US" sz="1100" dirty="0"/>
              <a:t>Eggs (scrambled, poached, fried), mushroom, grilled tomato, baked beans</a:t>
            </a:r>
          </a:p>
          <a:p>
            <a:r>
              <a:rPr lang="en-US" sz="1100" dirty="0"/>
              <a:t>served with sourdough toast</a:t>
            </a:r>
          </a:p>
          <a:p>
            <a:endParaRPr lang="en-US" sz="1100" dirty="0"/>
          </a:p>
          <a:p>
            <a:r>
              <a:rPr lang="en-US" sz="1100" b="1" dirty="0"/>
              <a:t>Full veggie breakfast £8.00 ……..with coffee £10.00</a:t>
            </a:r>
          </a:p>
          <a:p>
            <a:r>
              <a:rPr lang="en-US" sz="1100" dirty="0"/>
              <a:t>Vegan sausage, avocado, potato scone, veggie haggis,</a:t>
            </a:r>
          </a:p>
          <a:p>
            <a:r>
              <a:rPr lang="en-US" sz="1100" dirty="0"/>
              <a:t>Eggs (scrambled, poached, fried), mushroom, grilled tomato, baked beans</a:t>
            </a:r>
          </a:p>
          <a:p>
            <a:r>
              <a:rPr lang="en-US" sz="1100" dirty="0"/>
              <a:t>served with sourdough toast</a:t>
            </a:r>
          </a:p>
          <a:p>
            <a:endParaRPr lang="en-US" sz="1100" dirty="0"/>
          </a:p>
          <a:p>
            <a:r>
              <a:rPr lang="en-US" sz="1100" b="1" dirty="0"/>
              <a:t>Avocado</a:t>
            </a:r>
          </a:p>
          <a:p>
            <a:r>
              <a:rPr lang="en-US" sz="1100" dirty="0"/>
              <a:t>Smashed Avocado on sourdough toast with toppings</a:t>
            </a:r>
          </a:p>
          <a:p>
            <a:r>
              <a:rPr lang="en-US" sz="1100" b="1" dirty="0"/>
              <a:t>[Eggs £7.50]    [Salmon £7.90]    [Pancetta £7.50]   [Mushrooms £7.50]</a:t>
            </a:r>
          </a:p>
          <a:p>
            <a:endParaRPr lang="en-US" sz="1100" dirty="0"/>
          </a:p>
          <a:p>
            <a:r>
              <a:rPr lang="en-US" sz="1100" b="1" dirty="0"/>
              <a:t>Eggs</a:t>
            </a:r>
          </a:p>
          <a:p>
            <a:r>
              <a:rPr lang="en-US" sz="1100" dirty="0"/>
              <a:t>Eggs (scrambled, poached, fried) on sourdough toast</a:t>
            </a:r>
          </a:p>
          <a:p>
            <a:r>
              <a:rPr lang="en-US" sz="1100" b="1" dirty="0"/>
              <a:t>[Just Eggs £6.50]    [Salmon £7.50]    [Pancetta £6.90]   [Mushrooms £6.90]</a:t>
            </a:r>
          </a:p>
          <a:p>
            <a:r>
              <a:rPr lang="en-US" sz="1100" b="1" dirty="0"/>
              <a:t>[Baked Beans £6.90]</a:t>
            </a:r>
          </a:p>
          <a:p>
            <a:endParaRPr lang="en-GB" sz="1100" dirty="0"/>
          </a:p>
          <a:p>
            <a:r>
              <a:rPr lang="en-GB" sz="1100" b="1" dirty="0"/>
              <a:t>Pancakes £6.90</a:t>
            </a:r>
          </a:p>
          <a:p>
            <a:r>
              <a:rPr lang="en-GB" sz="1100" dirty="0"/>
              <a:t>5 American style pancakes with maple syrup &amp; toppings</a:t>
            </a:r>
          </a:p>
          <a:p>
            <a:r>
              <a:rPr lang="en-GB" sz="1050" i="1" dirty="0"/>
              <a:t>Blueberries, Bongou cream cheese, Banana, Granola</a:t>
            </a:r>
          </a:p>
          <a:p>
            <a:endParaRPr lang="en-GB" sz="1050" dirty="0"/>
          </a:p>
          <a:p>
            <a:r>
              <a:rPr lang="en-GB" sz="1100" b="1" dirty="0"/>
              <a:t>Kids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3 pancakes with maple syrup &amp; choice of toppings £4.50</a:t>
            </a:r>
          </a:p>
          <a:p>
            <a:r>
              <a:rPr lang="en-GB" sz="1000" i="1" dirty="0"/>
              <a:t>      Blueberries, Bongou cream cheese, Banana, Granola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Baked beans on toast £3.50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Mini full breakfast £5.00</a:t>
            </a:r>
          </a:p>
          <a:p>
            <a:r>
              <a:rPr lang="en-GB" sz="1000" i="1" dirty="0"/>
              <a:t>     Toast with bacon, link sausage, egg, baked beans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Babycino – FREE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err="1"/>
              <a:t>Cawston</a:t>
            </a:r>
            <a:r>
              <a:rPr lang="en-GB" sz="1100" dirty="0"/>
              <a:t> kids juice 80p</a:t>
            </a:r>
          </a:p>
          <a:p>
            <a:endParaRPr lang="en-GB" sz="1050" dirty="0"/>
          </a:p>
          <a:p>
            <a:r>
              <a:rPr lang="en-GB" sz="1100" b="1" dirty="0"/>
              <a:t>Drinks</a:t>
            </a:r>
          </a:p>
          <a:p>
            <a:r>
              <a:rPr lang="en-GB" sz="1100" dirty="0"/>
              <a:t>Black coffee £2.20                                   Cloudy Apple juice:</a:t>
            </a:r>
          </a:p>
          <a:p>
            <a:r>
              <a:rPr lang="en-GB" sz="1100" dirty="0"/>
              <a:t>Milk coffee £2.80                                                                      full glass £2.50</a:t>
            </a:r>
          </a:p>
          <a:p>
            <a:r>
              <a:rPr lang="en-GB" sz="1100" dirty="0"/>
              <a:t>Hot chocolate £3.00                                                                 half glass £1.30</a:t>
            </a:r>
          </a:p>
          <a:p>
            <a:r>
              <a:rPr lang="en-GB" sz="1100" dirty="0"/>
              <a:t>Extras: Oat milk 50p; Syrup 50p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908A0-F3CC-4E4E-A3F9-DC3B65501ABC}"/>
              </a:ext>
            </a:extLst>
          </p:cNvPr>
          <p:cNvSpPr txBox="1"/>
          <p:nvPr/>
        </p:nvSpPr>
        <p:spPr>
          <a:xfrm rot="16200000">
            <a:off x="6280627" y="3160488"/>
            <a:ext cx="68557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chemeClr val="bg1">
                    <a:lumMod val="75000"/>
                  </a:schemeClr>
                </a:solidFill>
              </a:rPr>
              <a:t>Feel free to ask about ingredients and allergens                                        Menu updated on  10/09/21</a:t>
            </a:r>
          </a:p>
        </p:txBody>
      </p:sp>
      <p:pic>
        <p:nvPicPr>
          <p:cNvPr id="4" name="Picture 3" descr="Diagram, text, letter&#10;&#10;Description automatically generated">
            <a:extLst>
              <a:ext uri="{FF2B5EF4-FFF2-40B4-BE49-F238E27FC236}">
                <a16:creationId xmlns:a16="http://schemas.microsoft.com/office/drawing/2014/main" id="{7CE5F6F6-EAC5-4642-A155-F0F55ABFB8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8"/>
          <a:stretch/>
        </p:blipFill>
        <p:spPr>
          <a:xfrm>
            <a:off x="66706" y="337351"/>
            <a:ext cx="4848606" cy="65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86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5809</TotalTime>
  <Words>530</Words>
  <Application>Microsoft Office PowerPoint</Application>
  <PresentationFormat>A4 Paper (210x297 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Tosin Moemeke</dc:creator>
  <cp:lastModifiedBy>Tosin Moemeke</cp:lastModifiedBy>
  <cp:revision>3</cp:revision>
  <dcterms:created xsi:type="dcterms:W3CDTF">2021-08-31T21:23:56Z</dcterms:created>
  <dcterms:modified xsi:type="dcterms:W3CDTF">2021-09-10T06:21:21Z</dcterms:modified>
</cp:coreProperties>
</file>