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3" r:id="rId3"/>
    <p:sldId id="281" r:id="rId4"/>
    <p:sldId id="276" r:id="rId5"/>
    <p:sldId id="277" r:id="rId6"/>
    <p:sldId id="282" r:id="rId7"/>
    <p:sldId id="264" r:id="rId8"/>
    <p:sldId id="278" r:id="rId9"/>
    <p:sldId id="283" r:id="rId10"/>
    <p:sldId id="279" r:id="rId11"/>
    <p:sldId id="28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1A827-D345-4592-8AF3-411652230A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CF1F-96E9-442B-B16C-1F9A9FE7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51717-0478-40A8-A9E9-33B1C5144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ABD2-6AF1-4955-B527-9111771E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8D67-FBAE-4EA2-8710-86C4BE96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8528A-9F92-48DD-87AE-4411A25B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80EDE-B62E-4FEB-A99C-ED7B5FB3E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5833B-A5DE-47CA-AC86-CF2ACD99E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43E5-6AE3-42D4-9727-2AC4C017B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B862B-1B0F-4C35-BF1D-F21517D2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492D-E34E-4BC5-A206-1897A42C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D8A6-27BE-4FA0-B223-EF6632AF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0F60-6B1A-4CC2-BC2B-FB56EDC13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64C35-FF84-4F30-AE55-E4230253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07D5C-F115-4308-BA36-1D2A8D46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AFB5-7B4E-4EE0-8CF8-AA1C234B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917B-662C-48EE-BE59-35B806965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287C2-F41D-4454-8FF6-EAF262F53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85627-BD9D-4E23-A52D-675A47F1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A0942-ACD0-4615-9AB0-3CFB93E2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B19E4-7D4B-4712-AD10-3A54786B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0717-B0C7-4838-A8C0-99D64C53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8A6BA-EE6C-4320-AAA9-4D4A13FF1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3D5C9-1B36-48A9-9780-1448D4FE4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C9CB7-009C-46A1-B86E-1D9B2A931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F0BFE-94D7-494A-B6DB-33237C59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01669-437D-4698-8E0E-CE372C8D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FCB4-FD28-4322-882E-31DBD0C4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0877B-9C22-4890-9E15-DBC2290C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F5644-46AB-4A9A-92D9-317A24C4F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20CA9-BB61-4177-91DE-6B1B7B588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50DA9-9B70-4834-A207-3BBE957D4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21FCB-F4B8-47F0-A1A3-16540B45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CE83A7-7044-4F17-9599-E74D7EEC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42CF71-C5C2-4FA3-956A-8227BF591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FDD0-BA96-417B-83A5-D06C62004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DD02AF-8421-44C6-8AA1-56F2894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42F3E-DF88-494F-AE6B-F78ECA36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25E2B-B648-4A12-9219-54FA7CA89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4E1A3-61C7-44DD-B469-288A9032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7FBBE-97B7-4A2D-89B0-472C66A4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6DB8A-942F-4116-A129-A6D6CE6E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76623-78F1-4FED-BFA5-3AD5C9425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3BB8-565B-4383-8CF5-BAFCA4D76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2E8F23-DECE-41A8-B9B5-08E772C7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211D2-7A80-4AF4-91C3-3DD9C4CC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615CE-EB52-4C7D-9C11-810409B72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0B725-4B7C-4B5A-9C16-C5F75FF5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6C75-6871-4E68-A6FE-050A6E33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50066-43F9-463A-9B45-96F25A4DF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2B08A-50CE-468F-94A6-C6B0AB4BD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36546-0698-4A87-963F-ED4D5F88E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062439-DCB0-4E49-A92D-AE2B0A74918F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85A18-5992-4EE1-8444-561CC915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53EC8-6BAE-4951-9332-D5A53998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EDEF64-E01F-4C1B-AF4C-C7033DAA95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57A07B-AF58-43B8-AD23-9D4BF8FF97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6FAA2-37BD-493C-AA7B-590EB3C7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73C6D-0074-4707-8FD3-62F28557D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48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C36F0C-8F7F-4828-809F-93C8B5AA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024" y="5537525"/>
            <a:ext cx="1606505" cy="1015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7C2187-52F2-4364-A897-337593A9BBDC}"/>
              </a:ext>
            </a:extLst>
          </p:cNvPr>
          <p:cNvSpPr/>
          <p:nvPr/>
        </p:nvSpPr>
        <p:spPr>
          <a:xfrm>
            <a:off x="6310317" y="2426649"/>
            <a:ext cx="5549917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WELCOME TO BROCKTON CITY HALL</a:t>
            </a:r>
          </a:p>
          <a:p>
            <a:pPr algn="ctr"/>
            <a:r>
              <a:rPr lang="en-US" sz="400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Robert F. Sullivan, Mayor</a:t>
            </a:r>
            <a:endParaRPr lang="en-US" sz="4000" b="0" cap="none" spc="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E773A7-12E5-4811-8B72-5D8C12BC4F0A}"/>
              </a:ext>
            </a:extLst>
          </p:cNvPr>
          <p:cNvCxnSpPr>
            <a:cxnSpLocks/>
          </p:cNvCxnSpPr>
          <p:nvPr/>
        </p:nvCxnSpPr>
        <p:spPr>
          <a:xfrm>
            <a:off x="6310319" y="1400542"/>
            <a:ext cx="5549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CF0C3A-3BF7-4BFB-8F46-E7770DC78BAB}"/>
              </a:ext>
            </a:extLst>
          </p:cNvPr>
          <p:cNvCxnSpPr>
            <a:cxnSpLocks/>
          </p:cNvCxnSpPr>
          <p:nvPr/>
        </p:nvCxnSpPr>
        <p:spPr>
          <a:xfrm>
            <a:off x="6310319" y="5050359"/>
            <a:ext cx="5549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922364-6486-4EFF-9173-A1981CA35BFC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711F9B-020F-43FC-BCC8-44BF69DC085F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F79BF0F-F79A-464F-AD94-35F7B2947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44242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F26460-DD8C-4CEC-92F9-1920A5195832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C0B00-8429-44AE-B882-2B3BDBA4C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9589" b="20879"/>
          <a:stretch/>
        </p:blipFill>
        <p:spPr>
          <a:xfrm>
            <a:off x="6367172" y="0"/>
            <a:ext cx="582482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CD1506-6119-4CD9-BC65-A20D62ED3CB7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ABD43-B673-42D9-9ED7-1F833DB33D8B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772D62-9B02-4F4E-B912-8583F41D7D16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C8BB9CD-91FA-4765-B1FF-5ACDE97F0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0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C0B00-8429-44AE-B882-2B3BDBA4CC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" r="21525" b="8826"/>
          <a:stretch/>
        </p:blipFill>
        <p:spPr>
          <a:xfrm>
            <a:off x="6397361" y="0"/>
            <a:ext cx="5794640" cy="6857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5B6E0-35D0-427B-BBF5-4CF3A8048EA3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14B785-272E-40D0-B570-E865ED34CBCB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A588A9-F74B-40AE-A3F2-2C70961F1597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B23015-EC08-4043-88AC-649FC5403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2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C96F8-977E-4A45-B1FB-7A1F87A8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" r="51838" b="58050"/>
          <a:stretch/>
        </p:blipFill>
        <p:spPr>
          <a:xfrm>
            <a:off x="6312666" y="1"/>
            <a:ext cx="5879334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85E18-EE66-40D5-AFB7-A2ADC4698111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C3F5E1-4247-4AAB-99CA-413AA84EB346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7263F1-A433-449B-A08D-7C4616770C39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80C6287-1335-46DF-BA81-D5CAB93A2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21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906DF73-6884-47E2-997F-D7D22A0773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172" r="8480"/>
          <a:stretch/>
        </p:blipFill>
        <p:spPr>
          <a:xfrm>
            <a:off x="6240828" y="1"/>
            <a:ext cx="6095996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9209FE-A3B7-4327-BB1A-A2F205AEB9BE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B30AC1-987C-4DE1-98D3-907C2FD83C23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F0298-E855-431E-B366-B1AA93542CC4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39043B-AC00-4447-B295-F73B0661AB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C96F8-977E-4A45-B1FB-7A1F87A8C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t="34467"/>
          <a:stretch/>
        </p:blipFill>
        <p:spPr>
          <a:xfrm>
            <a:off x="6312666" y="1"/>
            <a:ext cx="587933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CB1EA-C6BA-4713-BB6E-A56A0B79E84D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87982C-9F77-46DF-8BC5-8BA5C72B1962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330231-D88B-46E7-964C-F40E0E6B1595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E16560F-F9E3-4C7F-B1A6-108B53855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2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14BC7-C6A3-4EEB-97E6-F836EF3CF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4941" b="12888"/>
          <a:stretch/>
        </p:blipFill>
        <p:spPr>
          <a:xfrm>
            <a:off x="6312666" y="0"/>
            <a:ext cx="5879334" cy="6916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108CE9-7FA1-45B0-8F03-B79F3A25BFF8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60EBAF-E56F-41EF-A169-03C070F3D3E5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FC2662-8B64-4E55-A663-3224BD07C5A0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DF9C8AA-2A3A-4BD5-B26D-03535D7DD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8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93B3365-717B-41FF-AA31-2B7B45176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14733"/>
          <a:stretch/>
        </p:blipFill>
        <p:spPr>
          <a:xfrm>
            <a:off x="6343652" y="1"/>
            <a:ext cx="5848348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A3FE1E-D269-4DB5-B716-798A3BF81717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7A8E87-972F-4991-8CEE-CE3C126126F2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C65F30-E450-4C33-B135-4C2D3AC29894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F2F7A9-3CA2-485F-8D1B-A68F5FBC92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5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1B5A63-8585-494B-8670-C30BF8911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0A8291-CF0B-4F45-BAC4-354859720A47}"/>
              </a:ext>
            </a:extLst>
          </p:cNvPr>
          <p:cNvSpPr txBox="1"/>
          <p:nvPr/>
        </p:nvSpPr>
        <p:spPr>
          <a:xfrm>
            <a:off x="6826252" y="1525626"/>
            <a:ext cx="47053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</a:rPr>
              <a:t>BROCKTON CITY HALL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School Street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Brockton, Massachusetts 02301</a:t>
            </a:r>
          </a:p>
          <a:p>
            <a:pPr algn="ctr">
              <a:spcBef>
                <a:spcPts val="24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508-580-7123</a:t>
            </a:r>
          </a:p>
          <a:p>
            <a:pPr algn="ctr">
              <a:spcBef>
                <a:spcPts val="24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brockton.ma.us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8D423F-42DA-4485-9B63-FDC030C18A9A}"/>
              </a:ext>
            </a:extLst>
          </p:cNvPr>
          <p:cNvCxnSpPr>
            <a:cxnSpLocks/>
          </p:cNvCxnSpPr>
          <p:nvPr/>
        </p:nvCxnSpPr>
        <p:spPr>
          <a:xfrm>
            <a:off x="6962775" y="1503102"/>
            <a:ext cx="44323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3D7C5A-D602-4230-B247-11D6BB10DAEE}"/>
              </a:ext>
            </a:extLst>
          </p:cNvPr>
          <p:cNvCxnSpPr>
            <a:cxnSpLocks/>
          </p:cNvCxnSpPr>
          <p:nvPr/>
        </p:nvCxnSpPr>
        <p:spPr>
          <a:xfrm>
            <a:off x="6962775" y="4595552"/>
            <a:ext cx="44323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FAD71-7B46-4865-B11C-D08346ECB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4824879"/>
            <a:ext cx="2381250" cy="1504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533C9A-0F63-48C0-BEE2-788DA88C957D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048298-F431-4C3A-AA60-A2789A0BEFC7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D5ADE5-526F-4959-B6AA-22383665FA68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136855-5B89-478D-B74B-9412A5DA6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5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822D9-753A-429A-883C-575E7ACD5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44" r="13890" b="-1"/>
          <a:stretch/>
        </p:blipFill>
        <p:spPr>
          <a:xfrm>
            <a:off x="6286500" y="-133349"/>
            <a:ext cx="5905500" cy="6991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C31D3-DA67-4321-91C6-EC79BA5D101B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8027DB-6E75-4570-B3D8-8B920F9F72DB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1C3BAD-3F4B-4A00-BE50-7195053E8489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5CFC89-2C08-4DDD-8E6D-6E6BFEEB6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3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822D9-753A-429A-883C-575E7ACD5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" b="5121"/>
          <a:stretch/>
        </p:blipFill>
        <p:spPr>
          <a:xfrm>
            <a:off x="6574176" y="0"/>
            <a:ext cx="561782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B11504-1C58-45E5-9553-1C1690E7C692}"/>
              </a:ext>
            </a:extLst>
          </p:cNvPr>
          <p:cNvSpPr txBox="1"/>
          <p:nvPr/>
        </p:nvSpPr>
        <p:spPr>
          <a:xfrm>
            <a:off x="1602063" y="6347952"/>
            <a:ext cx="323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Robert F. Sullivan, Mayor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4C7597-8C63-45B5-98D3-FE81B2D8E800}"/>
              </a:ext>
            </a:extLst>
          </p:cNvPr>
          <p:cNvCxnSpPr/>
          <p:nvPr/>
        </p:nvCxnSpPr>
        <p:spPr>
          <a:xfrm>
            <a:off x="271172" y="6252702"/>
            <a:ext cx="55771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1917EA-6FBA-4FEC-B62A-BCA064D57433}"/>
              </a:ext>
            </a:extLst>
          </p:cNvPr>
          <p:cNvCxnSpPr/>
          <p:nvPr/>
        </p:nvCxnSpPr>
        <p:spPr>
          <a:xfrm>
            <a:off x="3102445" y="184536"/>
            <a:ext cx="0" cy="56620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B0BA015-5FD1-494E-A8F1-FD659603B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220787"/>
              </p:ext>
            </p:extLst>
          </p:nvPr>
        </p:nvGraphicFramePr>
        <p:xfrm>
          <a:off x="271172" y="197622"/>
          <a:ext cx="6208641" cy="6020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867">
                  <a:extLst>
                    <a:ext uri="{9D8B030D-6E8A-4147-A177-3AD203B41FA5}">
                      <a16:colId xmlns:a16="http://schemas.microsoft.com/office/drawing/2014/main" val="3446144966"/>
                    </a:ext>
                  </a:extLst>
                </a:gridCol>
                <a:gridCol w="3152774">
                  <a:extLst>
                    <a:ext uri="{9D8B030D-6E8A-4147-A177-3AD203B41FA5}">
                      <a16:colId xmlns:a16="http://schemas.microsoft.com/office/drawing/2014/main" val="3962471386"/>
                    </a:ext>
                  </a:extLst>
                </a:gridCol>
              </a:tblGrid>
              <a:tr h="60205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GROUND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Deputy Collector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Tax Office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 FLOOR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Solicitor’s Office</a:t>
                      </a:r>
                    </a:p>
                    <a:p>
                      <a:pPr marL="17145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Elections Commission</a:t>
                      </a:r>
                    </a:p>
                    <a:p>
                      <a:pPr marL="171450" indent="0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Mayor’s Office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 FLOOR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Auditing/Payroll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Chambers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Council Committee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G.A.R. Room</a:t>
                      </a:r>
                    </a:p>
                    <a:p>
                      <a:pPr marL="231775" lvl="1" indent="-60325" algn="l" defTabSz="914400" rtl="0" eaLnBrk="1" latinLnBrk="0" hangingPunct="1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Procurement</a:t>
                      </a:r>
                    </a:p>
                    <a:p>
                      <a:pPr marL="231775" marR="0" lvl="1" indent="-60325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Treasurer’s Office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THIRD FLOOR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Assessor’s Office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City Clerk</a:t>
                      </a: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DPW Engineering Department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Resources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Licensing Commission </a:t>
                      </a:r>
                    </a:p>
                    <a:p>
                      <a:pPr marL="22860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Parking Authority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>
                        <a:lnSpc>
                          <a:spcPts val="248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Weights and Measures</a:t>
                      </a:r>
                    </a:p>
                    <a:p>
                      <a:pPr marL="231775" marR="0" lvl="1" indent="-231775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SHAWS CENTER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br>
                        <a:rPr lang="en-US" sz="1800" b="1" kern="1200" dirty="0">
                          <a:solidFill>
                            <a:schemeClr val="bg1"/>
                          </a:solidFill>
                          <a:latin typeface="Albertus Extra Bold" panose="020E0802040304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Board of Health </a:t>
                      </a: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Building Department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MONTAUK ROAD </a:t>
                      </a: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lang="en-US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Public Works</a:t>
                      </a:r>
                    </a:p>
                    <a:p>
                      <a:pPr marL="231775" marR="0" lvl="1" indent="-17145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 SCHOOL STREET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1775" marR="0" lvl="1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Planning Department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ts val="2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b="1" kern="12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New / temporary locations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051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39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24073</TotalTime>
  <Words>1017</Words>
  <Application>Microsoft Office PowerPoint</Application>
  <PresentationFormat>Widescreen</PresentationFormat>
  <Paragraphs>359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Albertus Extra Bold</vt:lpstr>
      <vt:lpstr>Arial</vt:lpstr>
      <vt:lpstr>Calibri</vt:lpstr>
      <vt:lpstr>Franklin Gothic Demi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Plouffe</dc:creator>
  <cp:lastModifiedBy>McCormack, Suzanne</cp:lastModifiedBy>
  <cp:revision>78</cp:revision>
  <dcterms:created xsi:type="dcterms:W3CDTF">2023-03-30T20:06:32Z</dcterms:created>
  <dcterms:modified xsi:type="dcterms:W3CDTF">2025-05-09T14:13:21Z</dcterms:modified>
</cp:coreProperties>
</file>