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61" r:id="rId5"/>
    <p:sldId id="262" r:id="rId6"/>
    <p:sldId id="265" r:id="rId7"/>
    <p:sldId id="266" r:id="rId8"/>
    <p:sldId id="267" r:id="rId9"/>
    <p:sldId id="263" r:id="rId10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6470" autoAdjust="0"/>
  </p:normalViewPr>
  <p:slideViewPr>
    <p:cSldViewPr showGuides="1">
      <p:cViewPr varScale="1">
        <p:scale>
          <a:sx n="56" d="100"/>
          <a:sy n="56" d="100"/>
        </p:scale>
        <p:origin x="420" y="6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1C6AD9-3D90-48B8-B9DF-CE5EF5172899}" type="datetime1">
              <a:rPr lang="es-ES" smtClean="0"/>
              <a:t>05/07/2022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B0FE1DF-2A08-4851-B447-C114E8B669E3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es-ES" noProof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74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79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20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74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728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90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791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1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B52B8F80-D469-4128-8638-8EBD84B1CA3A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86DCF8-7DFE-4ED0-9B25-01C22FED4315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FA4378-5446-462F-918D-2A420CB62E35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1F1C4-10DA-44B8-B7FF-B9D287497B73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F72B3-6E87-44EE-935B-CD702F8C3679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32B298-5BB1-4AC8-AFAF-5171B5C88FE0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7002D2-128E-4531-8EA2-5C6F5B9E6DF4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7DDDEF-6F8A-456F-9D42-13C517699B3C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F9D7EC-DDB0-4C9B-965D-B8B26FF01E35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8EA918-B2E4-4E64-9116-EC75744E3363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www.publicacionesinvestiga.com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74CE45D0-0B03-4233-9DCD-823C1E696806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ckydigest.com/digital-marketing/digital-ads/google-adwords-adwords-certificatio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geldelsoto.es/4-pasos-importantes-para-crear-una-lista-de-palabras-clave-efectiva-en-google-adword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sademarketing.com/2018/07/la-publicidad-display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svin.wordpress.com/2016/09/13/6-aplicaciones-moviles-para-tomar-anotaciones-en-clase-articulo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gital.com/en/blog/how-to-build-an-email-list-from-your-youtube-subscriber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hopify.com/blog/guia-de-google-ads-13-tipos-de-campanas-y-que-esperar-de-ella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google-ads/answer/2567043?hl=es-419" TargetMode="External"/><Relationship Id="rId4" Type="http://schemas.openxmlformats.org/officeDocument/2006/relationships/hyperlink" Target="https://support.google.com/google-ads/answer/2454022?hl=es-419#:~:text=Estas%20posiciones%20se%20denominan%20anuncios,la%20tienda%20y%20otros%20dat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214092" y="1028234"/>
            <a:ext cx="6552728" cy="2514601"/>
          </a:xfrm>
        </p:spPr>
        <p:txBody>
          <a:bodyPr rtlCol="0"/>
          <a:lstStyle/>
          <a:p>
            <a:pPr rtl="0"/>
            <a:r>
              <a:rPr lang="es-PE" dirty="0"/>
              <a:t>GOOGLE ADWORDS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4438228" y="3789040"/>
            <a:ext cx="5029201" cy="1397000"/>
          </a:xfrm>
        </p:spPr>
        <p:txBody>
          <a:bodyPr rtlCol="0"/>
          <a:lstStyle/>
          <a:p>
            <a:pPr rtl="0"/>
            <a:r>
              <a:rPr lang="es-ES" dirty="0"/>
              <a:t>Tipos de campaña</a:t>
            </a:r>
          </a:p>
          <a:p>
            <a:pPr rtl="0"/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8D756A-88F8-31DC-8AB7-B0104BCD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EE7EAC7-5D26-781A-FEA6-B1966D35C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50" y="241067"/>
            <a:ext cx="1474442" cy="93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PE" dirty="0"/>
              <a:t>INTRODUCCION A GOOGLE ADWORDS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Google AdWords es la publicidad en el buscador de Google. </a:t>
            </a:r>
          </a:p>
          <a:p>
            <a:pPr algn="just" rtl="0"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buscador de Google es la herramienta de búsqueda en Internet más usada en el mundo.</a:t>
            </a:r>
          </a:p>
          <a:p>
            <a:pPr marL="45720" indent="0" rtl="0">
              <a:buNone/>
            </a:pPr>
            <a:endParaRPr lang="es-ES" dirty="0"/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A83D8E3-25AB-2420-B178-070CD9C336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74132" y="3305644"/>
            <a:ext cx="4320480" cy="2992851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49FB35-B139-7DB3-C018-750EBB70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1.1. TIPOS DE CAMPAÑA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rtl="0">
              <a:lnSpc>
                <a:spcPct val="16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Los tipos de campaña de publicidad que se utilizan en Google AdWords son: </a:t>
            </a:r>
          </a:p>
          <a:p>
            <a:pPr marL="45720" indent="0" rtl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● búsqueda </a:t>
            </a:r>
          </a:p>
          <a:p>
            <a:pPr marL="45720" indent="0" rtl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●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 rtl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● aplicaciones móviles </a:t>
            </a:r>
          </a:p>
          <a:p>
            <a:pPr marL="45720" indent="0" rtl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● video </a:t>
            </a:r>
          </a:p>
          <a:p>
            <a:pPr marL="45720" indent="0" rtl="0">
              <a:lnSpc>
                <a:spcPct val="15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● shopping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E674A9-75A9-9B52-1021-E0BBD3D37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BÚSQUEDA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Las campañas de publicidad en búsqueda son las más utilizadas en Google por los anunciantes.</a:t>
            </a:r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7FB3124-0B26-453E-AA92-916EE6C1F4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18148" y="3068960"/>
            <a:ext cx="5256584" cy="2734816"/>
          </a:xfrm>
          <a:prstGeom prst="rect">
            <a:avLst/>
          </a:prstGeom>
        </p:spPr>
      </p:pic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2C6E2E-74A3-F4F8-CBF8-11D593D6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DISPLAY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es-MX" dirty="0"/>
              <a:t>Las campañas de publicidad en </a:t>
            </a:r>
            <a:r>
              <a:rPr lang="es-MX" dirty="0" err="1"/>
              <a:t>Display</a:t>
            </a:r>
            <a:r>
              <a:rPr lang="es-MX" dirty="0"/>
              <a:t> son anuncios de texto o imagen que le aparecen al usuario cuando está interaccionando con Google y/o con sus </a:t>
            </a:r>
            <a:r>
              <a:rPr lang="es-MX" dirty="0" err="1"/>
              <a:t>partners</a:t>
            </a:r>
            <a:r>
              <a:rPr lang="es-MX" dirty="0"/>
              <a:t> de búsqueda asociados.</a:t>
            </a:r>
          </a:p>
          <a:p>
            <a:pPr algn="just" rtl="0">
              <a:lnSpc>
                <a:spcPct val="150000"/>
              </a:lnSpc>
            </a:pPr>
            <a:r>
              <a:rPr lang="es-MX" dirty="0"/>
              <a:t> El tipo de usuario será establecido por nosotros según nuestros objetivos.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EE227F-1805-4FF6-E40B-7004372DFD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86300" y="4178994"/>
            <a:ext cx="3988668" cy="2669339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AF077A-8A8B-EE15-52D7-005C0A82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APLICACIONES MÓVILES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es-MX" dirty="0"/>
              <a:t>Son campañas de publicidad destinadas a la descarga de una aplicación móvil o a la interacción con ella una vez descargada. </a:t>
            </a:r>
          </a:p>
          <a:p>
            <a:pPr algn="just" rtl="0">
              <a:lnSpc>
                <a:spcPct val="150000"/>
              </a:lnSpc>
            </a:pPr>
            <a:r>
              <a:rPr lang="es-MX" dirty="0"/>
              <a:t>Su plataforma es Google Play en los sistemas Android, aunque también está abierto cierta itinerancia con Apple Store</a:t>
            </a:r>
            <a:endParaRPr lang="es-ES" dirty="0"/>
          </a:p>
        </p:txBody>
      </p:sp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B9C42748-9EC4-BE48-74E1-8186D9162A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46140" y="4149080"/>
            <a:ext cx="5112568" cy="2520280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380E11-6E23-DA36-454D-6CAF66A8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233208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VIDEO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es-MX" dirty="0"/>
              <a:t>Anuncios especiales para la red YouTube, pueden ser de búsqueda o </a:t>
            </a:r>
            <a:r>
              <a:rPr lang="es-MX" dirty="0" err="1"/>
              <a:t>Display</a:t>
            </a:r>
            <a:r>
              <a:rPr lang="es-MX" dirty="0"/>
              <a:t>, pero los catalogamos así pues se manejan de diferente forma.</a:t>
            </a:r>
            <a:endParaRPr lang="es-ES" dirty="0"/>
          </a:p>
        </p:txBody>
      </p:sp>
      <p:pic>
        <p:nvPicPr>
          <p:cNvPr id="5" name="Imagen 4" descr="Interfaz de usuario gráfica, Aplicación, Sitio web&#10;&#10;Descripción generada automáticamente">
            <a:extLst>
              <a:ext uri="{FF2B5EF4-FFF2-40B4-BE49-F238E27FC236}">
                <a16:creationId xmlns:a16="http://schemas.microsoft.com/office/drawing/2014/main" id="{42A23766-63A1-DCC2-5EF8-2F07769F54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854052" y="3414882"/>
            <a:ext cx="6094413" cy="3094856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54A996-827E-22D0-F28D-0A337046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4461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SHOPPING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 rtl="0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Google permite la subida de tu anuncio mediante fichas de productos con información limitada, estandarizada, visual y bien estructurada. </a:t>
            </a:r>
          </a:p>
          <a:p>
            <a:pPr algn="just" rtl="0"/>
            <a:r>
              <a:rPr lang="es-MX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MX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anuncios de Shopping muestran a los usuarios una foto del producto, además de un título, el precio, el nombre de la tienda y otros datos.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18660C4C-7554-D8E9-0E7D-DA95746CA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6140" y="3645024"/>
            <a:ext cx="5931024" cy="3410339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61124A-256B-4DFB-8691-18DB9E81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421063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3200" dirty="0"/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57908" y="1844824"/>
            <a:ext cx="8686801" cy="4191000"/>
          </a:xfrm>
        </p:spPr>
        <p:txBody>
          <a:bodyPr rtlCol="0">
            <a:normAutofit/>
          </a:bodyPr>
          <a:lstStyle/>
          <a:p>
            <a:pPr marL="45720" indent="0">
              <a:buNone/>
            </a:pPr>
            <a:r>
              <a:rPr lang="es-MX" dirty="0">
                <a:solidFill>
                  <a:srgbClr val="2123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Calviño, F. (8 12 de octubre de 2022). </a:t>
            </a:r>
            <a:r>
              <a:rPr lang="es-MX" i="1" dirty="0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Guía de Google </a:t>
            </a:r>
            <a:r>
              <a:rPr lang="es-MX" i="1" dirty="0" err="1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es-MX" i="1" dirty="0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MX" i="1" dirty="0" err="1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Adwords</a:t>
            </a:r>
            <a:r>
              <a:rPr lang="es-MX" i="1" dirty="0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 13 campañas para conseguir más tráfico web</a:t>
            </a:r>
            <a:r>
              <a:rPr lang="es-MX" b="1" i="1" dirty="0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dirty="0">
                <a:solidFill>
                  <a:srgbClr val="2123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https://es.shopify.com/blog/guia-de-google-ads-13-tipos-de-campanas-y-que-esperar-de-ellas</a:t>
            </a:r>
            <a:endParaRPr lang="es-MX" dirty="0">
              <a:solidFill>
                <a:srgbClr val="2123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GOOGLE.</a:t>
            </a:r>
            <a:r>
              <a:rPr lang="es-MX" b="0" i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0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Acerca de las campañas y los anuncios de Shopping. </a:t>
            </a:r>
            <a:r>
              <a:rPr lang="es-MX" b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https://support.google.com/google-ads/answer/2454022?hl=es-419#:~:text=Estas%20posiciones%20se%20denominan%20anuncios,la%20tienda%20y%20otros%20datos</a:t>
            </a:r>
            <a:endParaRPr lang="es-MX" b="0" dirty="0">
              <a:solidFill>
                <a:srgbClr val="1F1F1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GOOGLE. </a:t>
            </a:r>
            <a:r>
              <a:rPr lang="es-MX" b="0" i="1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Elija el tipo de campaña adecuado. </a:t>
            </a:r>
            <a:r>
              <a:rPr lang="es-MX" b="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https://support.google.com/google-ads/answer/2567043?hl=es-419</a:t>
            </a:r>
            <a:endParaRPr lang="es-MX" b="0" dirty="0">
              <a:solidFill>
                <a:srgbClr val="1F1F1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b="1" dirty="0">
              <a:solidFill>
                <a:srgbClr val="21232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b="0" i="1" dirty="0"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A8A9D8-4744-EB3C-F588-AA654375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www.publicacionesinvestiga.com</a:t>
            </a:r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ción de la estrategia de la empresa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61418037_TF03460663_Win32" id="{29725727-951B-4B73-A43F-E91DF578AA81}" vid="{370C0D1F-0089-4951-A1CF-9981BE4F2D0D}"/>
    </a:ext>
  </a:extLst>
</a:theme>
</file>

<file path=ppt/theme/theme2.xml><?xml version="1.0" encoding="utf-8"?>
<a:theme xmlns:a="http://schemas.openxmlformats.org/drawingml/2006/main" name="Tema de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tf03460663_win32</Template>
  <TotalTime>125</TotalTime>
  <Words>427</Words>
  <Application>Microsoft Office PowerPoint</Application>
  <PresentationFormat>Personalizado</PresentationFormat>
  <Paragraphs>47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Palatino Linotype</vt:lpstr>
      <vt:lpstr>Times New Roman</vt:lpstr>
      <vt:lpstr>Presentación de la estrategia de la empresa</vt:lpstr>
      <vt:lpstr>GOOGLE ADWORDS</vt:lpstr>
      <vt:lpstr>INTRODUCCION A GOOGLE ADWORDS</vt:lpstr>
      <vt:lpstr>1.1. TIPOS DE CAMPAÑA</vt:lpstr>
      <vt:lpstr>BÚSQUEDA</vt:lpstr>
      <vt:lpstr>DISPLAY</vt:lpstr>
      <vt:lpstr>APLICACIONES MÓVILES</vt:lpstr>
      <vt:lpstr>VIDEO</vt:lpstr>
      <vt:lpstr>SHOPPING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ADWORDS</dc:title>
  <dc:creator>Emperatriz Syma Cornejo Tueros</dc:creator>
  <cp:lastModifiedBy>Emperatriz Syma Cornejo Tueros</cp:lastModifiedBy>
  <cp:revision>8</cp:revision>
  <dcterms:created xsi:type="dcterms:W3CDTF">2022-06-27T16:53:04Z</dcterms:created>
  <dcterms:modified xsi:type="dcterms:W3CDTF">2022-07-05T17:48:08Z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