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2F14D-BB16-68BF-F060-75709EF81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2328B7-D38E-2AA8-5649-77AF782EC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23BE9D-586C-42C5-BA32-F53EFD008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009497-9D35-3AF8-5603-675B9CA5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AA7913-0394-C7E2-F0A9-5D86E9428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486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7AD60-9AD7-23C6-B9AE-85E26B260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12ED1C-7151-0348-DDB3-445AF6AE1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2D1F16-D349-A4AE-4127-C86B6A7B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BE99D3-B4C9-73E5-3BDD-E097AB2E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D69600-F72C-DAED-5313-B73F8E31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66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2BEBB9-0A99-7035-EC7E-B1783CD664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BD697F-4A7E-88BD-AD60-5F44785AE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446A90-4357-394F-875F-C601F79F7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AA33B4-C00B-CEDF-3BD3-A0755C0B5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EC8004-D023-AA7A-C8B3-9A71683D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221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0CC64-B227-42DE-E756-74D3A8170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C1F37A-7C72-F198-D120-3C3529509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DD4489-B5D0-7B93-9CA7-B792C7F4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D3341A-5EAF-6209-ADF5-501FE664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6F5414-4A60-E3CA-3B6E-71C75C0E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7972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40596-9E45-D09A-FED9-41908DC1F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0D779F-4E2F-722E-CD84-F6D034124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8775AB-E9E0-7685-5762-8E96FC722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7ED9EF-D8E5-5F3E-8762-90981701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68F888-EF35-6122-76ED-D9D61261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535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5CEAF-6A9C-5FE5-D745-11011D218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8621BE-12A0-8495-1E41-B40243E13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4F2126-2394-25A0-8B16-4A2A7C0C8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1489A3-A03D-D5DE-50DD-3F79A476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AD6A0B-CE51-D0D1-F8E6-F107FB0E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704A4A-60E6-57C9-16BE-F6844078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984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70A98-22A3-49CD-D732-5BF2DE1EC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5453F3-8D6B-B86B-9D81-659D4684D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CFAE1-CBBF-76F6-5B48-BB2D95200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971C6B-69F5-E48D-75DE-37DF7C9C5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DE1DD7-73B2-21BA-5CBE-1CD6C87E0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AA6DD4-3804-8C96-1AB1-5DFDC43C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DD171AF-0911-BCE4-883A-1D98AF2A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F8507EF-9D46-A08B-7E67-D3C74981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9235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7A6DC-FC44-1C5D-D1D5-4C7752807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280306-7427-CB15-C7DA-A053C885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2D2943-F4EB-28A1-9ABB-811B4D49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1A17AC-3450-63AA-AEB8-7D37E0BA0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138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798C4EA-6208-C2FE-6C22-06C5B9E3D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9BF093A-88BA-0745-4D81-072505E1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76DFF9-C1C2-49E5-5245-60212890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3741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9CA6FF-39DB-5CC6-2A7E-CFC0786E1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4F9DC7-61DF-F873-CABC-924591781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A6BE4B-859A-9267-5866-EFB256C73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C7B963-D6A3-36B1-6F86-4EAC9C637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68E2F6-0DEB-7EF9-2F5C-D165B396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4BDFCE-7E0C-37C4-593F-83D2B5C26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5338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67E3D-6974-1C6A-B096-35DA3C59D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EA229F-8478-D8C7-985F-298B906BC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5B34CC-E44A-9A58-6DF2-37C8AEA2A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30568E-7210-46FC-5711-4EC36425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548739-06E7-4F92-6BE5-CE068212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BF4DE7-4072-9012-E42A-B98A8E91B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604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CC630F-D39C-B545-945E-36487198F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DB1B8C-64DF-093E-C865-FB605E465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724369-E362-01C9-68F5-03E760081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310E-E1A2-4FB1-A480-5AE62305C2DD}" type="datetimeFigureOut">
              <a:rPr lang="es-PE" smtClean="0"/>
              <a:t>29/07/2022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E7FB5D-E09C-6CB7-5303-AE25EF159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91273F-79F6-8AAC-70AF-FB9CB250B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2454E-9088-44CD-8DCD-0201EE7B92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00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DA13C4-0A70-5AAF-E09B-96994A9CD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5973" y="3189753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s-MX" sz="4800" dirty="0">
                <a:latin typeface="Impact" panose="020B0806030902050204" pitchFamily="34" charset="0"/>
              </a:rPr>
              <a:t>Proceso de selección de una prueba estadística. </a:t>
            </a:r>
            <a:endParaRPr lang="es-PE" sz="16600" dirty="0">
              <a:solidFill>
                <a:srgbClr val="080808"/>
              </a:solidFill>
              <a:latin typeface="Impact" panose="020B080603090205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2232DF-9AE2-EC44-4A7C-FB03B8265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340" y="905842"/>
            <a:ext cx="1863851" cy="132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62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2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284603EB-8AB6-EE32-D699-BB69C0304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66" y="643467"/>
            <a:ext cx="8603963" cy="5571065"/>
          </a:xfrm>
          <a:prstGeom prst="rect">
            <a:avLst/>
          </a:prstGeom>
          <a:ln>
            <a:noFill/>
          </a:ln>
        </p:spPr>
      </p:pic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BAC1E5-2688-5983-9FD0-C46F0D017519}"/>
              </a:ext>
            </a:extLst>
          </p:cNvPr>
          <p:cNvSpPr txBox="1"/>
          <p:nvPr/>
        </p:nvSpPr>
        <p:spPr>
          <a:xfrm>
            <a:off x="6703766" y="6524345"/>
            <a:ext cx="407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WWW.PUBLICACIONESINVESTIGA.COM</a:t>
            </a:r>
          </a:p>
        </p:txBody>
      </p:sp>
    </p:spTree>
    <p:extLst>
      <p:ext uri="{BB962C8B-B14F-4D97-AF65-F5344CB8AC3E}">
        <p14:creationId xmlns:p14="http://schemas.microsoft.com/office/powerpoint/2010/main" val="106626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Tema de Office</vt:lpstr>
      <vt:lpstr>Proceso de selección de una prueba estadística.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selección de una prueba estadística. </dc:title>
  <dc:creator>Emperatriz Syma Cornejo Tueros</dc:creator>
  <cp:lastModifiedBy>Emperatriz Syma Cornejo Tueros</cp:lastModifiedBy>
  <cp:revision>1</cp:revision>
  <dcterms:created xsi:type="dcterms:W3CDTF">2022-07-29T22:49:33Z</dcterms:created>
  <dcterms:modified xsi:type="dcterms:W3CDTF">2022-07-29T22:58:47Z</dcterms:modified>
</cp:coreProperties>
</file>