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theme/themeOverride1.xml" ContentType="application/vnd.openxmlformats-officedocument.themeOverrid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theme/themeOverride2.xml" ContentType="application/vnd.openxmlformats-officedocument.themeOverrid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heme/themeOverride3.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2.xml" ContentType="application/vnd.openxmlformats-officedocument.drawingml.chart+xml"/>
  <Override PartName="/ppt/notesSlides/notesSlide4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1" r:id="rId1"/>
    <p:sldMasterId id="2147483708" r:id="rId2"/>
    <p:sldMasterId id="2147483721" r:id="rId3"/>
    <p:sldMasterId id="2147483857" r:id="rId4"/>
    <p:sldMasterId id="2147483869" r:id="rId5"/>
    <p:sldMasterId id="2147483881" r:id="rId6"/>
    <p:sldMasterId id="2147483893" r:id="rId7"/>
    <p:sldMasterId id="2147483906" r:id="rId8"/>
    <p:sldMasterId id="2147483918" r:id="rId9"/>
    <p:sldMasterId id="2147483930" r:id="rId10"/>
  </p:sldMasterIdLst>
  <p:notesMasterIdLst>
    <p:notesMasterId r:id="rId100"/>
  </p:notesMasterIdLst>
  <p:sldIdLst>
    <p:sldId id="468" r:id="rId11"/>
    <p:sldId id="482" r:id="rId12"/>
    <p:sldId id="453" r:id="rId13"/>
    <p:sldId id="323" r:id="rId14"/>
    <p:sldId id="449" r:id="rId15"/>
    <p:sldId id="495" r:id="rId16"/>
    <p:sldId id="469" r:id="rId17"/>
    <p:sldId id="470" r:id="rId18"/>
    <p:sldId id="415" r:id="rId19"/>
    <p:sldId id="385" r:id="rId20"/>
    <p:sldId id="496" r:id="rId21"/>
    <p:sldId id="416" r:id="rId22"/>
    <p:sldId id="448" r:id="rId23"/>
    <p:sldId id="351" r:id="rId24"/>
    <p:sldId id="350" r:id="rId25"/>
    <p:sldId id="352" r:id="rId26"/>
    <p:sldId id="353" r:id="rId27"/>
    <p:sldId id="499" r:id="rId28"/>
    <p:sldId id="475" r:id="rId29"/>
    <p:sldId id="460" r:id="rId30"/>
    <p:sldId id="417" r:id="rId31"/>
    <p:sldId id="418" r:id="rId32"/>
    <p:sldId id="419" r:id="rId33"/>
    <p:sldId id="420" r:id="rId34"/>
    <p:sldId id="421" r:id="rId35"/>
    <p:sldId id="422" r:id="rId36"/>
    <p:sldId id="423" r:id="rId37"/>
    <p:sldId id="424" r:id="rId38"/>
    <p:sldId id="413" r:id="rId39"/>
    <p:sldId id="497" r:id="rId40"/>
    <p:sldId id="425" r:id="rId41"/>
    <p:sldId id="471" r:id="rId42"/>
    <p:sldId id="376" r:id="rId43"/>
    <p:sldId id="377" r:id="rId44"/>
    <p:sldId id="500" r:id="rId45"/>
    <p:sldId id="505" r:id="rId46"/>
    <p:sldId id="498" r:id="rId47"/>
    <p:sldId id="501" r:id="rId48"/>
    <p:sldId id="502" r:id="rId49"/>
    <p:sldId id="472" r:id="rId50"/>
    <p:sldId id="427" r:id="rId51"/>
    <p:sldId id="395" r:id="rId52"/>
    <p:sldId id="396" r:id="rId53"/>
    <p:sldId id="474" r:id="rId54"/>
    <p:sldId id="384" r:id="rId55"/>
    <p:sldId id="503" r:id="rId56"/>
    <p:sldId id="382" r:id="rId57"/>
    <p:sldId id="504" r:id="rId58"/>
    <p:sldId id="506" r:id="rId59"/>
    <p:sldId id="507" r:id="rId60"/>
    <p:sldId id="508" r:id="rId61"/>
    <p:sldId id="509" r:id="rId62"/>
    <p:sldId id="510" r:id="rId63"/>
    <p:sldId id="511" r:id="rId64"/>
    <p:sldId id="512" r:id="rId65"/>
    <p:sldId id="513" r:id="rId66"/>
    <p:sldId id="514" r:id="rId67"/>
    <p:sldId id="515" r:id="rId68"/>
    <p:sldId id="516" r:id="rId69"/>
    <p:sldId id="517" r:id="rId70"/>
    <p:sldId id="518" r:id="rId71"/>
    <p:sldId id="519" r:id="rId72"/>
    <p:sldId id="520" r:id="rId73"/>
    <p:sldId id="521" r:id="rId74"/>
    <p:sldId id="522" r:id="rId75"/>
    <p:sldId id="523" r:id="rId76"/>
    <p:sldId id="524" r:id="rId77"/>
    <p:sldId id="525" r:id="rId78"/>
    <p:sldId id="526" r:id="rId79"/>
    <p:sldId id="527" r:id="rId80"/>
    <p:sldId id="528" r:id="rId81"/>
    <p:sldId id="529" r:id="rId82"/>
    <p:sldId id="530" r:id="rId83"/>
    <p:sldId id="531" r:id="rId84"/>
    <p:sldId id="532" r:id="rId85"/>
    <p:sldId id="533" r:id="rId86"/>
    <p:sldId id="534" r:id="rId87"/>
    <p:sldId id="535" r:id="rId88"/>
    <p:sldId id="536" r:id="rId89"/>
    <p:sldId id="537" r:id="rId90"/>
    <p:sldId id="538" r:id="rId91"/>
    <p:sldId id="539" r:id="rId92"/>
    <p:sldId id="540" r:id="rId93"/>
    <p:sldId id="541" r:id="rId94"/>
    <p:sldId id="542" r:id="rId95"/>
    <p:sldId id="543" r:id="rId96"/>
    <p:sldId id="544" r:id="rId97"/>
    <p:sldId id="545" r:id="rId98"/>
    <p:sldId id="546" r:id="rId9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DFD2ED"/>
    <a:srgbClr val="92D050"/>
    <a:srgbClr val="B07AC8"/>
    <a:srgbClr val="E8D0D0"/>
    <a:srgbClr val="C0504D"/>
    <a:srgbClr val="D7E4BD"/>
    <a:srgbClr val="95B3D7"/>
    <a:srgbClr val="DDE5F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8" autoAdjust="0"/>
    <p:restoredTop sz="93042" autoAdjust="0"/>
  </p:normalViewPr>
  <p:slideViewPr>
    <p:cSldViewPr>
      <p:cViewPr varScale="1">
        <p:scale>
          <a:sx n="64" d="100"/>
          <a:sy n="64" d="100"/>
        </p:scale>
        <p:origin x="1376" y="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slide" Target="slides/slide77.xml"/><Relationship Id="rId102"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slide" Target="slides/slide72.xml"/><Relationship Id="rId90" Type="http://schemas.openxmlformats.org/officeDocument/2006/relationships/slide" Target="slides/slide80.xml"/><Relationship Id="rId95" Type="http://schemas.openxmlformats.org/officeDocument/2006/relationships/slide" Target="slides/slide85.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100"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slide" Target="slides/slide83.xml"/><Relationship Id="rId98" Type="http://schemas.openxmlformats.org/officeDocument/2006/relationships/slide" Target="slides/slide8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103"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sebenson:Dropbox:CSF:Spring%202013:Roster%20-%20CSF%20-%20Spring%202013%20-%20BSBA%20-%2012%205%201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Kendall\My%20Documents\Dr.%20Friga\Charts%20and%20other%20docs\Attribute%20rankings%20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OVERALL!$D$92</c:f>
              <c:strCache>
                <c:ptCount val="1"/>
                <c:pt idx="0">
                  <c:v>Class</c:v>
                </c:pt>
              </c:strCache>
            </c:strRef>
          </c:tx>
          <c:spPr>
            <a:solidFill>
              <a:srgbClr val="C0504D"/>
            </a:solidFill>
          </c:spPr>
          <c:invertIfNegative val="0"/>
          <c:cat>
            <c:strRef>
              <c:f>OVERALL!$C$93:$C$108</c:f>
              <c:strCache>
                <c:ptCount val="16"/>
                <c:pt idx="0">
                  <c:v>INTP</c:v>
                </c:pt>
                <c:pt idx="1">
                  <c:v>INTJ</c:v>
                </c:pt>
                <c:pt idx="2">
                  <c:v>INFJ</c:v>
                </c:pt>
                <c:pt idx="3">
                  <c:v>INFP</c:v>
                </c:pt>
                <c:pt idx="4">
                  <c:v>ISTP</c:v>
                </c:pt>
                <c:pt idx="5">
                  <c:v>ISTJ</c:v>
                </c:pt>
                <c:pt idx="6">
                  <c:v>ISFJ</c:v>
                </c:pt>
                <c:pt idx="7">
                  <c:v>ISFP</c:v>
                </c:pt>
                <c:pt idx="8">
                  <c:v>ESTP</c:v>
                </c:pt>
                <c:pt idx="9">
                  <c:v>ESTJ</c:v>
                </c:pt>
                <c:pt idx="10">
                  <c:v>ESFJ</c:v>
                </c:pt>
                <c:pt idx="11">
                  <c:v>ESFP</c:v>
                </c:pt>
                <c:pt idx="12">
                  <c:v>ENTP</c:v>
                </c:pt>
                <c:pt idx="13">
                  <c:v>ENTJ</c:v>
                </c:pt>
                <c:pt idx="14">
                  <c:v>ENFJ</c:v>
                </c:pt>
                <c:pt idx="15">
                  <c:v>ENFP</c:v>
                </c:pt>
              </c:strCache>
            </c:strRef>
          </c:cat>
          <c:val>
            <c:numRef>
              <c:f>OVERALL!$D$93:$D$108</c:f>
              <c:numCache>
                <c:formatCode>0%</c:formatCode>
                <c:ptCount val="16"/>
                <c:pt idx="0">
                  <c:v>3.9603960396039598E-2</c:v>
                </c:pt>
                <c:pt idx="1">
                  <c:v>1.9801980198019799E-2</c:v>
                </c:pt>
                <c:pt idx="2">
                  <c:v>1.9801980198019799E-2</c:v>
                </c:pt>
                <c:pt idx="3">
                  <c:v>9.9009900990098994E-3</c:v>
                </c:pt>
                <c:pt idx="4">
                  <c:v>6.9306930693069299E-2</c:v>
                </c:pt>
                <c:pt idx="5">
                  <c:v>0.198019801980198</c:v>
                </c:pt>
                <c:pt idx="6">
                  <c:v>1.9801980198019799E-2</c:v>
                </c:pt>
                <c:pt idx="7">
                  <c:v>9.9009900990098994E-3</c:v>
                </c:pt>
                <c:pt idx="8">
                  <c:v>0.118811881188119</c:v>
                </c:pt>
                <c:pt idx="9">
                  <c:v>0.27722772277227697</c:v>
                </c:pt>
                <c:pt idx="10">
                  <c:v>6.9306930693069299E-2</c:v>
                </c:pt>
                <c:pt idx="11">
                  <c:v>4.95049504950495E-2</c:v>
                </c:pt>
                <c:pt idx="12">
                  <c:v>0</c:v>
                </c:pt>
                <c:pt idx="13">
                  <c:v>4.95049504950495E-2</c:v>
                </c:pt>
                <c:pt idx="14">
                  <c:v>2.9702970297029702E-2</c:v>
                </c:pt>
                <c:pt idx="15">
                  <c:v>1.9801980198019799E-2</c:v>
                </c:pt>
              </c:numCache>
            </c:numRef>
          </c:val>
          <c:extLst>
            <c:ext xmlns:c16="http://schemas.microsoft.com/office/drawing/2014/chart" uri="{C3380CC4-5D6E-409C-BE32-E72D297353CC}">
              <c16:uniqueId val="{00000000-464B-4C7F-B9ED-8A60A5E94BEE}"/>
            </c:ext>
          </c:extLst>
        </c:ser>
        <c:ser>
          <c:idx val="1"/>
          <c:order val="1"/>
          <c:tx>
            <c:strRef>
              <c:f>OVERALL!$E$92</c:f>
              <c:strCache>
                <c:ptCount val="1"/>
                <c:pt idx="0">
                  <c:v>Managers </c:v>
                </c:pt>
              </c:strCache>
            </c:strRef>
          </c:tx>
          <c:spPr>
            <a:solidFill>
              <a:srgbClr val="92D050">
                <a:alpha val="70000"/>
              </a:srgbClr>
            </a:solidFill>
          </c:spPr>
          <c:invertIfNegative val="0"/>
          <c:cat>
            <c:strRef>
              <c:f>OVERALL!$C$93:$C$108</c:f>
              <c:strCache>
                <c:ptCount val="16"/>
                <c:pt idx="0">
                  <c:v>INTP</c:v>
                </c:pt>
                <c:pt idx="1">
                  <c:v>INTJ</c:v>
                </c:pt>
                <c:pt idx="2">
                  <c:v>INFJ</c:v>
                </c:pt>
                <c:pt idx="3">
                  <c:v>INFP</c:v>
                </c:pt>
                <c:pt idx="4">
                  <c:v>ISTP</c:v>
                </c:pt>
                <c:pt idx="5">
                  <c:v>ISTJ</c:v>
                </c:pt>
                <c:pt idx="6">
                  <c:v>ISFJ</c:v>
                </c:pt>
                <c:pt idx="7">
                  <c:v>ISFP</c:v>
                </c:pt>
                <c:pt idx="8">
                  <c:v>ESTP</c:v>
                </c:pt>
                <c:pt idx="9">
                  <c:v>ESTJ</c:v>
                </c:pt>
                <c:pt idx="10">
                  <c:v>ESFJ</c:v>
                </c:pt>
                <c:pt idx="11">
                  <c:v>ESFP</c:v>
                </c:pt>
                <c:pt idx="12">
                  <c:v>ENTP</c:v>
                </c:pt>
                <c:pt idx="13">
                  <c:v>ENTJ</c:v>
                </c:pt>
                <c:pt idx="14">
                  <c:v>ENFJ</c:v>
                </c:pt>
                <c:pt idx="15">
                  <c:v>ENFP</c:v>
                </c:pt>
              </c:strCache>
            </c:strRef>
          </c:cat>
          <c:val>
            <c:numRef>
              <c:f>OVERALL!$E$93:$E$108</c:f>
              <c:numCache>
                <c:formatCode>0.00%</c:formatCode>
                <c:ptCount val="16"/>
                <c:pt idx="0">
                  <c:v>0.19400000000000001</c:v>
                </c:pt>
                <c:pt idx="1">
                  <c:v>5.3999999999999999E-2</c:v>
                </c:pt>
                <c:pt idx="2">
                  <c:v>2.5999999999999999E-2</c:v>
                </c:pt>
                <c:pt idx="3">
                  <c:v>8.2000000000000003E-2</c:v>
                </c:pt>
                <c:pt idx="4">
                  <c:v>3.5999999999999997E-2</c:v>
                </c:pt>
                <c:pt idx="5">
                  <c:v>1.7000000000000001E-2</c:v>
                </c:pt>
                <c:pt idx="6">
                  <c:v>2.7E-2</c:v>
                </c:pt>
                <c:pt idx="7">
                  <c:v>5.8000000000000003E-2</c:v>
                </c:pt>
                <c:pt idx="8">
                  <c:v>4.2999999999999997E-2</c:v>
                </c:pt>
                <c:pt idx="9">
                  <c:v>1.9E-2</c:v>
                </c:pt>
                <c:pt idx="10">
                  <c:v>4.2000000000000003E-2</c:v>
                </c:pt>
                <c:pt idx="11">
                  <c:v>5.8999999999999997E-2</c:v>
                </c:pt>
                <c:pt idx="12">
                  <c:v>0.16400000000000001</c:v>
                </c:pt>
                <c:pt idx="13">
                  <c:v>4.4999999999999998E-2</c:v>
                </c:pt>
                <c:pt idx="14">
                  <c:v>3.6999999999999998E-2</c:v>
                </c:pt>
                <c:pt idx="15">
                  <c:v>0.106</c:v>
                </c:pt>
              </c:numCache>
            </c:numRef>
          </c:val>
          <c:extLst>
            <c:ext xmlns:c16="http://schemas.microsoft.com/office/drawing/2014/chart" uri="{C3380CC4-5D6E-409C-BE32-E72D297353CC}">
              <c16:uniqueId val="{00000001-464B-4C7F-B9ED-8A60A5E94BEE}"/>
            </c:ext>
          </c:extLst>
        </c:ser>
        <c:ser>
          <c:idx val="2"/>
          <c:order val="2"/>
          <c:tx>
            <c:strRef>
              <c:f>OVERALL!$F$92</c:f>
              <c:strCache>
                <c:ptCount val="1"/>
                <c:pt idx="0">
                  <c:v>US Population</c:v>
                </c:pt>
              </c:strCache>
            </c:strRef>
          </c:tx>
          <c:spPr>
            <a:solidFill>
              <a:schemeClr val="tx2">
                <a:lumMod val="60000"/>
                <a:lumOff val="40000"/>
                <a:alpha val="80000"/>
              </a:schemeClr>
            </a:solidFill>
          </c:spPr>
          <c:invertIfNegative val="0"/>
          <c:cat>
            <c:strRef>
              <c:f>OVERALL!$C$93:$C$108</c:f>
              <c:strCache>
                <c:ptCount val="16"/>
                <c:pt idx="0">
                  <c:v>INTP</c:v>
                </c:pt>
                <c:pt idx="1">
                  <c:v>INTJ</c:v>
                </c:pt>
                <c:pt idx="2">
                  <c:v>INFJ</c:v>
                </c:pt>
                <c:pt idx="3">
                  <c:v>INFP</c:v>
                </c:pt>
                <c:pt idx="4">
                  <c:v>ISTP</c:v>
                </c:pt>
                <c:pt idx="5">
                  <c:v>ISTJ</c:v>
                </c:pt>
                <c:pt idx="6">
                  <c:v>ISFJ</c:v>
                </c:pt>
                <c:pt idx="7">
                  <c:v>ISFP</c:v>
                </c:pt>
                <c:pt idx="8">
                  <c:v>ESTP</c:v>
                </c:pt>
                <c:pt idx="9">
                  <c:v>ESTJ</c:v>
                </c:pt>
                <c:pt idx="10">
                  <c:v>ESFJ</c:v>
                </c:pt>
                <c:pt idx="11">
                  <c:v>ESFP</c:v>
                </c:pt>
                <c:pt idx="12">
                  <c:v>ENTP</c:v>
                </c:pt>
                <c:pt idx="13">
                  <c:v>ENTJ</c:v>
                </c:pt>
                <c:pt idx="14">
                  <c:v>ENFJ</c:v>
                </c:pt>
                <c:pt idx="15">
                  <c:v>ENFP</c:v>
                </c:pt>
              </c:strCache>
            </c:strRef>
          </c:cat>
          <c:val>
            <c:numRef>
              <c:f>OVERALL!$F$93:$F$108</c:f>
              <c:numCache>
                <c:formatCode>0.00%</c:formatCode>
                <c:ptCount val="16"/>
                <c:pt idx="0">
                  <c:v>0.11600000000000001</c:v>
                </c:pt>
                <c:pt idx="1">
                  <c:v>0.13800000000000001</c:v>
                </c:pt>
                <c:pt idx="2">
                  <c:v>1.4999999999999999E-2</c:v>
                </c:pt>
                <c:pt idx="3">
                  <c:v>2.1000000000000001E-2</c:v>
                </c:pt>
                <c:pt idx="4">
                  <c:v>5.3999999999999999E-2</c:v>
                </c:pt>
                <c:pt idx="5">
                  <c:v>8.7999999999999995E-2</c:v>
                </c:pt>
                <c:pt idx="6">
                  <c:v>4.2999999999999997E-2</c:v>
                </c:pt>
                <c:pt idx="7">
                  <c:v>3.3000000000000002E-2</c:v>
                </c:pt>
                <c:pt idx="8">
                  <c:v>3.3000000000000002E-2</c:v>
                </c:pt>
                <c:pt idx="9">
                  <c:v>8.5000000000000006E-2</c:v>
                </c:pt>
                <c:pt idx="10">
                  <c:v>8.1000000000000003E-2</c:v>
                </c:pt>
                <c:pt idx="11">
                  <c:v>3.2000000000000001E-2</c:v>
                </c:pt>
                <c:pt idx="12">
                  <c:v>8.6999999999999994E-2</c:v>
                </c:pt>
                <c:pt idx="13">
                  <c:v>0.123</c:v>
                </c:pt>
                <c:pt idx="14">
                  <c:v>2.4E-2</c:v>
                </c:pt>
                <c:pt idx="15">
                  <c:v>1.7999999999999999E-2</c:v>
                </c:pt>
              </c:numCache>
            </c:numRef>
          </c:val>
          <c:extLst>
            <c:ext xmlns:c16="http://schemas.microsoft.com/office/drawing/2014/chart" uri="{C3380CC4-5D6E-409C-BE32-E72D297353CC}">
              <c16:uniqueId val="{00000002-464B-4C7F-B9ED-8A60A5E94BEE}"/>
            </c:ext>
          </c:extLst>
        </c:ser>
        <c:dLbls>
          <c:showLegendKey val="0"/>
          <c:showVal val="0"/>
          <c:showCatName val="0"/>
          <c:showSerName val="0"/>
          <c:showPercent val="0"/>
          <c:showBubbleSize val="0"/>
        </c:dLbls>
        <c:gapWidth val="150"/>
        <c:axId val="208195584"/>
        <c:axId val="208197120"/>
      </c:barChart>
      <c:catAx>
        <c:axId val="208195584"/>
        <c:scaling>
          <c:orientation val="minMax"/>
        </c:scaling>
        <c:delete val="0"/>
        <c:axPos val="b"/>
        <c:numFmt formatCode="General" sourceLinked="0"/>
        <c:majorTickMark val="out"/>
        <c:minorTickMark val="none"/>
        <c:tickLblPos val="nextTo"/>
        <c:crossAx val="208197120"/>
        <c:crosses val="autoZero"/>
        <c:auto val="1"/>
        <c:lblAlgn val="ctr"/>
        <c:lblOffset val="100"/>
        <c:noMultiLvlLbl val="0"/>
      </c:catAx>
      <c:valAx>
        <c:axId val="208197120"/>
        <c:scaling>
          <c:orientation val="minMax"/>
        </c:scaling>
        <c:delete val="0"/>
        <c:axPos val="l"/>
        <c:majorGridlines/>
        <c:numFmt formatCode="0%" sourceLinked="1"/>
        <c:majorTickMark val="out"/>
        <c:minorTickMark val="none"/>
        <c:tickLblPos val="nextTo"/>
        <c:crossAx val="208195584"/>
        <c:crosses val="autoZero"/>
        <c:crossBetween val="between"/>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dirty="0" smtClean="0"/>
              <a:t>Recruiter Ranking of </a:t>
            </a:r>
            <a:r>
              <a:rPr lang="en-US" dirty="0"/>
              <a:t>Student and School </a:t>
            </a:r>
            <a:r>
              <a:rPr lang="en-US" dirty="0" smtClean="0"/>
              <a:t>Attributes</a:t>
            </a:r>
            <a:endParaRPr lang="en-US" dirty="0"/>
          </a:p>
        </c:rich>
      </c:tx>
      <c:layout/>
      <c:overlay val="0"/>
    </c:title>
    <c:autoTitleDeleted val="0"/>
    <c:plotArea>
      <c:layout/>
      <c:barChart>
        <c:barDir val="bar"/>
        <c:grouping val="clustered"/>
        <c:varyColors val="0"/>
        <c:ser>
          <c:idx val="0"/>
          <c:order val="0"/>
          <c:spPr>
            <a:solidFill>
              <a:schemeClr val="bg1">
                <a:lumMod val="50000"/>
              </a:schemeClr>
            </a:solidFill>
          </c:spPr>
          <c:invertIfNegative val="0"/>
          <c:dPt>
            <c:idx val="12"/>
            <c:invertIfNegative val="0"/>
            <c:bubble3D val="0"/>
            <c:spPr>
              <a:solidFill>
                <a:srgbClr val="FF0000"/>
              </a:solidFill>
            </c:spPr>
            <c:extLst>
              <c:ext xmlns:c16="http://schemas.microsoft.com/office/drawing/2014/chart" uri="{C3380CC4-5D6E-409C-BE32-E72D297353CC}">
                <c16:uniqueId val="{00000001-B080-41FF-9AA2-30B7A1CE6123}"/>
              </c:ext>
            </c:extLst>
          </c:dPt>
          <c:dPt>
            <c:idx val="13"/>
            <c:invertIfNegative val="0"/>
            <c:bubble3D val="0"/>
            <c:spPr>
              <a:solidFill>
                <a:srgbClr val="FF0000"/>
              </a:solidFill>
            </c:spPr>
            <c:extLst>
              <c:ext xmlns:c16="http://schemas.microsoft.com/office/drawing/2014/chart" uri="{C3380CC4-5D6E-409C-BE32-E72D297353CC}">
                <c16:uniqueId val="{00000003-B080-41FF-9AA2-30B7A1CE6123}"/>
              </c:ext>
            </c:extLst>
          </c:dPt>
          <c:dPt>
            <c:idx val="16"/>
            <c:invertIfNegative val="0"/>
            <c:bubble3D val="0"/>
            <c:spPr>
              <a:solidFill>
                <a:srgbClr val="FF0000"/>
              </a:solidFill>
            </c:spPr>
            <c:extLst>
              <c:ext xmlns:c16="http://schemas.microsoft.com/office/drawing/2014/chart" uri="{C3380CC4-5D6E-409C-BE32-E72D297353CC}">
                <c16:uniqueId val="{00000005-B080-41FF-9AA2-30B7A1CE6123}"/>
              </c:ext>
            </c:extLst>
          </c:dPt>
          <c:dPt>
            <c:idx val="18"/>
            <c:invertIfNegative val="0"/>
            <c:bubble3D val="0"/>
            <c:spPr>
              <a:solidFill>
                <a:srgbClr val="FF0000"/>
              </a:solidFill>
            </c:spPr>
            <c:extLst>
              <c:ext xmlns:c16="http://schemas.microsoft.com/office/drawing/2014/chart" uri="{C3380CC4-5D6E-409C-BE32-E72D297353CC}">
                <c16:uniqueId val="{00000007-B080-41FF-9AA2-30B7A1CE6123}"/>
              </c:ext>
            </c:extLst>
          </c:dPt>
          <c:dPt>
            <c:idx val="19"/>
            <c:invertIfNegative val="0"/>
            <c:bubble3D val="0"/>
            <c:spPr>
              <a:solidFill>
                <a:srgbClr val="FF0000"/>
              </a:solidFill>
            </c:spPr>
            <c:extLst>
              <c:ext xmlns:c16="http://schemas.microsoft.com/office/drawing/2014/chart" uri="{C3380CC4-5D6E-409C-BE32-E72D297353CC}">
                <c16:uniqueId val="{00000009-B080-41FF-9AA2-30B7A1CE6123}"/>
              </c:ext>
            </c:extLst>
          </c:dPt>
          <c:cat>
            <c:strRef>
              <c:f>Sheet2!$B$1:$B$20</c:f>
              <c:strCache>
                <c:ptCount val="20"/>
                <c:pt idx="0">
                  <c:v>Student's international knowledge and experience</c:v>
                </c:pt>
                <c:pt idx="1">
                  <c:v>Awareness of corporate-citizenship issues</c:v>
                </c:pt>
                <c:pt idx="2">
                  <c:v>Career Services Office</c:v>
                </c:pt>
                <c:pt idx="3">
                  <c:v>Faculty expertise</c:v>
                </c:pt>
                <c:pt idx="4">
                  <c:v>School chemistry</c:v>
                </c:pt>
                <c:pt idx="5">
                  <c:v>Overall value for the money invested in the recruiting effort</c:v>
                </c:pt>
                <c:pt idx="6">
                  <c:v>Content of the core curriculum</c:v>
                </c:pt>
                <c:pt idx="7">
                  <c:v>Student's average number of years of work experience</c:v>
                </c:pt>
                <c:pt idx="8">
                  <c:v>Student chemistry</c:v>
                </c:pt>
                <c:pt idx="9">
                  <c:v>Willingness of the school's students to relocate to the job location</c:v>
                </c:pt>
                <c:pt idx="10">
                  <c:v>Well-rounded</c:v>
                </c:pt>
                <c:pt idx="11">
                  <c:v>Likelihood of recruiting stars</c:v>
                </c:pt>
                <c:pt idx="12">
                  <c:v>Strategic thinking</c:v>
                </c:pt>
                <c:pt idx="13">
                  <c:v>Leadership potential</c:v>
                </c:pt>
                <c:pt idx="14">
                  <c:v>Fit with the corporate culture</c:v>
                </c:pt>
                <c:pt idx="15">
                  <c:v>Success with past hires</c:v>
                </c:pt>
                <c:pt idx="16">
                  <c:v>Analytical and problem-solving skills</c:v>
                </c:pt>
                <c:pt idx="17">
                  <c:v>Personal ethics and integrity</c:v>
                </c:pt>
                <c:pt idx="18">
                  <c:v>Ability to work well within a team</c:v>
                </c:pt>
                <c:pt idx="19">
                  <c:v>Communication and interpersonal skills</c:v>
                </c:pt>
              </c:strCache>
            </c:strRef>
          </c:cat>
          <c:val>
            <c:numRef>
              <c:f>Sheet2!$A$1:$A$20</c:f>
              <c:numCache>
                <c:formatCode>General</c:formatCode>
                <c:ptCount val="20"/>
                <c:pt idx="0">
                  <c:v>21</c:v>
                </c:pt>
                <c:pt idx="1">
                  <c:v>22</c:v>
                </c:pt>
                <c:pt idx="2">
                  <c:v>25</c:v>
                </c:pt>
                <c:pt idx="3">
                  <c:v>27</c:v>
                </c:pt>
                <c:pt idx="4">
                  <c:v>31</c:v>
                </c:pt>
                <c:pt idx="5">
                  <c:v>31</c:v>
                </c:pt>
                <c:pt idx="6">
                  <c:v>36</c:v>
                </c:pt>
                <c:pt idx="7">
                  <c:v>36</c:v>
                </c:pt>
                <c:pt idx="8">
                  <c:v>46</c:v>
                </c:pt>
                <c:pt idx="9">
                  <c:v>52</c:v>
                </c:pt>
                <c:pt idx="10">
                  <c:v>54</c:v>
                </c:pt>
                <c:pt idx="11">
                  <c:v>63</c:v>
                </c:pt>
                <c:pt idx="12">
                  <c:v>67</c:v>
                </c:pt>
                <c:pt idx="13">
                  <c:v>72</c:v>
                </c:pt>
                <c:pt idx="14">
                  <c:v>73</c:v>
                </c:pt>
                <c:pt idx="15">
                  <c:v>74</c:v>
                </c:pt>
                <c:pt idx="16">
                  <c:v>83</c:v>
                </c:pt>
                <c:pt idx="17">
                  <c:v>85</c:v>
                </c:pt>
                <c:pt idx="18">
                  <c:v>87</c:v>
                </c:pt>
                <c:pt idx="19">
                  <c:v>88</c:v>
                </c:pt>
              </c:numCache>
            </c:numRef>
          </c:val>
          <c:extLst>
            <c:ext xmlns:c16="http://schemas.microsoft.com/office/drawing/2014/chart" uri="{C3380CC4-5D6E-409C-BE32-E72D297353CC}">
              <c16:uniqueId val="{0000000A-B080-41FF-9AA2-30B7A1CE6123}"/>
            </c:ext>
          </c:extLst>
        </c:ser>
        <c:dLbls>
          <c:showLegendKey val="0"/>
          <c:showVal val="0"/>
          <c:showCatName val="0"/>
          <c:showSerName val="0"/>
          <c:showPercent val="0"/>
          <c:showBubbleSize val="0"/>
        </c:dLbls>
        <c:gapWidth val="150"/>
        <c:axId val="44346368"/>
        <c:axId val="44356352"/>
      </c:barChart>
      <c:catAx>
        <c:axId val="44346368"/>
        <c:scaling>
          <c:orientation val="minMax"/>
        </c:scaling>
        <c:delete val="0"/>
        <c:axPos val="l"/>
        <c:numFmt formatCode="General" sourceLinked="0"/>
        <c:majorTickMark val="out"/>
        <c:minorTickMark val="none"/>
        <c:tickLblPos val="nextTo"/>
        <c:txPr>
          <a:bodyPr/>
          <a:lstStyle/>
          <a:p>
            <a:pPr>
              <a:defRPr sz="1200"/>
            </a:pPr>
            <a:endParaRPr lang="en-US"/>
          </a:p>
        </c:txPr>
        <c:crossAx val="44356352"/>
        <c:crosses val="autoZero"/>
        <c:auto val="1"/>
        <c:lblAlgn val="ctr"/>
        <c:lblOffset val="100"/>
        <c:tickLblSkip val="1"/>
        <c:noMultiLvlLbl val="0"/>
      </c:catAx>
      <c:valAx>
        <c:axId val="44356352"/>
        <c:scaling>
          <c:orientation val="minMax"/>
        </c:scaling>
        <c:delete val="0"/>
        <c:axPos val="b"/>
        <c:majorGridlines/>
        <c:title>
          <c:tx>
            <c:rich>
              <a:bodyPr/>
              <a:lstStyle/>
              <a:p>
                <a:pPr>
                  <a:defRPr/>
                </a:pPr>
                <a:r>
                  <a:rPr lang="en-US" dirty="0" smtClean="0"/>
                  <a:t>Percentage Picked as Important</a:t>
                </a:r>
                <a:endParaRPr lang="en-US" dirty="0"/>
              </a:p>
            </c:rich>
          </c:tx>
          <c:layout/>
          <c:overlay val="0"/>
        </c:title>
        <c:numFmt formatCode="General" sourceLinked="1"/>
        <c:majorTickMark val="out"/>
        <c:minorTickMark val="none"/>
        <c:tickLblPos val="nextTo"/>
        <c:crossAx val="44346368"/>
        <c:crosses val="autoZero"/>
        <c:crossBetween val="between"/>
      </c:valAx>
    </c:plotArea>
    <c:plotVisOnly val="1"/>
    <c:dispBlanksAs val="gap"/>
    <c:showDLblsOverMax val="0"/>
  </c:chart>
  <c:spPr>
    <a:noFill/>
    <a:ln>
      <a:noFill/>
    </a:ln>
  </c:spPr>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170629-C727-4E7C-B9C4-D02E3E42C242}" type="doc">
      <dgm:prSet loTypeId="urn:microsoft.com/office/officeart/2005/8/layout/hList1" loCatId="list" qsTypeId="urn:microsoft.com/office/officeart/2005/8/quickstyle/simple1" qsCatId="simple" csTypeId="urn:microsoft.com/office/officeart/2005/8/colors/colorful1#3" csCatId="colorful" phldr="1"/>
      <dgm:spPr/>
      <dgm:t>
        <a:bodyPr/>
        <a:lstStyle/>
        <a:p>
          <a:endParaRPr lang="en-US"/>
        </a:p>
      </dgm:t>
    </dgm:pt>
    <dgm:pt modelId="{DC3DCBC2-7AD1-469A-863B-58F46F268DEA}">
      <dgm:prSet phldrT="[Text]" custT="1"/>
      <dgm:spPr/>
      <dgm:t>
        <a:bodyPr/>
        <a:lstStyle/>
        <a:p>
          <a:r>
            <a:rPr lang="en-US" sz="1800" b="1" dirty="0" smtClean="0"/>
            <a:t>T</a:t>
          </a:r>
          <a:r>
            <a:rPr lang="en-US" sz="1800" b="0" dirty="0" smtClean="0"/>
            <a:t>alk</a:t>
          </a:r>
          <a:endParaRPr lang="en-US" sz="1800" b="0" dirty="0"/>
        </a:p>
      </dgm:t>
    </dgm:pt>
    <dgm:pt modelId="{BBEA2EF1-AF51-4B7C-B87C-AC19C7CE9574}" type="parTrans" cxnId="{C88D863E-1707-4F15-BF1E-6FE3136AA325}">
      <dgm:prSet/>
      <dgm:spPr/>
      <dgm:t>
        <a:bodyPr/>
        <a:lstStyle/>
        <a:p>
          <a:endParaRPr lang="en-US"/>
        </a:p>
      </dgm:t>
    </dgm:pt>
    <dgm:pt modelId="{C8F128CB-EB4B-42BD-B7AB-34D764F3B053}" type="sibTrans" cxnId="{C88D863E-1707-4F15-BF1E-6FE3136AA325}">
      <dgm:prSet/>
      <dgm:spPr/>
      <dgm:t>
        <a:bodyPr/>
        <a:lstStyle/>
        <a:p>
          <a:endParaRPr lang="en-US"/>
        </a:p>
      </dgm:t>
    </dgm:pt>
    <dgm:pt modelId="{E57148C3-D9B3-4989-A35A-490A512CF8CF}">
      <dgm:prSet phldrT="[Text]" custT="1"/>
      <dgm:spPr/>
      <dgm:t>
        <a:bodyPr/>
        <a:lstStyle/>
        <a:p>
          <a:r>
            <a:rPr lang="en-US" sz="1300" dirty="0" smtClean="0"/>
            <a:t>Communicate constantly</a:t>
          </a:r>
          <a:endParaRPr lang="en-US" sz="1300" dirty="0"/>
        </a:p>
      </dgm:t>
    </dgm:pt>
    <dgm:pt modelId="{46A72041-051B-4808-A213-D432CBA6D4B1}" type="parTrans" cxnId="{62F8E518-FB23-4254-A486-1081FDBDAF15}">
      <dgm:prSet/>
      <dgm:spPr/>
      <dgm:t>
        <a:bodyPr/>
        <a:lstStyle/>
        <a:p>
          <a:endParaRPr lang="en-US"/>
        </a:p>
      </dgm:t>
    </dgm:pt>
    <dgm:pt modelId="{7DFF232E-D5EB-48BC-8E44-767B07C40BD8}" type="sibTrans" cxnId="{62F8E518-FB23-4254-A486-1081FDBDAF15}">
      <dgm:prSet/>
      <dgm:spPr/>
      <dgm:t>
        <a:bodyPr/>
        <a:lstStyle/>
        <a:p>
          <a:endParaRPr lang="en-US"/>
        </a:p>
      </dgm:t>
    </dgm:pt>
    <dgm:pt modelId="{7D27F5C2-6F31-457D-B178-8BD624685CDD}">
      <dgm:prSet phldrT="[Text]" custT="1"/>
      <dgm:spPr/>
      <dgm:t>
        <a:bodyPr/>
        <a:lstStyle/>
        <a:p>
          <a:r>
            <a:rPr lang="en-US" sz="1800" b="1" dirty="0" smtClean="0"/>
            <a:t>E</a:t>
          </a:r>
          <a:r>
            <a:rPr lang="en-US" sz="1800" dirty="0" smtClean="0"/>
            <a:t>valuate</a:t>
          </a:r>
          <a:endParaRPr lang="en-US" sz="1800" dirty="0"/>
        </a:p>
      </dgm:t>
    </dgm:pt>
    <dgm:pt modelId="{57C66E34-23B1-499B-96B1-7EDA18A344F1}" type="parTrans" cxnId="{BC0BB17E-5CC2-482A-8B52-859C44A75540}">
      <dgm:prSet/>
      <dgm:spPr/>
      <dgm:t>
        <a:bodyPr/>
        <a:lstStyle/>
        <a:p>
          <a:endParaRPr lang="en-US"/>
        </a:p>
      </dgm:t>
    </dgm:pt>
    <dgm:pt modelId="{FF5F0B7D-E6BD-46A7-A5C1-73EEE7DA8994}" type="sibTrans" cxnId="{BC0BB17E-5CC2-482A-8B52-859C44A75540}">
      <dgm:prSet/>
      <dgm:spPr/>
      <dgm:t>
        <a:bodyPr/>
        <a:lstStyle/>
        <a:p>
          <a:endParaRPr lang="en-US"/>
        </a:p>
      </dgm:t>
    </dgm:pt>
    <dgm:pt modelId="{C81037A5-6F0B-4109-AFE4-F25D140024A9}">
      <dgm:prSet phldrT="[Text]" custT="1"/>
      <dgm:spPr/>
      <dgm:t>
        <a:bodyPr/>
        <a:lstStyle/>
        <a:p>
          <a:r>
            <a:rPr lang="en-US" sz="1300" dirty="0" smtClean="0"/>
            <a:t>Leverage expertise</a:t>
          </a:r>
          <a:endParaRPr lang="en-US" sz="1300" dirty="0"/>
        </a:p>
      </dgm:t>
    </dgm:pt>
    <dgm:pt modelId="{C725BA93-7CEA-4EAD-81FA-2EC45252A13F}" type="parTrans" cxnId="{92B68851-994F-4D62-B4EE-7310C0322F34}">
      <dgm:prSet/>
      <dgm:spPr/>
      <dgm:t>
        <a:bodyPr/>
        <a:lstStyle/>
        <a:p>
          <a:endParaRPr lang="en-US"/>
        </a:p>
      </dgm:t>
    </dgm:pt>
    <dgm:pt modelId="{65129319-564C-4D40-8F77-E2199A606A9A}" type="sibTrans" cxnId="{92B68851-994F-4D62-B4EE-7310C0322F34}">
      <dgm:prSet/>
      <dgm:spPr/>
      <dgm:t>
        <a:bodyPr/>
        <a:lstStyle/>
        <a:p>
          <a:endParaRPr lang="en-US"/>
        </a:p>
      </dgm:t>
    </dgm:pt>
    <dgm:pt modelId="{9DF208A4-70BA-458C-BDF5-883EDED00AFF}">
      <dgm:prSet phldrT="[Text]" custT="1"/>
      <dgm:spPr/>
      <dgm:t>
        <a:bodyPr/>
        <a:lstStyle/>
        <a:p>
          <a:r>
            <a:rPr lang="en-US" sz="1300" dirty="0" smtClean="0"/>
            <a:t>Provide timely feedback</a:t>
          </a:r>
          <a:endParaRPr lang="en-US" sz="1300" dirty="0"/>
        </a:p>
      </dgm:t>
    </dgm:pt>
    <dgm:pt modelId="{8912BC1D-5363-4C11-89B0-1ED2D509FDE2}" type="parTrans" cxnId="{E7E3E96F-E18C-48F4-9F33-B955BAB4D4B7}">
      <dgm:prSet/>
      <dgm:spPr/>
      <dgm:t>
        <a:bodyPr/>
        <a:lstStyle/>
        <a:p>
          <a:endParaRPr lang="en-US"/>
        </a:p>
      </dgm:t>
    </dgm:pt>
    <dgm:pt modelId="{0F07D0A5-4DD8-496B-A87D-9815059F4DCD}" type="sibTrans" cxnId="{E7E3E96F-E18C-48F4-9F33-B955BAB4D4B7}">
      <dgm:prSet/>
      <dgm:spPr/>
      <dgm:t>
        <a:bodyPr/>
        <a:lstStyle/>
        <a:p>
          <a:endParaRPr lang="en-US"/>
        </a:p>
      </dgm:t>
    </dgm:pt>
    <dgm:pt modelId="{4988AC17-D74F-4797-B512-2979242E2A73}">
      <dgm:prSet phldrT="[Text]" custT="1"/>
      <dgm:spPr>
        <a:solidFill>
          <a:srgbClr val="B07AC8"/>
        </a:solidFill>
        <a:ln>
          <a:solidFill>
            <a:srgbClr val="B07AC8"/>
          </a:solidFill>
        </a:ln>
      </dgm:spPr>
      <dgm:t>
        <a:bodyPr/>
        <a:lstStyle/>
        <a:p>
          <a:r>
            <a:rPr lang="en-US" sz="1800" b="1" dirty="0" smtClean="0"/>
            <a:t>M</a:t>
          </a:r>
          <a:r>
            <a:rPr lang="en-US" sz="1800" dirty="0" smtClean="0"/>
            <a:t>otivate</a:t>
          </a:r>
          <a:endParaRPr lang="en-US" sz="1800" dirty="0"/>
        </a:p>
      </dgm:t>
    </dgm:pt>
    <dgm:pt modelId="{1B4D4263-6B93-4F52-94EE-F1851B4FCA8B}" type="parTrans" cxnId="{6734BA50-8B7E-43ED-A613-4ED6ED631B80}">
      <dgm:prSet/>
      <dgm:spPr/>
      <dgm:t>
        <a:bodyPr/>
        <a:lstStyle/>
        <a:p>
          <a:endParaRPr lang="en-US"/>
        </a:p>
      </dgm:t>
    </dgm:pt>
    <dgm:pt modelId="{F657CD47-6895-48D4-B1A6-90A45C8756E3}" type="sibTrans" cxnId="{6734BA50-8B7E-43ED-A613-4ED6ED631B80}">
      <dgm:prSet/>
      <dgm:spPr/>
      <dgm:t>
        <a:bodyPr/>
        <a:lstStyle/>
        <a:p>
          <a:endParaRPr lang="en-US"/>
        </a:p>
      </dgm:t>
    </dgm:pt>
    <dgm:pt modelId="{D539CB7D-0AEA-4398-853D-158A4D744931}">
      <dgm:prSet phldrT="[Text]" custT="1"/>
      <dgm:spPr/>
      <dgm:t>
        <a:bodyPr/>
        <a:lstStyle/>
        <a:p>
          <a:r>
            <a:rPr lang="en-US" sz="1300" dirty="0" smtClean="0"/>
            <a:t>Identify unique motivators</a:t>
          </a:r>
          <a:endParaRPr lang="en-US" sz="1300" dirty="0"/>
        </a:p>
      </dgm:t>
    </dgm:pt>
    <dgm:pt modelId="{6ECAD8A3-4E5C-4DFC-A30D-11D478A65041}" type="parTrans" cxnId="{BBD9D6C9-2D59-42B1-9A39-A3E80661A24E}">
      <dgm:prSet/>
      <dgm:spPr/>
      <dgm:t>
        <a:bodyPr/>
        <a:lstStyle/>
        <a:p>
          <a:endParaRPr lang="en-US"/>
        </a:p>
      </dgm:t>
    </dgm:pt>
    <dgm:pt modelId="{DAD9A816-55B3-4621-9E15-43BB72F180FA}" type="sibTrans" cxnId="{BBD9D6C9-2D59-42B1-9A39-A3E80661A24E}">
      <dgm:prSet/>
      <dgm:spPr/>
      <dgm:t>
        <a:bodyPr/>
        <a:lstStyle/>
        <a:p>
          <a:endParaRPr lang="en-US"/>
        </a:p>
      </dgm:t>
    </dgm:pt>
    <dgm:pt modelId="{6515BAD5-A32C-4056-AB5D-B969C74B5B18}">
      <dgm:prSet phldrT="[Text]" custT="1"/>
      <dgm:spPr/>
      <dgm:t>
        <a:bodyPr/>
        <a:lstStyle/>
        <a:p>
          <a:r>
            <a:rPr lang="en-US" sz="1300" dirty="0" smtClean="0"/>
            <a:t>Positively reinforce teammates</a:t>
          </a:r>
          <a:endParaRPr lang="en-US" sz="1300" dirty="0"/>
        </a:p>
      </dgm:t>
    </dgm:pt>
    <dgm:pt modelId="{104FB3C9-6040-4ABD-88AC-8F79F5767BCC}" type="parTrans" cxnId="{9CB7CC28-B8EE-47D1-98EB-8F3F105FFC8E}">
      <dgm:prSet/>
      <dgm:spPr/>
      <dgm:t>
        <a:bodyPr/>
        <a:lstStyle/>
        <a:p>
          <a:endParaRPr lang="en-US"/>
        </a:p>
      </dgm:t>
    </dgm:pt>
    <dgm:pt modelId="{A5799524-BA09-4275-A0BB-C65538A1AFB3}" type="sibTrans" cxnId="{9CB7CC28-B8EE-47D1-98EB-8F3F105FFC8E}">
      <dgm:prSet/>
      <dgm:spPr/>
      <dgm:t>
        <a:bodyPr/>
        <a:lstStyle/>
        <a:p>
          <a:endParaRPr lang="en-US"/>
        </a:p>
      </dgm:t>
    </dgm:pt>
    <dgm:pt modelId="{FD02CD8B-BF28-42C1-B08D-EA3B338062E5}">
      <dgm:prSet phldrT="[Text]" custT="1"/>
      <dgm:spPr/>
      <dgm:t>
        <a:bodyPr/>
        <a:lstStyle/>
        <a:p>
          <a:r>
            <a:rPr lang="en-US" sz="1800" b="1" dirty="0" smtClean="0"/>
            <a:t>A</a:t>
          </a:r>
          <a:r>
            <a:rPr lang="en-US" sz="1800" dirty="0" smtClean="0"/>
            <a:t>ssist</a:t>
          </a:r>
          <a:endParaRPr lang="en-US" sz="1800" dirty="0"/>
        </a:p>
      </dgm:t>
    </dgm:pt>
    <dgm:pt modelId="{7C441BE5-93F2-4E29-B0B8-C07C6CD01F43}" type="parTrans" cxnId="{D47D5CE6-4DAC-454D-8FD2-9FA99DE8B0FB}">
      <dgm:prSet/>
      <dgm:spPr/>
      <dgm:t>
        <a:bodyPr/>
        <a:lstStyle/>
        <a:p>
          <a:endParaRPr lang="en-US"/>
        </a:p>
      </dgm:t>
    </dgm:pt>
    <dgm:pt modelId="{29F4B0B0-6801-44E6-87E4-BCC4E9675C71}" type="sibTrans" cxnId="{D47D5CE6-4DAC-454D-8FD2-9FA99DE8B0FB}">
      <dgm:prSet/>
      <dgm:spPr/>
      <dgm:t>
        <a:bodyPr/>
        <a:lstStyle/>
        <a:p>
          <a:endParaRPr lang="en-US"/>
        </a:p>
      </dgm:t>
    </dgm:pt>
    <dgm:pt modelId="{7CAACE3B-245E-47E1-986B-DB96B284DF72}">
      <dgm:prSet phldrT="[Text]" custT="1"/>
      <dgm:spPr/>
      <dgm:t>
        <a:bodyPr/>
        <a:lstStyle/>
        <a:p>
          <a:r>
            <a:rPr lang="en-US" sz="1300" dirty="0" smtClean="0"/>
            <a:t>Listen attentively</a:t>
          </a:r>
          <a:endParaRPr lang="en-US" sz="1300" dirty="0"/>
        </a:p>
      </dgm:t>
    </dgm:pt>
    <dgm:pt modelId="{AB1926BB-1502-4983-A4FB-A23D3D21A54A}" type="parTrans" cxnId="{2B9F9C1E-EFF1-4444-9D71-BE334A61874D}">
      <dgm:prSet/>
      <dgm:spPr/>
      <dgm:t>
        <a:bodyPr/>
        <a:lstStyle/>
        <a:p>
          <a:endParaRPr lang="en-US"/>
        </a:p>
      </dgm:t>
    </dgm:pt>
    <dgm:pt modelId="{9454CBBC-D9DA-4A63-AB94-FBEDA3692EB3}" type="sibTrans" cxnId="{2B9F9C1E-EFF1-4444-9D71-BE334A61874D}">
      <dgm:prSet/>
      <dgm:spPr/>
      <dgm:t>
        <a:bodyPr/>
        <a:lstStyle/>
        <a:p>
          <a:endParaRPr lang="en-US"/>
        </a:p>
      </dgm:t>
    </dgm:pt>
    <dgm:pt modelId="{A5E4502C-2218-4F8E-9333-BC68F92C1C36}">
      <dgm:prSet phldrT="[Text]" custT="1"/>
      <dgm:spPr/>
      <dgm:t>
        <a:bodyPr/>
        <a:lstStyle/>
        <a:p>
          <a:r>
            <a:rPr lang="en-US" sz="1300" dirty="0" smtClean="0"/>
            <a:t>Discuss group dynamics</a:t>
          </a:r>
          <a:endParaRPr lang="en-US" sz="1300" dirty="0"/>
        </a:p>
      </dgm:t>
    </dgm:pt>
    <dgm:pt modelId="{4FB1735A-163C-4006-9B8B-1B6AE0244E73}" type="parTrans" cxnId="{B7415FF1-9903-49BE-8A87-01FCC9C38049}">
      <dgm:prSet/>
      <dgm:spPr/>
      <dgm:t>
        <a:bodyPr/>
        <a:lstStyle/>
        <a:p>
          <a:endParaRPr lang="en-US"/>
        </a:p>
      </dgm:t>
    </dgm:pt>
    <dgm:pt modelId="{454FD968-8EC6-4F11-A790-BCF2D868419C}" type="sibTrans" cxnId="{B7415FF1-9903-49BE-8A87-01FCC9C38049}">
      <dgm:prSet/>
      <dgm:spPr/>
      <dgm:t>
        <a:bodyPr/>
        <a:lstStyle/>
        <a:p>
          <a:endParaRPr lang="en-US"/>
        </a:p>
      </dgm:t>
    </dgm:pt>
    <dgm:pt modelId="{202E3F36-561C-471A-9B18-A1ED0C99E498}">
      <dgm:prSet phldrT="[Text]" custT="1"/>
      <dgm:spPr/>
      <dgm:t>
        <a:bodyPr/>
        <a:lstStyle/>
        <a:p>
          <a:r>
            <a:rPr lang="en-US" sz="1300" dirty="0" smtClean="0"/>
            <a:t>Develop and reevaluate a personal plan</a:t>
          </a:r>
          <a:endParaRPr lang="en-US" sz="1300" dirty="0"/>
        </a:p>
      </dgm:t>
    </dgm:pt>
    <dgm:pt modelId="{15BF2029-EDA8-4A93-B2C0-0C04AF0A7771}" type="parTrans" cxnId="{06E068D7-3B1D-4147-AA56-20A23212559C}">
      <dgm:prSet/>
      <dgm:spPr/>
      <dgm:t>
        <a:bodyPr/>
        <a:lstStyle/>
        <a:p>
          <a:endParaRPr lang="en-US"/>
        </a:p>
      </dgm:t>
    </dgm:pt>
    <dgm:pt modelId="{CE0A5153-01B2-474E-B242-1BB0BD54C03C}" type="sibTrans" cxnId="{06E068D7-3B1D-4147-AA56-20A23212559C}">
      <dgm:prSet/>
      <dgm:spPr/>
      <dgm:t>
        <a:bodyPr/>
        <a:lstStyle/>
        <a:p>
          <a:endParaRPr lang="en-US"/>
        </a:p>
      </dgm:t>
    </dgm:pt>
    <dgm:pt modelId="{6609B8E8-909C-410D-8C93-4A5814A83BCB}">
      <dgm:prSet phldrT="[Text]" custT="1"/>
      <dgm:spPr/>
      <dgm:t>
        <a:bodyPr/>
        <a:lstStyle/>
        <a:p>
          <a:endParaRPr lang="en-US" sz="1300" dirty="0"/>
        </a:p>
      </dgm:t>
    </dgm:pt>
    <dgm:pt modelId="{9033DE4F-726D-4E76-BEE7-F5AE038594FD}" type="parTrans" cxnId="{909F8681-877C-44D2-A5D4-BB2777841212}">
      <dgm:prSet/>
      <dgm:spPr/>
      <dgm:t>
        <a:bodyPr/>
        <a:lstStyle/>
        <a:p>
          <a:endParaRPr lang="en-US"/>
        </a:p>
      </dgm:t>
    </dgm:pt>
    <dgm:pt modelId="{53C03E80-6070-492E-86CA-722A1DCD33A7}" type="sibTrans" cxnId="{909F8681-877C-44D2-A5D4-BB2777841212}">
      <dgm:prSet/>
      <dgm:spPr/>
      <dgm:t>
        <a:bodyPr/>
        <a:lstStyle/>
        <a:p>
          <a:endParaRPr lang="en-US"/>
        </a:p>
      </dgm:t>
    </dgm:pt>
    <dgm:pt modelId="{8954A782-509D-4C3D-9D0E-C8AEFEB505FC}">
      <dgm:prSet phldrT="[Text]" custT="1"/>
      <dgm:spPr/>
      <dgm:t>
        <a:bodyPr/>
        <a:lstStyle/>
        <a:p>
          <a:r>
            <a:rPr lang="en-US" sz="1300" dirty="0" smtClean="0"/>
            <a:t>Celebrate achievements</a:t>
          </a:r>
          <a:endParaRPr lang="en-US" sz="1300" dirty="0"/>
        </a:p>
      </dgm:t>
    </dgm:pt>
    <dgm:pt modelId="{082C571E-297B-4CA1-B84A-BB89397E2779}" type="parTrans" cxnId="{3096A086-0A86-4AEB-963A-56775032B578}">
      <dgm:prSet/>
      <dgm:spPr/>
      <dgm:t>
        <a:bodyPr/>
        <a:lstStyle/>
        <a:p>
          <a:endParaRPr lang="en-US"/>
        </a:p>
      </dgm:t>
    </dgm:pt>
    <dgm:pt modelId="{7FDCD8C5-CC58-46FA-B18E-F119B1449CCF}" type="sibTrans" cxnId="{3096A086-0A86-4AEB-963A-56775032B578}">
      <dgm:prSet/>
      <dgm:spPr/>
      <dgm:t>
        <a:bodyPr/>
        <a:lstStyle/>
        <a:p>
          <a:endParaRPr lang="en-US"/>
        </a:p>
      </dgm:t>
    </dgm:pt>
    <dgm:pt modelId="{89F64E35-14A0-440A-84D1-60F746D1094D}">
      <dgm:prSet phldrT="[Text]" custT="1"/>
      <dgm:spPr/>
      <dgm:t>
        <a:bodyPr/>
        <a:lstStyle/>
        <a:p>
          <a:r>
            <a:rPr lang="en-US" sz="1300" dirty="0" smtClean="0"/>
            <a:t>Set expectations and monitor results</a:t>
          </a:r>
          <a:endParaRPr lang="en-US" sz="1300" dirty="0"/>
        </a:p>
      </dgm:t>
    </dgm:pt>
    <dgm:pt modelId="{A10DED7F-EA92-43C4-833A-4FC12E9D8932}" type="parTrans" cxnId="{41D1DCC0-3B92-4EF6-84D2-B70F6A86D434}">
      <dgm:prSet/>
      <dgm:spPr/>
      <dgm:t>
        <a:bodyPr/>
        <a:lstStyle/>
        <a:p>
          <a:endParaRPr lang="en-US"/>
        </a:p>
      </dgm:t>
    </dgm:pt>
    <dgm:pt modelId="{F71CC32D-308E-40A1-819F-EF8F0646C29F}" type="sibTrans" cxnId="{41D1DCC0-3B92-4EF6-84D2-B70F6A86D434}">
      <dgm:prSet/>
      <dgm:spPr/>
      <dgm:t>
        <a:bodyPr/>
        <a:lstStyle/>
        <a:p>
          <a:endParaRPr lang="en-US"/>
        </a:p>
      </dgm:t>
    </dgm:pt>
    <dgm:pt modelId="{72A125E9-2D73-4A47-A1E9-A60D517A7CED}">
      <dgm:prSet phldrT="[Text]" custT="1"/>
      <dgm:spPr/>
      <dgm:t>
        <a:bodyPr/>
        <a:lstStyle/>
        <a:p>
          <a:r>
            <a:rPr lang="en-US" sz="1300" dirty="0" smtClean="0"/>
            <a:t>Keep teammates accountable</a:t>
          </a:r>
          <a:endParaRPr lang="en-US" sz="1300" dirty="0"/>
        </a:p>
      </dgm:t>
    </dgm:pt>
    <dgm:pt modelId="{4B23C66E-CAB7-437E-ADD6-3A1E800CF6AE}" type="parTrans" cxnId="{609F493F-9FC2-4FDF-811C-B3B6261C9E2F}">
      <dgm:prSet/>
      <dgm:spPr/>
      <dgm:t>
        <a:bodyPr/>
        <a:lstStyle/>
        <a:p>
          <a:endParaRPr lang="en-US"/>
        </a:p>
      </dgm:t>
    </dgm:pt>
    <dgm:pt modelId="{AFFA1A1D-53DD-4755-A6C9-1DA92DC8E3AA}" type="sibTrans" cxnId="{609F493F-9FC2-4FDF-811C-B3B6261C9E2F}">
      <dgm:prSet/>
      <dgm:spPr/>
      <dgm:t>
        <a:bodyPr/>
        <a:lstStyle/>
        <a:p>
          <a:endParaRPr lang="en-US"/>
        </a:p>
      </dgm:t>
    </dgm:pt>
    <dgm:pt modelId="{37F95A94-9458-40BD-AE05-AC6A2C04D37D}">
      <dgm:prSet phldrT="[Text]" custT="1"/>
      <dgm:spPr/>
      <dgm:t>
        <a:bodyPr/>
        <a:lstStyle/>
        <a:p>
          <a:r>
            <a:rPr lang="en-US" sz="1300" dirty="0" smtClean="0"/>
            <a:t>Separate issues from people</a:t>
          </a:r>
          <a:endParaRPr lang="en-US" sz="1300" dirty="0"/>
        </a:p>
      </dgm:t>
    </dgm:pt>
    <dgm:pt modelId="{3C2407B4-5DB7-4414-81E4-B0429F127B80}" type="parTrans" cxnId="{F9986507-30B0-4996-9DDF-C0A3A8230382}">
      <dgm:prSet/>
      <dgm:spPr/>
      <dgm:t>
        <a:bodyPr/>
        <a:lstStyle/>
        <a:p>
          <a:endParaRPr lang="en-US"/>
        </a:p>
      </dgm:t>
    </dgm:pt>
    <dgm:pt modelId="{EA7B1A02-B7EA-4144-88D5-092E60CE2CDF}" type="sibTrans" cxnId="{F9986507-30B0-4996-9DDF-C0A3A8230382}">
      <dgm:prSet/>
      <dgm:spPr/>
      <dgm:t>
        <a:bodyPr/>
        <a:lstStyle/>
        <a:p>
          <a:endParaRPr lang="en-US"/>
        </a:p>
      </dgm:t>
    </dgm:pt>
    <dgm:pt modelId="{094A5A8E-ADC4-4077-AC51-9235C3560444}" type="pres">
      <dgm:prSet presAssocID="{3B170629-C727-4E7C-B9C4-D02E3E42C242}" presName="Name0" presStyleCnt="0">
        <dgm:presLayoutVars>
          <dgm:dir/>
          <dgm:animLvl val="lvl"/>
          <dgm:resizeHandles val="exact"/>
        </dgm:presLayoutVars>
      </dgm:prSet>
      <dgm:spPr/>
      <dgm:t>
        <a:bodyPr/>
        <a:lstStyle/>
        <a:p>
          <a:endParaRPr lang="en-US"/>
        </a:p>
      </dgm:t>
    </dgm:pt>
    <dgm:pt modelId="{36D99E50-D8E0-418A-94BD-60FDECC1124F}" type="pres">
      <dgm:prSet presAssocID="{DC3DCBC2-7AD1-469A-863B-58F46F268DEA}" presName="composite" presStyleCnt="0"/>
      <dgm:spPr/>
      <dgm:t>
        <a:bodyPr/>
        <a:lstStyle/>
        <a:p>
          <a:endParaRPr lang="en-US"/>
        </a:p>
      </dgm:t>
    </dgm:pt>
    <dgm:pt modelId="{6BE41E08-E66E-41B9-ADE8-29785E4B6C92}" type="pres">
      <dgm:prSet presAssocID="{DC3DCBC2-7AD1-469A-863B-58F46F268DEA}" presName="parTx" presStyleLbl="alignNode1" presStyleIdx="0" presStyleCnt="4">
        <dgm:presLayoutVars>
          <dgm:chMax val="0"/>
          <dgm:chPref val="0"/>
          <dgm:bulletEnabled val="1"/>
        </dgm:presLayoutVars>
      </dgm:prSet>
      <dgm:spPr/>
      <dgm:t>
        <a:bodyPr/>
        <a:lstStyle/>
        <a:p>
          <a:endParaRPr lang="en-US"/>
        </a:p>
      </dgm:t>
    </dgm:pt>
    <dgm:pt modelId="{94E83C47-73F2-4C54-B5EE-CD774F11987E}" type="pres">
      <dgm:prSet presAssocID="{DC3DCBC2-7AD1-469A-863B-58F46F268DEA}" presName="desTx" presStyleLbl="alignAccFollowNode1" presStyleIdx="0" presStyleCnt="4">
        <dgm:presLayoutVars>
          <dgm:bulletEnabled val="1"/>
        </dgm:presLayoutVars>
      </dgm:prSet>
      <dgm:spPr/>
      <dgm:t>
        <a:bodyPr/>
        <a:lstStyle/>
        <a:p>
          <a:endParaRPr lang="en-US"/>
        </a:p>
      </dgm:t>
    </dgm:pt>
    <dgm:pt modelId="{4BB405A0-5068-496C-A28A-C56F3A9A61AD}" type="pres">
      <dgm:prSet presAssocID="{C8F128CB-EB4B-42BD-B7AB-34D764F3B053}" presName="space" presStyleCnt="0"/>
      <dgm:spPr/>
      <dgm:t>
        <a:bodyPr/>
        <a:lstStyle/>
        <a:p>
          <a:endParaRPr lang="en-US"/>
        </a:p>
      </dgm:t>
    </dgm:pt>
    <dgm:pt modelId="{E06D62B8-59C4-41A9-9010-0AEE79C7F279}" type="pres">
      <dgm:prSet presAssocID="{7D27F5C2-6F31-457D-B178-8BD624685CDD}" presName="composite" presStyleCnt="0"/>
      <dgm:spPr/>
      <dgm:t>
        <a:bodyPr/>
        <a:lstStyle/>
        <a:p>
          <a:endParaRPr lang="en-US"/>
        </a:p>
      </dgm:t>
    </dgm:pt>
    <dgm:pt modelId="{2BF72CD3-F48A-4982-A563-9C7A3E76E7EC}" type="pres">
      <dgm:prSet presAssocID="{7D27F5C2-6F31-457D-B178-8BD624685CDD}" presName="parTx" presStyleLbl="alignNode1" presStyleIdx="1" presStyleCnt="4">
        <dgm:presLayoutVars>
          <dgm:chMax val="0"/>
          <dgm:chPref val="0"/>
          <dgm:bulletEnabled val="1"/>
        </dgm:presLayoutVars>
      </dgm:prSet>
      <dgm:spPr/>
      <dgm:t>
        <a:bodyPr/>
        <a:lstStyle/>
        <a:p>
          <a:endParaRPr lang="en-US"/>
        </a:p>
      </dgm:t>
    </dgm:pt>
    <dgm:pt modelId="{33D282DC-9E6A-4B84-9710-48758FF5893E}" type="pres">
      <dgm:prSet presAssocID="{7D27F5C2-6F31-457D-B178-8BD624685CDD}" presName="desTx" presStyleLbl="alignAccFollowNode1" presStyleIdx="1" presStyleCnt="4">
        <dgm:presLayoutVars>
          <dgm:bulletEnabled val="1"/>
        </dgm:presLayoutVars>
      </dgm:prSet>
      <dgm:spPr/>
      <dgm:t>
        <a:bodyPr/>
        <a:lstStyle/>
        <a:p>
          <a:endParaRPr lang="en-US"/>
        </a:p>
      </dgm:t>
    </dgm:pt>
    <dgm:pt modelId="{8AB1D07C-D302-49C5-8E87-D068E39E35D0}" type="pres">
      <dgm:prSet presAssocID="{FF5F0B7D-E6BD-46A7-A5C1-73EEE7DA8994}" presName="space" presStyleCnt="0"/>
      <dgm:spPr/>
      <dgm:t>
        <a:bodyPr/>
        <a:lstStyle/>
        <a:p>
          <a:endParaRPr lang="en-US"/>
        </a:p>
      </dgm:t>
    </dgm:pt>
    <dgm:pt modelId="{A6681BDB-4488-4C98-BC33-413C38904D57}" type="pres">
      <dgm:prSet presAssocID="{FD02CD8B-BF28-42C1-B08D-EA3B338062E5}" presName="composite" presStyleCnt="0"/>
      <dgm:spPr/>
      <dgm:t>
        <a:bodyPr/>
        <a:lstStyle/>
        <a:p>
          <a:endParaRPr lang="en-US"/>
        </a:p>
      </dgm:t>
    </dgm:pt>
    <dgm:pt modelId="{6F2C144B-691E-4402-8B3B-7136C9C95365}" type="pres">
      <dgm:prSet presAssocID="{FD02CD8B-BF28-42C1-B08D-EA3B338062E5}" presName="parTx" presStyleLbl="alignNode1" presStyleIdx="2" presStyleCnt="4">
        <dgm:presLayoutVars>
          <dgm:chMax val="0"/>
          <dgm:chPref val="0"/>
          <dgm:bulletEnabled val="1"/>
        </dgm:presLayoutVars>
      </dgm:prSet>
      <dgm:spPr/>
      <dgm:t>
        <a:bodyPr/>
        <a:lstStyle/>
        <a:p>
          <a:endParaRPr lang="en-US"/>
        </a:p>
      </dgm:t>
    </dgm:pt>
    <dgm:pt modelId="{D2710938-600B-497A-9DE8-049F0235A10C}" type="pres">
      <dgm:prSet presAssocID="{FD02CD8B-BF28-42C1-B08D-EA3B338062E5}" presName="desTx" presStyleLbl="alignAccFollowNode1" presStyleIdx="2" presStyleCnt="4">
        <dgm:presLayoutVars>
          <dgm:bulletEnabled val="1"/>
        </dgm:presLayoutVars>
      </dgm:prSet>
      <dgm:spPr/>
      <dgm:t>
        <a:bodyPr/>
        <a:lstStyle/>
        <a:p>
          <a:endParaRPr lang="en-US"/>
        </a:p>
      </dgm:t>
    </dgm:pt>
    <dgm:pt modelId="{D8FBE5FC-6617-40D7-B041-74404129E3F9}" type="pres">
      <dgm:prSet presAssocID="{29F4B0B0-6801-44E6-87E4-BCC4E9675C71}" presName="space" presStyleCnt="0"/>
      <dgm:spPr/>
      <dgm:t>
        <a:bodyPr/>
        <a:lstStyle/>
        <a:p>
          <a:endParaRPr lang="en-US"/>
        </a:p>
      </dgm:t>
    </dgm:pt>
    <dgm:pt modelId="{322A83D4-2A78-4F38-9179-2E900A0DB4FF}" type="pres">
      <dgm:prSet presAssocID="{4988AC17-D74F-4797-B512-2979242E2A73}" presName="composite" presStyleCnt="0"/>
      <dgm:spPr/>
      <dgm:t>
        <a:bodyPr/>
        <a:lstStyle/>
        <a:p>
          <a:endParaRPr lang="en-US"/>
        </a:p>
      </dgm:t>
    </dgm:pt>
    <dgm:pt modelId="{B98B73B4-5D64-4D36-808D-B1D4564EA13F}" type="pres">
      <dgm:prSet presAssocID="{4988AC17-D74F-4797-B512-2979242E2A73}" presName="parTx" presStyleLbl="alignNode1" presStyleIdx="3" presStyleCnt="4">
        <dgm:presLayoutVars>
          <dgm:chMax val="0"/>
          <dgm:chPref val="0"/>
          <dgm:bulletEnabled val="1"/>
        </dgm:presLayoutVars>
      </dgm:prSet>
      <dgm:spPr/>
      <dgm:t>
        <a:bodyPr/>
        <a:lstStyle/>
        <a:p>
          <a:endParaRPr lang="en-US"/>
        </a:p>
      </dgm:t>
    </dgm:pt>
    <dgm:pt modelId="{BA46308F-05E5-4EEB-88C1-A79399C4CFA1}" type="pres">
      <dgm:prSet presAssocID="{4988AC17-D74F-4797-B512-2979242E2A73}" presName="desTx" presStyleLbl="alignAccFollowNode1" presStyleIdx="3" presStyleCnt="4">
        <dgm:presLayoutVars>
          <dgm:bulletEnabled val="1"/>
        </dgm:presLayoutVars>
      </dgm:prSet>
      <dgm:spPr/>
      <dgm:t>
        <a:bodyPr/>
        <a:lstStyle/>
        <a:p>
          <a:endParaRPr lang="en-US"/>
        </a:p>
      </dgm:t>
    </dgm:pt>
  </dgm:ptLst>
  <dgm:cxnLst>
    <dgm:cxn modelId="{92C7C92A-9D80-47BA-8E5D-032E7013F7DC}" type="presOf" srcId="{D539CB7D-0AEA-4398-853D-158A4D744931}" destId="{BA46308F-05E5-4EEB-88C1-A79399C4CFA1}" srcOrd="0" destOrd="0" presId="urn:microsoft.com/office/officeart/2005/8/layout/hList1"/>
    <dgm:cxn modelId="{BC0BB17E-5CC2-482A-8B52-859C44A75540}" srcId="{3B170629-C727-4E7C-B9C4-D02E3E42C242}" destId="{7D27F5C2-6F31-457D-B178-8BD624685CDD}" srcOrd="1" destOrd="0" parTransId="{57C66E34-23B1-499B-96B1-7EDA18A344F1}" sibTransId="{FF5F0B7D-E6BD-46A7-A5C1-73EEE7DA8994}"/>
    <dgm:cxn modelId="{D427A678-135F-477C-B82A-AFBDA4B5507F}" type="presOf" srcId="{6609B8E8-909C-410D-8C93-4A5814A83BCB}" destId="{D2710938-600B-497A-9DE8-049F0235A10C}" srcOrd="0" destOrd="3" presId="urn:microsoft.com/office/officeart/2005/8/layout/hList1"/>
    <dgm:cxn modelId="{35071652-A8A5-4F6F-8E10-50DAEA3E9B34}" type="presOf" srcId="{FD02CD8B-BF28-42C1-B08D-EA3B338062E5}" destId="{6F2C144B-691E-4402-8B3B-7136C9C95365}" srcOrd="0" destOrd="0" presId="urn:microsoft.com/office/officeart/2005/8/layout/hList1"/>
    <dgm:cxn modelId="{F9986507-30B0-4996-9DDF-C0A3A8230382}" srcId="{DC3DCBC2-7AD1-469A-863B-58F46F268DEA}" destId="{37F95A94-9458-40BD-AE05-AC6A2C04D37D}" srcOrd="2" destOrd="0" parTransId="{3C2407B4-5DB7-4414-81E4-B0429F127B80}" sibTransId="{EA7B1A02-B7EA-4144-88D5-092E60CE2CDF}"/>
    <dgm:cxn modelId="{F60622A4-258F-4971-A513-AEABE0BFA13B}" type="presOf" srcId="{E57148C3-D9B3-4989-A35A-490A512CF8CF}" destId="{94E83C47-73F2-4C54-B5EE-CD774F11987E}" srcOrd="0" destOrd="0" presId="urn:microsoft.com/office/officeart/2005/8/layout/hList1"/>
    <dgm:cxn modelId="{6734BA50-8B7E-43ED-A613-4ED6ED631B80}" srcId="{3B170629-C727-4E7C-B9C4-D02E3E42C242}" destId="{4988AC17-D74F-4797-B512-2979242E2A73}" srcOrd="3" destOrd="0" parTransId="{1B4D4263-6B93-4F52-94EE-F1851B4FCA8B}" sibTransId="{F657CD47-6895-48D4-B1A6-90A45C8756E3}"/>
    <dgm:cxn modelId="{787C72C7-94AF-44C8-8DF0-8864E6417805}" type="presOf" srcId="{89F64E35-14A0-440A-84D1-60F746D1094D}" destId="{33D282DC-9E6A-4B84-9710-48758FF5893E}" srcOrd="0" destOrd="1" presId="urn:microsoft.com/office/officeart/2005/8/layout/hList1"/>
    <dgm:cxn modelId="{B7415FF1-9903-49BE-8A87-01FCC9C38049}" srcId="{7D27F5C2-6F31-457D-B178-8BD624685CDD}" destId="{A5E4502C-2218-4F8E-9333-BC68F92C1C36}" srcOrd="0" destOrd="0" parTransId="{4FB1735A-163C-4006-9B8B-1B6AE0244E73}" sibTransId="{454FD968-8EC6-4F11-A790-BCF2D868419C}"/>
    <dgm:cxn modelId="{39B24C06-6282-43CA-BEDA-657C8B4E5AF2}" type="presOf" srcId="{7D27F5C2-6F31-457D-B178-8BD624685CDD}" destId="{2BF72CD3-F48A-4982-A563-9C7A3E76E7EC}" srcOrd="0" destOrd="0" presId="urn:microsoft.com/office/officeart/2005/8/layout/hList1"/>
    <dgm:cxn modelId="{10D82955-8708-43A2-893D-2E4779CDA267}" type="presOf" srcId="{A5E4502C-2218-4F8E-9333-BC68F92C1C36}" destId="{33D282DC-9E6A-4B84-9710-48758FF5893E}" srcOrd="0" destOrd="0" presId="urn:microsoft.com/office/officeart/2005/8/layout/hList1"/>
    <dgm:cxn modelId="{609F493F-9FC2-4FDF-811C-B3B6261C9E2F}" srcId="{FD02CD8B-BF28-42C1-B08D-EA3B338062E5}" destId="{72A125E9-2D73-4A47-A1E9-A60D517A7CED}" srcOrd="1" destOrd="0" parTransId="{4B23C66E-CAB7-437E-ADD6-3A1E800CF6AE}" sibTransId="{AFFA1A1D-53DD-4755-A6C9-1DA92DC8E3AA}"/>
    <dgm:cxn modelId="{9CB7CC28-B8EE-47D1-98EB-8F3F105FFC8E}" srcId="{4988AC17-D74F-4797-B512-2979242E2A73}" destId="{6515BAD5-A32C-4056-AB5D-B969C74B5B18}" srcOrd="1" destOrd="0" parTransId="{104FB3C9-6040-4ABD-88AC-8F79F5767BCC}" sibTransId="{A5799524-BA09-4275-A0BB-C65538A1AFB3}"/>
    <dgm:cxn modelId="{3EE620FE-3B9C-442F-A5BE-6AEED251880F}" type="presOf" srcId="{6515BAD5-A32C-4056-AB5D-B969C74B5B18}" destId="{BA46308F-05E5-4EEB-88C1-A79399C4CFA1}" srcOrd="0" destOrd="1" presId="urn:microsoft.com/office/officeart/2005/8/layout/hList1"/>
    <dgm:cxn modelId="{C4CEB395-DDBB-41D1-B644-CB62402386E1}" type="presOf" srcId="{C81037A5-6F0B-4109-AFE4-F25D140024A9}" destId="{D2710938-600B-497A-9DE8-049F0235A10C}" srcOrd="0" destOrd="0" presId="urn:microsoft.com/office/officeart/2005/8/layout/hList1"/>
    <dgm:cxn modelId="{909F8681-877C-44D2-A5D4-BB2777841212}" srcId="{FD02CD8B-BF28-42C1-B08D-EA3B338062E5}" destId="{6609B8E8-909C-410D-8C93-4A5814A83BCB}" srcOrd="3" destOrd="0" parTransId="{9033DE4F-726D-4E76-BEE7-F5AE038594FD}" sibTransId="{53C03E80-6070-492E-86CA-722A1DCD33A7}"/>
    <dgm:cxn modelId="{3096A086-0A86-4AEB-963A-56775032B578}" srcId="{4988AC17-D74F-4797-B512-2979242E2A73}" destId="{8954A782-509D-4C3D-9D0E-C8AEFEB505FC}" srcOrd="2" destOrd="0" parTransId="{082C571E-297B-4CA1-B84A-BB89397E2779}" sibTransId="{7FDCD8C5-CC58-46FA-B18E-F119B1449CCF}"/>
    <dgm:cxn modelId="{BBD9D6C9-2D59-42B1-9A39-A3E80661A24E}" srcId="{4988AC17-D74F-4797-B512-2979242E2A73}" destId="{D539CB7D-0AEA-4398-853D-158A4D744931}" srcOrd="0" destOrd="0" parTransId="{6ECAD8A3-4E5C-4DFC-A30D-11D478A65041}" sibTransId="{DAD9A816-55B3-4621-9E15-43BB72F180FA}"/>
    <dgm:cxn modelId="{C88D863E-1707-4F15-BF1E-6FE3136AA325}" srcId="{3B170629-C727-4E7C-B9C4-D02E3E42C242}" destId="{DC3DCBC2-7AD1-469A-863B-58F46F268DEA}" srcOrd="0" destOrd="0" parTransId="{BBEA2EF1-AF51-4B7C-B87C-AC19C7CE9574}" sibTransId="{C8F128CB-EB4B-42BD-B7AB-34D764F3B053}"/>
    <dgm:cxn modelId="{06E068D7-3B1D-4147-AA56-20A23212559C}" srcId="{7D27F5C2-6F31-457D-B178-8BD624685CDD}" destId="{202E3F36-561C-471A-9B18-A1ED0C99E498}" srcOrd="2" destOrd="0" parTransId="{15BF2029-EDA8-4A93-B2C0-0C04AF0A7771}" sibTransId="{CE0A5153-01B2-474E-B242-1BB0BD54C03C}"/>
    <dgm:cxn modelId="{D47D5CE6-4DAC-454D-8FD2-9FA99DE8B0FB}" srcId="{3B170629-C727-4E7C-B9C4-D02E3E42C242}" destId="{FD02CD8B-BF28-42C1-B08D-EA3B338062E5}" srcOrd="2" destOrd="0" parTransId="{7C441BE5-93F2-4E29-B0B8-C07C6CD01F43}" sibTransId="{29F4B0B0-6801-44E6-87E4-BCC4E9675C71}"/>
    <dgm:cxn modelId="{2461B0A7-7B21-42C2-A2AE-D26AD550A686}" type="presOf" srcId="{9DF208A4-70BA-458C-BDF5-883EDED00AFF}" destId="{D2710938-600B-497A-9DE8-049F0235A10C}" srcOrd="0" destOrd="2" presId="urn:microsoft.com/office/officeart/2005/8/layout/hList1"/>
    <dgm:cxn modelId="{92B68851-994F-4D62-B4EE-7310C0322F34}" srcId="{FD02CD8B-BF28-42C1-B08D-EA3B338062E5}" destId="{C81037A5-6F0B-4109-AFE4-F25D140024A9}" srcOrd="0" destOrd="0" parTransId="{C725BA93-7CEA-4EAD-81FA-2EC45252A13F}" sibTransId="{65129319-564C-4D40-8F77-E2199A606A9A}"/>
    <dgm:cxn modelId="{57A381F3-9CAF-4F7E-B3AD-1BE8CA22569E}" type="presOf" srcId="{7CAACE3B-245E-47E1-986B-DB96B284DF72}" destId="{94E83C47-73F2-4C54-B5EE-CD774F11987E}" srcOrd="0" destOrd="1" presId="urn:microsoft.com/office/officeart/2005/8/layout/hList1"/>
    <dgm:cxn modelId="{FC053AA4-1A25-47A2-9F08-FC341A341891}" type="presOf" srcId="{8954A782-509D-4C3D-9D0E-C8AEFEB505FC}" destId="{BA46308F-05E5-4EEB-88C1-A79399C4CFA1}" srcOrd="0" destOrd="2" presId="urn:microsoft.com/office/officeart/2005/8/layout/hList1"/>
    <dgm:cxn modelId="{62F8E518-FB23-4254-A486-1081FDBDAF15}" srcId="{DC3DCBC2-7AD1-469A-863B-58F46F268DEA}" destId="{E57148C3-D9B3-4989-A35A-490A512CF8CF}" srcOrd="0" destOrd="0" parTransId="{46A72041-051B-4808-A213-D432CBA6D4B1}" sibTransId="{7DFF232E-D5EB-48BC-8E44-767B07C40BD8}"/>
    <dgm:cxn modelId="{02B04725-A92A-477C-9F72-C7AD9766FEC4}" type="presOf" srcId="{DC3DCBC2-7AD1-469A-863B-58F46F268DEA}" destId="{6BE41E08-E66E-41B9-ADE8-29785E4B6C92}" srcOrd="0" destOrd="0" presId="urn:microsoft.com/office/officeart/2005/8/layout/hList1"/>
    <dgm:cxn modelId="{C30E2B32-6836-4458-97A4-2E5AD35021A8}" type="presOf" srcId="{202E3F36-561C-471A-9B18-A1ED0C99E498}" destId="{33D282DC-9E6A-4B84-9710-48758FF5893E}" srcOrd="0" destOrd="2" presId="urn:microsoft.com/office/officeart/2005/8/layout/hList1"/>
    <dgm:cxn modelId="{5618020D-097F-455B-BD49-2F178AF74776}" type="presOf" srcId="{4988AC17-D74F-4797-B512-2979242E2A73}" destId="{B98B73B4-5D64-4D36-808D-B1D4564EA13F}" srcOrd="0" destOrd="0" presId="urn:microsoft.com/office/officeart/2005/8/layout/hList1"/>
    <dgm:cxn modelId="{9B5C661D-F85D-4799-BE2B-0EA8A1DED640}" type="presOf" srcId="{72A125E9-2D73-4A47-A1E9-A60D517A7CED}" destId="{D2710938-600B-497A-9DE8-049F0235A10C}" srcOrd="0" destOrd="1" presId="urn:microsoft.com/office/officeart/2005/8/layout/hList1"/>
    <dgm:cxn modelId="{2B9F9C1E-EFF1-4444-9D71-BE334A61874D}" srcId="{DC3DCBC2-7AD1-469A-863B-58F46F268DEA}" destId="{7CAACE3B-245E-47E1-986B-DB96B284DF72}" srcOrd="1" destOrd="0" parTransId="{AB1926BB-1502-4983-A4FB-A23D3D21A54A}" sibTransId="{9454CBBC-D9DA-4A63-AB94-FBEDA3692EB3}"/>
    <dgm:cxn modelId="{41D1DCC0-3B92-4EF6-84D2-B70F6A86D434}" srcId="{7D27F5C2-6F31-457D-B178-8BD624685CDD}" destId="{89F64E35-14A0-440A-84D1-60F746D1094D}" srcOrd="1" destOrd="0" parTransId="{A10DED7F-EA92-43C4-833A-4FC12E9D8932}" sibTransId="{F71CC32D-308E-40A1-819F-EF8F0646C29F}"/>
    <dgm:cxn modelId="{1743AC96-AEFD-4B04-A51D-BC2BCDBE6ED0}" type="presOf" srcId="{3B170629-C727-4E7C-B9C4-D02E3E42C242}" destId="{094A5A8E-ADC4-4077-AC51-9235C3560444}" srcOrd="0" destOrd="0" presId="urn:microsoft.com/office/officeart/2005/8/layout/hList1"/>
    <dgm:cxn modelId="{7F853D73-AACA-48FE-A6E5-489005CF45BA}" type="presOf" srcId="{37F95A94-9458-40BD-AE05-AC6A2C04D37D}" destId="{94E83C47-73F2-4C54-B5EE-CD774F11987E}" srcOrd="0" destOrd="2" presId="urn:microsoft.com/office/officeart/2005/8/layout/hList1"/>
    <dgm:cxn modelId="{E7E3E96F-E18C-48F4-9F33-B955BAB4D4B7}" srcId="{FD02CD8B-BF28-42C1-B08D-EA3B338062E5}" destId="{9DF208A4-70BA-458C-BDF5-883EDED00AFF}" srcOrd="2" destOrd="0" parTransId="{8912BC1D-5363-4C11-89B0-1ED2D509FDE2}" sibTransId="{0F07D0A5-4DD8-496B-A87D-9815059F4DCD}"/>
    <dgm:cxn modelId="{55DBB269-E074-4050-818C-140DEEA00981}" type="presParOf" srcId="{094A5A8E-ADC4-4077-AC51-9235C3560444}" destId="{36D99E50-D8E0-418A-94BD-60FDECC1124F}" srcOrd="0" destOrd="0" presId="urn:microsoft.com/office/officeart/2005/8/layout/hList1"/>
    <dgm:cxn modelId="{F2A2EDC0-3EC4-45E8-9D91-FB3C393561E7}" type="presParOf" srcId="{36D99E50-D8E0-418A-94BD-60FDECC1124F}" destId="{6BE41E08-E66E-41B9-ADE8-29785E4B6C92}" srcOrd="0" destOrd="0" presId="urn:microsoft.com/office/officeart/2005/8/layout/hList1"/>
    <dgm:cxn modelId="{497D4EA2-80CB-42B9-B88F-03828CBD3992}" type="presParOf" srcId="{36D99E50-D8E0-418A-94BD-60FDECC1124F}" destId="{94E83C47-73F2-4C54-B5EE-CD774F11987E}" srcOrd="1" destOrd="0" presId="urn:microsoft.com/office/officeart/2005/8/layout/hList1"/>
    <dgm:cxn modelId="{9B775C1F-AB7D-4409-8291-9573361B6425}" type="presParOf" srcId="{094A5A8E-ADC4-4077-AC51-9235C3560444}" destId="{4BB405A0-5068-496C-A28A-C56F3A9A61AD}" srcOrd="1" destOrd="0" presId="urn:microsoft.com/office/officeart/2005/8/layout/hList1"/>
    <dgm:cxn modelId="{87A790C7-ACB6-4385-9EDE-B4D4B8D7DE46}" type="presParOf" srcId="{094A5A8E-ADC4-4077-AC51-9235C3560444}" destId="{E06D62B8-59C4-41A9-9010-0AEE79C7F279}" srcOrd="2" destOrd="0" presId="urn:microsoft.com/office/officeart/2005/8/layout/hList1"/>
    <dgm:cxn modelId="{794D6D01-C002-4A87-BCB4-BBC0CCBC093E}" type="presParOf" srcId="{E06D62B8-59C4-41A9-9010-0AEE79C7F279}" destId="{2BF72CD3-F48A-4982-A563-9C7A3E76E7EC}" srcOrd="0" destOrd="0" presId="urn:microsoft.com/office/officeart/2005/8/layout/hList1"/>
    <dgm:cxn modelId="{3BA6BA77-3394-4731-8193-9E7932408410}" type="presParOf" srcId="{E06D62B8-59C4-41A9-9010-0AEE79C7F279}" destId="{33D282DC-9E6A-4B84-9710-48758FF5893E}" srcOrd="1" destOrd="0" presId="urn:microsoft.com/office/officeart/2005/8/layout/hList1"/>
    <dgm:cxn modelId="{088EF35D-64BB-4A35-BC7F-B9ECCEF34BDA}" type="presParOf" srcId="{094A5A8E-ADC4-4077-AC51-9235C3560444}" destId="{8AB1D07C-D302-49C5-8E87-D068E39E35D0}" srcOrd="3" destOrd="0" presId="urn:microsoft.com/office/officeart/2005/8/layout/hList1"/>
    <dgm:cxn modelId="{A1AB40E5-2379-4B11-A029-1D167EEA9D77}" type="presParOf" srcId="{094A5A8E-ADC4-4077-AC51-9235C3560444}" destId="{A6681BDB-4488-4C98-BC33-413C38904D57}" srcOrd="4" destOrd="0" presId="urn:microsoft.com/office/officeart/2005/8/layout/hList1"/>
    <dgm:cxn modelId="{486547D2-844A-4BDD-8D38-D4074B567447}" type="presParOf" srcId="{A6681BDB-4488-4C98-BC33-413C38904D57}" destId="{6F2C144B-691E-4402-8B3B-7136C9C95365}" srcOrd="0" destOrd="0" presId="urn:microsoft.com/office/officeart/2005/8/layout/hList1"/>
    <dgm:cxn modelId="{84F4E056-DA2A-4DBC-8B97-C87322C6C9E4}" type="presParOf" srcId="{A6681BDB-4488-4C98-BC33-413C38904D57}" destId="{D2710938-600B-497A-9DE8-049F0235A10C}" srcOrd="1" destOrd="0" presId="urn:microsoft.com/office/officeart/2005/8/layout/hList1"/>
    <dgm:cxn modelId="{F721E100-9102-4B61-973A-32FC860809D8}" type="presParOf" srcId="{094A5A8E-ADC4-4077-AC51-9235C3560444}" destId="{D8FBE5FC-6617-40D7-B041-74404129E3F9}" srcOrd="5" destOrd="0" presId="urn:microsoft.com/office/officeart/2005/8/layout/hList1"/>
    <dgm:cxn modelId="{70D12B06-AC4F-4EDA-BE74-CC55CD4C2B8D}" type="presParOf" srcId="{094A5A8E-ADC4-4077-AC51-9235C3560444}" destId="{322A83D4-2A78-4F38-9179-2E900A0DB4FF}" srcOrd="6" destOrd="0" presId="urn:microsoft.com/office/officeart/2005/8/layout/hList1"/>
    <dgm:cxn modelId="{3B8CCDD4-4D16-4654-9F7C-F44965967B9B}" type="presParOf" srcId="{322A83D4-2A78-4F38-9179-2E900A0DB4FF}" destId="{B98B73B4-5D64-4D36-808D-B1D4564EA13F}" srcOrd="0" destOrd="0" presId="urn:microsoft.com/office/officeart/2005/8/layout/hList1"/>
    <dgm:cxn modelId="{2891FFD5-5C79-4ABF-B27B-3CF66B1054BD}" type="presParOf" srcId="{322A83D4-2A78-4F38-9179-2E900A0DB4FF}" destId="{BA46308F-05E5-4EEB-88C1-A79399C4CFA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B170629-C727-4E7C-B9C4-D02E3E42C242}" type="doc">
      <dgm:prSet loTypeId="urn:microsoft.com/office/officeart/2005/8/layout/hList1" loCatId="list" qsTypeId="urn:microsoft.com/office/officeart/2005/8/quickstyle/simple1" qsCatId="simple" csTypeId="urn:microsoft.com/office/officeart/2005/8/colors/colorful1#5" csCatId="colorful" phldr="1"/>
      <dgm:spPr/>
      <dgm:t>
        <a:bodyPr/>
        <a:lstStyle/>
        <a:p>
          <a:endParaRPr lang="en-US"/>
        </a:p>
      </dgm:t>
    </dgm:pt>
    <dgm:pt modelId="{DC3DCBC2-7AD1-469A-863B-58F46F268DEA}">
      <dgm:prSet phldrT="[Text]" custT="1"/>
      <dgm:spPr/>
      <dgm:t>
        <a:bodyPr/>
        <a:lstStyle/>
        <a:p>
          <a:r>
            <a:rPr lang="en-US" sz="1800" b="1" dirty="0" smtClean="0"/>
            <a:t>T</a:t>
          </a:r>
          <a:r>
            <a:rPr lang="en-US" sz="1800" b="0" dirty="0" smtClean="0"/>
            <a:t>alk</a:t>
          </a:r>
          <a:endParaRPr lang="en-US" sz="1800" b="0" dirty="0"/>
        </a:p>
      </dgm:t>
    </dgm:pt>
    <dgm:pt modelId="{BBEA2EF1-AF51-4B7C-B87C-AC19C7CE9574}" type="parTrans" cxnId="{C88D863E-1707-4F15-BF1E-6FE3136AA325}">
      <dgm:prSet/>
      <dgm:spPr/>
      <dgm:t>
        <a:bodyPr/>
        <a:lstStyle/>
        <a:p>
          <a:endParaRPr lang="en-US"/>
        </a:p>
      </dgm:t>
    </dgm:pt>
    <dgm:pt modelId="{C8F128CB-EB4B-42BD-B7AB-34D764F3B053}" type="sibTrans" cxnId="{C88D863E-1707-4F15-BF1E-6FE3136AA325}">
      <dgm:prSet/>
      <dgm:spPr/>
      <dgm:t>
        <a:bodyPr/>
        <a:lstStyle/>
        <a:p>
          <a:endParaRPr lang="en-US"/>
        </a:p>
      </dgm:t>
    </dgm:pt>
    <dgm:pt modelId="{E57148C3-D9B3-4989-A35A-490A512CF8CF}">
      <dgm:prSet phldrT="[Text]" custT="1"/>
      <dgm:spPr/>
      <dgm:t>
        <a:bodyPr/>
        <a:lstStyle/>
        <a:p>
          <a:r>
            <a:rPr lang="en-US" sz="1300" dirty="0" smtClean="0"/>
            <a:t>Communicate constantly</a:t>
          </a:r>
          <a:endParaRPr lang="en-US" sz="1300" dirty="0"/>
        </a:p>
      </dgm:t>
    </dgm:pt>
    <dgm:pt modelId="{46A72041-051B-4808-A213-D432CBA6D4B1}" type="parTrans" cxnId="{62F8E518-FB23-4254-A486-1081FDBDAF15}">
      <dgm:prSet/>
      <dgm:spPr/>
      <dgm:t>
        <a:bodyPr/>
        <a:lstStyle/>
        <a:p>
          <a:endParaRPr lang="en-US"/>
        </a:p>
      </dgm:t>
    </dgm:pt>
    <dgm:pt modelId="{7DFF232E-D5EB-48BC-8E44-767B07C40BD8}" type="sibTrans" cxnId="{62F8E518-FB23-4254-A486-1081FDBDAF15}">
      <dgm:prSet/>
      <dgm:spPr/>
      <dgm:t>
        <a:bodyPr/>
        <a:lstStyle/>
        <a:p>
          <a:endParaRPr lang="en-US"/>
        </a:p>
      </dgm:t>
    </dgm:pt>
    <dgm:pt modelId="{7D27F5C2-6F31-457D-B178-8BD624685CDD}">
      <dgm:prSet phldrT="[Text]" custT="1"/>
      <dgm:spPr/>
      <dgm:t>
        <a:bodyPr/>
        <a:lstStyle/>
        <a:p>
          <a:r>
            <a:rPr lang="en-US" sz="1800" b="1" dirty="0" smtClean="0"/>
            <a:t>E</a:t>
          </a:r>
          <a:r>
            <a:rPr lang="en-US" sz="1800" dirty="0" smtClean="0"/>
            <a:t>valuate</a:t>
          </a:r>
          <a:endParaRPr lang="en-US" sz="1800" dirty="0"/>
        </a:p>
      </dgm:t>
    </dgm:pt>
    <dgm:pt modelId="{57C66E34-23B1-499B-96B1-7EDA18A344F1}" type="parTrans" cxnId="{BC0BB17E-5CC2-482A-8B52-859C44A75540}">
      <dgm:prSet/>
      <dgm:spPr/>
      <dgm:t>
        <a:bodyPr/>
        <a:lstStyle/>
        <a:p>
          <a:endParaRPr lang="en-US"/>
        </a:p>
      </dgm:t>
    </dgm:pt>
    <dgm:pt modelId="{FF5F0B7D-E6BD-46A7-A5C1-73EEE7DA8994}" type="sibTrans" cxnId="{BC0BB17E-5CC2-482A-8B52-859C44A75540}">
      <dgm:prSet/>
      <dgm:spPr/>
      <dgm:t>
        <a:bodyPr/>
        <a:lstStyle/>
        <a:p>
          <a:endParaRPr lang="en-US"/>
        </a:p>
      </dgm:t>
    </dgm:pt>
    <dgm:pt modelId="{C81037A5-6F0B-4109-AFE4-F25D140024A9}">
      <dgm:prSet phldrT="[Text]" custT="1"/>
      <dgm:spPr/>
      <dgm:t>
        <a:bodyPr/>
        <a:lstStyle/>
        <a:p>
          <a:r>
            <a:rPr lang="en-US" sz="1300" dirty="0" smtClean="0"/>
            <a:t>Leverage expertise</a:t>
          </a:r>
          <a:endParaRPr lang="en-US" sz="1300" dirty="0"/>
        </a:p>
      </dgm:t>
    </dgm:pt>
    <dgm:pt modelId="{C725BA93-7CEA-4EAD-81FA-2EC45252A13F}" type="parTrans" cxnId="{92B68851-994F-4D62-B4EE-7310C0322F34}">
      <dgm:prSet/>
      <dgm:spPr/>
      <dgm:t>
        <a:bodyPr/>
        <a:lstStyle/>
        <a:p>
          <a:endParaRPr lang="en-US"/>
        </a:p>
      </dgm:t>
    </dgm:pt>
    <dgm:pt modelId="{65129319-564C-4D40-8F77-E2199A606A9A}" type="sibTrans" cxnId="{92B68851-994F-4D62-B4EE-7310C0322F34}">
      <dgm:prSet/>
      <dgm:spPr/>
      <dgm:t>
        <a:bodyPr/>
        <a:lstStyle/>
        <a:p>
          <a:endParaRPr lang="en-US"/>
        </a:p>
      </dgm:t>
    </dgm:pt>
    <dgm:pt modelId="{9DF208A4-70BA-458C-BDF5-883EDED00AFF}">
      <dgm:prSet phldrT="[Text]" custT="1"/>
      <dgm:spPr/>
      <dgm:t>
        <a:bodyPr/>
        <a:lstStyle/>
        <a:p>
          <a:r>
            <a:rPr lang="en-US" sz="1300" dirty="0" smtClean="0"/>
            <a:t>Provide timely feedback</a:t>
          </a:r>
          <a:endParaRPr lang="en-US" sz="1300" dirty="0"/>
        </a:p>
      </dgm:t>
    </dgm:pt>
    <dgm:pt modelId="{8912BC1D-5363-4C11-89B0-1ED2D509FDE2}" type="parTrans" cxnId="{E7E3E96F-E18C-48F4-9F33-B955BAB4D4B7}">
      <dgm:prSet/>
      <dgm:spPr/>
      <dgm:t>
        <a:bodyPr/>
        <a:lstStyle/>
        <a:p>
          <a:endParaRPr lang="en-US"/>
        </a:p>
      </dgm:t>
    </dgm:pt>
    <dgm:pt modelId="{0F07D0A5-4DD8-496B-A87D-9815059F4DCD}" type="sibTrans" cxnId="{E7E3E96F-E18C-48F4-9F33-B955BAB4D4B7}">
      <dgm:prSet/>
      <dgm:spPr/>
      <dgm:t>
        <a:bodyPr/>
        <a:lstStyle/>
        <a:p>
          <a:endParaRPr lang="en-US"/>
        </a:p>
      </dgm:t>
    </dgm:pt>
    <dgm:pt modelId="{4988AC17-D74F-4797-B512-2979242E2A73}">
      <dgm:prSet phldrT="[Text]" custT="1"/>
      <dgm:spPr/>
      <dgm:t>
        <a:bodyPr/>
        <a:lstStyle/>
        <a:p>
          <a:r>
            <a:rPr lang="en-US" sz="1800" b="1" dirty="0" smtClean="0"/>
            <a:t>M</a:t>
          </a:r>
          <a:r>
            <a:rPr lang="en-US" sz="1800" dirty="0" smtClean="0"/>
            <a:t>otivate</a:t>
          </a:r>
          <a:endParaRPr lang="en-US" sz="1800" dirty="0"/>
        </a:p>
      </dgm:t>
    </dgm:pt>
    <dgm:pt modelId="{1B4D4263-6B93-4F52-94EE-F1851B4FCA8B}" type="parTrans" cxnId="{6734BA50-8B7E-43ED-A613-4ED6ED631B80}">
      <dgm:prSet/>
      <dgm:spPr/>
      <dgm:t>
        <a:bodyPr/>
        <a:lstStyle/>
        <a:p>
          <a:endParaRPr lang="en-US"/>
        </a:p>
      </dgm:t>
    </dgm:pt>
    <dgm:pt modelId="{F657CD47-6895-48D4-B1A6-90A45C8756E3}" type="sibTrans" cxnId="{6734BA50-8B7E-43ED-A613-4ED6ED631B80}">
      <dgm:prSet/>
      <dgm:spPr/>
      <dgm:t>
        <a:bodyPr/>
        <a:lstStyle/>
        <a:p>
          <a:endParaRPr lang="en-US"/>
        </a:p>
      </dgm:t>
    </dgm:pt>
    <dgm:pt modelId="{D539CB7D-0AEA-4398-853D-158A4D744931}">
      <dgm:prSet phldrT="[Text]" custT="1"/>
      <dgm:spPr/>
      <dgm:t>
        <a:bodyPr/>
        <a:lstStyle/>
        <a:p>
          <a:r>
            <a:rPr lang="en-US" sz="1300" dirty="0" smtClean="0"/>
            <a:t>Identify unique motivators</a:t>
          </a:r>
          <a:endParaRPr lang="en-US" sz="1300" dirty="0"/>
        </a:p>
      </dgm:t>
    </dgm:pt>
    <dgm:pt modelId="{6ECAD8A3-4E5C-4DFC-A30D-11D478A65041}" type="parTrans" cxnId="{BBD9D6C9-2D59-42B1-9A39-A3E80661A24E}">
      <dgm:prSet/>
      <dgm:spPr/>
      <dgm:t>
        <a:bodyPr/>
        <a:lstStyle/>
        <a:p>
          <a:endParaRPr lang="en-US"/>
        </a:p>
      </dgm:t>
    </dgm:pt>
    <dgm:pt modelId="{DAD9A816-55B3-4621-9E15-43BB72F180FA}" type="sibTrans" cxnId="{BBD9D6C9-2D59-42B1-9A39-A3E80661A24E}">
      <dgm:prSet/>
      <dgm:spPr/>
      <dgm:t>
        <a:bodyPr/>
        <a:lstStyle/>
        <a:p>
          <a:endParaRPr lang="en-US"/>
        </a:p>
      </dgm:t>
    </dgm:pt>
    <dgm:pt modelId="{6515BAD5-A32C-4056-AB5D-B969C74B5B18}">
      <dgm:prSet phldrT="[Text]" custT="1"/>
      <dgm:spPr/>
      <dgm:t>
        <a:bodyPr/>
        <a:lstStyle/>
        <a:p>
          <a:r>
            <a:rPr lang="en-US" sz="1300" dirty="0" smtClean="0"/>
            <a:t>Positively reinforce teammates</a:t>
          </a:r>
          <a:endParaRPr lang="en-US" sz="1300" dirty="0"/>
        </a:p>
      </dgm:t>
    </dgm:pt>
    <dgm:pt modelId="{104FB3C9-6040-4ABD-88AC-8F79F5767BCC}" type="parTrans" cxnId="{9CB7CC28-B8EE-47D1-98EB-8F3F105FFC8E}">
      <dgm:prSet/>
      <dgm:spPr/>
      <dgm:t>
        <a:bodyPr/>
        <a:lstStyle/>
        <a:p>
          <a:endParaRPr lang="en-US"/>
        </a:p>
      </dgm:t>
    </dgm:pt>
    <dgm:pt modelId="{A5799524-BA09-4275-A0BB-C65538A1AFB3}" type="sibTrans" cxnId="{9CB7CC28-B8EE-47D1-98EB-8F3F105FFC8E}">
      <dgm:prSet/>
      <dgm:spPr/>
      <dgm:t>
        <a:bodyPr/>
        <a:lstStyle/>
        <a:p>
          <a:endParaRPr lang="en-US"/>
        </a:p>
      </dgm:t>
    </dgm:pt>
    <dgm:pt modelId="{FD02CD8B-BF28-42C1-B08D-EA3B338062E5}">
      <dgm:prSet phldrT="[Text]" custT="1"/>
      <dgm:spPr/>
      <dgm:t>
        <a:bodyPr/>
        <a:lstStyle/>
        <a:p>
          <a:r>
            <a:rPr lang="en-US" sz="1800" b="1" dirty="0" smtClean="0"/>
            <a:t>A</a:t>
          </a:r>
          <a:r>
            <a:rPr lang="en-US" sz="1800" dirty="0" smtClean="0"/>
            <a:t>ssist</a:t>
          </a:r>
          <a:endParaRPr lang="en-US" sz="1800" dirty="0"/>
        </a:p>
      </dgm:t>
    </dgm:pt>
    <dgm:pt modelId="{7C441BE5-93F2-4E29-B0B8-C07C6CD01F43}" type="parTrans" cxnId="{D47D5CE6-4DAC-454D-8FD2-9FA99DE8B0FB}">
      <dgm:prSet/>
      <dgm:spPr/>
      <dgm:t>
        <a:bodyPr/>
        <a:lstStyle/>
        <a:p>
          <a:endParaRPr lang="en-US"/>
        </a:p>
      </dgm:t>
    </dgm:pt>
    <dgm:pt modelId="{29F4B0B0-6801-44E6-87E4-BCC4E9675C71}" type="sibTrans" cxnId="{D47D5CE6-4DAC-454D-8FD2-9FA99DE8B0FB}">
      <dgm:prSet/>
      <dgm:spPr/>
      <dgm:t>
        <a:bodyPr/>
        <a:lstStyle/>
        <a:p>
          <a:endParaRPr lang="en-US"/>
        </a:p>
      </dgm:t>
    </dgm:pt>
    <dgm:pt modelId="{7CAACE3B-245E-47E1-986B-DB96B284DF72}">
      <dgm:prSet phldrT="[Text]" custT="1"/>
      <dgm:spPr/>
      <dgm:t>
        <a:bodyPr/>
        <a:lstStyle/>
        <a:p>
          <a:r>
            <a:rPr lang="en-US" sz="1300" dirty="0" smtClean="0"/>
            <a:t>Listen attentively</a:t>
          </a:r>
          <a:endParaRPr lang="en-US" sz="1300" dirty="0"/>
        </a:p>
      </dgm:t>
    </dgm:pt>
    <dgm:pt modelId="{AB1926BB-1502-4983-A4FB-A23D3D21A54A}" type="parTrans" cxnId="{2B9F9C1E-EFF1-4444-9D71-BE334A61874D}">
      <dgm:prSet/>
      <dgm:spPr/>
      <dgm:t>
        <a:bodyPr/>
        <a:lstStyle/>
        <a:p>
          <a:endParaRPr lang="en-US"/>
        </a:p>
      </dgm:t>
    </dgm:pt>
    <dgm:pt modelId="{9454CBBC-D9DA-4A63-AB94-FBEDA3692EB3}" type="sibTrans" cxnId="{2B9F9C1E-EFF1-4444-9D71-BE334A61874D}">
      <dgm:prSet/>
      <dgm:spPr/>
      <dgm:t>
        <a:bodyPr/>
        <a:lstStyle/>
        <a:p>
          <a:endParaRPr lang="en-US"/>
        </a:p>
      </dgm:t>
    </dgm:pt>
    <dgm:pt modelId="{A5E4502C-2218-4F8E-9333-BC68F92C1C36}">
      <dgm:prSet phldrT="[Text]" custT="1"/>
      <dgm:spPr/>
      <dgm:t>
        <a:bodyPr/>
        <a:lstStyle/>
        <a:p>
          <a:r>
            <a:rPr lang="en-US" sz="1300" dirty="0" smtClean="0"/>
            <a:t>Discuss group dynamics</a:t>
          </a:r>
          <a:endParaRPr lang="en-US" sz="1300" dirty="0"/>
        </a:p>
      </dgm:t>
    </dgm:pt>
    <dgm:pt modelId="{4FB1735A-163C-4006-9B8B-1B6AE0244E73}" type="parTrans" cxnId="{B7415FF1-9903-49BE-8A87-01FCC9C38049}">
      <dgm:prSet/>
      <dgm:spPr/>
      <dgm:t>
        <a:bodyPr/>
        <a:lstStyle/>
        <a:p>
          <a:endParaRPr lang="en-US"/>
        </a:p>
      </dgm:t>
    </dgm:pt>
    <dgm:pt modelId="{454FD968-8EC6-4F11-A790-BCF2D868419C}" type="sibTrans" cxnId="{B7415FF1-9903-49BE-8A87-01FCC9C38049}">
      <dgm:prSet/>
      <dgm:spPr/>
      <dgm:t>
        <a:bodyPr/>
        <a:lstStyle/>
        <a:p>
          <a:endParaRPr lang="en-US"/>
        </a:p>
      </dgm:t>
    </dgm:pt>
    <dgm:pt modelId="{202E3F36-561C-471A-9B18-A1ED0C99E498}">
      <dgm:prSet phldrT="[Text]" custT="1"/>
      <dgm:spPr/>
      <dgm:t>
        <a:bodyPr/>
        <a:lstStyle/>
        <a:p>
          <a:r>
            <a:rPr lang="en-US" sz="1300" dirty="0" smtClean="0"/>
            <a:t>Develop and reevaluate a personal plan</a:t>
          </a:r>
          <a:endParaRPr lang="en-US" sz="1300" dirty="0"/>
        </a:p>
      </dgm:t>
    </dgm:pt>
    <dgm:pt modelId="{15BF2029-EDA8-4A93-B2C0-0C04AF0A7771}" type="parTrans" cxnId="{06E068D7-3B1D-4147-AA56-20A23212559C}">
      <dgm:prSet/>
      <dgm:spPr/>
      <dgm:t>
        <a:bodyPr/>
        <a:lstStyle/>
        <a:p>
          <a:endParaRPr lang="en-US"/>
        </a:p>
      </dgm:t>
    </dgm:pt>
    <dgm:pt modelId="{CE0A5153-01B2-474E-B242-1BB0BD54C03C}" type="sibTrans" cxnId="{06E068D7-3B1D-4147-AA56-20A23212559C}">
      <dgm:prSet/>
      <dgm:spPr/>
      <dgm:t>
        <a:bodyPr/>
        <a:lstStyle/>
        <a:p>
          <a:endParaRPr lang="en-US"/>
        </a:p>
      </dgm:t>
    </dgm:pt>
    <dgm:pt modelId="{6609B8E8-909C-410D-8C93-4A5814A83BCB}">
      <dgm:prSet phldrT="[Text]" custT="1"/>
      <dgm:spPr/>
      <dgm:t>
        <a:bodyPr/>
        <a:lstStyle/>
        <a:p>
          <a:endParaRPr lang="en-US" sz="1300" dirty="0"/>
        </a:p>
      </dgm:t>
    </dgm:pt>
    <dgm:pt modelId="{9033DE4F-726D-4E76-BEE7-F5AE038594FD}" type="parTrans" cxnId="{909F8681-877C-44D2-A5D4-BB2777841212}">
      <dgm:prSet/>
      <dgm:spPr/>
      <dgm:t>
        <a:bodyPr/>
        <a:lstStyle/>
        <a:p>
          <a:endParaRPr lang="en-US"/>
        </a:p>
      </dgm:t>
    </dgm:pt>
    <dgm:pt modelId="{53C03E80-6070-492E-86CA-722A1DCD33A7}" type="sibTrans" cxnId="{909F8681-877C-44D2-A5D4-BB2777841212}">
      <dgm:prSet/>
      <dgm:spPr/>
      <dgm:t>
        <a:bodyPr/>
        <a:lstStyle/>
        <a:p>
          <a:endParaRPr lang="en-US"/>
        </a:p>
      </dgm:t>
    </dgm:pt>
    <dgm:pt modelId="{8954A782-509D-4C3D-9D0E-C8AEFEB505FC}">
      <dgm:prSet phldrT="[Text]" custT="1"/>
      <dgm:spPr/>
      <dgm:t>
        <a:bodyPr/>
        <a:lstStyle/>
        <a:p>
          <a:r>
            <a:rPr lang="en-US" sz="1300" dirty="0" smtClean="0"/>
            <a:t>Celebrate achievements</a:t>
          </a:r>
          <a:endParaRPr lang="en-US" sz="1300" dirty="0"/>
        </a:p>
      </dgm:t>
    </dgm:pt>
    <dgm:pt modelId="{082C571E-297B-4CA1-B84A-BB89397E2779}" type="parTrans" cxnId="{3096A086-0A86-4AEB-963A-56775032B578}">
      <dgm:prSet/>
      <dgm:spPr/>
      <dgm:t>
        <a:bodyPr/>
        <a:lstStyle/>
        <a:p>
          <a:endParaRPr lang="en-US"/>
        </a:p>
      </dgm:t>
    </dgm:pt>
    <dgm:pt modelId="{7FDCD8C5-CC58-46FA-B18E-F119B1449CCF}" type="sibTrans" cxnId="{3096A086-0A86-4AEB-963A-56775032B578}">
      <dgm:prSet/>
      <dgm:spPr/>
      <dgm:t>
        <a:bodyPr/>
        <a:lstStyle/>
        <a:p>
          <a:endParaRPr lang="en-US"/>
        </a:p>
      </dgm:t>
    </dgm:pt>
    <dgm:pt modelId="{89F64E35-14A0-440A-84D1-60F746D1094D}">
      <dgm:prSet phldrT="[Text]" custT="1"/>
      <dgm:spPr/>
      <dgm:t>
        <a:bodyPr/>
        <a:lstStyle/>
        <a:p>
          <a:r>
            <a:rPr lang="en-US" sz="1300" dirty="0" smtClean="0"/>
            <a:t>Set expectations and monitor results</a:t>
          </a:r>
          <a:endParaRPr lang="en-US" sz="1300" dirty="0"/>
        </a:p>
      </dgm:t>
    </dgm:pt>
    <dgm:pt modelId="{A10DED7F-EA92-43C4-833A-4FC12E9D8932}" type="parTrans" cxnId="{41D1DCC0-3B92-4EF6-84D2-B70F6A86D434}">
      <dgm:prSet/>
      <dgm:spPr/>
      <dgm:t>
        <a:bodyPr/>
        <a:lstStyle/>
        <a:p>
          <a:endParaRPr lang="en-US"/>
        </a:p>
      </dgm:t>
    </dgm:pt>
    <dgm:pt modelId="{F71CC32D-308E-40A1-819F-EF8F0646C29F}" type="sibTrans" cxnId="{41D1DCC0-3B92-4EF6-84D2-B70F6A86D434}">
      <dgm:prSet/>
      <dgm:spPr/>
      <dgm:t>
        <a:bodyPr/>
        <a:lstStyle/>
        <a:p>
          <a:endParaRPr lang="en-US"/>
        </a:p>
      </dgm:t>
    </dgm:pt>
    <dgm:pt modelId="{72A125E9-2D73-4A47-A1E9-A60D517A7CED}">
      <dgm:prSet phldrT="[Text]" custT="1"/>
      <dgm:spPr/>
      <dgm:t>
        <a:bodyPr/>
        <a:lstStyle/>
        <a:p>
          <a:r>
            <a:rPr lang="en-US" sz="1300" dirty="0" smtClean="0"/>
            <a:t>Keep teammates accountable</a:t>
          </a:r>
          <a:endParaRPr lang="en-US" sz="1300" dirty="0"/>
        </a:p>
      </dgm:t>
    </dgm:pt>
    <dgm:pt modelId="{4B23C66E-CAB7-437E-ADD6-3A1E800CF6AE}" type="parTrans" cxnId="{609F493F-9FC2-4FDF-811C-B3B6261C9E2F}">
      <dgm:prSet/>
      <dgm:spPr/>
      <dgm:t>
        <a:bodyPr/>
        <a:lstStyle/>
        <a:p>
          <a:endParaRPr lang="en-US"/>
        </a:p>
      </dgm:t>
    </dgm:pt>
    <dgm:pt modelId="{AFFA1A1D-53DD-4755-A6C9-1DA92DC8E3AA}" type="sibTrans" cxnId="{609F493F-9FC2-4FDF-811C-B3B6261C9E2F}">
      <dgm:prSet/>
      <dgm:spPr/>
      <dgm:t>
        <a:bodyPr/>
        <a:lstStyle/>
        <a:p>
          <a:endParaRPr lang="en-US"/>
        </a:p>
      </dgm:t>
    </dgm:pt>
    <dgm:pt modelId="{37F95A94-9458-40BD-AE05-AC6A2C04D37D}">
      <dgm:prSet phldrT="[Text]" custT="1"/>
      <dgm:spPr/>
      <dgm:t>
        <a:bodyPr/>
        <a:lstStyle/>
        <a:p>
          <a:r>
            <a:rPr lang="en-US" sz="1300" dirty="0" smtClean="0"/>
            <a:t>Separate issues from people</a:t>
          </a:r>
          <a:endParaRPr lang="en-US" sz="1300" dirty="0"/>
        </a:p>
      </dgm:t>
    </dgm:pt>
    <dgm:pt modelId="{3C2407B4-5DB7-4414-81E4-B0429F127B80}" type="parTrans" cxnId="{F9986507-30B0-4996-9DDF-C0A3A8230382}">
      <dgm:prSet/>
      <dgm:spPr/>
      <dgm:t>
        <a:bodyPr/>
        <a:lstStyle/>
        <a:p>
          <a:endParaRPr lang="en-US"/>
        </a:p>
      </dgm:t>
    </dgm:pt>
    <dgm:pt modelId="{EA7B1A02-B7EA-4144-88D5-092E60CE2CDF}" type="sibTrans" cxnId="{F9986507-30B0-4996-9DDF-C0A3A8230382}">
      <dgm:prSet/>
      <dgm:spPr/>
      <dgm:t>
        <a:bodyPr/>
        <a:lstStyle/>
        <a:p>
          <a:endParaRPr lang="en-US"/>
        </a:p>
      </dgm:t>
    </dgm:pt>
    <dgm:pt modelId="{094A5A8E-ADC4-4077-AC51-9235C3560444}" type="pres">
      <dgm:prSet presAssocID="{3B170629-C727-4E7C-B9C4-D02E3E42C242}" presName="Name0" presStyleCnt="0">
        <dgm:presLayoutVars>
          <dgm:dir/>
          <dgm:animLvl val="lvl"/>
          <dgm:resizeHandles val="exact"/>
        </dgm:presLayoutVars>
      </dgm:prSet>
      <dgm:spPr/>
      <dgm:t>
        <a:bodyPr/>
        <a:lstStyle/>
        <a:p>
          <a:endParaRPr lang="en-US"/>
        </a:p>
      </dgm:t>
    </dgm:pt>
    <dgm:pt modelId="{36D99E50-D8E0-418A-94BD-60FDECC1124F}" type="pres">
      <dgm:prSet presAssocID="{DC3DCBC2-7AD1-469A-863B-58F46F268DEA}" presName="composite" presStyleCnt="0"/>
      <dgm:spPr/>
      <dgm:t>
        <a:bodyPr/>
        <a:lstStyle/>
        <a:p>
          <a:endParaRPr lang="en-US"/>
        </a:p>
      </dgm:t>
    </dgm:pt>
    <dgm:pt modelId="{6BE41E08-E66E-41B9-ADE8-29785E4B6C92}" type="pres">
      <dgm:prSet presAssocID="{DC3DCBC2-7AD1-469A-863B-58F46F268DEA}" presName="parTx" presStyleLbl="alignNode1" presStyleIdx="0" presStyleCnt="4">
        <dgm:presLayoutVars>
          <dgm:chMax val="0"/>
          <dgm:chPref val="0"/>
          <dgm:bulletEnabled val="1"/>
        </dgm:presLayoutVars>
      </dgm:prSet>
      <dgm:spPr/>
      <dgm:t>
        <a:bodyPr/>
        <a:lstStyle/>
        <a:p>
          <a:endParaRPr lang="en-US"/>
        </a:p>
      </dgm:t>
    </dgm:pt>
    <dgm:pt modelId="{94E83C47-73F2-4C54-B5EE-CD774F11987E}" type="pres">
      <dgm:prSet presAssocID="{DC3DCBC2-7AD1-469A-863B-58F46F268DEA}" presName="desTx" presStyleLbl="alignAccFollowNode1" presStyleIdx="0" presStyleCnt="4">
        <dgm:presLayoutVars>
          <dgm:bulletEnabled val="1"/>
        </dgm:presLayoutVars>
      </dgm:prSet>
      <dgm:spPr/>
      <dgm:t>
        <a:bodyPr/>
        <a:lstStyle/>
        <a:p>
          <a:endParaRPr lang="en-US"/>
        </a:p>
      </dgm:t>
    </dgm:pt>
    <dgm:pt modelId="{4BB405A0-5068-496C-A28A-C56F3A9A61AD}" type="pres">
      <dgm:prSet presAssocID="{C8F128CB-EB4B-42BD-B7AB-34D764F3B053}" presName="space" presStyleCnt="0"/>
      <dgm:spPr/>
      <dgm:t>
        <a:bodyPr/>
        <a:lstStyle/>
        <a:p>
          <a:endParaRPr lang="en-US"/>
        </a:p>
      </dgm:t>
    </dgm:pt>
    <dgm:pt modelId="{E06D62B8-59C4-41A9-9010-0AEE79C7F279}" type="pres">
      <dgm:prSet presAssocID="{7D27F5C2-6F31-457D-B178-8BD624685CDD}" presName="composite" presStyleCnt="0"/>
      <dgm:spPr/>
      <dgm:t>
        <a:bodyPr/>
        <a:lstStyle/>
        <a:p>
          <a:endParaRPr lang="en-US"/>
        </a:p>
      </dgm:t>
    </dgm:pt>
    <dgm:pt modelId="{2BF72CD3-F48A-4982-A563-9C7A3E76E7EC}" type="pres">
      <dgm:prSet presAssocID="{7D27F5C2-6F31-457D-B178-8BD624685CDD}" presName="parTx" presStyleLbl="alignNode1" presStyleIdx="1" presStyleCnt="4">
        <dgm:presLayoutVars>
          <dgm:chMax val="0"/>
          <dgm:chPref val="0"/>
          <dgm:bulletEnabled val="1"/>
        </dgm:presLayoutVars>
      </dgm:prSet>
      <dgm:spPr/>
      <dgm:t>
        <a:bodyPr/>
        <a:lstStyle/>
        <a:p>
          <a:endParaRPr lang="en-US"/>
        </a:p>
      </dgm:t>
    </dgm:pt>
    <dgm:pt modelId="{33D282DC-9E6A-4B84-9710-48758FF5893E}" type="pres">
      <dgm:prSet presAssocID="{7D27F5C2-6F31-457D-B178-8BD624685CDD}" presName="desTx" presStyleLbl="alignAccFollowNode1" presStyleIdx="1" presStyleCnt="4">
        <dgm:presLayoutVars>
          <dgm:bulletEnabled val="1"/>
        </dgm:presLayoutVars>
      </dgm:prSet>
      <dgm:spPr/>
      <dgm:t>
        <a:bodyPr/>
        <a:lstStyle/>
        <a:p>
          <a:endParaRPr lang="en-US"/>
        </a:p>
      </dgm:t>
    </dgm:pt>
    <dgm:pt modelId="{8AB1D07C-D302-49C5-8E87-D068E39E35D0}" type="pres">
      <dgm:prSet presAssocID="{FF5F0B7D-E6BD-46A7-A5C1-73EEE7DA8994}" presName="space" presStyleCnt="0"/>
      <dgm:spPr/>
      <dgm:t>
        <a:bodyPr/>
        <a:lstStyle/>
        <a:p>
          <a:endParaRPr lang="en-US"/>
        </a:p>
      </dgm:t>
    </dgm:pt>
    <dgm:pt modelId="{A6681BDB-4488-4C98-BC33-413C38904D57}" type="pres">
      <dgm:prSet presAssocID="{FD02CD8B-BF28-42C1-B08D-EA3B338062E5}" presName="composite" presStyleCnt="0"/>
      <dgm:spPr/>
      <dgm:t>
        <a:bodyPr/>
        <a:lstStyle/>
        <a:p>
          <a:endParaRPr lang="en-US"/>
        </a:p>
      </dgm:t>
    </dgm:pt>
    <dgm:pt modelId="{6F2C144B-691E-4402-8B3B-7136C9C95365}" type="pres">
      <dgm:prSet presAssocID="{FD02CD8B-BF28-42C1-B08D-EA3B338062E5}" presName="parTx" presStyleLbl="alignNode1" presStyleIdx="2" presStyleCnt="4">
        <dgm:presLayoutVars>
          <dgm:chMax val="0"/>
          <dgm:chPref val="0"/>
          <dgm:bulletEnabled val="1"/>
        </dgm:presLayoutVars>
      </dgm:prSet>
      <dgm:spPr/>
      <dgm:t>
        <a:bodyPr/>
        <a:lstStyle/>
        <a:p>
          <a:endParaRPr lang="en-US"/>
        </a:p>
      </dgm:t>
    </dgm:pt>
    <dgm:pt modelId="{D2710938-600B-497A-9DE8-049F0235A10C}" type="pres">
      <dgm:prSet presAssocID="{FD02CD8B-BF28-42C1-B08D-EA3B338062E5}" presName="desTx" presStyleLbl="alignAccFollowNode1" presStyleIdx="2" presStyleCnt="4">
        <dgm:presLayoutVars>
          <dgm:bulletEnabled val="1"/>
        </dgm:presLayoutVars>
      </dgm:prSet>
      <dgm:spPr/>
      <dgm:t>
        <a:bodyPr/>
        <a:lstStyle/>
        <a:p>
          <a:endParaRPr lang="en-US"/>
        </a:p>
      </dgm:t>
    </dgm:pt>
    <dgm:pt modelId="{D8FBE5FC-6617-40D7-B041-74404129E3F9}" type="pres">
      <dgm:prSet presAssocID="{29F4B0B0-6801-44E6-87E4-BCC4E9675C71}" presName="space" presStyleCnt="0"/>
      <dgm:spPr/>
      <dgm:t>
        <a:bodyPr/>
        <a:lstStyle/>
        <a:p>
          <a:endParaRPr lang="en-US"/>
        </a:p>
      </dgm:t>
    </dgm:pt>
    <dgm:pt modelId="{322A83D4-2A78-4F38-9179-2E900A0DB4FF}" type="pres">
      <dgm:prSet presAssocID="{4988AC17-D74F-4797-B512-2979242E2A73}" presName="composite" presStyleCnt="0"/>
      <dgm:spPr/>
      <dgm:t>
        <a:bodyPr/>
        <a:lstStyle/>
        <a:p>
          <a:endParaRPr lang="en-US"/>
        </a:p>
      </dgm:t>
    </dgm:pt>
    <dgm:pt modelId="{B98B73B4-5D64-4D36-808D-B1D4564EA13F}" type="pres">
      <dgm:prSet presAssocID="{4988AC17-D74F-4797-B512-2979242E2A73}" presName="parTx" presStyleLbl="alignNode1" presStyleIdx="3" presStyleCnt="4">
        <dgm:presLayoutVars>
          <dgm:chMax val="0"/>
          <dgm:chPref val="0"/>
          <dgm:bulletEnabled val="1"/>
        </dgm:presLayoutVars>
      </dgm:prSet>
      <dgm:spPr/>
      <dgm:t>
        <a:bodyPr/>
        <a:lstStyle/>
        <a:p>
          <a:endParaRPr lang="en-US"/>
        </a:p>
      </dgm:t>
    </dgm:pt>
    <dgm:pt modelId="{BA46308F-05E5-4EEB-88C1-A79399C4CFA1}" type="pres">
      <dgm:prSet presAssocID="{4988AC17-D74F-4797-B512-2979242E2A73}" presName="desTx" presStyleLbl="alignAccFollowNode1" presStyleIdx="3" presStyleCnt="4">
        <dgm:presLayoutVars>
          <dgm:bulletEnabled val="1"/>
        </dgm:presLayoutVars>
      </dgm:prSet>
      <dgm:spPr/>
      <dgm:t>
        <a:bodyPr/>
        <a:lstStyle/>
        <a:p>
          <a:endParaRPr lang="en-US"/>
        </a:p>
      </dgm:t>
    </dgm:pt>
  </dgm:ptLst>
  <dgm:cxnLst>
    <dgm:cxn modelId="{BC0BB17E-5CC2-482A-8B52-859C44A75540}" srcId="{3B170629-C727-4E7C-B9C4-D02E3E42C242}" destId="{7D27F5C2-6F31-457D-B178-8BD624685CDD}" srcOrd="1" destOrd="0" parTransId="{57C66E34-23B1-499B-96B1-7EDA18A344F1}" sibTransId="{FF5F0B7D-E6BD-46A7-A5C1-73EEE7DA8994}"/>
    <dgm:cxn modelId="{C91A7FC8-EB78-4C4E-9E49-BE4F151E5273}" type="presOf" srcId="{D539CB7D-0AEA-4398-853D-158A4D744931}" destId="{BA46308F-05E5-4EEB-88C1-A79399C4CFA1}" srcOrd="0" destOrd="0" presId="urn:microsoft.com/office/officeart/2005/8/layout/hList1"/>
    <dgm:cxn modelId="{5A31AB42-1726-43F7-8300-9A7ADC806DA1}" type="presOf" srcId="{3B170629-C727-4E7C-B9C4-D02E3E42C242}" destId="{094A5A8E-ADC4-4077-AC51-9235C3560444}" srcOrd="0" destOrd="0" presId="urn:microsoft.com/office/officeart/2005/8/layout/hList1"/>
    <dgm:cxn modelId="{F9986507-30B0-4996-9DDF-C0A3A8230382}" srcId="{DC3DCBC2-7AD1-469A-863B-58F46F268DEA}" destId="{37F95A94-9458-40BD-AE05-AC6A2C04D37D}" srcOrd="2" destOrd="0" parTransId="{3C2407B4-5DB7-4414-81E4-B0429F127B80}" sibTransId="{EA7B1A02-B7EA-4144-88D5-092E60CE2CDF}"/>
    <dgm:cxn modelId="{6734BA50-8B7E-43ED-A613-4ED6ED631B80}" srcId="{3B170629-C727-4E7C-B9C4-D02E3E42C242}" destId="{4988AC17-D74F-4797-B512-2979242E2A73}" srcOrd="3" destOrd="0" parTransId="{1B4D4263-6B93-4F52-94EE-F1851B4FCA8B}" sibTransId="{F657CD47-6895-48D4-B1A6-90A45C8756E3}"/>
    <dgm:cxn modelId="{59DE424C-EB64-4080-856C-83D96B70CF92}" type="presOf" srcId="{FD02CD8B-BF28-42C1-B08D-EA3B338062E5}" destId="{6F2C144B-691E-4402-8B3B-7136C9C95365}" srcOrd="0" destOrd="0" presId="urn:microsoft.com/office/officeart/2005/8/layout/hList1"/>
    <dgm:cxn modelId="{B7415FF1-9903-49BE-8A87-01FCC9C38049}" srcId="{7D27F5C2-6F31-457D-B178-8BD624685CDD}" destId="{A5E4502C-2218-4F8E-9333-BC68F92C1C36}" srcOrd="0" destOrd="0" parTransId="{4FB1735A-163C-4006-9B8B-1B6AE0244E73}" sibTransId="{454FD968-8EC6-4F11-A790-BCF2D868419C}"/>
    <dgm:cxn modelId="{5B23659B-FCD6-4E9C-A6F4-7945A8995D39}" type="presOf" srcId="{7CAACE3B-245E-47E1-986B-DB96B284DF72}" destId="{94E83C47-73F2-4C54-B5EE-CD774F11987E}" srcOrd="0" destOrd="1" presId="urn:microsoft.com/office/officeart/2005/8/layout/hList1"/>
    <dgm:cxn modelId="{609F493F-9FC2-4FDF-811C-B3B6261C9E2F}" srcId="{FD02CD8B-BF28-42C1-B08D-EA3B338062E5}" destId="{72A125E9-2D73-4A47-A1E9-A60D517A7CED}" srcOrd="1" destOrd="0" parTransId="{4B23C66E-CAB7-437E-ADD6-3A1E800CF6AE}" sibTransId="{AFFA1A1D-53DD-4755-A6C9-1DA92DC8E3AA}"/>
    <dgm:cxn modelId="{90F19A53-F08D-4C1B-BC8D-A17694AF08FF}" type="presOf" srcId="{4988AC17-D74F-4797-B512-2979242E2A73}" destId="{B98B73B4-5D64-4D36-808D-B1D4564EA13F}" srcOrd="0" destOrd="0" presId="urn:microsoft.com/office/officeart/2005/8/layout/hList1"/>
    <dgm:cxn modelId="{F9934FC7-F38A-47EE-9419-B6DA68DDF94A}" type="presOf" srcId="{C81037A5-6F0B-4109-AFE4-F25D140024A9}" destId="{D2710938-600B-497A-9DE8-049F0235A10C}" srcOrd="0" destOrd="0" presId="urn:microsoft.com/office/officeart/2005/8/layout/hList1"/>
    <dgm:cxn modelId="{860A05EF-FB4A-4E05-9535-884A955E0D7A}" type="presOf" srcId="{6515BAD5-A32C-4056-AB5D-B969C74B5B18}" destId="{BA46308F-05E5-4EEB-88C1-A79399C4CFA1}" srcOrd="0" destOrd="1" presId="urn:microsoft.com/office/officeart/2005/8/layout/hList1"/>
    <dgm:cxn modelId="{9CB7CC28-B8EE-47D1-98EB-8F3F105FFC8E}" srcId="{4988AC17-D74F-4797-B512-2979242E2A73}" destId="{6515BAD5-A32C-4056-AB5D-B969C74B5B18}" srcOrd="1" destOrd="0" parTransId="{104FB3C9-6040-4ABD-88AC-8F79F5767BCC}" sibTransId="{A5799524-BA09-4275-A0BB-C65538A1AFB3}"/>
    <dgm:cxn modelId="{40750A49-4D52-4C5C-B637-B3B5E2F6310D}" type="presOf" srcId="{A5E4502C-2218-4F8E-9333-BC68F92C1C36}" destId="{33D282DC-9E6A-4B84-9710-48758FF5893E}" srcOrd="0" destOrd="0" presId="urn:microsoft.com/office/officeart/2005/8/layout/hList1"/>
    <dgm:cxn modelId="{909F8681-877C-44D2-A5D4-BB2777841212}" srcId="{FD02CD8B-BF28-42C1-B08D-EA3B338062E5}" destId="{6609B8E8-909C-410D-8C93-4A5814A83BCB}" srcOrd="3" destOrd="0" parTransId="{9033DE4F-726D-4E76-BEE7-F5AE038594FD}" sibTransId="{53C03E80-6070-492E-86CA-722A1DCD33A7}"/>
    <dgm:cxn modelId="{3096A086-0A86-4AEB-963A-56775032B578}" srcId="{4988AC17-D74F-4797-B512-2979242E2A73}" destId="{8954A782-509D-4C3D-9D0E-C8AEFEB505FC}" srcOrd="2" destOrd="0" parTransId="{082C571E-297B-4CA1-B84A-BB89397E2779}" sibTransId="{7FDCD8C5-CC58-46FA-B18E-F119B1449CCF}"/>
    <dgm:cxn modelId="{BBD9D6C9-2D59-42B1-9A39-A3E80661A24E}" srcId="{4988AC17-D74F-4797-B512-2979242E2A73}" destId="{D539CB7D-0AEA-4398-853D-158A4D744931}" srcOrd="0" destOrd="0" parTransId="{6ECAD8A3-4E5C-4DFC-A30D-11D478A65041}" sibTransId="{DAD9A816-55B3-4621-9E15-43BB72F180FA}"/>
    <dgm:cxn modelId="{C88D863E-1707-4F15-BF1E-6FE3136AA325}" srcId="{3B170629-C727-4E7C-B9C4-D02E3E42C242}" destId="{DC3DCBC2-7AD1-469A-863B-58F46F268DEA}" srcOrd="0" destOrd="0" parTransId="{BBEA2EF1-AF51-4B7C-B87C-AC19C7CE9574}" sibTransId="{C8F128CB-EB4B-42BD-B7AB-34D764F3B053}"/>
    <dgm:cxn modelId="{06E068D7-3B1D-4147-AA56-20A23212559C}" srcId="{7D27F5C2-6F31-457D-B178-8BD624685CDD}" destId="{202E3F36-561C-471A-9B18-A1ED0C99E498}" srcOrd="2" destOrd="0" parTransId="{15BF2029-EDA8-4A93-B2C0-0C04AF0A7771}" sibTransId="{CE0A5153-01B2-474E-B242-1BB0BD54C03C}"/>
    <dgm:cxn modelId="{D47D5CE6-4DAC-454D-8FD2-9FA99DE8B0FB}" srcId="{3B170629-C727-4E7C-B9C4-D02E3E42C242}" destId="{FD02CD8B-BF28-42C1-B08D-EA3B338062E5}" srcOrd="2" destOrd="0" parTransId="{7C441BE5-93F2-4E29-B0B8-C07C6CD01F43}" sibTransId="{29F4B0B0-6801-44E6-87E4-BCC4E9675C71}"/>
    <dgm:cxn modelId="{309B5CD2-2472-4829-821D-5482CD80F699}" type="presOf" srcId="{8954A782-509D-4C3D-9D0E-C8AEFEB505FC}" destId="{BA46308F-05E5-4EEB-88C1-A79399C4CFA1}" srcOrd="0" destOrd="2" presId="urn:microsoft.com/office/officeart/2005/8/layout/hList1"/>
    <dgm:cxn modelId="{0384C85C-96DC-4F76-BD7B-470BC7681B22}" type="presOf" srcId="{E57148C3-D9B3-4989-A35A-490A512CF8CF}" destId="{94E83C47-73F2-4C54-B5EE-CD774F11987E}" srcOrd="0" destOrd="0" presId="urn:microsoft.com/office/officeart/2005/8/layout/hList1"/>
    <dgm:cxn modelId="{92B68851-994F-4D62-B4EE-7310C0322F34}" srcId="{FD02CD8B-BF28-42C1-B08D-EA3B338062E5}" destId="{C81037A5-6F0B-4109-AFE4-F25D140024A9}" srcOrd="0" destOrd="0" parTransId="{C725BA93-7CEA-4EAD-81FA-2EC45252A13F}" sibTransId="{65129319-564C-4D40-8F77-E2199A606A9A}"/>
    <dgm:cxn modelId="{E9DDEA4D-7F72-42C3-9E88-8A3ED12CEC28}" type="presOf" srcId="{6609B8E8-909C-410D-8C93-4A5814A83BCB}" destId="{D2710938-600B-497A-9DE8-049F0235A10C}" srcOrd="0" destOrd="3" presId="urn:microsoft.com/office/officeart/2005/8/layout/hList1"/>
    <dgm:cxn modelId="{4D29DE1D-90A6-4E88-A6EE-A863DD468A1E}" type="presOf" srcId="{7D27F5C2-6F31-457D-B178-8BD624685CDD}" destId="{2BF72CD3-F48A-4982-A563-9C7A3E76E7EC}" srcOrd="0" destOrd="0" presId="urn:microsoft.com/office/officeart/2005/8/layout/hList1"/>
    <dgm:cxn modelId="{A9E08E8E-629A-4E96-A8D4-058CB16D7B21}" type="presOf" srcId="{37F95A94-9458-40BD-AE05-AC6A2C04D37D}" destId="{94E83C47-73F2-4C54-B5EE-CD774F11987E}" srcOrd="0" destOrd="2" presId="urn:microsoft.com/office/officeart/2005/8/layout/hList1"/>
    <dgm:cxn modelId="{62F8E518-FB23-4254-A486-1081FDBDAF15}" srcId="{DC3DCBC2-7AD1-469A-863B-58F46F268DEA}" destId="{E57148C3-D9B3-4989-A35A-490A512CF8CF}" srcOrd="0" destOrd="0" parTransId="{46A72041-051B-4808-A213-D432CBA6D4B1}" sibTransId="{7DFF232E-D5EB-48BC-8E44-767B07C40BD8}"/>
    <dgm:cxn modelId="{D8DFC32B-65B7-4A2D-99AC-B0D6FD6B008E}" type="presOf" srcId="{DC3DCBC2-7AD1-469A-863B-58F46F268DEA}" destId="{6BE41E08-E66E-41B9-ADE8-29785E4B6C92}" srcOrd="0" destOrd="0" presId="urn:microsoft.com/office/officeart/2005/8/layout/hList1"/>
    <dgm:cxn modelId="{9CA97B24-E7CE-4670-91A1-29B65693418E}" type="presOf" srcId="{9DF208A4-70BA-458C-BDF5-883EDED00AFF}" destId="{D2710938-600B-497A-9DE8-049F0235A10C}" srcOrd="0" destOrd="2" presId="urn:microsoft.com/office/officeart/2005/8/layout/hList1"/>
    <dgm:cxn modelId="{080401A4-C498-4570-8E80-10AD84CE10D6}" type="presOf" srcId="{89F64E35-14A0-440A-84D1-60F746D1094D}" destId="{33D282DC-9E6A-4B84-9710-48758FF5893E}" srcOrd="0" destOrd="1" presId="urn:microsoft.com/office/officeart/2005/8/layout/hList1"/>
    <dgm:cxn modelId="{2B9F9C1E-EFF1-4444-9D71-BE334A61874D}" srcId="{DC3DCBC2-7AD1-469A-863B-58F46F268DEA}" destId="{7CAACE3B-245E-47E1-986B-DB96B284DF72}" srcOrd="1" destOrd="0" parTransId="{AB1926BB-1502-4983-A4FB-A23D3D21A54A}" sibTransId="{9454CBBC-D9DA-4A63-AB94-FBEDA3692EB3}"/>
    <dgm:cxn modelId="{B9060B35-6D95-4B18-BBD0-21E2BDC6A307}" type="presOf" srcId="{202E3F36-561C-471A-9B18-A1ED0C99E498}" destId="{33D282DC-9E6A-4B84-9710-48758FF5893E}" srcOrd="0" destOrd="2" presId="urn:microsoft.com/office/officeart/2005/8/layout/hList1"/>
    <dgm:cxn modelId="{FB59008D-8653-44D7-A914-D3AF0C5239FC}" type="presOf" srcId="{72A125E9-2D73-4A47-A1E9-A60D517A7CED}" destId="{D2710938-600B-497A-9DE8-049F0235A10C}" srcOrd="0" destOrd="1" presId="urn:microsoft.com/office/officeart/2005/8/layout/hList1"/>
    <dgm:cxn modelId="{41D1DCC0-3B92-4EF6-84D2-B70F6A86D434}" srcId="{7D27F5C2-6F31-457D-B178-8BD624685CDD}" destId="{89F64E35-14A0-440A-84D1-60F746D1094D}" srcOrd="1" destOrd="0" parTransId="{A10DED7F-EA92-43C4-833A-4FC12E9D8932}" sibTransId="{F71CC32D-308E-40A1-819F-EF8F0646C29F}"/>
    <dgm:cxn modelId="{E7E3E96F-E18C-48F4-9F33-B955BAB4D4B7}" srcId="{FD02CD8B-BF28-42C1-B08D-EA3B338062E5}" destId="{9DF208A4-70BA-458C-BDF5-883EDED00AFF}" srcOrd="2" destOrd="0" parTransId="{8912BC1D-5363-4C11-89B0-1ED2D509FDE2}" sibTransId="{0F07D0A5-4DD8-496B-A87D-9815059F4DCD}"/>
    <dgm:cxn modelId="{650220DF-19A2-4D00-8AEE-CC037C47C183}" type="presParOf" srcId="{094A5A8E-ADC4-4077-AC51-9235C3560444}" destId="{36D99E50-D8E0-418A-94BD-60FDECC1124F}" srcOrd="0" destOrd="0" presId="urn:microsoft.com/office/officeart/2005/8/layout/hList1"/>
    <dgm:cxn modelId="{73A56E0D-E02A-4BBF-BF80-687283FD698A}" type="presParOf" srcId="{36D99E50-D8E0-418A-94BD-60FDECC1124F}" destId="{6BE41E08-E66E-41B9-ADE8-29785E4B6C92}" srcOrd="0" destOrd="0" presId="urn:microsoft.com/office/officeart/2005/8/layout/hList1"/>
    <dgm:cxn modelId="{E560F8FB-AF0A-4737-99B8-23AC894CF0F6}" type="presParOf" srcId="{36D99E50-D8E0-418A-94BD-60FDECC1124F}" destId="{94E83C47-73F2-4C54-B5EE-CD774F11987E}" srcOrd="1" destOrd="0" presId="urn:microsoft.com/office/officeart/2005/8/layout/hList1"/>
    <dgm:cxn modelId="{5FB73AEA-F621-44C4-B77F-E642C694E77E}" type="presParOf" srcId="{094A5A8E-ADC4-4077-AC51-9235C3560444}" destId="{4BB405A0-5068-496C-A28A-C56F3A9A61AD}" srcOrd="1" destOrd="0" presId="urn:microsoft.com/office/officeart/2005/8/layout/hList1"/>
    <dgm:cxn modelId="{1B239961-F5BB-4911-83DC-E29670C36BDE}" type="presParOf" srcId="{094A5A8E-ADC4-4077-AC51-9235C3560444}" destId="{E06D62B8-59C4-41A9-9010-0AEE79C7F279}" srcOrd="2" destOrd="0" presId="urn:microsoft.com/office/officeart/2005/8/layout/hList1"/>
    <dgm:cxn modelId="{F6A7053D-C8F2-4F55-8D9A-C0811F7D4114}" type="presParOf" srcId="{E06D62B8-59C4-41A9-9010-0AEE79C7F279}" destId="{2BF72CD3-F48A-4982-A563-9C7A3E76E7EC}" srcOrd="0" destOrd="0" presId="urn:microsoft.com/office/officeart/2005/8/layout/hList1"/>
    <dgm:cxn modelId="{FFE6C3CB-98E2-45C1-936A-4E325B66320F}" type="presParOf" srcId="{E06D62B8-59C4-41A9-9010-0AEE79C7F279}" destId="{33D282DC-9E6A-4B84-9710-48758FF5893E}" srcOrd="1" destOrd="0" presId="urn:microsoft.com/office/officeart/2005/8/layout/hList1"/>
    <dgm:cxn modelId="{B271BBC2-3212-4903-944C-1070FC0AEC6B}" type="presParOf" srcId="{094A5A8E-ADC4-4077-AC51-9235C3560444}" destId="{8AB1D07C-D302-49C5-8E87-D068E39E35D0}" srcOrd="3" destOrd="0" presId="urn:microsoft.com/office/officeart/2005/8/layout/hList1"/>
    <dgm:cxn modelId="{126590DD-4479-494C-90D8-320FB858D4BF}" type="presParOf" srcId="{094A5A8E-ADC4-4077-AC51-9235C3560444}" destId="{A6681BDB-4488-4C98-BC33-413C38904D57}" srcOrd="4" destOrd="0" presId="urn:microsoft.com/office/officeart/2005/8/layout/hList1"/>
    <dgm:cxn modelId="{79C96EE4-0BD7-4AB2-985E-33E2F5B7B151}" type="presParOf" srcId="{A6681BDB-4488-4C98-BC33-413C38904D57}" destId="{6F2C144B-691E-4402-8B3B-7136C9C95365}" srcOrd="0" destOrd="0" presId="urn:microsoft.com/office/officeart/2005/8/layout/hList1"/>
    <dgm:cxn modelId="{2E9FD550-DDDB-4509-8C4A-EDE8371681EA}" type="presParOf" srcId="{A6681BDB-4488-4C98-BC33-413C38904D57}" destId="{D2710938-600B-497A-9DE8-049F0235A10C}" srcOrd="1" destOrd="0" presId="urn:microsoft.com/office/officeart/2005/8/layout/hList1"/>
    <dgm:cxn modelId="{3030A7AF-EEF6-4438-966A-D364ED49F69C}" type="presParOf" srcId="{094A5A8E-ADC4-4077-AC51-9235C3560444}" destId="{D8FBE5FC-6617-40D7-B041-74404129E3F9}" srcOrd="5" destOrd="0" presId="urn:microsoft.com/office/officeart/2005/8/layout/hList1"/>
    <dgm:cxn modelId="{94C27594-A429-420A-BA27-D106A2A0AB6F}" type="presParOf" srcId="{094A5A8E-ADC4-4077-AC51-9235C3560444}" destId="{322A83D4-2A78-4F38-9179-2E900A0DB4FF}" srcOrd="6" destOrd="0" presId="urn:microsoft.com/office/officeart/2005/8/layout/hList1"/>
    <dgm:cxn modelId="{E2EC8AF4-185A-483A-BB65-D9D9058284E1}" type="presParOf" srcId="{322A83D4-2A78-4F38-9179-2E900A0DB4FF}" destId="{B98B73B4-5D64-4D36-808D-B1D4564EA13F}" srcOrd="0" destOrd="0" presId="urn:microsoft.com/office/officeart/2005/8/layout/hList1"/>
    <dgm:cxn modelId="{7E6B03F4-82D2-49C0-B39C-741FA0E154DC}" type="presParOf" srcId="{322A83D4-2A78-4F38-9179-2E900A0DB4FF}" destId="{BA46308F-05E5-4EEB-88C1-A79399C4CFA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B170629-C727-4E7C-B9C4-D02E3E42C242}" type="doc">
      <dgm:prSet loTypeId="urn:microsoft.com/office/officeart/2005/8/layout/hList1" loCatId="list" qsTypeId="urn:microsoft.com/office/officeart/2005/8/quickstyle/simple1" qsCatId="simple" csTypeId="urn:microsoft.com/office/officeart/2005/8/colors/colorful1#6" csCatId="colorful" phldr="1"/>
      <dgm:spPr/>
      <dgm:t>
        <a:bodyPr/>
        <a:lstStyle/>
        <a:p>
          <a:endParaRPr lang="en-US"/>
        </a:p>
      </dgm:t>
    </dgm:pt>
    <dgm:pt modelId="{DC3DCBC2-7AD1-469A-863B-58F46F268DEA}">
      <dgm:prSet phldrT="[Text]" custT="1"/>
      <dgm:spPr/>
      <dgm:t>
        <a:bodyPr/>
        <a:lstStyle/>
        <a:p>
          <a:pPr algn="l"/>
          <a:r>
            <a:rPr lang="en-US" sz="1800" b="1" dirty="0" smtClean="0"/>
            <a:t>F</a:t>
          </a:r>
          <a:r>
            <a:rPr lang="en-US" sz="1800" b="0" dirty="0" smtClean="0"/>
            <a:t>rame</a:t>
          </a:r>
          <a:endParaRPr lang="en-US" sz="1800" b="0" dirty="0"/>
        </a:p>
      </dgm:t>
    </dgm:pt>
    <dgm:pt modelId="{BBEA2EF1-AF51-4B7C-B87C-AC19C7CE9574}" type="parTrans" cxnId="{C88D863E-1707-4F15-BF1E-6FE3136AA325}">
      <dgm:prSet/>
      <dgm:spPr/>
      <dgm:t>
        <a:bodyPr/>
        <a:lstStyle/>
        <a:p>
          <a:pPr algn="l"/>
          <a:endParaRPr lang="en-US"/>
        </a:p>
      </dgm:t>
    </dgm:pt>
    <dgm:pt modelId="{C8F128CB-EB4B-42BD-B7AB-34D764F3B053}" type="sibTrans" cxnId="{C88D863E-1707-4F15-BF1E-6FE3136AA325}">
      <dgm:prSet/>
      <dgm:spPr/>
      <dgm:t>
        <a:bodyPr/>
        <a:lstStyle/>
        <a:p>
          <a:pPr algn="l"/>
          <a:endParaRPr lang="en-US"/>
        </a:p>
      </dgm:t>
    </dgm:pt>
    <dgm:pt modelId="{E57148C3-D9B3-4989-A35A-490A512CF8CF}">
      <dgm:prSet phldrT="[Text]" custT="1"/>
      <dgm:spPr/>
      <dgm:t>
        <a:bodyPr/>
        <a:lstStyle/>
        <a:p>
          <a:pPr algn="l"/>
          <a:r>
            <a:rPr lang="en-US" sz="1300" dirty="0" smtClean="0"/>
            <a:t>Identify the key question</a:t>
          </a:r>
          <a:endParaRPr lang="en-US" sz="1300" dirty="0"/>
        </a:p>
      </dgm:t>
    </dgm:pt>
    <dgm:pt modelId="{46A72041-051B-4808-A213-D432CBA6D4B1}" type="parTrans" cxnId="{62F8E518-FB23-4254-A486-1081FDBDAF15}">
      <dgm:prSet/>
      <dgm:spPr/>
      <dgm:t>
        <a:bodyPr/>
        <a:lstStyle/>
        <a:p>
          <a:pPr algn="l"/>
          <a:endParaRPr lang="en-US"/>
        </a:p>
      </dgm:t>
    </dgm:pt>
    <dgm:pt modelId="{7DFF232E-D5EB-48BC-8E44-767B07C40BD8}" type="sibTrans" cxnId="{62F8E518-FB23-4254-A486-1081FDBDAF15}">
      <dgm:prSet/>
      <dgm:spPr/>
      <dgm:t>
        <a:bodyPr/>
        <a:lstStyle/>
        <a:p>
          <a:pPr algn="l"/>
          <a:endParaRPr lang="en-US"/>
        </a:p>
      </dgm:t>
    </dgm:pt>
    <dgm:pt modelId="{7D27F5C2-6F31-457D-B178-8BD624685CDD}">
      <dgm:prSet phldrT="[Text]" custT="1"/>
      <dgm:spPr/>
      <dgm:t>
        <a:bodyPr/>
        <a:lstStyle/>
        <a:p>
          <a:pPr algn="l"/>
          <a:r>
            <a:rPr lang="en-US" sz="1800" b="1" dirty="0" smtClean="0"/>
            <a:t>O</a:t>
          </a:r>
          <a:r>
            <a:rPr lang="en-US" sz="1800" b="0" dirty="0" smtClean="0"/>
            <a:t>rganize</a:t>
          </a:r>
          <a:endParaRPr lang="en-US" sz="1800" b="0" dirty="0"/>
        </a:p>
      </dgm:t>
    </dgm:pt>
    <dgm:pt modelId="{57C66E34-23B1-499B-96B1-7EDA18A344F1}" type="parTrans" cxnId="{BC0BB17E-5CC2-482A-8B52-859C44A75540}">
      <dgm:prSet/>
      <dgm:spPr/>
      <dgm:t>
        <a:bodyPr/>
        <a:lstStyle/>
        <a:p>
          <a:pPr algn="l"/>
          <a:endParaRPr lang="en-US"/>
        </a:p>
      </dgm:t>
    </dgm:pt>
    <dgm:pt modelId="{FF5F0B7D-E6BD-46A7-A5C1-73EEE7DA8994}" type="sibTrans" cxnId="{BC0BB17E-5CC2-482A-8B52-859C44A75540}">
      <dgm:prSet/>
      <dgm:spPr/>
      <dgm:t>
        <a:bodyPr/>
        <a:lstStyle/>
        <a:p>
          <a:pPr algn="l"/>
          <a:endParaRPr lang="en-US"/>
        </a:p>
      </dgm:t>
    </dgm:pt>
    <dgm:pt modelId="{C81037A5-6F0B-4109-AFE4-F25D140024A9}">
      <dgm:prSet phldrT="[Text]" custT="1"/>
      <dgm:spPr/>
      <dgm:t>
        <a:bodyPr/>
        <a:lstStyle/>
        <a:p>
          <a:pPr algn="l"/>
          <a:r>
            <a:rPr lang="en-US" sz="1300" dirty="0" smtClean="0"/>
            <a:t>Conduct  meaningful interviews</a:t>
          </a:r>
          <a:endParaRPr lang="en-US" sz="1300" dirty="0"/>
        </a:p>
      </dgm:t>
    </dgm:pt>
    <dgm:pt modelId="{C725BA93-7CEA-4EAD-81FA-2EC45252A13F}" type="parTrans" cxnId="{92B68851-994F-4D62-B4EE-7310C0322F34}">
      <dgm:prSet/>
      <dgm:spPr/>
      <dgm:t>
        <a:bodyPr/>
        <a:lstStyle/>
        <a:p>
          <a:pPr algn="l"/>
          <a:endParaRPr lang="en-US"/>
        </a:p>
      </dgm:t>
    </dgm:pt>
    <dgm:pt modelId="{65129319-564C-4D40-8F77-E2199A606A9A}" type="sibTrans" cxnId="{92B68851-994F-4D62-B4EE-7310C0322F34}">
      <dgm:prSet/>
      <dgm:spPr/>
      <dgm:t>
        <a:bodyPr/>
        <a:lstStyle/>
        <a:p>
          <a:pPr algn="l"/>
          <a:endParaRPr lang="en-US"/>
        </a:p>
      </dgm:t>
    </dgm:pt>
    <dgm:pt modelId="{4988AC17-D74F-4797-B512-2979242E2A73}">
      <dgm:prSet phldrT="[Text]" custT="1"/>
      <dgm:spPr/>
      <dgm:t>
        <a:bodyPr/>
        <a:lstStyle/>
        <a:p>
          <a:pPr algn="l"/>
          <a:r>
            <a:rPr lang="en-US" sz="1800" b="1" dirty="0" smtClean="0"/>
            <a:t>U</a:t>
          </a:r>
          <a:r>
            <a:rPr lang="en-US" sz="1800" b="0" dirty="0" smtClean="0"/>
            <a:t>nderstand</a:t>
          </a:r>
          <a:endParaRPr lang="en-US" sz="1800" b="0" dirty="0"/>
        </a:p>
      </dgm:t>
    </dgm:pt>
    <dgm:pt modelId="{1B4D4263-6B93-4F52-94EE-F1851B4FCA8B}" type="parTrans" cxnId="{6734BA50-8B7E-43ED-A613-4ED6ED631B80}">
      <dgm:prSet/>
      <dgm:spPr/>
      <dgm:t>
        <a:bodyPr/>
        <a:lstStyle/>
        <a:p>
          <a:pPr algn="l"/>
          <a:endParaRPr lang="en-US"/>
        </a:p>
      </dgm:t>
    </dgm:pt>
    <dgm:pt modelId="{F657CD47-6895-48D4-B1A6-90A45C8756E3}" type="sibTrans" cxnId="{6734BA50-8B7E-43ED-A613-4ED6ED631B80}">
      <dgm:prSet/>
      <dgm:spPr/>
      <dgm:t>
        <a:bodyPr/>
        <a:lstStyle/>
        <a:p>
          <a:pPr algn="l"/>
          <a:endParaRPr lang="en-US"/>
        </a:p>
      </dgm:t>
    </dgm:pt>
    <dgm:pt modelId="{D539CB7D-0AEA-4398-853D-158A4D744931}">
      <dgm:prSet phldrT="[Text]" custT="1"/>
      <dgm:spPr/>
      <dgm:t>
        <a:bodyPr/>
        <a:lstStyle/>
        <a:p>
          <a:pPr algn="l"/>
          <a:r>
            <a:rPr lang="en-US" sz="1300" dirty="0" smtClean="0"/>
            <a:t>Identify the “so what(s)”</a:t>
          </a:r>
          <a:endParaRPr lang="en-US" sz="1300" dirty="0"/>
        </a:p>
      </dgm:t>
    </dgm:pt>
    <dgm:pt modelId="{6ECAD8A3-4E5C-4DFC-A30D-11D478A65041}" type="parTrans" cxnId="{BBD9D6C9-2D59-42B1-9A39-A3E80661A24E}">
      <dgm:prSet/>
      <dgm:spPr/>
      <dgm:t>
        <a:bodyPr/>
        <a:lstStyle/>
        <a:p>
          <a:pPr algn="l"/>
          <a:endParaRPr lang="en-US"/>
        </a:p>
      </dgm:t>
    </dgm:pt>
    <dgm:pt modelId="{DAD9A816-55B3-4621-9E15-43BB72F180FA}" type="sibTrans" cxnId="{BBD9D6C9-2D59-42B1-9A39-A3E80661A24E}">
      <dgm:prSet/>
      <dgm:spPr/>
      <dgm:t>
        <a:bodyPr/>
        <a:lstStyle/>
        <a:p>
          <a:pPr algn="l"/>
          <a:endParaRPr lang="en-US"/>
        </a:p>
      </dgm:t>
    </dgm:pt>
    <dgm:pt modelId="{FD02CD8B-BF28-42C1-B08D-EA3B338062E5}">
      <dgm:prSet phldrT="[Text]" custT="1"/>
      <dgm:spPr/>
      <dgm:t>
        <a:bodyPr/>
        <a:lstStyle/>
        <a:p>
          <a:pPr algn="l"/>
          <a:r>
            <a:rPr lang="en-US" sz="1800" b="1" dirty="0" smtClean="0"/>
            <a:t>C</a:t>
          </a:r>
          <a:r>
            <a:rPr lang="en-US" sz="1800" dirty="0" smtClean="0"/>
            <a:t>ollect</a:t>
          </a:r>
          <a:endParaRPr lang="en-US" sz="1800" dirty="0"/>
        </a:p>
      </dgm:t>
    </dgm:pt>
    <dgm:pt modelId="{7C441BE5-93F2-4E29-B0B8-C07C6CD01F43}" type="parTrans" cxnId="{D47D5CE6-4DAC-454D-8FD2-9FA99DE8B0FB}">
      <dgm:prSet/>
      <dgm:spPr/>
      <dgm:t>
        <a:bodyPr/>
        <a:lstStyle/>
        <a:p>
          <a:pPr algn="l"/>
          <a:endParaRPr lang="en-US"/>
        </a:p>
      </dgm:t>
    </dgm:pt>
    <dgm:pt modelId="{29F4B0B0-6801-44E6-87E4-BCC4E9675C71}" type="sibTrans" cxnId="{D47D5CE6-4DAC-454D-8FD2-9FA99DE8B0FB}">
      <dgm:prSet/>
      <dgm:spPr/>
      <dgm:t>
        <a:bodyPr/>
        <a:lstStyle/>
        <a:p>
          <a:pPr algn="l"/>
          <a:endParaRPr lang="en-US"/>
        </a:p>
      </dgm:t>
    </dgm:pt>
    <dgm:pt modelId="{A5E4502C-2218-4F8E-9333-BC68F92C1C36}">
      <dgm:prSet phldrT="[Text]" custT="1"/>
      <dgm:spPr/>
      <dgm:t>
        <a:bodyPr/>
        <a:lstStyle/>
        <a:p>
          <a:pPr algn="l"/>
          <a:r>
            <a:rPr lang="en-US" sz="1300" dirty="0" smtClean="0"/>
            <a:t>Develop a high-level process map</a:t>
          </a:r>
          <a:endParaRPr lang="en-US" sz="1300" dirty="0"/>
        </a:p>
      </dgm:t>
    </dgm:pt>
    <dgm:pt modelId="{4FB1735A-163C-4006-9B8B-1B6AE0244E73}" type="parTrans" cxnId="{B7415FF1-9903-49BE-8A87-01FCC9C38049}">
      <dgm:prSet/>
      <dgm:spPr/>
      <dgm:t>
        <a:bodyPr/>
        <a:lstStyle/>
        <a:p>
          <a:pPr algn="l"/>
          <a:endParaRPr lang="en-US"/>
        </a:p>
      </dgm:t>
    </dgm:pt>
    <dgm:pt modelId="{454FD968-8EC6-4F11-A790-BCF2D868419C}" type="sibTrans" cxnId="{B7415FF1-9903-49BE-8A87-01FCC9C38049}">
      <dgm:prSet/>
      <dgm:spPr/>
      <dgm:t>
        <a:bodyPr/>
        <a:lstStyle/>
        <a:p>
          <a:pPr algn="l"/>
          <a:endParaRPr lang="en-US"/>
        </a:p>
      </dgm:t>
    </dgm:pt>
    <dgm:pt modelId="{A144569F-8EB9-4981-80B9-14BEE63F4A36}">
      <dgm:prSet phldrT="[Text]" custT="1"/>
      <dgm:spPr/>
      <dgm:t>
        <a:bodyPr/>
        <a:lstStyle/>
        <a:p>
          <a:pPr algn="l"/>
          <a:r>
            <a:rPr lang="en-US" sz="1800" b="1" dirty="0" smtClean="0"/>
            <a:t>S</a:t>
          </a:r>
          <a:r>
            <a:rPr lang="en-US" sz="1800" dirty="0" smtClean="0"/>
            <a:t>ynthesize</a:t>
          </a:r>
          <a:endParaRPr lang="en-US" sz="1800" dirty="0"/>
        </a:p>
      </dgm:t>
    </dgm:pt>
    <dgm:pt modelId="{7BF90A97-0F5C-414D-963E-EA106FDBE786}" type="parTrans" cxnId="{D0DAD903-AEB5-499D-A1D4-40025CF00E0F}">
      <dgm:prSet/>
      <dgm:spPr/>
      <dgm:t>
        <a:bodyPr/>
        <a:lstStyle/>
        <a:p>
          <a:pPr algn="l"/>
          <a:endParaRPr lang="en-US"/>
        </a:p>
      </dgm:t>
    </dgm:pt>
    <dgm:pt modelId="{3C1C15E7-D9C4-4FCB-840E-9861C4EFE52D}" type="sibTrans" cxnId="{D0DAD903-AEB5-499D-A1D4-40025CF00E0F}">
      <dgm:prSet/>
      <dgm:spPr/>
      <dgm:t>
        <a:bodyPr/>
        <a:lstStyle/>
        <a:p>
          <a:pPr algn="l"/>
          <a:endParaRPr lang="en-US"/>
        </a:p>
      </dgm:t>
    </dgm:pt>
    <dgm:pt modelId="{019EE172-FE50-4345-88CC-C5F670911FDE}">
      <dgm:prSet phldrT="[Text]" custT="1"/>
      <dgm:spPr/>
      <dgm:t>
        <a:bodyPr/>
        <a:lstStyle/>
        <a:p>
          <a:pPr algn="l"/>
          <a:r>
            <a:rPr lang="en-US" sz="1300" dirty="0" smtClean="0"/>
            <a:t>Obtain input and ensure buy-in from client</a:t>
          </a:r>
          <a:endParaRPr lang="en-US" sz="1300" dirty="0"/>
        </a:p>
      </dgm:t>
    </dgm:pt>
    <dgm:pt modelId="{F83451AB-8636-4E5F-890F-B61C573EFDF4}" type="parTrans" cxnId="{2539EBFE-986D-4D31-9EC7-DB35995ACB07}">
      <dgm:prSet/>
      <dgm:spPr/>
      <dgm:t>
        <a:bodyPr/>
        <a:lstStyle/>
        <a:p>
          <a:pPr algn="l"/>
          <a:endParaRPr lang="en-US"/>
        </a:p>
      </dgm:t>
    </dgm:pt>
    <dgm:pt modelId="{E3FC3409-C8E9-4332-A295-F896596AFD84}" type="sibTrans" cxnId="{2539EBFE-986D-4D31-9EC7-DB35995ACB07}">
      <dgm:prSet/>
      <dgm:spPr/>
      <dgm:t>
        <a:bodyPr/>
        <a:lstStyle/>
        <a:p>
          <a:pPr algn="l"/>
          <a:endParaRPr lang="en-US"/>
        </a:p>
      </dgm:t>
    </dgm:pt>
    <dgm:pt modelId="{EB3E7194-9896-4006-B31F-13A7655F2911}">
      <dgm:prSet phldrT="[Text]" custT="1"/>
      <dgm:spPr/>
      <dgm:t>
        <a:bodyPr/>
        <a:lstStyle/>
        <a:p>
          <a:pPr algn="l"/>
          <a:r>
            <a:rPr lang="en-US" sz="1300" dirty="0" smtClean="0"/>
            <a:t>Offer specific recommendations for improvement</a:t>
          </a:r>
          <a:endParaRPr lang="en-US" sz="1300" dirty="0"/>
        </a:p>
      </dgm:t>
    </dgm:pt>
    <dgm:pt modelId="{05FDF991-CDFF-4D3D-9C52-81A02A761194}" type="parTrans" cxnId="{E1453E97-5901-41E2-A16C-86CF9FD7E11B}">
      <dgm:prSet/>
      <dgm:spPr/>
      <dgm:t>
        <a:bodyPr/>
        <a:lstStyle/>
        <a:p>
          <a:pPr algn="l"/>
          <a:endParaRPr lang="en-US"/>
        </a:p>
      </dgm:t>
    </dgm:pt>
    <dgm:pt modelId="{33E15842-BC23-42B2-BF34-2CCD7938D55E}" type="sibTrans" cxnId="{E1453E97-5901-41E2-A16C-86CF9FD7E11B}">
      <dgm:prSet/>
      <dgm:spPr/>
      <dgm:t>
        <a:bodyPr/>
        <a:lstStyle/>
        <a:p>
          <a:pPr algn="l"/>
          <a:endParaRPr lang="en-US"/>
        </a:p>
      </dgm:t>
    </dgm:pt>
    <dgm:pt modelId="{B9301F91-40F6-4C73-B52C-B789A540A687}">
      <dgm:prSet phldrT="[Text]" custT="1"/>
      <dgm:spPr/>
      <dgm:t>
        <a:bodyPr/>
        <a:lstStyle/>
        <a:p>
          <a:pPr algn="l"/>
          <a:r>
            <a:rPr lang="en-US" sz="1300" dirty="0" smtClean="0"/>
            <a:t>Tell a good story</a:t>
          </a:r>
          <a:endParaRPr lang="en-US" sz="1300" dirty="0"/>
        </a:p>
      </dgm:t>
    </dgm:pt>
    <dgm:pt modelId="{947D4A11-E09C-4422-90AC-EBE49B8AB56E}" type="parTrans" cxnId="{8B73338D-F197-4753-9991-A6C9D40F84A0}">
      <dgm:prSet/>
      <dgm:spPr/>
      <dgm:t>
        <a:bodyPr/>
        <a:lstStyle/>
        <a:p>
          <a:pPr algn="l"/>
          <a:endParaRPr lang="en-US"/>
        </a:p>
      </dgm:t>
    </dgm:pt>
    <dgm:pt modelId="{34DDE2D8-32DE-4F5C-9B79-E0A696FF8F50}" type="sibTrans" cxnId="{8B73338D-F197-4753-9991-A6C9D40F84A0}">
      <dgm:prSet/>
      <dgm:spPr/>
      <dgm:t>
        <a:bodyPr/>
        <a:lstStyle/>
        <a:p>
          <a:pPr algn="l"/>
          <a:endParaRPr lang="en-US"/>
        </a:p>
      </dgm:t>
    </dgm:pt>
    <dgm:pt modelId="{96206CD8-5DAA-4948-8538-87E47B382BC0}">
      <dgm:prSet phldrT="[Text]" custT="1"/>
      <dgm:spPr/>
      <dgm:t>
        <a:bodyPr/>
        <a:lstStyle/>
        <a:p>
          <a:pPr algn="l"/>
          <a:r>
            <a:rPr lang="en-US" sz="1300" dirty="0" smtClean="0"/>
            <a:t>Develop the issue tree</a:t>
          </a:r>
          <a:endParaRPr lang="en-US" sz="1300" dirty="0"/>
        </a:p>
      </dgm:t>
    </dgm:pt>
    <dgm:pt modelId="{D1F8CA2E-7F58-4FEA-A85A-E542BAD998C9}" type="parTrans" cxnId="{85F56A32-4E7C-4B30-936B-83627206371B}">
      <dgm:prSet/>
      <dgm:spPr/>
      <dgm:t>
        <a:bodyPr/>
        <a:lstStyle/>
        <a:p>
          <a:endParaRPr lang="en-US"/>
        </a:p>
      </dgm:t>
    </dgm:pt>
    <dgm:pt modelId="{73409BFA-3934-47D1-9B10-3676F40723DF}" type="sibTrans" cxnId="{85F56A32-4E7C-4B30-936B-83627206371B}">
      <dgm:prSet/>
      <dgm:spPr/>
      <dgm:t>
        <a:bodyPr/>
        <a:lstStyle/>
        <a:p>
          <a:endParaRPr lang="en-US"/>
        </a:p>
      </dgm:t>
    </dgm:pt>
    <dgm:pt modelId="{1B5CC270-92F4-4F5E-8C58-E9A88DE79EDB}">
      <dgm:prSet phldrT="[Text]" custT="1"/>
      <dgm:spPr/>
      <dgm:t>
        <a:bodyPr/>
        <a:lstStyle/>
        <a:p>
          <a:pPr algn="l"/>
          <a:r>
            <a:rPr lang="en-US" sz="1300" dirty="0" smtClean="0"/>
            <a:t>Formulate hypotheses</a:t>
          </a:r>
          <a:endParaRPr lang="en-US" sz="1300" dirty="0"/>
        </a:p>
      </dgm:t>
    </dgm:pt>
    <dgm:pt modelId="{8E62F5E3-1164-4029-B521-0D10154502FF}" type="parTrans" cxnId="{3550AE1A-29E3-446C-B3B1-713F04351D9E}">
      <dgm:prSet/>
      <dgm:spPr/>
      <dgm:t>
        <a:bodyPr/>
        <a:lstStyle/>
        <a:p>
          <a:endParaRPr lang="en-US"/>
        </a:p>
      </dgm:t>
    </dgm:pt>
    <dgm:pt modelId="{AB8B026A-5303-4EC6-9ABF-6AA023581B1C}" type="sibTrans" cxnId="{3550AE1A-29E3-446C-B3B1-713F04351D9E}">
      <dgm:prSet/>
      <dgm:spPr/>
      <dgm:t>
        <a:bodyPr/>
        <a:lstStyle/>
        <a:p>
          <a:endParaRPr lang="en-US"/>
        </a:p>
      </dgm:t>
    </dgm:pt>
    <dgm:pt modelId="{76D5068C-1D81-41E7-BAE0-41273BC21353}">
      <dgm:prSet phldrT="[Text]" custT="1"/>
      <dgm:spPr/>
      <dgm:t>
        <a:bodyPr/>
        <a:lstStyle/>
        <a:p>
          <a:pPr algn="l"/>
          <a:r>
            <a:rPr lang="en-US" sz="1300" dirty="0" smtClean="0"/>
            <a:t>Create a content map to test hypotheses</a:t>
          </a:r>
          <a:endParaRPr lang="en-US" sz="1300" dirty="0"/>
        </a:p>
      </dgm:t>
    </dgm:pt>
    <dgm:pt modelId="{34ABCB1D-9F5F-4DB5-8851-7FCA03AB5ADD}" type="parTrans" cxnId="{F62745DC-5962-43E5-B4E8-FB9B45439393}">
      <dgm:prSet/>
      <dgm:spPr/>
      <dgm:t>
        <a:bodyPr/>
        <a:lstStyle/>
        <a:p>
          <a:endParaRPr lang="en-US"/>
        </a:p>
      </dgm:t>
    </dgm:pt>
    <dgm:pt modelId="{42118152-3EF5-4101-8DCF-E7ED3DBC0769}" type="sibTrans" cxnId="{F62745DC-5962-43E5-B4E8-FB9B45439393}">
      <dgm:prSet/>
      <dgm:spPr/>
      <dgm:t>
        <a:bodyPr/>
        <a:lstStyle/>
        <a:p>
          <a:endParaRPr lang="en-US"/>
        </a:p>
      </dgm:t>
    </dgm:pt>
    <dgm:pt modelId="{76499928-4973-4C9B-8AF9-587997D57157}">
      <dgm:prSet phldrT="[Text]" custT="1"/>
      <dgm:spPr/>
      <dgm:t>
        <a:bodyPr/>
        <a:lstStyle/>
        <a:p>
          <a:pPr algn="l"/>
          <a:r>
            <a:rPr lang="en-US" sz="1300" dirty="0" smtClean="0"/>
            <a:t>Design the story line</a:t>
          </a:r>
          <a:endParaRPr lang="en-US" sz="1300" dirty="0"/>
        </a:p>
      </dgm:t>
    </dgm:pt>
    <dgm:pt modelId="{9B9DAC35-D776-483E-911A-1465E30C10BA}" type="parTrans" cxnId="{3FDD0F85-167F-484E-A4C2-2A7430F1EB2F}">
      <dgm:prSet/>
      <dgm:spPr/>
      <dgm:t>
        <a:bodyPr/>
        <a:lstStyle/>
        <a:p>
          <a:endParaRPr lang="en-US"/>
        </a:p>
      </dgm:t>
    </dgm:pt>
    <dgm:pt modelId="{4A1F5922-DBBE-474D-9698-913004BA73C7}" type="sibTrans" cxnId="{3FDD0F85-167F-484E-A4C2-2A7430F1EB2F}">
      <dgm:prSet/>
      <dgm:spPr/>
      <dgm:t>
        <a:bodyPr/>
        <a:lstStyle/>
        <a:p>
          <a:endParaRPr lang="en-US"/>
        </a:p>
      </dgm:t>
    </dgm:pt>
    <dgm:pt modelId="{DCE4DBC5-D1F9-49C3-9929-44414EEC7987}">
      <dgm:prSet phldrT="[Text]" custT="1"/>
      <dgm:spPr/>
      <dgm:t>
        <a:bodyPr/>
        <a:lstStyle/>
        <a:p>
          <a:pPr algn="l"/>
          <a:r>
            <a:rPr lang="en-US" sz="1300" dirty="0" smtClean="0"/>
            <a:t>Gather relevant secondary data</a:t>
          </a:r>
          <a:endParaRPr lang="en-US" sz="1300" dirty="0"/>
        </a:p>
      </dgm:t>
    </dgm:pt>
    <dgm:pt modelId="{7E003474-3185-4DF6-A404-321FAEF582F8}" type="parTrans" cxnId="{8F57388C-C713-412D-BDFB-54F2FDEC6B78}">
      <dgm:prSet/>
      <dgm:spPr/>
      <dgm:t>
        <a:bodyPr/>
        <a:lstStyle/>
        <a:p>
          <a:endParaRPr lang="en-US"/>
        </a:p>
      </dgm:t>
    </dgm:pt>
    <dgm:pt modelId="{77B05B4C-DA5F-4ED5-B20C-E7FC5037D1C6}" type="sibTrans" cxnId="{8F57388C-C713-412D-BDFB-54F2FDEC6B78}">
      <dgm:prSet/>
      <dgm:spPr/>
      <dgm:t>
        <a:bodyPr/>
        <a:lstStyle/>
        <a:p>
          <a:endParaRPr lang="en-US"/>
        </a:p>
      </dgm:t>
    </dgm:pt>
    <dgm:pt modelId="{74951C5C-5C28-4D86-883C-5806272EB003}">
      <dgm:prSet phldrT="[Text]" custT="1"/>
      <dgm:spPr/>
      <dgm:t>
        <a:bodyPr/>
        <a:lstStyle/>
        <a:p>
          <a:pPr algn="l"/>
          <a:r>
            <a:rPr lang="en-US" sz="1300" dirty="0" smtClean="0"/>
            <a:t>Think through the implications for all constituents</a:t>
          </a:r>
          <a:endParaRPr lang="en-US" sz="1300" dirty="0"/>
        </a:p>
      </dgm:t>
    </dgm:pt>
    <dgm:pt modelId="{152B14A6-6FC5-4F66-8369-758E3B18FA1E}" type="parTrans" cxnId="{B48FB771-A5E6-4AF1-9345-3435BE82575D}">
      <dgm:prSet/>
      <dgm:spPr/>
      <dgm:t>
        <a:bodyPr/>
        <a:lstStyle/>
        <a:p>
          <a:endParaRPr lang="en-US"/>
        </a:p>
      </dgm:t>
    </dgm:pt>
    <dgm:pt modelId="{0BF0963D-2459-47D1-AA7B-FE870B5AA29D}" type="sibTrans" cxnId="{B48FB771-A5E6-4AF1-9345-3435BE82575D}">
      <dgm:prSet/>
      <dgm:spPr/>
      <dgm:t>
        <a:bodyPr/>
        <a:lstStyle/>
        <a:p>
          <a:endParaRPr lang="en-US"/>
        </a:p>
      </dgm:t>
    </dgm:pt>
    <dgm:pt modelId="{76819972-960F-4212-BD31-2D89C06EFF93}">
      <dgm:prSet phldrT="[Text]" custT="1"/>
      <dgm:spPr/>
      <dgm:t>
        <a:bodyPr/>
        <a:lstStyle/>
        <a:p>
          <a:pPr algn="l"/>
          <a:r>
            <a:rPr lang="en-US" sz="1300" dirty="0" smtClean="0"/>
            <a:t>Document the key insight on all charts</a:t>
          </a:r>
          <a:endParaRPr lang="en-US" sz="1300" dirty="0"/>
        </a:p>
      </dgm:t>
    </dgm:pt>
    <dgm:pt modelId="{E4564B2E-049C-471B-8F0E-675609861D98}" type="parTrans" cxnId="{4F140DA3-F434-4F69-91E9-31ACB7BE14BD}">
      <dgm:prSet/>
      <dgm:spPr/>
      <dgm:t>
        <a:bodyPr/>
        <a:lstStyle/>
        <a:p>
          <a:endParaRPr lang="en-US"/>
        </a:p>
      </dgm:t>
    </dgm:pt>
    <dgm:pt modelId="{89E0C07C-9B19-4D75-8870-10629968EDA2}" type="sibTrans" cxnId="{4F140DA3-F434-4F69-91E9-31ACB7BE14BD}">
      <dgm:prSet/>
      <dgm:spPr/>
      <dgm:t>
        <a:bodyPr/>
        <a:lstStyle/>
        <a:p>
          <a:endParaRPr lang="en-US"/>
        </a:p>
      </dgm:t>
    </dgm:pt>
    <dgm:pt modelId="{9E78BE11-B5DF-4001-B245-B360CB4B9B7F}">
      <dgm:prSet phldrT="[Text]" custT="1"/>
      <dgm:spPr/>
      <dgm:t>
        <a:bodyPr/>
        <a:lstStyle/>
        <a:p>
          <a:pPr algn="l"/>
          <a:r>
            <a:rPr lang="en-US" sz="1300" dirty="0" smtClean="0"/>
            <a:t>Design “ghost charts” to exhibit necessary data</a:t>
          </a:r>
          <a:endParaRPr lang="en-US" sz="1300" dirty="0"/>
        </a:p>
      </dgm:t>
    </dgm:pt>
    <dgm:pt modelId="{59215622-58C4-4388-81D1-4E09E73CA531}" type="parTrans" cxnId="{5BC1D861-FAEB-465E-95AD-CB546584E1E7}">
      <dgm:prSet/>
      <dgm:spPr/>
      <dgm:t>
        <a:bodyPr/>
        <a:lstStyle/>
        <a:p>
          <a:endParaRPr lang="en-US"/>
        </a:p>
      </dgm:t>
    </dgm:pt>
    <dgm:pt modelId="{C570E20F-D39A-4040-85FB-1CA28FB8E5CF}" type="sibTrans" cxnId="{5BC1D861-FAEB-465E-95AD-CB546584E1E7}">
      <dgm:prSet/>
      <dgm:spPr/>
      <dgm:t>
        <a:bodyPr/>
        <a:lstStyle/>
        <a:p>
          <a:endParaRPr lang="en-US"/>
        </a:p>
      </dgm:t>
    </dgm:pt>
    <dgm:pt modelId="{094A5A8E-ADC4-4077-AC51-9235C3560444}" type="pres">
      <dgm:prSet presAssocID="{3B170629-C727-4E7C-B9C4-D02E3E42C242}" presName="Name0" presStyleCnt="0">
        <dgm:presLayoutVars>
          <dgm:dir/>
          <dgm:animLvl val="lvl"/>
          <dgm:resizeHandles val="exact"/>
        </dgm:presLayoutVars>
      </dgm:prSet>
      <dgm:spPr/>
      <dgm:t>
        <a:bodyPr/>
        <a:lstStyle/>
        <a:p>
          <a:endParaRPr lang="en-US"/>
        </a:p>
      </dgm:t>
    </dgm:pt>
    <dgm:pt modelId="{36D99E50-D8E0-418A-94BD-60FDECC1124F}" type="pres">
      <dgm:prSet presAssocID="{DC3DCBC2-7AD1-469A-863B-58F46F268DEA}" presName="composite" presStyleCnt="0"/>
      <dgm:spPr/>
      <dgm:t>
        <a:bodyPr/>
        <a:lstStyle/>
        <a:p>
          <a:endParaRPr lang="en-US"/>
        </a:p>
      </dgm:t>
    </dgm:pt>
    <dgm:pt modelId="{6BE41E08-E66E-41B9-ADE8-29785E4B6C92}" type="pres">
      <dgm:prSet presAssocID="{DC3DCBC2-7AD1-469A-863B-58F46F268DEA}" presName="parTx" presStyleLbl="alignNode1" presStyleIdx="0" presStyleCnt="5" custLinFactNeighborX="3151" custLinFactNeighborY="-9846">
        <dgm:presLayoutVars>
          <dgm:chMax val="0"/>
          <dgm:chPref val="0"/>
          <dgm:bulletEnabled val="1"/>
        </dgm:presLayoutVars>
      </dgm:prSet>
      <dgm:spPr/>
      <dgm:t>
        <a:bodyPr/>
        <a:lstStyle/>
        <a:p>
          <a:endParaRPr lang="en-US"/>
        </a:p>
      </dgm:t>
    </dgm:pt>
    <dgm:pt modelId="{94E83C47-73F2-4C54-B5EE-CD774F11987E}" type="pres">
      <dgm:prSet presAssocID="{DC3DCBC2-7AD1-469A-863B-58F46F268DEA}" presName="desTx" presStyleLbl="alignAccFollowNode1" presStyleIdx="0" presStyleCnt="5" custLinFactNeighborX="3495">
        <dgm:presLayoutVars>
          <dgm:bulletEnabled val="1"/>
        </dgm:presLayoutVars>
      </dgm:prSet>
      <dgm:spPr/>
      <dgm:t>
        <a:bodyPr/>
        <a:lstStyle/>
        <a:p>
          <a:endParaRPr lang="en-US"/>
        </a:p>
      </dgm:t>
    </dgm:pt>
    <dgm:pt modelId="{4BB405A0-5068-496C-A28A-C56F3A9A61AD}" type="pres">
      <dgm:prSet presAssocID="{C8F128CB-EB4B-42BD-B7AB-34D764F3B053}" presName="space" presStyleCnt="0"/>
      <dgm:spPr/>
      <dgm:t>
        <a:bodyPr/>
        <a:lstStyle/>
        <a:p>
          <a:endParaRPr lang="en-US"/>
        </a:p>
      </dgm:t>
    </dgm:pt>
    <dgm:pt modelId="{E06D62B8-59C4-41A9-9010-0AEE79C7F279}" type="pres">
      <dgm:prSet presAssocID="{7D27F5C2-6F31-457D-B178-8BD624685CDD}" presName="composite" presStyleCnt="0"/>
      <dgm:spPr/>
      <dgm:t>
        <a:bodyPr/>
        <a:lstStyle/>
        <a:p>
          <a:endParaRPr lang="en-US"/>
        </a:p>
      </dgm:t>
    </dgm:pt>
    <dgm:pt modelId="{2BF72CD3-F48A-4982-A563-9C7A3E76E7EC}" type="pres">
      <dgm:prSet presAssocID="{7D27F5C2-6F31-457D-B178-8BD624685CDD}" presName="parTx" presStyleLbl="alignNode1" presStyleIdx="1" presStyleCnt="5">
        <dgm:presLayoutVars>
          <dgm:chMax val="0"/>
          <dgm:chPref val="0"/>
          <dgm:bulletEnabled val="1"/>
        </dgm:presLayoutVars>
      </dgm:prSet>
      <dgm:spPr/>
      <dgm:t>
        <a:bodyPr/>
        <a:lstStyle/>
        <a:p>
          <a:endParaRPr lang="en-US"/>
        </a:p>
      </dgm:t>
    </dgm:pt>
    <dgm:pt modelId="{33D282DC-9E6A-4B84-9710-48758FF5893E}" type="pres">
      <dgm:prSet presAssocID="{7D27F5C2-6F31-457D-B178-8BD624685CDD}" presName="desTx" presStyleLbl="alignAccFollowNode1" presStyleIdx="1" presStyleCnt="5">
        <dgm:presLayoutVars>
          <dgm:bulletEnabled val="1"/>
        </dgm:presLayoutVars>
      </dgm:prSet>
      <dgm:spPr/>
      <dgm:t>
        <a:bodyPr/>
        <a:lstStyle/>
        <a:p>
          <a:endParaRPr lang="en-US"/>
        </a:p>
      </dgm:t>
    </dgm:pt>
    <dgm:pt modelId="{8AB1D07C-D302-49C5-8E87-D068E39E35D0}" type="pres">
      <dgm:prSet presAssocID="{FF5F0B7D-E6BD-46A7-A5C1-73EEE7DA8994}" presName="space" presStyleCnt="0"/>
      <dgm:spPr/>
      <dgm:t>
        <a:bodyPr/>
        <a:lstStyle/>
        <a:p>
          <a:endParaRPr lang="en-US"/>
        </a:p>
      </dgm:t>
    </dgm:pt>
    <dgm:pt modelId="{A6681BDB-4488-4C98-BC33-413C38904D57}" type="pres">
      <dgm:prSet presAssocID="{FD02CD8B-BF28-42C1-B08D-EA3B338062E5}" presName="composite" presStyleCnt="0"/>
      <dgm:spPr/>
      <dgm:t>
        <a:bodyPr/>
        <a:lstStyle/>
        <a:p>
          <a:endParaRPr lang="en-US"/>
        </a:p>
      </dgm:t>
    </dgm:pt>
    <dgm:pt modelId="{6F2C144B-691E-4402-8B3B-7136C9C95365}" type="pres">
      <dgm:prSet presAssocID="{FD02CD8B-BF28-42C1-B08D-EA3B338062E5}" presName="parTx" presStyleLbl="alignNode1" presStyleIdx="2" presStyleCnt="5">
        <dgm:presLayoutVars>
          <dgm:chMax val="0"/>
          <dgm:chPref val="0"/>
          <dgm:bulletEnabled val="1"/>
        </dgm:presLayoutVars>
      </dgm:prSet>
      <dgm:spPr/>
      <dgm:t>
        <a:bodyPr/>
        <a:lstStyle/>
        <a:p>
          <a:endParaRPr lang="en-US"/>
        </a:p>
      </dgm:t>
    </dgm:pt>
    <dgm:pt modelId="{D2710938-600B-497A-9DE8-049F0235A10C}" type="pres">
      <dgm:prSet presAssocID="{FD02CD8B-BF28-42C1-B08D-EA3B338062E5}" presName="desTx" presStyleLbl="alignAccFollowNode1" presStyleIdx="2" presStyleCnt="5">
        <dgm:presLayoutVars>
          <dgm:bulletEnabled val="1"/>
        </dgm:presLayoutVars>
      </dgm:prSet>
      <dgm:spPr/>
      <dgm:t>
        <a:bodyPr/>
        <a:lstStyle/>
        <a:p>
          <a:endParaRPr lang="en-US"/>
        </a:p>
      </dgm:t>
    </dgm:pt>
    <dgm:pt modelId="{D8FBE5FC-6617-40D7-B041-74404129E3F9}" type="pres">
      <dgm:prSet presAssocID="{29F4B0B0-6801-44E6-87E4-BCC4E9675C71}" presName="space" presStyleCnt="0"/>
      <dgm:spPr/>
      <dgm:t>
        <a:bodyPr/>
        <a:lstStyle/>
        <a:p>
          <a:endParaRPr lang="en-US"/>
        </a:p>
      </dgm:t>
    </dgm:pt>
    <dgm:pt modelId="{322A83D4-2A78-4F38-9179-2E900A0DB4FF}" type="pres">
      <dgm:prSet presAssocID="{4988AC17-D74F-4797-B512-2979242E2A73}" presName="composite" presStyleCnt="0"/>
      <dgm:spPr/>
      <dgm:t>
        <a:bodyPr/>
        <a:lstStyle/>
        <a:p>
          <a:endParaRPr lang="en-US"/>
        </a:p>
      </dgm:t>
    </dgm:pt>
    <dgm:pt modelId="{B98B73B4-5D64-4D36-808D-B1D4564EA13F}" type="pres">
      <dgm:prSet presAssocID="{4988AC17-D74F-4797-B512-2979242E2A73}" presName="parTx" presStyleLbl="alignNode1" presStyleIdx="3" presStyleCnt="5">
        <dgm:presLayoutVars>
          <dgm:chMax val="0"/>
          <dgm:chPref val="0"/>
          <dgm:bulletEnabled val="1"/>
        </dgm:presLayoutVars>
      </dgm:prSet>
      <dgm:spPr/>
      <dgm:t>
        <a:bodyPr/>
        <a:lstStyle/>
        <a:p>
          <a:endParaRPr lang="en-US"/>
        </a:p>
      </dgm:t>
    </dgm:pt>
    <dgm:pt modelId="{BA46308F-05E5-4EEB-88C1-A79399C4CFA1}" type="pres">
      <dgm:prSet presAssocID="{4988AC17-D74F-4797-B512-2979242E2A73}" presName="desTx" presStyleLbl="alignAccFollowNode1" presStyleIdx="3" presStyleCnt="5">
        <dgm:presLayoutVars>
          <dgm:bulletEnabled val="1"/>
        </dgm:presLayoutVars>
      </dgm:prSet>
      <dgm:spPr/>
      <dgm:t>
        <a:bodyPr/>
        <a:lstStyle/>
        <a:p>
          <a:endParaRPr lang="en-US"/>
        </a:p>
      </dgm:t>
    </dgm:pt>
    <dgm:pt modelId="{5B999F78-E10F-465C-9854-7B3F10C97D83}" type="pres">
      <dgm:prSet presAssocID="{F657CD47-6895-48D4-B1A6-90A45C8756E3}" presName="space" presStyleCnt="0"/>
      <dgm:spPr/>
    </dgm:pt>
    <dgm:pt modelId="{68D3C50A-980C-4880-AC67-71912A507983}" type="pres">
      <dgm:prSet presAssocID="{A144569F-8EB9-4981-80B9-14BEE63F4A36}" presName="composite" presStyleCnt="0"/>
      <dgm:spPr/>
    </dgm:pt>
    <dgm:pt modelId="{3FE21016-E957-48B4-A42F-C280515B8ACF}" type="pres">
      <dgm:prSet presAssocID="{A144569F-8EB9-4981-80B9-14BEE63F4A36}" presName="parTx" presStyleLbl="alignNode1" presStyleIdx="4" presStyleCnt="5">
        <dgm:presLayoutVars>
          <dgm:chMax val="0"/>
          <dgm:chPref val="0"/>
          <dgm:bulletEnabled val="1"/>
        </dgm:presLayoutVars>
      </dgm:prSet>
      <dgm:spPr/>
      <dgm:t>
        <a:bodyPr/>
        <a:lstStyle/>
        <a:p>
          <a:endParaRPr lang="en-US"/>
        </a:p>
      </dgm:t>
    </dgm:pt>
    <dgm:pt modelId="{B259E397-B735-408F-893A-66F21D37A3BB}" type="pres">
      <dgm:prSet presAssocID="{A144569F-8EB9-4981-80B9-14BEE63F4A36}" presName="desTx" presStyleLbl="alignAccFollowNode1" presStyleIdx="4" presStyleCnt="5">
        <dgm:presLayoutVars>
          <dgm:bulletEnabled val="1"/>
        </dgm:presLayoutVars>
      </dgm:prSet>
      <dgm:spPr/>
      <dgm:t>
        <a:bodyPr/>
        <a:lstStyle/>
        <a:p>
          <a:endParaRPr lang="en-US"/>
        </a:p>
      </dgm:t>
    </dgm:pt>
  </dgm:ptLst>
  <dgm:cxnLst>
    <dgm:cxn modelId="{BC0BB17E-5CC2-482A-8B52-859C44A75540}" srcId="{3B170629-C727-4E7C-B9C4-D02E3E42C242}" destId="{7D27F5C2-6F31-457D-B178-8BD624685CDD}" srcOrd="1" destOrd="0" parTransId="{57C66E34-23B1-499B-96B1-7EDA18A344F1}" sibTransId="{FF5F0B7D-E6BD-46A7-A5C1-73EEE7DA8994}"/>
    <dgm:cxn modelId="{8F7759EA-443E-4916-8310-B67882EFD7B1}" type="presOf" srcId="{76499928-4973-4C9B-8AF9-587997D57157}" destId="{33D282DC-9E6A-4B84-9710-48758FF5893E}" srcOrd="0" destOrd="2" presId="urn:microsoft.com/office/officeart/2005/8/layout/hList1"/>
    <dgm:cxn modelId="{A2C4DAF4-9459-4553-98A3-0992CB1A5321}" type="presOf" srcId="{FD02CD8B-BF28-42C1-B08D-EA3B338062E5}" destId="{6F2C144B-691E-4402-8B3B-7136C9C95365}" srcOrd="0" destOrd="0" presId="urn:microsoft.com/office/officeart/2005/8/layout/hList1"/>
    <dgm:cxn modelId="{4417410F-B880-481C-88ED-E7618D8FED5E}" type="presOf" srcId="{4988AC17-D74F-4797-B512-2979242E2A73}" destId="{B98B73B4-5D64-4D36-808D-B1D4564EA13F}" srcOrd="0" destOrd="0" presId="urn:microsoft.com/office/officeart/2005/8/layout/hList1"/>
    <dgm:cxn modelId="{C0DC9841-3ED2-4663-A4D8-87FD5A1D1DC6}" type="presOf" srcId="{C81037A5-6F0B-4109-AFE4-F25D140024A9}" destId="{D2710938-600B-497A-9DE8-049F0235A10C}" srcOrd="0" destOrd="1" presId="urn:microsoft.com/office/officeart/2005/8/layout/hList1"/>
    <dgm:cxn modelId="{6734BA50-8B7E-43ED-A613-4ED6ED631B80}" srcId="{3B170629-C727-4E7C-B9C4-D02E3E42C242}" destId="{4988AC17-D74F-4797-B512-2979242E2A73}" srcOrd="3" destOrd="0" parTransId="{1B4D4263-6B93-4F52-94EE-F1851B4FCA8B}" sibTransId="{F657CD47-6895-48D4-B1A6-90A45C8756E3}"/>
    <dgm:cxn modelId="{5F554200-9A05-4FB9-8C66-12D0C4BDC24E}" type="presOf" srcId="{D539CB7D-0AEA-4398-853D-158A4D744931}" destId="{BA46308F-05E5-4EEB-88C1-A79399C4CFA1}" srcOrd="0" destOrd="0" presId="urn:microsoft.com/office/officeart/2005/8/layout/hList1"/>
    <dgm:cxn modelId="{B7415FF1-9903-49BE-8A87-01FCC9C38049}" srcId="{7D27F5C2-6F31-457D-B178-8BD624685CDD}" destId="{A5E4502C-2218-4F8E-9333-BC68F92C1C36}" srcOrd="0" destOrd="0" parTransId="{4FB1735A-163C-4006-9B8B-1B6AE0244E73}" sibTransId="{454FD968-8EC6-4F11-A790-BCF2D868419C}"/>
    <dgm:cxn modelId="{8B73338D-F197-4753-9991-A6C9D40F84A0}" srcId="{A144569F-8EB9-4981-80B9-14BEE63F4A36}" destId="{B9301F91-40F6-4C73-B52C-B789A540A687}" srcOrd="2" destOrd="0" parTransId="{947D4A11-E09C-4422-90AC-EBE49B8AB56E}" sibTransId="{34DDE2D8-32DE-4F5C-9B79-E0A696FF8F50}"/>
    <dgm:cxn modelId="{8113101E-6030-407A-B1D8-4ED26E6E6B57}" type="presOf" srcId="{1B5CC270-92F4-4F5E-8C58-E9A88DE79EDB}" destId="{94E83C47-73F2-4C54-B5EE-CD774F11987E}" srcOrd="0" destOrd="2" presId="urn:microsoft.com/office/officeart/2005/8/layout/hList1"/>
    <dgm:cxn modelId="{2ED31E75-8D6A-4B5F-A5DC-B636307E6F41}" type="presOf" srcId="{76819972-960F-4212-BD31-2D89C06EFF93}" destId="{BA46308F-05E5-4EEB-88C1-A79399C4CFA1}" srcOrd="0" destOrd="2" presId="urn:microsoft.com/office/officeart/2005/8/layout/hList1"/>
    <dgm:cxn modelId="{70546434-9D4D-432E-BDC0-35156E7BE9FF}" type="presOf" srcId="{7D27F5C2-6F31-457D-B178-8BD624685CDD}" destId="{2BF72CD3-F48A-4982-A563-9C7A3E76E7EC}" srcOrd="0" destOrd="0" presId="urn:microsoft.com/office/officeart/2005/8/layout/hList1"/>
    <dgm:cxn modelId="{CE4D192F-3352-4E06-A4CF-02EEF4472B73}" type="presOf" srcId="{019EE172-FE50-4345-88CC-C5F670911FDE}" destId="{B259E397-B735-408F-893A-66F21D37A3BB}" srcOrd="0" destOrd="0" presId="urn:microsoft.com/office/officeart/2005/8/layout/hList1"/>
    <dgm:cxn modelId="{BBD9D6C9-2D59-42B1-9A39-A3E80661A24E}" srcId="{4988AC17-D74F-4797-B512-2979242E2A73}" destId="{D539CB7D-0AEA-4398-853D-158A4D744931}" srcOrd="0" destOrd="0" parTransId="{6ECAD8A3-4E5C-4DFC-A30D-11D478A65041}" sibTransId="{DAD9A816-55B3-4621-9E15-43BB72F180FA}"/>
    <dgm:cxn modelId="{C88D863E-1707-4F15-BF1E-6FE3136AA325}" srcId="{3B170629-C727-4E7C-B9C4-D02E3E42C242}" destId="{DC3DCBC2-7AD1-469A-863B-58F46F268DEA}" srcOrd="0" destOrd="0" parTransId="{BBEA2EF1-AF51-4B7C-B87C-AC19C7CE9574}" sibTransId="{C8F128CB-EB4B-42BD-B7AB-34D764F3B053}"/>
    <dgm:cxn modelId="{8F57388C-C713-412D-BDFB-54F2FDEC6B78}" srcId="{FD02CD8B-BF28-42C1-B08D-EA3B338062E5}" destId="{DCE4DBC5-D1F9-49C3-9929-44414EEC7987}" srcOrd="2" destOrd="0" parTransId="{7E003474-3185-4DF6-A404-321FAEF582F8}" sibTransId="{77B05B4C-DA5F-4ED5-B20C-E7FC5037D1C6}"/>
    <dgm:cxn modelId="{E1453E97-5901-41E2-A16C-86CF9FD7E11B}" srcId="{A144569F-8EB9-4981-80B9-14BEE63F4A36}" destId="{EB3E7194-9896-4006-B31F-13A7655F2911}" srcOrd="1" destOrd="0" parTransId="{05FDF991-CDFF-4D3D-9C52-81A02A761194}" sibTransId="{33E15842-BC23-42B2-BF34-2CCD7938D55E}"/>
    <dgm:cxn modelId="{3550AE1A-29E3-446C-B3B1-713F04351D9E}" srcId="{DC3DCBC2-7AD1-469A-863B-58F46F268DEA}" destId="{1B5CC270-92F4-4F5E-8C58-E9A88DE79EDB}" srcOrd="2" destOrd="0" parTransId="{8E62F5E3-1164-4029-B521-0D10154502FF}" sibTransId="{AB8B026A-5303-4EC6-9ABF-6AA023581B1C}"/>
    <dgm:cxn modelId="{D47D5CE6-4DAC-454D-8FD2-9FA99DE8B0FB}" srcId="{3B170629-C727-4E7C-B9C4-D02E3E42C242}" destId="{FD02CD8B-BF28-42C1-B08D-EA3B338062E5}" srcOrd="2" destOrd="0" parTransId="{7C441BE5-93F2-4E29-B0B8-C07C6CD01F43}" sibTransId="{29F4B0B0-6801-44E6-87E4-BCC4E9675C71}"/>
    <dgm:cxn modelId="{92B68851-994F-4D62-B4EE-7310C0322F34}" srcId="{FD02CD8B-BF28-42C1-B08D-EA3B338062E5}" destId="{C81037A5-6F0B-4109-AFE4-F25D140024A9}" srcOrd="1" destOrd="0" parTransId="{C725BA93-7CEA-4EAD-81FA-2EC45252A13F}" sibTransId="{65129319-564C-4D40-8F77-E2199A606A9A}"/>
    <dgm:cxn modelId="{8A2247A3-F8F7-4E12-9B01-5792E5DDCD24}" type="presOf" srcId="{76D5068C-1D81-41E7-BAE0-41273BC21353}" destId="{33D282DC-9E6A-4B84-9710-48758FF5893E}" srcOrd="0" destOrd="1" presId="urn:microsoft.com/office/officeart/2005/8/layout/hList1"/>
    <dgm:cxn modelId="{F62745DC-5962-43E5-B4E8-FB9B45439393}" srcId="{7D27F5C2-6F31-457D-B178-8BD624685CDD}" destId="{76D5068C-1D81-41E7-BAE0-41273BC21353}" srcOrd="1" destOrd="0" parTransId="{34ABCB1D-9F5F-4DB5-8851-7FCA03AB5ADD}" sibTransId="{42118152-3EF5-4101-8DCF-E7ED3DBC0769}"/>
    <dgm:cxn modelId="{B48FB771-A5E6-4AF1-9345-3435BE82575D}" srcId="{4988AC17-D74F-4797-B512-2979242E2A73}" destId="{74951C5C-5C28-4D86-883C-5806272EB003}" srcOrd="1" destOrd="0" parTransId="{152B14A6-6FC5-4F66-8369-758E3B18FA1E}" sibTransId="{0BF0963D-2459-47D1-AA7B-FE870B5AA29D}"/>
    <dgm:cxn modelId="{AFCF8F56-7ED3-43F9-AB29-04638B848BA8}" type="presOf" srcId="{A5E4502C-2218-4F8E-9333-BC68F92C1C36}" destId="{33D282DC-9E6A-4B84-9710-48758FF5893E}" srcOrd="0" destOrd="0" presId="urn:microsoft.com/office/officeart/2005/8/layout/hList1"/>
    <dgm:cxn modelId="{2539EBFE-986D-4D31-9EC7-DB35995ACB07}" srcId="{A144569F-8EB9-4981-80B9-14BEE63F4A36}" destId="{019EE172-FE50-4345-88CC-C5F670911FDE}" srcOrd="0" destOrd="0" parTransId="{F83451AB-8636-4E5F-890F-B61C573EFDF4}" sibTransId="{E3FC3409-C8E9-4332-A295-F896596AFD84}"/>
    <dgm:cxn modelId="{D8E09AEF-B70F-45B7-A026-138D8E0E5E80}" type="presOf" srcId="{E57148C3-D9B3-4989-A35A-490A512CF8CF}" destId="{94E83C47-73F2-4C54-B5EE-CD774F11987E}" srcOrd="0" destOrd="0" presId="urn:microsoft.com/office/officeart/2005/8/layout/hList1"/>
    <dgm:cxn modelId="{4F140DA3-F434-4F69-91E9-31ACB7BE14BD}" srcId="{4988AC17-D74F-4797-B512-2979242E2A73}" destId="{76819972-960F-4212-BD31-2D89C06EFF93}" srcOrd="2" destOrd="0" parTransId="{E4564B2E-049C-471B-8F0E-675609861D98}" sibTransId="{89E0C07C-9B19-4D75-8870-10629968EDA2}"/>
    <dgm:cxn modelId="{62F8E518-FB23-4254-A486-1081FDBDAF15}" srcId="{DC3DCBC2-7AD1-469A-863B-58F46F268DEA}" destId="{E57148C3-D9B3-4989-A35A-490A512CF8CF}" srcOrd="0" destOrd="0" parTransId="{46A72041-051B-4808-A213-D432CBA6D4B1}" sibTransId="{7DFF232E-D5EB-48BC-8E44-767B07C40BD8}"/>
    <dgm:cxn modelId="{7942A77F-FA97-4EED-B296-CD6D407588F9}" type="presOf" srcId="{74951C5C-5C28-4D86-883C-5806272EB003}" destId="{BA46308F-05E5-4EEB-88C1-A79399C4CFA1}" srcOrd="0" destOrd="1" presId="urn:microsoft.com/office/officeart/2005/8/layout/hList1"/>
    <dgm:cxn modelId="{D0DAD903-AEB5-499D-A1D4-40025CF00E0F}" srcId="{3B170629-C727-4E7C-B9C4-D02E3E42C242}" destId="{A144569F-8EB9-4981-80B9-14BEE63F4A36}" srcOrd="4" destOrd="0" parTransId="{7BF90A97-0F5C-414D-963E-EA106FDBE786}" sibTransId="{3C1C15E7-D9C4-4FCB-840E-9861C4EFE52D}"/>
    <dgm:cxn modelId="{5BC1D861-FAEB-465E-95AD-CB546584E1E7}" srcId="{FD02CD8B-BF28-42C1-B08D-EA3B338062E5}" destId="{9E78BE11-B5DF-4001-B245-B360CB4B9B7F}" srcOrd="0" destOrd="0" parTransId="{59215622-58C4-4388-81D1-4E09E73CA531}" sibTransId="{C570E20F-D39A-4040-85FB-1CA28FB8E5CF}"/>
    <dgm:cxn modelId="{2DB01111-9C3E-4B0D-AD5A-A70EE6400813}" type="presOf" srcId="{EB3E7194-9896-4006-B31F-13A7655F2911}" destId="{B259E397-B735-408F-893A-66F21D37A3BB}" srcOrd="0" destOrd="1" presId="urn:microsoft.com/office/officeart/2005/8/layout/hList1"/>
    <dgm:cxn modelId="{3FDD0F85-167F-484E-A4C2-2A7430F1EB2F}" srcId="{7D27F5C2-6F31-457D-B178-8BD624685CDD}" destId="{76499928-4973-4C9B-8AF9-587997D57157}" srcOrd="2" destOrd="0" parTransId="{9B9DAC35-D776-483E-911A-1465E30C10BA}" sibTransId="{4A1F5922-DBBE-474D-9698-913004BA73C7}"/>
    <dgm:cxn modelId="{EEC2E4DE-FF9C-4DC4-B173-46CB51EADE4E}" type="presOf" srcId="{9E78BE11-B5DF-4001-B245-B360CB4B9B7F}" destId="{D2710938-600B-497A-9DE8-049F0235A10C}" srcOrd="0" destOrd="0" presId="urn:microsoft.com/office/officeart/2005/8/layout/hList1"/>
    <dgm:cxn modelId="{0DB6325A-0B1D-49EB-86A1-00361BD44B69}" type="presOf" srcId="{B9301F91-40F6-4C73-B52C-B789A540A687}" destId="{B259E397-B735-408F-893A-66F21D37A3BB}" srcOrd="0" destOrd="2" presId="urn:microsoft.com/office/officeart/2005/8/layout/hList1"/>
    <dgm:cxn modelId="{0AFC3470-EB6F-4A85-AF26-A0CB6B29722C}" type="presOf" srcId="{3B170629-C727-4E7C-B9C4-D02E3E42C242}" destId="{094A5A8E-ADC4-4077-AC51-9235C3560444}" srcOrd="0" destOrd="0" presId="urn:microsoft.com/office/officeart/2005/8/layout/hList1"/>
    <dgm:cxn modelId="{85F56A32-4E7C-4B30-936B-83627206371B}" srcId="{DC3DCBC2-7AD1-469A-863B-58F46F268DEA}" destId="{96206CD8-5DAA-4948-8538-87E47B382BC0}" srcOrd="1" destOrd="0" parTransId="{D1F8CA2E-7F58-4FEA-A85A-E542BAD998C9}" sibTransId="{73409BFA-3934-47D1-9B10-3676F40723DF}"/>
    <dgm:cxn modelId="{CB70E225-DCC8-48FF-AF9A-C479449D0859}" type="presOf" srcId="{DCE4DBC5-D1F9-49C3-9929-44414EEC7987}" destId="{D2710938-600B-497A-9DE8-049F0235A10C}" srcOrd="0" destOrd="2" presId="urn:microsoft.com/office/officeart/2005/8/layout/hList1"/>
    <dgm:cxn modelId="{1124F246-CC22-46F3-B2FE-2945F019F0AA}" type="presOf" srcId="{DC3DCBC2-7AD1-469A-863B-58F46F268DEA}" destId="{6BE41E08-E66E-41B9-ADE8-29785E4B6C92}" srcOrd="0" destOrd="0" presId="urn:microsoft.com/office/officeart/2005/8/layout/hList1"/>
    <dgm:cxn modelId="{FF30AB92-E13D-447D-91CE-F2715346B565}" type="presOf" srcId="{A144569F-8EB9-4981-80B9-14BEE63F4A36}" destId="{3FE21016-E957-48B4-A42F-C280515B8ACF}" srcOrd="0" destOrd="0" presId="urn:microsoft.com/office/officeart/2005/8/layout/hList1"/>
    <dgm:cxn modelId="{45A126C7-CFA6-4C04-B571-27F5F7A80DB2}" type="presOf" srcId="{96206CD8-5DAA-4948-8538-87E47B382BC0}" destId="{94E83C47-73F2-4C54-B5EE-CD774F11987E}" srcOrd="0" destOrd="1" presId="urn:microsoft.com/office/officeart/2005/8/layout/hList1"/>
    <dgm:cxn modelId="{160AE875-85C4-4698-A56C-31C4F5B6D761}" type="presParOf" srcId="{094A5A8E-ADC4-4077-AC51-9235C3560444}" destId="{36D99E50-D8E0-418A-94BD-60FDECC1124F}" srcOrd="0" destOrd="0" presId="urn:microsoft.com/office/officeart/2005/8/layout/hList1"/>
    <dgm:cxn modelId="{94F63F49-E508-4FE8-9402-8DDBDE5B72D6}" type="presParOf" srcId="{36D99E50-D8E0-418A-94BD-60FDECC1124F}" destId="{6BE41E08-E66E-41B9-ADE8-29785E4B6C92}" srcOrd="0" destOrd="0" presId="urn:microsoft.com/office/officeart/2005/8/layout/hList1"/>
    <dgm:cxn modelId="{468383EE-AE2E-44CD-90F8-B65393DCEB20}" type="presParOf" srcId="{36D99E50-D8E0-418A-94BD-60FDECC1124F}" destId="{94E83C47-73F2-4C54-B5EE-CD774F11987E}" srcOrd="1" destOrd="0" presId="urn:microsoft.com/office/officeart/2005/8/layout/hList1"/>
    <dgm:cxn modelId="{2FD81D95-373F-41AE-8062-C96FBFF2F839}" type="presParOf" srcId="{094A5A8E-ADC4-4077-AC51-9235C3560444}" destId="{4BB405A0-5068-496C-A28A-C56F3A9A61AD}" srcOrd="1" destOrd="0" presId="urn:microsoft.com/office/officeart/2005/8/layout/hList1"/>
    <dgm:cxn modelId="{F8F66781-2806-424D-8204-E217F0D697A1}" type="presParOf" srcId="{094A5A8E-ADC4-4077-AC51-9235C3560444}" destId="{E06D62B8-59C4-41A9-9010-0AEE79C7F279}" srcOrd="2" destOrd="0" presId="urn:microsoft.com/office/officeart/2005/8/layout/hList1"/>
    <dgm:cxn modelId="{79D86757-9277-421D-92D9-3B419778A422}" type="presParOf" srcId="{E06D62B8-59C4-41A9-9010-0AEE79C7F279}" destId="{2BF72CD3-F48A-4982-A563-9C7A3E76E7EC}" srcOrd="0" destOrd="0" presId="urn:microsoft.com/office/officeart/2005/8/layout/hList1"/>
    <dgm:cxn modelId="{C0638756-6F7D-4340-AFEE-5904D77A3D8B}" type="presParOf" srcId="{E06D62B8-59C4-41A9-9010-0AEE79C7F279}" destId="{33D282DC-9E6A-4B84-9710-48758FF5893E}" srcOrd="1" destOrd="0" presId="urn:microsoft.com/office/officeart/2005/8/layout/hList1"/>
    <dgm:cxn modelId="{783C5AAD-5CFC-4681-B0C2-F7CC522294BE}" type="presParOf" srcId="{094A5A8E-ADC4-4077-AC51-9235C3560444}" destId="{8AB1D07C-D302-49C5-8E87-D068E39E35D0}" srcOrd="3" destOrd="0" presId="urn:microsoft.com/office/officeart/2005/8/layout/hList1"/>
    <dgm:cxn modelId="{59B6484F-F851-4D33-8FE8-5FDD6257EC1F}" type="presParOf" srcId="{094A5A8E-ADC4-4077-AC51-9235C3560444}" destId="{A6681BDB-4488-4C98-BC33-413C38904D57}" srcOrd="4" destOrd="0" presId="urn:microsoft.com/office/officeart/2005/8/layout/hList1"/>
    <dgm:cxn modelId="{F96D55EF-B857-4C8C-A9E1-8B935F114535}" type="presParOf" srcId="{A6681BDB-4488-4C98-BC33-413C38904D57}" destId="{6F2C144B-691E-4402-8B3B-7136C9C95365}" srcOrd="0" destOrd="0" presId="urn:microsoft.com/office/officeart/2005/8/layout/hList1"/>
    <dgm:cxn modelId="{62AB53C7-462B-489F-AC64-72E0504F7A1B}" type="presParOf" srcId="{A6681BDB-4488-4C98-BC33-413C38904D57}" destId="{D2710938-600B-497A-9DE8-049F0235A10C}" srcOrd="1" destOrd="0" presId="urn:microsoft.com/office/officeart/2005/8/layout/hList1"/>
    <dgm:cxn modelId="{978C541B-B3E3-4FA0-9ECB-A101D36F9017}" type="presParOf" srcId="{094A5A8E-ADC4-4077-AC51-9235C3560444}" destId="{D8FBE5FC-6617-40D7-B041-74404129E3F9}" srcOrd="5" destOrd="0" presId="urn:microsoft.com/office/officeart/2005/8/layout/hList1"/>
    <dgm:cxn modelId="{2C55567F-EFC3-4A4D-A3E8-2E7A4FDF95AD}" type="presParOf" srcId="{094A5A8E-ADC4-4077-AC51-9235C3560444}" destId="{322A83D4-2A78-4F38-9179-2E900A0DB4FF}" srcOrd="6" destOrd="0" presId="urn:microsoft.com/office/officeart/2005/8/layout/hList1"/>
    <dgm:cxn modelId="{587AD578-508B-4BF2-9D5E-1200C9552DA0}" type="presParOf" srcId="{322A83D4-2A78-4F38-9179-2E900A0DB4FF}" destId="{B98B73B4-5D64-4D36-808D-B1D4564EA13F}" srcOrd="0" destOrd="0" presId="urn:microsoft.com/office/officeart/2005/8/layout/hList1"/>
    <dgm:cxn modelId="{D3317504-D56E-4269-A0E6-D7377E387058}" type="presParOf" srcId="{322A83D4-2A78-4F38-9179-2E900A0DB4FF}" destId="{BA46308F-05E5-4EEB-88C1-A79399C4CFA1}" srcOrd="1" destOrd="0" presId="urn:microsoft.com/office/officeart/2005/8/layout/hList1"/>
    <dgm:cxn modelId="{E9BF3623-7B92-44FD-999B-7F98FAD47DA9}" type="presParOf" srcId="{094A5A8E-ADC4-4077-AC51-9235C3560444}" destId="{5B999F78-E10F-465C-9854-7B3F10C97D83}" srcOrd="7" destOrd="0" presId="urn:microsoft.com/office/officeart/2005/8/layout/hList1"/>
    <dgm:cxn modelId="{A0448B3C-14A8-4799-8076-4DF53E3ECF66}" type="presParOf" srcId="{094A5A8E-ADC4-4077-AC51-9235C3560444}" destId="{68D3C50A-980C-4880-AC67-71912A507983}" srcOrd="8" destOrd="0" presId="urn:microsoft.com/office/officeart/2005/8/layout/hList1"/>
    <dgm:cxn modelId="{0789CBDC-4C49-47BF-894C-AD871E9824B1}" type="presParOf" srcId="{68D3C50A-980C-4880-AC67-71912A507983}" destId="{3FE21016-E957-48B4-A42F-C280515B8ACF}" srcOrd="0" destOrd="0" presId="urn:microsoft.com/office/officeart/2005/8/layout/hList1"/>
    <dgm:cxn modelId="{0E4B9418-29DE-4D40-99D4-F845298AC5BE}" type="presParOf" srcId="{68D3C50A-980C-4880-AC67-71912A507983}" destId="{B259E397-B735-408F-893A-66F21D37A3BB}"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20ECCF3-E988-43DF-A91C-E872AA844C0B}" type="doc">
      <dgm:prSet loTypeId="urn:microsoft.com/office/officeart/2005/8/layout/hChevron3" loCatId="process" qsTypeId="urn:microsoft.com/office/officeart/2005/8/quickstyle/simple1" qsCatId="simple" csTypeId="urn:microsoft.com/office/officeart/2005/8/colors/accent1_2" csCatId="accent1" phldr="1"/>
      <dgm:spPr/>
    </dgm:pt>
    <dgm:pt modelId="{A728B60E-39E9-4C27-ABC6-B5687FD8EAD9}">
      <dgm:prSet phldrT="[Text]" custT="1"/>
      <dgm:spPr>
        <a:solidFill>
          <a:schemeClr val="accent2"/>
        </a:solidFill>
        <a:ln>
          <a:solidFill>
            <a:schemeClr val="tx1"/>
          </a:solidFill>
        </a:ln>
      </dgm:spPr>
      <dgm:t>
        <a:bodyPr/>
        <a:lstStyle/>
        <a:p>
          <a:pPr algn="l"/>
          <a:r>
            <a:rPr lang="en-US" sz="2000" b="0" dirty="0" smtClean="0">
              <a:solidFill>
                <a:schemeClr val="bg1"/>
              </a:solidFill>
            </a:rPr>
            <a:t>                 Frame</a:t>
          </a:r>
          <a:endParaRPr lang="en-US" sz="2000" b="0" dirty="0">
            <a:solidFill>
              <a:schemeClr val="bg1"/>
            </a:solidFill>
          </a:endParaRPr>
        </a:p>
      </dgm:t>
    </dgm:pt>
    <dgm:pt modelId="{281B3874-6540-42A8-BEA3-00F898FB8300}" type="parTrans" cxnId="{2769C7D6-9DA1-433E-A113-62FED162E13B}">
      <dgm:prSet/>
      <dgm:spPr/>
      <dgm:t>
        <a:bodyPr/>
        <a:lstStyle/>
        <a:p>
          <a:endParaRPr lang="en-US" b="0"/>
        </a:p>
      </dgm:t>
    </dgm:pt>
    <dgm:pt modelId="{E56F7F5E-A8FC-498A-BCE3-23DE0A8A64FF}" type="sibTrans" cxnId="{2769C7D6-9DA1-433E-A113-62FED162E13B}">
      <dgm:prSet/>
      <dgm:spPr/>
      <dgm:t>
        <a:bodyPr/>
        <a:lstStyle/>
        <a:p>
          <a:endParaRPr lang="en-US" b="0"/>
        </a:p>
      </dgm:t>
    </dgm:pt>
    <dgm:pt modelId="{91B704E1-EEBD-4A3A-A88F-A9AB6CFEB5F0}">
      <dgm:prSet phldrT="[Text]" custT="1"/>
      <dgm:spPr>
        <a:solidFill>
          <a:schemeClr val="accent3"/>
        </a:solidFill>
        <a:ln>
          <a:solidFill>
            <a:schemeClr val="tx1"/>
          </a:solidFill>
        </a:ln>
      </dgm:spPr>
      <dgm:t>
        <a:bodyPr/>
        <a:lstStyle/>
        <a:p>
          <a:pPr algn="l"/>
          <a:r>
            <a:rPr lang="en-US" sz="2000" b="0" dirty="0" smtClean="0">
              <a:solidFill>
                <a:schemeClr val="bg1"/>
              </a:solidFill>
            </a:rPr>
            <a:t>Organize</a:t>
          </a:r>
          <a:endParaRPr lang="en-US" sz="2000" b="0" dirty="0">
            <a:solidFill>
              <a:schemeClr val="bg1"/>
            </a:solidFill>
          </a:endParaRPr>
        </a:p>
      </dgm:t>
    </dgm:pt>
    <dgm:pt modelId="{9DEA277F-CB47-4B97-AFB6-CBDF1B2FF75C}" type="parTrans" cxnId="{2E6B0CCA-6D4E-43F1-9A48-F5B042CC7421}">
      <dgm:prSet/>
      <dgm:spPr/>
      <dgm:t>
        <a:bodyPr/>
        <a:lstStyle/>
        <a:p>
          <a:endParaRPr lang="en-US" b="0"/>
        </a:p>
      </dgm:t>
    </dgm:pt>
    <dgm:pt modelId="{A918B9F4-780F-4077-BD72-732DB2D31448}" type="sibTrans" cxnId="{2E6B0CCA-6D4E-43F1-9A48-F5B042CC7421}">
      <dgm:prSet/>
      <dgm:spPr/>
      <dgm:t>
        <a:bodyPr/>
        <a:lstStyle/>
        <a:p>
          <a:endParaRPr lang="en-US" b="0"/>
        </a:p>
      </dgm:t>
    </dgm:pt>
    <dgm:pt modelId="{DE9D074D-351A-4984-927C-A0D88CFFB1EA}">
      <dgm:prSet phldrT="[Text]" custT="1"/>
      <dgm:spPr>
        <a:solidFill>
          <a:schemeClr val="accent4"/>
        </a:solidFill>
        <a:ln>
          <a:solidFill>
            <a:schemeClr val="tx1"/>
          </a:solidFill>
        </a:ln>
      </dgm:spPr>
      <dgm:t>
        <a:bodyPr/>
        <a:lstStyle/>
        <a:p>
          <a:pPr algn="l"/>
          <a:r>
            <a:rPr lang="en-US" sz="2000" b="0" dirty="0" smtClean="0">
              <a:solidFill>
                <a:schemeClr val="bg1"/>
              </a:solidFill>
            </a:rPr>
            <a:t>    Collect</a:t>
          </a:r>
          <a:endParaRPr lang="en-US" sz="2000" b="0" dirty="0">
            <a:solidFill>
              <a:schemeClr val="bg1"/>
            </a:solidFill>
          </a:endParaRPr>
        </a:p>
      </dgm:t>
    </dgm:pt>
    <dgm:pt modelId="{B9AEB2FE-B794-4094-BA24-B7C6F0D460A3}" type="parTrans" cxnId="{9FC6A6FC-8F76-4349-B0AE-D3190DB23996}">
      <dgm:prSet/>
      <dgm:spPr/>
      <dgm:t>
        <a:bodyPr/>
        <a:lstStyle/>
        <a:p>
          <a:endParaRPr lang="en-US" b="0"/>
        </a:p>
      </dgm:t>
    </dgm:pt>
    <dgm:pt modelId="{4B867490-E373-4984-8AF7-530AE38FA931}" type="sibTrans" cxnId="{9FC6A6FC-8F76-4349-B0AE-D3190DB23996}">
      <dgm:prSet/>
      <dgm:spPr/>
      <dgm:t>
        <a:bodyPr/>
        <a:lstStyle/>
        <a:p>
          <a:endParaRPr lang="en-US" b="0"/>
        </a:p>
      </dgm:t>
    </dgm:pt>
    <dgm:pt modelId="{3C635EA5-FF7D-4998-98AE-9C71434E55E7}">
      <dgm:prSet phldrT="[Text]" custT="1"/>
      <dgm:spPr>
        <a:solidFill>
          <a:schemeClr val="accent6"/>
        </a:solidFill>
        <a:ln>
          <a:solidFill>
            <a:schemeClr val="tx1"/>
          </a:solidFill>
        </a:ln>
      </dgm:spPr>
      <dgm:t>
        <a:bodyPr/>
        <a:lstStyle/>
        <a:p>
          <a:r>
            <a:rPr lang="en-US" sz="1600" b="0" dirty="0" smtClean="0">
              <a:solidFill>
                <a:schemeClr val="bg1"/>
              </a:solidFill>
            </a:rPr>
            <a:t>Understand &amp; Synthesize</a:t>
          </a:r>
          <a:endParaRPr lang="en-US" sz="1600" b="0" dirty="0">
            <a:solidFill>
              <a:schemeClr val="bg1"/>
            </a:solidFill>
          </a:endParaRPr>
        </a:p>
      </dgm:t>
    </dgm:pt>
    <dgm:pt modelId="{F4DE32C6-8DEF-452E-969C-1AEF4B42BA19}" type="parTrans" cxnId="{AC47ECC4-2873-4901-8506-062663BD1A1E}">
      <dgm:prSet/>
      <dgm:spPr/>
      <dgm:t>
        <a:bodyPr/>
        <a:lstStyle/>
        <a:p>
          <a:endParaRPr lang="en-US" b="0"/>
        </a:p>
      </dgm:t>
    </dgm:pt>
    <dgm:pt modelId="{1E0CF986-3BCC-406F-9296-80CE7A386209}" type="sibTrans" cxnId="{AC47ECC4-2873-4901-8506-062663BD1A1E}">
      <dgm:prSet/>
      <dgm:spPr/>
      <dgm:t>
        <a:bodyPr/>
        <a:lstStyle/>
        <a:p>
          <a:endParaRPr lang="en-US" b="0"/>
        </a:p>
      </dgm:t>
    </dgm:pt>
    <dgm:pt modelId="{1A9A92BB-25FA-47DB-99B9-F7DB15EE2FBA}" type="pres">
      <dgm:prSet presAssocID="{D20ECCF3-E988-43DF-A91C-E872AA844C0B}" presName="Name0" presStyleCnt="0">
        <dgm:presLayoutVars>
          <dgm:dir/>
          <dgm:resizeHandles val="exact"/>
        </dgm:presLayoutVars>
      </dgm:prSet>
      <dgm:spPr/>
    </dgm:pt>
    <dgm:pt modelId="{39201AE0-3FDC-48AE-8BDC-668EF49BDFF3}" type="pres">
      <dgm:prSet presAssocID="{A728B60E-39E9-4C27-ABC6-B5687FD8EAD9}" presName="parTxOnly" presStyleLbl="node1" presStyleIdx="0" presStyleCnt="4" custScaleX="184066" custScaleY="76628" custLinFactNeighborX="-4493">
        <dgm:presLayoutVars>
          <dgm:bulletEnabled val="1"/>
        </dgm:presLayoutVars>
      </dgm:prSet>
      <dgm:spPr/>
      <dgm:t>
        <a:bodyPr/>
        <a:lstStyle/>
        <a:p>
          <a:endParaRPr lang="en-US"/>
        </a:p>
      </dgm:t>
    </dgm:pt>
    <dgm:pt modelId="{3AC80994-D498-4726-A1D3-1F2AD018F760}" type="pres">
      <dgm:prSet presAssocID="{E56F7F5E-A8FC-498A-BCE3-23DE0A8A64FF}" presName="parSpace" presStyleCnt="0"/>
      <dgm:spPr/>
    </dgm:pt>
    <dgm:pt modelId="{5A3A6676-DB3B-4926-B2EC-9D1254B39585}" type="pres">
      <dgm:prSet presAssocID="{91B704E1-EEBD-4A3A-A88F-A9AB6CFEB5F0}" presName="parTxOnly" presStyleLbl="node1" presStyleIdx="1" presStyleCnt="4" custScaleX="73096" custScaleY="89997" custLinFactX="-3396" custLinFactNeighborX="-100000">
        <dgm:presLayoutVars>
          <dgm:bulletEnabled val="1"/>
        </dgm:presLayoutVars>
      </dgm:prSet>
      <dgm:spPr/>
      <dgm:t>
        <a:bodyPr/>
        <a:lstStyle/>
        <a:p>
          <a:endParaRPr lang="en-US"/>
        </a:p>
      </dgm:t>
    </dgm:pt>
    <dgm:pt modelId="{EE698C5C-EED9-4A6C-A47E-E0787D895F36}" type="pres">
      <dgm:prSet presAssocID="{A918B9F4-780F-4077-BD72-732DB2D31448}" presName="parSpace" presStyleCnt="0"/>
      <dgm:spPr/>
    </dgm:pt>
    <dgm:pt modelId="{675F52C0-89D6-4710-A041-656088ACE602}" type="pres">
      <dgm:prSet presAssocID="{DE9D074D-351A-4984-927C-A0D88CFFB1EA}" presName="parTxOnly" presStyleLbl="node1" presStyleIdx="2" presStyleCnt="4" custScaleX="89797" custScaleY="100000" custLinFactNeighborX="-84367">
        <dgm:presLayoutVars>
          <dgm:bulletEnabled val="1"/>
        </dgm:presLayoutVars>
      </dgm:prSet>
      <dgm:spPr/>
      <dgm:t>
        <a:bodyPr/>
        <a:lstStyle/>
        <a:p>
          <a:endParaRPr lang="en-US"/>
        </a:p>
      </dgm:t>
    </dgm:pt>
    <dgm:pt modelId="{8DBB068A-3B37-4E47-800F-C4F55B2E0D9C}" type="pres">
      <dgm:prSet presAssocID="{4B867490-E373-4984-8AF7-530AE38FA931}" presName="parSpace" presStyleCnt="0"/>
      <dgm:spPr/>
    </dgm:pt>
    <dgm:pt modelId="{2C0CDEEA-64A8-4574-99AB-76CEDCAA2840}" type="pres">
      <dgm:prSet presAssocID="{3C635EA5-FF7D-4998-98AE-9C71434E55E7}" presName="parTxOnly" presStyleLbl="node1" presStyleIdx="3" presStyleCnt="4" custScaleX="87025" custLinFactNeighborX="-40851">
        <dgm:presLayoutVars>
          <dgm:bulletEnabled val="1"/>
        </dgm:presLayoutVars>
      </dgm:prSet>
      <dgm:spPr/>
      <dgm:t>
        <a:bodyPr/>
        <a:lstStyle/>
        <a:p>
          <a:endParaRPr lang="en-US"/>
        </a:p>
      </dgm:t>
    </dgm:pt>
  </dgm:ptLst>
  <dgm:cxnLst>
    <dgm:cxn modelId="{AC47ECC4-2873-4901-8506-062663BD1A1E}" srcId="{D20ECCF3-E988-43DF-A91C-E872AA844C0B}" destId="{3C635EA5-FF7D-4998-98AE-9C71434E55E7}" srcOrd="3" destOrd="0" parTransId="{F4DE32C6-8DEF-452E-969C-1AEF4B42BA19}" sibTransId="{1E0CF986-3BCC-406F-9296-80CE7A386209}"/>
    <dgm:cxn modelId="{2769C7D6-9DA1-433E-A113-62FED162E13B}" srcId="{D20ECCF3-E988-43DF-A91C-E872AA844C0B}" destId="{A728B60E-39E9-4C27-ABC6-B5687FD8EAD9}" srcOrd="0" destOrd="0" parTransId="{281B3874-6540-42A8-BEA3-00F898FB8300}" sibTransId="{E56F7F5E-A8FC-498A-BCE3-23DE0A8A64FF}"/>
    <dgm:cxn modelId="{1FA514CB-BE79-47EC-B299-0E4CBC483674}" type="presOf" srcId="{A728B60E-39E9-4C27-ABC6-B5687FD8EAD9}" destId="{39201AE0-3FDC-48AE-8BDC-668EF49BDFF3}" srcOrd="0" destOrd="0" presId="urn:microsoft.com/office/officeart/2005/8/layout/hChevron3"/>
    <dgm:cxn modelId="{863D238F-3F44-443C-828B-F90726E4CDFE}" type="presOf" srcId="{D20ECCF3-E988-43DF-A91C-E872AA844C0B}" destId="{1A9A92BB-25FA-47DB-99B9-F7DB15EE2FBA}" srcOrd="0" destOrd="0" presId="urn:microsoft.com/office/officeart/2005/8/layout/hChevron3"/>
    <dgm:cxn modelId="{2E6B0CCA-6D4E-43F1-9A48-F5B042CC7421}" srcId="{D20ECCF3-E988-43DF-A91C-E872AA844C0B}" destId="{91B704E1-EEBD-4A3A-A88F-A9AB6CFEB5F0}" srcOrd="1" destOrd="0" parTransId="{9DEA277F-CB47-4B97-AFB6-CBDF1B2FF75C}" sibTransId="{A918B9F4-780F-4077-BD72-732DB2D31448}"/>
    <dgm:cxn modelId="{BA012EB6-215C-4D37-9994-BFF3C56DDE3C}" type="presOf" srcId="{3C635EA5-FF7D-4998-98AE-9C71434E55E7}" destId="{2C0CDEEA-64A8-4574-99AB-76CEDCAA2840}" srcOrd="0" destOrd="0" presId="urn:microsoft.com/office/officeart/2005/8/layout/hChevron3"/>
    <dgm:cxn modelId="{E87BEEE7-C212-4A8E-959E-127A9E3D34A5}" type="presOf" srcId="{91B704E1-EEBD-4A3A-A88F-A9AB6CFEB5F0}" destId="{5A3A6676-DB3B-4926-B2EC-9D1254B39585}" srcOrd="0" destOrd="0" presId="urn:microsoft.com/office/officeart/2005/8/layout/hChevron3"/>
    <dgm:cxn modelId="{76D2B110-DD73-4BE5-B7D7-FD9C7BFDF301}" type="presOf" srcId="{DE9D074D-351A-4984-927C-A0D88CFFB1EA}" destId="{675F52C0-89D6-4710-A041-656088ACE602}" srcOrd="0" destOrd="0" presId="urn:microsoft.com/office/officeart/2005/8/layout/hChevron3"/>
    <dgm:cxn modelId="{9FC6A6FC-8F76-4349-B0AE-D3190DB23996}" srcId="{D20ECCF3-E988-43DF-A91C-E872AA844C0B}" destId="{DE9D074D-351A-4984-927C-A0D88CFFB1EA}" srcOrd="2" destOrd="0" parTransId="{B9AEB2FE-B794-4094-BA24-B7C6F0D460A3}" sibTransId="{4B867490-E373-4984-8AF7-530AE38FA931}"/>
    <dgm:cxn modelId="{2A211FAF-95E5-4D68-8163-44910B74A693}" type="presParOf" srcId="{1A9A92BB-25FA-47DB-99B9-F7DB15EE2FBA}" destId="{39201AE0-3FDC-48AE-8BDC-668EF49BDFF3}" srcOrd="0" destOrd="0" presId="urn:microsoft.com/office/officeart/2005/8/layout/hChevron3"/>
    <dgm:cxn modelId="{388CE65A-7989-45AA-90F3-530956B57033}" type="presParOf" srcId="{1A9A92BB-25FA-47DB-99B9-F7DB15EE2FBA}" destId="{3AC80994-D498-4726-A1D3-1F2AD018F760}" srcOrd="1" destOrd="0" presId="urn:microsoft.com/office/officeart/2005/8/layout/hChevron3"/>
    <dgm:cxn modelId="{668A82F4-37EF-4043-A69E-DAB8D6DEB9C5}" type="presParOf" srcId="{1A9A92BB-25FA-47DB-99B9-F7DB15EE2FBA}" destId="{5A3A6676-DB3B-4926-B2EC-9D1254B39585}" srcOrd="2" destOrd="0" presId="urn:microsoft.com/office/officeart/2005/8/layout/hChevron3"/>
    <dgm:cxn modelId="{CF05AB9E-AA60-41A0-82E9-350AA753DCD6}" type="presParOf" srcId="{1A9A92BB-25FA-47DB-99B9-F7DB15EE2FBA}" destId="{EE698C5C-EED9-4A6C-A47E-E0787D895F36}" srcOrd="3" destOrd="0" presId="urn:microsoft.com/office/officeart/2005/8/layout/hChevron3"/>
    <dgm:cxn modelId="{67D9DB3C-3517-4B61-B980-F9AD790122FB}" type="presParOf" srcId="{1A9A92BB-25FA-47DB-99B9-F7DB15EE2FBA}" destId="{675F52C0-89D6-4710-A041-656088ACE602}" srcOrd="4" destOrd="0" presId="urn:microsoft.com/office/officeart/2005/8/layout/hChevron3"/>
    <dgm:cxn modelId="{CA643C7E-1A4D-4254-B146-F3ED3984D758}" type="presParOf" srcId="{1A9A92BB-25FA-47DB-99B9-F7DB15EE2FBA}" destId="{8DBB068A-3B37-4E47-800F-C4F55B2E0D9C}" srcOrd="5" destOrd="0" presId="urn:microsoft.com/office/officeart/2005/8/layout/hChevron3"/>
    <dgm:cxn modelId="{05C08E69-D0C4-441D-84A1-885236154D3C}" type="presParOf" srcId="{1A9A92BB-25FA-47DB-99B9-F7DB15EE2FBA}" destId="{2C0CDEEA-64A8-4574-99AB-76CEDCAA284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D9A8819-1902-4E89-94D0-C33EBD16F6DF}" type="doc">
      <dgm:prSet loTypeId="urn:microsoft.com/office/officeart/2005/8/layout/list1" loCatId="list" qsTypeId="urn:microsoft.com/office/officeart/2005/8/quickstyle/simple1" qsCatId="simple" csTypeId="urn:microsoft.com/office/officeart/2005/8/colors/accent1_2#1" csCatId="accent1" phldr="1"/>
      <dgm:spPr/>
      <dgm:t>
        <a:bodyPr/>
        <a:lstStyle/>
        <a:p>
          <a:endParaRPr lang="en-US"/>
        </a:p>
      </dgm:t>
    </dgm:pt>
    <dgm:pt modelId="{487AC8A6-E46A-4159-81F1-30A9BAD03AF8}">
      <dgm:prSet phldrT="[Text]" custT="1"/>
      <dgm:spPr>
        <a:solidFill>
          <a:schemeClr val="accent1"/>
        </a:solidFill>
      </dgm:spPr>
      <dgm:t>
        <a:bodyPr/>
        <a:lstStyle/>
        <a:p>
          <a:r>
            <a:rPr lang="en-US" sz="1800" i="1" dirty="0" smtClean="0"/>
            <a:t>Framing</a:t>
          </a:r>
          <a:r>
            <a:rPr lang="en-US" sz="1800" dirty="0" smtClean="0"/>
            <a:t> and </a:t>
          </a:r>
          <a:r>
            <a:rPr lang="en-US" sz="1800" i="1" dirty="0" smtClean="0"/>
            <a:t>Organizing</a:t>
          </a:r>
          <a:r>
            <a:rPr lang="en-US" sz="1800" dirty="0" smtClean="0"/>
            <a:t> - Examples</a:t>
          </a:r>
          <a:endParaRPr lang="en-US" sz="1800" dirty="0"/>
        </a:p>
      </dgm:t>
    </dgm:pt>
    <dgm:pt modelId="{285FEE0F-4B3A-4A3E-B1A4-BE9DE85667B2}" type="parTrans" cxnId="{8FE973C8-9CC0-4947-9B30-1E9D6EE036DF}">
      <dgm:prSet/>
      <dgm:spPr/>
      <dgm:t>
        <a:bodyPr/>
        <a:lstStyle/>
        <a:p>
          <a:endParaRPr lang="en-US" sz="1800"/>
        </a:p>
      </dgm:t>
    </dgm:pt>
    <dgm:pt modelId="{86996757-D19C-4F1F-86B5-35B4A9093391}" type="sibTrans" cxnId="{8FE973C8-9CC0-4947-9B30-1E9D6EE036DF}">
      <dgm:prSet/>
      <dgm:spPr/>
      <dgm:t>
        <a:bodyPr/>
        <a:lstStyle/>
        <a:p>
          <a:endParaRPr lang="en-US" sz="1800"/>
        </a:p>
      </dgm:t>
    </dgm:pt>
    <dgm:pt modelId="{DE85D14D-D7BD-42EC-84A3-2C763B4DCDE6}">
      <dgm:prSet phldrT="[Text]" custT="1"/>
      <dgm:spPr>
        <a:solidFill>
          <a:srgbClr val="C00000"/>
        </a:solidFill>
      </dgm:spPr>
      <dgm:t>
        <a:bodyPr/>
        <a:lstStyle/>
        <a:p>
          <a:r>
            <a:rPr lang="en-US" sz="1800" dirty="0" smtClean="0"/>
            <a:t>Workshop/Pittsburgh Symphony Orchestra Review</a:t>
          </a:r>
          <a:endParaRPr lang="en-US" sz="1800" dirty="0"/>
        </a:p>
      </dgm:t>
    </dgm:pt>
    <dgm:pt modelId="{860CC8EF-6C52-42FD-974C-411622CD840F}" type="parTrans" cxnId="{F6C11034-ED14-4D22-BCEC-BBC7780B5AE7}">
      <dgm:prSet/>
      <dgm:spPr/>
      <dgm:t>
        <a:bodyPr/>
        <a:lstStyle/>
        <a:p>
          <a:endParaRPr lang="en-US" sz="1800"/>
        </a:p>
      </dgm:t>
    </dgm:pt>
    <dgm:pt modelId="{D5F7FC3D-CDC2-49C9-9FCA-AEB96C0AFC1E}" type="sibTrans" cxnId="{F6C11034-ED14-4D22-BCEC-BBC7780B5AE7}">
      <dgm:prSet/>
      <dgm:spPr/>
      <dgm:t>
        <a:bodyPr/>
        <a:lstStyle/>
        <a:p>
          <a:endParaRPr lang="en-US" sz="1800"/>
        </a:p>
      </dgm:t>
    </dgm:pt>
    <dgm:pt modelId="{3D02879B-2BEE-4B77-B50E-6326F9F25C3B}">
      <dgm:prSet phldrT="[Text]" custT="1"/>
      <dgm:spPr>
        <a:solidFill>
          <a:schemeClr val="accent1"/>
        </a:solidFill>
      </dgm:spPr>
      <dgm:t>
        <a:bodyPr/>
        <a:lstStyle/>
        <a:p>
          <a:r>
            <a:rPr lang="en-US" sz="1800" i="1" dirty="0" smtClean="0"/>
            <a:t>Collecting</a:t>
          </a:r>
          <a:r>
            <a:rPr lang="en-US" sz="1800" dirty="0" smtClean="0"/>
            <a:t> - Theory</a:t>
          </a:r>
          <a:endParaRPr lang="en-US" sz="1800" dirty="0"/>
        </a:p>
      </dgm:t>
    </dgm:pt>
    <dgm:pt modelId="{01393B47-4F1B-40AC-AB2E-31FB3D23AD26}" type="parTrans" cxnId="{D6BDB949-5175-4BA7-8291-417A2B7B27BF}">
      <dgm:prSet/>
      <dgm:spPr/>
      <dgm:t>
        <a:bodyPr/>
        <a:lstStyle/>
        <a:p>
          <a:endParaRPr lang="en-US" sz="1800"/>
        </a:p>
      </dgm:t>
    </dgm:pt>
    <dgm:pt modelId="{513A5617-B85A-4876-AC4E-38A612E4D7B0}" type="sibTrans" cxnId="{D6BDB949-5175-4BA7-8291-417A2B7B27BF}">
      <dgm:prSet/>
      <dgm:spPr/>
      <dgm:t>
        <a:bodyPr/>
        <a:lstStyle/>
        <a:p>
          <a:endParaRPr lang="en-US" sz="1800"/>
        </a:p>
      </dgm:t>
    </dgm:pt>
    <dgm:pt modelId="{ACFD23DD-3AA4-4A4D-8825-93FFA42E5340}">
      <dgm:prSet phldrT="[Text]" custT="1"/>
      <dgm:spPr>
        <a:solidFill>
          <a:srgbClr val="2DA2BF"/>
        </a:solidFill>
      </dgm:spPr>
      <dgm:t>
        <a:bodyPr/>
        <a:lstStyle/>
        <a:p>
          <a:r>
            <a:rPr lang="en-US" sz="1800" i="1" dirty="0" smtClean="0"/>
            <a:t>Framing</a:t>
          </a:r>
          <a:r>
            <a:rPr lang="en-US" sz="1800" dirty="0" smtClean="0"/>
            <a:t> and </a:t>
          </a:r>
          <a:r>
            <a:rPr lang="en-US" sz="1800" i="1" dirty="0" smtClean="0"/>
            <a:t>Organizing</a:t>
          </a:r>
          <a:r>
            <a:rPr lang="en-US" sz="1800" dirty="0" smtClean="0"/>
            <a:t> - Theory</a:t>
          </a:r>
          <a:endParaRPr lang="en-US" sz="1800" dirty="0"/>
        </a:p>
      </dgm:t>
    </dgm:pt>
    <dgm:pt modelId="{08AAB55D-AF22-4088-9525-4F1361B6BB1C}" type="parTrans" cxnId="{D6EFE758-64FE-4099-82BF-5FAFF7B85796}">
      <dgm:prSet/>
      <dgm:spPr/>
      <dgm:t>
        <a:bodyPr/>
        <a:lstStyle/>
        <a:p>
          <a:endParaRPr lang="en-US" sz="1800"/>
        </a:p>
      </dgm:t>
    </dgm:pt>
    <dgm:pt modelId="{11DF34C5-7418-4A91-B0A5-B7044DAD2BDD}" type="sibTrans" cxnId="{D6EFE758-64FE-4099-82BF-5FAFF7B85796}">
      <dgm:prSet/>
      <dgm:spPr/>
      <dgm:t>
        <a:bodyPr/>
        <a:lstStyle/>
        <a:p>
          <a:endParaRPr lang="en-US" sz="1800"/>
        </a:p>
      </dgm:t>
    </dgm:pt>
    <dgm:pt modelId="{6D531031-F097-47E4-A6F6-28A5B5D325B2}">
      <dgm:prSet phldrT="[Text]" custT="1"/>
      <dgm:spPr>
        <a:solidFill>
          <a:schemeClr val="accent1"/>
        </a:solidFill>
      </dgm:spPr>
      <dgm:t>
        <a:bodyPr/>
        <a:lstStyle/>
        <a:p>
          <a:r>
            <a:rPr lang="en-US" sz="1800" dirty="0" smtClean="0"/>
            <a:t>Course Overview</a:t>
          </a:r>
          <a:endParaRPr lang="en-US" sz="1800" dirty="0"/>
        </a:p>
      </dgm:t>
    </dgm:pt>
    <dgm:pt modelId="{CA263E1F-AFEC-48C2-A1A0-A09A8248A188}" type="parTrans" cxnId="{385C7F1B-B675-49D8-B551-B8184C31EFE6}">
      <dgm:prSet/>
      <dgm:spPr/>
      <dgm:t>
        <a:bodyPr/>
        <a:lstStyle/>
        <a:p>
          <a:endParaRPr lang="en-US"/>
        </a:p>
      </dgm:t>
    </dgm:pt>
    <dgm:pt modelId="{43408E21-DD55-4E12-A4A9-16B9C369002E}" type="sibTrans" cxnId="{385C7F1B-B675-49D8-B551-B8184C31EFE6}">
      <dgm:prSet/>
      <dgm:spPr/>
      <dgm:t>
        <a:bodyPr/>
        <a:lstStyle/>
        <a:p>
          <a:endParaRPr lang="en-US"/>
        </a:p>
      </dgm:t>
    </dgm:pt>
    <dgm:pt modelId="{867372E6-8D89-496A-8799-EB421ADC9A94}">
      <dgm:prSet phldrT="[Text]" custT="1"/>
      <dgm:spPr>
        <a:solidFill>
          <a:schemeClr val="accent1"/>
        </a:solidFill>
      </dgm:spPr>
      <dgm:t>
        <a:bodyPr/>
        <a:lstStyle/>
        <a:p>
          <a:r>
            <a:rPr lang="en-US" sz="1800" dirty="0" smtClean="0"/>
            <a:t>Homework Assignments</a:t>
          </a:r>
          <a:endParaRPr lang="en-US" sz="1800" dirty="0"/>
        </a:p>
      </dgm:t>
    </dgm:pt>
    <dgm:pt modelId="{7287EF0D-FE61-4BF1-85DC-F089A3C0EA7A}" type="parTrans" cxnId="{D53EA6ED-5264-4B25-B711-A5E52A452AD4}">
      <dgm:prSet/>
      <dgm:spPr/>
      <dgm:t>
        <a:bodyPr/>
        <a:lstStyle/>
        <a:p>
          <a:endParaRPr lang="en-US"/>
        </a:p>
      </dgm:t>
    </dgm:pt>
    <dgm:pt modelId="{0016B097-DDE4-4C0C-9BCE-D0E95080DA43}" type="sibTrans" cxnId="{D53EA6ED-5264-4B25-B711-A5E52A452AD4}">
      <dgm:prSet/>
      <dgm:spPr/>
      <dgm:t>
        <a:bodyPr/>
        <a:lstStyle/>
        <a:p>
          <a:endParaRPr lang="en-US"/>
        </a:p>
      </dgm:t>
    </dgm:pt>
    <dgm:pt modelId="{EFD8864A-2677-4217-A357-A9A179CB637D}" type="pres">
      <dgm:prSet presAssocID="{FD9A8819-1902-4E89-94D0-C33EBD16F6DF}" presName="linear" presStyleCnt="0">
        <dgm:presLayoutVars>
          <dgm:dir/>
          <dgm:animLvl val="lvl"/>
          <dgm:resizeHandles val="exact"/>
        </dgm:presLayoutVars>
      </dgm:prSet>
      <dgm:spPr/>
      <dgm:t>
        <a:bodyPr/>
        <a:lstStyle/>
        <a:p>
          <a:endParaRPr lang="en-US"/>
        </a:p>
      </dgm:t>
    </dgm:pt>
    <dgm:pt modelId="{B1A2E3C5-784D-498E-AE93-6EE98A4F72DD}" type="pres">
      <dgm:prSet presAssocID="{6D531031-F097-47E4-A6F6-28A5B5D325B2}" presName="parentLin" presStyleCnt="0"/>
      <dgm:spPr/>
    </dgm:pt>
    <dgm:pt modelId="{19D64CF9-494B-4F72-9A91-2068DD4D496F}" type="pres">
      <dgm:prSet presAssocID="{6D531031-F097-47E4-A6F6-28A5B5D325B2}" presName="parentLeftMargin" presStyleLbl="node1" presStyleIdx="0" presStyleCnt="6"/>
      <dgm:spPr/>
      <dgm:t>
        <a:bodyPr/>
        <a:lstStyle/>
        <a:p>
          <a:endParaRPr lang="en-US"/>
        </a:p>
      </dgm:t>
    </dgm:pt>
    <dgm:pt modelId="{D2DDC54B-133D-48C2-9053-E897AD6017C1}" type="pres">
      <dgm:prSet presAssocID="{6D531031-F097-47E4-A6F6-28A5B5D325B2}" presName="parentText" presStyleLbl="node1" presStyleIdx="0" presStyleCnt="6">
        <dgm:presLayoutVars>
          <dgm:chMax val="0"/>
          <dgm:bulletEnabled val="1"/>
        </dgm:presLayoutVars>
      </dgm:prSet>
      <dgm:spPr/>
      <dgm:t>
        <a:bodyPr/>
        <a:lstStyle/>
        <a:p>
          <a:endParaRPr lang="en-US"/>
        </a:p>
      </dgm:t>
    </dgm:pt>
    <dgm:pt modelId="{5FC2AA99-82FE-41B2-89FA-6D52615B56CC}" type="pres">
      <dgm:prSet presAssocID="{6D531031-F097-47E4-A6F6-28A5B5D325B2}" presName="negativeSpace" presStyleCnt="0"/>
      <dgm:spPr/>
    </dgm:pt>
    <dgm:pt modelId="{1040C67D-C1E4-4E89-A54A-9F6D9195A2B7}" type="pres">
      <dgm:prSet presAssocID="{6D531031-F097-47E4-A6F6-28A5B5D325B2}" presName="childText" presStyleLbl="conFgAcc1" presStyleIdx="0" presStyleCnt="6">
        <dgm:presLayoutVars>
          <dgm:bulletEnabled val="1"/>
        </dgm:presLayoutVars>
      </dgm:prSet>
      <dgm:spPr/>
    </dgm:pt>
    <dgm:pt modelId="{12C3D27D-E5ED-4061-A84A-116AA71B5E99}" type="pres">
      <dgm:prSet presAssocID="{43408E21-DD55-4E12-A4A9-16B9C369002E}" presName="spaceBetweenRectangles" presStyleCnt="0"/>
      <dgm:spPr/>
    </dgm:pt>
    <dgm:pt modelId="{5E1D7493-D439-4B28-8428-B76033CBA496}" type="pres">
      <dgm:prSet presAssocID="{DE85D14D-D7BD-42EC-84A3-2C763B4DCDE6}" presName="parentLin" presStyleCnt="0"/>
      <dgm:spPr/>
    </dgm:pt>
    <dgm:pt modelId="{B45055D8-8BC1-462D-A96A-D6A7D499FD81}" type="pres">
      <dgm:prSet presAssocID="{DE85D14D-D7BD-42EC-84A3-2C763B4DCDE6}" presName="parentLeftMargin" presStyleLbl="node1" presStyleIdx="0" presStyleCnt="6"/>
      <dgm:spPr/>
      <dgm:t>
        <a:bodyPr/>
        <a:lstStyle/>
        <a:p>
          <a:endParaRPr lang="en-US"/>
        </a:p>
      </dgm:t>
    </dgm:pt>
    <dgm:pt modelId="{1F1146EC-3D8A-4DB5-BB03-614D94FFDC91}" type="pres">
      <dgm:prSet presAssocID="{DE85D14D-D7BD-42EC-84A3-2C763B4DCDE6}" presName="parentText" presStyleLbl="node1" presStyleIdx="1" presStyleCnt="6">
        <dgm:presLayoutVars>
          <dgm:chMax val="0"/>
          <dgm:bulletEnabled val="1"/>
        </dgm:presLayoutVars>
      </dgm:prSet>
      <dgm:spPr/>
      <dgm:t>
        <a:bodyPr/>
        <a:lstStyle/>
        <a:p>
          <a:endParaRPr lang="en-US"/>
        </a:p>
      </dgm:t>
    </dgm:pt>
    <dgm:pt modelId="{51050828-8811-424B-AB3C-30747F8E22D0}" type="pres">
      <dgm:prSet presAssocID="{DE85D14D-D7BD-42EC-84A3-2C763B4DCDE6}" presName="negativeSpace" presStyleCnt="0"/>
      <dgm:spPr/>
    </dgm:pt>
    <dgm:pt modelId="{96702713-C92E-4B6B-AF51-9ADD971E28E3}" type="pres">
      <dgm:prSet presAssocID="{DE85D14D-D7BD-42EC-84A3-2C763B4DCDE6}" presName="childText" presStyleLbl="conFgAcc1" presStyleIdx="1" presStyleCnt="6">
        <dgm:presLayoutVars>
          <dgm:bulletEnabled val="1"/>
        </dgm:presLayoutVars>
      </dgm:prSet>
      <dgm:spPr/>
    </dgm:pt>
    <dgm:pt modelId="{0BE004FB-FEE8-41A4-A881-C9FF5C59A0E0}" type="pres">
      <dgm:prSet presAssocID="{D5F7FC3D-CDC2-49C9-9FCA-AEB96C0AFC1E}" presName="spaceBetweenRectangles" presStyleCnt="0"/>
      <dgm:spPr/>
    </dgm:pt>
    <dgm:pt modelId="{5AE4932A-D347-4850-BF45-449853E5FD71}" type="pres">
      <dgm:prSet presAssocID="{ACFD23DD-3AA4-4A4D-8825-93FFA42E5340}" presName="parentLin" presStyleCnt="0"/>
      <dgm:spPr/>
    </dgm:pt>
    <dgm:pt modelId="{315B049B-85B5-4B5A-A0DF-3B9D9CFEF1B3}" type="pres">
      <dgm:prSet presAssocID="{ACFD23DD-3AA4-4A4D-8825-93FFA42E5340}" presName="parentLeftMargin" presStyleLbl="node1" presStyleIdx="1" presStyleCnt="6"/>
      <dgm:spPr/>
      <dgm:t>
        <a:bodyPr/>
        <a:lstStyle/>
        <a:p>
          <a:endParaRPr lang="en-US"/>
        </a:p>
      </dgm:t>
    </dgm:pt>
    <dgm:pt modelId="{8A527533-1F5E-4052-95B6-940783376F4A}" type="pres">
      <dgm:prSet presAssocID="{ACFD23DD-3AA4-4A4D-8825-93FFA42E5340}" presName="parentText" presStyleLbl="node1" presStyleIdx="2" presStyleCnt="6">
        <dgm:presLayoutVars>
          <dgm:chMax val="0"/>
          <dgm:bulletEnabled val="1"/>
        </dgm:presLayoutVars>
      </dgm:prSet>
      <dgm:spPr/>
      <dgm:t>
        <a:bodyPr/>
        <a:lstStyle/>
        <a:p>
          <a:endParaRPr lang="en-US"/>
        </a:p>
      </dgm:t>
    </dgm:pt>
    <dgm:pt modelId="{013713E7-6554-40C7-BFEF-E3EF3C09054F}" type="pres">
      <dgm:prSet presAssocID="{ACFD23DD-3AA4-4A4D-8825-93FFA42E5340}" presName="negativeSpace" presStyleCnt="0"/>
      <dgm:spPr/>
    </dgm:pt>
    <dgm:pt modelId="{51729563-6C54-4DE9-A2EF-223BE4A31C26}" type="pres">
      <dgm:prSet presAssocID="{ACFD23DD-3AA4-4A4D-8825-93FFA42E5340}" presName="childText" presStyleLbl="conFgAcc1" presStyleIdx="2" presStyleCnt="6">
        <dgm:presLayoutVars>
          <dgm:bulletEnabled val="1"/>
        </dgm:presLayoutVars>
      </dgm:prSet>
      <dgm:spPr/>
    </dgm:pt>
    <dgm:pt modelId="{8CE626A0-C80E-4680-96E0-CB2DDC050E15}" type="pres">
      <dgm:prSet presAssocID="{11DF34C5-7418-4A91-B0A5-B7044DAD2BDD}" presName="spaceBetweenRectangles" presStyleCnt="0"/>
      <dgm:spPr/>
    </dgm:pt>
    <dgm:pt modelId="{74D651CA-5C4B-4266-A0A8-5D54CA810FA1}" type="pres">
      <dgm:prSet presAssocID="{487AC8A6-E46A-4159-81F1-30A9BAD03AF8}" presName="parentLin" presStyleCnt="0"/>
      <dgm:spPr/>
    </dgm:pt>
    <dgm:pt modelId="{97A6B442-0AC8-4D4C-9E29-818D5BB218DA}" type="pres">
      <dgm:prSet presAssocID="{487AC8A6-E46A-4159-81F1-30A9BAD03AF8}" presName="parentLeftMargin" presStyleLbl="node1" presStyleIdx="2" presStyleCnt="6"/>
      <dgm:spPr/>
      <dgm:t>
        <a:bodyPr/>
        <a:lstStyle/>
        <a:p>
          <a:endParaRPr lang="en-US"/>
        </a:p>
      </dgm:t>
    </dgm:pt>
    <dgm:pt modelId="{2D21B16B-C1D2-4E28-88D3-E47806752A62}" type="pres">
      <dgm:prSet presAssocID="{487AC8A6-E46A-4159-81F1-30A9BAD03AF8}" presName="parentText" presStyleLbl="node1" presStyleIdx="3" presStyleCnt="6">
        <dgm:presLayoutVars>
          <dgm:chMax val="0"/>
          <dgm:bulletEnabled val="1"/>
        </dgm:presLayoutVars>
      </dgm:prSet>
      <dgm:spPr/>
      <dgm:t>
        <a:bodyPr/>
        <a:lstStyle/>
        <a:p>
          <a:endParaRPr lang="en-US"/>
        </a:p>
      </dgm:t>
    </dgm:pt>
    <dgm:pt modelId="{B3739A35-E912-4388-A095-8EE484C687FE}" type="pres">
      <dgm:prSet presAssocID="{487AC8A6-E46A-4159-81F1-30A9BAD03AF8}" presName="negativeSpace" presStyleCnt="0"/>
      <dgm:spPr/>
    </dgm:pt>
    <dgm:pt modelId="{8DDD6853-C5B9-4C14-B9A6-A2DCC1A243BA}" type="pres">
      <dgm:prSet presAssocID="{487AC8A6-E46A-4159-81F1-30A9BAD03AF8}" presName="childText" presStyleLbl="conFgAcc1" presStyleIdx="3" presStyleCnt="6">
        <dgm:presLayoutVars>
          <dgm:bulletEnabled val="1"/>
        </dgm:presLayoutVars>
      </dgm:prSet>
      <dgm:spPr/>
    </dgm:pt>
    <dgm:pt modelId="{DF936F5F-6FC5-4564-9AE8-8AC24D044E5B}" type="pres">
      <dgm:prSet presAssocID="{86996757-D19C-4F1F-86B5-35B4A9093391}" presName="spaceBetweenRectangles" presStyleCnt="0"/>
      <dgm:spPr/>
    </dgm:pt>
    <dgm:pt modelId="{9B5A5C62-B69F-48B9-92DF-29036B377D14}" type="pres">
      <dgm:prSet presAssocID="{3D02879B-2BEE-4B77-B50E-6326F9F25C3B}" presName="parentLin" presStyleCnt="0"/>
      <dgm:spPr/>
    </dgm:pt>
    <dgm:pt modelId="{AC5E7E61-A65B-4213-81B7-7EE9DC06BE0F}" type="pres">
      <dgm:prSet presAssocID="{3D02879B-2BEE-4B77-B50E-6326F9F25C3B}" presName="parentLeftMargin" presStyleLbl="node1" presStyleIdx="3" presStyleCnt="6"/>
      <dgm:spPr/>
      <dgm:t>
        <a:bodyPr/>
        <a:lstStyle/>
        <a:p>
          <a:endParaRPr lang="en-US"/>
        </a:p>
      </dgm:t>
    </dgm:pt>
    <dgm:pt modelId="{8071700D-1DE8-4667-8A9E-45548C2358CE}" type="pres">
      <dgm:prSet presAssocID="{3D02879B-2BEE-4B77-B50E-6326F9F25C3B}" presName="parentText" presStyleLbl="node1" presStyleIdx="4" presStyleCnt="6">
        <dgm:presLayoutVars>
          <dgm:chMax val="0"/>
          <dgm:bulletEnabled val="1"/>
        </dgm:presLayoutVars>
      </dgm:prSet>
      <dgm:spPr/>
      <dgm:t>
        <a:bodyPr/>
        <a:lstStyle/>
        <a:p>
          <a:endParaRPr lang="en-US"/>
        </a:p>
      </dgm:t>
    </dgm:pt>
    <dgm:pt modelId="{5C6D5D56-3A07-4971-826D-20F238397440}" type="pres">
      <dgm:prSet presAssocID="{3D02879B-2BEE-4B77-B50E-6326F9F25C3B}" presName="negativeSpace" presStyleCnt="0"/>
      <dgm:spPr/>
    </dgm:pt>
    <dgm:pt modelId="{1F58C288-68B6-43DD-8203-BEA779C67FCA}" type="pres">
      <dgm:prSet presAssocID="{3D02879B-2BEE-4B77-B50E-6326F9F25C3B}" presName="childText" presStyleLbl="conFgAcc1" presStyleIdx="4" presStyleCnt="6">
        <dgm:presLayoutVars>
          <dgm:bulletEnabled val="1"/>
        </dgm:presLayoutVars>
      </dgm:prSet>
      <dgm:spPr/>
    </dgm:pt>
    <dgm:pt modelId="{C7F1E4EE-C9F1-4F67-AB4A-A318157F7B8F}" type="pres">
      <dgm:prSet presAssocID="{513A5617-B85A-4876-AC4E-38A612E4D7B0}" presName="spaceBetweenRectangles" presStyleCnt="0"/>
      <dgm:spPr/>
    </dgm:pt>
    <dgm:pt modelId="{FC24F697-52C6-4B84-9B56-989AB5348FE1}" type="pres">
      <dgm:prSet presAssocID="{867372E6-8D89-496A-8799-EB421ADC9A94}" presName="parentLin" presStyleCnt="0"/>
      <dgm:spPr/>
    </dgm:pt>
    <dgm:pt modelId="{CC1207F1-3EA4-4DE0-B88A-4C9EFD2C1967}" type="pres">
      <dgm:prSet presAssocID="{867372E6-8D89-496A-8799-EB421ADC9A94}" presName="parentLeftMargin" presStyleLbl="node1" presStyleIdx="4" presStyleCnt="6"/>
      <dgm:spPr/>
      <dgm:t>
        <a:bodyPr/>
        <a:lstStyle/>
        <a:p>
          <a:endParaRPr lang="en-US"/>
        </a:p>
      </dgm:t>
    </dgm:pt>
    <dgm:pt modelId="{420A6E4C-C421-48E4-B1C5-651DE0A3029E}" type="pres">
      <dgm:prSet presAssocID="{867372E6-8D89-496A-8799-EB421ADC9A94}" presName="parentText" presStyleLbl="node1" presStyleIdx="5" presStyleCnt="6">
        <dgm:presLayoutVars>
          <dgm:chMax val="0"/>
          <dgm:bulletEnabled val="1"/>
        </dgm:presLayoutVars>
      </dgm:prSet>
      <dgm:spPr/>
      <dgm:t>
        <a:bodyPr/>
        <a:lstStyle/>
        <a:p>
          <a:endParaRPr lang="en-US"/>
        </a:p>
      </dgm:t>
    </dgm:pt>
    <dgm:pt modelId="{CEEBA188-B879-4A48-830E-08C60191BE94}" type="pres">
      <dgm:prSet presAssocID="{867372E6-8D89-496A-8799-EB421ADC9A94}" presName="negativeSpace" presStyleCnt="0"/>
      <dgm:spPr/>
    </dgm:pt>
    <dgm:pt modelId="{FCC1218A-5E37-4FB0-8A55-E6BEF36185BD}" type="pres">
      <dgm:prSet presAssocID="{867372E6-8D89-496A-8799-EB421ADC9A94}" presName="childText" presStyleLbl="conFgAcc1" presStyleIdx="5" presStyleCnt="6">
        <dgm:presLayoutVars>
          <dgm:bulletEnabled val="1"/>
        </dgm:presLayoutVars>
      </dgm:prSet>
      <dgm:spPr/>
    </dgm:pt>
  </dgm:ptLst>
  <dgm:cxnLst>
    <dgm:cxn modelId="{D6EFE758-64FE-4099-82BF-5FAFF7B85796}" srcId="{FD9A8819-1902-4E89-94D0-C33EBD16F6DF}" destId="{ACFD23DD-3AA4-4A4D-8825-93FFA42E5340}" srcOrd="2" destOrd="0" parTransId="{08AAB55D-AF22-4088-9525-4F1361B6BB1C}" sibTransId="{11DF34C5-7418-4A91-B0A5-B7044DAD2BDD}"/>
    <dgm:cxn modelId="{951DAA0D-EC40-4935-99A2-67FB5B94D24A}" type="presOf" srcId="{867372E6-8D89-496A-8799-EB421ADC9A94}" destId="{CC1207F1-3EA4-4DE0-B88A-4C9EFD2C1967}" srcOrd="0" destOrd="0" presId="urn:microsoft.com/office/officeart/2005/8/layout/list1"/>
    <dgm:cxn modelId="{7FB0CF6F-05B8-4799-A393-78F49ED65712}" type="presOf" srcId="{DE85D14D-D7BD-42EC-84A3-2C763B4DCDE6}" destId="{B45055D8-8BC1-462D-A96A-D6A7D499FD81}" srcOrd="0" destOrd="0" presId="urn:microsoft.com/office/officeart/2005/8/layout/list1"/>
    <dgm:cxn modelId="{8FE973C8-9CC0-4947-9B30-1E9D6EE036DF}" srcId="{FD9A8819-1902-4E89-94D0-C33EBD16F6DF}" destId="{487AC8A6-E46A-4159-81F1-30A9BAD03AF8}" srcOrd="3" destOrd="0" parTransId="{285FEE0F-4B3A-4A3E-B1A4-BE9DE85667B2}" sibTransId="{86996757-D19C-4F1F-86B5-35B4A9093391}"/>
    <dgm:cxn modelId="{A46D9402-8A08-4162-AD23-E436134564C7}" type="presOf" srcId="{DE85D14D-D7BD-42EC-84A3-2C763B4DCDE6}" destId="{1F1146EC-3D8A-4DB5-BB03-614D94FFDC91}" srcOrd="1" destOrd="0" presId="urn:microsoft.com/office/officeart/2005/8/layout/list1"/>
    <dgm:cxn modelId="{A763E6A8-B98D-49CA-98E7-7565BAD07458}" type="presOf" srcId="{867372E6-8D89-496A-8799-EB421ADC9A94}" destId="{420A6E4C-C421-48E4-B1C5-651DE0A3029E}" srcOrd="1" destOrd="0" presId="urn:microsoft.com/office/officeart/2005/8/layout/list1"/>
    <dgm:cxn modelId="{9F312898-2B94-4CBD-A831-888929DF3385}" type="presOf" srcId="{FD9A8819-1902-4E89-94D0-C33EBD16F6DF}" destId="{EFD8864A-2677-4217-A357-A9A179CB637D}" srcOrd="0" destOrd="0" presId="urn:microsoft.com/office/officeart/2005/8/layout/list1"/>
    <dgm:cxn modelId="{759451B0-0110-4C1A-A414-A26D79C81D26}" type="presOf" srcId="{ACFD23DD-3AA4-4A4D-8825-93FFA42E5340}" destId="{8A527533-1F5E-4052-95B6-940783376F4A}" srcOrd="1" destOrd="0" presId="urn:microsoft.com/office/officeart/2005/8/layout/list1"/>
    <dgm:cxn modelId="{0A13D716-A7EF-4B8F-AAF5-079BBFDB5539}" type="presOf" srcId="{ACFD23DD-3AA4-4A4D-8825-93FFA42E5340}" destId="{315B049B-85B5-4B5A-A0DF-3B9D9CFEF1B3}" srcOrd="0" destOrd="0" presId="urn:microsoft.com/office/officeart/2005/8/layout/list1"/>
    <dgm:cxn modelId="{D53EA6ED-5264-4B25-B711-A5E52A452AD4}" srcId="{FD9A8819-1902-4E89-94D0-C33EBD16F6DF}" destId="{867372E6-8D89-496A-8799-EB421ADC9A94}" srcOrd="5" destOrd="0" parTransId="{7287EF0D-FE61-4BF1-85DC-F089A3C0EA7A}" sibTransId="{0016B097-DDE4-4C0C-9BCE-D0E95080DA43}"/>
    <dgm:cxn modelId="{0105F3A4-593A-46FB-ABCC-08612B782538}" type="presOf" srcId="{487AC8A6-E46A-4159-81F1-30A9BAD03AF8}" destId="{2D21B16B-C1D2-4E28-88D3-E47806752A62}" srcOrd="1" destOrd="0" presId="urn:microsoft.com/office/officeart/2005/8/layout/list1"/>
    <dgm:cxn modelId="{F6C11034-ED14-4D22-BCEC-BBC7780B5AE7}" srcId="{FD9A8819-1902-4E89-94D0-C33EBD16F6DF}" destId="{DE85D14D-D7BD-42EC-84A3-2C763B4DCDE6}" srcOrd="1" destOrd="0" parTransId="{860CC8EF-6C52-42FD-974C-411622CD840F}" sibTransId="{D5F7FC3D-CDC2-49C9-9FCA-AEB96C0AFC1E}"/>
    <dgm:cxn modelId="{02358935-0C62-497C-8547-7AA572E24492}" type="presOf" srcId="{6D531031-F097-47E4-A6F6-28A5B5D325B2}" destId="{19D64CF9-494B-4F72-9A91-2068DD4D496F}" srcOrd="0" destOrd="0" presId="urn:microsoft.com/office/officeart/2005/8/layout/list1"/>
    <dgm:cxn modelId="{195CAAED-DC57-45B4-AA32-A70911FAD02B}" type="presOf" srcId="{487AC8A6-E46A-4159-81F1-30A9BAD03AF8}" destId="{97A6B442-0AC8-4D4C-9E29-818D5BB218DA}" srcOrd="0" destOrd="0" presId="urn:microsoft.com/office/officeart/2005/8/layout/list1"/>
    <dgm:cxn modelId="{F3C6918A-5EB6-473C-9ACA-A46A56D9E861}" type="presOf" srcId="{3D02879B-2BEE-4B77-B50E-6326F9F25C3B}" destId="{8071700D-1DE8-4667-8A9E-45548C2358CE}" srcOrd="1" destOrd="0" presId="urn:microsoft.com/office/officeart/2005/8/layout/list1"/>
    <dgm:cxn modelId="{BB32BAE6-D8DB-4B24-8735-642BAE74EF01}" type="presOf" srcId="{6D531031-F097-47E4-A6F6-28A5B5D325B2}" destId="{D2DDC54B-133D-48C2-9053-E897AD6017C1}" srcOrd="1" destOrd="0" presId="urn:microsoft.com/office/officeart/2005/8/layout/list1"/>
    <dgm:cxn modelId="{D6BDB949-5175-4BA7-8291-417A2B7B27BF}" srcId="{FD9A8819-1902-4E89-94D0-C33EBD16F6DF}" destId="{3D02879B-2BEE-4B77-B50E-6326F9F25C3B}" srcOrd="4" destOrd="0" parTransId="{01393B47-4F1B-40AC-AB2E-31FB3D23AD26}" sibTransId="{513A5617-B85A-4876-AC4E-38A612E4D7B0}"/>
    <dgm:cxn modelId="{79E52EFA-47FC-47A1-B3A0-74CC9339F4C7}" type="presOf" srcId="{3D02879B-2BEE-4B77-B50E-6326F9F25C3B}" destId="{AC5E7E61-A65B-4213-81B7-7EE9DC06BE0F}" srcOrd="0" destOrd="0" presId="urn:microsoft.com/office/officeart/2005/8/layout/list1"/>
    <dgm:cxn modelId="{385C7F1B-B675-49D8-B551-B8184C31EFE6}" srcId="{FD9A8819-1902-4E89-94D0-C33EBD16F6DF}" destId="{6D531031-F097-47E4-A6F6-28A5B5D325B2}" srcOrd="0" destOrd="0" parTransId="{CA263E1F-AFEC-48C2-A1A0-A09A8248A188}" sibTransId="{43408E21-DD55-4E12-A4A9-16B9C369002E}"/>
    <dgm:cxn modelId="{0A5CE6A2-65CD-4D87-8FF7-4D8651DA32EA}" type="presParOf" srcId="{EFD8864A-2677-4217-A357-A9A179CB637D}" destId="{B1A2E3C5-784D-498E-AE93-6EE98A4F72DD}" srcOrd="0" destOrd="0" presId="urn:microsoft.com/office/officeart/2005/8/layout/list1"/>
    <dgm:cxn modelId="{237F1E58-A8E4-457F-91F1-578289996DFA}" type="presParOf" srcId="{B1A2E3C5-784D-498E-AE93-6EE98A4F72DD}" destId="{19D64CF9-494B-4F72-9A91-2068DD4D496F}" srcOrd="0" destOrd="0" presId="urn:microsoft.com/office/officeart/2005/8/layout/list1"/>
    <dgm:cxn modelId="{299CB783-B9B8-495F-BE46-A7C77B17A38F}" type="presParOf" srcId="{B1A2E3C5-784D-498E-AE93-6EE98A4F72DD}" destId="{D2DDC54B-133D-48C2-9053-E897AD6017C1}" srcOrd="1" destOrd="0" presId="urn:microsoft.com/office/officeart/2005/8/layout/list1"/>
    <dgm:cxn modelId="{6C647783-F59E-43C3-AB73-08A95386900A}" type="presParOf" srcId="{EFD8864A-2677-4217-A357-A9A179CB637D}" destId="{5FC2AA99-82FE-41B2-89FA-6D52615B56CC}" srcOrd="1" destOrd="0" presId="urn:microsoft.com/office/officeart/2005/8/layout/list1"/>
    <dgm:cxn modelId="{7B5A91C0-F695-4403-A1AA-34A8B86E3EC6}" type="presParOf" srcId="{EFD8864A-2677-4217-A357-A9A179CB637D}" destId="{1040C67D-C1E4-4E89-A54A-9F6D9195A2B7}" srcOrd="2" destOrd="0" presId="urn:microsoft.com/office/officeart/2005/8/layout/list1"/>
    <dgm:cxn modelId="{918F9A1F-1811-4E09-85AD-9C087654FDE8}" type="presParOf" srcId="{EFD8864A-2677-4217-A357-A9A179CB637D}" destId="{12C3D27D-E5ED-4061-A84A-116AA71B5E99}" srcOrd="3" destOrd="0" presId="urn:microsoft.com/office/officeart/2005/8/layout/list1"/>
    <dgm:cxn modelId="{5E3FE4B5-8C45-4897-81C3-C4F55777FD29}" type="presParOf" srcId="{EFD8864A-2677-4217-A357-A9A179CB637D}" destId="{5E1D7493-D439-4B28-8428-B76033CBA496}" srcOrd="4" destOrd="0" presId="urn:microsoft.com/office/officeart/2005/8/layout/list1"/>
    <dgm:cxn modelId="{DF21D004-0630-4010-BD68-AEA32705BE37}" type="presParOf" srcId="{5E1D7493-D439-4B28-8428-B76033CBA496}" destId="{B45055D8-8BC1-462D-A96A-D6A7D499FD81}" srcOrd="0" destOrd="0" presId="urn:microsoft.com/office/officeart/2005/8/layout/list1"/>
    <dgm:cxn modelId="{BA30805B-AEFF-41BA-BCF2-B55A25F7C28B}" type="presParOf" srcId="{5E1D7493-D439-4B28-8428-B76033CBA496}" destId="{1F1146EC-3D8A-4DB5-BB03-614D94FFDC91}" srcOrd="1" destOrd="0" presId="urn:microsoft.com/office/officeart/2005/8/layout/list1"/>
    <dgm:cxn modelId="{2776944C-1E2A-4187-9351-E73CCCE285BB}" type="presParOf" srcId="{EFD8864A-2677-4217-A357-A9A179CB637D}" destId="{51050828-8811-424B-AB3C-30747F8E22D0}" srcOrd="5" destOrd="0" presId="urn:microsoft.com/office/officeart/2005/8/layout/list1"/>
    <dgm:cxn modelId="{D1B6D900-443C-44DF-B6D9-2B315985CA28}" type="presParOf" srcId="{EFD8864A-2677-4217-A357-A9A179CB637D}" destId="{96702713-C92E-4B6B-AF51-9ADD971E28E3}" srcOrd="6" destOrd="0" presId="urn:microsoft.com/office/officeart/2005/8/layout/list1"/>
    <dgm:cxn modelId="{9F53A8EE-F219-43D2-BEB5-F3952BDF31CB}" type="presParOf" srcId="{EFD8864A-2677-4217-A357-A9A179CB637D}" destId="{0BE004FB-FEE8-41A4-A881-C9FF5C59A0E0}" srcOrd="7" destOrd="0" presId="urn:microsoft.com/office/officeart/2005/8/layout/list1"/>
    <dgm:cxn modelId="{6B25964A-6615-4007-903B-64C19D45FA32}" type="presParOf" srcId="{EFD8864A-2677-4217-A357-A9A179CB637D}" destId="{5AE4932A-D347-4850-BF45-449853E5FD71}" srcOrd="8" destOrd="0" presId="urn:microsoft.com/office/officeart/2005/8/layout/list1"/>
    <dgm:cxn modelId="{0DBC8A5B-6317-4340-91E0-CEE252C83CD0}" type="presParOf" srcId="{5AE4932A-D347-4850-BF45-449853E5FD71}" destId="{315B049B-85B5-4B5A-A0DF-3B9D9CFEF1B3}" srcOrd="0" destOrd="0" presId="urn:microsoft.com/office/officeart/2005/8/layout/list1"/>
    <dgm:cxn modelId="{33EAB8F3-7BE6-4CA6-B887-744244F59AB7}" type="presParOf" srcId="{5AE4932A-D347-4850-BF45-449853E5FD71}" destId="{8A527533-1F5E-4052-95B6-940783376F4A}" srcOrd="1" destOrd="0" presId="urn:microsoft.com/office/officeart/2005/8/layout/list1"/>
    <dgm:cxn modelId="{38A688BC-2DCF-42B1-83FB-8828D1D6FC71}" type="presParOf" srcId="{EFD8864A-2677-4217-A357-A9A179CB637D}" destId="{013713E7-6554-40C7-BFEF-E3EF3C09054F}" srcOrd="9" destOrd="0" presId="urn:microsoft.com/office/officeart/2005/8/layout/list1"/>
    <dgm:cxn modelId="{771826C8-DFAA-4AB1-9352-78ACDCD5C6AF}" type="presParOf" srcId="{EFD8864A-2677-4217-A357-A9A179CB637D}" destId="{51729563-6C54-4DE9-A2EF-223BE4A31C26}" srcOrd="10" destOrd="0" presId="urn:microsoft.com/office/officeart/2005/8/layout/list1"/>
    <dgm:cxn modelId="{F01CADBF-31E5-4590-902D-BB7F0683D9AB}" type="presParOf" srcId="{EFD8864A-2677-4217-A357-A9A179CB637D}" destId="{8CE626A0-C80E-4680-96E0-CB2DDC050E15}" srcOrd="11" destOrd="0" presId="urn:microsoft.com/office/officeart/2005/8/layout/list1"/>
    <dgm:cxn modelId="{B14B6669-2618-4535-B53A-5E2DAF403BEF}" type="presParOf" srcId="{EFD8864A-2677-4217-A357-A9A179CB637D}" destId="{74D651CA-5C4B-4266-A0A8-5D54CA810FA1}" srcOrd="12" destOrd="0" presId="urn:microsoft.com/office/officeart/2005/8/layout/list1"/>
    <dgm:cxn modelId="{4057D85A-6C85-4DE9-818E-238CD35A3F52}" type="presParOf" srcId="{74D651CA-5C4B-4266-A0A8-5D54CA810FA1}" destId="{97A6B442-0AC8-4D4C-9E29-818D5BB218DA}" srcOrd="0" destOrd="0" presId="urn:microsoft.com/office/officeart/2005/8/layout/list1"/>
    <dgm:cxn modelId="{64831858-CCF7-4D9A-9AFC-A24AB1E0C142}" type="presParOf" srcId="{74D651CA-5C4B-4266-A0A8-5D54CA810FA1}" destId="{2D21B16B-C1D2-4E28-88D3-E47806752A62}" srcOrd="1" destOrd="0" presId="urn:microsoft.com/office/officeart/2005/8/layout/list1"/>
    <dgm:cxn modelId="{14B1AA23-79EC-4A85-B84B-C3C4627C151B}" type="presParOf" srcId="{EFD8864A-2677-4217-A357-A9A179CB637D}" destId="{B3739A35-E912-4388-A095-8EE484C687FE}" srcOrd="13" destOrd="0" presId="urn:microsoft.com/office/officeart/2005/8/layout/list1"/>
    <dgm:cxn modelId="{4F4BDE68-2687-44B4-B166-9273719100FA}" type="presParOf" srcId="{EFD8864A-2677-4217-A357-A9A179CB637D}" destId="{8DDD6853-C5B9-4C14-B9A6-A2DCC1A243BA}" srcOrd="14" destOrd="0" presId="urn:microsoft.com/office/officeart/2005/8/layout/list1"/>
    <dgm:cxn modelId="{49D31E6A-8A68-4EB1-9415-C3BB5466C7DC}" type="presParOf" srcId="{EFD8864A-2677-4217-A357-A9A179CB637D}" destId="{DF936F5F-6FC5-4564-9AE8-8AC24D044E5B}" srcOrd="15" destOrd="0" presId="urn:microsoft.com/office/officeart/2005/8/layout/list1"/>
    <dgm:cxn modelId="{7514522B-402C-4060-A319-8071714F6F3B}" type="presParOf" srcId="{EFD8864A-2677-4217-A357-A9A179CB637D}" destId="{9B5A5C62-B69F-48B9-92DF-29036B377D14}" srcOrd="16" destOrd="0" presId="urn:microsoft.com/office/officeart/2005/8/layout/list1"/>
    <dgm:cxn modelId="{63A08B6A-F66D-46AB-83C3-64303FA20FAD}" type="presParOf" srcId="{9B5A5C62-B69F-48B9-92DF-29036B377D14}" destId="{AC5E7E61-A65B-4213-81B7-7EE9DC06BE0F}" srcOrd="0" destOrd="0" presId="urn:microsoft.com/office/officeart/2005/8/layout/list1"/>
    <dgm:cxn modelId="{FACC7AC8-C828-405B-8B67-C75A7C4A8CE0}" type="presParOf" srcId="{9B5A5C62-B69F-48B9-92DF-29036B377D14}" destId="{8071700D-1DE8-4667-8A9E-45548C2358CE}" srcOrd="1" destOrd="0" presId="urn:microsoft.com/office/officeart/2005/8/layout/list1"/>
    <dgm:cxn modelId="{1C2C358C-0E26-45F6-9008-FB4059BA51DC}" type="presParOf" srcId="{EFD8864A-2677-4217-A357-A9A179CB637D}" destId="{5C6D5D56-3A07-4971-826D-20F238397440}" srcOrd="17" destOrd="0" presId="urn:microsoft.com/office/officeart/2005/8/layout/list1"/>
    <dgm:cxn modelId="{701732F8-F3C9-4F75-A3F4-5A88DF528CF9}" type="presParOf" srcId="{EFD8864A-2677-4217-A357-A9A179CB637D}" destId="{1F58C288-68B6-43DD-8203-BEA779C67FCA}" srcOrd="18" destOrd="0" presId="urn:microsoft.com/office/officeart/2005/8/layout/list1"/>
    <dgm:cxn modelId="{F29D5137-10D6-49E8-82CD-B5C860E8F71C}" type="presParOf" srcId="{EFD8864A-2677-4217-A357-A9A179CB637D}" destId="{C7F1E4EE-C9F1-4F67-AB4A-A318157F7B8F}" srcOrd="19" destOrd="0" presId="urn:microsoft.com/office/officeart/2005/8/layout/list1"/>
    <dgm:cxn modelId="{B3FB0A5F-B2A8-45DF-9339-6737C20E7750}" type="presParOf" srcId="{EFD8864A-2677-4217-A357-A9A179CB637D}" destId="{FC24F697-52C6-4B84-9B56-989AB5348FE1}" srcOrd="20" destOrd="0" presId="urn:microsoft.com/office/officeart/2005/8/layout/list1"/>
    <dgm:cxn modelId="{77E71352-23CD-41CE-806B-AD73C8EF6452}" type="presParOf" srcId="{FC24F697-52C6-4B84-9B56-989AB5348FE1}" destId="{CC1207F1-3EA4-4DE0-B88A-4C9EFD2C1967}" srcOrd="0" destOrd="0" presId="urn:microsoft.com/office/officeart/2005/8/layout/list1"/>
    <dgm:cxn modelId="{2DD511E6-810E-48A6-8D4E-170A843CBE0D}" type="presParOf" srcId="{FC24F697-52C6-4B84-9B56-989AB5348FE1}" destId="{420A6E4C-C421-48E4-B1C5-651DE0A3029E}" srcOrd="1" destOrd="0" presId="urn:microsoft.com/office/officeart/2005/8/layout/list1"/>
    <dgm:cxn modelId="{224A19EA-AD72-45B0-A590-8011B2689A6F}" type="presParOf" srcId="{EFD8864A-2677-4217-A357-A9A179CB637D}" destId="{CEEBA188-B879-4A48-830E-08C60191BE94}" srcOrd="21" destOrd="0" presId="urn:microsoft.com/office/officeart/2005/8/layout/list1"/>
    <dgm:cxn modelId="{485D626D-8D1B-4E88-A413-55B92263E3C5}" type="presParOf" srcId="{EFD8864A-2677-4217-A357-A9A179CB637D}" destId="{FCC1218A-5E37-4FB0-8A55-E6BEF36185BD}"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D9A8819-1902-4E89-94D0-C33EBD16F6DF}" type="doc">
      <dgm:prSet loTypeId="urn:microsoft.com/office/officeart/2005/8/layout/list1" loCatId="list" qsTypeId="urn:microsoft.com/office/officeart/2005/8/quickstyle/simple1" qsCatId="simple" csTypeId="urn:microsoft.com/office/officeart/2005/8/colors/accent1_2#1" csCatId="accent1" phldr="1"/>
      <dgm:spPr/>
      <dgm:t>
        <a:bodyPr/>
        <a:lstStyle/>
        <a:p>
          <a:endParaRPr lang="en-US"/>
        </a:p>
      </dgm:t>
    </dgm:pt>
    <dgm:pt modelId="{487AC8A6-E46A-4159-81F1-30A9BAD03AF8}">
      <dgm:prSet phldrT="[Text]" custT="1"/>
      <dgm:spPr>
        <a:solidFill>
          <a:schemeClr val="accent1"/>
        </a:solidFill>
      </dgm:spPr>
      <dgm:t>
        <a:bodyPr/>
        <a:lstStyle/>
        <a:p>
          <a:r>
            <a:rPr lang="en-US" sz="1800" i="1" dirty="0" smtClean="0"/>
            <a:t>Framing</a:t>
          </a:r>
          <a:r>
            <a:rPr lang="en-US" sz="1800" dirty="0" smtClean="0"/>
            <a:t> and </a:t>
          </a:r>
          <a:r>
            <a:rPr lang="en-US" sz="1800" i="1" dirty="0" smtClean="0"/>
            <a:t>Organizing</a:t>
          </a:r>
          <a:r>
            <a:rPr lang="en-US" sz="1800" dirty="0" smtClean="0"/>
            <a:t> - Examples</a:t>
          </a:r>
          <a:endParaRPr lang="en-US" sz="1800" dirty="0"/>
        </a:p>
      </dgm:t>
    </dgm:pt>
    <dgm:pt modelId="{285FEE0F-4B3A-4A3E-B1A4-BE9DE85667B2}" type="parTrans" cxnId="{8FE973C8-9CC0-4947-9B30-1E9D6EE036DF}">
      <dgm:prSet/>
      <dgm:spPr/>
      <dgm:t>
        <a:bodyPr/>
        <a:lstStyle/>
        <a:p>
          <a:endParaRPr lang="en-US" sz="1800"/>
        </a:p>
      </dgm:t>
    </dgm:pt>
    <dgm:pt modelId="{86996757-D19C-4F1F-86B5-35B4A9093391}" type="sibTrans" cxnId="{8FE973C8-9CC0-4947-9B30-1E9D6EE036DF}">
      <dgm:prSet/>
      <dgm:spPr/>
      <dgm:t>
        <a:bodyPr/>
        <a:lstStyle/>
        <a:p>
          <a:endParaRPr lang="en-US" sz="1800"/>
        </a:p>
      </dgm:t>
    </dgm:pt>
    <dgm:pt modelId="{DE85D14D-D7BD-42EC-84A3-2C763B4DCDE6}">
      <dgm:prSet phldrT="[Text]" custT="1"/>
      <dgm:spPr>
        <a:solidFill>
          <a:schemeClr val="accent1"/>
        </a:solidFill>
      </dgm:spPr>
      <dgm:t>
        <a:bodyPr/>
        <a:lstStyle/>
        <a:p>
          <a:r>
            <a:rPr lang="en-US" sz="1800" dirty="0" smtClean="0"/>
            <a:t>Workshop/Pittsburgh Symphony Orchestra Review</a:t>
          </a:r>
          <a:endParaRPr lang="en-US" sz="1800" dirty="0"/>
        </a:p>
      </dgm:t>
    </dgm:pt>
    <dgm:pt modelId="{860CC8EF-6C52-42FD-974C-411622CD840F}" type="parTrans" cxnId="{F6C11034-ED14-4D22-BCEC-BBC7780B5AE7}">
      <dgm:prSet/>
      <dgm:spPr/>
      <dgm:t>
        <a:bodyPr/>
        <a:lstStyle/>
        <a:p>
          <a:endParaRPr lang="en-US" sz="1800"/>
        </a:p>
      </dgm:t>
    </dgm:pt>
    <dgm:pt modelId="{D5F7FC3D-CDC2-49C9-9FCA-AEB96C0AFC1E}" type="sibTrans" cxnId="{F6C11034-ED14-4D22-BCEC-BBC7780B5AE7}">
      <dgm:prSet/>
      <dgm:spPr/>
      <dgm:t>
        <a:bodyPr/>
        <a:lstStyle/>
        <a:p>
          <a:endParaRPr lang="en-US" sz="1800"/>
        </a:p>
      </dgm:t>
    </dgm:pt>
    <dgm:pt modelId="{3D02879B-2BEE-4B77-B50E-6326F9F25C3B}">
      <dgm:prSet phldrT="[Text]" custT="1"/>
      <dgm:spPr>
        <a:solidFill>
          <a:schemeClr val="accent1"/>
        </a:solidFill>
      </dgm:spPr>
      <dgm:t>
        <a:bodyPr/>
        <a:lstStyle/>
        <a:p>
          <a:r>
            <a:rPr lang="en-US" sz="1800" i="1" dirty="0" smtClean="0"/>
            <a:t>Collecting</a:t>
          </a:r>
          <a:r>
            <a:rPr lang="en-US" sz="1800" dirty="0" smtClean="0"/>
            <a:t> - Theory</a:t>
          </a:r>
          <a:endParaRPr lang="en-US" sz="1800" dirty="0"/>
        </a:p>
      </dgm:t>
    </dgm:pt>
    <dgm:pt modelId="{01393B47-4F1B-40AC-AB2E-31FB3D23AD26}" type="parTrans" cxnId="{D6BDB949-5175-4BA7-8291-417A2B7B27BF}">
      <dgm:prSet/>
      <dgm:spPr/>
      <dgm:t>
        <a:bodyPr/>
        <a:lstStyle/>
        <a:p>
          <a:endParaRPr lang="en-US" sz="1800"/>
        </a:p>
      </dgm:t>
    </dgm:pt>
    <dgm:pt modelId="{513A5617-B85A-4876-AC4E-38A612E4D7B0}" type="sibTrans" cxnId="{D6BDB949-5175-4BA7-8291-417A2B7B27BF}">
      <dgm:prSet/>
      <dgm:spPr/>
      <dgm:t>
        <a:bodyPr/>
        <a:lstStyle/>
        <a:p>
          <a:endParaRPr lang="en-US" sz="1800"/>
        </a:p>
      </dgm:t>
    </dgm:pt>
    <dgm:pt modelId="{ACFD23DD-3AA4-4A4D-8825-93FFA42E5340}">
      <dgm:prSet phldrT="[Text]" custT="1"/>
      <dgm:spPr>
        <a:solidFill>
          <a:srgbClr val="C00000"/>
        </a:solidFill>
      </dgm:spPr>
      <dgm:t>
        <a:bodyPr/>
        <a:lstStyle/>
        <a:p>
          <a:r>
            <a:rPr lang="en-US" sz="1800" i="1" dirty="0" smtClean="0"/>
            <a:t>Framing</a:t>
          </a:r>
          <a:r>
            <a:rPr lang="en-US" sz="1800" dirty="0" smtClean="0"/>
            <a:t> and </a:t>
          </a:r>
          <a:r>
            <a:rPr lang="en-US" sz="1800" i="1" dirty="0" smtClean="0"/>
            <a:t>Organizing</a:t>
          </a:r>
          <a:r>
            <a:rPr lang="en-US" sz="1800" dirty="0" smtClean="0"/>
            <a:t> - Theory</a:t>
          </a:r>
          <a:endParaRPr lang="en-US" sz="1800" dirty="0"/>
        </a:p>
      </dgm:t>
    </dgm:pt>
    <dgm:pt modelId="{08AAB55D-AF22-4088-9525-4F1361B6BB1C}" type="parTrans" cxnId="{D6EFE758-64FE-4099-82BF-5FAFF7B85796}">
      <dgm:prSet/>
      <dgm:spPr/>
      <dgm:t>
        <a:bodyPr/>
        <a:lstStyle/>
        <a:p>
          <a:endParaRPr lang="en-US" sz="1800"/>
        </a:p>
      </dgm:t>
    </dgm:pt>
    <dgm:pt modelId="{11DF34C5-7418-4A91-B0A5-B7044DAD2BDD}" type="sibTrans" cxnId="{D6EFE758-64FE-4099-82BF-5FAFF7B85796}">
      <dgm:prSet/>
      <dgm:spPr/>
      <dgm:t>
        <a:bodyPr/>
        <a:lstStyle/>
        <a:p>
          <a:endParaRPr lang="en-US" sz="1800"/>
        </a:p>
      </dgm:t>
    </dgm:pt>
    <dgm:pt modelId="{6D531031-F097-47E4-A6F6-28A5B5D325B2}">
      <dgm:prSet phldrT="[Text]" custT="1"/>
      <dgm:spPr>
        <a:solidFill>
          <a:schemeClr val="accent1"/>
        </a:solidFill>
      </dgm:spPr>
      <dgm:t>
        <a:bodyPr/>
        <a:lstStyle/>
        <a:p>
          <a:r>
            <a:rPr lang="en-US" sz="1800" dirty="0" smtClean="0"/>
            <a:t>Course Overview</a:t>
          </a:r>
          <a:endParaRPr lang="en-US" sz="1800" dirty="0"/>
        </a:p>
      </dgm:t>
    </dgm:pt>
    <dgm:pt modelId="{CA263E1F-AFEC-48C2-A1A0-A09A8248A188}" type="parTrans" cxnId="{385C7F1B-B675-49D8-B551-B8184C31EFE6}">
      <dgm:prSet/>
      <dgm:spPr/>
      <dgm:t>
        <a:bodyPr/>
        <a:lstStyle/>
        <a:p>
          <a:endParaRPr lang="en-US"/>
        </a:p>
      </dgm:t>
    </dgm:pt>
    <dgm:pt modelId="{43408E21-DD55-4E12-A4A9-16B9C369002E}" type="sibTrans" cxnId="{385C7F1B-B675-49D8-B551-B8184C31EFE6}">
      <dgm:prSet/>
      <dgm:spPr/>
      <dgm:t>
        <a:bodyPr/>
        <a:lstStyle/>
        <a:p>
          <a:endParaRPr lang="en-US"/>
        </a:p>
      </dgm:t>
    </dgm:pt>
    <dgm:pt modelId="{867372E6-8D89-496A-8799-EB421ADC9A94}">
      <dgm:prSet phldrT="[Text]" custT="1"/>
      <dgm:spPr>
        <a:solidFill>
          <a:schemeClr val="accent1"/>
        </a:solidFill>
      </dgm:spPr>
      <dgm:t>
        <a:bodyPr/>
        <a:lstStyle/>
        <a:p>
          <a:r>
            <a:rPr lang="en-US" sz="1800" dirty="0" smtClean="0"/>
            <a:t>Homework Assignments</a:t>
          </a:r>
          <a:endParaRPr lang="en-US" sz="1800" dirty="0"/>
        </a:p>
      </dgm:t>
    </dgm:pt>
    <dgm:pt modelId="{7287EF0D-FE61-4BF1-85DC-F089A3C0EA7A}" type="parTrans" cxnId="{D53EA6ED-5264-4B25-B711-A5E52A452AD4}">
      <dgm:prSet/>
      <dgm:spPr/>
      <dgm:t>
        <a:bodyPr/>
        <a:lstStyle/>
        <a:p>
          <a:endParaRPr lang="en-US"/>
        </a:p>
      </dgm:t>
    </dgm:pt>
    <dgm:pt modelId="{0016B097-DDE4-4C0C-9BCE-D0E95080DA43}" type="sibTrans" cxnId="{D53EA6ED-5264-4B25-B711-A5E52A452AD4}">
      <dgm:prSet/>
      <dgm:spPr/>
      <dgm:t>
        <a:bodyPr/>
        <a:lstStyle/>
        <a:p>
          <a:endParaRPr lang="en-US"/>
        </a:p>
      </dgm:t>
    </dgm:pt>
    <dgm:pt modelId="{EFD8864A-2677-4217-A357-A9A179CB637D}" type="pres">
      <dgm:prSet presAssocID="{FD9A8819-1902-4E89-94D0-C33EBD16F6DF}" presName="linear" presStyleCnt="0">
        <dgm:presLayoutVars>
          <dgm:dir/>
          <dgm:animLvl val="lvl"/>
          <dgm:resizeHandles val="exact"/>
        </dgm:presLayoutVars>
      </dgm:prSet>
      <dgm:spPr/>
      <dgm:t>
        <a:bodyPr/>
        <a:lstStyle/>
        <a:p>
          <a:endParaRPr lang="en-US"/>
        </a:p>
      </dgm:t>
    </dgm:pt>
    <dgm:pt modelId="{B1A2E3C5-784D-498E-AE93-6EE98A4F72DD}" type="pres">
      <dgm:prSet presAssocID="{6D531031-F097-47E4-A6F6-28A5B5D325B2}" presName="parentLin" presStyleCnt="0"/>
      <dgm:spPr/>
    </dgm:pt>
    <dgm:pt modelId="{19D64CF9-494B-4F72-9A91-2068DD4D496F}" type="pres">
      <dgm:prSet presAssocID="{6D531031-F097-47E4-A6F6-28A5B5D325B2}" presName="parentLeftMargin" presStyleLbl="node1" presStyleIdx="0" presStyleCnt="6"/>
      <dgm:spPr/>
      <dgm:t>
        <a:bodyPr/>
        <a:lstStyle/>
        <a:p>
          <a:endParaRPr lang="en-US"/>
        </a:p>
      </dgm:t>
    </dgm:pt>
    <dgm:pt modelId="{D2DDC54B-133D-48C2-9053-E897AD6017C1}" type="pres">
      <dgm:prSet presAssocID="{6D531031-F097-47E4-A6F6-28A5B5D325B2}" presName="parentText" presStyleLbl="node1" presStyleIdx="0" presStyleCnt="6">
        <dgm:presLayoutVars>
          <dgm:chMax val="0"/>
          <dgm:bulletEnabled val="1"/>
        </dgm:presLayoutVars>
      </dgm:prSet>
      <dgm:spPr/>
      <dgm:t>
        <a:bodyPr/>
        <a:lstStyle/>
        <a:p>
          <a:endParaRPr lang="en-US"/>
        </a:p>
      </dgm:t>
    </dgm:pt>
    <dgm:pt modelId="{5FC2AA99-82FE-41B2-89FA-6D52615B56CC}" type="pres">
      <dgm:prSet presAssocID="{6D531031-F097-47E4-A6F6-28A5B5D325B2}" presName="negativeSpace" presStyleCnt="0"/>
      <dgm:spPr/>
    </dgm:pt>
    <dgm:pt modelId="{1040C67D-C1E4-4E89-A54A-9F6D9195A2B7}" type="pres">
      <dgm:prSet presAssocID="{6D531031-F097-47E4-A6F6-28A5B5D325B2}" presName="childText" presStyleLbl="conFgAcc1" presStyleIdx="0" presStyleCnt="6">
        <dgm:presLayoutVars>
          <dgm:bulletEnabled val="1"/>
        </dgm:presLayoutVars>
      </dgm:prSet>
      <dgm:spPr/>
    </dgm:pt>
    <dgm:pt modelId="{12C3D27D-E5ED-4061-A84A-116AA71B5E99}" type="pres">
      <dgm:prSet presAssocID="{43408E21-DD55-4E12-A4A9-16B9C369002E}" presName="spaceBetweenRectangles" presStyleCnt="0"/>
      <dgm:spPr/>
    </dgm:pt>
    <dgm:pt modelId="{5E1D7493-D439-4B28-8428-B76033CBA496}" type="pres">
      <dgm:prSet presAssocID="{DE85D14D-D7BD-42EC-84A3-2C763B4DCDE6}" presName="parentLin" presStyleCnt="0"/>
      <dgm:spPr/>
    </dgm:pt>
    <dgm:pt modelId="{B45055D8-8BC1-462D-A96A-D6A7D499FD81}" type="pres">
      <dgm:prSet presAssocID="{DE85D14D-D7BD-42EC-84A3-2C763B4DCDE6}" presName="parentLeftMargin" presStyleLbl="node1" presStyleIdx="0" presStyleCnt="6"/>
      <dgm:spPr/>
      <dgm:t>
        <a:bodyPr/>
        <a:lstStyle/>
        <a:p>
          <a:endParaRPr lang="en-US"/>
        </a:p>
      </dgm:t>
    </dgm:pt>
    <dgm:pt modelId="{1F1146EC-3D8A-4DB5-BB03-614D94FFDC91}" type="pres">
      <dgm:prSet presAssocID="{DE85D14D-D7BD-42EC-84A3-2C763B4DCDE6}" presName="parentText" presStyleLbl="node1" presStyleIdx="1" presStyleCnt="6">
        <dgm:presLayoutVars>
          <dgm:chMax val="0"/>
          <dgm:bulletEnabled val="1"/>
        </dgm:presLayoutVars>
      </dgm:prSet>
      <dgm:spPr/>
      <dgm:t>
        <a:bodyPr/>
        <a:lstStyle/>
        <a:p>
          <a:endParaRPr lang="en-US"/>
        </a:p>
      </dgm:t>
    </dgm:pt>
    <dgm:pt modelId="{51050828-8811-424B-AB3C-30747F8E22D0}" type="pres">
      <dgm:prSet presAssocID="{DE85D14D-D7BD-42EC-84A3-2C763B4DCDE6}" presName="negativeSpace" presStyleCnt="0"/>
      <dgm:spPr/>
    </dgm:pt>
    <dgm:pt modelId="{96702713-C92E-4B6B-AF51-9ADD971E28E3}" type="pres">
      <dgm:prSet presAssocID="{DE85D14D-D7BD-42EC-84A3-2C763B4DCDE6}" presName="childText" presStyleLbl="conFgAcc1" presStyleIdx="1" presStyleCnt="6">
        <dgm:presLayoutVars>
          <dgm:bulletEnabled val="1"/>
        </dgm:presLayoutVars>
      </dgm:prSet>
      <dgm:spPr/>
    </dgm:pt>
    <dgm:pt modelId="{0BE004FB-FEE8-41A4-A881-C9FF5C59A0E0}" type="pres">
      <dgm:prSet presAssocID="{D5F7FC3D-CDC2-49C9-9FCA-AEB96C0AFC1E}" presName="spaceBetweenRectangles" presStyleCnt="0"/>
      <dgm:spPr/>
    </dgm:pt>
    <dgm:pt modelId="{5AE4932A-D347-4850-BF45-449853E5FD71}" type="pres">
      <dgm:prSet presAssocID="{ACFD23DD-3AA4-4A4D-8825-93FFA42E5340}" presName="parentLin" presStyleCnt="0"/>
      <dgm:spPr/>
    </dgm:pt>
    <dgm:pt modelId="{315B049B-85B5-4B5A-A0DF-3B9D9CFEF1B3}" type="pres">
      <dgm:prSet presAssocID="{ACFD23DD-3AA4-4A4D-8825-93FFA42E5340}" presName="parentLeftMargin" presStyleLbl="node1" presStyleIdx="1" presStyleCnt="6"/>
      <dgm:spPr/>
      <dgm:t>
        <a:bodyPr/>
        <a:lstStyle/>
        <a:p>
          <a:endParaRPr lang="en-US"/>
        </a:p>
      </dgm:t>
    </dgm:pt>
    <dgm:pt modelId="{8A527533-1F5E-4052-95B6-940783376F4A}" type="pres">
      <dgm:prSet presAssocID="{ACFD23DD-3AA4-4A4D-8825-93FFA42E5340}" presName="parentText" presStyleLbl="node1" presStyleIdx="2" presStyleCnt="6">
        <dgm:presLayoutVars>
          <dgm:chMax val="0"/>
          <dgm:bulletEnabled val="1"/>
        </dgm:presLayoutVars>
      </dgm:prSet>
      <dgm:spPr/>
      <dgm:t>
        <a:bodyPr/>
        <a:lstStyle/>
        <a:p>
          <a:endParaRPr lang="en-US"/>
        </a:p>
      </dgm:t>
    </dgm:pt>
    <dgm:pt modelId="{013713E7-6554-40C7-BFEF-E3EF3C09054F}" type="pres">
      <dgm:prSet presAssocID="{ACFD23DD-3AA4-4A4D-8825-93FFA42E5340}" presName="negativeSpace" presStyleCnt="0"/>
      <dgm:spPr/>
    </dgm:pt>
    <dgm:pt modelId="{51729563-6C54-4DE9-A2EF-223BE4A31C26}" type="pres">
      <dgm:prSet presAssocID="{ACFD23DD-3AA4-4A4D-8825-93FFA42E5340}" presName="childText" presStyleLbl="conFgAcc1" presStyleIdx="2" presStyleCnt="6">
        <dgm:presLayoutVars>
          <dgm:bulletEnabled val="1"/>
        </dgm:presLayoutVars>
      </dgm:prSet>
      <dgm:spPr/>
    </dgm:pt>
    <dgm:pt modelId="{8CE626A0-C80E-4680-96E0-CB2DDC050E15}" type="pres">
      <dgm:prSet presAssocID="{11DF34C5-7418-4A91-B0A5-B7044DAD2BDD}" presName="spaceBetweenRectangles" presStyleCnt="0"/>
      <dgm:spPr/>
    </dgm:pt>
    <dgm:pt modelId="{74D651CA-5C4B-4266-A0A8-5D54CA810FA1}" type="pres">
      <dgm:prSet presAssocID="{487AC8A6-E46A-4159-81F1-30A9BAD03AF8}" presName="parentLin" presStyleCnt="0"/>
      <dgm:spPr/>
    </dgm:pt>
    <dgm:pt modelId="{97A6B442-0AC8-4D4C-9E29-818D5BB218DA}" type="pres">
      <dgm:prSet presAssocID="{487AC8A6-E46A-4159-81F1-30A9BAD03AF8}" presName="parentLeftMargin" presStyleLbl="node1" presStyleIdx="2" presStyleCnt="6"/>
      <dgm:spPr/>
      <dgm:t>
        <a:bodyPr/>
        <a:lstStyle/>
        <a:p>
          <a:endParaRPr lang="en-US"/>
        </a:p>
      </dgm:t>
    </dgm:pt>
    <dgm:pt modelId="{2D21B16B-C1D2-4E28-88D3-E47806752A62}" type="pres">
      <dgm:prSet presAssocID="{487AC8A6-E46A-4159-81F1-30A9BAD03AF8}" presName="parentText" presStyleLbl="node1" presStyleIdx="3" presStyleCnt="6">
        <dgm:presLayoutVars>
          <dgm:chMax val="0"/>
          <dgm:bulletEnabled val="1"/>
        </dgm:presLayoutVars>
      </dgm:prSet>
      <dgm:spPr/>
      <dgm:t>
        <a:bodyPr/>
        <a:lstStyle/>
        <a:p>
          <a:endParaRPr lang="en-US"/>
        </a:p>
      </dgm:t>
    </dgm:pt>
    <dgm:pt modelId="{B3739A35-E912-4388-A095-8EE484C687FE}" type="pres">
      <dgm:prSet presAssocID="{487AC8A6-E46A-4159-81F1-30A9BAD03AF8}" presName="negativeSpace" presStyleCnt="0"/>
      <dgm:spPr/>
    </dgm:pt>
    <dgm:pt modelId="{8DDD6853-C5B9-4C14-B9A6-A2DCC1A243BA}" type="pres">
      <dgm:prSet presAssocID="{487AC8A6-E46A-4159-81F1-30A9BAD03AF8}" presName="childText" presStyleLbl="conFgAcc1" presStyleIdx="3" presStyleCnt="6">
        <dgm:presLayoutVars>
          <dgm:bulletEnabled val="1"/>
        </dgm:presLayoutVars>
      </dgm:prSet>
      <dgm:spPr/>
    </dgm:pt>
    <dgm:pt modelId="{DF936F5F-6FC5-4564-9AE8-8AC24D044E5B}" type="pres">
      <dgm:prSet presAssocID="{86996757-D19C-4F1F-86B5-35B4A9093391}" presName="spaceBetweenRectangles" presStyleCnt="0"/>
      <dgm:spPr/>
    </dgm:pt>
    <dgm:pt modelId="{9B5A5C62-B69F-48B9-92DF-29036B377D14}" type="pres">
      <dgm:prSet presAssocID="{3D02879B-2BEE-4B77-B50E-6326F9F25C3B}" presName="parentLin" presStyleCnt="0"/>
      <dgm:spPr/>
    </dgm:pt>
    <dgm:pt modelId="{AC5E7E61-A65B-4213-81B7-7EE9DC06BE0F}" type="pres">
      <dgm:prSet presAssocID="{3D02879B-2BEE-4B77-B50E-6326F9F25C3B}" presName="parentLeftMargin" presStyleLbl="node1" presStyleIdx="3" presStyleCnt="6"/>
      <dgm:spPr/>
      <dgm:t>
        <a:bodyPr/>
        <a:lstStyle/>
        <a:p>
          <a:endParaRPr lang="en-US"/>
        </a:p>
      </dgm:t>
    </dgm:pt>
    <dgm:pt modelId="{8071700D-1DE8-4667-8A9E-45548C2358CE}" type="pres">
      <dgm:prSet presAssocID="{3D02879B-2BEE-4B77-B50E-6326F9F25C3B}" presName="parentText" presStyleLbl="node1" presStyleIdx="4" presStyleCnt="6">
        <dgm:presLayoutVars>
          <dgm:chMax val="0"/>
          <dgm:bulletEnabled val="1"/>
        </dgm:presLayoutVars>
      </dgm:prSet>
      <dgm:spPr/>
      <dgm:t>
        <a:bodyPr/>
        <a:lstStyle/>
        <a:p>
          <a:endParaRPr lang="en-US"/>
        </a:p>
      </dgm:t>
    </dgm:pt>
    <dgm:pt modelId="{5C6D5D56-3A07-4971-826D-20F238397440}" type="pres">
      <dgm:prSet presAssocID="{3D02879B-2BEE-4B77-B50E-6326F9F25C3B}" presName="negativeSpace" presStyleCnt="0"/>
      <dgm:spPr/>
    </dgm:pt>
    <dgm:pt modelId="{1F58C288-68B6-43DD-8203-BEA779C67FCA}" type="pres">
      <dgm:prSet presAssocID="{3D02879B-2BEE-4B77-B50E-6326F9F25C3B}" presName="childText" presStyleLbl="conFgAcc1" presStyleIdx="4" presStyleCnt="6">
        <dgm:presLayoutVars>
          <dgm:bulletEnabled val="1"/>
        </dgm:presLayoutVars>
      </dgm:prSet>
      <dgm:spPr/>
    </dgm:pt>
    <dgm:pt modelId="{C7F1E4EE-C9F1-4F67-AB4A-A318157F7B8F}" type="pres">
      <dgm:prSet presAssocID="{513A5617-B85A-4876-AC4E-38A612E4D7B0}" presName="spaceBetweenRectangles" presStyleCnt="0"/>
      <dgm:spPr/>
    </dgm:pt>
    <dgm:pt modelId="{FC24F697-52C6-4B84-9B56-989AB5348FE1}" type="pres">
      <dgm:prSet presAssocID="{867372E6-8D89-496A-8799-EB421ADC9A94}" presName="parentLin" presStyleCnt="0"/>
      <dgm:spPr/>
    </dgm:pt>
    <dgm:pt modelId="{CC1207F1-3EA4-4DE0-B88A-4C9EFD2C1967}" type="pres">
      <dgm:prSet presAssocID="{867372E6-8D89-496A-8799-EB421ADC9A94}" presName="parentLeftMargin" presStyleLbl="node1" presStyleIdx="4" presStyleCnt="6"/>
      <dgm:spPr/>
      <dgm:t>
        <a:bodyPr/>
        <a:lstStyle/>
        <a:p>
          <a:endParaRPr lang="en-US"/>
        </a:p>
      </dgm:t>
    </dgm:pt>
    <dgm:pt modelId="{420A6E4C-C421-48E4-B1C5-651DE0A3029E}" type="pres">
      <dgm:prSet presAssocID="{867372E6-8D89-496A-8799-EB421ADC9A94}" presName="parentText" presStyleLbl="node1" presStyleIdx="5" presStyleCnt="6">
        <dgm:presLayoutVars>
          <dgm:chMax val="0"/>
          <dgm:bulletEnabled val="1"/>
        </dgm:presLayoutVars>
      </dgm:prSet>
      <dgm:spPr/>
      <dgm:t>
        <a:bodyPr/>
        <a:lstStyle/>
        <a:p>
          <a:endParaRPr lang="en-US"/>
        </a:p>
      </dgm:t>
    </dgm:pt>
    <dgm:pt modelId="{CEEBA188-B879-4A48-830E-08C60191BE94}" type="pres">
      <dgm:prSet presAssocID="{867372E6-8D89-496A-8799-EB421ADC9A94}" presName="negativeSpace" presStyleCnt="0"/>
      <dgm:spPr/>
    </dgm:pt>
    <dgm:pt modelId="{FCC1218A-5E37-4FB0-8A55-E6BEF36185BD}" type="pres">
      <dgm:prSet presAssocID="{867372E6-8D89-496A-8799-EB421ADC9A94}" presName="childText" presStyleLbl="conFgAcc1" presStyleIdx="5" presStyleCnt="6">
        <dgm:presLayoutVars>
          <dgm:bulletEnabled val="1"/>
        </dgm:presLayoutVars>
      </dgm:prSet>
      <dgm:spPr/>
    </dgm:pt>
  </dgm:ptLst>
  <dgm:cxnLst>
    <dgm:cxn modelId="{6882F2D5-98E1-4520-A42C-8C6A0225FD12}" type="presOf" srcId="{487AC8A6-E46A-4159-81F1-30A9BAD03AF8}" destId="{2D21B16B-C1D2-4E28-88D3-E47806752A62}" srcOrd="1" destOrd="0" presId="urn:microsoft.com/office/officeart/2005/8/layout/list1"/>
    <dgm:cxn modelId="{D6EFE758-64FE-4099-82BF-5FAFF7B85796}" srcId="{FD9A8819-1902-4E89-94D0-C33EBD16F6DF}" destId="{ACFD23DD-3AA4-4A4D-8825-93FFA42E5340}" srcOrd="2" destOrd="0" parTransId="{08AAB55D-AF22-4088-9525-4F1361B6BB1C}" sibTransId="{11DF34C5-7418-4A91-B0A5-B7044DAD2BDD}"/>
    <dgm:cxn modelId="{FE56995A-6C13-4A3A-81DF-73603E9588ED}" type="presOf" srcId="{487AC8A6-E46A-4159-81F1-30A9BAD03AF8}" destId="{97A6B442-0AC8-4D4C-9E29-818D5BB218DA}" srcOrd="0" destOrd="0" presId="urn:microsoft.com/office/officeart/2005/8/layout/list1"/>
    <dgm:cxn modelId="{DD760999-41F4-4304-A646-EA75C490DE4E}" type="presOf" srcId="{ACFD23DD-3AA4-4A4D-8825-93FFA42E5340}" destId="{8A527533-1F5E-4052-95B6-940783376F4A}" srcOrd="1" destOrd="0" presId="urn:microsoft.com/office/officeart/2005/8/layout/list1"/>
    <dgm:cxn modelId="{8FE973C8-9CC0-4947-9B30-1E9D6EE036DF}" srcId="{FD9A8819-1902-4E89-94D0-C33EBD16F6DF}" destId="{487AC8A6-E46A-4159-81F1-30A9BAD03AF8}" srcOrd="3" destOrd="0" parTransId="{285FEE0F-4B3A-4A3E-B1A4-BE9DE85667B2}" sibTransId="{86996757-D19C-4F1F-86B5-35B4A9093391}"/>
    <dgm:cxn modelId="{4C198712-0EBE-4F3D-9EAB-AF9BCE4E49C2}" type="presOf" srcId="{3D02879B-2BEE-4B77-B50E-6326F9F25C3B}" destId="{AC5E7E61-A65B-4213-81B7-7EE9DC06BE0F}" srcOrd="0" destOrd="0" presId="urn:microsoft.com/office/officeart/2005/8/layout/list1"/>
    <dgm:cxn modelId="{F7359616-DD4A-47E8-AF6E-1127B7353139}" type="presOf" srcId="{DE85D14D-D7BD-42EC-84A3-2C763B4DCDE6}" destId="{1F1146EC-3D8A-4DB5-BB03-614D94FFDC91}" srcOrd="1" destOrd="0" presId="urn:microsoft.com/office/officeart/2005/8/layout/list1"/>
    <dgm:cxn modelId="{32C92A1E-B06F-4FAF-8B27-90804D3E296C}" type="presOf" srcId="{ACFD23DD-3AA4-4A4D-8825-93FFA42E5340}" destId="{315B049B-85B5-4B5A-A0DF-3B9D9CFEF1B3}" srcOrd="0" destOrd="0" presId="urn:microsoft.com/office/officeart/2005/8/layout/list1"/>
    <dgm:cxn modelId="{52AD0BB3-F534-45B2-91A6-A0240E610D3B}" type="presOf" srcId="{DE85D14D-D7BD-42EC-84A3-2C763B4DCDE6}" destId="{B45055D8-8BC1-462D-A96A-D6A7D499FD81}" srcOrd="0" destOrd="0" presId="urn:microsoft.com/office/officeart/2005/8/layout/list1"/>
    <dgm:cxn modelId="{7E1C1B48-01BE-42D1-B544-23CEF74930E2}" type="presOf" srcId="{6D531031-F097-47E4-A6F6-28A5B5D325B2}" destId="{19D64CF9-494B-4F72-9A91-2068DD4D496F}" srcOrd="0" destOrd="0" presId="urn:microsoft.com/office/officeart/2005/8/layout/list1"/>
    <dgm:cxn modelId="{D53EA6ED-5264-4B25-B711-A5E52A452AD4}" srcId="{FD9A8819-1902-4E89-94D0-C33EBD16F6DF}" destId="{867372E6-8D89-496A-8799-EB421ADC9A94}" srcOrd="5" destOrd="0" parTransId="{7287EF0D-FE61-4BF1-85DC-F089A3C0EA7A}" sibTransId="{0016B097-DDE4-4C0C-9BCE-D0E95080DA43}"/>
    <dgm:cxn modelId="{F6C11034-ED14-4D22-BCEC-BBC7780B5AE7}" srcId="{FD9A8819-1902-4E89-94D0-C33EBD16F6DF}" destId="{DE85D14D-D7BD-42EC-84A3-2C763B4DCDE6}" srcOrd="1" destOrd="0" parTransId="{860CC8EF-6C52-42FD-974C-411622CD840F}" sibTransId="{D5F7FC3D-CDC2-49C9-9FCA-AEB96C0AFC1E}"/>
    <dgm:cxn modelId="{8A47FCE4-4420-4963-A4F0-10AFC0F8AA58}" type="presOf" srcId="{3D02879B-2BEE-4B77-B50E-6326F9F25C3B}" destId="{8071700D-1DE8-4667-8A9E-45548C2358CE}" srcOrd="1" destOrd="0" presId="urn:microsoft.com/office/officeart/2005/8/layout/list1"/>
    <dgm:cxn modelId="{6C3D0EED-A17D-4872-9E72-7FA78A25D60A}" type="presOf" srcId="{867372E6-8D89-496A-8799-EB421ADC9A94}" destId="{420A6E4C-C421-48E4-B1C5-651DE0A3029E}" srcOrd="1" destOrd="0" presId="urn:microsoft.com/office/officeart/2005/8/layout/list1"/>
    <dgm:cxn modelId="{B430644A-9E98-4FD6-9D43-68D365E5E75A}" type="presOf" srcId="{867372E6-8D89-496A-8799-EB421ADC9A94}" destId="{CC1207F1-3EA4-4DE0-B88A-4C9EFD2C1967}" srcOrd="0" destOrd="0" presId="urn:microsoft.com/office/officeart/2005/8/layout/list1"/>
    <dgm:cxn modelId="{D6BDB949-5175-4BA7-8291-417A2B7B27BF}" srcId="{FD9A8819-1902-4E89-94D0-C33EBD16F6DF}" destId="{3D02879B-2BEE-4B77-B50E-6326F9F25C3B}" srcOrd="4" destOrd="0" parTransId="{01393B47-4F1B-40AC-AB2E-31FB3D23AD26}" sibTransId="{513A5617-B85A-4876-AC4E-38A612E4D7B0}"/>
    <dgm:cxn modelId="{405D1DDD-650B-40D2-A295-6AAA0C9B6998}" type="presOf" srcId="{6D531031-F097-47E4-A6F6-28A5B5D325B2}" destId="{D2DDC54B-133D-48C2-9053-E897AD6017C1}" srcOrd="1" destOrd="0" presId="urn:microsoft.com/office/officeart/2005/8/layout/list1"/>
    <dgm:cxn modelId="{385C7F1B-B675-49D8-B551-B8184C31EFE6}" srcId="{FD9A8819-1902-4E89-94D0-C33EBD16F6DF}" destId="{6D531031-F097-47E4-A6F6-28A5B5D325B2}" srcOrd="0" destOrd="0" parTransId="{CA263E1F-AFEC-48C2-A1A0-A09A8248A188}" sibTransId="{43408E21-DD55-4E12-A4A9-16B9C369002E}"/>
    <dgm:cxn modelId="{68406318-F9E0-4A08-AACD-A7155C2016B2}" type="presOf" srcId="{FD9A8819-1902-4E89-94D0-C33EBD16F6DF}" destId="{EFD8864A-2677-4217-A357-A9A179CB637D}" srcOrd="0" destOrd="0" presId="urn:microsoft.com/office/officeart/2005/8/layout/list1"/>
    <dgm:cxn modelId="{644CE963-9A69-4A73-84DD-1A1D012C349C}" type="presParOf" srcId="{EFD8864A-2677-4217-A357-A9A179CB637D}" destId="{B1A2E3C5-784D-498E-AE93-6EE98A4F72DD}" srcOrd="0" destOrd="0" presId="urn:microsoft.com/office/officeart/2005/8/layout/list1"/>
    <dgm:cxn modelId="{5595FD83-0D18-4418-A22F-4C251A22278C}" type="presParOf" srcId="{B1A2E3C5-784D-498E-AE93-6EE98A4F72DD}" destId="{19D64CF9-494B-4F72-9A91-2068DD4D496F}" srcOrd="0" destOrd="0" presId="urn:microsoft.com/office/officeart/2005/8/layout/list1"/>
    <dgm:cxn modelId="{F99DEAD4-DD35-4986-A9A4-313AC5446DDD}" type="presParOf" srcId="{B1A2E3C5-784D-498E-AE93-6EE98A4F72DD}" destId="{D2DDC54B-133D-48C2-9053-E897AD6017C1}" srcOrd="1" destOrd="0" presId="urn:microsoft.com/office/officeart/2005/8/layout/list1"/>
    <dgm:cxn modelId="{A882FC1A-D8A8-45AB-ACA6-0D5B380E486D}" type="presParOf" srcId="{EFD8864A-2677-4217-A357-A9A179CB637D}" destId="{5FC2AA99-82FE-41B2-89FA-6D52615B56CC}" srcOrd="1" destOrd="0" presId="urn:microsoft.com/office/officeart/2005/8/layout/list1"/>
    <dgm:cxn modelId="{0E0153FA-DBC1-43DA-A6A7-44008CAEE954}" type="presParOf" srcId="{EFD8864A-2677-4217-A357-A9A179CB637D}" destId="{1040C67D-C1E4-4E89-A54A-9F6D9195A2B7}" srcOrd="2" destOrd="0" presId="urn:microsoft.com/office/officeart/2005/8/layout/list1"/>
    <dgm:cxn modelId="{4246D18F-411B-4DA2-9978-8A4425390AE4}" type="presParOf" srcId="{EFD8864A-2677-4217-A357-A9A179CB637D}" destId="{12C3D27D-E5ED-4061-A84A-116AA71B5E99}" srcOrd="3" destOrd="0" presId="urn:microsoft.com/office/officeart/2005/8/layout/list1"/>
    <dgm:cxn modelId="{854AD268-A8F2-41A5-9079-0918F2B1A5B0}" type="presParOf" srcId="{EFD8864A-2677-4217-A357-A9A179CB637D}" destId="{5E1D7493-D439-4B28-8428-B76033CBA496}" srcOrd="4" destOrd="0" presId="urn:microsoft.com/office/officeart/2005/8/layout/list1"/>
    <dgm:cxn modelId="{4225CB3D-5730-4AD9-97B8-699FF0943144}" type="presParOf" srcId="{5E1D7493-D439-4B28-8428-B76033CBA496}" destId="{B45055D8-8BC1-462D-A96A-D6A7D499FD81}" srcOrd="0" destOrd="0" presId="urn:microsoft.com/office/officeart/2005/8/layout/list1"/>
    <dgm:cxn modelId="{F4EB8694-0C45-40D2-820E-B6654FD702FB}" type="presParOf" srcId="{5E1D7493-D439-4B28-8428-B76033CBA496}" destId="{1F1146EC-3D8A-4DB5-BB03-614D94FFDC91}" srcOrd="1" destOrd="0" presId="urn:microsoft.com/office/officeart/2005/8/layout/list1"/>
    <dgm:cxn modelId="{82C70504-E289-4A38-9137-A45665E4C632}" type="presParOf" srcId="{EFD8864A-2677-4217-A357-A9A179CB637D}" destId="{51050828-8811-424B-AB3C-30747F8E22D0}" srcOrd="5" destOrd="0" presId="urn:microsoft.com/office/officeart/2005/8/layout/list1"/>
    <dgm:cxn modelId="{FF937A6A-D8B4-44F3-A0BB-59C110950A02}" type="presParOf" srcId="{EFD8864A-2677-4217-A357-A9A179CB637D}" destId="{96702713-C92E-4B6B-AF51-9ADD971E28E3}" srcOrd="6" destOrd="0" presId="urn:microsoft.com/office/officeart/2005/8/layout/list1"/>
    <dgm:cxn modelId="{DB40B82E-2948-41A5-BC34-F561BB5A6474}" type="presParOf" srcId="{EFD8864A-2677-4217-A357-A9A179CB637D}" destId="{0BE004FB-FEE8-41A4-A881-C9FF5C59A0E0}" srcOrd="7" destOrd="0" presId="urn:microsoft.com/office/officeart/2005/8/layout/list1"/>
    <dgm:cxn modelId="{4D6E71F0-8261-430E-93A1-A84EE2A7C499}" type="presParOf" srcId="{EFD8864A-2677-4217-A357-A9A179CB637D}" destId="{5AE4932A-D347-4850-BF45-449853E5FD71}" srcOrd="8" destOrd="0" presId="urn:microsoft.com/office/officeart/2005/8/layout/list1"/>
    <dgm:cxn modelId="{ACF4C109-BC5E-48AC-B855-5C4B5D7E31BE}" type="presParOf" srcId="{5AE4932A-D347-4850-BF45-449853E5FD71}" destId="{315B049B-85B5-4B5A-A0DF-3B9D9CFEF1B3}" srcOrd="0" destOrd="0" presId="urn:microsoft.com/office/officeart/2005/8/layout/list1"/>
    <dgm:cxn modelId="{EEDD2452-78FD-4F90-A564-6DDA040D5416}" type="presParOf" srcId="{5AE4932A-D347-4850-BF45-449853E5FD71}" destId="{8A527533-1F5E-4052-95B6-940783376F4A}" srcOrd="1" destOrd="0" presId="urn:microsoft.com/office/officeart/2005/8/layout/list1"/>
    <dgm:cxn modelId="{A0920783-6B4A-444F-829D-F614062DFFC8}" type="presParOf" srcId="{EFD8864A-2677-4217-A357-A9A179CB637D}" destId="{013713E7-6554-40C7-BFEF-E3EF3C09054F}" srcOrd="9" destOrd="0" presId="urn:microsoft.com/office/officeart/2005/8/layout/list1"/>
    <dgm:cxn modelId="{9452D5EA-6182-4C28-851C-A2E5B289556A}" type="presParOf" srcId="{EFD8864A-2677-4217-A357-A9A179CB637D}" destId="{51729563-6C54-4DE9-A2EF-223BE4A31C26}" srcOrd="10" destOrd="0" presId="urn:microsoft.com/office/officeart/2005/8/layout/list1"/>
    <dgm:cxn modelId="{4E8E4AFA-09C1-454D-A343-1CFC8E20DA59}" type="presParOf" srcId="{EFD8864A-2677-4217-A357-A9A179CB637D}" destId="{8CE626A0-C80E-4680-96E0-CB2DDC050E15}" srcOrd="11" destOrd="0" presId="urn:microsoft.com/office/officeart/2005/8/layout/list1"/>
    <dgm:cxn modelId="{E30FBB37-C1C2-4725-ABDA-18EA3B2DFE3A}" type="presParOf" srcId="{EFD8864A-2677-4217-A357-A9A179CB637D}" destId="{74D651CA-5C4B-4266-A0A8-5D54CA810FA1}" srcOrd="12" destOrd="0" presId="urn:microsoft.com/office/officeart/2005/8/layout/list1"/>
    <dgm:cxn modelId="{3A0466A7-E5A5-4C54-A2FC-E30CBA44ADBE}" type="presParOf" srcId="{74D651CA-5C4B-4266-A0A8-5D54CA810FA1}" destId="{97A6B442-0AC8-4D4C-9E29-818D5BB218DA}" srcOrd="0" destOrd="0" presId="urn:microsoft.com/office/officeart/2005/8/layout/list1"/>
    <dgm:cxn modelId="{44E2EA78-916E-4AA8-8AE4-3B00D21B152F}" type="presParOf" srcId="{74D651CA-5C4B-4266-A0A8-5D54CA810FA1}" destId="{2D21B16B-C1D2-4E28-88D3-E47806752A62}" srcOrd="1" destOrd="0" presId="urn:microsoft.com/office/officeart/2005/8/layout/list1"/>
    <dgm:cxn modelId="{A9B64C66-93F6-4789-96D7-9AA2ECF5E41F}" type="presParOf" srcId="{EFD8864A-2677-4217-A357-A9A179CB637D}" destId="{B3739A35-E912-4388-A095-8EE484C687FE}" srcOrd="13" destOrd="0" presId="urn:microsoft.com/office/officeart/2005/8/layout/list1"/>
    <dgm:cxn modelId="{162118A3-6EA4-46AB-ADF1-B79CFB6CE50E}" type="presParOf" srcId="{EFD8864A-2677-4217-A357-A9A179CB637D}" destId="{8DDD6853-C5B9-4C14-B9A6-A2DCC1A243BA}" srcOrd="14" destOrd="0" presId="urn:microsoft.com/office/officeart/2005/8/layout/list1"/>
    <dgm:cxn modelId="{F095C722-C6A2-4F98-9193-FA8C39523A5D}" type="presParOf" srcId="{EFD8864A-2677-4217-A357-A9A179CB637D}" destId="{DF936F5F-6FC5-4564-9AE8-8AC24D044E5B}" srcOrd="15" destOrd="0" presId="urn:microsoft.com/office/officeart/2005/8/layout/list1"/>
    <dgm:cxn modelId="{1D501611-AE9D-457B-8443-050D9AE8E87C}" type="presParOf" srcId="{EFD8864A-2677-4217-A357-A9A179CB637D}" destId="{9B5A5C62-B69F-48B9-92DF-29036B377D14}" srcOrd="16" destOrd="0" presId="urn:microsoft.com/office/officeart/2005/8/layout/list1"/>
    <dgm:cxn modelId="{3A562D99-6E77-4154-A5F2-59DC43F4C2D2}" type="presParOf" srcId="{9B5A5C62-B69F-48B9-92DF-29036B377D14}" destId="{AC5E7E61-A65B-4213-81B7-7EE9DC06BE0F}" srcOrd="0" destOrd="0" presId="urn:microsoft.com/office/officeart/2005/8/layout/list1"/>
    <dgm:cxn modelId="{5158F5F5-731C-43A1-8A3F-60C4568F37E0}" type="presParOf" srcId="{9B5A5C62-B69F-48B9-92DF-29036B377D14}" destId="{8071700D-1DE8-4667-8A9E-45548C2358CE}" srcOrd="1" destOrd="0" presId="urn:microsoft.com/office/officeart/2005/8/layout/list1"/>
    <dgm:cxn modelId="{5F6F8BE3-2E6A-442C-BAF4-1CE6AEC78FEC}" type="presParOf" srcId="{EFD8864A-2677-4217-A357-A9A179CB637D}" destId="{5C6D5D56-3A07-4971-826D-20F238397440}" srcOrd="17" destOrd="0" presId="urn:microsoft.com/office/officeart/2005/8/layout/list1"/>
    <dgm:cxn modelId="{0CF9C2BA-15B4-46B6-84E0-65DC53294AE3}" type="presParOf" srcId="{EFD8864A-2677-4217-A357-A9A179CB637D}" destId="{1F58C288-68B6-43DD-8203-BEA779C67FCA}" srcOrd="18" destOrd="0" presId="urn:microsoft.com/office/officeart/2005/8/layout/list1"/>
    <dgm:cxn modelId="{A82D38F3-39C2-4B63-BDB5-51749675B118}" type="presParOf" srcId="{EFD8864A-2677-4217-A357-A9A179CB637D}" destId="{C7F1E4EE-C9F1-4F67-AB4A-A318157F7B8F}" srcOrd="19" destOrd="0" presId="urn:microsoft.com/office/officeart/2005/8/layout/list1"/>
    <dgm:cxn modelId="{7DDF33EB-AA91-4FDE-8DAF-4FA615A56313}" type="presParOf" srcId="{EFD8864A-2677-4217-A357-A9A179CB637D}" destId="{FC24F697-52C6-4B84-9B56-989AB5348FE1}" srcOrd="20" destOrd="0" presId="urn:microsoft.com/office/officeart/2005/8/layout/list1"/>
    <dgm:cxn modelId="{BBED6127-7A62-4AB4-ADE4-2791DC083BC1}" type="presParOf" srcId="{FC24F697-52C6-4B84-9B56-989AB5348FE1}" destId="{CC1207F1-3EA4-4DE0-B88A-4C9EFD2C1967}" srcOrd="0" destOrd="0" presId="urn:microsoft.com/office/officeart/2005/8/layout/list1"/>
    <dgm:cxn modelId="{E8A4DC13-6879-4BB8-B803-A5392A88CD3F}" type="presParOf" srcId="{FC24F697-52C6-4B84-9B56-989AB5348FE1}" destId="{420A6E4C-C421-48E4-B1C5-651DE0A3029E}" srcOrd="1" destOrd="0" presId="urn:microsoft.com/office/officeart/2005/8/layout/list1"/>
    <dgm:cxn modelId="{1CC650C8-AEB2-4D3B-A348-6047C3557AC5}" type="presParOf" srcId="{EFD8864A-2677-4217-A357-A9A179CB637D}" destId="{CEEBA188-B879-4A48-830E-08C60191BE94}" srcOrd="21" destOrd="0" presId="urn:microsoft.com/office/officeart/2005/8/layout/list1"/>
    <dgm:cxn modelId="{4FBC8C1A-FE0C-4C69-A504-786DCC1D631D}" type="presParOf" srcId="{EFD8864A-2677-4217-A357-A9A179CB637D}" destId="{FCC1218A-5E37-4FB0-8A55-E6BEF36185BD}"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D9A8819-1902-4E89-94D0-C33EBD16F6DF}" type="doc">
      <dgm:prSet loTypeId="urn:microsoft.com/office/officeart/2005/8/layout/list1" loCatId="list" qsTypeId="urn:microsoft.com/office/officeart/2005/8/quickstyle/simple1" qsCatId="simple" csTypeId="urn:microsoft.com/office/officeart/2005/8/colors/accent1_2#1" csCatId="accent1" phldr="1"/>
      <dgm:spPr/>
      <dgm:t>
        <a:bodyPr/>
        <a:lstStyle/>
        <a:p>
          <a:endParaRPr lang="en-US"/>
        </a:p>
      </dgm:t>
    </dgm:pt>
    <dgm:pt modelId="{487AC8A6-E46A-4159-81F1-30A9BAD03AF8}">
      <dgm:prSet phldrT="[Text]" custT="1"/>
      <dgm:spPr>
        <a:solidFill>
          <a:srgbClr val="C00000"/>
        </a:solidFill>
      </dgm:spPr>
      <dgm:t>
        <a:bodyPr/>
        <a:lstStyle/>
        <a:p>
          <a:r>
            <a:rPr lang="en-US" sz="1800" i="1" dirty="0" smtClean="0"/>
            <a:t>Framing</a:t>
          </a:r>
          <a:r>
            <a:rPr lang="en-US" sz="1800" dirty="0" smtClean="0"/>
            <a:t> and </a:t>
          </a:r>
          <a:r>
            <a:rPr lang="en-US" sz="1800" i="1" dirty="0" smtClean="0"/>
            <a:t>Organizing</a:t>
          </a:r>
          <a:r>
            <a:rPr lang="en-US" sz="1800" dirty="0" smtClean="0"/>
            <a:t> - Examples</a:t>
          </a:r>
          <a:endParaRPr lang="en-US" sz="1800" dirty="0"/>
        </a:p>
      </dgm:t>
    </dgm:pt>
    <dgm:pt modelId="{285FEE0F-4B3A-4A3E-B1A4-BE9DE85667B2}" type="parTrans" cxnId="{8FE973C8-9CC0-4947-9B30-1E9D6EE036DF}">
      <dgm:prSet/>
      <dgm:spPr/>
      <dgm:t>
        <a:bodyPr/>
        <a:lstStyle/>
        <a:p>
          <a:endParaRPr lang="en-US" sz="1800"/>
        </a:p>
      </dgm:t>
    </dgm:pt>
    <dgm:pt modelId="{86996757-D19C-4F1F-86B5-35B4A9093391}" type="sibTrans" cxnId="{8FE973C8-9CC0-4947-9B30-1E9D6EE036DF}">
      <dgm:prSet/>
      <dgm:spPr/>
      <dgm:t>
        <a:bodyPr/>
        <a:lstStyle/>
        <a:p>
          <a:endParaRPr lang="en-US" sz="1800"/>
        </a:p>
      </dgm:t>
    </dgm:pt>
    <dgm:pt modelId="{DE85D14D-D7BD-42EC-84A3-2C763B4DCDE6}">
      <dgm:prSet phldrT="[Text]" custT="1"/>
      <dgm:spPr>
        <a:solidFill>
          <a:schemeClr val="accent1"/>
        </a:solidFill>
      </dgm:spPr>
      <dgm:t>
        <a:bodyPr/>
        <a:lstStyle/>
        <a:p>
          <a:r>
            <a:rPr lang="en-US" sz="1800" dirty="0" smtClean="0"/>
            <a:t>Workshop/Pittsburgh Symphony Orchestra Review</a:t>
          </a:r>
          <a:endParaRPr lang="en-US" sz="1800" dirty="0"/>
        </a:p>
      </dgm:t>
    </dgm:pt>
    <dgm:pt modelId="{860CC8EF-6C52-42FD-974C-411622CD840F}" type="parTrans" cxnId="{F6C11034-ED14-4D22-BCEC-BBC7780B5AE7}">
      <dgm:prSet/>
      <dgm:spPr/>
      <dgm:t>
        <a:bodyPr/>
        <a:lstStyle/>
        <a:p>
          <a:endParaRPr lang="en-US" sz="1800"/>
        </a:p>
      </dgm:t>
    </dgm:pt>
    <dgm:pt modelId="{D5F7FC3D-CDC2-49C9-9FCA-AEB96C0AFC1E}" type="sibTrans" cxnId="{F6C11034-ED14-4D22-BCEC-BBC7780B5AE7}">
      <dgm:prSet/>
      <dgm:spPr/>
      <dgm:t>
        <a:bodyPr/>
        <a:lstStyle/>
        <a:p>
          <a:endParaRPr lang="en-US" sz="1800"/>
        </a:p>
      </dgm:t>
    </dgm:pt>
    <dgm:pt modelId="{3D02879B-2BEE-4B77-B50E-6326F9F25C3B}">
      <dgm:prSet phldrT="[Text]" custT="1"/>
      <dgm:spPr>
        <a:solidFill>
          <a:schemeClr val="accent1"/>
        </a:solidFill>
      </dgm:spPr>
      <dgm:t>
        <a:bodyPr/>
        <a:lstStyle/>
        <a:p>
          <a:r>
            <a:rPr lang="en-US" sz="1800" i="1" dirty="0" smtClean="0"/>
            <a:t>Collecting</a:t>
          </a:r>
          <a:r>
            <a:rPr lang="en-US" sz="1800" dirty="0" smtClean="0"/>
            <a:t> - Theory</a:t>
          </a:r>
          <a:endParaRPr lang="en-US" sz="1800" dirty="0"/>
        </a:p>
      </dgm:t>
    </dgm:pt>
    <dgm:pt modelId="{01393B47-4F1B-40AC-AB2E-31FB3D23AD26}" type="parTrans" cxnId="{D6BDB949-5175-4BA7-8291-417A2B7B27BF}">
      <dgm:prSet/>
      <dgm:spPr/>
      <dgm:t>
        <a:bodyPr/>
        <a:lstStyle/>
        <a:p>
          <a:endParaRPr lang="en-US" sz="1800"/>
        </a:p>
      </dgm:t>
    </dgm:pt>
    <dgm:pt modelId="{513A5617-B85A-4876-AC4E-38A612E4D7B0}" type="sibTrans" cxnId="{D6BDB949-5175-4BA7-8291-417A2B7B27BF}">
      <dgm:prSet/>
      <dgm:spPr/>
      <dgm:t>
        <a:bodyPr/>
        <a:lstStyle/>
        <a:p>
          <a:endParaRPr lang="en-US" sz="1800"/>
        </a:p>
      </dgm:t>
    </dgm:pt>
    <dgm:pt modelId="{ACFD23DD-3AA4-4A4D-8825-93FFA42E5340}">
      <dgm:prSet phldrT="[Text]" custT="1"/>
      <dgm:spPr>
        <a:solidFill>
          <a:schemeClr val="accent1"/>
        </a:solidFill>
      </dgm:spPr>
      <dgm:t>
        <a:bodyPr/>
        <a:lstStyle/>
        <a:p>
          <a:r>
            <a:rPr lang="en-US" sz="1800" i="1" dirty="0" smtClean="0"/>
            <a:t>Framing</a:t>
          </a:r>
          <a:r>
            <a:rPr lang="en-US" sz="1800" dirty="0" smtClean="0"/>
            <a:t> and </a:t>
          </a:r>
          <a:r>
            <a:rPr lang="en-US" sz="1800" i="1" dirty="0" smtClean="0"/>
            <a:t>Organizing</a:t>
          </a:r>
          <a:r>
            <a:rPr lang="en-US" sz="1800" dirty="0" smtClean="0"/>
            <a:t> - Theory</a:t>
          </a:r>
          <a:endParaRPr lang="en-US" sz="1800" dirty="0"/>
        </a:p>
      </dgm:t>
    </dgm:pt>
    <dgm:pt modelId="{08AAB55D-AF22-4088-9525-4F1361B6BB1C}" type="parTrans" cxnId="{D6EFE758-64FE-4099-82BF-5FAFF7B85796}">
      <dgm:prSet/>
      <dgm:spPr/>
      <dgm:t>
        <a:bodyPr/>
        <a:lstStyle/>
        <a:p>
          <a:endParaRPr lang="en-US" sz="1800"/>
        </a:p>
      </dgm:t>
    </dgm:pt>
    <dgm:pt modelId="{11DF34C5-7418-4A91-B0A5-B7044DAD2BDD}" type="sibTrans" cxnId="{D6EFE758-64FE-4099-82BF-5FAFF7B85796}">
      <dgm:prSet/>
      <dgm:spPr/>
      <dgm:t>
        <a:bodyPr/>
        <a:lstStyle/>
        <a:p>
          <a:endParaRPr lang="en-US" sz="1800"/>
        </a:p>
      </dgm:t>
    </dgm:pt>
    <dgm:pt modelId="{6D531031-F097-47E4-A6F6-28A5B5D325B2}">
      <dgm:prSet phldrT="[Text]" custT="1"/>
      <dgm:spPr>
        <a:solidFill>
          <a:schemeClr val="accent1"/>
        </a:solidFill>
      </dgm:spPr>
      <dgm:t>
        <a:bodyPr/>
        <a:lstStyle/>
        <a:p>
          <a:r>
            <a:rPr lang="en-US" sz="1800" dirty="0" smtClean="0"/>
            <a:t>Course Overview</a:t>
          </a:r>
          <a:endParaRPr lang="en-US" sz="1800" dirty="0"/>
        </a:p>
      </dgm:t>
    </dgm:pt>
    <dgm:pt modelId="{CA263E1F-AFEC-48C2-A1A0-A09A8248A188}" type="parTrans" cxnId="{385C7F1B-B675-49D8-B551-B8184C31EFE6}">
      <dgm:prSet/>
      <dgm:spPr/>
      <dgm:t>
        <a:bodyPr/>
        <a:lstStyle/>
        <a:p>
          <a:endParaRPr lang="en-US"/>
        </a:p>
      </dgm:t>
    </dgm:pt>
    <dgm:pt modelId="{43408E21-DD55-4E12-A4A9-16B9C369002E}" type="sibTrans" cxnId="{385C7F1B-B675-49D8-B551-B8184C31EFE6}">
      <dgm:prSet/>
      <dgm:spPr/>
      <dgm:t>
        <a:bodyPr/>
        <a:lstStyle/>
        <a:p>
          <a:endParaRPr lang="en-US"/>
        </a:p>
      </dgm:t>
    </dgm:pt>
    <dgm:pt modelId="{867372E6-8D89-496A-8799-EB421ADC9A94}">
      <dgm:prSet phldrT="[Text]" custT="1"/>
      <dgm:spPr>
        <a:solidFill>
          <a:schemeClr val="accent1"/>
        </a:solidFill>
      </dgm:spPr>
      <dgm:t>
        <a:bodyPr/>
        <a:lstStyle/>
        <a:p>
          <a:r>
            <a:rPr lang="en-US" sz="1800" dirty="0" smtClean="0"/>
            <a:t>Homework Assignments</a:t>
          </a:r>
          <a:endParaRPr lang="en-US" sz="1800" dirty="0"/>
        </a:p>
      </dgm:t>
    </dgm:pt>
    <dgm:pt modelId="{7287EF0D-FE61-4BF1-85DC-F089A3C0EA7A}" type="parTrans" cxnId="{D53EA6ED-5264-4B25-B711-A5E52A452AD4}">
      <dgm:prSet/>
      <dgm:spPr/>
      <dgm:t>
        <a:bodyPr/>
        <a:lstStyle/>
        <a:p>
          <a:endParaRPr lang="en-US"/>
        </a:p>
      </dgm:t>
    </dgm:pt>
    <dgm:pt modelId="{0016B097-DDE4-4C0C-9BCE-D0E95080DA43}" type="sibTrans" cxnId="{D53EA6ED-5264-4B25-B711-A5E52A452AD4}">
      <dgm:prSet/>
      <dgm:spPr/>
      <dgm:t>
        <a:bodyPr/>
        <a:lstStyle/>
        <a:p>
          <a:endParaRPr lang="en-US"/>
        </a:p>
      </dgm:t>
    </dgm:pt>
    <dgm:pt modelId="{EFD8864A-2677-4217-A357-A9A179CB637D}" type="pres">
      <dgm:prSet presAssocID="{FD9A8819-1902-4E89-94D0-C33EBD16F6DF}" presName="linear" presStyleCnt="0">
        <dgm:presLayoutVars>
          <dgm:dir/>
          <dgm:animLvl val="lvl"/>
          <dgm:resizeHandles val="exact"/>
        </dgm:presLayoutVars>
      </dgm:prSet>
      <dgm:spPr/>
      <dgm:t>
        <a:bodyPr/>
        <a:lstStyle/>
        <a:p>
          <a:endParaRPr lang="en-US"/>
        </a:p>
      </dgm:t>
    </dgm:pt>
    <dgm:pt modelId="{B1A2E3C5-784D-498E-AE93-6EE98A4F72DD}" type="pres">
      <dgm:prSet presAssocID="{6D531031-F097-47E4-A6F6-28A5B5D325B2}" presName="parentLin" presStyleCnt="0"/>
      <dgm:spPr/>
    </dgm:pt>
    <dgm:pt modelId="{19D64CF9-494B-4F72-9A91-2068DD4D496F}" type="pres">
      <dgm:prSet presAssocID="{6D531031-F097-47E4-A6F6-28A5B5D325B2}" presName="parentLeftMargin" presStyleLbl="node1" presStyleIdx="0" presStyleCnt="6"/>
      <dgm:spPr/>
      <dgm:t>
        <a:bodyPr/>
        <a:lstStyle/>
        <a:p>
          <a:endParaRPr lang="en-US"/>
        </a:p>
      </dgm:t>
    </dgm:pt>
    <dgm:pt modelId="{D2DDC54B-133D-48C2-9053-E897AD6017C1}" type="pres">
      <dgm:prSet presAssocID="{6D531031-F097-47E4-A6F6-28A5B5D325B2}" presName="parentText" presStyleLbl="node1" presStyleIdx="0" presStyleCnt="6">
        <dgm:presLayoutVars>
          <dgm:chMax val="0"/>
          <dgm:bulletEnabled val="1"/>
        </dgm:presLayoutVars>
      </dgm:prSet>
      <dgm:spPr/>
      <dgm:t>
        <a:bodyPr/>
        <a:lstStyle/>
        <a:p>
          <a:endParaRPr lang="en-US"/>
        </a:p>
      </dgm:t>
    </dgm:pt>
    <dgm:pt modelId="{5FC2AA99-82FE-41B2-89FA-6D52615B56CC}" type="pres">
      <dgm:prSet presAssocID="{6D531031-F097-47E4-A6F6-28A5B5D325B2}" presName="negativeSpace" presStyleCnt="0"/>
      <dgm:spPr/>
    </dgm:pt>
    <dgm:pt modelId="{1040C67D-C1E4-4E89-A54A-9F6D9195A2B7}" type="pres">
      <dgm:prSet presAssocID="{6D531031-F097-47E4-A6F6-28A5B5D325B2}" presName="childText" presStyleLbl="conFgAcc1" presStyleIdx="0" presStyleCnt="6">
        <dgm:presLayoutVars>
          <dgm:bulletEnabled val="1"/>
        </dgm:presLayoutVars>
      </dgm:prSet>
      <dgm:spPr/>
    </dgm:pt>
    <dgm:pt modelId="{12C3D27D-E5ED-4061-A84A-116AA71B5E99}" type="pres">
      <dgm:prSet presAssocID="{43408E21-DD55-4E12-A4A9-16B9C369002E}" presName="spaceBetweenRectangles" presStyleCnt="0"/>
      <dgm:spPr/>
    </dgm:pt>
    <dgm:pt modelId="{5E1D7493-D439-4B28-8428-B76033CBA496}" type="pres">
      <dgm:prSet presAssocID="{DE85D14D-D7BD-42EC-84A3-2C763B4DCDE6}" presName="parentLin" presStyleCnt="0"/>
      <dgm:spPr/>
    </dgm:pt>
    <dgm:pt modelId="{B45055D8-8BC1-462D-A96A-D6A7D499FD81}" type="pres">
      <dgm:prSet presAssocID="{DE85D14D-D7BD-42EC-84A3-2C763B4DCDE6}" presName="parentLeftMargin" presStyleLbl="node1" presStyleIdx="0" presStyleCnt="6"/>
      <dgm:spPr/>
      <dgm:t>
        <a:bodyPr/>
        <a:lstStyle/>
        <a:p>
          <a:endParaRPr lang="en-US"/>
        </a:p>
      </dgm:t>
    </dgm:pt>
    <dgm:pt modelId="{1F1146EC-3D8A-4DB5-BB03-614D94FFDC91}" type="pres">
      <dgm:prSet presAssocID="{DE85D14D-D7BD-42EC-84A3-2C763B4DCDE6}" presName="parentText" presStyleLbl="node1" presStyleIdx="1" presStyleCnt="6">
        <dgm:presLayoutVars>
          <dgm:chMax val="0"/>
          <dgm:bulletEnabled val="1"/>
        </dgm:presLayoutVars>
      </dgm:prSet>
      <dgm:spPr/>
      <dgm:t>
        <a:bodyPr/>
        <a:lstStyle/>
        <a:p>
          <a:endParaRPr lang="en-US"/>
        </a:p>
      </dgm:t>
    </dgm:pt>
    <dgm:pt modelId="{51050828-8811-424B-AB3C-30747F8E22D0}" type="pres">
      <dgm:prSet presAssocID="{DE85D14D-D7BD-42EC-84A3-2C763B4DCDE6}" presName="negativeSpace" presStyleCnt="0"/>
      <dgm:spPr/>
    </dgm:pt>
    <dgm:pt modelId="{96702713-C92E-4B6B-AF51-9ADD971E28E3}" type="pres">
      <dgm:prSet presAssocID="{DE85D14D-D7BD-42EC-84A3-2C763B4DCDE6}" presName="childText" presStyleLbl="conFgAcc1" presStyleIdx="1" presStyleCnt="6">
        <dgm:presLayoutVars>
          <dgm:bulletEnabled val="1"/>
        </dgm:presLayoutVars>
      </dgm:prSet>
      <dgm:spPr/>
    </dgm:pt>
    <dgm:pt modelId="{0BE004FB-FEE8-41A4-A881-C9FF5C59A0E0}" type="pres">
      <dgm:prSet presAssocID="{D5F7FC3D-CDC2-49C9-9FCA-AEB96C0AFC1E}" presName="spaceBetweenRectangles" presStyleCnt="0"/>
      <dgm:spPr/>
    </dgm:pt>
    <dgm:pt modelId="{5AE4932A-D347-4850-BF45-449853E5FD71}" type="pres">
      <dgm:prSet presAssocID="{ACFD23DD-3AA4-4A4D-8825-93FFA42E5340}" presName="parentLin" presStyleCnt="0"/>
      <dgm:spPr/>
    </dgm:pt>
    <dgm:pt modelId="{315B049B-85B5-4B5A-A0DF-3B9D9CFEF1B3}" type="pres">
      <dgm:prSet presAssocID="{ACFD23DD-3AA4-4A4D-8825-93FFA42E5340}" presName="parentLeftMargin" presStyleLbl="node1" presStyleIdx="1" presStyleCnt="6"/>
      <dgm:spPr/>
      <dgm:t>
        <a:bodyPr/>
        <a:lstStyle/>
        <a:p>
          <a:endParaRPr lang="en-US"/>
        </a:p>
      </dgm:t>
    </dgm:pt>
    <dgm:pt modelId="{8A527533-1F5E-4052-95B6-940783376F4A}" type="pres">
      <dgm:prSet presAssocID="{ACFD23DD-3AA4-4A4D-8825-93FFA42E5340}" presName="parentText" presStyleLbl="node1" presStyleIdx="2" presStyleCnt="6">
        <dgm:presLayoutVars>
          <dgm:chMax val="0"/>
          <dgm:bulletEnabled val="1"/>
        </dgm:presLayoutVars>
      </dgm:prSet>
      <dgm:spPr/>
      <dgm:t>
        <a:bodyPr/>
        <a:lstStyle/>
        <a:p>
          <a:endParaRPr lang="en-US"/>
        </a:p>
      </dgm:t>
    </dgm:pt>
    <dgm:pt modelId="{013713E7-6554-40C7-BFEF-E3EF3C09054F}" type="pres">
      <dgm:prSet presAssocID="{ACFD23DD-3AA4-4A4D-8825-93FFA42E5340}" presName="negativeSpace" presStyleCnt="0"/>
      <dgm:spPr/>
    </dgm:pt>
    <dgm:pt modelId="{51729563-6C54-4DE9-A2EF-223BE4A31C26}" type="pres">
      <dgm:prSet presAssocID="{ACFD23DD-3AA4-4A4D-8825-93FFA42E5340}" presName="childText" presStyleLbl="conFgAcc1" presStyleIdx="2" presStyleCnt="6">
        <dgm:presLayoutVars>
          <dgm:bulletEnabled val="1"/>
        </dgm:presLayoutVars>
      </dgm:prSet>
      <dgm:spPr/>
    </dgm:pt>
    <dgm:pt modelId="{8CE626A0-C80E-4680-96E0-CB2DDC050E15}" type="pres">
      <dgm:prSet presAssocID="{11DF34C5-7418-4A91-B0A5-B7044DAD2BDD}" presName="spaceBetweenRectangles" presStyleCnt="0"/>
      <dgm:spPr/>
    </dgm:pt>
    <dgm:pt modelId="{74D651CA-5C4B-4266-A0A8-5D54CA810FA1}" type="pres">
      <dgm:prSet presAssocID="{487AC8A6-E46A-4159-81F1-30A9BAD03AF8}" presName="parentLin" presStyleCnt="0"/>
      <dgm:spPr/>
    </dgm:pt>
    <dgm:pt modelId="{97A6B442-0AC8-4D4C-9E29-818D5BB218DA}" type="pres">
      <dgm:prSet presAssocID="{487AC8A6-E46A-4159-81F1-30A9BAD03AF8}" presName="parentLeftMargin" presStyleLbl="node1" presStyleIdx="2" presStyleCnt="6"/>
      <dgm:spPr/>
      <dgm:t>
        <a:bodyPr/>
        <a:lstStyle/>
        <a:p>
          <a:endParaRPr lang="en-US"/>
        </a:p>
      </dgm:t>
    </dgm:pt>
    <dgm:pt modelId="{2D21B16B-C1D2-4E28-88D3-E47806752A62}" type="pres">
      <dgm:prSet presAssocID="{487AC8A6-E46A-4159-81F1-30A9BAD03AF8}" presName="parentText" presStyleLbl="node1" presStyleIdx="3" presStyleCnt="6">
        <dgm:presLayoutVars>
          <dgm:chMax val="0"/>
          <dgm:bulletEnabled val="1"/>
        </dgm:presLayoutVars>
      </dgm:prSet>
      <dgm:spPr/>
      <dgm:t>
        <a:bodyPr/>
        <a:lstStyle/>
        <a:p>
          <a:endParaRPr lang="en-US"/>
        </a:p>
      </dgm:t>
    </dgm:pt>
    <dgm:pt modelId="{B3739A35-E912-4388-A095-8EE484C687FE}" type="pres">
      <dgm:prSet presAssocID="{487AC8A6-E46A-4159-81F1-30A9BAD03AF8}" presName="negativeSpace" presStyleCnt="0"/>
      <dgm:spPr/>
    </dgm:pt>
    <dgm:pt modelId="{8DDD6853-C5B9-4C14-B9A6-A2DCC1A243BA}" type="pres">
      <dgm:prSet presAssocID="{487AC8A6-E46A-4159-81F1-30A9BAD03AF8}" presName="childText" presStyleLbl="conFgAcc1" presStyleIdx="3" presStyleCnt="6">
        <dgm:presLayoutVars>
          <dgm:bulletEnabled val="1"/>
        </dgm:presLayoutVars>
      </dgm:prSet>
      <dgm:spPr/>
    </dgm:pt>
    <dgm:pt modelId="{DF936F5F-6FC5-4564-9AE8-8AC24D044E5B}" type="pres">
      <dgm:prSet presAssocID="{86996757-D19C-4F1F-86B5-35B4A9093391}" presName="spaceBetweenRectangles" presStyleCnt="0"/>
      <dgm:spPr/>
    </dgm:pt>
    <dgm:pt modelId="{9B5A5C62-B69F-48B9-92DF-29036B377D14}" type="pres">
      <dgm:prSet presAssocID="{3D02879B-2BEE-4B77-B50E-6326F9F25C3B}" presName="parentLin" presStyleCnt="0"/>
      <dgm:spPr/>
    </dgm:pt>
    <dgm:pt modelId="{AC5E7E61-A65B-4213-81B7-7EE9DC06BE0F}" type="pres">
      <dgm:prSet presAssocID="{3D02879B-2BEE-4B77-B50E-6326F9F25C3B}" presName="parentLeftMargin" presStyleLbl="node1" presStyleIdx="3" presStyleCnt="6"/>
      <dgm:spPr/>
      <dgm:t>
        <a:bodyPr/>
        <a:lstStyle/>
        <a:p>
          <a:endParaRPr lang="en-US"/>
        </a:p>
      </dgm:t>
    </dgm:pt>
    <dgm:pt modelId="{8071700D-1DE8-4667-8A9E-45548C2358CE}" type="pres">
      <dgm:prSet presAssocID="{3D02879B-2BEE-4B77-B50E-6326F9F25C3B}" presName="parentText" presStyleLbl="node1" presStyleIdx="4" presStyleCnt="6">
        <dgm:presLayoutVars>
          <dgm:chMax val="0"/>
          <dgm:bulletEnabled val="1"/>
        </dgm:presLayoutVars>
      </dgm:prSet>
      <dgm:spPr/>
      <dgm:t>
        <a:bodyPr/>
        <a:lstStyle/>
        <a:p>
          <a:endParaRPr lang="en-US"/>
        </a:p>
      </dgm:t>
    </dgm:pt>
    <dgm:pt modelId="{5C6D5D56-3A07-4971-826D-20F238397440}" type="pres">
      <dgm:prSet presAssocID="{3D02879B-2BEE-4B77-B50E-6326F9F25C3B}" presName="negativeSpace" presStyleCnt="0"/>
      <dgm:spPr/>
    </dgm:pt>
    <dgm:pt modelId="{1F58C288-68B6-43DD-8203-BEA779C67FCA}" type="pres">
      <dgm:prSet presAssocID="{3D02879B-2BEE-4B77-B50E-6326F9F25C3B}" presName="childText" presStyleLbl="conFgAcc1" presStyleIdx="4" presStyleCnt="6">
        <dgm:presLayoutVars>
          <dgm:bulletEnabled val="1"/>
        </dgm:presLayoutVars>
      </dgm:prSet>
      <dgm:spPr/>
    </dgm:pt>
    <dgm:pt modelId="{C7F1E4EE-C9F1-4F67-AB4A-A318157F7B8F}" type="pres">
      <dgm:prSet presAssocID="{513A5617-B85A-4876-AC4E-38A612E4D7B0}" presName="spaceBetweenRectangles" presStyleCnt="0"/>
      <dgm:spPr/>
    </dgm:pt>
    <dgm:pt modelId="{FC24F697-52C6-4B84-9B56-989AB5348FE1}" type="pres">
      <dgm:prSet presAssocID="{867372E6-8D89-496A-8799-EB421ADC9A94}" presName="parentLin" presStyleCnt="0"/>
      <dgm:spPr/>
    </dgm:pt>
    <dgm:pt modelId="{CC1207F1-3EA4-4DE0-B88A-4C9EFD2C1967}" type="pres">
      <dgm:prSet presAssocID="{867372E6-8D89-496A-8799-EB421ADC9A94}" presName="parentLeftMargin" presStyleLbl="node1" presStyleIdx="4" presStyleCnt="6"/>
      <dgm:spPr/>
      <dgm:t>
        <a:bodyPr/>
        <a:lstStyle/>
        <a:p>
          <a:endParaRPr lang="en-US"/>
        </a:p>
      </dgm:t>
    </dgm:pt>
    <dgm:pt modelId="{420A6E4C-C421-48E4-B1C5-651DE0A3029E}" type="pres">
      <dgm:prSet presAssocID="{867372E6-8D89-496A-8799-EB421ADC9A94}" presName="parentText" presStyleLbl="node1" presStyleIdx="5" presStyleCnt="6">
        <dgm:presLayoutVars>
          <dgm:chMax val="0"/>
          <dgm:bulletEnabled val="1"/>
        </dgm:presLayoutVars>
      </dgm:prSet>
      <dgm:spPr/>
      <dgm:t>
        <a:bodyPr/>
        <a:lstStyle/>
        <a:p>
          <a:endParaRPr lang="en-US"/>
        </a:p>
      </dgm:t>
    </dgm:pt>
    <dgm:pt modelId="{CEEBA188-B879-4A48-830E-08C60191BE94}" type="pres">
      <dgm:prSet presAssocID="{867372E6-8D89-496A-8799-EB421ADC9A94}" presName="negativeSpace" presStyleCnt="0"/>
      <dgm:spPr/>
    </dgm:pt>
    <dgm:pt modelId="{FCC1218A-5E37-4FB0-8A55-E6BEF36185BD}" type="pres">
      <dgm:prSet presAssocID="{867372E6-8D89-496A-8799-EB421ADC9A94}" presName="childText" presStyleLbl="conFgAcc1" presStyleIdx="5" presStyleCnt="6">
        <dgm:presLayoutVars>
          <dgm:bulletEnabled val="1"/>
        </dgm:presLayoutVars>
      </dgm:prSet>
      <dgm:spPr/>
    </dgm:pt>
  </dgm:ptLst>
  <dgm:cxnLst>
    <dgm:cxn modelId="{BBFFA262-A4AB-4C33-A945-EF99204C944E}" type="presOf" srcId="{867372E6-8D89-496A-8799-EB421ADC9A94}" destId="{420A6E4C-C421-48E4-B1C5-651DE0A3029E}" srcOrd="1" destOrd="0" presId="urn:microsoft.com/office/officeart/2005/8/layout/list1"/>
    <dgm:cxn modelId="{5B6C1211-66A9-4EBE-8BB8-69E70F4568B1}" type="presOf" srcId="{3D02879B-2BEE-4B77-B50E-6326F9F25C3B}" destId="{8071700D-1DE8-4667-8A9E-45548C2358CE}" srcOrd="1" destOrd="0" presId="urn:microsoft.com/office/officeart/2005/8/layout/list1"/>
    <dgm:cxn modelId="{D6EFE758-64FE-4099-82BF-5FAFF7B85796}" srcId="{FD9A8819-1902-4E89-94D0-C33EBD16F6DF}" destId="{ACFD23DD-3AA4-4A4D-8825-93FFA42E5340}" srcOrd="2" destOrd="0" parTransId="{08AAB55D-AF22-4088-9525-4F1361B6BB1C}" sibTransId="{11DF34C5-7418-4A91-B0A5-B7044DAD2BDD}"/>
    <dgm:cxn modelId="{57EC061E-698F-43AE-9BAE-82A0DCF1C459}" type="presOf" srcId="{ACFD23DD-3AA4-4A4D-8825-93FFA42E5340}" destId="{8A527533-1F5E-4052-95B6-940783376F4A}" srcOrd="1" destOrd="0" presId="urn:microsoft.com/office/officeart/2005/8/layout/list1"/>
    <dgm:cxn modelId="{8FE973C8-9CC0-4947-9B30-1E9D6EE036DF}" srcId="{FD9A8819-1902-4E89-94D0-C33EBD16F6DF}" destId="{487AC8A6-E46A-4159-81F1-30A9BAD03AF8}" srcOrd="3" destOrd="0" parTransId="{285FEE0F-4B3A-4A3E-B1A4-BE9DE85667B2}" sibTransId="{86996757-D19C-4F1F-86B5-35B4A9093391}"/>
    <dgm:cxn modelId="{7C4D9F17-67C5-40E7-93E8-6A7144031EE7}" type="presOf" srcId="{DE85D14D-D7BD-42EC-84A3-2C763B4DCDE6}" destId="{B45055D8-8BC1-462D-A96A-D6A7D499FD81}" srcOrd="0" destOrd="0" presId="urn:microsoft.com/office/officeart/2005/8/layout/list1"/>
    <dgm:cxn modelId="{00F6BD5F-2260-4806-B8A0-D9760D5E34B6}" type="presOf" srcId="{3D02879B-2BEE-4B77-B50E-6326F9F25C3B}" destId="{AC5E7E61-A65B-4213-81B7-7EE9DC06BE0F}" srcOrd="0" destOrd="0" presId="urn:microsoft.com/office/officeart/2005/8/layout/list1"/>
    <dgm:cxn modelId="{A1CCE756-B82A-4099-8413-F05E1F0162FE}" type="presOf" srcId="{867372E6-8D89-496A-8799-EB421ADC9A94}" destId="{CC1207F1-3EA4-4DE0-B88A-4C9EFD2C1967}" srcOrd="0" destOrd="0" presId="urn:microsoft.com/office/officeart/2005/8/layout/list1"/>
    <dgm:cxn modelId="{D53EA6ED-5264-4B25-B711-A5E52A452AD4}" srcId="{FD9A8819-1902-4E89-94D0-C33EBD16F6DF}" destId="{867372E6-8D89-496A-8799-EB421ADC9A94}" srcOrd="5" destOrd="0" parTransId="{7287EF0D-FE61-4BF1-85DC-F089A3C0EA7A}" sibTransId="{0016B097-DDE4-4C0C-9BCE-D0E95080DA43}"/>
    <dgm:cxn modelId="{F6C11034-ED14-4D22-BCEC-BBC7780B5AE7}" srcId="{FD9A8819-1902-4E89-94D0-C33EBD16F6DF}" destId="{DE85D14D-D7BD-42EC-84A3-2C763B4DCDE6}" srcOrd="1" destOrd="0" parTransId="{860CC8EF-6C52-42FD-974C-411622CD840F}" sibTransId="{D5F7FC3D-CDC2-49C9-9FCA-AEB96C0AFC1E}"/>
    <dgm:cxn modelId="{FCD4B243-559E-4578-AE2E-0B5E2D213780}" type="presOf" srcId="{6D531031-F097-47E4-A6F6-28A5B5D325B2}" destId="{D2DDC54B-133D-48C2-9053-E897AD6017C1}" srcOrd="1" destOrd="0" presId="urn:microsoft.com/office/officeart/2005/8/layout/list1"/>
    <dgm:cxn modelId="{4301256C-ABDF-4643-A2C0-D088CD8D35D2}" type="presOf" srcId="{6D531031-F097-47E4-A6F6-28A5B5D325B2}" destId="{19D64CF9-494B-4F72-9A91-2068DD4D496F}" srcOrd="0" destOrd="0" presId="urn:microsoft.com/office/officeart/2005/8/layout/list1"/>
    <dgm:cxn modelId="{97EAB427-60FE-4893-8D47-95CE065F48C1}" type="presOf" srcId="{487AC8A6-E46A-4159-81F1-30A9BAD03AF8}" destId="{2D21B16B-C1D2-4E28-88D3-E47806752A62}" srcOrd="1" destOrd="0" presId="urn:microsoft.com/office/officeart/2005/8/layout/list1"/>
    <dgm:cxn modelId="{82954E93-3857-4E04-9B20-A90BD7D79869}" type="presOf" srcId="{487AC8A6-E46A-4159-81F1-30A9BAD03AF8}" destId="{97A6B442-0AC8-4D4C-9E29-818D5BB218DA}" srcOrd="0" destOrd="0" presId="urn:microsoft.com/office/officeart/2005/8/layout/list1"/>
    <dgm:cxn modelId="{D6BDB949-5175-4BA7-8291-417A2B7B27BF}" srcId="{FD9A8819-1902-4E89-94D0-C33EBD16F6DF}" destId="{3D02879B-2BEE-4B77-B50E-6326F9F25C3B}" srcOrd="4" destOrd="0" parTransId="{01393B47-4F1B-40AC-AB2E-31FB3D23AD26}" sibTransId="{513A5617-B85A-4876-AC4E-38A612E4D7B0}"/>
    <dgm:cxn modelId="{BC25C022-8FCF-4876-A8BA-654FFD4F9369}" type="presOf" srcId="{DE85D14D-D7BD-42EC-84A3-2C763B4DCDE6}" destId="{1F1146EC-3D8A-4DB5-BB03-614D94FFDC91}" srcOrd="1" destOrd="0" presId="urn:microsoft.com/office/officeart/2005/8/layout/list1"/>
    <dgm:cxn modelId="{65F305DD-DCC4-4D88-A8E8-7B2DD507E4A2}" type="presOf" srcId="{ACFD23DD-3AA4-4A4D-8825-93FFA42E5340}" destId="{315B049B-85B5-4B5A-A0DF-3B9D9CFEF1B3}" srcOrd="0" destOrd="0" presId="urn:microsoft.com/office/officeart/2005/8/layout/list1"/>
    <dgm:cxn modelId="{81336059-2CC4-43DD-B573-FA2E47827F1C}" type="presOf" srcId="{FD9A8819-1902-4E89-94D0-C33EBD16F6DF}" destId="{EFD8864A-2677-4217-A357-A9A179CB637D}" srcOrd="0" destOrd="0" presId="urn:microsoft.com/office/officeart/2005/8/layout/list1"/>
    <dgm:cxn modelId="{385C7F1B-B675-49D8-B551-B8184C31EFE6}" srcId="{FD9A8819-1902-4E89-94D0-C33EBD16F6DF}" destId="{6D531031-F097-47E4-A6F6-28A5B5D325B2}" srcOrd="0" destOrd="0" parTransId="{CA263E1F-AFEC-48C2-A1A0-A09A8248A188}" sibTransId="{43408E21-DD55-4E12-A4A9-16B9C369002E}"/>
    <dgm:cxn modelId="{FB0387DF-143D-4302-AEE9-FDF1077C0169}" type="presParOf" srcId="{EFD8864A-2677-4217-A357-A9A179CB637D}" destId="{B1A2E3C5-784D-498E-AE93-6EE98A4F72DD}" srcOrd="0" destOrd="0" presId="urn:microsoft.com/office/officeart/2005/8/layout/list1"/>
    <dgm:cxn modelId="{BD5DF054-A830-418F-873F-3FEA6211B45F}" type="presParOf" srcId="{B1A2E3C5-784D-498E-AE93-6EE98A4F72DD}" destId="{19D64CF9-494B-4F72-9A91-2068DD4D496F}" srcOrd="0" destOrd="0" presId="urn:microsoft.com/office/officeart/2005/8/layout/list1"/>
    <dgm:cxn modelId="{0D1204E5-A58A-41B5-8DF6-292F07B18BCD}" type="presParOf" srcId="{B1A2E3C5-784D-498E-AE93-6EE98A4F72DD}" destId="{D2DDC54B-133D-48C2-9053-E897AD6017C1}" srcOrd="1" destOrd="0" presId="urn:microsoft.com/office/officeart/2005/8/layout/list1"/>
    <dgm:cxn modelId="{65F84C50-E39E-483C-9ED6-FEB6FEBC8F68}" type="presParOf" srcId="{EFD8864A-2677-4217-A357-A9A179CB637D}" destId="{5FC2AA99-82FE-41B2-89FA-6D52615B56CC}" srcOrd="1" destOrd="0" presId="urn:microsoft.com/office/officeart/2005/8/layout/list1"/>
    <dgm:cxn modelId="{E81A7F65-C544-489E-87A3-F27D810B9AB7}" type="presParOf" srcId="{EFD8864A-2677-4217-A357-A9A179CB637D}" destId="{1040C67D-C1E4-4E89-A54A-9F6D9195A2B7}" srcOrd="2" destOrd="0" presId="urn:microsoft.com/office/officeart/2005/8/layout/list1"/>
    <dgm:cxn modelId="{3B726F38-ACC4-4944-8F82-DD58BDB372DE}" type="presParOf" srcId="{EFD8864A-2677-4217-A357-A9A179CB637D}" destId="{12C3D27D-E5ED-4061-A84A-116AA71B5E99}" srcOrd="3" destOrd="0" presId="urn:microsoft.com/office/officeart/2005/8/layout/list1"/>
    <dgm:cxn modelId="{2D5B1469-A0A1-47A2-9CA6-F8850BFA9EE4}" type="presParOf" srcId="{EFD8864A-2677-4217-A357-A9A179CB637D}" destId="{5E1D7493-D439-4B28-8428-B76033CBA496}" srcOrd="4" destOrd="0" presId="urn:microsoft.com/office/officeart/2005/8/layout/list1"/>
    <dgm:cxn modelId="{1ABB0B6C-6C31-4806-8D49-7515E092998C}" type="presParOf" srcId="{5E1D7493-D439-4B28-8428-B76033CBA496}" destId="{B45055D8-8BC1-462D-A96A-D6A7D499FD81}" srcOrd="0" destOrd="0" presId="urn:microsoft.com/office/officeart/2005/8/layout/list1"/>
    <dgm:cxn modelId="{FE1CFA0E-F0C6-412F-8350-896D9BDC4A03}" type="presParOf" srcId="{5E1D7493-D439-4B28-8428-B76033CBA496}" destId="{1F1146EC-3D8A-4DB5-BB03-614D94FFDC91}" srcOrd="1" destOrd="0" presId="urn:microsoft.com/office/officeart/2005/8/layout/list1"/>
    <dgm:cxn modelId="{F6B38A81-85F6-4DDC-B098-CB13464E8B6B}" type="presParOf" srcId="{EFD8864A-2677-4217-A357-A9A179CB637D}" destId="{51050828-8811-424B-AB3C-30747F8E22D0}" srcOrd="5" destOrd="0" presId="urn:microsoft.com/office/officeart/2005/8/layout/list1"/>
    <dgm:cxn modelId="{38EE694F-E217-4BE8-B011-D686701EEF7A}" type="presParOf" srcId="{EFD8864A-2677-4217-A357-A9A179CB637D}" destId="{96702713-C92E-4B6B-AF51-9ADD971E28E3}" srcOrd="6" destOrd="0" presId="urn:microsoft.com/office/officeart/2005/8/layout/list1"/>
    <dgm:cxn modelId="{1F59A561-7EFF-413B-A06B-25BEDBA4B59D}" type="presParOf" srcId="{EFD8864A-2677-4217-A357-A9A179CB637D}" destId="{0BE004FB-FEE8-41A4-A881-C9FF5C59A0E0}" srcOrd="7" destOrd="0" presId="urn:microsoft.com/office/officeart/2005/8/layout/list1"/>
    <dgm:cxn modelId="{CA3D0CF3-1982-4C76-8DC2-C41E51F6DA61}" type="presParOf" srcId="{EFD8864A-2677-4217-A357-A9A179CB637D}" destId="{5AE4932A-D347-4850-BF45-449853E5FD71}" srcOrd="8" destOrd="0" presId="urn:microsoft.com/office/officeart/2005/8/layout/list1"/>
    <dgm:cxn modelId="{2E8DFE64-A07A-4484-BDB1-2E8913028772}" type="presParOf" srcId="{5AE4932A-D347-4850-BF45-449853E5FD71}" destId="{315B049B-85B5-4B5A-A0DF-3B9D9CFEF1B3}" srcOrd="0" destOrd="0" presId="urn:microsoft.com/office/officeart/2005/8/layout/list1"/>
    <dgm:cxn modelId="{590DC326-9E4E-4C4F-92BB-A3C2724C94D9}" type="presParOf" srcId="{5AE4932A-D347-4850-BF45-449853E5FD71}" destId="{8A527533-1F5E-4052-95B6-940783376F4A}" srcOrd="1" destOrd="0" presId="urn:microsoft.com/office/officeart/2005/8/layout/list1"/>
    <dgm:cxn modelId="{67D02810-CDAD-45AD-9F49-0A7D37FFE1F4}" type="presParOf" srcId="{EFD8864A-2677-4217-A357-A9A179CB637D}" destId="{013713E7-6554-40C7-BFEF-E3EF3C09054F}" srcOrd="9" destOrd="0" presId="urn:microsoft.com/office/officeart/2005/8/layout/list1"/>
    <dgm:cxn modelId="{F9C6C8F9-6941-4F3D-9AD0-AC1AB114452F}" type="presParOf" srcId="{EFD8864A-2677-4217-A357-A9A179CB637D}" destId="{51729563-6C54-4DE9-A2EF-223BE4A31C26}" srcOrd="10" destOrd="0" presId="urn:microsoft.com/office/officeart/2005/8/layout/list1"/>
    <dgm:cxn modelId="{EA635597-2799-4B9A-B118-C0B5F49EC0B3}" type="presParOf" srcId="{EFD8864A-2677-4217-A357-A9A179CB637D}" destId="{8CE626A0-C80E-4680-96E0-CB2DDC050E15}" srcOrd="11" destOrd="0" presId="urn:microsoft.com/office/officeart/2005/8/layout/list1"/>
    <dgm:cxn modelId="{F9080B27-1ED3-4406-89B4-CFD7E54A8249}" type="presParOf" srcId="{EFD8864A-2677-4217-A357-A9A179CB637D}" destId="{74D651CA-5C4B-4266-A0A8-5D54CA810FA1}" srcOrd="12" destOrd="0" presId="urn:microsoft.com/office/officeart/2005/8/layout/list1"/>
    <dgm:cxn modelId="{68173AEB-55F1-4731-9F0A-D1F349CF312B}" type="presParOf" srcId="{74D651CA-5C4B-4266-A0A8-5D54CA810FA1}" destId="{97A6B442-0AC8-4D4C-9E29-818D5BB218DA}" srcOrd="0" destOrd="0" presId="urn:microsoft.com/office/officeart/2005/8/layout/list1"/>
    <dgm:cxn modelId="{C75F5875-4177-46C7-9A46-03E8D88BC7BB}" type="presParOf" srcId="{74D651CA-5C4B-4266-A0A8-5D54CA810FA1}" destId="{2D21B16B-C1D2-4E28-88D3-E47806752A62}" srcOrd="1" destOrd="0" presId="urn:microsoft.com/office/officeart/2005/8/layout/list1"/>
    <dgm:cxn modelId="{D1A4A216-A840-46E1-AABF-5E4E39D5A913}" type="presParOf" srcId="{EFD8864A-2677-4217-A357-A9A179CB637D}" destId="{B3739A35-E912-4388-A095-8EE484C687FE}" srcOrd="13" destOrd="0" presId="urn:microsoft.com/office/officeart/2005/8/layout/list1"/>
    <dgm:cxn modelId="{A7609851-7C16-4BDB-82C6-1A56C1C89D26}" type="presParOf" srcId="{EFD8864A-2677-4217-A357-A9A179CB637D}" destId="{8DDD6853-C5B9-4C14-B9A6-A2DCC1A243BA}" srcOrd="14" destOrd="0" presId="urn:microsoft.com/office/officeart/2005/8/layout/list1"/>
    <dgm:cxn modelId="{6AAA3830-7143-44D1-A8A4-B43DFF0D2503}" type="presParOf" srcId="{EFD8864A-2677-4217-A357-A9A179CB637D}" destId="{DF936F5F-6FC5-4564-9AE8-8AC24D044E5B}" srcOrd="15" destOrd="0" presId="urn:microsoft.com/office/officeart/2005/8/layout/list1"/>
    <dgm:cxn modelId="{0C7AE432-64A2-4758-B090-7EBD668CFF7C}" type="presParOf" srcId="{EFD8864A-2677-4217-A357-A9A179CB637D}" destId="{9B5A5C62-B69F-48B9-92DF-29036B377D14}" srcOrd="16" destOrd="0" presId="urn:microsoft.com/office/officeart/2005/8/layout/list1"/>
    <dgm:cxn modelId="{8E45CC63-B7BC-481C-B37B-1FE448F4932C}" type="presParOf" srcId="{9B5A5C62-B69F-48B9-92DF-29036B377D14}" destId="{AC5E7E61-A65B-4213-81B7-7EE9DC06BE0F}" srcOrd="0" destOrd="0" presId="urn:microsoft.com/office/officeart/2005/8/layout/list1"/>
    <dgm:cxn modelId="{31AF43D6-7B5A-42C9-BF3B-BC4B8EEE5371}" type="presParOf" srcId="{9B5A5C62-B69F-48B9-92DF-29036B377D14}" destId="{8071700D-1DE8-4667-8A9E-45548C2358CE}" srcOrd="1" destOrd="0" presId="urn:microsoft.com/office/officeart/2005/8/layout/list1"/>
    <dgm:cxn modelId="{D573797A-A456-42A5-9EAB-B5090D395328}" type="presParOf" srcId="{EFD8864A-2677-4217-A357-A9A179CB637D}" destId="{5C6D5D56-3A07-4971-826D-20F238397440}" srcOrd="17" destOrd="0" presId="urn:microsoft.com/office/officeart/2005/8/layout/list1"/>
    <dgm:cxn modelId="{DAD534A9-59A1-44E1-BE10-2B50AF2D554A}" type="presParOf" srcId="{EFD8864A-2677-4217-A357-A9A179CB637D}" destId="{1F58C288-68B6-43DD-8203-BEA779C67FCA}" srcOrd="18" destOrd="0" presId="urn:microsoft.com/office/officeart/2005/8/layout/list1"/>
    <dgm:cxn modelId="{19189686-E14F-4DC7-9E1D-D5B3718C9876}" type="presParOf" srcId="{EFD8864A-2677-4217-A357-A9A179CB637D}" destId="{C7F1E4EE-C9F1-4F67-AB4A-A318157F7B8F}" srcOrd="19" destOrd="0" presId="urn:microsoft.com/office/officeart/2005/8/layout/list1"/>
    <dgm:cxn modelId="{07A9B904-C365-442F-9177-DC2C54CB1841}" type="presParOf" srcId="{EFD8864A-2677-4217-A357-A9A179CB637D}" destId="{FC24F697-52C6-4B84-9B56-989AB5348FE1}" srcOrd="20" destOrd="0" presId="urn:microsoft.com/office/officeart/2005/8/layout/list1"/>
    <dgm:cxn modelId="{6E858DC8-E72B-4B96-95F4-D918A9501499}" type="presParOf" srcId="{FC24F697-52C6-4B84-9B56-989AB5348FE1}" destId="{CC1207F1-3EA4-4DE0-B88A-4C9EFD2C1967}" srcOrd="0" destOrd="0" presId="urn:microsoft.com/office/officeart/2005/8/layout/list1"/>
    <dgm:cxn modelId="{E4E08676-D506-4E24-890C-93E3577D2858}" type="presParOf" srcId="{FC24F697-52C6-4B84-9B56-989AB5348FE1}" destId="{420A6E4C-C421-48E4-B1C5-651DE0A3029E}" srcOrd="1" destOrd="0" presId="urn:microsoft.com/office/officeart/2005/8/layout/list1"/>
    <dgm:cxn modelId="{45E02A5E-F645-43BF-B4BC-E32EB7CF11D2}" type="presParOf" srcId="{EFD8864A-2677-4217-A357-A9A179CB637D}" destId="{CEEBA188-B879-4A48-830E-08C60191BE94}" srcOrd="21" destOrd="0" presId="urn:microsoft.com/office/officeart/2005/8/layout/list1"/>
    <dgm:cxn modelId="{106975EB-9039-4D5D-AA9A-550ACFFC00BB}" type="presParOf" srcId="{EFD8864A-2677-4217-A357-A9A179CB637D}" destId="{FCC1218A-5E37-4FB0-8A55-E6BEF36185BD}"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D9A8819-1902-4E89-94D0-C33EBD16F6DF}" type="doc">
      <dgm:prSet loTypeId="urn:microsoft.com/office/officeart/2005/8/layout/list1" loCatId="list" qsTypeId="urn:microsoft.com/office/officeart/2005/8/quickstyle/simple1" qsCatId="simple" csTypeId="urn:microsoft.com/office/officeart/2005/8/colors/accent1_2#1" csCatId="accent1" phldr="1"/>
      <dgm:spPr/>
      <dgm:t>
        <a:bodyPr/>
        <a:lstStyle/>
        <a:p>
          <a:endParaRPr lang="en-US"/>
        </a:p>
      </dgm:t>
    </dgm:pt>
    <dgm:pt modelId="{487AC8A6-E46A-4159-81F1-30A9BAD03AF8}">
      <dgm:prSet phldrT="[Text]" custT="1"/>
      <dgm:spPr>
        <a:solidFill>
          <a:schemeClr val="accent1"/>
        </a:solidFill>
      </dgm:spPr>
      <dgm:t>
        <a:bodyPr/>
        <a:lstStyle/>
        <a:p>
          <a:r>
            <a:rPr lang="en-US" sz="1800" i="1" dirty="0" smtClean="0"/>
            <a:t>Framing</a:t>
          </a:r>
          <a:r>
            <a:rPr lang="en-US" sz="1800" dirty="0" smtClean="0"/>
            <a:t> and </a:t>
          </a:r>
          <a:r>
            <a:rPr lang="en-US" sz="1800" i="1" dirty="0" smtClean="0"/>
            <a:t>Organizing</a:t>
          </a:r>
          <a:r>
            <a:rPr lang="en-US" sz="1800" dirty="0" smtClean="0"/>
            <a:t> - Examples</a:t>
          </a:r>
          <a:endParaRPr lang="en-US" sz="1800" dirty="0"/>
        </a:p>
      </dgm:t>
    </dgm:pt>
    <dgm:pt modelId="{285FEE0F-4B3A-4A3E-B1A4-BE9DE85667B2}" type="parTrans" cxnId="{8FE973C8-9CC0-4947-9B30-1E9D6EE036DF}">
      <dgm:prSet/>
      <dgm:spPr/>
      <dgm:t>
        <a:bodyPr/>
        <a:lstStyle/>
        <a:p>
          <a:endParaRPr lang="en-US" sz="1800"/>
        </a:p>
      </dgm:t>
    </dgm:pt>
    <dgm:pt modelId="{86996757-D19C-4F1F-86B5-35B4A9093391}" type="sibTrans" cxnId="{8FE973C8-9CC0-4947-9B30-1E9D6EE036DF}">
      <dgm:prSet/>
      <dgm:spPr/>
      <dgm:t>
        <a:bodyPr/>
        <a:lstStyle/>
        <a:p>
          <a:endParaRPr lang="en-US" sz="1800"/>
        </a:p>
      </dgm:t>
    </dgm:pt>
    <dgm:pt modelId="{DE85D14D-D7BD-42EC-84A3-2C763B4DCDE6}">
      <dgm:prSet phldrT="[Text]" custT="1"/>
      <dgm:spPr>
        <a:solidFill>
          <a:schemeClr val="accent1"/>
        </a:solidFill>
      </dgm:spPr>
      <dgm:t>
        <a:bodyPr/>
        <a:lstStyle/>
        <a:p>
          <a:r>
            <a:rPr lang="en-US" sz="1800" dirty="0" smtClean="0"/>
            <a:t>Workshop/Pittsburgh Symphony Orchestra Review</a:t>
          </a:r>
          <a:endParaRPr lang="en-US" sz="1800" dirty="0"/>
        </a:p>
      </dgm:t>
    </dgm:pt>
    <dgm:pt modelId="{860CC8EF-6C52-42FD-974C-411622CD840F}" type="parTrans" cxnId="{F6C11034-ED14-4D22-BCEC-BBC7780B5AE7}">
      <dgm:prSet/>
      <dgm:spPr/>
      <dgm:t>
        <a:bodyPr/>
        <a:lstStyle/>
        <a:p>
          <a:endParaRPr lang="en-US" sz="1800"/>
        </a:p>
      </dgm:t>
    </dgm:pt>
    <dgm:pt modelId="{D5F7FC3D-CDC2-49C9-9FCA-AEB96C0AFC1E}" type="sibTrans" cxnId="{F6C11034-ED14-4D22-BCEC-BBC7780B5AE7}">
      <dgm:prSet/>
      <dgm:spPr/>
      <dgm:t>
        <a:bodyPr/>
        <a:lstStyle/>
        <a:p>
          <a:endParaRPr lang="en-US" sz="1800"/>
        </a:p>
      </dgm:t>
    </dgm:pt>
    <dgm:pt modelId="{3D02879B-2BEE-4B77-B50E-6326F9F25C3B}">
      <dgm:prSet phldrT="[Text]" custT="1"/>
      <dgm:spPr>
        <a:solidFill>
          <a:srgbClr val="C00000"/>
        </a:solidFill>
      </dgm:spPr>
      <dgm:t>
        <a:bodyPr/>
        <a:lstStyle/>
        <a:p>
          <a:r>
            <a:rPr lang="en-US" sz="1800" i="1" dirty="0" smtClean="0"/>
            <a:t>Collecting</a:t>
          </a:r>
          <a:r>
            <a:rPr lang="en-US" sz="1800" dirty="0" smtClean="0"/>
            <a:t> - Theory</a:t>
          </a:r>
          <a:endParaRPr lang="en-US" sz="1800" dirty="0"/>
        </a:p>
      </dgm:t>
    </dgm:pt>
    <dgm:pt modelId="{01393B47-4F1B-40AC-AB2E-31FB3D23AD26}" type="parTrans" cxnId="{D6BDB949-5175-4BA7-8291-417A2B7B27BF}">
      <dgm:prSet/>
      <dgm:spPr/>
      <dgm:t>
        <a:bodyPr/>
        <a:lstStyle/>
        <a:p>
          <a:endParaRPr lang="en-US" sz="1800"/>
        </a:p>
      </dgm:t>
    </dgm:pt>
    <dgm:pt modelId="{513A5617-B85A-4876-AC4E-38A612E4D7B0}" type="sibTrans" cxnId="{D6BDB949-5175-4BA7-8291-417A2B7B27BF}">
      <dgm:prSet/>
      <dgm:spPr/>
      <dgm:t>
        <a:bodyPr/>
        <a:lstStyle/>
        <a:p>
          <a:endParaRPr lang="en-US" sz="1800"/>
        </a:p>
      </dgm:t>
    </dgm:pt>
    <dgm:pt modelId="{ACFD23DD-3AA4-4A4D-8825-93FFA42E5340}">
      <dgm:prSet phldrT="[Text]" custT="1"/>
      <dgm:spPr>
        <a:solidFill>
          <a:schemeClr val="accent1"/>
        </a:solidFill>
      </dgm:spPr>
      <dgm:t>
        <a:bodyPr/>
        <a:lstStyle/>
        <a:p>
          <a:r>
            <a:rPr lang="en-US" sz="1800" i="1" dirty="0" smtClean="0"/>
            <a:t>Framing</a:t>
          </a:r>
          <a:r>
            <a:rPr lang="en-US" sz="1800" dirty="0" smtClean="0"/>
            <a:t> and </a:t>
          </a:r>
          <a:r>
            <a:rPr lang="en-US" sz="1800" i="1" dirty="0" smtClean="0"/>
            <a:t>Organizing</a:t>
          </a:r>
          <a:r>
            <a:rPr lang="en-US" sz="1800" dirty="0" smtClean="0"/>
            <a:t> - Theory</a:t>
          </a:r>
          <a:endParaRPr lang="en-US" sz="1800" dirty="0"/>
        </a:p>
      </dgm:t>
    </dgm:pt>
    <dgm:pt modelId="{08AAB55D-AF22-4088-9525-4F1361B6BB1C}" type="parTrans" cxnId="{D6EFE758-64FE-4099-82BF-5FAFF7B85796}">
      <dgm:prSet/>
      <dgm:spPr/>
      <dgm:t>
        <a:bodyPr/>
        <a:lstStyle/>
        <a:p>
          <a:endParaRPr lang="en-US" sz="1800"/>
        </a:p>
      </dgm:t>
    </dgm:pt>
    <dgm:pt modelId="{11DF34C5-7418-4A91-B0A5-B7044DAD2BDD}" type="sibTrans" cxnId="{D6EFE758-64FE-4099-82BF-5FAFF7B85796}">
      <dgm:prSet/>
      <dgm:spPr/>
      <dgm:t>
        <a:bodyPr/>
        <a:lstStyle/>
        <a:p>
          <a:endParaRPr lang="en-US" sz="1800"/>
        </a:p>
      </dgm:t>
    </dgm:pt>
    <dgm:pt modelId="{6D531031-F097-47E4-A6F6-28A5B5D325B2}">
      <dgm:prSet phldrT="[Text]" custT="1"/>
      <dgm:spPr>
        <a:solidFill>
          <a:schemeClr val="accent1"/>
        </a:solidFill>
      </dgm:spPr>
      <dgm:t>
        <a:bodyPr/>
        <a:lstStyle/>
        <a:p>
          <a:r>
            <a:rPr lang="en-US" sz="1800" dirty="0" smtClean="0"/>
            <a:t>Course Overview</a:t>
          </a:r>
          <a:endParaRPr lang="en-US" sz="1800" dirty="0"/>
        </a:p>
      </dgm:t>
    </dgm:pt>
    <dgm:pt modelId="{CA263E1F-AFEC-48C2-A1A0-A09A8248A188}" type="parTrans" cxnId="{385C7F1B-B675-49D8-B551-B8184C31EFE6}">
      <dgm:prSet/>
      <dgm:spPr/>
      <dgm:t>
        <a:bodyPr/>
        <a:lstStyle/>
        <a:p>
          <a:endParaRPr lang="en-US"/>
        </a:p>
      </dgm:t>
    </dgm:pt>
    <dgm:pt modelId="{43408E21-DD55-4E12-A4A9-16B9C369002E}" type="sibTrans" cxnId="{385C7F1B-B675-49D8-B551-B8184C31EFE6}">
      <dgm:prSet/>
      <dgm:spPr/>
      <dgm:t>
        <a:bodyPr/>
        <a:lstStyle/>
        <a:p>
          <a:endParaRPr lang="en-US"/>
        </a:p>
      </dgm:t>
    </dgm:pt>
    <dgm:pt modelId="{867372E6-8D89-496A-8799-EB421ADC9A94}">
      <dgm:prSet phldrT="[Text]" custT="1"/>
      <dgm:spPr>
        <a:solidFill>
          <a:schemeClr val="accent1"/>
        </a:solidFill>
      </dgm:spPr>
      <dgm:t>
        <a:bodyPr/>
        <a:lstStyle/>
        <a:p>
          <a:r>
            <a:rPr lang="en-US" sz="1800" dirty="0" smtClean="0"/>
            <a:t>Homework Assignments</a:t>
          </a:r>
          <a:endParaRPr lang="en-US" sz="1800" dirty="0"/>
        </a:p>
      </dgm:t>
    </dgm:pt>
    <dgm:pt modelId="{7287EF0D-FE61-4BF1-85DC-F089A3C0EA7A}" type="parTrans" cxnId="{D53EA6ED-5264-4B25-B711-A5E52A452AD4}">
      <dgm:prSet/>
      <dgm:spPr/>
      <dgm:t>
        <a:bodyPr/>
        <a:lstStyle/>
        <a:p>
          <a:endParaRPr lang="en-US"/>
        </a:p>
      </dgm:t>
    </dgm:pt>
    <dgm:pt modelId="{0016B097-DDE4-4C0C-9BCE-D0E95080DA43}" type="sibTrans" cxnId="{D53EA6ED-5264-4B25-B711-A5E52A452AD4}">
      <dgm:prSet/>
      <dgm:spPr/>
      <dgm:t>
        <a:bodyPr/>
        <a:lstStyle/>
        <a:p>
          <a:endParaRPr lang="en-US"/>
        </a:p>
      </dgm:t>
    </dgm:pt>
    <dgm:pt modelId="{EFD8864A-2677-4217-A357-A9A179CB637D}" type="pres">
      <dgm:prSet presAssocID="{FD9A8819-1902-4E89-94D0-C33EBD16F6DF}" presName="linear" presStyleCnt="0">
        <dgm:presLayoutVars>
          <dgm:dir/>
          <dgm:animLvl val="lvl"/>
          <dgm:resizeHandles val="exact"/>
        </dgm:presLayoutVars>
      </dgm:prSet>
      <dgm:spPr/>
      <dgm:t>
        <a:bodyPr/>
        <a:lstStyle/>
        <a:p>
          <a:endParaRPr lang="en-US"/>
        </a:p>
      </dgm:t>
    </dgm:pt>
    <dgm:pt modelId="{B1A2E3C5-784D-498E-AE93-6EE98A4F72DD}" type="pres">
      <dgm:prSet presAssocID="{6D531031-F097-47E4-A6F6-28A5B5D325B2}" presName="parentLin" presStyleCnt="0"/>
      <dgm:spPr/>
    </dgm:pt>
    <dgm:pt modelId="{19D64CF9-494B-4F72-9A91-2068DD4D496F}" type="pres">
      <dgm:prSet presAssocID="{6D531031-F097-47E4-A6F6-28A5B5D325B2}" presName="parentLeftMargin" presStyleLbl="node1" presStyleIdx="0" presStyleCnt="6"/>
      <dgm:spPr/>
      <dgm:t>
        <a:bodyPr/>
        <a:lstStyle/>
        <a:p>
          <a:endParaRPr lang="en-US"/>
        </a:p>
      </dgm:t>
    </dgm:pt>
    <dgm:pt modelId="{D2DDC54B-133D-48C2-9053-E897AD6017C1}" type="pres">
      <dgm:prSet presAssocID="{6D531031-F097-47E4-A6F6-28A5B5D325B2}" presName="parentText" presStyleLbl="node1" presStyleIdx="0" presStyleCnt="6">
        <dgm:presLayoutVars>
          <dgm:chMax val="0"/>
          <dgm:bulletEnabled val="1"/>
        </dgm:presLayoutVars>
      </dgm:prSet>
      <dgm:spPr/>
      <dgm:t>
        <a:bodyPr/>
        <a:lstStyle/>
        <a:p>
          <a:endParaRPr lang="en-US"/>
        </a:p>
      </dgm:t>
    </dgm:pt>
    <dgm:pt modelId="{5FC2AA99-82FE-41B2-89FA-6D52615B56CC}" type="pres">
      <dgm:prSet presAssocID="{6D531031-F097-47E4-A6F6-28A5B5D325B2}" presName="negativeSpace" presStyleCnt="0"/>
      <dgm:spPr/>
    </dgm:pt>
    <dgm:pt modelId="{1040C67D-C1E4-4E89-A54A-9F6D9195A2B7}" type="pres">
      <dgm:prSet presAssocID="{6D531031-F097-47E4-A6F6-28A5B5D325B2}" presName="childText" presStyleLbl="conFgAcc1" presStyleIdx="0" presStyleCnt="6">
        <dgm:presLayoutVars>
          <dgm:bulletEnabled val="1"/>
        </dgm:presLayoutVars>
      </dgm:prSet>
      <dgm:spPr/>
    </dgm:pt>
    <dgm:pt modelId="{12C3D27D-E5ED-4061-A84A-116AA71B5E99}" type="pres">
      <dgm:prSet presAssocID="{43408E21-DD55-4E12-A4A9-16B9C369002E}" presName="spaceBetweenRectangles" presStyleCnt="0"/>
      <dgm:spPr/>
    </dgm:pt>
    <dgm:pt modelId="{5E1D7493-D439-4B28-8428-B76033CBA496}" type="pres">
      <dgm:prSet presAssocID="{DE85D14D-D7BD-42EC-84A3-2C763B4DCDE6}" presName="parentLin" presStyleCnt="0"/>
      <dgm:spPr/>
    </dgm:pt>
    <dgm:pt modelId="{B45055D8-8BC1-462D-A96A-D6A7D499FD81}" type="pres">
      <dgm:prSet presAssocID="{DE85D14D-D7BD-42EC-84A3-2C763B4DCDE6}" presName="parentLeftMargin" presStyleLbl="node1" presStyleIdx="0" presStyleCnt="6"/>
      <dgm:spPr/>
      <dgm:t>
        <a:bodyPr/>
        <a:lstStyle/>
        <a:p>
          <a:endParaRPr lang="en-US"/>
        </a:p>
      </dgm:t>
    </dgm:pt>
    <dgm:pt modelId="{1F1146EC-3D8A-4DB5-BB03-614D94FFDC91}" type="pres">
      <dgm:prSet presAssocID="{DE85D14D-D7BD-42EC-84A3-2C763B4DCDE6}" presName="parentText" presStyleLbl="node1" presStyleIdx="1" presStyleCnt="6">
        <dgm:presLayoutVars>
          <dgm:chMax val="0"/>
          <dgm:bulletEnabled val="1"/>
        </dgm:presLayoutVars>
      </dgm:prSet>
      <dgm:spPr/>
      <dgm:t>
        <a:bodyPr/>
        <a:lstStyle/>
        <a:p>
          <a:endParaRPr lang="en-US"/>
        </a:p>
      </dgm:t>
    </dgm:pt>
    <dgm:pt modelId="{51050828-8811-424B-AB3C-30747F8E22D0}" type="pres">
      <dgm:prSet presAssocID="{DE85D14D-D7BD-42EC-84A3-2C763B4DCDE6}" presName="negativeSpace" presStyleCnt="0"/>
      <dgm:spPr/>
    </dgm:pt>
    <dgm:pt modelId="{96702713-C92E-4B6B-AF51-9ADD971E28E3}" type="pres">
      <dgm:prSet presAssocID="{DE85D14D-D7BD-42EC-84A3-2C763B4DCDE6}" presName="childText" presStyleLbl="conFgAcc1" presStyleIdx="1" presStyleCnt="6">
        <dgm:presLayoutVars>
          <dgm:bulletEnabled val="1"/>
        </dgm:presLayoutVars>
      </dgm:prSet>
      <dgm:spPr/>
    </dgm:pt>
    <dgm:pt modelId="{0BE004FB-FEE8-41A4-A881-C9FF5C59A0E0}" type="pres">
      <dgm:prSet presAssocID="{D5F7FC3D-CDC2-49C9-9FCA-AEB96C0AFC1E}" presName="spaceBetweenRectangles" presStyleCnt="0"/>
      <dgm:spPr/>
    </dgm:pt>
    <dgm:pt modelId="{5AE4932A-D347-4850-BF45-449853E5FD71}" type="pres">
      <dgm:prSet presAssocID="{ACFD23DD-3AA4-4A4D-8825-93FFA42E5340}" presName="parentLin" presStyleCnt="0"/>
      <dgm:spPr/>
    </dgm:pt>
    <dgm:pt modelId="{315B049B-85B5-4B5A-A0DF-3B9D9CFEF1B3}" type="pres">
      <dgm:prSet presAssocID="{ACFD23DD-3AA4-4A4D-8825-93FFA42E5340}" presName="parentLeftMargin" presStyleLbl="node1" presStyleIdx="1" presStyleCnt="6"/>
      <dgm:spPr/>
      <dgm:t>
        <a:bodyPr/>
        <a:lstStyle/>
        <a:p>
          <a:endParaRPr lang="en-US"/>
        </a:p>
      </dgm:t>
    </dgm:pt>
    <dgm:pt modelId="{8A527533-1F5E-4052-95B6-940783376F4A}" type="pres">
      <dgm:prSet presAssocID="{ACFD23DD-3AA4-4A4D-8825-93FFA42E5340}" presName="parentText" presStyleLbl="node1" presStyleIdx="2" presStyleCnt="6">
        <dgm:presLayoutVars>
          <dgm:chMax val="0"/>
          <dgm:bulletEnabled val="1"/>
        </dgm:presLayoutVars>
      </dgm:prSet>
      <dgm:spPr/>
      <dgm:t>
        <a:bodyPr/>
        <a:lstStyle/>
        <a:p>
          <a:endParaRPr lang="en-US"/>
        </a:p>
      </dgm:t>
    </dgm:pt>
    <dgm:pt modelId="{013713E7-6554-40C7-BFEF-E3EF3C09054F}" type="pres">
      <dgm:prSet presAssocID="{ACFD23DD-3AA4-4A4D-8825-93FFA42E5340}" presName="negativeSpace" presStyleCnt="0"/>
      <dgm:spPr/>
    </dgm:pt>
    <dgm:pt modelId="{51729563-6C54-4DE9-A2EF-223BE4A31C26}" type="pres">
      <dgm:prSet presAssocID="{ACFD23DD-3AA4-4A4D-8825-93FFA42E5340}" presName="childText" presStyleLbl="conFgAcc1" presStyleIdx="2" presStyleCnt="6">
        <dgm:presLayoutVars>
          <dgm:bulletEnabled val="1"/>
        </dgm:presLayoutVars>
      </dgm:prSet>
      <dgm:spPr/>
    </dgm:pt>
    <dgm:pt modelId="{8CE626A0-C80E-4680-96E0-CB2DDC050E15}" type="pres">
      <dgm:prSet presAssocID="{11DF34C5-7418-4A91-B0A5-B7044DAD2BDD}" presName="spaceBetweenRectangles" presStyleCnt="0"/>
      <dgm:spPr/>
    </dgm:pt>
    <dgm:pt modelId="{74D651CA-5C4B-4266-A0A8-5D54CA810FA1}" type="pres">
      <dgm:prSet presAssocID="{487AC8A6-E46A-4159-81F1-30A9BAD03AF8}" presName="parentLin" presStyleCnt="0"/>
      <dgm:spPr/>
    </dgm:pt>
    <dgm:pt modelId="{97A6B442-0AC8-4D4C-9E29-818D5BB218DA}" type="pres">
      <dgm:prSet presAssocID="{487AC8A6-E46A-4159-81F1-30A9BAD03AF8}" presName="parentLeftMargin" presStyleLbl="node1" presStyleIdx="2" presStyleCnt="6"/>
      <dgm:spPr/>
      <dgm:t>
        <a:bodyPr/>
        <a:lstStyle/>
        <a:p>
          <a:endParaRPr lang="en-US"/>
        </a:p>
      </dgm:t>
    </dgm:pt>
    <dgm:pt modelId="{2D21B16B-C1D2-4E28-88D3-E47806752A62}" type="pres">
      <dgm:prSet presAssocID="{487AC8A6-E46A-4159-81F1-30A9BAD03AF8}" presName="parentText" presStyleLbl="node1" presStyleIdx="3" presStyleCnt="6">
        <dgm:presLayoutVars>
          <dgm:chMax val="0"/>
          <dgm:bulletEnabled val="1"/>
        </dgm:presLayoutVars>
      </dgm:prSet>
      <dgm:spPr/>
      <dgm:t>
        <a:bodyPr/>
        <a:lstStyle/>
        <a:p>
          <a:endParaRPr lang="en-US"/>
        </a:p>
      </dgm:t>
    </dgm:pt>
    <dgm:pt modelId="{B3739A35-E912-4388-A095-8EE484C687FE}" type="pres">
      <dgm:prSet presAssocID="{487AC8A6-E46A-4159-81F1-30A9BAD03AF8}" presName="negativeSpace" presStyleCnt="0"/>
      <dgm:spPr/>
    </dgm:pt>
    <dgm:pt modelId="{8DDD6853-C5B9-4C14-B9A6-A2DCC1A243BA}" type="pres">
      <dgm:prSet presAssocID="{487AC8A6-E46A-4159-81F1-30A9BAD03AF8}" presName="childText" presStyleLbl="conFgAcc1" presStyleIdx="3" presStyleCnt="6">
        <dgm:presLayoutVars>
          <dgm:bulletEnabled val="1"/>
        </dgm:presLayoutVars>
      </dgm:prSet>
      <dgm:spPr/>
    </dgm:pt>
    <dgm:pt modelId="{DF936F5F-6FC5-4564-9AE8-8AC24D044E5B}" type="pres">
      <dgm:prSet presAssocID="{86996757-D19C-4F1F-86B5-35B4A9093391}" presName="spaceBetweenRectangles" presStyleCnt="0"/>
      <dgm:spPr/>
    </dgm:pt>
    <dgm:pt modelId="{9B5A5C62-B69F-48B9-92DF-29036B377D14}" type="pres">
      <dgm:prSet presAssocID="{3D02879B-2BEE-4B77-B50E-6326F9F25C3B}" presName="parentLin" presStyleCnt="0"/>
      <dgm:spPr/>
    </dgm:pt>
    <dgm:pt modelId="{AC5E7E61-A65B-4213-81B7-7EE9DC06BE0F}" type="pres">
      <dgm:prSet presAssocID="{3D02879B-2BEE-4B77-B50E-6326F9F25C3B}" presName="parentLeftMargin" presStyleLbl="node1" presStyleIdx="3" presStyleCnt="6"/>
      <dgm:spPr/>
      <dgm:t>
        <a:bodyPr/>
        <a:lstStyle/>
        <a:p>
          <a:endParaRPr lang="en-US"/>
        </a:p>
      </dgm:t>
    </dgm:pt>
    <dgm:pt modelId="{8071700D-1DE8-4667-8A9E-45548C2358CE}" type="pres">
      <dgm:prSet presAssocID="{3D02879B-2BEE-4B77-B50E-6326F9F25C3B}" presName="parentText" presStyleLbl="node1" presStyleIdx="4" presStyleCnt="6">
        <dgm:presLayoutVars>
          <dgm:chMax val="0"/>
          <dgm:bulletEnabled val="1"/>
        </dgm:presLayoutVars>
      </dgm:prSet>
      <dgm:spPr/>
      <dgm:t>
        <a:bodyPr/>
        <a:lstStyle/>
        <a:p>
          <a:endParaRPr lang="en-US"/>
        </a:p>
      </dgm:t>
    </dgm:pt>
    <dgm:pt modelId="{5C6D5D56-3A07-4971-826D-20F238397440}" type="pres">
      <dgm:prSet presAssocID="{3D02879B-2BEE-4B77-B50E-6326F9F25C3B}" presName="negativeSpace" presStyleCnt="0"/>
      <dgm:spPr/>
    </dgm:pt>
    <dgm:pt modelId="{1F58C288-68B6-43DD-8203-BEA779C67FCA}" type="pres">
      <dgm:prSet presAssocID="{3D02879B-2BEE-4B77-B50E-6326F9F25C3B}" presName="childText" presStyleLbl="conFgAcc1" presStyleIdx="4" presStyleCnt="6">
        <dgm:presLayoutVars>
          <dgm:bulletEnabled val="1"/>
        </dgm:presLayoutVars>
      </dgm:prSet>
      <dgm:spPr/>
    </dgm:pt>
    <dgm:pt modelId="{C7F1E4EE-C9F1-4F67-AB4A-A318157F7B8F}" type="pres">
      <dgm:prSet presAssocID="{513A5617-B85A-4876-AC4E-38A612E4D7B0}" presName="spaceBetweenRectangles" presStyleCnt="0"/>
      <dgm:spPr/>
    </dgm:pt>
    <dgm:pt modelId="{FC24F697-52C6-4B84-9B56-989AB5348FE1}" type="pres">
      <dgm:prSet presAssocID="{867372E6-8D89-496A-8799-EB421ADC9A94}" presName="parentLin" presStyleCnt="0"/>
      <dgm:spPr/>
    </dgm:pt>
    <dgm:pt modelId="{CC1207F1-3EA4-4DE0-B88A-4C9EFD2C1967}" type="pres">
      <dgm:prSet presAssocID="{867372E6-8D89-496A-8799-EB421ADC9A94}" presName="parentLeftMargin" presStyleLbl="node1" presStyleIdx="4" presStyleCnt="6"/>
      <dgm:spPr/>
      <dgm:t>
        <a:bodyPr/>
        <a:lstStyle/>
        <a:p>
          <a:endParaRPr lang="en-US"/>
        </a:p>
      </dgm:t>
    </dgm:pt>
    <dgm:pt modelId="{420A6E4C-C421-48E4-B1C5-651DE0A3029E}" type="pres">
      <dgm:prSet presAssocID="{867372E6-8D89-496A-8799-EB421ADC9A94}" presName="parentText" presStyleLbl="node1" presStyleIdx="5" presStyleCnt="6">
        <dgm:presLayoutVars>
          <dgm:chMax val="0"/>
          <dgm:bulletEnabled val="1"/>
        </dgm:presLayoutVars>
      </dgm:prSet>
      <dgm:spPr/>
      <dgm:t>
        <a:bodyPr/>
        <a:lstStyle/>
        <a:p>
          <a:endParaRPr lang="en-US"/>
        </a:p>
      </dgm:t>
    </dgm:pt>
    <dgm:pt modelId="{CEEBA188-B879-4A48-830E-08C60191BE94}" type="pres">
      <dgm:prSet presAssocID="{867372E6-8D89-496A-8799-EB421ADC9A94}" presName="negativeSpace" presStyleCnt="0"/>
      <dgm:spPr/>
    </dgm:pt>
    <dgm:pt modelId="{FCC1218A-5E37-4FB0-8A55-E6BEF36185BD}" type="pres">
      <dgm:prSet presAssocID="{867372E6-8D89-496A-8799-EB421ADC9A94}" presName="childText" presStyleLbl="conFgAcc1" presStyleIdx="5" presStyleCnt="6">
        <dgm:presLayoutVars>
          <dgm:bulletEnabled val="1"/>
        </dgm:presLayoutVars>
      </dgm:prSet>
      <dgm:spPr/>
    </dgm:pt>
  </dgm:ptLst>
  <dgm:cxnLst>
    <dgm:cxn modelId="{D6EFE758-64FE-4099-82BF-5FAFF7B85796}" srcId="{FD9A8819-1902-4E89-94D0-C33EBD16F6DF}" destId="{ACFD23DD-3AA4-4A4D-8825-93FFA42E5340}" srcOrd="2" destOrd="0" parTransId="{08AAB55D-AF22-4088-9525-4F1361B6BB1C}" sibTransId="{11DF34C5-7418-4A91-B0A5-B7044DAD2BDD}"/>
    <dgm:cxn modelId="{8FE973C8-9CC0-4947-9B30-1E9D6EE036DF}" srcId="{FD9A8819-1902-4E89-94D0-C33EBD16F6DF}" destId="{487AC8A6-E46A-4159-81F1-30A9BAD03AF8}" srcOrd="3" destOrd="0" parTransId="{285FEE0F-4B3A-4A3E-B1A4-BE9DE85667B2}" sibTransId="{86996757-D19C-4F1F-86B5-35B4A9093391}"/>
    <dgm:cxn modelId="{07B3181B-3C12-4870-A4E9-C65FFC254C5D}" type="presOf" srcId="{487AC8A6-E46A-4159-81F1-30A9BAD03AF8}" destId="{97A6B442-0AC8-4D4C-9E29-818D5BB218DA}" srcOrd="0" destOrd="0" presId="urn:microsoft.com/office/officeart/2005/8/layout/list1"/>
    <dgm:cxn modelId="{C9E0A150-2F7F-4A4A-8EE0-951A96F64B93}" type="presOf" srcId="{FD9A8819-1902-4E89-94D0-C33EBD16F6DF}" destId="{EFD8864A-2677-4217-A357-A9A179CB637D}" srcOrd="0" destOrd="0" presId="urn:microsoft.com/office/officeart/2005/8/layout/list1"/>
    <dgm:cxn modelId="{E6A0CAAC-27E2-406D-9691-C75635828FD1}" type="presOf" srcId="{487AC8A6-E46A-4159-81F1-30A9BAD03AF8}" destId="{2D21B16B-C1D2-4E28-88D3-E47806752A62}" srcOrd="1" destOrd="0" presId="urn:microsoft.com/office/officeart/2005/8/layout/list1"/>
    <dgm:cxn modelId="{8C03C220-089B-4008-969D-522D90F97312}" type="presOf" srcId="{DE85D14D-D7BD-42EC-84A3-2C763B4DCDE6}" destId="{1F1146EC-3D8A-4DB5-BB03-614D94FFDC91}" srcOrd="1" destOrd="0" presId="urn:microsoft.com/office/officeart/2005/8/layout/list1"/>
    <dgm:cxn modelId="{08D317DA-7733-4C04-ADC1-50C0B65AA3D7}" type="presOf" srcId="{ACFD23DD-3AA4-4A4D-8825-93FFA42E5340}" destId="{315B049B-85B5-4B5A-A0DF-3B9D9CFEF1B3}" srcOrd="0" destOrd="0" presId="urn:microsoft.com/office/officeart/2005/8/layout/list1"/>
    <dgm:cxn modelId="{0641824D-99BE-4D15-82F5-A846ADAEC09A}" type="presOf" srcId="{3D02879B-2BEE-4B77-B50E-6326F9F25C3B}" destId="{8071700D-1DE8-4667-8A9E-45548C2358CE}" srcOrd="1" destOrd="0" presId="urn:microsoft.com/office/officeart/2005/8/layout/list1"/>
    <dgm:cxn modelId="{D53EA6ED-5264-4B25-B711-A5E52A452AD4}" srcId="{FD9A8819-1902-4E89-94D0-C33EBD16F6DF}" destId="{867372E6-8D89-496A-8799-EB421ADC9A94}" srcOrd="5" destOrd="0" parTransId="{7287EF0D-FE61-4BF1-85DC-F089A3C0EA7A}" sibTransId="{0016B097-DDE4-4C0C-9BCE-D0E95080DA43}"/>
    <dgm:cxn modelId="{95ABA411-4E77-476E-97F6-4EB5138D4362}" type="presOf" srcId="{6D531031-F097-47E4-A6F6-28A5B5D325B2}" destId="{19D64CF9-494B-4F72-9A91-2068DD4D496F}" srcOrd="0" destOrd="0" presId="urn:microsoft.com/office/officeart/2005/8/layout/list1"/>
    <dgm:cxn modelId="{40BEE40A-B6A8-421C-9C89-92C45483AB83}" type="presOf" srcId="{ACFD23DD-3AA4-4A4D-8825-93FFA42E5340}" destId="{8A527533-1F5E-4052-95B6-940783376F4A}" srcOrd="1" destOrd="0" presId="urn:microsoft.com/office/officeart/2005/8/layout/list1"/>
    <dgm:cxn modelId="{F6C11034-ED14-4D22-BCEC-BBC7780B5AE7}" srcId="{FD9A8819-1902-4E89-94D0-C33EBD16F6DF}" destId="{DE85D14D-D7BD-42EC-84A3-2C763B4DCDE6}" srcOrd="1" destOrd="0" parTransId="{860CC8EF-6C52-42FD-974C-411622CD840F}" sibTransId="{D5F7FC3D-CDC2-49C9-9FCA-AEB96C0AFC1E}"/>
    <dgm:cxn modelId="{689F4129-D4B7-48F8-B078-B4222E91BD46}" type="presOf" srcId="{DE85D14D-D7BD-42EC-84A3-2C763B4DCDE6}" destId="{B45055D8-8BC1-462D-A96A-D6A7D499FD81}" srcOrd="0" destOrd="0" presId="urn:microsoft.com/office/officeart/2005/8/layout/list1"/>
    <dgm:cxn modelId="{0C3065BD-6F12-4330-865F-5289362CB162}" type="presOf" srcId="{867372E6-8D89-496A-8799-EB421ADC9A94}" destId="{CC1207F1-3EA4-4DE0-B88A-4C9EFD2C1967}" srcOrd="0" destOrd="0" presId="urn:microsoft.com/office/officeart/2005/8/layout/list1"/>
    <dgm:cxn modelId="{6094590B-A9CE-47F3-BAD9-5276E5F4AB5D}" type="presOf" srcId="{3D02879B-2BEE-4B77-B50E-6326F9F25C3B}" destId="{AC5E7E61-A65B-4213-81B7-7EE9DC06BE0F}" srcOrd="0" destOrd="0" presId="urn:microsoft.com/office/officeart/2005/8/layout/list1"/>
    <dgm:cxn modelId="{D5FB2A36-13C0-4C0D-84E3-BBCFE42049FC}" type="presOf" srcId="{867372E6-8D89-496A-8799-EB421ADC9A94}" destId="{420A6E4C-C421-48E4-B1C5-651DE0A3029E}" srcOrd="1" destOrd="0" presId="urn:microsoft.com/office/officeart/2005/8/layout/list1"/>
    <dgm:cxn modelId="{D6BDB949-5175-4BA7-8291-417A2B7B27BF}" srcId="{FD9A8819-1902-4E89-94D0-C33EBD16F6DF}" destId="{3D02879B-2BEE-4B77-B50E-6326F9F25C3B}" srcOrd="4" destOrd="0" parTransId="{01393B47-4F1B-40AC-AB2E-31FB3D23AD26}" sibTransId="{513A5617-B85A-4876-AC4E-38A612E4D7B0}"/>
    <dgm:cxn modelId="{121E294F-E82B-4061-9ABD-C111FF902242}" type="presOf" srcId="{6D531031-F097-47E4-A6F6-28A5B5D325B2}" destId="{D2DDC54B-133D-48C2-9053-E897AD6017C1}" srcOrd="1" destOrd="0" presId="urn:microsoft.com/office/officeart/2005/8/layout/list1"/>
    <dgm:cxn modelId="{385C7F1B-B675-49D8-B551-B8184C31EFE6}" srcId="{FD9A8819-1902-4E89-94D0-C33EBD16F6DF}" destId="{6D531031-F097-47E4-A6F6-28A5B5D325B2}" srcOrd="0" destOrd="0" parTransId="{CA263E1F-AFEC-48C2-A1A0-A09A8248A188}" sibTransId="{43408E21-DD55-4E12-A4A9-16B9C369002E}"/>
    <dgm:cxn modelId="{18CE79CA-3307-4507-993A-0120882C964B}" type="presParOf" srcId="{EFD8864A-2677-4217-A357-A9A179CB637D}" destId="{B1A2E3C5-784D-498E-AE93-6EE98A4F72DD}" srcOrd="0" destOrd="0" presId="urn:microsoft.com/office/officeart/2005/8/layout/list1"/>
    <dgm:cxn modelId="{43287CB9-6E18-4421-A7BF-89E0D6EDB179}" type="presParOf" srcId="{B1A2E3C5-784D-498E-AE93-6EE98A4F72DD}" destId="{19D64CF9-494B-4F72-9A91-2068DD4D496F}" srcOrd="0" destOrd="0" presId="urn:microsoft.com/office/officeart/2005/8/layout/list1"/>
    <dgm:cxn modelId="{3EEE4068-BBCD-4ED6-B892-25639F5E8893}" type="presParOf" srcId="{B1A2E3C5-784D-498E-AE93-6EE98A4F72DD}" destId="{D2DDC54B-133D-48C2-9053-E897AD6017C1}" srcOrd="1" destOrd="0" presId="urn:microsoft.com/office/officeart/2005/8/layout/list1"/>
    <dgm:cxn modelId="{26166459-52CB-4DBC-8924-8160044BBA6A}" type="presParOf" srcId="{EFD8864A-2677-4217-A357-A9A179CB637D}" destId="{5FC2AA99-82FE-41B2-89FA-6D52615B56CC}" srcOrd="1" destOrd="0" presId="urn:microsoft.com/office/officeart/2005/8/layout/list1"/>
    <dgm:cxn modelId="{CBE8F038-ED84-40A2-B6C7-FB132BA3FF92}" type="presParOf" srcId="{EFD8864A-2677-4217-A357-A9A179CB637D}" destId="{1040C67D-C1E4-4E89-A54A-9F6D9195A2B7}" srcOrd="2" destOrd="0" presId="urn:microsoft.com/office/officeart/2005/8/layout/list1"/>
    <dgm:cxn modelId="{EBBB9419-B8E0-49E7-B947-43601DF79FFC}" type="presParOf" srcId="{EFD8864A-2677-4217-A357-A9A179CB637D}" destId="{12C3D27D-E5ED-4061-A84A-116AA71B5E99}" srcOrd="3" destOrd="0" presId="urn:microsoft.com/office/officeart/2005/8/layout/list1"/>
    <dgm:cxn modelId="{98A11395-2909-4A14-A3A2-1532A9B4CC5C}" type="presParOf" srcId="{EFD8864A-2677-4217-A357-A9A179CB637D}" destId="{5E1D7493-D439-4B28-8428-B76033CBA496}" srcOrd="4" destOrd="0" presId="urn:microsoft.com/office/officeart/2005/8/layout/list1"/>
    <dgm:cxn modelId="{5064134D-B131-493E-896D-DA94FF4CFAA9}" type="presParOf" srcId="{5E1D7493-D439-4B28-8428-B76033CBA496}" destId="{B45055D8-8BC1-462D-A96A-D6A7D499FD81}" srcOrd="0" destOrd="0" presId="urn:microsoft.com/office/officeart/2005/8/layout/list1"/>
    <dgm:cxn modelId="{119F243D-51A6-47AC-A47F-D4B5A2AFFE94}" type="presParOf" srcId="{5E1D7493-D439-4B28-8428-B76033CBA496}" destId="{1F1146EC-3D8A-4DB5-BB03-614D94FFDC91}" srcOrd="1" destOrd="0" presId="urn:microsoft.com/office/officeart/2005/8/layout/list1"/>
    <dgm:cxn modelId="{B76179B6-8562-468B-A08E-7572F3619DBA}" type="presParOf" srcId="{EFD8864A-2677-4217-A357-A9A179CB637D}" destId="{51050828-8811-424B-AB3C-30747F8E22D0}" srcOrd="5" destOrd="0" presId="urn:microsoft.com/office/officeart/2005/8/layout/list1"/>
    <dgm:cxn modelId="{EAE86724-1D4B-4FBC-A7D2-433172FC254B}" type="presParOf" srcId="{EFD8864A-2677-4217-A357-A9A179CB637D}" destId="{96702713-C92E-4B6B-AF51-9ADD971E28E3}" srcOrd="6" destOrd="0" presId="urn:microsoft.com/office/officeart/2005/8/layout/list1"/>
    <dgm:cxn modelId="{44FA0DD1-8FFB-46C1-8B6B-B8D49F563A81}" type="presParOf" srcId="{EFD8864A-2677-4217-A357-A9A179CB637D}" destId="{0BE004FB-FEE8-41A4-A881-C9FF5C59A0E0}" srcOrd="7" destOrd="0" presId="urn:microsoft.com/office/officeart/2005/8/layout/list1"/>
    <dgm:cxn modelId="{9D6EA8C3-9C2B-4857-91D0-0341106E53E5}" type="presParOf" srcId="{EFD8864A-2677-4217-A357-A9A179CB637D}" destId="{5AE4932A-D347-4850-BF45-449853E5FD71}" srcOrd="8" destOrd="0" presId="urn:microsoft.com/office/officeart/2005/8/layout/list1"/>
    <dgm:cxn modelId="{E4312D8D-05D8-4ABF-A22F-DD9D704A3954}" type="presParOf" srcId="{5AE4932A-D347-4850-BF45-449853E5FD71}" destId="{315B049B-85B5-4B5A-A0DF-3B9D9CFEF1B3}" srcOrd="0" destOrd="0" presId="urn:microsoft.com/office/officeart/2005/8/layout/list1"/>
    <dgm:cxn modelId="{6F3DC7A4-3FD3-48C9-87EC-F532AF00FFF4}" type="presParOf" srcId="{5AE4932A-D347-4850-BF45-449853E5FD71}" destId="{8A527533-1F5E-4052-95B6-940783376F4A}" srcOrd="1" destOrd="0" presId="urn:microsoft.com/office/officeart/2005/8/layout/list1"/>
    <dgm:cxn modelId="{3A23E5E1-02FC-4C57-BA9C-5C86F6E7FAA9}" type="presParOf" srcId="{EFD8864A-2677-4217-A357-A9A179CB637D}" destId="{013713E7-6554-40C7-BFEF-E3EF3C09054F}" srcOrd="9" destOrd="0" presId="urn:microsoft.com/office/officeart/2005/8/layout/list1"/>
    <dgm:cxn modelId="{44A37B6C-4691-4079-8D26-764CB0292F31}" type="presParOf" srcId="{EFD8864A-2677-4217-A357-A9A179CB637D}" destId="{51729563-6C54-4DE9-A2EF-223BE4A31C26}" srcOrd="10" destOrd="0" presId="urn:microsoft.com/office/officeart/2005/8/layout/list1"/>
    <dgm:cxn modelId="{A37B3A09-2A3B-4921-B5B6-A5C6E3B2212D}" type="presParOf" srcId="{EFD8864A-2677-4217-A357-A9A179CB637D}" destId="{8CE626A0-C80E-4680-96E0-CB2DDC050E15}" srcOrd="11" destOrd="0" presId="urn:microsoft.com/office/officeart/2005/8/layout/list1"/>
    <dgm:cxn modelId="{4D4A1BA5-0E1D-4C33-BC8C-5E237607D5FB}" type="presParOf" srcId="{EFD8864A-2677-4217-A357-A9A179CB637D}" destId="{74D651CA-5C4B-4266-A0A8-5D54CA810FA1}" srcOrd="12" destOrd="0" presId="urn:microsoft.com/office/officeart/2005/8/layout/list1"/>
    <dgm:cxn modelId="{6E4CA390-AA3B-46EE-BAEF-B2902FAF05D9}" type="presParOf" srcId="{74D651CA-5C4B-4266-A0A8-5D54CA810FA1}" destId="{97A6B442-0AC8-4D4C-9E29-818D5BB218DA}" srcOrd="0" destOrd="0" presId="urn:microsoft.com/office/officeart/2005/8/layout/list1"/>
    <dgm:cxn modelId="{496CFF2C-DEBB-4351-BB54-FFA77C7AC0B5}" type="presParOf" srcId="{74D651CA-5C4B-4266-A0A8-5D54CA810FA1}" destId="{2D21B16B-C1D2-4E28-88D3-E47806752A62}" srcOrd="1" destOrd="0" presId="urn:microsoft.com/office/officeart/2005/8/layout/list1"/>
    <dgm:cxn modelId="{C5150AA3-76EA-4733-8BB7-E0B13669FA91}" type="presParOf" srcId="{EFD8864A-2677-4217-A357-A9A179CB637D}" destId="{B3739A35-E912-4388-A095-8EE484C687FE}" srcOrd="13" destOrd="0" presId="urn:microsoft.com/office/officeart/2005/8/layout/list1"/>
    <dgm:cxn modelId="{B1F7B7E4-F5AE-49CD-A76A-BD26DD494D7A}" type="presParOf" srcId="{EFD8864A-2677-4217-A357-A9A179CB637D}" destId="{8DDD6853-C5B9-4C14-B9A6-A2DCC1A243BA}" srcOrd="14" destOrd="0" presId="urn:microsoft.com/office/officeart/2005/8/layout/list1"/>
    <dgm:cxn modelId="{12DCE133-7D4E-4546-AA17-4BCE48024A1D}" type="presParOf" srcId="{EFD8864A-2677-4217-A357-A9A179CB637D}" destId="{DF936F5F-6FC5-4564-9AE8-8AC24D044E5B}" srcOrd="15" destOrd="0" presId="urn:microsoft.com/office/officeart/2005/8/layout/list1"/>
    <dgm:cxn modelId="{1D45DBB5-ACDD-4BC2-8335-760C23AC1D33}" type="presParOf" srcId="{EFD8864A-2677-4217-A357-A9A179CB637D}" destId="{9B5A5C62-B69F-48B9-92DF-29036B377D14}" srcOrd="16" destOrd="0" presId="urn:microsoft.com/office/officeart/2005/8/layout/list1"/>
    <dgm:cxn modelId="{F2D73B81-A4AE-42F4-89C4-7CA3ABC62D7A}" type="presParOf" srcId="{9B5A5C62-B69F-48B9-92DF-29036B377D14}" destId="{AC5E7E61-A65B-4213-81B7-7EE9DC06BE0F}" srcOrd="0" destOrd="0" presId="urn:microsoft.com/office/officeart/2005/8/layout/list1"/>
    <dgm:cxn modelId="{37E460E6-C764-4A9A-9AD6-C69D3DB6159E}" type="presParOf" srcId="{9B5A5C62-B69F-48B9-92DF-29036B377D14}" destId="{8071700D-1DE8-4667-8A9E-45548C2358CE}" srcOrd="1" destOrd="0" presId="urn:microsoft.com/office/officeart/2005/8/layout/list1"/>
    <dgm:cxn modelId="{B92362E1-BAA2-4639-A628-574F74A86D76}" type="presParOf" srcId="{EFD8864A-2677-4217-A357-A9A179CB637D}" destId="{5C6D5D56-3A07-4971-826D-20F238397440}" srcOrd="17" destOrd="0" presId="urn:microsoft.com/office/officeart/2005/8/layout/list1"/>
    <dgm:cxn modelId="{D7A1AE3F-52DD-4C61-8F57-AC9751EDF99C}" type="presParOf" srcId="{EFD8864A-2677-4217-A357-A9A179CB637D}" destId="{1F58C288-68B6-43DD-8203-BEA779C67FCA}" srcOrd="18" destOrd="0" presId="urn:microsoft.com/office/officeart/2005/8/layout/list1"/>
    <dgm:cxn modelId="{B7A69C07-FA72-40D4-9984-53C40B2DD191}" type="presParOf" srcId="{EFD8864A-2677-4217-A357-A9A179CB637D}" destId="{C7F1E4EE-C9F1-4F67-AB4A-A318157F7B8F}" srcOrd="19" destOrd="0" presId="urn:microsoft.com/office/officeart/2005/8/layout/list1"/>
    <dgm:cxn modelId="{E14F8192-9E3B-403A-B8A7-39BA72AF0599}" type="presParOf" srcId="{EFD8864A-2677-4217-A357-A9A179CB637D}" destId="{FC24F697-52C6-4B84-9B56-989AB5348FE1}" srcOrd="20" destOrd="0" presId="urn:microsoft.com/office/officeart/2005/8/layout/list1"/>
    <dgm:cxn modelId="{A3CA12C4-6A88-45EF-92AE-12985FDC41B7}" type="presParOf" srcId="{FC24F697-52C6-4B84-9B56-989AB5348FE1}" destId="{CC1207F1-3EA4-4DE0-B88A-4C9EFD2C1967}" srcOrd="0" destOrd="0" presId="urn:microsoft.com/office/officeart/2005/8/layout/list1"/>
    <dgm:cxn modelId="{CF619F8D-EC11-4ECF-819E-187893C6612F}" type="presParOf" srcId="{FC24F697-52C6-4B84-9B56-989AB5348FE1}" destId="{420A6E4C-C421-48E4-B1C5-651DE0A3029E}" srcOrd="1" destOrd="0" presId="urn:microsoft.com/office/officeart/2005/8/layout/list1"/>
    <dgm:cxn modelId="{7A591524-9B8E-48EF-8BAB-E915DDDC7945}" type="presParOf" srcId="{EFD8864A-2677-4217-A357-A9A179CB637D}" destId="{CEEBA188-B879-4A48-830E-08C60191BE94}" srcOrd="21" destOrd="0" presId="urn:microsoft.com/office/officeart/2005/8/layout/list1"/>
    <dgm:cxn modelId="{DB2A3651-7D94-4099-9BF5-4CCD44F61D25}" type="presParOf" srcId="{EFD8864A-2677-4217-A357-A9A179CB637D}" destId="{FCC1218A-5E37-4FB0-8A55-E6BEF36185BD}"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D9A8819-1902-4E89-94D0-C33EBD16F6DF}" type="doc">
      <dgm:prSet loTypeId="urn:microsoft.com/office/officeart/2005/8/layout/list1" loCatId="list" qsTypeId="urn:microsoft.com/office/officeart/2005/8/quickstyle/simple1" qsCatId="simple" csTypeId="urn:microsoft.com/office/officeart/2005/8/colors/accent1_2#1" csCatId="accent1" phldr="1"/>
      <dgm:spPr/>
      <dgm:t>
        <a:bodyPr/>
        <a:lstStyle/>
        <a:p>
          <a:endParaRPr lang="en-US"/>
        </a:p>
      </dgm:t>
    </dgm:pt>
    <dgm:pt modelId="{487AC8A6-E46A-4159-81F1-30A9BAD03AF8}">
      <dgm:prSet phldrT="[Text]" custT="1"/>
      <dgm:spPr>
        <a:solidFill>
          <a:schemeClr val="accent1"/>
        </a:solidFill>
      </dgm:spPr>
      <dgm:t>
        <a:bodyPr/>
        <a:lstStyle/>
        <a:p>
          <a:r>
            <a:rPr lang="en-US" sz="1800" i="1" dirty="0" smtClean="0"/>
            <a:t>Framing</a:t>
          </a:r>
          <a:r>
            <a:rPr lang="en-US" sz="1800" dirty="0" smtClean="0"/>
            <a:t> and </a:t>
          </a:r>
          <a:r>
            <a:rPr lang="en-US" sz="1800" i="1" dirty="0" smtClean="0"/>
            <a:t>Organizing</a:t>
          </a:r>
          <a:r>
            <a:rPr lang="en-US" sz="1800" dirty="0" smtClean="0"/>
            <a:t> - Examples</a:t>
          </a:r>
          <a:endParaRPr lang="en-US" sz="1800" dirty="0"/>
        </a:p>
      </dgm:t>
    </dgm:pt>
    <dgm:pt modelId="{285FEE0F-4B3A-4A3E-B1A4-BE9DE85667B2}" type="parTrans" cxnId="{8FE973C8-9CC0-4947-9B30-1E9D6EE036DF}">
      <dgm:prSet/>
      <dgm:spPr/>
      <dgm:t>
        <a:bodyPr/>
        <a:lstStyle/>
        <a:p>
          <a:endParaRPr lang="en-US" sz="1800"/>
        </a:p>
      </dgm:t>
    </dgm:pt>
    <dgm:pt modelId="{86996757-D19C-4F1F-86B5-35B4A9093391}" type="sibTrans" cxnId="{8FE973C8-9CC0-4947-9B30-1E9D6EE036DF}">
      <dgm:prSet/>
      <dgm:spPr/>
      <dgm:t>
        <a:bodyPr/>
        <a:lstStyle/>
        <a:p>
          <a:endParaRPr lang="en-US" sz="1800"/>
        </a:p>
      </dgm:t>
    </dgm:pt>
    <dgm:pt modelId="{DE85D14D-D7BD-42EC-84A3-2C763B4DCDE6}">
      <dgm:prSet phldrT="[Text]" custT="1"/>
      <dgm:spPr>
        <a:solidFill>
          <a:schemeClr val="accent1"/>
        </a:solidFill>
      </dgm:spPr>
      <dgm:t>
        <a:bodyPr/>
        <a:lstStyle/>
        <a:p>
          <a:r>
            <a:rPr lang="en-US" sz="1800" dirty="0" smtClean="0"/>
            <a:t>Workshop/Pittsburgh Symphony Orchestra Review</a:t>
          </a:r>
          <a:endParaRPr lang="en-US" sz="1800" dirty="0"/>
        </a:p>
      </dgm:t>
    </dgm:pt>
    <dgm:pt modelId="{860CC8EF-6C52-42FD-974C-411622CD840F}" type="parTrans" cxnId="{F6C11034-ED14-4D22-BCEC-BBC7780B5AE7}">
      <dgm:prSet/>
      <dgm:spPr/>
      <dgm:t>
        <a:bodyPr/>
        <a:lstStyle/>
        <a:p>
          <a:endParaRPr lang="en-US" sz="1800"/>
        </a:p>
      </dgm:t>
    </dgm:pt>
    <dgm:pt modelId="{D5F7FC3D-CDC2-49C9-9FCA-AEB96C0AFC1E}" type="sibTrans" cxnId="{F6C11034-ED14-4D22-BCEC-BBC7780B5AE7}">
      <dgm:prSet/>
      <dgm:spPr/>
      <dgm:t>
        <a:bodyPr/>
        <a:lstStyle/>
        <a:p>
          <a:endParaRPr lang="en-US" sz="1800"/>
        </a:p>
      </dgm:t>
    </dgm:pt>
    <dgm:pt modelId="{3D02879B-2BEE-4B77-B50E-6326F9F25C3B}">
      <dgm:prSet phldrT="[Text]" custT="1"/>
      <dgm:spPr>
        <a:solidFill>
          <a:schemeClr val="accent1"/>
        </a:solidFill>
      </dgm:spPr>
      <dgm:t>
        <a:bodyPr/>
        <a:lstStyle/>
        <a:p>
          <a:r>
            <a:rPr lang="en-US" sz="1800" i="1" dirty="0" smtClean="0"/>
            <a:t>Collecting</a:t>
          </a:r>
          <a:r>
            <a:rPr lang="en-US" sz="1800" dirty="0" smtClean="0"/>
            <a:t> - Theory</a:t>
          </a:r>
          <a:endParaRPr lang="en-US" sz="1800" dirty="0"/>
        </a:p>
      </dgm:t>
    </dgm:pt>
    <dgm:pt modelId="{01393B47-4F1B-40AC-AB2E-31FB3D23AD26}" type="parTrans" cxnId="{D6BDB949-5175-4BA7-8291-417A2B7B27BF}">
      <dgm:prSet/>
      <dgm:spPr/>
      <dgm:t>
        <a:bodyPr/>
        <a:lstStyle/>
        <a:p>
          <a:endParaRPr lang="en-US" sz="1800"/>
        </a:p>
      </dgm:t>
    </dgm:pt>
    <dgm:pt modelId="{513A5617-B85A-4876-AC4E-38A612E4D7B0}" type="sibTrans" cxnId="{D6BDB949-5175-4BA7-8291-417A2B7B27BF}">
      <dgm:prSet/>
      <dgm:spPr/>
      <dgm:t>
        <a:bodyPr/>
        <a:lstStyle/>
        <a:p>
          <a:endParaRPr lang="en-US" sz="1800"/>
        </a:p>
      </dgm:t>
    </dgm:pt>
    <dgm:pt modelId="{ACFD23DD-3AA4-4A4D-8825-93FFA42E5340}">
      <dgm:prSet phldrT="[Text]" custT="1"/>
      <dgm:spPr>
        <a:solidFill>
          <a:schemeClr val="accent1"/>
        </a:solidFill>
      </dgm:spPr>
      <dgm:t>
        <a:bodyPr/>
        <a:lstStyle/>
        <a:p>
          <a:r>
            <a:rPr lang="en-US" sz="1800" i="1" dirty="0" smtClean="0"/>
            <a:t>Framing</a:t>
          </a:r>
          <a:r>
            <a:rPr lang="en-US" sz="1800" dirty="0" smtClean="0"/>
            <a:t> and </a:t>
          </a:r>
          <a:r>
            <a:rPr lang="en-US" sz="1800" i="1" dirty="0" smtClean="0"/>
            <a:t>Organizing</a:t>
          </a:r>
          <a:r>
            <a:rPr lang="en-US" sz="1800" dirty="0" smtClean="0"/>
            <a:t> - Theory</a:t>
          </a:r>
          <a:endParaRPr lang="en-US" sz="1800" dirty="0"/>
        </a:p>
      </dgm:t>
    </dgm:pt>
    <dgm:pt modelId="{08AAB55D-AF22-4088-9525-4F1361B6BB1C}" type="parTrans" cxnId="{D6EFE758-64FE-4099-82BF-5FAFF7B85796}">
      <dgm:prSet/>
      <dgm:spPr/>
      <dgm:t>
        <a:bodyPr/>
        <a:lstStyle/>
        <a:p>
          <a:endParaRPr lang="en-US" sz="1800"/>
        </a:p>
      </dgm:t>
    </dgm:pt>
    <dgm:pt modelId="{11DF34C5-7418-4A91-B0A5-B7044DAD2BDD}" type="sibTrans" cxnId="{D6EFE758-64FE-4099-82BF-5FAFF7B85796}">
      <dgm:prSet/>
      <dgm:spPr/>
      <dgm:t>
        <a:bodyPr/>
        <a:lstStyle/>
        <a:p>
          <a:endParaRPr lang="en-US" sz="1800"/>
        </a:p>
      </dgm:t>
    </dgm:pt>
    <dgm:pt modelId="{6D531031-F097-47E4-A6F6-28A5B5D325B2}">
      <dgm:prSet phldrT="[Text]" custT="1"/>
      <dgm:spPr>
        <a:solidFill>
          <a:schemeClr val="accent1"/>
        </a:solidFill>
      </dgm:spPr>
      <dgm:t>
        <a:bodyPr/>
        <a:lstStyle/>
        <a:p>
          <a:r>
            <a:rPr lang="en-US" sz="1800" dirty="0" smtClean="0"/>
            <a:t>Course Overview</a:t>
          </a:r>
          <a:endParaRPr lang="en-US" sz="1800" dirty="0"/>
        </a:p>
      </dgm:t>
    </dgm:pt>
    <dgm:pt modelId="{CA263E1F-AFEC-48C2-A1A0-A09A8248A188}" type="parTrans" cxnId="{385C7F1B-B675-49D8-B551-B8184C31EFE6}">
      <dgm:prSet/>
      <dgm:spPr/>
      <dgm:t>
        <a:bodyPr/>
        <a:lstStyle/>
        <a:p>
          <a:endParaRPr lang="en-US"/>
        </a:p>
      </dgm:t>
    </dgm:pt>
    <dgm:pt modelId="{43408E21-DD55-4E12-A4A9-16B9C369002E}" type="sibTrans" cxnId="{385C7F1B-B675-49D8-B551-B8184C31EFE6}">
      <dgm:prSet/>
      <dgm:spPr/>
      <dgm:t>
        <a:bodyPr/>
        <a:lstStyle/>
        <a:p>
          <a:endParaRPr lang="en-US"/>
        </a:p>
      </dgm:t>
    </dgm:pt>
    <dgm:pt modelId="{867372E6-8D89-496A-8799-EB421ADC9A94}">
      <dgm:prSet phldrT="[Text]" custT="1"/>
      <dgm:spPr>
        <a:solidFill>
          <a:srgbClr val="C00000"/>
        </a:solidFill>
      </dgm:spPr>
      <dgm:t>
        <a:bodyPr/>
        <a:lstStyle/>
        <a:p>
          <a:r>
            <a:rPr lang="en-US" sz="1800" dirty="0" smtClean="0"/>
            <a:t>Homework Assignments</a:t>
          </a:r>
          <a:endParaRPr lang="en-US" sz="1800" dirty="0"/>
        </a:p>
      </dgm:t>
    </dgm:pt>
    <dgm:pt modelId="{7287EF0D-FE61-4BF1-85DC-F089A3C0EA7A}" type="parTrans" cxnId="{D53EA6ED-5264-4B25-B711-A5E52A452AD4}">
      <dgm:prSet/>
      <dgm:spPr/>
      <dgm:t>
        <a:bodyPr/>
        <a:lstStyle/>
        <a:p>
          <a:endParaRPr lang="en-US"/>
        </a:p>
      </dgm:t>
    </dgm:pt>
    <dgm:pt modelId="{0016B097-DDE4-4C0C-9BCE-D0E95080DA43}" type="sibTrans" cxnId="{D53EA6ED-5264-4B25-B711-A5E52A452AD4}">
      <dgm:prSet/>
      <dgm:spPr/>
      <dgm:t>
        <a:bodyPr/>
        <a:lstStyle/>
        <a:p>
          <a:endParaRPr lang="en-US"/>
        </a:p>
      </dgm:t>
    </dgm:pt>
    <dgm:pt modelId="{EFD8864A-2677-4217-A357-A9A179CB637D}" type="pres">
      <dgm:prSet presAssocID="{FD9A8819-1902-4E89-94D0-C33EBD16F6DF}" presName="linear" presStyleCnt="0">
        <dgm:presLayoutVars>
          <dgm:dir/>
          <dgm:animLvl val="lvl"/>
          <dgm:resizeHandles val="exact"/>
        </dgm:presLayoutVars>
      </dgm:prSet>
      <dgm:spPr/>
      <dgm:t>
        <a:bodyPr/>
        <a:lstStyle/>
        <a:p>
          <a:endParaRPr lang="en-US"/>
        </a:p>
      </dgm:t>
    </dgm:pt>
    <dgm:pt modelId="{B1A2E3C5-784D-498E-AE93-6EE98A4F72DD}" type="pres">
      <dgm:prSet presAssocID="{6D531031-F097-47E4-A6F6-28A5B5D325B2}" presName="parentLin" presStyleCnt="0"/>
      <dgm:spPr/>
    </dgm:pt>
    <dgm:pt modelId="{19D64CF9-494B-4F72-9A91-2068DD4D496F}" type="pres">
      <dgm:prSet presAssocID="{6D531031-F097-47E4-A6F6-28A5B5D325B2}" presName="parentLeftMargin" presStyleLbl="node1" presStyleIdx="0" presStyleCnt="6"/>
      <dgm:spPr/>
      <dgm:t>
        <a:bodyPr/>
        <a:lstStyle/>
        <a:p>
          <a:endParaRPr lang="en-US"/>
        </a:p>
      </dgm:t>
    </dgm:pt>
    <dgm:pt modelId="{D2DDC54B-133D-48C2-9053-E897AD6017C1}" type="pres">
      <dgm:prSet presAssocID="{6D531031-F097-47E4-A6F6-28A5B5D325B2}" presName="parentText" presStyleLbl="node1" presStyleIdx="0" presStyleCnt="6">
        <dgm:presLayoutVars>
          <dgm:chMax val="0"/>
          <dgm:bulletEnabled val="1"/>
        </dgm:presLayoutVars>
      </dgm:prSet>
      <dgm:spPr/>
      <dgm:t>
        <a:bodyPr/>
        <a:lstStyle/>
        <a:p>
          <a:endParaRPr lang="en-US"/>
        </a:p>
      </dgm:t>
    </dgm:pt>
    <dgm:pt modelId="{5FC2AA99-82FE-41B2-89FA-6D52615B56CC}" type="pres">
      <dgm:prSet presAssocID="{6D531031-F097-47E4-A6F6-28A5B5D325B2}" presName="negativeSpace" presStyleCnt="0"/>
      <dgm:spPr/>
    </dgm:pt>
    <dgm:pt modelId="{1040C67D-C1E4-4E89-A54A-9F6D9195A2B7}" type="pres">
      <dgm:prSet presAssocID="{6D531031-F097-47E4-A6F6-28A5B5D325B2}" presName="childText" presStyleLbl="conFgAcc1" presStyleIdx="0" presStyleCnt="6">
        <dgm:presLayoutVars>
          <dgm:bulletEnabled val="1"/>
        </dgm:presLayoutVars>
      </dgm:prSet>
      <dgm:spPr/>
    </dgm:pt>
    <dgm:pt modelId="{12C3D27D-E5ED-4061-A84A-116AA71B5E99}" type="pres">
      <dgm:prSet presAssocID="{43408E21-DD55-4E12-A4A9-16B9C369002E}" presName="spaceBetweenRectangles" presStyleCnt="0"/>
      <dgm:spPr/>
    </dgm:pt>
    <dgm:pt modelId="{5E1D7493-D439-4B28-8428-B76033CBA496}" type="pres">
      <dgm:prSet presAssocID="{DE85D14D-D7BD-42EC-84A3-2C763B4DCDE6}" presName="parentLin" presStyleCnt="0"/>
      <dgm:spPr/>
    </dgm:pt>
    <dgm:pt modelId="{B45055D8-8BC1-462D-A96A-D6A7D499FD81}" type="pres">
      <dgm:prSet presAssocID="{DE85D14D-D7BD-42EC-84A3-2C763B4DCDE6}" presName="parentLeftMargin" presStyleLbl="node1" presStyleIdx="0" presStyleCnt="6"/>
      <dgm:spPr/>
      <dgm:t>
        <a:bodyPr/>
        <a:lstStyle/>
        <a:p>
          <a:endParaRPr lang="en-US"/>
        </a:p>
      </dgm:t>
    </dgm:pt>
    <dgm:pt modelId="{1F1146EC-3D8A-4DB5-BB03-614D94FFDC91}" type="pres">
      <dgm:prSet presAssocID="{DE85D14D-D7BD-42EC-84A3-2C763B4DCDE6}" presName="parentText" presStyleLbl="node1" presStyleIdx="1" presStyleCnt="6">
        <dgm:presLayoutVars>
          <dgm:chMax val="0"/>
          <dgm:bulletEnabled val="1"/>
        </dgm:presLayoutVars>
      </dgm:prSet>
      <dgm:spPr/>
      <dgm:t>
        <a:bodyPr/>
        <a:lstStyle/>
        <a:p>
          <a:endParaRPr lang="en-US"/>
        </a:p>
      </dgm:t>
    </dgm:pt>
    <dgm:pt modelId="{51050828-8811-424B-AB3C-30747F8E22D0}" type="pres">
      <dgm:prSet presAssocID="{DE85D14D-D7BD-42EC-84A3-2C763B4DCDE6}" presName="negativeSpace" presStyleCnt="0"/>
      <dgm:spPr/>
    </dgm:pt>
    <dgm:pt modelId="{96702713-C92E-4B6B-AF51-9ADD971E28E3}" type="pres">
      <dgm:prSet presAssocID="{DE85D14D-D7BD-42EC-84A3-2C763B4DCDE6}" presName="childText" presStyleLbl="conFgAcc1" presStyleIdx="1" presStyleCnt="6">
        <dgm:presLayoutVars>
          <dgm:bulletEnabled val="1"/>
        </dgm:presLayoutVars>
      </dgm:prSet>
      <dgm:spPr/>
    </dgm:pt>
    <dgm:pt modelId="{0BE004FB-FEE8-41A4-A881-C9FF5C59A0E0}" type="pres">
      <dgm:prSet presAssocID="{D5F7FC3D-CDC2-49C9-9FCA-AEB96C0AFC1E}" presName="spaceBetweenRectangles" presStyleCnt="0"/>
      <dgm:spPr/>
    </dgm:pt>
    <dgm:pt modelId="{5AE4932A-D347-4850-BF45-449853E5FD71}" type="pres">
      <dgm:prSet presAssocID="{ACFD23DD-3AA4-4A4D-8825-93FFA42E5340}" presName="parentLin" presStyleCnt="0"/>
      <dgm:spPr/>
    </dgm:pt>
    <dgm:pt modelId="{315B049B-85B5-4B5A-A0DF-3B9D9CFEF1B3}" type="pres">
      <dgm:prSet presAssocID="{ACFD23DD-3AA4-4A4D-8825-93FFA42E5340}" presName="parentLeftMargin" presStyleLbl="node1" presStyleIdx="1" presStyleCnt="6"/>
      <dgm:spPr/>
      <dgm:t>
        <a:bodyPr/>
        <a:lstStyle/>
        <a:p>
          <a:endParaRPr lang="en-US"/>
        </a:p>
      </dgm:t>
    </dgm:pt>
    <dgm:pt modelId="{8A527533-1F5E-4052-95B6-940783376F4A}" type="pres">
      <dgm:prSet presAssocID="{ACFD23DD-3AA4-4A4D-8825-93FFA42E5340}" presName="parentText" presStyleLbl="node1" presStyleIdx="2" presStyleCnt="6">
        <dgm:presLayoutVars>
          <dgm:chMax val="0"/>
          <dgm:bulletEnabled val="1"/>
        </dgm:presLayoutVars>
      </dgm:prSet>
      <dgm:spPr/>
      <dgm:t>
        <a:bodyPr/>
        <a:lstStyle/>
        <a:p>
          <a:endParaRPr lang="en-US"/>
        </a:p>
      </dgm:t>
    </dgm:pt>
    <dgm:pt modelId="{013713E7-6554-40C7-BFEF-E3EF3C09054F}" type="pres">
      <dgm:prSet presAssocID="{ACFD23DD-3AA4-4A4D-8825-93FFA42E5340}" presName="negativeSpace" presStyleCnt="0"/>
      <dgm:spPr/>
    </dgm:pt>
    <dgm:pt modelId="{51729563-6C54-4DE9-A2EF-223BE4A31C26}" type="pres">
      <dgm:prSet presAssocID="{ACFD23DD-3AA4-4A4D-8825-93FFA42E5340}" presName="childText" presStyleLbl="conFgAcc1" presStyleIdx="2" presStyleCnt="6">
        <dgm:presLayoutVars>
          <dgm:bulletEnabled val="1"/>
        </dgm:presLayoutVars>
      </dgm:prSet>
      <dgm:spPr/>
    </dgm:pt>
    <dgm:pt modelId="{8CE626A0-C80E-4680-96E0-CB2DDC050E15}" type="pres">
      <dgm:prSet presAssocID="{11DF34C5-7418-4A91-B0A5-B7044DAD2BDD}" presName="spaceBetweenRectangles" presStyleCnt="0"/>
      <dgm:spPr/>
    </dgm:pt>
    <dgm:pt modelId="{74D651CA-5C4B-4266-A0A8-5D54CA810FA1}" type="pres">
      <dgm:prSet presAssocID="{487AC8A6-E46A-4159-81F1-30A9BAD03AF8}" presName="parentLin" presStyleCnt="0"/>
      <dgm:spPr/>
    </dgm:pt>
    <dgm:pt modelId="{97A6B442-0AC8-4D4C-9E29-818D5BB218DA}" type="pres">
      <dgm:prSet presAssocID="{487AC8A6-E46A-4159-81F1-30A9BAD03AF8}" presName="parentLeftMargin" presStyleLbl="node1" presStyleIdx="2" presStyleCnt="6"/>
      <dgm:spPr/>
      <dgm:t>
        <a:bodyPr/>
        <a:lstStyle/>
        <a:p>
          <a:endParaRPr lang="en-US"/>
        </a:p>
      </dgm:t>
    </dgm:pt>
    <dgm:pt modelId="{2D21B16B-C1D2-4E28-88D3-E47806752A62}" type="pres">
      <dgm:prSet presAssocID="{487AC8A6-E46A-4159-81F1-30A9BAD03AF8}" presName="parentText" presStyleLbl="node1" presStyleIdx="3" presStyleCnt="6">
        <dgm:presLayoutVars>
          <dgm:chMax val="0"/>
          <dgm:bulletEnabled val="1"/>
        </dgm:presLayoutVars>
      </dgm:prSet>
      <dgm:spPr/>
      <dgm:t>
        <a:bodyPr/>
        <a:lstStyle/>
        <a:p>
          <a:endParaRPr lang="en-US"/>
        </a:p>
      </dgm:t>
    </dgm:pt>
    <dgm:pt modelId="{B3739A35-E912-4388-A095-8EE484C687FE}" type="pres">
      <dgm:prSet presAssocID="{487AC8A6-E46A-4159-81F1-30A9BAD03AF8}" presName="negativeSpace" presStyleCnt="0"/>
      <dgm:spPr/>
    </dgm:pt>
    <dgm:pt modelId="{8DDD6853-C5B9-4C14-B9A6-A2DCC1A243BA}" type="pres">
      <dgm:prSet presAssocID="{487AC8A6-E46A-4159-81F1-30A9BAD03AF8}" presName="childText" presStyleLbl="conFgAcc1" presStyleIdx="3" presStyleCnt="6">
        <dgm:presLayoutVars>
          <dgm:bulletEnabled val="1"/>
        </dgm:presLayoutVars>
      </dgm:prSet>
      <dgm:spPr/>
    </dgm:pt>
    <dgm:pt modelId="{DF936F5F-6FC5-4564-9AE8-8AC24D044E5B}" type="pres">
      <dgm:prSet presAssocID="{86996757-D19C-4F1F-86B5-35B4A9093391}" presName="spaceBetweenRectangles" presStyleCnt="0"/>
      <dgm:spPr/>
    </dgm:pt>
    <dgm:pt modelId="{9B5A5C62-B69F-48B9-92DF-29036B377D14}" type="pres">
      <dgm:prSet presAssocID="{3D02879B-2BEE-4B77-B50E-6326F9F25C3B}" presName="parentLin" presStyleCnt="0"/>
      <dgm:spPr/>
    </dgm:pt>
    <dgm:pt modelId="{AC5E7E61-A65B-4213-81B7-7EE9DC06BE0F}" type="pres">
      <dgm:prSet presAssocID="{3D02879B-2BEE-4B77-B50E-6326F9F25C3B}" presName="parentLeftMargin" presStyleLbl="node1" presStyleIdx="3" presStyleCnt="6"/>
      <dgm:spPr/>
      <dgm:t>
        <a:bodyPr/>
        <a:lstStyle/>
        <a:p>
          <a:endParaRPr lang="en-US"/>
        </a:p>
      </dgm:t>
    </dgm:pt>
    <dgm:pt modelId="{8071700D-1DE8-4667-8A9E-45548C2358CE}" type="pres">
      <dgm:prSet presAssocID="{3D02879B-2BEE-4B77-B50E-6326F9F25C3B}" presName="parentText" presStyleLbl="node1" presStyleIdx="4" presStyleCnt="6">
        <dgm:presLayoutVars>
          <dgm:chMax val="0"/>
          <dgm:bulletEnabled val="1"/>
        </dgm:presLayoutVars>
      </dgm:prSet>
      <dgm:spPr/>
      <dgm:t>
        <a:bodyPr/>
        <a:lstStyle/>
        <a:p>
          <a:endParaRPr lang="en-US"/>
        </a:p>
      </dgm:t>
    </dgm:pt>
    <dgm:pt modelId="{5C6D5D56-3A07-4971-826D-20F238397440}" type="pres">
      <dgm:prSet presAssocID="{3D02879B-2BEE-4B77-B50E-6326F9F25C3B}" presName="negativeSpace" presStyleCnt="0"/>
      <dgm:spPr/>
    </dgm:pt>
    <dgm:pt modelId="{1F58C288-68B6-43DD-8203-BEA779C67FCA}" type="pres">
      <dgm:prSet presAssocID="{3D02879B-2BEE-4B77-B50E-6326F9F25C3B}" presName="childText" presStyleLbl="conFgAcc1" presStyleIdx="4" presStyleCnt="6">
        <dgm:presLayoutVars>
          <dgm:bulletEnabled val="1"/>
        </dgm:presLayoutVars>
      </dgm:prSet>
      <dgm:spPr/>
    </dgm:pt>
    <dgm:pt modelId="{C7F1E4EE-C9F1-4F67-AB4A-A318157F7B8F}" type="pres">
      <dgm:prSet presAssocID="{513A5617-B85A-4876-AC4E-38A612E4D7B0}" presName="spaceBetweenRectangles" presStyleCnt="0"/>
      <dgm:spPr/>
    </dgm:pt>
    <dgm:pt modelId="{FC24F697-52C6-4B84-9B56-989AB5348FE1}" type="pres">
      <dgm:prSet presAssocID="{867372E6-8D89-496A-8799-EB421ADC9A94}" presName="parentLin" presStyleCnt="0"/>
      <dgm:spPr/>
    </dgm:pt>
    <dgm:pt modelId="{CC1207F1-3EA4-4DE0-B88A-4C9EFD2C1967}" type="pres">
      <dgm:prSet presAssocID="{867372E6-8D89-496A-8799-EB421ADC9A94}" presName="parentLeftMargin" presStyleLbl="node1" presStyleIdx="4" presStyleCnt="6"/>
      <dgm:spPr/>
      <dgm:t>
        <a:bodyPr/>
        <a:lstStyle/>
        <a:p>
          <a:endParaRPr lang="en-US"/>
        </a:p>
      </dgm:t>
    </dgm:pt>
    <dgm:pt modelId="{420A6E4C-C421-48E4-B1C5-651DE0A3029E}" type="pres">
      <dgm:prSet presAssocID="{867372E6-8D89-496A-8799-EB421ADC9A94}" presName="parentText" presStyleLbl="node1" presStyleIdx="5" presStyleCnt="6">
        <dgm:presLayoutVars>
          <dgm:chMax val="0"/>
          <dgm:bulletEnabled val="1"/>
        </dgm:presLayoutVars>
      </dgm:prSet>
      <dgm:spPr/>
      <dgm:t>
        <a:bodyPr/>
        <a:lstStyle/>
        <a:p>
          <a:endParaRPr lang="en-US"/>
        </a:p>
      </dgm:t>
    </dgm:pt>
    <dgm:pt modelId="{CEEBA188-B879-4A48-830E-08C60191BE94}" type="pres">
      <dgm:prSet presAssocID="{867372E6-8D89-496A-8799-EB421ADC9A94}" presName="negativeSpace" presStyleCnt="0"/>
      <dgm:spPr/>
    </dgm:pt>
    <dgm:pt modelId="{FCC1218A-5E37-4FB0-8A55-E6BEF36185BD}" type="pres">
      <dgm:prSet presAssocID="{867372E6-8D89-496A-8799-EB421ADC9A94}" presName="childText" presStyleLbl="conFgAcc1" presStyleIdx="5" presStyleCnt="6">
        <dgm:presLayoutVars>
          <dgm:bulletEnabled val="1"/>
        </dgm:presLayoutVars>
      </dgm:prSet>
      <dgm:spPr/>
    </dgm:pt>
  </dgm:ptLst>
  <dgm:cxnLst>
    <dgm:cxn modelId="{D6EFE758-64FE-4099-82BF-5FAFF7B85796}" srcId="{FD9A8819-1902-4E89-94D0-C33EBD16F6DF}" destId="{ACFD23DD-3AA4-4A4D-8825-93FFA42E5340}" srcOrd="2" destOrd="0" parTransId="{08AAB55D-AF22-4088-9525-4F1361B6BB1C}" sibTransId="{11DF34C5-7418-4A91-B0A5-B7044DAD2BDD}"/>
    <dgm:cxn modelId="{8FE973C8-9CC0-4947-9B30-1E9D6EE036DF}" srcId="{FD9A8819-1902-4E89-94D0-C33EBD16F6DF}" destId="{487AC8A6-E46A-4159-81F1-30A9BAD03AF8}" srcOrd="3" destOrd="0" parTransId="{285FEE0F-4B3A-4A3E-B1A4-BE9DE85667B2}" sibTransId="{86996757-D19C-4F1F-86B5-35B4A9093391}"/>
    <dgm:cxn modelId="{C751A6BA-C2D3-4F57-BCF2-894FF19417F7}" type="presOf" srcId="{DE85D14D-D7BD-42EC-84A3-2C763B4DCDE6}" destId="{B45055D8-8BC1-462D-A96A-D6A7D499FD81}" srcOrd="0" destOrd="0" presId="urn:microsoft.com/office/officeart/2005/8/layout/list1"/>
    <dgm:cxn modelId="{58E8B4AF-672D-42A8-9601-FFE0499D9FA1}" type="presOf" srcId="{867372E6-8D89-496A-8799-EB421ADC9A94}" destId="{420A6E4C-C421-48E4-B1C5-651DE0A3029E}" srcOrd="1" destOrd="0" presId="urn:microsoft.com/office/officeart/2005/8/layout/list1"/>
    <dgm:cxn modelId="{334EBF29-090E-454B-B480-810079A61AF7}" type="presOf" srcId="{DE85D14D-D7BD-42EC-84A3-2C763B4DCDE6}" destId="{1F1146EC-3D8A-4DB5-BB03-614D94FFDC91}" srcOrd="1" destOrd="0" presId="urn:microsoft.com/office/officeart/2005/8/layout/list1"/>
    <dgm:cxn modelId="{7AC994FC-333E-47FD-A8A8-F8B9040067AE}" type="presOf" srcId="{3D02879B-2BEE-4B77-B50E-6326F9F25C3B}" destId="{8071700D-1DE8-4667-8A9E-45548C2358CE}" srcOrd="1" destOrd="0" presId="urn:microsoft.com/office/officeart/2005/8/layout/list1"/>
    <dgm:cxn modelId="{D53EA6ED-5264-4B25-B711-A5E52A452AD4}" srcId="{FD9A8819-1902-4E89-94D0-C33EBD16F6DF}" destId="{867372E6-8D89-496A-8799-EB421ADC9A94}" srcOrd="5" destOrd="0" parTransId="{7287EF0D-FE61-4BF1-85DC-F089A3C0EA7A}" sibTransId="{0016B097-DDE4-4C0C-9BCE-D0E95080DA43}"/>
    <dgm:cxn modelId="{EE13272F-A252-4A03-A79E-FC7B5E9A24F0}" type="presOf" srcId="{ACFD23DD-3AA4-4A4D-8825-93FFA42E5340}" destId="{8A527533-1F5E-4052-95B6-940783376F4A}" srcOrd="1" destOrd="0" presId="urn:microsoft.com/office/officeart/2005/8/layout/list1"/>
    <dgm:cxn modelId="{A031AC71-8324-447D-BD40-FA6D41D12232}" type="presOf" srcId="{487AC8A6-E46A-4159-81F1-30A9BAD03AF8}" destId="{2D21B16B-C1D2-4E28-88D3-E47806752A62}" srcOrd="1" destOrd="0" presId="urn:microsoft.com/office/officeart/2005/8/layout/list1"/>
    <dgm:cxn modelId="{F6C11034-ED14-4D22-BCEC-BBC7780B5AE7}" srcId="{FD9A8819-1902-4E89-94D0-C33EBD16F6DF}" destId="{DE85D14D-D7BD-42EC-84A3-2C763B4DCDE6}" srcOrd="1" destOrd="0" parTransId="{860CC8EF-6C52-42FD-974C-411622CD840F}" sibTransId="{D5F7FC3D-CDC2-49C9-9FCA-AEB96C0AFC1E}"/>
    <dgm:cxn modelId="{6D1D77A7-4FB7-4C84-A2B3-55E0A2555590}" type="presOf" srcId="{487AC8A6-E46A-4159-81F1-30A9BAD03AF8}" destId="{97A6B442-0AC8-4D4C-9E29-818D5BB218DA}" srcOrd="0" destOrd="0" presId="urn:microsoft.com/office/officeart/2005/8/layout/list1"/>
    <dgm:cxn modelId="{79A4162D-1352-4678-8B72-9905A1E33223}" type="presOf" srcId="{6D531031-F097-47E4-A6F6-28A5B5D325B2}" destId="{D2DDC54B-133D-48C2-9053-E897AD6017C1}" srcOrd="1" destOrd="0" presId="urn:microsoft.com/office/officeart/2005/8/layout/list1"/>
    <dgm:cxn modelId="{064678E6-7708-4A2A-98CE-212E5FC1FCFE}" type="presOf" srcId="{FD9A8819-1902-4E89-94D0-C33EBD16F6DF}" destId="{EFD8864A-2677-4217-A357-A9A179CB637D}" srcOrd="0" destOrd="0" presId="urn:microsoft.com/office/officeart/2005/8/layout/list1"/>
    <dgm:cxn modelId="{3EFEE2FD-1A20-41E1-95AD-1C2AE6038F63}" type="presOf" srcId="{3D02879B-2BEE-4B77-B50E-6326F9F25C3B}" destId="{AC5E7E61-A65B-4213-81B7-7EE9DC06BE0F}" srcOrd="0" destOrd="0" presId="urn:microsoft.com/office/officeart/2005/8/layout/list1"/>
    <dgm:cxn modelId="{0B4C8FD7-D3C8-45FE-B9D8-EB29EAA6448E}" type="presOf" srcId="{ACFD23DD-3AA4-4A4D-8825-93FFA42E5340}" destId="{315B049B-85B5-4B5A-A0DF-3B9D9CFEF1B3}" srcOrd="0" destOrd="0" presId="urn:microsoft.com/office/officeart/2005/8/layout/list1"/>
    <dgm:cxn modelId="{D6BDB949-5175-4BA7-8291-417A2B7B27BF}" srcId="{FD9A8819-1902-4E89-94D0-C33EBD16F6DF}" destId="{3D02879B-2BEE-4B77-B50E-6326F9F25C3B}" srcOrd="4" destOrd="0" parTransId="{01393B47-4F1B-40AC-AB2E-31FB3D23AD26}" sibTransId="{513A5617-B85A-4876-AC4E-38A612E4D7B0}"/>
    <dgm:cxn modelId="{3DCA23EE-36F0-4154-AC8C-DFAAF5F10751}" type="presOf" srcId="{867372E6-8D89-496A-8799-EB421ADC9A94}" destId="{CC1207F1-3EA4-4DE0-B88A-4C9EFD2C1967}" srcOrd="0" destOrd="0" presId="urn:microsoft.com/office/officeart/2005/8/layout/list1"/>
    <dgm:cxn modelId="{385C7F1B-B675-49D8-B551-B8184C31EFE6}" srcId="{FD9A8819-1902-4E89-94D0-C33EBD16F6DF}" destId="{6D531031-F097-47E4-A6F6-28A5B5D325B2}" srcOrd="0" destOrd="0" parTransId="{CA263E1F-AFEC-48C2-A1A0-A09A8248A188}" sibTransId="{43408E21-DD55-4E12-A4A9-16B9C369002E}"/>
    <dgm:cxn modelId="{94D8657F-2342-4638-903A-3D1D8C9CEAFC}" type="presOf" srcId="{6D531031-F097-47E4-A6F6-28A5B5D325B2}" destId="{19D64CF9-494B-4F72-9A91-2068DD4D496F}" srcOrd="0" destOrd="0" presId="urn:microsoft.com/office/officeart/2005/8/layout/list1"/>
    <dgm:cxn modelId="{BA5728ED-F7B6-42DD-9A4C-016C5E412BA1}" type="presParOf" srcId="{EFD8864A-2677-4217-A357-A9A179CB637D}" destId="{B1A2E3C5-784D-498E-AE93-6EE98A4F72DD}" srcOrd="0" destOrd="0" presId="urn:microsoft.com/office/officeart/2005/8/layout/list1"/>
    <dgm:cxn modelId="{48C7276D-8ADF-4BF5-9367-827527F64D5F}" type="presParOf" srcId="{B1A2E3C5-784D-498E-AE93-6EE98A4F72DD}" destId="{19D64CF9-494B-4F72-9A91-2068DD4D496F}" srcOrd="0" destOrd="0" presId="urn:microsoft.com/office/officeart/2005/8/layout/list1"/>
    <dgm:cxn modelId="{A9C78972-B505-4D8C-B71C-8EF1ED9FC722}" type="presParOf" srcId="{B1A2E3C5-784D-498E-AE93-6EE98A4F72DD}" destId="{D2DDC54B-133D-48C2-9053-E897AD6017C1}" srcOrd="1" destOrd="0" presId="urn:microsoft.com/office/officeart/2005/8/layout/list1"/>
    <dgm:cxn modelId="{3306E6D4-80DD-49D9-ACF1-F587FFE5B5C1}" type="presParOf" srcId="{EFD8864A-2677-4217-A357-A9A179CB637D}" destId="{5FC2AA99-82FE-41B2-89FA-6D52615B56CC}" srcOrd="1" destOrd="0" presId="urn:microsoft.com/office/officeart/2005/8/layout/list1"/>
    <dgm:cxn modelId="{7BB4771E-E9E4-4D89-9277-06F11E737F91}" type="presParOf" srcId="{EFD8864A-2677-4217-A357-A9A179CB637D}" destId="{1040C67D-C1E4-4E89-A54A-9F6D9195A2B7}" srcOrd="2" destOrd="0" presId="urn:microsoft.com/office/officeart/2005/8/layout/list1"/>
    <dgm:cxn modelId="{FAA17454-5BED-4D0B-BD99-F6F0791A4ECE}" type="presParOf" srcId="{EFD8864A-2677-4217-A357-A9A179CB637D}" destId="{12C3D27D-E5ED-4061-A84A-116AA71B5E99}" srcOrd="3" destOrd="0" presId="urn:microsoft.com/office/officeart/2005/8/layout/list1"/>
    <dgm:cxn modelId="{2AC61AE2-EF5E-46F1-B7BE-CCEC03CB774A}" type="presParOf" srcId="{EFD8864A-2677-4217-A357-A9A179CB637D}" destId="{5E1D7493-D439-4B28-8428-B76033CBA496}" srcOrd="4" destOrd="0" presId="urn:microsoft.com/office/officeart/2005/8/layout/list1"/>
    <dgm:cxn modelId="{84F87798-80F8-40C1-89B8-8D7F71492867}" type="presParOf" srcId="{5E1D7493-D439-4B28-8428-B76033CBA496}" destId="{B45055D8-8BC1-462D-A96A-D6A7D499FD81}" srcOrd="0" destOrd="0" presId="urn:microsoft.com/office/officeart/2005/8/layout/list1"/>
    <dgm:cxn modelId="{EB55C3E6-F99A-4ECC-98B0-D9D76F89F3AA}" type="presParOf" srcId="{5E1D7493-D439-4B28-8428-B76033CBA496}" destId="{1F1146EC-3D8A-4DB5-BB03-614D94FFDC91}" srcOrd="1" destOrd="0" presId="urn:microsoft.com/office/officeart/2005/8/layout/list1"/>
    <dgm:cxn modelId="{57442E95-1367-4AD0-B24A-37D8B9921124}" type="presParOf" srcId="{EFD8864A-2677-4217-A357-A9A179CB637D}" destId="{51050828-8811-424B-AB3C-30747F8E22D0}" srcOrd="5" destOrd="0" presId="urn:microsoft.com/office/officeart/2005/8/layout/list1"/>
    <dgm:cxn modelId="{203407B3-405F-4F90-9B38-7FA53557E650}" type="presParOf" srcId="{EFD8864A-2677-4217-A357-A9A179CB637D}" destId="{96702713-C92E-4B6B-AF51-9ADD971E28E3}" srcOrd="6" destOrd="0" presId="urn:microsoft.com/office/officeart/2005/8/layout/list1"/>
    <dgm:cxn modelId="{9F93F221-DEC5-4C74-B3BF-9BB0FDA549C1}" type="presParOf" srcId="{EFD8864A-2677-4217-A357-A9A179CB637D}" destId="{0BE004FB-FEE8-41A4-A881-C9FF5C59A0E0}" srcOrd="7" destOrd="0" presId="urn:microsoft.com/office/officeart/2005/8/layout/list1"/>
    <dgm:cxn modelId="{079AF9FB-7578-4EE2-9BE4-4D839EDF2C7D}" type="presParOf" srcId="{EFD8864A-2677-4217-A357-A9A179CB637D}" destId="{5AE4932A-D347-4850-BF45-449853E5FD71}" srcOrd="8" destOrd="0" presId="urn:microsoft.com/office/officeart/2005/8/layout/list1"/>
    <dgm:cxn modelId="{8F8212F3-6198-4CCC-A80A-CEB92C411B27}" type="presParOf" srcId="{5AE4932A-D347-4850-BF45-449853E5FD71}" destId="{315B049B-85B5-4B5A-A0DF-3B9D9CFEF1B3}" srcOrd="0" destOrd="0" presId="urn:microsoft.com/office/officeart/2005/8/layout/list1"/>
    <dgm:cxn modelId="{A3DF4B34-A5B3-4ADF-BD91-69F9A3AF7510}" type="presParOf" srcId="{5AE4932A-D347-4850-BF45-449853E5FD71}" destId="{8A527533-1F5E-4052-95B6-940783376F4A}" srcOrd="1" destOrd="0" presId="urn:microsoft.com/office/officeart/2005/8/layout/list1"/>
    <dgm:cxn modelId="{0E97235C-FBBA-4CC8-B92A-E42DDC605146}" type="presParOf" srcId="{EFD8864A-2677-4217-A357-A9A179CB637D}" destId="{013713E7-6554-40C7-BFEF-E3EF3C09054F}" srcOrd="9" destOrd="0" presId="urn:microsoft.com/office/officeart/2005/8/layout/list1"/>
    <dgm:cxn modelId="{78FD7C93-8084-425D-94D2-61136571B4D1}" type="presParOf" srcId="{EFD8864A-2677-4217-A357-A9A179CB637D}" destId="{51729563-6C54-4DE9-A2EF-223BE4A31C26}" srcOrd="10" destOrd="0" presId="urn:microsoft.com/office/officeart/2005/8/layout/list1"/>
    <dgm:cxn modelId="{FE1B6072-0C51-4F6B-9621-5073002F9B11}" type="presParOf" srcId="{EFD8864A-2677-4217-A357-A9A179CB637D}" destId="{8CE626A0-C80E-4680-96E0-CB2DDC050E15}" srcOrd="11" destOrd="0" presId="urn:microsoft.com/office/officeart/2005/8/layout/list1"/>
    <dgm:cxn modelId="{E97491EC-8C56-4131-A836-44D1C4441992}" type="presParOf" srcId="{EFD8864A-2677-4217-A357-A9A179CB637D}" destId="{74D651CA-5C4B-4266-A0A8-5D54CA810FA1}" srcOrd="12" destOrd="0" presId="urn:microsoft.com/office/officeart/2005/8/layout/list1"/>
    <dgm:cxn modelId="{D7FE4663-57F8-4ADC-BCE3-3E08DD69F304}" type="presParOf" srcId="{74D651CA-5C4B-4266-A0A8-5D54CA810FA1}" destId="{97A6B442-0AC8-4D4C-9E29-818D5BB218DA}" srcOrd="0" destOrd="0" presId="urn:microsoft.com/office/officeart/2005/8/layout/list1"/>
    <dgm:cxn modelId="{404A0AD2-D6D9-42A1-BF5D-88B49B4354B9}" type="presParOf" srcId="{74D651CA-5C4B-4266-A0A8-5D54CA810FA1}" destId="{2D21B16B-C1D2-4E28-88D3-E47806752A62}" srcOrd="1" destOrd="0" presId="urn:microsoft.com/office/officeart/2005/8/layout/list1"/>
    <dgm:cxn modelId="{C4DD9FCF-9260-40ED-AF7E-BA064F9B4942}" type="presParOf" srcId="{EFD8864A-2677-4217-A357-A9A179CB637D}" destId="{B3739A35-E912-4388-A095-8EE484C687FE}" srcOrd="13" destOrd="0" presId="urn:microsoft.com/office/officeart/2005/8/layout/list1"/>
    <dgm:cxn modelId="{687F8E0D-B3EF-46BF-B299-D9F1BF376B97}" type="presParOf" srcId="{EFD8864A-2677-4217-A357-A9A179CB637D}" destId="{8DDD6853-C5B9-4C14-B9A6-A2DCC1A243BA}" srcOrd="14" destOrd="0" presId="urn:microsoft.com/office/officeart/2005/8/layout/list1"/>
    <dgm:cxn modelId="{D5E038B1-41A0-4347-860E-56277E12B487}" type="presParOf" srcId="{EFD8864A-2677-4217-A357-A9A179CB637D}" destId="{DF936F5F-6FC5-4564-9AE8-8AC24D044E5B}" srcOrd="15" destOrd="0" presId="urn:microsoft.com/office/officeart/2005/8/layout/list1"/>
    <dgm:cxn modelId="{7419B9FA-63AA-4427-A637-A92EEEDBD452}" type="presParOf" srcId="{EFD8864A-2677-4217-A357-A9A179CB637D}" destId="{9B5A5C62-B69F-48B9-92DF-29036B377D14}" srcOrd="16" destOrd="0" presId="urn:microsoft.com/office/officeart/2005/8/layout/list1"/>
    <dgm:cxn modelId="{2BF34B68-E14C-4876-88A7-77BC8457CEF0}" type="presParOf" srcId="{9B5A5C62-B69F-48B9-92DF-29036B377D14}" destId="{AC5E7E61-A65B-4213-81B7-7EE9DC06BE0F}" srcOrd="0" destOrd="0" presId="urn:microsoft.com/office/officeart/2005/8/layout/list1"/>
    <dgm:cxn modelId="{0B99673A-5C50-4DDB-8151-67B16A570C35}" type="presParOf" srcId="{9B5A5C62-B69F-48B9-92DF-29036B377D14}" destId="{8071700D-1DE8-4667-8A9E-45548C2358CE}" srcOrd="1" destOrd="0" presId="urn:microsoft.com/office/officeart/2005/8/layout/list1"/>
    <dgm:cxn modelId="{848A2D0E-E62D-4971-873D-98B522B5A73C}" type="presParOf" srcId="{EFD8864A-2677-4217-A357-A9A179CB637D}" destId="{5C6D5D56-3A07-4971-826D-20F238397440}" srcOrd="17" destOrd="0" presId="urn:microsoft.com/office/officeart/2005/8/layout/list1"/>
    <dgm:cxn modelId="{78DA9AA1-4840-489B-BB7E-2534175A724C}" type="presParOf" srcId="{EFD8864A-2677-4217-A357-A9A179CB637D}" destId="{1F58C288-68B6-43DD-8203-BEA779C67FCA}" srcOrd="18" destOrd="0" presId="urn:microsoft.com/office/officeart/2005/8/layout/list1"/>
    <dgm:cxn modelId="{9644BD17-5E3E-42D3-9E16-03CE783D3694}" type="presParOf" srcId="{EFD8864A-2677-4217-A357-A9A179CB637D}" destId="{C7F1E4EE-C9F1-4F67-AB4A-A318157F7B8F}" srcOrd="19" destOrd="0" presId="urn:microsoft.com/office/officeart/2005/8/layout/list1"/>
    <dgm:cxn modelId="{478AED5B-9A57-4BCB-A02B-2E39364CCA87}" type="presParOf" srcId="{EFD8864A-2677-4217-A357-A9A179CB637D}" destId="{FC24F697-52C6-4B84-9B56-989AB5348FE1}" srcOrd="20" destOrd="0" presId="urn:microsoft.com/office/officeart/2005/8/layout/list1"/>
    <dgm:cxn modelId="{FF754187-0746-4AA6-BDF8-C9067DDCF539}" type="presParOf" srcId="{FC24F697-52C6-4B84-9B56-989AB5348FE1}" destId="{CC1207F1-3EA4-4DE0-B88A-4C9EFD2C1967}" srcOrd="0" destOrd="0" presId="urn:microsoft.com/office/officeart/2005/8/layout/list1"/>
    <dgm:cxn modelId="{B656C8C9-48E6-46E2-8A8F-068CEA581B02}" type="presParOf" srcId="{FC24F697-52C6-4B84-9B56-989AB5348FE1}" destId="{420A6E4C-C421-48E4-B1C5-651DE0A3029E}" srcOrd="1" destOrd="0" presId="urn:microsoft.com/office/officeart/2005/8/layout/list1"/>
    <dgm:cxn modelId="{4864E4E1-25A8-4596-9246-AC38C51E9DD0}" type="presParOf" srcId="{EFD8864A-2677-4217-A357-A9A179CB637D}" destId="{CEEBA188-B879-4A48-830E-08C60191BE94}" srcOrd="21" destOrd="0" presId="urn:microsoft.com/office/officeart/2005/8/layout/list1"/>
    <dgm:cxn modelId="{CB666F94-66D1-4BF4-BAEC-75048897B5EB}" type="presParOf" srcId="{EFD8864A-2677-4217-A357-A9A179CB637D}" destId="{FCC1218A-5E37-4FB0-8A55-E6BEF36185BD}"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DE876CC-4A1F-417F-97CD-095ACECB2DDD}" type="doc">
      <dgm:prSet loTypeId="urn:microsoft.com/office/officeart/2005/8/layout/default#4" loCatId="list" qsTypeId="urn:microsoft.com/office/officeart/2005/8/quickstyle/simple1" qsCatId="simple" csTypeId="urn:microsoft.com/office/officeart/2005/8/colors/colorful1#8" csCatId="colorful" phldr="1"/>
      <dgm:spPr/>
      <dgm:t>
        <a:bodyPr/>
        <a:lstStyle/>
        <a:p>
          <a:endParaRPr lang="en-US"/>
        </a:p>
      </dgm:t>
    </dgm:pt>
    <dgm:pt modelId="{7AE2532C-246B-4F02-AE66-B9E29724C3B3}">
      <dgm:prSet phldrT="[Text]" custT="1"/>
      <dgm:spPr>
        <a:xfrm>
          <a:off x="496641" y="1277"/>
          <a:ext cx="2030722" cy="1218433"/>
        </a:xfr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US" sz="1600" dirty="0" smtClean="0">
              <a:solidFill>
                <a:sysClr val="window" lastClr="FFFFFF"/>
              </a:solidFill>
              <a:latin typeface="Calibri"/>
              <a:ea typeface="+mn-ea"/>
              <a:cs typeface="+mn-cs"/>
            </a:rPr>
            <a:t>Social / Demographic</a:t>
          </a:r>
          <a:endParaRPr lang="en-US" sz="1100" dirty="0">
            <a:solidFill>
              <a:sysClr val="window" lastClr="FFFFFF"/>
            </a:solidFill>
            <a:latin typeface="Calibri"/>
            <a:ea typeface="+mn-ea"/>
            <a:cs typeface="+mn-cs"/>
          </a:endParaRPr>
        </a:p>
      </dgm:t>
    </dgm:pt>
    <dgm:pt modelId="{3ED985BC-BB14-4FDE-AE20-A601239AA066}" type="parTrans" cxnId="{275FE55B-E8B4-4C1C-A6D4-3BD74C4D6C58}">
      <dgm:prSet/>
      <dgm:spPr/>
      <dgm:t>
        <a:bodyPr/>
        <a:lstStyle/>
        <a:p>
          <a:endParaRPr lang="en-US" sz="2800"/>
        </a:p>
      </dgm:t>
    </dgm:pt>
    <dgm:pt modelId="{823A0EF0-FF1E-4C50-B357-21B4A2F1EDB3}" type="sibTrans" cxnId="{275FE55B-E8B4-4C1C-A6D4-3BD74C4D6C58}">
      <dgm:prSet/>
      <dgm:spPr/>
      <dgm:t>
        <a:bodyPr/>
        <a:lstStyle/>
        <a:p>
          <a:endParaRPr lang="en-US" sz="2800"/>
        </a:p>
      </dgm:t>
    </dgm:pt>
    <dgm:pt modelId="{159E5900-1B56-499D-8B4F-CCD1764E71F6}">
      <dgm:prSet phldrT="[Text]" custT="1"/>
      <dgm:spPr>
        <a:xfrm>
          <a:off x="2730436" y="1422783"/>
          <a:ext cx="2030722" cy="1218433"/>
        </a:xfr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US" sz="1400" dirty="0" smtClean="0">
              <a:solidFill>
                <a:sysClr val="window" lastClr="FFFFFF"/>
              </a:solidFill>
              <a:latin typeface="Calibri"/>
              <a:ea typeface="+mn-ea"/>
              <a:cs typeface="+mn-cs"/>
            </a:rPr>
            <a:t>Environmental / Geographic</a:t>
          </a:r>
          <a:endParaRPr lang="en-US" sz="1400" dirty="0">
            <a:solidFill>
              <a:sysClr val="window" lastClr="FFFFFF"/>
            </a:solidFill>
            <a:latin typeface="Calibri"/>
            <a:ea typeface="+mn-ea"/>
            <a:cs typeface="+mn-cs"/>
          </a:endParaRPr>
        </a:p>
      </dgm:t>
    </dgm:pt>
    <dgm:pt modelId="{ADB4A7A6-D702-4A8F-850E-5EE9405F1B54}" type="parTrans" cxnId="{70362A86-6CDE-4373-8F88-C3E4297B7414}">
      <dgm:prSet/>
      <dgm:spPr/>
      <dgm:t>
        <a:bodyPr/>
        <a:lstStyle/>
        <a:p>
          <a:endParaRPr lang="en-US" sz="2800"/>
        </a:p>
      </dgm:t>
    </dgm:pt>
    <dgm:pt modelId="{59CB08AE-9589-4C88-96ED-71998AF115D4}" type="sibTrans" cxnId="{70362A86-6CDE-4373-8F88-C3E4297B7414}">
      <dgm:prSet/>
      <dgm:spPr/>
      <dgm:t>
        <a:bodyPr/>
        <a:lstStyle/>
        <a:p>
          <a:endParaRPr lang="en-US" sz="2800"/>
        </a:p>
      </dgm:t>
    </dgm:pt>
    <dgm:pt modelId="{B4E688F8-6B57-494F-927C-612F908091A9}">
      <dgm:prSet phldrT="[Text]" custT="1"/>
      <dgm:spPr>
        <a:xfrm>
          <a:off x="2730436" y="1277"/>
          <a:ext cx="2030722" cy="1218433"/>
        </a:xfr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US" sz="1600" dirty="0" smtClean="0">
              <a:solidFill>
                <a:sysClr val="window" lastClr="FFFFFF"/>
              </a:solidFill>
              <a:latin typeface="Calibri"/>
              <a:ea typeface="+mn-ea"/>
              <a:cs typeface="+mn-cs"/>
            </a:rPr>
            <a:t>Technological</a:t>
          </a:r>
          <a:endParaRPr lang="en-US" sz="1600" dirty="0">
            <a:solidFill>
              <a:sysClr val="window" lastClr="FFFFFF"/>
            </a:solidFill>
            <a:latin typeface="Calibri"/>
            <a:ea typeface="+mn-ea"/>
            <a:cs typeface="+mn-cs"/>
          </a:endParaRPr>
        </a:p>
      </dgm:t>
    </dgm:pt>
    <dgm:pt modelId="{4A46B34E-2492-4672-B759-4413FEB47F11}" type="parTrans" cxnId="{EEEC645E-0580-496D-BE9F-EEB8C5FF11A6}">
      <dgm:prSet/>
      <dgm:spPr/>
      <dgm:t>
        <a:bodyPr/>
        <a:lstStyle/>
        <a:p>
          <a:endParaRPr lang="en-US"/>
        </a:p>
      </dgm:t>
    </dgm:pt>
    <dgm:pt modelId="{25042CD2-482A-47BA-9FB9-F6640D0F5F8A}" type="sibTrans" cxnId="{EEEC645E-0580-496D-BE9F-EEB8C5FF11A6}">
      <dgm:prSet/>
      <dgm:spPr/>
      <dgm:t>
        <a:bodyPr/>
        <a:lstStyle/>
        <a:p>
          <a:endParaRPr lang="en-US"/>
        </a:p>
      </dgm:t>
    </dgm:pt>
    <dgm:pt modelId="{7FF6BB3C-A8E8-4B91-9AC9-145FF687E5FD}">
      <dgm:prSet phldrT="[Text]" custT="1"/>
      <dgm:spPr>
        <a:xfrm>
          <a:off x="496641" y="1422783"/>
          <a:ext cx="2030722" cy="1218433"/>
        </a:xfr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US" sz="1600" dirty="0" smtClean="0">
              <a:solidFill>
                <a:sysClr val="window" lastClr="FFFFFF"/>
              </a:solidFill>
              <a:latin typeface="Calibri"/>
              <a:ea typeface="+mn-ea"/>
              <a:cs typeface="+mn-cs"/>
            </a:rPr>
            <a:t>Economic</a:t>
          </a:r>
          <a:endParaRPr lang="en-US" sz="1600" dirty="0">
            <a:solidFill>
              <a:sysClr val="window" lastClr="FFFFFF"/>
            </a:solidFill>
            <a:latin typeface="Calibri"/>
            <a:ea typeface="+mn-ea"/>
            <a:cs typeface="+mn-cs"/>
          </a:endParaRPr>
        </a:p>
      </dgm:t>
    </dgm:pt>
    <dgm:pt modelId="{87311AAC-6D49-4DA4-8B45-6B84AE597956}" type="parTrans" cxnId="{9E78D3F3-C35B-4895-B295-8C4A9698C9A8}">
      <dgm:prSet/>
      <dgm:spPr/>
      <dgm:t>
        <a:bodyPr/>
        <a:lstStyle/>
        <a:p>
          <a:endParaRPr lang="en-US"/>
        </a:p>
      </dgm:t>
    </dgm:pt>
    <dgm:pt modelId="{0D16BD2C-7951-4E6E-AECA-769AAED95A94}" type="sibTrans" cxnId="{9E78D3F3-C35B-4895-B295-8C4A9698C9A8}">
      <dgm:prSet/>
      <dgm:spPr/>
      <dgm:t>
        <a:bodyPr/>
        <a:lstStyle/>
        <a:p>
          <a:endParaRPr lang="en-US"/>
        </a:p>
      </dgm:t>
    </dgm:pt>
    <dgm:pt modelId="{E872B691-C852-48C9-8681-9E77DF1D6526}">
      <dgm:prSet phldrT="[Text]" custT="1"/>
      <dgm:spPr>
        <a:xfrm>
          <a:off x="1613538" y="2844289"/>
          <a:ext cx="2030722" cy="1218433"/>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US" sz="1400" dirty="0" smtClean="0">
              <a:solidFill>
                <a:sysClr val="window" lastClr="FFFFFF"/>
              </a:solidFill>
              <a:latin typeface="Calibri"/>
              <a:ea typeface="+mn-ea"/>
              <a:cs typeface="+mn-cs"/>
            </a:rPr>
            <a:t>Political / Legal / Governmental</a:t>
          </a:r>
          <a:endParaRPr lang="en-US" sz="1400" dirty="0">
            <a:solidFill>
              <a:sysClr val="window" lastClr="FFFFFF"/>
            </a:solidFill>
            <a:latin typeface="Calibri"/>
            <a:ea typeface="+mn-ea"/>
            <a:cs typeface="+mn-cs"/>
          </a:endParaRPr>
        </a:p>
      </dgm:t>
    </dgm:pt>
    <dgm:pt modelId="{404C2BE6-B33F-4916-BE96-77B5D1E1619A}" type="parTrans" cxnId="{C64F26B2-3077-4FAD-B3CE-E0A1E4E75606}">
      <dgm:prSet/>
      <dgm:spPr/>
      <dgm:t>
        <a:bodyPr/>
        <a:lstStyle/>
        <a:p>
          <a:endParaRPr lang="en-US"/>
        </a:p>
      </dgm:t>
    </dgm:pt>
    <dgm:pt modelId="{2D031616-8867-42C1-A441-4815D6C1C859}" type="sibTrans" cxnId="{C64F26B2-3077-4FAD-B3CE-E0A1E4E75606}">
      <dgm:prSet/>
      <dgm:spPr/>
      <dgm:t>
        <a:bodyPr/>
        <a:lstStyle/>
        <a:p>
          <a:endParaRPr lang="en-US"/>
        </a:p>
      </dgm:t>
    </dgm:pt>
    <dgm:pt modelId="{07D90057-CB09-4169-8F12-D18E1456397F}">
      <dgm:prSet phldrT="[Text]" custT="1"/>
      <dgm:spPr>
        <a:xfrm>
          <a:off x="496641" y="1277"/>
          <a:ext cx="2030722" cy="1218433"/>
        </a:xfr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en-US" sz="1100" dirty="0" smtClean="0">
              <a:solidFill>
                <a:sysClr val="window" lastClr="FFFFFF"/>
              </a:solidFill>
              <a:latin typeface="Calibri"/>
              <a:ea typeface="+mn-ea"/>
              <a:cs typeface="+mn-cs"/>
            </a:rPr>
            <a:t>Women in the workforce</a:t>
          </a:r>
          <a:endParaRPr lang="en-US" sz="1100" dirty="0">
            <a:solidFill>
              <a:sysClr val="window" lastClr="FFFFFF"/>
            </a:solidFill>
            <a:latin typeface="Calibri"/>
            <a:ea typeface="+mn-ea"/>
            <a:cs typeface="+mn-cs"/>
          </a:endParaRPr>
        </a:p>
      </dgm:t>
    </dgm:pt>
    <dgm:pt modelId="{4E2605E1-0D32-40B3-B789-3F383127A158}" type="parTrans" cxnId="{C11A3076-D1D5-4024-9BF2-C02DD0ACEFEA}">
      <dgm:prSet/>
      <dgm:spPr/>
      <dgm:t>
        <a:bodyPr/>
        <a:lstStyle/>
        <a:p>
          <a:endParaRPr lang="en-US"/>
        </a:p>
      </dgm:t>
    </dgm:pt>
    <dgm:pt modelId="{4EF53D42-BD2A-40BA-904E-6387D7A213F9}" type="sibTrans" cxnId="{C11A3076-D1D5-4024-9BF2-C02DD0ACEFEA}">
      <dgm:prSet/>
      <dgm:spPr/>
      <dgm:t>
        <a:bodyPr/>
        <a:lstStyle/>
        <a:p>
          <a:endParaRPr lang="en-US"/>
        </a:p>
      </dgm:t>
    </dgm:pt>
    <dgm:pt modelId="{CB48DFB9-98A9-47BD-BBCF-EA5F5B4B996A}">
      <dgm:prSet phldrT="[Text]" custT="1"/>
      <dgm:spPr>
        <a:xfrm>
          <a:off x="496641" y="1277"/>
          <a:ext cx="2030722" cy="1218433"/>
        </a:xfr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en-US" sz="1100" dirty="0" smtClean="0">
              <a:solidFill>
                <a:sysClr val="window" lastClr="FFFFFF"/>
              </a:solidFill>
              <a:latin typeface="Calibri"/>
              <a:ea typeface="+mn-ea"/>
              <a:cs typeface="+mn-cs"/>
            </a:rPr>
            <a:t>Awareness of health</a:t>
          </a:r>
          <a:endParaRPr lang="en-US" sz="1100" dirty="0">
            <a:solidFill>
              <a:sysClr val="window" lastClr="FFFFFF"/>
            </a:solidFill>
            <a:latin typeface="Calibri"/>
            <a:ea typeface="+mn-ea"/>
            <a:cs typeface="+mn-cs"/>
          </a:endParaRPr>
        </a:p>
      </dgm:t>
    </dgm:pt>
    <dgm:pt modelId="{AC9F325D-8C83-4565-94E7-7516D1B22378}" type="parTrans" cxnId="{C3E9FB75-8D33-4AC8-A5C1-7AFE538A9AA1}">
      <dgm:prSet/>
      <dgm:spPr/>
      <dgm:t>
        <a:bodyPr/>
        <a:lstStyle/>
        <a:p>
          <a:endParaRPr lang="en-US"/>
        </a:p>
      </dgm:t>
    </dgm:pt>
    <dgm:pt modelId="{DF423D38-D89C-42FD-99CD-9F563E41A761}" type="sibTrans" cxnId="{C3E9FB75-8D33-4AC8-A5C1-7AFE538A9AA1}">
      <dgm:prSet/>
      <dgm:spPr/>
      <dgm:t>
        <a:bodyPr/>
        <a:lstStyle/>
        <a:p>
          <a:endParaRPr lang="en-US"/>
        </a:p>
      </dgm:t>
    </dgm:pt>
    <dgm:pt modelId="{F8AB63DD-CE54-4E2A-AF4F-B48C1D670B70}">
      <dgm:prSet phldrT="[Text]" custT="1"/>
      <dgm:spPr>
        <a:xfrm>
          <a:off x="496641" y="1277"/>
          <a:ext cx="2030722" cy="1218433"/>
        </a:xfr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en-US" sz="1100" dirty="0" smtClean="0">
              <a:solidFill>
                <a:sysClr val="window" lastClr="FFFFFF"/>
              </a:solidFill>
              <a:latin typeface="Calibri"/>
              <a:ea typeface="+mn-ea"/>
              <a:cs typeface="+mn-cs"/>
            </a:rPr>
            <a:t>Aging of the population</a:t>
          </a:r>
          <a:endParaRPr lang="en-US" sz="1100" dirty="0">
            <a:solidFill>
              <a:sysClr val="window" lastClr="FFFFFF"/>
            </a:solidFill>
            <a:latin typeface="Calibri"/>
            <a:ea typeface="+mn-ea"/>
            <a:cs typeface="+mn-cs"/>
          </a:endParaRPr>
        </a:p>
      </dgm:t>
    </dgm:pt>
    <dgm:pt modelId="{0A706650-E5EA-4A2A-B84E-09A7720D9678}" type="parTrans" cxnId="{1A62B680-82EC-4A35-836A-D66D8C49CC58}">
      <dgm:prSet/>
      <dgm:spPr/>
      <dgm:t>
        <a:bodyPr/>
        <a:lstStyle/>
        <a:p>
          <a:endParaRPr lang="en-US"/>
        </a:p>
      </dgm:t>
    </dgm:pt>
    <dgm:pt modelId="{639F9489-3F04-4ECF-937E-C467854878C5}" type="sibTrans" cxnId="{1A62B680-82EC-4A35-836A-D66D8C49CC58}">
      <dgm:prSet/>
      <dgm:spPr/>
      <dgm:t>
        <a:bodyPr/>
        <a:lstStyle/>
        <a:p>
          <a:endParaRPr lang="en-US"/>
        </a:p>
      </dgm:t>
    </dgm:pt>
    <dgm:pt modelId="{462C5AA0-BD57-4BDA-8299-26DBB8A5C5B7}">
      <dgm:prSet phldrT="[Text]" custT="1"/>
      <dgm:spPr>
        <a:xfrm>
          <a:off x="496641" y="1277"/>
          <a:ext cx="2030722" cy="1218433"/>
        </a:xfr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en-US" sz="1100" dirty="0" smtClean="0">
              <a:solidFill>
                <a:sysClr val="window" lastClr="FFFFFF"/>
              </a:solidFill>
              <a:latin typeface="Calibri"/>
              <a:ea typeface="+mn-ea"/>
              <a:cs typeface="+mn-cs"/>
            </a:rPr>
            <a:t>Changing ethnic composition</a:t>
          </a:r>
          <a:endParaRPr lang="en-US" sz="1100" dirty="0">
            <a:solidFill>
              <a:sysClr val="window" lastClr="FFFFFF"/>
            </a:solidFill>
            <a:latin typeface="Calibri"/>
            <a:ea typeface="+mn-ea"/>
            <a:cs typeface="+mn-cs"/>
          </a:endParaRPr>
        </a:p>
      </dgm:t>
    </dgm:pt>
    <dgm:pt modelId="{ADEAE420-2273-4CCA-A960-CBDC243720DE}" type="parTrans" cxnId="{E02DC5F4-DB05-4A23-9326-011D606A2338}">
      <dgm:prSet/>
      <dgm:spPr/>
      <dgm:t>
        <a:bodyPr/>
        <a:lstStyle/>
        <a:p>
          <a:endParaRPr lang="en-US"/>
        </a:p>
      </dgm:t>
    </dgm:pt>
    <dgm:pt modelId="{41FDE8ED-26AA-4A95-9120-8A53AE747BB2}" type="sibTrans" cxnId="{E02DC5F4-DB05-4A23-9326-011D606A2338}">
      <dgm:prSet/>
      <dgm:spPr/>
      <dgm:t>
        <a:bodyPr/>
        <a:lstStyle/>
        <a:p>
          <a:endParaRPr lang="en-US"/>
        </a:p>
      </dgm:t>
    </dgm:pt>
    <dgm:pt modelId="{5C1D9EF7-6440-454E-894D-21941E2CAA69}">
      <dgm:prSet phldrT="[Text]" custT="1"/>
      <dgm:spPr>
        <a:xfrm>
          <a:off x="2730436" y="1277"/>
          <a:ext cx="2030722" cy="1218433"/>
        </a:xfr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en-US" sz="1100" dirty="0" smtClean="0">
              <a:solidFill>
                <a:sysClr val="window" lastClr="FFFFFF"/>
              </a:solidFill>
              <a:latin typeface="Calibri"/>
              <a:ea typeface="+mn-ea"/>
              <a:cs typeface="+mn-cs"/>
            </a:rPr>
            <a:t>Telecommunications</a:t>
          </a:r>
          <a:endParaRPr lang="en-US" sz="1100" dirty="0">
            <a:solidFill>
              <a:sysClr val="window" lastClr="FFFFFF"/>
            </a:solidFill>
            <a:latin typeface="Calibri"/>
            <a:ea typeface="+mn-ea"/>
            <a:cs typeface="+mn-cs"/>
          </a:endParaRPr>
        </a:p>
      </dgm:t>
    </dgm:pt>
    <dgm:pt modelId="{D6B2186B-D704-474D-88F4-698AC1901A53}" type="parTrans" cxnId="{9FB686F5-A20C-45FF-99B6-C36CD9B3E991}">
      <dgm:prSet/>
      <dgm:spPr/>
      <dgm:t>
        <a:bodyPr/>
        <a:lstStyle/>
        <a:p>
          <a:endParaRPr lang="en-US"/>
        </a:p>
      </dgm:t>
    </dgm:pt>
    <dgm:pt modelId="{3E4720BB-EE56-45D7-96A9-2EA3BF3949A8}" type="sibTrans" cxnId="{9FB686F5-A20C-45FF-99B6-C36CD9B3E991}">
      <dgm:prSet/>
      <dgm:spPr/>
      <dgm:t>
        <a:bodyPr/>
        <a:lstStyle/>
        <a:p>
          <a:endParaRPr lang="en-US"/>
        </a:p>
      </dgm:t>
    </dgm:pt>
    <dgm:pt modelId="{FEDE1C6E-AC32-4ABC-95B9-4207E5C5C72F}">
      <dgm:prSet phldrT="[Text]" custT="1"/>
      <dgm:spPr>
        <a:xfrm>
          <a:off x="2730436" y="1277"/>
          <a:ext cx="2030722" cy="1218433"/>
        </a:xfr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en-US" sz="1100" dirty="0" smtClean="0">
              <a:solidFill>
                <a:sysClr val="window" lastClr="FFFFFF"/>
              </a:solidFill>
              <a:latin typeface="Calibri"/>
              <a:ea typeface="+mn-ea"/>
              <a:cs typeface="+mn-cs"/>
            </a:rPr>
            <a:t>Database technology</a:t>
          </a:r>
          <a:endParaRPr lang="en-US" sz="1100" dirty="0">
            <a:solidFill>
              <a:sysClr val="window" lastClr="FFFFFF"/>
            </a:solidFill>
            <a:latin typeface="Calibri"/>
            <a:ea typeface="+mn-ea"/>
            <a:cs typeface="+mn-cs"/>
          </a:endParaRPr>
        </a:p>
      </dgm:t>
    </dgm:pt>
    <dgm:pt modelId="{0FAF4234-0F80-46ED-A808-8D155B767501}" type="parTrans" cxnId="{B87AA50A-0398-46D6-8DF7-7F22109E0E83}">
      <dgm:prSet/>
      <dgm:spPr/>
      <dgm:t>
        <a:bodyPr/>
        <a:lstStyle/>
        <a:p>
          <a:endParaRPr lang="en-US"/>
        </a:p>
      </dgm:t>
    </dgm:pt>
    <dgm:pt modelId="{73C164BA-54F9-491E-8707-60191057F879}" type="sibTrans" cxnId="{B87AA50A-0398-46D6-8DF7-7F22109E0E83}">
      <dgm:prSet/>
      <dgm:spPr/>
      <dgm:t>
        <a:bodyPr/>
        <a:lstStyle/>
        <a:p>
          <a:endParaRPr lang="en-US"/>
        </a:p>
      </dgm:t>
    </dgm:pt>
    <dgm:pt modelId="{28ED0FAE-3DFA-43F0-A9AA-ABAD46E411C9}">
      <dgm:prSet phldrT="[Text]" custT="1"/>
      <dgm:spPr>
        <a:xfrm>
          <a:off x="2730436" y="1277"/>
          <a:ext cx="2030722" cy="1218433"/>
        </a:xfr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en-US" sz="1100" dirty="0" smtClean="0">
              <a:solidFill>
                <a:sysClr val="window" lastClr="FFFFFF"/>
              </a:solidFill>
              <a:latin typeface="Calibri"/>
              <a:ea typeface="+mn-ea"/>
              <a:cs typeface="+mn-cs"/>
            </a:rPr>
            <a:t>Cloud computing</a:t>
          </a:r>
          <a:endParaRPr lang="en-US" sz="1100" dirty="0">
            <a:solidFill>
              <a:sysClr val="window" lastClr="FFFFFF"/>
            </a:solidFill>
            <a:latin typeface="Calibri"/>
            <a:ea typeface="+mn-ea"/>
            <a:cs typeface="+mn-cs"/>
          </a:endParaRPr>
        </a:p>
      </dgm:t>
    </dgm:pt>
    <dgm:pt modelId="{733EC99B-3176-4464-8E15-B14934BBB9BB}" type="parTrans" cxnId="{E64C981A-48B3-48DE-AC01-658EFAC3FB81}">
      <dgm:prSet/>
      <dgm:spPr/>
      <dgm:t>
        <a:bodyPr/>
        <a:lstStyle/>
        <a:p>
          <a:endParaRPr lang="en-US"/>
        </a:p>
      </dgm:t>
    </dgm:pt>
    <dgm:pt modelId="{2C882934-8F38-4C5F-B009-33ADAE225E6C}" type="sibTrans" cxnId="{E64C981A-48B3-48DE-AC01-658EFAC3FB81}">
      <dgm:prSet/>
      <dgm:spPr/>
      <dgm:t>
        <a:bodyPr/>
        <a:lstStyle/>
        <a:p>
          <a:endParaRPr lang="en-US"/>
        </a:p>
      </dgm:t>
    </dgm:pt>
    <dgm:pt modelId="{6227A0AE-AA5E-4989-AF76-93E79E067F12}">
      <dgm:prSet phldrT="[Text]" custT="1"/>
      <dgm:spPr>
        <a:xfrm>
          <a:off x="2730436" y="1277"/>
          <a:ext cx="2030722" cy="1218433"/>
        </a:xfr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en-US" sz="1100" dirty="0" smtClean="0">
              <a:solidFill>
                <a:sysClr val="window" lastClr="FFFFFF"/>
              </a:solidFill>
              <a:latin typeface="Calibri"/>
              <a:ea typeface="+mn-ea"/>
              <a:cs typeface="+mn-cs"/>
            </a:rPr>
            <a:t>Computerized design</a:t>
          </a:r>
          <a:endParaRPr lang="en-US" sz="1100" dirty="0">
            <a:solidFill>
              <a:sysClr val="window" lastClr="FFFFFF"/>
            </a:solidFill>
            <a:latin typeface="Calibri"/>
            <a:ea typeface="+mn-ea"/>
            <a:cs typeface="+mn-cs"/>
          </a:endParaRPr>
        </a:p>
      </dgm:t>
    </dgm:pt>
    <dgm:pt modelId="{9EC59620-96C7-44AB-9F44-7673292BCD40}" type="parTrans" cxnId="{5C79ED09-E038-4784-B1C4-078F03BA52F0}">
      <dgm:prSet/>
      <dgm:spPr/>
      <dgm:t>
        <a:bodyPr/>
        <a:lstStyle/>
        <a:p>
          <a:endParaRPr lang="en-US"/>
        </a:p>
      </dgm:t>
    </dgm:pt>
    <dgm:pt modelId="{31F30641-CC68-4E00-B392-478DA9ED9E6F}" type="sibTrans" cxnId="{5C79ED09-E038-4784-B1C4-078F03BA52F0}">
      <dgm:prSet/>
      <dgm:spPr/>
      <dgm:t>
        <a:bodyPr/>
        <a:lstStyle/>
        <a:p>
          <a:endParaRPr lang="en-US"/>
        </a:p>
      </dgm:t>
    </dgm:pt>
    <dgm:pt modelId="{F63E170A-0056-405A-857B-676C5C534436}">
      <dgm:prSet phldrT="[Text]" custT="1"/>
      <dgm:spPr>
        <a:xfrm>
          <a:off x="496641" y="1422783"/>
          <a:ext cx="2030722" cy="1218433"/>
        </a:xfr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en-US" sz="1100" dirty="0" smtClean="0">
              <a:solidFill>
                <a:sysClr val="window" lastClr="FFFFFF"/>
              </a:solidFill>
              <a:latin typeface="Calibri"/>
              <a:ea typeface="+mn-ea"/>
              <a:cs typeface="+mn-cs"/>
            </a:rPr>
            <a:t>Interest rates</a:t>
          </a:r>
          <a:endParaRPr lang="en-US" sz="1100" dirty="0">
            <a:solidFill>
              <a:sysClr val="window" lastClr="FFFFFF"/>
            </a:solidFill>
            <a:latin typeface="Calibri"/>
            <a:ea typeface="+mn-ea"/>
            <a:cs typeface="+mn-cs"/>
          </a:endParaRPr>
        </a:p>
      </dgm:t>
    </dgm:pt>
    <dgm:pt modelId="{B0E0FB09-5F6D-4D23-8A86-B0FFBA74DCE6}" type="parTrans" cxnId="{44F9413C-2925-4405-AEFA-08AF62BE75AF}">
      <dgm:prSet/>
      <dgm:spPr/>
      <dgm:t>
        <a:bodyPr/>
        <a:lstStyle/>
        <a:p>
          <a:endParaRPr lang="en-US"/>
        </a:p>
      </dgm:t>
    </dgm:pt>
    <dgm:pt modelId="{7C2A97BC-34D3-47B2-9912-3AE02513343E}" type="sibTrans" cxnId="{44F9413C-2925-4405-AEFA-08AF62BE75AF}">
      <dgm:prSet/>
      <dgm:spPr/>
      <dgm:t>
        <a:bodyPr/>
        <a:lstStyle/>
        <a:p>
          <a:endParaRPr lang="en-US"/>
        </a:p>
      </dgm:t>
    </dgm:pt>
    <dgm:pt modelId="{E48006DD-A59C-4CD7-8014-A6DC64DC976B}">
      <dgm:prSet phldrT="[Text]" custT="1"/>
      <dgm:spPr>
        <a:xfrm>
          <a:off x="496641" y="1422783"/>
          <a:ext cx="2030722" cy="1218433"/>
        </a:xfr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en-US" sz="1100" dirty="0" smtClean="0">
              <a:solidFill>
                <a:sysClr val="window" lastClr="FFFFFF"/>
              </a:solidFill>
              <a:latin typeface="Calibri"/>
              <a:ea typeface="+mn-ea"/>
              <a:cs typeface="+mn-cs"/>
            </a:rPr>
            <a:t>Trade deficits</a:t>
          </a:r>
          <a:endParaRPr lang="en-US" sz="1100" dirty="0">
            <a:solidFill>
              <a:sysClr val="window" lastClr="FFFFFF"/>
            </a:solidFill>
            <a:latin typeface="Calibri"/>
            <a:ea typeface="+mn-ea"/>
            <a:cs typeface="+mn-cs"/>
          </a:endParaRPr>
        </a:p>
      </dgm:t>
    </dgm:pt>
    <dgm:pt modelId="{BADCB72A-4CC2-4886-A6FD-D6BAD3B4FBD2}" type="parTrans" cxnId="{F97F1CA6-713E-48CB-9F71-69136233A14F}">
      <dgm:prSet/>
      <dgm:spPr/>
      <dgm:t>
        <a:bodyPr/>
        <a:lstStyle/>
        <a:p>
          <a:endParaRPr lang="en-US"/>
        </a:p>
      </dgm:t>
    </dgm:pt>
    <dgm:pt modelId="{76DCD076-278E-4006-BDDD-0F9723ED2998}" type="sibTrans" cxnId="{F97F1CA6-713E-48CB-9F71-69136233A14F}">
      <dgm:prSet/>
      <dgm:spPr/>
      <dgm:t>
        <a:bodyPr/>
        <a:lstStyle/>
        <a:p>
          <a:endParaRPr lang="en-US"/>
        </a:p>
      </dgm:t>
    </dgm:pt>
    <dgm:pt modelId="{781A10C2-46EB-4805-9D0B-99EC1226A882}">
      <dgm:prSet phldrT="[Text]" custT="1"/>
      <dgm:spPr>
        <a:xfrm>
          <a:off x="496641" y="1422783"/>
          <a:ext cx="2030722" cy="1218433"/>
        </a:xfr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en-US" sz="1100" dirty="0" smtClean="0">
              <a:solidFill>
                <a:sysClr val="window" lastClr="FFFFFF"/>
              </a:solidFill>
              <a:latin typeface="Calibri"/>
              <a:ea typeface="+mn-ea"/>
              <a:cs typeface="+mn-cs"/>
            </a:rPr>
            <a:t>Budget deficits</a:t>
          </a:r>
          <a:endParaRPr lang="en-US" sz="1100" dirty="0">
            <a:solidFill>
              <a:sysClr val="window" lastClr="FFFFFF"/>
            </a:solidFill>
            <a:latin typeface="Calibri"/>
            <a:ea typeface="+mn-ea"/>
            <a:cs typeface="+mn-cs"/>
          </a:endParaRPr>
        </a:p>
      </dgm:t>
    </dgm:pt>
    <dgm:pt modelId="{18F818F6-1DA3-4328-B235-9BAE5351A894}" type="parTrans" cxnId="{23C1C6FF-BF18-4222-850F-E1F01E7A7B6B}">
      <dgm:prSet/>
      <dgm:spPr/>
      <dgm:t>
        <a:bodyPr/>
        <a:lstStyle/>
        <a:p>
          <a:endParaRPr lang="en-US"/>
        </a:p>
      </dgm:t>
    </dgm:pt>
    <dgm:pt modelId="{64C58D19-5C5D-4B0C-A915-852D7D3E6DB4}" type="sibTrans" cxnId="{23C1C6FF-BF18-4222-850F-E1F01E7A7B6B}">
      <dgm:prSet/>
      <dgm:spPr/>
      <dgm:t>
        <a:bodyPr/>
        <a:lstStyle/>
        <a:p>
          <a:endParaRPr lang="en-US"/>
        </a:p>
      </dgm:t>
    </dgm:pt>
    <dgm:pt modelId="{D2896963-7E38-4375-9046-1A6E0583CA4D}">
      <dgm:prSet phldrT="[Text]" custT="1"/>
      <dgm:spPr>
        <a:xfrm>
          <a:off x="496641" y="1422783"/>
          <a:ext cx="2030722" cy="1218433"/>
        </a:xfr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en-US" sz="1100" dirty="0" smtClean="0">
              <a:solidFill>
                <a:sysClr val="window" lastClr="FFFFFF"/>
              </a:solidFill>
              <a:latin typeface="Calibri"/>
              <a:ea typeface="+mn-ea"/>
              <a:cs typeface="+mn-cs"/>
            </a:rPr>
            <a:t>GDP</a:t>
          </a:r>
          <a:endParaRPr lang="en-US" sz="1100" dirty="0">
            <a:solidFill>
              <a:sysClr val="window" lastClr="FFFFFF"/>
            </a:solidFill>
            <a:latin typeface="Calibri"/>
            <a:ea typeface="+mn-ea"/>
            <a:cs typeface="+mn-cs"/>
          </a:endParaRPr>
        </a:p>
      </dgm:t>
    </dgm:pt>
    <dgm:pt modelId="{BF227FC9-BD79-4680-A1FC-D252063BEC77}" type="parTrans" cxnId="{633D5786-5462-4672-9452-60882B4E26FF}">
      <dgm:prSet/>
      <dgm:spPr/>
      <dgm:t>
        <a:bodyPr/>
        <a:lstStyle/>
        <a:p>
          <a:endParaRPr lang="en-US"/>
        </a:p>
      </dgm:t>
    </dgm:pt>
    <dgm:pt modelId="{18A6911B-BC07-476A-AC74-3044B28B70EA}" type="sibTrans" cxnId="{633D5786-5462-4672-9452-60882B4E26FF}">
      <dgm:prSet/>
      <dgm:spPr/>
      <dgm:t>
        <a:bodyPr/>
        <a:lstStyle/>
        <a:p>
          <a:endParaRPr lang="en-US"/>
        </a:p>
      </dgm:t>
    </dgm:pt>
    <dgm:pt modelId="{BD46C236-6389-449F-8B4E-15FF94DE8BD5}">
      <dgm:prSet phldrT="[Text]" custT="1"/>
      <dgm:spPr>
        <a:xfrm>
          <a:off x="2730436" y="1422783"/>
          <a:ext cx="2030722" cy="1218433"/>
        </a:xfr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en-US" sz="1100" dirty="0" smtClean="0">
              <a:solidFill>
                <a:sysClr val="window" lastClr="FFFFFF"/>
              </a:solidFill>
              <a:latin typeface="Calibri"/>
              <a:ea typeface="+mn-ea"/>
              <a:cs typeface="+mn-cs"/>
            </a:rPr>
            <a:t>Concern for the environment</a:t>
          </a:r>
          <a:endParaRPr lang="en-US" sz="1100" dirty="0">
            <a:solidFill>
              <a:sysClr val="window" lastClr="FFFFFF"/>
            </a:solidFill>
            <a:latin typeface="Calibri"/>
            <a:ea typeface="+mn-ea"/>
            <a:cs typeface="+mn-cs"/>
          </a:endParaRPr>
        </a:p>
      </dgm:t>
    </dgm:pt>
    <dgm:pt modelId="{F17A4E6F-B93E-4A48-9D9F-BCF9EE4F3D35}" type="parTrans" cxnId="{053BCD0C-F459-4983-ABE4-801CF4095E9B}">
      <dgm:prSet/>
      <dgm:spPr/>
      <dgm:t>
        <a:bodyPr/>
        <a:lstStyle/>
        <a:p>
          <a:endParaRPr lang="en-US"/>
        </a:p>
      </dgm:t>
    </dgm:pt>
    <dgm:pt modelId="{92FE549E-6631-4822-B935-E23764260B64}" type="sibTrans" cxnId="{053BCD0C-F459-4983-ABE4-801CF4095E9B}">
      <dgm:prSet/>
      <dgm:spPr/>
      <dgm:t>
        <a:bodyPr/>
        <a:lstStyle/>
        <a:p>
          <a:endParaRPr lang="en-US"/>
        </a:p>
      </dgm:t>
    </dgm:pt>
    <dgm:pt modelId="{1A575634-A45C-4D4E-A58E-892E2021217E}">
      <dgm:prSet phldrT="[Text]" custT="1"/>
      <dgm:spPr>
        <a:xfrm>
          <a:off x="2730436" y="1422783"/>
          <a:ext cx="2030722" cy="1218433"/>
        </a:xfr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en-US" sz="1100" dirty="0" smtClean="0">
              <a:solidFill>
                <a:sysClr val="window" lastClr="FFFFFF"/>
              </a:solidFill>
              <a:latin typeface="Calibri"/>
              <a:ea typeface="+mn-ea"/>
              <a:cs typeface="+mn-cs"/>
            </a:rPr>
            <a:t>Ecological issues</a:t>
          </a:r>
          <a:endParaRPr lang="en-US" sz="1100" dirty="0">
            <a:solidFill>
              <a:sysClr val="window" lastClr="FFFFFF"/>
            </a:solidFill>
            <a:latin typeface="Calibri"/>
            <a:ea typeface="+mn-ea"/>
            <a:cs typeface="+mn-cs"/>
          </a:endParaRPr>
        </a:p>
      </dgm:t>
    </dgm:pt>
    <dgm:pt modelId="{6D4A411B-BA7C-4552-88E4-E9846904C319}" type="parTrans" cxnId="{BC4C655D-49B0-4825-B52B-294EAF4F5570}">
      <dgm:prSet/>
      <dgm:spPr/>
      <dgm:t>
        <a:bodyPr/>
        <a:lstStyle/>
        <a:p>
          <a:endParaRPr lang="en-US"/>
        </a:p>
      </dgm:t>
    </dgm:pt>
    <dgm:pt modelId="{6B72E91A-7A20-445D-B0F0-75186A69341F}" type="sibTrans" cxnId="{BC4C655D-49B0-4825-B52B-294EAF4F5570}">
      <dgm:prSet/>
      <dgm:spPr/>
      <dgm:t>
        <a:bodyPr/>
        <a:lstStyle/>
        <a:p>
          <a:endParaRPr lang="en-US"/>
        </a:p>
      </dgm:t>
    </dgm:pt>
    <dgm:pt modelId="{FDC0B50D-9225-40EE-AC47-6748B5CFF3C0}">
      <dgm:prSet phldrT="[Text]" custT="1"/>
      <dgm:spPr>
        <a:xfrm>
          <a:off x="2730436" y="1422783"/>
          <a:ext cx="2030722" cy="1218433"/>
        </a:xfr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en-US" sz="1100" dirty="0" smtClean="0">
              <a:solidFill>
                <a:sysClr val="window" lastClr="FFFFFF"/>
              </a:solidFill>
              <a:latin typeface="Calibri"/>
              <a:ea typeface="+mn-ea"/>
              <a:cs typeface="+mn-cs"/>
            </a:rPr>
            <a:t>Transportation</a:t>
          </a:r>
          <a:endParaRPr lang="en-US" sz="1100" dirty="0">
            <a:solidFill>
              <a:sysClr val="window" lastClr="FFFFFF"/>
            </a:solidFill>
            <a:latin typeface="Calibri"/>
            <a:ea typeface="+mn-ea"/>
            <a:cs typeface="+mn-cs"/>
          </a:endParaRPr>
        </a:p>
      </dgm:t>
    </dgm:pt>
    <dgm:pt modelId="{559CDFF7-3966-436A-8C94-810A7EC796C3}" type="parTrans" cxnId="{B0D05FE5-8875-41FF-BF89-0202A700FFD6}">
      <dgm:prSet/>
      <dgm:spPr/>
      <dgm:t>
        <a:bodyPr/>
        <a:lstStyle/>
        <a:p>
          <a:endParaRPr lang="en-US"/>
        </a:p>
      </dgm:t>
    </dgm:pt>
    <dgm:pt modelId="{3C6430F3-A6AB-45B5-9D38-8B4655E3CF28}" type="sibTrans" cxnId="{B0D05FE5-8875-41FF-BF89-0202A700FFD6}">
      <dgm:prSet/>
      <dgm:spPr/>
      <dgm:t>
        <a:bodyPr/>
        <a:lstStyle/>
        <a:p>
          <a:endParaRPr lang="en-US"/>
        </a:p>
      </dgm:t>
    </dgm:pt>
    <dgm:pt modelId="{D6872E8F-EDE7-4905-BEC7-D58F1EE22F64}">
      <dgm:prSet phldrT="[Text]" custT="1"/>
      <dgm:spPr>
        <a:xfrm>
          <a:off x="2730436" y="1422783"/>
          <a:ext cx="2030722" cy="1218433"/>
        </a:xfr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en-US" sz="1100" dirty="0" smtClean="0">
              <a:solidFill>
                <a:sysClr val="window" lastClr="FFFFFF"/>
              </a:solidFill>
              <a:latin typeface="Calibri"/>
              <a:ea typeface="+mn-ea"/>
              <a:cs typeface="+mn-cs"/>
            </a:rPr>
            <a:t>Competitor locations</a:t>
          </a:r>
          <a:endParaRPr lang="en-US" sz="1100" dirty="0">
            <a:solidFill>
              <a:sysClr val="window" lastClr="FFFFFF"/>
            </a:solidFill>
            <a:latin typeface="Calibri"/>
            <a:ea typeface="+mn-ea"/>
            <a:cs typeface="+mn-cs"/>
          </a:endParaRPr>
        </a:p>
      </dgm:t>
    </dgm:pt>
    <dgm:pt modelId="{65495A73-05F6-41E1-9295-B4B24FC5A233}" type="parTrans" cxnId="{E9F2C9BF-7ED4-4F23-B494-F9B489AB1A0A}">
      <dgm:prSet/>
      <dgm:spPr/>
      <dgm:t>
        <a:bodyPr/>
        <a:lstStyle/>
        <a:p>
          <a:endParaRPr lang="en-US"/>
        </a:p>
      </dgm:t>
    </dgm:pt>
    <dgm:pt modelId="{C3DE1F79-6D64-4500-B666-D139F7262C01}" type="sibTrans" cxnId="{E9F2C9BF-7ED4-4F23-B494-F9B489AB1A0A}">
      <dgm:prSet/>
      <dgm:spPr/>
      <dgm:t>
        <a:bodyPr/>
        <a:lstStyle/>
        <a:p>
          <a:endParaRPr lang="en-US"/>
        </a:p>
      </dgm:t>
    </dgm:pt>
    <dgm:pt modelId="{2292EE73-8264-435C-AD50-6D107258FFA9}">
      <dgm:prSet phldrT="[Text]" custT="1"/>
      <dgm:spPr>
        <a:xfrm>
          <a:off x="1613538" y="2844289"/>
          <a:ext cx="2030722" cy="1218433"/>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en-US" sz="1100" dirty="0" smtClean="0">
              <a:solidFill>
                <a:sysClr val="window" lastClr="FFFFFF"/>
              </a:solidFill>
              <a:latin typeface="Calibri"/>
              <a:ea typeface="+mn-ea"/>
              <a:cs typeface="+mn-cs"/>
            </a:rPr>
            <a:t>Antitrust enforcement</a:t>
          </a:r>
          <a:endParaRPr lang="en-US" sz="1100" dirty="0">
            <a:solidFill>
              <a:sysClr val="window" lastClr="FFFFFF"/>
            </a:solidFill>
            <a:latin typeface="Calibri"/>
            <a:ea typeface="+mn-ea"/>
            <a:cs typeface="+mn-cs"/>
          </a:endParaRPr>
        </a:p>
      </dgm:t>
    </dgm:pt>
    <dgm:pt modelId="{C9ABC8EC-45A6-4E43-86EF-00ABBD8BE6C6}" type="parTrans" cxnId="{044F29E1-1320-40D2-8DFD-0A3EA3E3BB81}">
      <dgm:prSet/>
      <dgm:spPr/>
      <dgm:t>
        <a:bodyPr/>
        <a:lstStyle/>
        <a:p>
          <a:endParaRPr lang="en-US"/>
        </a:p>
      </dgm:t>
    </dgm:pt>
    <dgm:pt modelId="{ABB5EA4B-4752-4372-AA24-964DA99EB96D}" type="sibTrans" cxnId="{044F29E1-1320-40D2-8DFD-0A3EA3E3BB81}">
      <dgm:prSet/>
      <dgm:spPr/>
      <dgm:t>
        <a:bodyPr/>
        <a:lstStyle/>
        <a:p>
          <a:endParaRPr lang="en-US"/>
        </a:p>
      </dgm:t>
    </dgm:pt>
    <dgm:pt modelId="{DF4C170E-EEEE-4BBE-B1EB-F32CCDDC467C}">
      <dgm:prSet phldrT="[Text]" custT="1"/>
      <dgm:spPr>
        <a:xfrm>
          <a:off x="1613538" y="2844289"/>
          <a:ext cx="2030722" cy="1218433"/>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en-US" sz="1100" dirty="0" smtClean="0">
              <a:solidFill>
                <a:sysClr val="window" lastClr="FFFFFF"/>
              </a:solidFill>
              <a:latin typeface="Calibri"/>
              <a:ea typeface="+mn-ea"/>
              <a:cs typeface="+mn-cs"/>
            </a:rPr>
            <a:t>Private vs. public</a:t>
          </a:r>
          <a:endParaRPr lang="en-US" sz="1100" dirty="0">
            <a:solidFill>
              <a:sysClr val="window" lastClr="FFFFFF"/>
            </a:solidFill>
            <a:latin typeface="Calibri"/>
            <a:ea typeface="+mn-ea"/>
            <a:cs typeface="+mn-cs"/>
          </a:endParaRPr>
        </a:p>
      </dgm:t>
    </dgm:pt>
    <dgm:pt modelId="{03EEE5C8-988C-4521-B1C6-D47AB8588EDA}" type="parTrans" cxnId="{BAD56AC7-4CA6-410C-ADCC-FB3475FDCC68}">
      <dgm:prSet/>
      <dgm:spPr/>
      <dgm:t>
        <a:bodyPr/>
        <a:lstStyle/>
        <a:p>
          <a:endParaRPr lang="en-US"/>
        </a:p>
      </dgm:t>
    </dgm:pt>
    <dgm:pt modelId="{D5BB50E0-4625-4C1A-BB31-C390392B16EB}" type="sibTrans" cxnId="{BAD56AC7-4CA6-410C-ADCC-FB3475FDCC68}">
      <dgm:prSet/>
      <dgm:spPr/>
      <dgm:t>
        <a:bodyPr/>
        <a:lstStyle/>
        <a:p>
          <a:endParaRPr lang="en-US"/>
        </a:p>
      </dgm:t>
    </dgm:pt>
    <dgm:pt modelId="{D6BC76E8-1BC1-422F-88DA-71999F3F5A54}">
      <dgm:prSet phldrT="[Text]" custT="1"/>
      <dgm:spPr>
        <a:xfrm>
          <a:off x="1613538" y="2844289"/>
          <a:ext cx="2030722" cy="1218433"/>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en-US" sz="1100" dirty="0" smtClean="0">
              <a:solidFill>
                <a:sysClr val="window" lastClr="FFFFFF"/>
              </a:solidFill>
              <a:latin typeface="Calibri"/>
              <a:ea typeface="+mn-ea"/>
              <a:cs typeface="+mn-cs"/>
            </a:rPr>
            <a:t>Tax policy</a:t>
          </a:r>
          <a:endParaRPr lang="en-US" sz="1100" dirty="0">
            <a:solidFill>
              <a:sysClr val="window" lastClr="FFFFFF"/>
            </a:solidFill>
            <a:latin typeface="Calibri"/>
            <a:ea typeface="+mn-ea"/>
            <a:cs typeface="+mn-cs"/>
          </a:endParaRPr>
        </a:p>
      </dgm:t>
    </dgm:pt>
    <dgm:pt modelId="{326E87B7-122E-4E54-93FD-06536807BB46}" type="parTrans" cxnId="{176544D2-05A3-4377-8CAD-9E164DB72EB0}">
      <dgm:prSet/>
      <dgm:spPr/>
      <dgm:t>
        <a:bodyPr/>
        <a:lstStyle/>
        <a:p>
          <a:endParaRPr lang="en-US"/>
        </a:p>
      </dgm:t>
    </dgm:pt>
    <dgm:pt modelId="{27BD1F4B-A439-4E6B-ABF9-7B8D0B82AD2A}" type="sibTrans" cxnId="{176544D2-05A3-4377-8CAD-9E164DB72EB0}">
      <dgm:prSet/>
      <dgm:spPr/>
      <dgm:t>
        <a:bodyPr/>
        <a:lstStyle/>
        <a:p>
          <a:endParaRPr lang="en-US"/>
        </a:p>
      </dgm:t>
    </dgm:pt>
    <dgm:pt modelId="{1A769EC8-B111-4402-B545-1F1871B5B167}">
      <dgm:prSet phldrT="[Text]" custT="1"/>
      <dgm:spPr>
        <a:xfrm>
          <a:off x="1613538" y="2844289"/>
          <a:ext cx="2030722" cy="1218433"/>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en-US" sz="1100" dirty="0" smtClean="0">
              <a:solidFill>
                <a:sysClr val="window" lastClr="FFFFFF"/>
              </a:solidFill>
              <a:latin typeface="Calibri"/>
              <a:ea typeface="+mn-ea"/>
              <a:cs typeface="+mn-cs"/>
            </a:rPr>
            <a:t>Trade agreements</a:t>
          </a:r>
          <a:endParaRPr lang="en-US" sz="1100" dirty="0">
            <a:solidFill>
              <a:sysClr val="window" lastClr="FFFFFF"/>
            </a:solidFill>
            <a:latin typeface="Calibri"/>
            <a:ea typeface="+mn-ea"/>
            <a:cs typeface="+mn-cs"/>
          </a:endParaRPr>
        </a:p>
      </dgm:t>
    </dgm:pt>
    <dgm:pt modelId="{11DF3174-B42E-44C7-B52C-0F34A1C9B9B5}" type="parTrans" cxnId="{22880BA4-166A-4FE6-B86C-B6350D5038D6}">
      <dgm:prSet/>
      <dgm:spPr/>
      <dgm:t>
        <a:bodyPr/>
        <a:lstStyle/>
        <a:p>
          <a:endParaRPr lang="en-US"/>
        </a:p>
      </dgm:t>
    </dgm:pt>
    <dgm:pt modelId="{EAEA3703-D1D2-47E3-8547-0E078B1991CF}" type="sibTrans" cxnId="{22880BA4-166A-4FE6-B86C-B6350D5038D6}">
      <dgm:prSet/>
      <dgm:spPr/>
      <dgm:t>
        <a:bodyPr/>
        <a:lstStyle/>
        <a:p>
          <a:endParaRPr lang="en-US"/>
        </a:p>
      </dgm:t>
    </dgm:pt>
    <dgm:pt modelId="{66750F5E-8220-4391-83E9-9F1D48127A0E}" type="pres">
      <dgm:prSet presAssocID="{4DE876CC-4A1F-417F-97CD-095ACECB2DDD}" presName="diagram" presStyleCnt="0">
        <dgm:presLayoutVars>
          <dgm:dir/>
          <dgm:resizeHandles val="exact"/>
        </dgm:presLayoutVars>
      </dgm:prSet>
      <dgm:spPr/>
      <dgm:t>
        <a:bodyPr/>
        <a:lstStyle/>
        <a:p>
          <a:endParaRPr lang="en-US"/>
        </a:p>
      </dgm:t>
    </dgm:pt>
    <dgm:pt modelId="{95FB65E5-5B97-4534-B59E-AAA9B72762FB}" type="pres">
      <dgm:prSet presAssocID="{7AE2532C-246B-4F02-AE66-B9E29724C3B3}" presName="node" presStyleLbl="node1" presStyleIdx="0" presStyleCnt="5">
        <dgm:presLayoutVars>
          <dgm:bulletEnabled val="1"/>
        </dgm:presLayoutVars>
      </dgm:prSet>
      <dgm:spPr>
        <a:prstGeom prst="rect">
          <a:avLst/>
        </a:prstGeom>
      </dgm:spPr>
      <dgm:t>
        <a:bodyPr/>
        <a:lstStyle/>
        <a:p>
          <a:endParaRPr lang="en-US"/>
        </a:p>
      </dgm:t>
    </dgm:pt>
    <dgm:pt modelId="{A7329BEA-4B69-41F1-A579-C9641FF285AC}" type="pres">
      <dgm:prSet presAssocID="{823A0EF0-FF1E-4C50-B357-21B4A2F1EDB3}" presName="sibTrans" presStyleCnt="0"/>
      <dgm:spPr/>
    </dgm:pt>
    <dgm:pt modelId="{8A4968FA-4A9E-4D29-A40B-4A2F2B878444}" type="pres">
      <dgm:prSet presAssocID="{B4E688F8-6B57-494F-927C-612F908091A9}" presName="node" presStyleLbl="node1" presStyleIdx="1" presStyleCnt="5">
        <dgm:presLayoutVars>
          <dgm:bulletEnabled val="1"/>
        </dgm:presLayoutVars>
      </dgm:prSet>
      <dgm:spPr>
        <a:prstGeom prst="rect">
          <a:avLst/>
        </a:prstGeom>
      </dgm:spPr>
      <dgm:t>
        <a:bodyPr/>
        <a:lstStyle/>
        <a:p>
          <a:endParaRPr lang="en-US"/>
        </a:p>
      </dgm:t>
    </dgm:pt>
    <dgm:pt modelId="{1C280AF7-809A-4219-847B-BE11B33B39BE}" type="pres">
      <dgm:prSet presAssocID="{25042CD2-482A-47BA-9FB9-F6640D0F5F8A}" presName="sibTrans" presStyleCnt="0"/>
      <dgm:spPr/>
    </dgm:pt>
    <dgm:pt modelId="{ACD71406-1087-4C56-9757-5EAD6B83B9A6}" type="pres">
      <dgm:prSet presAssocID="{7FF6BB3C-A8E8-4B91-9AC9-145FF687E5FD}" presName="node" presStyleLbl="node1" presStyleIdx="2" presStyleCnt="5">
        <dgm:presLayoutVars>
          <dgm:bulletEnabled val="1"/>
        </dgm:presLayoutVars>
      </dgm:prSet>
      <dgm:spPr>
        <a:prstGeom prst="rect">
          <a:avLst/>
        </a:prstGeom>
      </dgm:spPr>
      <dgm:t>
        <a:bodyPr/>
        <a:lstStyle/>
        <a:p>
          <a:endParaRPr lang="en-US"/>
        </a:p>
      </dgm:t>
    </dgm:pt>
    <dgm:pt modelId="{E3769685-244B-4C95-828C-B4C9D2C99E0D}" type="pres">
      <dgm:prSet presAssocID="{0D16BD2C-7951-4E6E-AECA-769AAED95A94}" presName="sibTrans" presStyleCnt="0"/>
      <dgm:spPr/>
    </dgm:pt>
    <dgm:pt modelId="{FECEE114-5F14-49EE-BFA2-4D56165A0D23}" type="pres">
      <dgm:prSet presAssocID="{159E5900-1B56-499D-8B4F-CCD1764E71F6}" presName="node" presStyleLbl="node1" presStyleIdx="3" presStyleCnt="5">
        <dgm:presLayoutVars>
          <dgm:bulletEnabled val="1"/>
        </dgm:presLayoutVars>
      </dgm:prSet>
      <dgm:spPr>
        <a:prstGeom prst="rect">
          <a:avLst/>
        </a:prstGeom>
      </dgm:spPr>
      <dgm:t>
        <a:bodyPr/>
        <a:lstStyle/>
        <a:p>
          <a:endParaRPr lang="en-US"/>
        </a:p>
      </dgm:t>
    </dgm:pt>
    <dgm:pt modelId="{978105AF-4729-4C68-83C1-286F2C9E5D32}" type="pres">
      <dgm:prSet presAssocID="{59CB08AE-9589-4C88-96ED-71998AF115D4}" presName="sibTrans" presStyleCnt="0"/>
      <dgm:spPr/>
    </dgm:pt>
    <dgm:pt modelId="{1CE77585-8E35-42CA-B666-1302582AD8FA}" type="pres">
      <dgm:prSet presAssocID="{E872B691-C852-48C9-8681-9E77DF1D6526}" presName="node" presStyleLbl="node1" presStyleIdx="4" presStyleCnt="5">
        <dgm:presLayoutVars>
          <dgm:bulletEnabled val="1"/>
        </dgm:presLayoutVars>
      </dgm:prSet>
      <dgm:spPr>
        <a:prstGeom prst="rect">
          <a:avLst/>
        </a:prstGeom>
      </dgm:spPr>
      <dgm:t>
        <a:bodyPr/>
        <a:lstStyle/>
        <a:p>
          <a:endParaRPr lang="en-US"/>
        </a:p>
      </dgm:t>
    </dgm:pt>
  </dgm:ptLst>
  <dgm:cxnLst>
    <dgm:cxn modelId="{633D5786-5462-4672-9452-60882B4E26FF}" srcId="{7FF6BB3C-A8E8-4B91-9AC9-145FF687E5FD}" destId="{D2896963-7E38-4375-9046-1A6E0583CA4D}" srcOrd="3" destOrd="0" parTransId="{BF227FC9-BD79-4680-A1FC-D252063BEC77}" sibTransId="{18A6911B-BC07-476A-AC74-3044B28B70EA}"/>
    <dgm:cxn modelId="{F97F1CA6-713E-48CB-9F71-69136233A14F}" srcId="{7FF6BB3C-A8E8-4B91-9AC9-145FF687E5FD}" destId="{E48006DD-A59C-4CD7-8014-A6DC64DC976B}" srcOrd="1" destOrd="0" parTransId="{BADCB72A-4CC2-4886-A6FD-D6BAD3B4FBD2}" sibTransId="{76DCD076-278E-4006-BDDD-0F9723ED2998}"/>
    <dgm:cxn modelId="{F9A16CAF-2117-48B4-976B-BA00AE5B119C}" type="presOf" srcId="{E48006DD-A59C-4CD7-8014-A6DC64DC976B}" destId="{ACD71406-1087-4C56-9757-5EAD6B83B9A6}" srcOrd="0" destOrd="2" presId="urn:microsoft.com/office/officeart/2005/8/layout/default#4"/>
    <dgm:cxn modelId="{70362A86-6CDE-4373-8F88-C3E4297B7414}" srcId="{4DE876CC-4A1F-417F-97CD-095ACECB2DDD}" destId="{159E5900-1B56-499D-8B4F-CCD1764E71F6}" srcOrd="3" destOrd="0" parTransId="{ADB4A7A6-D702-4A8F-850E-5EE9405F1B54}" sibTransId="{59CB08AE-9589-4C88-96ED-71998AF115D4}"/>
    <dgm:cxn modelId="{FD2F9480-55E0-4353-9EAE-EDBFEFCC41A4}" type="presOf" srcId="{E872B691-C852-48C9-8681-9E77DF1D6526}" destId="{1CE77585-8E35-42CA-B666-1302582AD8FA}" srcOrd="0" destOrd="0" presId="urn:microsoft.com/office/officeart/2005/8/layout/default#4"/>
    <dgm:cxn modelId="{F2F066B2-B06C-4ADC-BEE5-010B3924DFCD}" type="presOf" srcId="{D6BC76E8-1BC1-422F-88DA-71999F3F5A54}" destId="{1CE77585-8E35-42CA-B666-1302582AD8FA}" srcOrd="0" destOrd="3" presId="urn:microsoft.com/office/officeart/2005/8/layout/default#4"/>
    <dgm:cxn modelId="{3DB5D5BC-633E-4CD8-B4AD-E5EB2826048C}" type="presOf" srcId="{FDC0B50D-9225-40EE-AC47-6748B5CFF3C0}" destId="{FECEE114-5F14-49EE-BFA2-4D56165A0D23}" srcOrd="0" destOrd="3" presId="urn:microsoft.com/office/officeart/2005/8/layout/default#4"/>
    <dgm:cxn modelId="{CC93F1EC-D35B-4C7E-9CDE-8895149F4396}" type="presOf" srcId="{781A10C2-46EB-4805-9D0B-99EC1226A882}" destId="{ACD71406-1087-4C56-9757-5EAD6B83B9A6}" srcOrd="0" destOrd="3" presId="urn:microsoft.com/office/officeart/2005/8/layout/default#4"/>
    <dgm:cxn modelId="{B7298ED0-BA5F-4727-BABE-33650408FB70}" type="presOf" srcId="{07D90057-CB09-4169-8F12-D18E1456397F}" destId="{95FB65E5-5B97-4534-B59E-AAA9B72762FB}" srcOrd="0" destOrd="1" presId="urn:microsoft.com/office/officeart/2005/8/layout/default#4"/>
    <dgm:cxn modelId="{9FB686F5-A20C-45FF-99B6-C36CD9B3E991}" srcId="{B4E688F8-6B57-494F-927C-612F908091A9}" destId="{5C1D9EF7-6440-454E-894D-21941E2CAA69}" srcOrd="0" destOrd="0" parTransId="{D6B2186B-D704-474D-88F4-698AC1901A53}" sibTransId="{3E4720BB-EE56-45D7-96A9-2EA3BF3949A8}"/>
    <dgm:cxn modelId="{176544D2-05A3-4377-8CAD-9E164DB72EB0}" srcId="{E872B691-C852-48C9-8681-9E77DF1D6526}" destId="{D6BC76E8-1BC1-422F-88DA-71999F3F5A54}" srcOrd="2" destOrd="0" parTransId="{326E87B7-122E-4E54-93FD-06536807BB46}" sibTransId="{27BD1F4B-A439-4E6B-ABF9-7B8D0B82AD2A}"/>
    <dgm:cxn modelId="{BD06B897-E8CE-4AF2-BDC1-D638A2FEEDE7}" type="presOf" srcId="{159E5900-1B56-499D-8B4F-CCD1764E71F6}" destId="{FECEE114-5F14-49EE-BFA2-4D56165A0D23}" srcOrd="0" destOrd="0" presId="urn:microsoft.com/office/officeart/2005/8/layout/default#4"/>
    <dgm:cxn modelId="{23C1C6FF-BF18-4222-850F-E1F01E7A7B6B}" srcId="{7FF6BB3C-A8E8-4B91-9AC9-145FF687E5FD}" destId="{781A10C2-46EB-4805-9D0B-99EC1226A882}" srcOrd="2" destOrd="0" parTransId="{18F818F6-1DA3-4328-B235-9BAE5351A894}" sibTransId="{64C58D19-5C5D-4B0C-A915-852D7D3E6DB4}"/>
    <dgm:cxn modelId="{8FC4CB9D-440B-494D-8BF3-87E42DB07DA1}" type="presOf" srcId="{CB48DFB9-98A9-47BD-BBCF-EA5F5B4B996A}" destId="{95FB65E5-5B97-4534-B59E-AAA9B72762FB}" srcOrd="0" destOrd="2" presId="urn:microsoft.com/office/officeart/2005/8/layout/default#4"/>
    <dgm:cxn modelId="{BC4C655D-49B0-4825-B52B-294EAF4F5570}" srcId="{159E5900-1B56-499D-8B4F-CCD1764E71F6}" destId="{1A575634-A45C-4D4E-A58E-892E2021217E}" srcOrd="1" destOrd="0" parTransId="{6D4A411B-BA7C-4552-88E4-E9846904C319}" sibTransId="{6B72E91A-7A20-445D-B0F0-75186A69341F}"/>
    <dgm:cxn modelId="{EEEC645E-0580-496D-BE9F-EEB8C5FF11A6}" srcId="{4DE876CC-4A1F-417F-97CD-095ACECB2DDD}" destId="{B4E688F8-6B57-494F-927C-612F908091A9}" srcOrd="1" destOrd="0" parTransId="{4A46B34E-2492-4672-B759-4413FEB47F11}" sibTransId="{25042CD2-482A-47BA-9FB9-F6640D0F5F8A}"/>
    <dgm:cxn modelId="{44F9413C-2925-4405-AEFA-08AF62BE75AF}" srcId="{7FF6BB3C-A8E8-4B91-9AC9-145FF687E5FD}" destId="{F63E170A-0056-405A-857B-676C5C534436}" srcOrd="0" destOrd="0" parTransId="{B0E0FB09-5F6D-4D23-8A86-B0FFBA74DCE6}" sibTransId="{7C2A97BC-34D3-47B2-9912-3AE02513343E}"/>
    <dgm:cxn modelId="{FCCA638A-1922-459E-B840-B707F160685B}" type="presOf" srcId="{FEDE1C6E-AC32-4ABC-95B9-4207E5C5C72F}" destId="{8A4968FA-4A9E-4D29-A40B-4A2F2B878444}" srcOrd="0" destOrd="2" presId="urn:microsoft.com/office/officeart/2005/8/layout/default#4"/>
    <dgm:cxn modelId="{B0D05FE5-8875-41FF-BF89-0202A700FFD6}" srcId="{159E5900-1B56-499D-8B4F-CCD1764E71F6}" destId="{FDC0B50D-9225-40EE-AC47-6748B5CFF3C0}" srcOrd="2" destOrd="0" parTransId="{559CDFF7-3966-436A-8C94-810A7EC796C3}" sibTransId="{3C6430F3-A6AB-45B5-9D38-8B4655E3CF28}"/>
    <dgm:cxn modelId="{9E78D3F3-C35B-4895-B295-8C4A9698C9A8}" srcId="{4DE876CC-4A1F-417F-97CD-095ACECB2DDD}" destId="{7FF6BB3C-A8E8-4B91-9AC9-145FF687E5FD}" srcOrd="2" destOrd="0" parTransId="{87311AAC-6D49-4DA4-8B45-6B84AE597956}" sibTransId="{0D16BD2C-7951-4E6E-AECA-769AAED95A94}"/>
    <dgm:cxn modelId="{913126CB-689B-4598-BEEF-3E064D965027}" type="presOf" srcId="{28ED0FAE-3DFA-43F0-A9AA-ABAD46E411C9}" destId="{8A4968FA-4A9E-4D29-A40B-4A2F2B878444}" srcOrd="0" destOrd="3" presId="urn:microsoft.com/office/officeart/2005/8/layout/default#4"/>
    <dgm:cxn modelId="{1A62B680-82EC-4A35-836A-D66D8C49CC58}" srcId="{7AE2532C-246B-4F02-AE66-B9E29724C3B3}" destId="{F8AB63DD-CE54-4E2A-AF4F-B48C1D670B70}" srcOrd="2" destOrd="0" parTransId="{0A706650-E5EA-4A2A-B84E-09A7720D9678}" sibTransId="{639F9489-3F04-4ECF-937E-C467854878C5}"/>
    <dgm:cxn modelId="{74325C3D-2695-4967-89A4-0A69515F8906}" type="presOf" srcId="{DF4C170E-EEEE-4BBE-B1EB-F32CCDDC467C}" destId="{1CE77585-8E35-42CA-B666-1302582AD8FA}" srcOrd="0" destOrd="2" presId="urn:microsoft.com/office/officeart/2005/8/layout/default#4"/>
    <dgm:cxn modelId="{C11A3076-D1D5-4024-9BF2-C02DD0ACEFEA}" srcId="{7AE2532C-246B-4F02-AE66-B9E29724C3B3}" destId="{07D90057-CB09-4169-8F12-D18E1456397F}" srcOrd="0" destOrd="0" parTransId="{4E2605E1-0D32-40B3-B789-3F383127A158}" sibTransId="{4EF53D42-BD2A-40BA-904E-6387D7A213F9}"/>
    <dgm:cxn modelId="{22880BA4-166A-4FE6-B86C-B6350D5038D6}" srcId="{E872B691-C852-48C9-8681-9E77DF1D6526}" destId="{1A769EC8-B111-4402-B545-1F1871B5B167}" srcOrd="3" destOrd="0" parTransId="{11DF3174-B42E-44C7-B52C-0F34A1C9B9B5}" sibTransId="{EAEA3703-D1D2-47E3-8547-0E078B1991CF}"/>
    <dgm:cxn modelId="{3CEA7A33-C6C0-4054-BAEA-CB614EFCC5EE}" type="presOf" srcId="{5C1D9EF7-6440-454E-894D-21941E2CAA69}" destId="{8A4968FA-4A9E-4D29-A40B-4A2F2B878444}" srcOrd="0" destOrd="1" presId="urn:microsoft.com/office/officeart/2005/8/layout/default#4"/>
    <dgm:cxn modelId="{E64C981A-48B3-48DE-AC01-658EFAC3FB81}" srcId="{B4E688F8-6B57-494F-927C-612F908091A9}" destId="{28ED0FAE-3DFA-43F0-A9AA-ABAD46E411C9}" srcOrd="2" destOrd="0" parTransId="{733EC99B-3176-4464-8E15-B14934BBB9BB}" sibTransId="{2C882934-8F38-4C5F-B009-33ADAE225E6C}"/>
    <dgm:cxn modelId="{B87AA50A-0398-46D6-8DF7-7F22109E0E83}" srcId="{B4E688F8-6B57-494F-927C-612F908091A9}" destId="{FEDE1C6E-AC32-4ABC-95B9-4207E5C5C72F}" srcOrd="1" destOrd="0" parTransId="{0FAF4234-0F80-46ED-A808-8D155B767501}" sibTransId="{73C164BA-54F9-491E-8707-60191057F879}"/>
    <dgm:cxn modelId="{C64F26B2-3077-4FAD-B3CE-E0A1E4E75606}" srcId="{4DE876CC-4A1F-417F-97CD-095ACECB2DDD}" destId="{E872B691-C852-48C9-8681-9E77DF1D6526}" srcOrd="4" destOrd="0" parTransId="{404C2BE6-B33F-4916-BE96-77B5D1E1619A}" sibTransId="{2D031616-8867-42C1-A441-4815D6C1C859}"/>
    <dgm:cxn modelId="{044F29E1-1320-40D2-8DFD-0A3EA3E3BB81}" srcId="{E872B691-C852-48C9-8681-9E77DF1D6526}" destId="{2292EE73-8264-435C-AD50-6D107258FFA9}" srcOrd="0" destOrd="0" parTransId="{C9ABC8EC-45A6-4E43-86EF-00ABBD8BE6C6}" sibTransId="{ABB5EA4B-4752-4372-AA24-964DA99EB96D}"/>
    <dgm:cxn modelId="{E02DC5F4-DB05-4A23-9326-011D606A2338}" srcId="{7AE2532C-246B-4F02-AE66-B9E29724C3B3}" destId="{462C5AA0-BD57-4BDA-8299-26DBB8A5C5B7}" srcOrd="3" destOrd="0" parTransId="{ADEAE420-2273-4CCA-A960-CBDC243720DE}" sibTransId="{41FDE8ED-26AA-4A95-9120-8A53AE747BB2}"/>
    <dgm:cxn modelId="{050FD30D-1490-4805-BB22-C31808F095C6}" type="presOf" srcId="{F8AB63DD-CE54-4E2A-AF4F-B48C1D670B70}" destId="{95FB65E5-5B97-4534-B59E-AAA9B72762FB}" srcOrd="0" destOrd="3" presId="urn:microsoft.com/office/officeart/2005/8/layout/default#4"/>
    <dgm:cxn modelId="{89C6C5DE-A21C-4338-808A-069E94DC8572}" type="presOf" srcId="{1A575634-A45C-4D4E-A58E-892E2021217E}" destId="{FECEE114-5F14-49EE-BFA2-4D56165A0D23}" srcOrd="0" destOrd="2" presId="urn:microsoft.com/office/officeart/2005/8/layout/default#4"/>
    <dgm:cxn modelId="{77BF261F-DD24-4322-98A6-A34CA09D5412}" type="presOf" srcId="{6227A0AE-AA5E-4989-AF76-93E79E067F12}" destId="{8A4968FA-4A9E-4D29-A40B-4A2F2B878444}" srcOrd="0" destOrd="4" presId="urn:microsoft.com/office/officeart/2005/8/layout/default#4"/>
    <dgm:cxn modelId="{203000B7-5FA8-4F1C-95B6-25D2DF285852}" type="presOf" srcId="{7AE2532C-246B-4F02-AE66-B9E29724C3B3}" destId="{95FB65E5-5B97-4534-B59E-AAA9B72762FB}" srcOrd="0" destOrd="0" presId="urn:microsoft.com/office/officeart/2005/8/layout/default#4"/>
    <dgm:cxn modelId="{43B5449C-DD45-4369-903B-51DD63127698}" type="presOf" srcId="{D6872E8F-EDE7-4905-BEC7-D58F1EE22F64}" destId="{FECEE114-5F14-49EE-BFA2-4D56165A0D23}" srcOrd="0" destOrd="4" presId="urn:microsoft.com/office/officeart/2005/8/layout/default#4"/>
    <dgm:cxn modelId="{CD17F6A8-5A68-4314-A099-CC7ADF692D15}" type="presOf" srcId="{D2896963-7E38-4375-9046-1A6E0583CA4D}" destId="{ACD71406-1087-4C56-9757-5EAD6B83B9A6}" srcOrd="0" destOrd="4" presId="urn:microsoft.com/office/officeart/2005/8/layout/default#4"/>
    <dgm:cxn modelId="{C3E9FB75-8D33-4AC8-A5C1-7AFE538A9AA1}" srcId="{7AE2532C-246B-4F02-AE66-B9E29724C3B3}" destId="{CB48DFB9-98A9-47BD-BBCF-EA5F5B4B996A}" srcOrd="1" destOrd="0" parTransId="{AC9F325D-8C83-4565-94E7-7516D1B22378}" sibTransId="{DF423D38-D89C-42FD-99CD-9F563E41A761}"/>
    <dgm:cxn modelId="{4F50360E-D7B5-489C-A0F2-F30FB50D2A21}" type="presOf" srcId="{2292EE73-8264-435C-AD50-6D107258FFA9}" destId="{1CE77585-8E35-42CA-B666-1302582AD8FA}" srcOrd="0" destOrd="1" presId="urn:microsoft.com/office/officeart/2005/8/layout/default#4"/>
    <dgm:cxn modelId="{275FE55B-E8B4-4C1C-A6D4-3BD74C4D6C58}" srcId="{4DE876CC-4A1F-417F-97CD-095ACECB2DDD}" destId="{7AE2532C-246B-4F02-AE66-B9E29724C3B3}" srcOrd="0" destOrd="0" parTransId="{3ED985BC-BB14-4FDE-AE20-A601239AA066}" sibTransId="{823A0EF0-FF1E-4C50-B357-21B4A2F1EDB3}"/>
    <dgm:cxn modelId="{5211CCBC-60C5-4E8E-B588-DE001C7367DA}" type="presOf" srcId="{B4E688F8-6B57-494F-927C-612F908091A9}" destId="{8A4968FA-4A9E-4D29-A40B-4A2F2B878444}" srcOrd="0" destOrd="0" presId="urn:microsoft.com/office/officeart/2005/8/layout/default#4"/>
    <dgm:cxn modelId="{053BCD0C-F459-4983-ABE4-801CF4095E9B}" srcId="{159E5900-1B56-499D-8B4F-CCD1764E71F6}" destId="{BD46C236-6389-449F-8B4E-15FF94DE8BD5}" srcOrd="0" destOrd="0" parTransId="{F17A4E6F-B93E-4A48-9D9F-BCF9EE4F3D35}" sibTransId="{92FE549E-6631-4822-B935-E23764260B64}"/>
    <dgm:cxn modelId="{E09C75AF-CBBC-4C15-A4EF-5A88C6FF2AB0}" type="presOf" srcId="{4DE876CC-4A1F-417F-97CD-095ACECB2DDD}" destId="{66750F5E-8220-4391-83E9-9F1D48127A0E}" srcOrd="0" destOrd="0" presId="urn:microsoft.com/office/officeart/2005/8/layout/default#4"/>
    <dgm:cxn modelId="{5B0FD733-E2F2-4A34-85B5-332CD424125A}" type="presOf" srcId="{F63E170A-0056-405A-857B-676C5C534436}" destId="{ACD71406-1087-4C56-9757-5EAD6B83B9A6}" srcOrd="0" destOrd="1" presId="urn:microsoft.com/office/officeart/2005/8/layout/default#4"/>
    <dgm:cxn modelId="{5C79ED09-E038-4784-B1C4-078F03BA52F0}" srcId="{B4E688F8-6B57-494F-927C-612F908091A9}" destId="{6227A0AE-AA5E-4989-AF76-93E79E067F12}" srcOrd="3" destOrd="0" parTransId="{9EC59620-96C7-44AB-9F44-7673292BCD40}" sibTransId="{31F30641-CC68-4E00-B392-478DA9ED9E6F}"/>
    <dgm:cxn modelId="{BAD56AC7-4CA6-410C-ADCC-FB3475FDCC68}" srcId="{E872B691-C852-48C9-8681-9E77DF1D6526}" destId="{DF4C170E-EEEE-4BBE-B1EB-F32CCDDC467C}" srcOrd="1" destOrd="0" parTransId="{03EEE5C8-988C-4521-B1C6-D47AB8588EDA}" sibTransId="{D5BB50E0-4625-4C1A-BB31-C390392B16EB}"/>
    <dgm:cxn modelId="{87352092-D422-40C6-AA5C-91DA2E6ED822}" type="presOf" srcId="{BD46C236-6389-449F-8B4E-15FF94DE8BD5}" destId="{FECEE114-5F14-49EE-BFA2-4D56165A0D23}" srcOrd="0" destOrd="1" presId="urn:microsoft.com/office/officeart/2005/8/layout/default#4"/>
    <dgm:cxn modelId="{179FB15A-0D63-4228-8A4A-983620A18A9C}" type="presOf" srcId="{1A769EC8-B111-4402-B545-1F1871B5B167}" destId="{1CE77585-8E35-42CA-B666-1302582AD8FA}" srcOrd="0" destOrd="4" presId="urn:microsoft.com/office/officeart/2005/8/layout/default#4"/>
    <dgm:cxn modelId="{E9F2C9BF-7ED4-4F23-B494-F9B489AB1A0A}" srcId="{159E5900-1B56-499D-8B4F-CCD1764E71F6}" destId="{D6872E8F-EDE7-4905-BEC7-D58F1EE22F64}" srcOrd="3" destOrd="0" parTransId="{65495A73-05F6-41E1-9295-B4B24FC5A233}" sibTransId="{C3DE1F79-6D64-4500-B666-D139F7262C01}"/>
    <dgm:cxn modelId="{30332C45-10EB-4B0C-B8AC-C22CC9B14704}" type="presOf" srcId="{7FF6BB3C-A8E8-4B91-9AC9-145FF687E5FD}" destId="{ACD71406-1087-4C56-9757-5EAD6B83B9A6}" srcOrd="0" destOrd="0" presId="urn:microsoft.com/office/officeart/2005/8/layout/default#4"/>
    <dgm:cxn modelId="{BEAC21FA-A020-43FB-910C-27610C9DCF85}" type="presOf" srcId="{462C5AA0-BD57-4BDA-8299-26DBB8A5C5B7}" destId="{95FB65E5-5B97-4534-B59E-AAA9B72762FB}" srcOrd="0" destOrd="4" presId="urn:microsoft.com/office/officeart/2005/8/layout/default#4"/>
    <dgm:cxn modelId="{1DD658DB-A11C-44CE-AFE2-942C95F1872A}" type="presParOf" srcId="{66750F5E-8220-4391-83E9-9F1D48127A0E}" destId="{95FB65E5-5B97-4534-B59E-AAA9B72762FB}" srcOrd="0" destOrd="0" presId="urn:microsoft.com/office/officeart/2005/8/layout/default#4"/>
    <dgm:cxn modelId="{A6EF119A-9CBB-417C-B8E2-146A276FDABB}" type="presParOf" srcId="{66750F5E-8220-4391-83E9-9F1D48127A0E}" destId="{A7329BEA-4B69-41F1-A579-C9641FF285AC}" srcOrd="1" destOrd="0" presId="urn:microsoft.com/office/officeart/2005/8/layout/default#4"/>
    <dgm:cxn modelId="{B0382694-4DA4-4D48-A5AC-6A870FEB8A2F}" type="presParOf" srcId="{66750F5E-8220-4391-83E9-9F1D48127A0E}" destId="{8A4968FA-4A9E-4D29-A40B-4A2F2B878444}" srcOrd="2" destOrd="0" presId="urn:microsoft.com/office/officeart/2005/8/layout/default#4"/>
    <dgm:cxn modelId="{68C9D7F2-3890-4F2B-8459-7C6A25674C06}" type="presParOf" srcId="{66750F5E-8220-4391-83E9-9F1D48127A0E}" destId="{1C280AF7-809A-4219-847B-BE11B33B39BE}" srcOrd="3" destOrd="0" presId="urn:microsoft.com/office/officeart/2005/8/layout/default#4"/>
    <dgm:cxn modelId="{C4AE4C55-4EF9-4EC3-8920-9B31220D599B}" type="presParOf" srcId="{66750F5E-8220-4391-83E9-9F1D48127A0E}" destId="{ACD71406-1087-4C56-9757-5EAD6B83B9A6}" srcOrd="4" destOrd="0" presId="urn:microsoft.com/office/officeart/2005/8/layout/default#4"/>
    <dgm:cxn modelId="{34F125EC-8123-48CC-8419-51B1362AA4AB}" type="presParOf" srcId="{66750F5E-8220-4391-83E9-9F1D48127A0E}" destId="{E3769685-244B-4C95-828C-B4C9D2C99E0D}" srcOrd="5" destOrd="0" presId="urn:microsoft.com/office/officeart/2005/8/layout/default#4"/>
    <dgm:cxn modelId="{67B2EC73-82FC-4EB8-B8E2-01EF09E99BB7}" type="presParOf" srcId="{66750F5E-8220-4391-83E9-9F1D48127A0E}" destId="{FECEE114-5F14-49EE-BFA2-4D56165A0D23}" srcOrd="6" destOrd="0" presId="urn:microsoft.com/office/officeart/2005/8/layout/default#4"/>
    <dgm:cxn modelId="{7D151516-BAA6-4EA0-92F2-C6A7646947C6}" type="presParOf" srcId="{66750F5E-8220-4391-83E9-9F1D48127A0E}" destId="{978105AF-4729-4C68-83C1-286F2C9E5D32}" srcOrd="7" destOrd="0" presId="urn:microsoft.com/office/officeart/2005/8/layout/default#4"/>
    <dgm:cxn modelId="{97211270-C815-42C9-A6CA-F1987E5D68A8}" type="presParOf" srcId="{66750F5E-8220-4391-83E9-9F1D48127A0E}" destId="{1CE77585-8E35-42CA-B666-1302582AD8FA}" srcOrd="8" destOrd="0" presId="urn:microsoft.com/office/officeart/2005/8/layout/defaul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170629-C727-4E7C-B9C4-D02E3E42C242}" type="doc">
      <dgm:prSet loTypeId="urn:microsoft.com/office/officeart/2005/8/layout/hList1" loCatId="list" qsTypeId="urn:microsoft.com/office/officeart/2005/8/quickstyle/simple1" qsCatId="simple" csTypeId="urn:microsoft.com/office/officeart/2005/8/colors/colorful1#4" csCatId="colorful" phldr="1"/>
      <dgm:spPr/>
      <dgm:t>
        <a:bodyPr/>
        <a:lstStyle/>
        <a:p>
          <a:endParaRPr lang="en-US"/>
        </a:p>
      </dgm:t>
    </dgm:pt>
    <dgm:pt modelId="{DC3DCBC2-7AD1-469A-863B-58F46F268DEA}">
      <dgm:prSet phldrT="[Text]" custT="1"/>
      <dgm:spPr/>
      <dgm:t>
        <a:bodyPr/>
        <a:lstStyle/>
        <a:p>
          <a:pPr algn="l"/>
          <a:r>
            <a:rPr lang="en-US" sz="1800" b="1" dirty="0" smtClean="0"/>
            <a:t>F</a:t>
          </a:r>
          <a:r>
            <a:rPr lang="en-US" sz="1800" b="0" dirty="0" smtClean="0"/>
            <a:t>rame</a:t>
          </a:r>
          <a:endParaRPr lang="en-US" sz="1800" b="0" dirty="0"/>
        </a:p>
      </dgm:t>
    </dgm:pt>
    <dgm:pt modelId="{BBEA2EF1-AF51-4B7C-B87C-AC19C7CE9574}" type="parTrans" cxnId="{C88D863E-1707-4F15-BF1E-6FE3136AA325}">
      <dgm:prSet/>
      <dgm:spPr/>
      <dgm:t>
        <a:bodyPr/>
        <a:lstStyle/>
        <a:p>
          <a:pPr algn="l"/>
          <a:endParaRPr lang="en-US"/>
        </a:p>
      </dgm:t>
    </dgm:pt>
    <dgm:pt modelId="{C8F128CB-EB4B-42BD-B7AB-34D764F3B053}" type="sibTrans" cxnId="{C88D863E-1707-4F15-BF1E-6FE3136AA325}">
      <dgm:prSet/>
      <dgm:spPr/>
      <dgm:t>
        <a:bodyPr/>
        <a:lstStyle/>
        <a:p>
          <a:pPr algn="l"/>
          <a:endParaRPr lang="en-US"/>
        </a:p>
      </dgm:t>
    </dgm:pt>
    <dgm:pt modelId="{E57148C3-D9B3-4989-A35A-490A512CF8CF}">
      <dgm:prSet phldrT="[Text]" custT="1"/>
      <dgm:spPr/>
      <dgm:t>
        <a:bodyPr/>
        <a:lstStyle/>
        <a:p>
          <a:pPr algn="l"/>
          <a:r>
            <a:rPr lang="en-US" sz="1300" dirty="0" smtClean="0"/>
            <a:t>Identify the key question</a:t>
          </a:r>
          <a:endParaRPr lang="en-US" sz="1300" dirty="0"/>
        </a:p>
      </dgm:t>
    </dgm:pt>
    <dgm:pt modelId="{46A72041-051B-4808-A213-D432CBA6D4B1}" type="parTrans" cxnId="{62F8E518-FB23-4254-A486-1081FDBDAF15}">
      <dgm:prSet/>
      <dgm:spPr/>
      <dgm:t>
        <a:bodyPr/>
        <a:lstStyle/>
        <a:p>
          <a:pPr algn="l"/>
          <a:endParaRPr lang="en-US"/>
        </a:p>
      </dgm:t>
    </dgm:pt>
    <dgm:pt modelId="{7DFF232E-D5EB-48BC-8E44-767B07C40BD8}" type="sibTrans" cxnId="{62F8E518-FB23-4254-A486-1081FDBDAF15}">
      <dgm:prSet/>
      <dgm:spPr/>
      <dgm:t>
        <a:bodyPr/>
        <a:lstStyle/>
        <a:p>
          <a:pPr algn="l"/>
          <a:endParaRPr lang="en-US"/>
        </a:p>
      </dgm:t>
    </dgm:pt>
    <dgm:pt modelId="{7D27F5C2-6F31-457D-B178-8BD624685CDD}">
      <dgm:prSet phldrT="[Text]" custT="1"/>
      <dgm:spPr/>
      <dgm:t>
        <a:bodyPr/>
        <a:lstStyle/>
        <a:p>
          <a:pPr algn="l"/>
          <a:r>
            <a:rPr lang="en-US" sz="1800" b="1" dirty="0" smtClean="0"/>
            <a:t>O</a:t>
          </a:r>
          <a:r>
            <a:rPr lang="en-US" sz="1800" b="0" dirty="0" smtClean="0"/>
            <a:t>rganize</a:t>
          </a:r>
          <a:endParaRPr lang="en-US" sz="1800" b="0" dirty="0"/>
        </a:p>
      </dgm:t>
    </dgm:pt>
    <dgm:pt modelId="{57C66E34-23B1-499B-96B1-7EDA18A344F1}" type="parTrans" cxnId="{BC0BB17E-5CC2-482A-8B52-859C44A75540}">
      <dgm:prSet/>
      <dgm:spPr/>
      <dgm:t>
        <a:bodyPr/>
        <a:lstStyle/>
        <a:p>
          <a:pPr algn="l"/>
          <a:endParaRPr lang="en-US"/>
        </a:p>
      </dgm:t>
    </dgm:pt>
    <dgm:pt modelId="{FF5F0B7D-E6BD-46A7-A5C1-73EEE7DA8994}" type="sibTrans" cxnId="{BC0BB17E-5CC2-482A-8B52-859C44A75540}">
      <dgm:prSet/>
      <dgm:spPr/>
      <dgm:t>
        <a:bodyPr/>
        <a:lstStyle/>
        <a:p>
          <a:pPr algn="l"/>
          <a:endParaRPr lang="en-US"/>
        </a:p>
      </dgm:t>
    </dgm:pt>
    <dgm:pt modelId="{C81037A5-6F0B-4109-AFE4-F25D140024A9}">
      <dgm:prSet phldrT="[Text]" custT="1"/>
      <dgm:spPr/>
      <dgm:t>
        <a:bodyPr/>
        <a:lstStyle/>
        <a:p>
          <a:pPr algn="l"/>
          <a:r>
            <a:rPr lang="en-US" sz="1300" dirty="0" smtClean="0"/>
            <a:t>Conduct  meaningful interviews</a:t>
          </a:r>
          <a:endParaRPr lang="en-US" sz="1300" dirty="0"/>
        </a:p>
      </dgm:t>
    </dgm:pt>
    <dgm:pt modelId="{C725BA93-7CEA-4EAD-81FA-2EC45252A13F}" type="parTrans" cxnId="{92B68851-994F-4D62-B4EE-7310C0322F34}">
      <dgm:prSet/>
      <dgm:spPr/>
      <dgm:t>
        <a:bodyPr/>
        <a:lstStyle/>
        <a:p>
          <a:pPr algn="l"/>
          <a:endParaRPr lang="en-US"/>
        </a:p>
      </dgm:t>
    </dgm:pt>
    <dgm:pt modelId="{65129319-564C-4D40-8F77-E2199A606A9A}" type="sibTrans" cxnId="{92B68851-994F-4D62-B4EE-7310C0322F34}">
      <dgm:prSet/>
      <dgm:spPr/>
      <dgm:t>
        <a:bodyPr/>
        <a:lstStyle/>
        <a:p>
          <a:pPr algn="l"/>
          <a:endParaRPr lang="en-US"/>
        </a:p>
      </dgm:t>
    </dgm:pt>
    <dgm:pt modelId="{4988AC17-D74F-4797-B512-2979242E2A73}">
      <dgm:prSet phldrT="[Text]" custT="1"/>
      <dgm:spPr>
        <a:solidFill>
          <a:srgbClr val="B07AC8"/>
        </a:solidFill>
        <a:ln>
          <a:solidFill>
            <a:srgbClr val="B07AC8"/>
          </a:solidFill>
        </a:ln>
      </dgm:spPr>
      <dgm:t>
        <a:bodyPr/>
        <a:lstStyle/>
        <a:p>
          <a:pPr algn="l"/>
          <a:r>
            <a:rPr lang="en-US" sz="1800" b="1" dirty="0" smtClean="0"/>
            <a:t>U</a:t>
          </a:r>
          <a:r>
            <a:rPr lang="en-US" sz="1800" b="0" dirty="0" smtClean="0"/>
            <a:t>nderstand</a:t>
          </a:r>
          <a:endParaRPr lang="en-US" sz="1800" b="0" dirty="0"/>
        </a:p>
      </dgm:t>
    </dgm:pt>
    <dgm:pt modelId="{1B4D4263-6B93-4F52-94EE-F1851B4FCA8B}" type="parTrans" cxnId="{6734BA50-8B7E-43ED-A613-4ED6ED631B80}">
      <dgm:prSet/>
      <dgm:spPr/>
      <dgm:t>
        <a:bodyPr/>
        <a:lstStyle/>
        <a:p>
          <a:pPr algn="l"/>
          <a:endParaRPr lang="en-US"/>
        </a:p>
      </dgm:t>
    </dgm:pt>
    <dgm:pt modelId="{F657CD47-6895-48D4-B1A6-90A45C8756E3}" type="sibTrans" cxnId="{6734BA50-8B7E-43ED-A613-4ED6ED631B80}">
      <dgm:prSet/>
      <dgm:spPr/>
      <dgm:t>
        <a:bodyPr/>
        <a:lstStyle/>
        <a:p>
          <a:pPr algn="l"/>
          <a:endParaRPr lang="en-US"/>
        </a:p>
      </dgm:t>
    </dgm:pt>
    <dgm:pt modelId="{D539CB7D-0AEA-4398-853D-158A4D744931}">
      <dgm:prSet phldrT="[Text]" custT="1"/>
      <dgm:spPr/>
      <dgm:t>
        <a:bodyPr/>
        <a:lstStyle/>
        <a:p>
          <a:pPr algn="l"/>
          <a:r>
            <a:rPr lang="en-US" sz="1300" dirty="0" smtClean="0"/>
            <a:t>Identify the “so what(s)”</a:t>
          </a:r>
          <a:endParaRPr lang="en-US" sz="1300" dirty="0"/>
        </a:p>
      </dgm:t>
    </dgm:pt>
    <dgm:pt modelId="{6ECAD8A3-4E5C-4DFC-A30D-11D478A65041}" type="parTrans" cxnId="{BBD9D6C9-2D59-42B1-9A39-A3E80661A24E}">
      <dgm:prSet/>
      <dgm:spPr/>
      <dgm:t>
        <a:bodyPr/>
        <a:lstStyle/>
        <a:p>
          <a:pPr algn="l"/>
          <a:endParaRPr lang="en-US"/>
        </a:p>
      </dgm:t>
    </dgm:pt>
    <dgm:pt modelId="{DAD9A816-55B3-4621-9E15-43BB72F180FA}" type="sibTrans" cxnId="{BBD9D6C9-2D59-42B1-9A39-A3E80661A24E}">
      <dgm:prSet/>
      <dgm:spPr/>
      <dgm:t>
        <a:bodyPr/>
        <a:lstStyle/>
        <a:p>
          <a:pPr algn="l"/>
          <a:endParaRPr lang="en-US"/>
        </a:p>
      </dgm:t>
    </dgm:pt>
    <dgm:pt modelId="{FD02CD8B-BF28-42C1-B08D-EA3B338062E5}">
      <dgm:prSet phldrT="[Text]" custT="1"/>
      <dgm:spPr/>
      <dgm:t>
        <a:bodyPr/>
        <a:lstStyle/>
        <a:p>
          <a:pPr algn="l"/>
          <a:r>
            <a:rPr lang="en-US" sz="1800" b="1" dirty="0" smtClean="0"/>
            <a:t>C</a:t>
          </a:r>
          <a:r>
            <a:rPr lang="en-US" sz="1800" dirty="0" smtClean="0"/>
            <a:t>ollect</a:t>
          </a:r>
          <a:endParaRPr lang="en-US" sz="1800" dirty="0"/>
        </a:p>
      </dgm:t>
    </dgm:pt>
    <dgm:pt modelId="{7C441BE5-93F2-4E29-B0B8-C07C6CD01F43}" type="parTrans" cxnId="{D47D5CE6-4DAC-454D-8FD2-9FA99DE8B0FB}">
      <dgm:prSet/>
      <dgm:spPr/>
      <dgm:t>
        <a:bodyPr/>
        <a:lstStyle/>
        <a:p>
          <a:pPr algn="l"/>
          <a:endParaRPr lang="en-US"/>
        </a:p>
      </dgm:t>
    </dgm:pt>
    <dgm:pt modelId="{29F4B0B0-6801-44E6-87E4-BCC4E9675C71}" type="sibTrans" cxnId="{D47D5CE6-4DAC-454D-8FD2-9FA99DE8B0FB}">
      <dgm:prSet/>
      <dgm:spPr/>
      <dgm:t>
        <a:bodyPr/>
        <a:lstStyle/>
        <a:p>
          <a:pPr algn="l"/>
          <a:endParaRPr lang="en-US"/>
        </a:p>
      </dgm:t>
    </dgm:pt>
    <dgm:pt modelId="{A5E4502C-2218-4F8E-9333-BC68F92C1C36}">
      <dgm:prSet phldrT="[Text]" custT="1"/>
      <dgm:spPr/>
      <dgm:t>
        <a:bodyPr/>
        <a:lstStyle/>
        <a:p>
          <a:pPr algn="l"/>
          <a:r>
            <a:rPr lang="en-US" sz="1300" dirty="0" smtClean="0"/>
            <a:t>Develop a high-level process map</a:t>
          </a:r>
          <a:endParaRPr lang="en-US" sz="1300" dirty="0"/>
        </a:p>
      </dgm:t>
    </dgm:pt>
    <dgm:pt modelId="{4FB1735A-163C-4006-9B8B-1B6AE0244E73}" type="parTrans" cxnId="{B7415FF1-9903-49BE-8A87-01FCC9C38049}">
      <dgm:prSet/>
      <dgm:spPr/>
      <dgm:t>
        <a:bodyPr/>
        <a:lstStyle/>
        <a:p>
          <a:pPr algn="l"/>
          <a:endParaRPr lang="en-US"/>
        </a:p>
      </dgm:t>
    </dgm:pt>
    <dgm:pt modelId="{454FD968-8EC6-4F11-A790-BCF2D868419C}" type="sibTrans" cxnId="{B7415FF1-9903-49BE-8A87-01FCC9C38049}">
      <dgm:prSet/>
      <dgm:spPr/>
      <dgm:t>
        <a:bodyPr/>
        <a:lstStyle/>
        <a:p>
          <a:pPr algn="l"/>
          <a:endParaRPr lang="en-US"/>
        </a:p>
      </dgm:t>
    </dgm:pt>
    <dgm:pt modelId="{A144569F-8EB9-4981-80B9-14BEE63F4A36}">
      <dgm:prSet phldrT="[Text]" custT="1"/>
      <dgm:spPr/>
      <dgm:t>
        <a:bodyPr/>
        <a:lstStyle/>
        <a:p>
          <a:pPr algn="l"/>
          <a:r>
            <a:rPr lang="en-US" sz="1800" b="1" dirty="0" smtClean="0"/>
            <a:t>S</a:t>
          </a:r>
          <a:r>
            <a:rPr lang="en-US" sz="1800" dirty="0" smtClean="0"/>
            <a:t>ynthesize</a:t>
          </a:r>
          <a:endParaRPr lang="en-US" sz="1800" dirty="0"/>
        </a:p>
      </dgm:t>
    </dgm:pt>
    <dgm:pt modelId="{7BF90A97-0F5C-414D-963E-EA106FDBE786}" type="parTrans" cxnId="{D0DAD903-AEB5-499D-A1D4-40025CF00E0F}">
      <dgm:prSet/>
      <dgm:spPr/>
      <dgm:t>
        <a:bodyPr/>
        <a:lstStyle/>
        <a:p>
          <a:pPr algn="l"/>
          <a:endParaRPr lang="en-US"/>
        </a:p>
      </dgm:t>
    </dgm:pt>
    <dgm:pt modelId="{3C1C15E7-D9C4-4FCB-840E-9861C4EFE52D}" type="sibTrans" cxnId="{D0DAD903-AEB5-499D-A1D4-40025CF00E0F}">
      <dgm:prSet/>
      <dgm:spPr/>
      <dgm:t>
        <a:bodyPr/>
        <a:lstStyle/>
        <a:p>
          <a:pPr algn="l"/>
          <a:endParaRPr lang="en-US"/>
        </a:p>
      </dgm:t>
    </dgm:pt>
    <dgm:pt modelId="{019EE172-FE50-4345-88CC-C5F670911FDE}">
      <dgm:prSet phldrT="[Text]" custT="1"/>
      <dgm:spPr/>
      <dgm:t>
        <a:bodyPr/>
        <a:lstStyle/>
        <a:p>
          <a:pPr algn="l"/>
          <a:r>
            <a:rPr lang="en-US" sz="1300" dirty="0" smtClean="0"/>
            <a:t>Obtain input and ensure buy-in from client</a:t>
          </a:r>
          <a:endParaRPr lang="en-US" sz="1300" dirty="0"/>
        </a:p>
      </dgm:t>
    </dgm:pt>
    <dgm:pt modelId="{F83451AB-8636-4E5F-890F-B61C573EFDF4}" type="parTrans" cxnId="{2539EBFE-986D-4D31-9EC7-DB35995ACB07}">
      <dgm:prSet/>
      <dgm:spPr/>
      <dgm:t>
        <a:bodyPr/>
        <a:lstStyle/>
        <a:p>
          <a:pPr algn="l"/>
          <a:endParaRPr lang="en-US"/>
        </a:p>
      </dgm:t>
    </dgm:pt>
    <dgm:pt modelId="{E3FC3409-C8E9-4332-A295-F896596AFD84}" type="sibTrans" cxnId="{2539EBFE-986D-4D31-9EC7-DB35995ACB07}">
      <dgm:prSet/>
      <dgm:spPr/>
      <dgm:t>
        <a:bodyPr/>
        <a:lstStyle/>
        <a:p>
          <a:pPr algn="l"/>
          <a:endParaRPr lang="en-US"/>
        </a:p>
      </dgm:t>
    </dgm:pt>
    <dgm:pt modelId="{EB3E7194-9896-4006-B31F-13A7655F2911}">
      <dgm:prSet phldrT="[Text]" custT="1"/>
      <dgm:spPr/>
      <dgm:t>
        <a:bodyPr/>
        <a:lstStyle/>
        <a:p>
          <a:pPr algn="l"/>
          <a:r>
            <a:rPr lang="en-US" sz="1300" dirty="0" smtClean="0"/>
            <a:t>Offer specific recommendations for improvement</a:t>
          </a:r>
          <a:endParaRPr lang="en-US" sz="1300" dirty="0"/>
        </a:p>
      </dgm:t>
    </dgm:pt>
    <dgm:pt modelId="{05FDF991-CDFF-4D3D-9C52-81A02A761194}" type="parTrans" cxnId="{E1453E97-5901-41E2-A16C-86CF9FD7E11B}">
      <dgm:prSet/>
      <dgm:spPr/>
      <dgm:t>
        <a:bodyPr/>
        <a:lstStyle/>
        <a:p>
          <a:pPr algn="l"/>
          <a:endParaRPr lang="en-US"/>
        </a:p>
      </dgm:t>
    </dgm:pt>
    <dgm:pt modelId="{33E15842-BC23-42B2-BF34-2CCD7938D55E}" type="sibTrans" cxnId="{E1453E97-5901-41E2-A16C-86CF9FD7E11B}">
      <dgm:prSet/>
      <dgm:spPr/>
      <dgm:t>
        <a:bodyPr/>
        <a:lstStyle/>
        <a:p>
          <a:pPr algn="l"/>
          <a:endParaRPr lang="en-US"/>
        </a:p>
      </dgm:t>
    </dgm:pt>
    <dgm:pt modelId="{B9301F91-40F6-4C73-B52C-B789A540A687}">
      <dgm:prSet phldrT="[Text]" custT="1"/>
      <dgm:spPr/>
      <dgm:t>
        <a:bodyPr/>
        <a:lstStyle/>
        <a:p>
          <a:pPr algn="l"/>
          <a:r>
            <a:rPr lang="en-US" sz="1300" dirty="0" smtClean="0"/>
            <a:t>Tell a good story</a:t>
          </a:r>
          <a:endParaRPr lang="en-US" sz="1300" dirty="0"/>
        </a:p>
      </dgm:t>
    </dgm:pt>
    <dgm:pt modelId="{947D4A11-E09C-4422-90AC-EBE49B8AB56E}" type="parTrans" cxnId="{8B73338D-F197-4753-9991-A6C9D40F84A0}">
      <dgm:prSet/>
      <dgm:spPr/>
      <dgm:t>
        <a:bodyPr/>
        <a:lstStyle/>
        <a:p>
          <a:pPr algn="l"/>
          <a:endParaRPr lang="en-US"/>
        </a:p>
      </dgm:t>
    </dgm:pt>
    <dgm:pt modelId="{34DDE2D8-32DE-4F5C-9B79-E0A696FF8F50}" type="sibTrans" cxnId="{8B73338D-F197-4753-9991-A6C9D40F84A0}">
      <dgm:prSet/>
      <dgm:spPr/>
      <dgm:t>
        <a:bodyPr/>
        <a:lstStyle/>
        <a:p>
          <a:pPr algn="l"/>
          <a:endParaRPr lang="en-US"/>
        </a:p>
      </dgm:t>
    </dgm:pt>
    <dgm:pt modelId="{96206CD8-5DAA-4948-8538-87E47B382BC0}">
      <dgm:prSet phldrT="[Text]" custT="1"/>
      <dgm:spPr/>
      <dgm:t>
        <a:bodyPr/>
        <a:lstStyle/>
        <a:p>
          <a:pPr algn="l"/>
          <a:r>
            <a:rPr lang="en-US" sz="1300" dirty="0" smtClean="0"/>
            <a:t>Develop the issue tree</a:t>
          </a:r>
          <a:endParaRPr lang="en-US" sz="1300" dirty="0"/>
        </a:p>
      </dgm:t>
    </dgm:pt>
    <dgm:pt modelId="{D1F8CA2E-7F58-4FEA-A85A-E542BAD998C9}" type="parTrans" cxnId="{85F56A32-4E7C-4B30-936B-83627206371B}">
      <dgm:prSet/>
      <dgm:spPr/>
      <dgm:t>
        <a:bodyPr/>
        <a:lstStyle/>
        <a:p>
          <a:endParaRPr lang="en-US"/>
        </a:p>
      </dgm:t>
    </dgm:pt>
    <dgm:pt modelId="{73409BFA-3934-47D1-9B10-3676F40723DF}" type="sibTrans" cxnId="{85F56A32-4E7C-4B30-936B-83627206371B}">
      <dgm:prSet/>
      <dgm:spPr/>
      <dgm:t>
        <a:bodyPr/>
        <a:lstStyle/>
        <a:p>
          <a:endParaRPr lang="en-US"/>
        </a:p>
      </dgm:t>
    </dgm:pt>
    <dgm:pt modelId="{1B5CC270-92F4-4F5E-8C58-E9A88DE79EDB}">
      <dgm:prSet phldrT="[Text]" custT="1"/>
      <dgm:spPr/>
      <dgm:t>
        <a:bodyPr/>
        <a:lstStyle/>
        <a:p>
          <a:pPr algn="l"/>
          <a:r>
            <a:rPr lang="en-US" sz="1300" dirty="0" smtClean="0"/>
            <a:t>Formulate hypotheses</a:t>
          </a:r>
          <a:endParaRPr lang="en-US" sz="1300" dirty="0"/>
        </a:p>
      </dgm:t>
    </dgm:pt>
    <dgm:pt modelId="{8E62F5E3-1164-4029-B521-0D10154502FF}" type="parTrans" cxnId="{3550AE1A-29E3-446C-B3B1-713F04351D9E}">
      <dgm:prSet/>
      <dgm:spPr/>
      <dgm:t>
        <a:bodyPr/>
        <a:lstStyle/>
        <a:p>
          <a:endParaRPr lang="en-US"/>
        </a:p>
      </dgm:t>
    </dgm:pt>
    <dgm:pt modelId="{AB8B026A-5303-4EC6-9ABF-6AA023581B1C}" type="sibTrans" cxnId="{3550AE1A-29E3-446C-B3B1-713F04351D9E}">
      <dgm:prSet/>
      <dgm:spPr/>
      <dgm:t>
        <a:bodyPr/>
        <a:lstStyle/>
        <a:p>
          <a:endParaRPr lang="en-US"/>
        </a:p>
      </dgm:t>
    </dgm:pt>
    <dgm:pt modelId="{76D5068C-1D81-41E7-BAE0-41273BC21353}">
      <dgm:prSet phldrT="[Text]" custT="1"/>
      <dgm:spPr/>
      <dgm:t>
        <a:bodyPr/>
        <a:lstStyle/>
        <a:p>
          <a:pPr algn="l"/>
          <a:r>
            <a:rPr lang="en-US" sz="1300" dirty="0" smtClean="0"/>
            <a:t>Create a content map to test hypotheses</a:t>
          </a:r>
          <a:endParaRPr lang="en-US" sz="1300" dirty="0"/>
        </a:p>
      </dgm:t>
    </dgm:pt>
    <dgm:pt modelId="{34ABCB1D-9F5F-4DB5-8851-7FCA03AB5ADD}" type="parTrans" cxnId="{F62745DC-5962-43E5-B4E8-FB9B45439393}">
      <dgm:prSet/>
      <dgm:spPr/>
      <dgm:t>
        <a:bodyPr/>
        <a:lstStyle/>
        <a:p>
          <a:endParaRPr lang="en-US"/>
        </a:p>
      </dgm:t>
    </dgm:pt>
    <dgm:pt modelId="{42118152-3EF5-4101-8DCF-E7ED3DBC0769}" type="sibTrans" cxnId="{F62745DC-5962-43E5-B4E8-FB9B45439393}">
      <dgm:prSet/>
      <dgm:spPr/>
      <dgm:t>
        <a:bodyPr/>
        <a:lstStyle/>
        <a:p>
          <a:endParaRPr lang="en-US"/>
        </a:p>
      </dgm:t>
    </dgm:pt>
    <dgm:pt modelId="{76499928-4973-4C9B-8AF9-587997D57157}">
      <dgm:prSet phldrT="[Text]" custT="1"/>
      <dgm:spPr/>
      <dgm:t>
        <a:bodyPr/>
        <a:lstStyle/>
        <a:p>
          <a:pPr algn="l"/>
          <a:r>
            <a:rPr lang="en-US" sz="1300" dirty="0" smtClean="0"/>
            <a:t>Design the story line</a:t>
          </a:r>
          <a:endParaRPr lang="en-US" sz="1300" dirty="0"/>
        </a:p>
      </dgm:t>
    </dgm:pt>
    <dgm:pt modelId="{9B9DAC35-D776-483E-911A-1465E30C10BA}" type="parTrans" cxnId="{3FDD0F85-167F-484E-A4C2-2A7430F1EB2F}">
      <dgm:prSet/>
      <dgm:spPr/>
      <dgm:t>
        <a:bodyPr/>
        <a:lstStyle/>
        <a:p>
          <a:endParaRPr lang="en-US"/>
        </a:p>
      </dgm:t>
    </dgm:pt>
    <dgm:pt modelId="{4A1F5922-DBBE-474D-9698-913004BA73C7}" type="sibTrans" cxnId="{3FDD0F85-167F-484E-A4C2-2A7430F1EB2F}">
      <dgm:prSet/>
      <dgm:spPr/>
      <dgm:t>
        <a:bodyPr/>
        <a:lstStyle/>
        <a:p>
          <a:endParaRPr lang="en-US"/>
        </a:p>
      </dgm:t>
    </dgm:pt>
    <dgm:pt modelId="{DCE4DBC5-D1F9-49C3-9929-44414EEC7987}">
      <dgm:prSet phldrT="[Text]" custT="1"/>
      <dgm:spPr/>
      <dgm:t>
        <a:bodyPr/>
        <a:lstStyle/>
        <a:p>
          <a:pPr algn="l"/>
          <a:r>
            <a:rPr lang="en-US" sz="1300" dirty="0" smtClean="0"/>
            <a:t>Gather relevant secondary data</a:t>
          </a:r>
          <a:endParaRPr lang="en-US" sz="1300" dirty="0"/>
        </a:p>
      </dgm:t>
    </dgm:pt>
    <dgm:pt modelId="{7E003474-3185-4DF6-A404-321FAEF582F8}" type="parTrans" cxnId="{8F57388C-C713-412D-BDFB-54F2FDEC6B78}">
      <dgm:prSet/>
      <dgm:spPr/>
      <dgm:t>
        <a:bodyPr/>
        <a:lstStyle/>
        <a:p>
          <a:endParaRPr lang="en-US"/>
        </a:p>
      </dgm:t>
    </dgm:pt>
    <dgm:pt modelId="{77B05B4C-DA5F-4ED5-B20C-E7FC5037D1C6}" type="sibTrans" cxnId="{8F57388C-C713-412D-BDFB-54F2FDEC6B78}">
      <dgm:prSet/>
      <dgm:spPr/>
      <dgm:t>
        <a:bodyPr/>
        <a:lstStyle/>
        <a:p>
          <a:endParaRPr lang="en-US"/>
        </a:p>
      </dgm:t>
    </dgm:pt>
    <dgm:pt modelId="{74951C5C-5C28-4D86-883C-5806272EB003}">
      <dgm:prSet phldrT="[Text]" custT="1"/>
      <dgm:spPr/>
      <dgm:t>
        <a:bodyPr/>
        <a:lstStyle/>
        <a:p>
          <a:pPr algn="l"/>
          <a:r>
            <a:rPr lang="en-US" sz="1300" dirty="0" smtClean="0"/>
            <a:t>Think through the implications for all constituents</a:t>
          </a:r>
          <a:endParaRPr lang="en-US" sz="1300" dirty="0"/>
        </a:p>
      </dgm:t>
    </dgm:pt>
    <dgm:pt modelId="{152B14A6-6FC5-4F66-8369-758E3B18FA1E}" type="parTrans" cxnId="{B48FB771-A5E6-4AF1-9345-3435BE82575D}">
      <dgm:prSet/>
      <dgm:spPr/>
      <dgm:t>
        <a:bodyPr/>
        <a:lstStyle/>
        <a:p>
          <a:endParaRPr lang="en-US"/>
        </a:p>
      </dgm:t>
    </dgm:pt>
    <dgm:pt modelId="{0BF0963D-2459-47D1-AA7B-FE870B5AA29D}" type="sibTrans" cxnId="{B48FB771-A5E6-4AF1-9345-3435BE82575D}">
      <dgm:prSet/>
      <dgm:spPr/>
      <dgm:t>
        <a:bodyPr/>
        <a:lstStyle/>
        <a:p>
          <a:endParaRPr lang="en-US"/>
        </a:p>
      </dgm:t>
    </dgm:pt>
    <dgm:pt modelId="{76819972-960F-4212-BD31-2D89C06EFF93}">
      <dgm:prSet phldrT="[Text]" custT="1"/>
      <dgm:spPr/>
      <dgm:t>
        <a:bodyPr/>
        <a:lstStyle/>
        <a:p>
          <a:pPr algn="l"/>
          <a:r>
            <a:rPr lang="en-US" sz="1300" dirty="0" smtClean="0"/>
            <a:t>Document the key insight on all charts</a:t>
          </a:r>
          <a:endParaRPr lang="en-US" sz="1300" dirty="0"/>
        </a:p>
      </dgm:t>
    </dgm:pt>
    <dgm:pt modelId="{E4564B2E-049C-471B-8F0E-675609861D98}" type="parTrans" cxnId="{4F140DA3-F434-4F69-91E9-31ACB7BE14BD}">
      <dgm:prSet/>
      <dgm:spPr/>
      <dgm:t>
        <a:bodyPr/>
        <a:lstStyle/>
        <a:p>
          <a:endParaRPr lang="en-US"/>
        </a:p>
      </dgm:t>
    </dgm:pt>
    <dgm:pt modelId="{89E0C07C-9B19-4D75-8870-10629968EDA2}" type="sibTrans" cxnId="{4F140DA3-F434-4F69-91E9-31ACB7BE14BD}">
      <dgm:prSet/>
      <dgm:spPr/>
      <dgm:t>
        <a:bodyPr/>
        <a:lstStyle/>
        <a:p>
          <a:endParaRPr lang="en-US"/>
        </a:p>
      </dgm:t>
    </dgm:pt>
    <dgm:pt modelId="{9E78BE11-B5DF-4001-B245-B360CB4B9B7F}">
      <dgm:prSet phldrT="[Text]" custT="1"/>
      <dgm:spPr/>
      <dgm:t>
        <a:bodyPr/>
        <a:lstStyle/>
        <a:p>
          <a:pPr algn="l"/>
          <a:r>
            <a:rPr lang="en-US" sz="1300" dirty="0" smtClean="0"/>
            <a:t>Design “ghost charts” to exhibit necessary data</a:t>
          </a:r>
          <a:endParaRPr lang="en-US" sz="1300" dirty="0"/>
        </a:p>
      </dgm:t>
    </dgm:pt>
    <dgm:pt modelId="{59215622-58C4-4388-81D1-4E09E73CA531}" type="parTrans" cxnId="{5BC1D861-FAEB-465E-95AD-CB546584E1E7}">
      <dgm:prSet/>
      <dgm:spPr/>
      <dgm:t>
        <a:bodyPr/>
        <a:lstStyle/>
        <a:p>
          <a:endParaRPr lang="en-US"/>
        </a:p>
      </dgm:t>
    </dgm:pt>
    <dgm:pt modelId="{C570E20F-D39A-4040-85FB-1CA28FB8E5CF}" type="sibTrans" cxnId="{5BC1D861-FAEB-465E-95AD-CB546584E1E7}">
      <dgm:prSet/>
      <dgm:spPr/>
      <dgm:t>
        <a:bodyPr/>
        <a:lstStyle/>
        <a:p>
          <a:endParaRPr lang="en-US"/>
        </a:p>
      </dgm:t>
    </dgm:pt>
    <dgm:pt modelId="{094A5A8E-ADC4-4077-AC51-9235C3560444}" type="pres">
      <dgm:prSet presAssocID="{3B170629-C727-4E7C-B9C4-D02E3E42C242}" presName="Name0" presStyleCnt="0">
        <dgm:presLayoutVars>
          <dgm:dir/>
          <dgm:animLvl val="lvl"/>
          <dgm:resizeHandles val="exact"/>
        </dgm:presLayoutVars>
      </dgm:prSet>
      <dgm:spPr/>
      <dgm:t>
        <a:bodyPr/>
        <a:lstStyle/>
        <a:p>
          <a:endParaRPr lang="en-US"/>
        </a:p>
      </dgm:t>
    </dgm:pt>
    <dgm:pt modelId="{36D99E50-D8E0-418A-94BD-60FDECC1124F}" type="pres">
      <dgm:prSet presAssocID="{DC3DCBC2-7AD1-469A-863B-58F46F268DEA}" presName="composite" presStyleCnt="0"/>
      <dgm:spPr/>
      <dgm:t>
        <a:bodyPr/>
        <a:lstStyle/>
        <a:p>
          <a:endParaRPr lang="en-US"/>
        </a:p>
      </dgm:t>
    </dgm:pt>
    <dgm:pt modelId="{6BE41E08-E66E-41B9-ADE8-29785E4B6C92}" type="pres">
      <dgm:prSet presAssocID="{DC3DCBC2-7AD1-469A-863B-58F46F268DEA}" presName="parTx" presStyleLbl="alignNode1" presStyleIdx="0" presStyleCnt="5" custLinFactNeighborX="3151" custLinFactNeighborY="-9846">
        <dgm:presLayoutVars>
          <dgm:chMax val="0"/>
          <dgm:chPref val="0"/>
          <dgm:bulletEnabled val="1"/>
        </dgm:presLayoutVars>
      </dgm:prSet>
      <dgm:spPr/>
      <dgm:t>
        <a:bodyPr/>
        <a:lstStyle/>
        <a:p>
          <a:endParaRPr lang="en-US"/>
        </a:p>
      </dgm:t>
    </dgm:pt>
    <dgm:pt modelId="{94E83C47-73F2-4C54-B5EE-CD774F11987E}" type="pres">
      <dgm:prSet presAssocID="{DC3DCBC2-7AD1-469A-863B-58F46F268DEA}" presName="desTx" presStyleLbl="alignAccFollowNode1" presStyleIdx="0" presStyleCnt="5" custLinFactNeighborX="3495">
        <dgm:presLayoutVars>
          <dgm:bulletEnabled val="1"/>
        </dgm:presLayoutVars>
      </dgm:prSet>
      <dgm:spPr/>
      <dgm:t>
        <a:bodyPr/>
        <a:lstStyle/>
        <a:p>
          <a:endParaRPr lang="en-US"/>
        </a:p>
      </dgm:t>
    </dgm:pt>
    <dgm:pt modelId="{4BB405A0-5068-496C-A28A-C56F3A9A61AD}" type="pres">
      <dgm:prSet presAssocID="{C8F128CB-EB4B-42BD-B7AB-34D764F3B053}" presName="space" presStyleCnt="0"/>
      <dgm:spPr/>
      <dgm:t>
        <a:bodyPr/>
        <a:lstStyle/>
        <a:p>
          <a:endParaRPr lang="en-US"/>
        </a:p>
      </dgm:t>
    </dgm:pt>
    <dgm:pt modelId="{E06D62B8-59C4-41A9-9010-0AEE79C7F279}" type="pres">
      <dgm:prSet presAssocID="{7D27F5C2-6F31-457D-B178-8BD624685CDD}" presName="composite" presStyleCnt="0"/>
      <dgm:spPr/>
      <dgm:t>
        <a:bodyPr/>
        <a:lstStyle/>
        <a:p>
          <a:endParaRPr lang="en-US"/>
        </a:p>
      </dgm:t>
    </dgm:pt>
    <dgm:pt modelId="{2BF72CD3-F48A-4982-A563-9C7A3E76E7EC}" type="pres">
      <dgm:prSet presAssocID="{7D27F5C2-6F31-457D-B178-8BD624685CDD}" presName="parTx" presStyleLbl="alignNode1" presStyleIdx="1" presStyleCnt="5">
        <dgm:presLayoutVars>
          <dgm:chMax val="0"/>
          <dgm:chPref val="0"/>
          <dgm:bulletEnabled val="1"/>
        </dgm:presLayoutVars>
      </dgm:prSet>
      <dgm:spPr/>
      <dgm:t>
        <a:bodyPr/>
        <a:lstStyle/>
        <a:p>
          <a:endParaRPr lang="en-US"/>
        </a:p>
      </dgm:t>
    </dgm:pt>
    <dgm:pt modelId="{33D282DC-9E6A-4B84-9710-48758FF5893E}" type="pres">
      <dgm:prSet presAssocID="{7D27F5C2-6F31-457D-B178-8BD624685CDD}" presName="desTx" presStyleLbl="alignAccFollowNode1" presStyleIdx="1" presStyleCnt="5">
        <dgm:presLayoutVars>
          <dgm:bulletEnabled val="1"/>
        </dgm:presLayoutVars>
      </dgm:prSet>
      <dgm:spPr/>
      <dgm:t>
        <a:bodyPr/>
        <a:lstStyle/>
        <a:p>
          <a:endParaRPr lang="en-US"/>
        </a:p>
      </dgm:t>
    </dgm:pt>
    <dgm:pt modelId="{8AB1D07C-D302-49C5-8E87-D068E39E35D0}" type="pres">
      <dgm:prSet presAssocID="{FF5F0B7D-E6BD-46A7-A5C1-73EEE7DA8994}" presName="space" presStyleCnt="0"/>
      <dgm:spPr/>
      <dgm:t>
        <a:bodyPr/>
        <a:lstStyle/>
        <a:p>
          <a:endParaRPr lang="en-US"/>
        </a:p>
      </dgm:t>
    </dgm:pt>
    <dgm:pt modelId="{A6681BDB-4488-4C98-BC33-413C38904D57}" type="pres">
      <dgm:prSet presAssocID="{FD02CD8B-BF28-42C1-B08D-EA3B338062E5}" presName="composite" presStyleCnt="0"/>
      <dgm:spPr/>
      <dgm:t>
        <a:bodyPr/>
        <a:lstStyle/>
        <a:p>
          <a:endParaRPr lang="en-US"/>
        </a:p>
      </dgm:t>
    </dgm:pt>
    <dgm:pt modelId="{6F2C144B-691E-4402-8B3B-7136C9C95365}" type="pres">
      <dgm:prSet presAssocID="{FD02CD8B-BF28-42C1-B08D-EA3B338062E5}" presName="parTx" presStyleLbl="alignNode1" presStyleIdx="2" presStyleCnt="5">
        <dgm:presLayoutVars>
          <dgm:chMax val="0"/>
          <dgm:chPref val="0"/>
          <dgm:bulletEnabled val="1"/>
        </dgm:presLayoutVars>
      </dgm:prSet>
      <dgm:spPr/>
      <dgm:t>
        <a:bodyPr/>
        <a:lstStyle/>
        <a:p>
          <a:endParaRPr lang="en-US"/>
        </a:p>
      </dgm:t>
    </dgm:pt>
    <dgm:pt modelId="{D2710938-600B-497A-9DE8-049F0235A10C}" type="pres">
      <dgm:prSet presAssocID="{FD02CD8B-BF28-42C1-B08D-EA3B338062E5}" presName="desTx" presStyleLbl="alignAccFollowNode1" presStyleIdx="2" presStyleCnt="5">
        <dgm:presLayoutVars>
          <dgm:bulletEnabled val="1"/>
        </dgm:presLayoutVars>
      </dgm:prSet>
      <dgm:spPr/>
      <dgm:t>
        <a:bodyPr/>
        <a:lstStyle/>
        <a:p>
          <a:endParaRPr lang="en-US"/>
        </a:p>
      </dgm:t>
    </dgm:pt>
    <dgm:pt modelId="{D8FBE5FC-6617-40D7-B041-74404129E3F9}" type="pres">
      <dgm:prSet presAssocID="{29F4B0B0-6801-44E6-87E4-BCC4E9675C71}" presName="space" presStyleCnt="0"/>
      <dgm:spPr/>
      <dgm:t>
        <a:bodyPr/>
        <a:lstStyle/>
        <a:p>
          <a:endParaRPr lang="en-US"/>
        </a:p>
      </dgm:t>
    </dgm:pt>
    <dgm:pt modelId="{322A83D4-2A78-4F38-9179-2E900A0DB4FF}" type="pres">
      <dgm:prSet presAssocID="{4988AC17-D74F-4797-B512-2979242E2A73}" presName="composite" presStyleCnt="0"/>
      <dgm:spPr/>
      <dgm:t>
        <a:bodyPr/>
        <a:lstStyle/>
        <a:p>
          <a:endParaRPr lang="en-US"/>
        </a:p>
      </dgm:t>
    </dgm:pt>
    <dgm:pt modelId="{B98B73B4-5D64-4D36-808D-B1D4564EA13F}" type="pres">
      <dgm:prSet presAssocID="{4988AC17-D74F-4797-B512-2979242E2A73}" presName="parTx" presStyleLbl="alignNode1" presStyleIdx="3" presStyleCnt="5">
        <dgm:presLayoutVars>
          <dgm:chMax val="0"/>
          <dgm:chPref val="0"/>
          <dgm:bulletEnabled val="1"/>
        </dgm:presLayoutVars>
      </dgm:prSet>
      <dgm:spPr/>
      <dgm:t>
        <a:bodyPr/>
        <a:lstStyle/>
        <a:p>
          <a:endParaRPr lang="en-US"/>
        </a:p>
      </dgm:t>
    </dgm:pt>
    <dgm:pt modelId="{BA46308F-05E5-4EEB-88C1-A79399C4CFA1}" type="pres">
      <dgm:prSet presAssocID="{4988AC17-D74F-4797-B512-2979242E2A73}" presName="desTx" presStyleLbl="alignAccFollowNode1" presStyleIdx="3" presStyleCnt="5">
        <dgm:presLayoutVars>
          <dgm:bulletEnabled val="1"/>
        </dgm:presLayoutVars>
      </dgm:prSet>
      <dgm:spPr/>
      <dgm:t>
        <a:bodyPr/>
        <a:lstStyle/>
        <a:p>
          <a:endParaRPr lang="en-US"/>
        </a:p>
      </dgm:t>
    </dgm:pt>
    <dgm:pt modelId="{5B999F78-E10F-465C-9854-7B3F10C97D83}" type="pres">
      <dgm:prSet presAssocID="{F657CD47-6895-48D4-B1A6-90A45C8756E3}" presName="space" presStyleCnt="0"/>
      <dgm:spPr/>
    </dgm:pt>
    <dgm:pt modelId="{68D3C50A-980C-4880-AC67-71912A507983}" type="pres">
      <dgm:prSet presAssocID="{A144569F-8EB9-4981-80B9-14BEE63F4A36}" presName="composite" presStyleCnt="0"/>
      <dgm:spPr/>
    </dgm:pt>
    <dgm:pt modelId="{3FE21016-E957-48B4-A42F-C280515B8ACF}" type="pres">
      <dgm:prSet presAssocID="{A144569F-8EB9-4981-80B9-14BEE63F4A36}" presName="parTx" presStyleLbl="alignNode1" presStyleIdx="4" presStyleCnt="5">
        <dgm:presLayoutVars>
          <dgm:chMax val="0"/>
          <dgm:chPref val="0"/>
          <dgm:bulletEnabled val="1"/>
        </dgm:presLayoutVars>
      </dgm:prSet>
      <dgm:spPr/>
      <dgm:t>
        <a:bodyPr/>
        <a:lstStyle/>
        <a:p>
          <a:endParaRPr lang="en-US"/>
        </a:p>
      </dgm:t>
    </dgm:pt>
    <dgm:pt modelId="{B259E397-B735-408F-893A-66F21D37A3BB}" type="pres">
      <dgm:prSet presAssocID="{A144569F-8EB9-4981-80B9-14BEE63F4A36}" presName="desTx" presStyleLbl="alignAccFollowNode1" presStyleIdx="4" presStyleCnt="5">
        <dgm:presLayoutVars>
          <dgm:bulletEnabled val="1"/>
        </dgm:presLayoutVars>
      </dgm:prSet>
      <dgm:spPr/>
      <dgm:t>
        <a:bodyPr/>
        <a:lstStyle/>
        <a:p>
          <a:endParaRPr lang="en-US"/>
        </a:p>
      </dgm:t>
    </dgm:pt>
  </dgm:ptLst>
  <dgm:cxnLst>
    <dgm:cxn modelId="{BC0BB17E-5CC2-482A-8B52-859C44A75540}" srcId="{3B170629-C727-4E7C-B9C4-D02E3E42C242}" destId="{7D27F5C2-6F31-457D-B178-8BD624685CDD}" srcOrd="1" destOrd="0" parTransId="{57C66E34-23B1-499B-96B1-7EDA18A344F1}" sibTransId="{FF5F0B7D-E6BD-46A7-A5C1-73EEE7DA8994}"/>
    <dgm:cxn modelId="{0F93842C-C00D-456C-8923-74A80A615DC3}" type="presOf" srcId="{019EE172-FE50-4345-88CC-C5F670911FDE}" destId="{B259E397-B735-408F-893A-66F21D37A3BB}" srcOrd="0" destOrd="0" presId="urn:microsoft.com/office/officeart/2005/8/layout/hList1"/>
    <dgm:cxn modelId="{6734BA50-8B7E-43ED-A613-4ED6ED631B80}" srcId="{3B170629-C727-4E7C-B9C4-D02E3E42C242}" destId="{4988AC17-D74F-4797-B512-2979242E2A73}" srcOrd="3" destOrd="0" parTransId="{1B4D4263-6B93-4F52-94EE-F1851B4FCA8B}" sibTransId="{F657CD47-6895-48D4-B1A6-90A45C8756E3}"/>
    <dgm:cxn modelId="{4BCE6CC5-EE13-49E9-89E9-907B6A6138BF}" type="presOf" srcId="{EB3E7194-9896-4006-B31F-13A7655F2911}" destId="{B259E397-B735-408F-893A-66F21D37A3BB}" srcOrd="0" destOrd="1" presId="urn:microsoft.com/office/officeart/2005/8/layout/hList1"/>
    <dgm:cxn modelId="{B7415FF1-9903-49BE-8A87-01FCC9C38049}" srcId="{7D27F5C2-6F31-457D-B178-8BD624685CDD}" destId="{A5E4502C-2218-4F8E-9333-BC68F92C1C36}" srcOrd="0" destOrd="0" parTransId="{4FB1735A-163C-4006-9B8B-1B6AE0244E73}" sibTransId="{454FD968-8EC6-4F11-A790-BCF2D868419C}"/>
    <dgm:cxn modelId="{297409EC-BA8C-4CBC-B69F-3FE90A13CAD5}" type="presOf" srcId="{E57148C3-D9B3-4989-A35A-490A512CF8CF}" destId="{94E83C47-73F2-4C54-B5EE-CD774F11987E}" srcOrd="0" destOrd="0" presId="urn:microsoft.com/office/officeart/2005/8/layout/hList1"/>
    <dgm:cxn modelId="{B6A74576-7A15-4FE3-9CFE-7DD651251582}" type="presOf" srcId="{D539CB7D-0AEA-4398-853D-158A4D744931}" destId="{BA46308F-05E5-4EEB-88C1-A79399C4CFA1}" srcOrd="0" destOrd="0" presId="urn:microsoft.com/office/officeart/2005/8/layout/hList1"/>
    <dgm:cxn modelId="{37330D10-40AF-4F06-BB08-B80082793223}" type="presOf" srcId="{A144569F-8EB9-4981-80B9-14BEE63F4A36}" destId="{3FE21016-E957-48B4-A42F-C280515B8ACF}" srcOrd="0" destOrd="0" presId="urn:microsoft.com/office/officeart/2005/8/layout/hList1"/>
    <dgm:cxn modelId="{7CB484EE-F9CE-414D-ACC5-27BDA414897A}" type="presOf" srcId="{76819972-960F-4212-BD31-2D89C06EFF93}" destId="{BA46308F-05E5-4EEB-88C1-A79399C4CFA1}" srcOrd="0" destOrd="2" presId="urn:microsoft.com/office/officeart/2005/8/layout/hList1"/>
    <dgm:cxn modelId="{B8B13E87-BA21-4200-872D-C861C0AF66B0}" type="presOf" srcId="{7D27F5C2-6F31-457D-B178-8BD624685CDD}" destId="{2BF72CD3-F48A-4982-A563-9C7A3E76E7EC}" srcOrd="0" destOrd="0" presId="urn:microsoft.com/office/officeart/2005/8/layout/hList1"/>
    <dgm:cxn modelId="{AE831A84-8D4A-488A-9AF2-2A010E87FF7E}" type="presOf" srcId="{74951C5C-5C28-4D86-883C-5806272EB003}" destId="{BA46308F-05E5-4EEB-88C1-A79399C4CFA1}" srcOrd="0" destOrd="1" presId="urn:microsoft.com/office/officeart/2005/8/layout/hList1"/>
    <dgm:cxn modelId="{F82D8176-2FE0-4725-8EB6-8D1170296EC4}" type="presOf" srcId="{1B5CC270-92F4-4F5E-8C58-E9A88DE79EDB}" destId="{94E83C47-73F2-4C54-B5EE-CD774F11987E}" srcOrd="0" destOrd="2" presId="urn:microsoft.com/office/officeart/2005/8/layout/hList1"/>
    <dgm:cxn modelId="{8B73338D-F197-4753-9991-A6C9D40F84A0}" srcId="{A144569F-8EB9-4981-80B9-14BEE63F4A36}" destId="{B9301F91-40F6-4C73-B52C-B789A540A687}" srcOrd="2" destOrd="0" parTransId="{947D4A11-E09C-4422-90AC-EBE49B8AB56E}" sibTransId="{34DDE2D8-32DE-4F5C-9B79-E0A696FF8F50}"/>
    <dgm:cxn modelId="{5066E46E-4BEB-48EB-9413-5875B50F53A4}" type="presOf" srcId="{B9301F91-40F6-4C73-B52C-B789A540A687}" destId="{B259E397-B735-408F-893A-66F21D37A3BB}" srcOrd="0" destOrd="2" presId="urn:microsoft.com/office/officeart/2005/8/layout/hList1"/>
    <dgm:cxn modelId="{BBD9D6C9-2D59-42B1-9A39-A3E80661A24E}" srcId="{4988AC17-D74F-4797-B512-2979242E2A73}" destId="{D539CB7D-0AEA-4398-853D-158A4D744931}" srcOrd="0" destOrd="0" parTransId="{6ECAD8A3-4E5C-4DFC-A30D-11D478A65041}" sibTransId="{DAD9A816-55B3-4621-9E15-43BB72F180FA}"/>
    <dgm:cxn modelId="{C88D863E-1707-4F15-BF1E-6FE3136AA325}" srcId="{3B170629-C727-4E7C-B9C4-D02E3E42C242}" destId="{DC3DCBC2-7AD1-469A-863B-58F46F268DEA}" srcOrd="0" destOrd="0" parTransId="{BBEA2EF1-AF51-4B7C-B87C-AC19C7CE9574}" sibTransId="{C8F128CB-EB4B-42BD-B7AB-34D764F3B053}"/>
    <dgm:cxn modelId="{8F57388C-C713-412D-BDFB-54F2FDEC6B78}" srcId="{FD02CD8B-BF28-42C1-B08D-EA3B338062E5}" destId="{DCE4DBC5-D1F9-49C3-9929-44414EEC7987}" srcOrd="2" destOrd="0" parTransId="{7E003474-3185-4DF6-A404-321FAEF582F8}" sibTransId="{77B05B4C-DA5F-4ED5-B20C-E7FC5037D1C6}"/>
    <dgm:cxn modelId="{E1453E97-5901-41E2-A16C-86CF9FD7E11B}" srcId="{A144569F-8EB9-4981-80B9-14BEE63F4A36}" destId="{EB3E7194-9896-4006-B31F-13A7655F2911}" srcOrd="1" destOrd="0" parTransId="{05FDF991-CDFF-4D3D-9C52-81A02A761194}" sibTransId="{33E15842-BC23-42B2-BF34-2CCD7938D55E}"/>
    <dgm:cxn modelId="{3550AE1A-29E3-446C-B3B1-713F04351D9E}" srcId="{DC3DCBC2-7AD1-469A-863B-58F46F268DEA}" destId="{1B5CC270-92F4-4F5E-8C58-E9A88DE79EDB}" srcOrd="2" destOrd="0" parTransId="{8E62F5E3-1164-4029-B521-0D10154502FF}" sibTransId="{AB8B026A-5303-4EC6-9ABF-6AA023581B1C}"/>
    <dgm:cxn modelId="{D47D5CE6-4DAC-454D-8FD2-9FA99DE8B0FB}" srcId="{3B170629-C727-4E7C-B9C4-D02E3E42C242}" destId="{FD02CD8B-BF28-42C1-B08D-EA3B338062E5}" srcOrd="2" destOrd="0" parTransId="{7C441BE5-93F2-4E29-B0B8-C07C6CD01F43}" sibTransId="{29F4B0B0-6801-44E6-87E4-BCC4E9675C71}"/>
    <dgm:cxn modelId="{CAD51723-2604-4BA3-B71C-96B3720676A8}" type="presOf" srcId="{76499928-4973-4C9B-8AF9-587997D57157}" destId="{33D282DC-9E6A-4B84-9710-48758FF5893E}" srcOrd="0" destOrd="2" presId="urn:microsoft.com/office/officeart/2005/8/layout/hList1"/>
    <dgm:cxn modelId="{92B68851-994F-4D62-B4EE-7310C0322F34}" srcId="{FD02CD8B-BF28-42C1-B08D-EA3B338062E5}" destId="{C81037A5-6F0B-4109-AFE4-F25D140024A9}" srcOrd="1" destOrd="0" parTransId="{C725BA93-7CEA-4EAD-81FA-2EC45252A13F}" sibTransId="{65129319-564C-4D40-8F77-E2199A606A9A}"/>
    <dgm:cxn modelId="{F62745DC-5962-43E5-B4E8-FB9B45439393}" srcId="{7D27F5C2-6F31-457D-B178-8BD624685CDD}" destId="{76D5068C-1D81-41E7-BAE0-41273BC21353}" srcOrd="1" destOrd="0" parTransId="{34ABCB1D-9F5F-4DB5-8851-7FCA03AB5ADD}" sibTransId="{42118152-3EF5-4101-8DCF-E7ED3DBC0769}"/>
    <dgm:cxn modelId="{B48FB771-A5E6-4AF1-9345-3435BE82575D}" srcId="{4988AC17-D74F-4797-B512-2979242E2A73}" destId="{74951C5C-5C28-4D86-883C-5806272EB003}" srcOrd="1" destOrd="0" parTransId="{152B14A6-6FC5-4F66-8369-758E3B18FA1E}" sibTransId="{0BF0963D-2459-47D1-AA7B-FE870B5AA29D}"/>
    <dgm:cxn modelId="{2539EBFE-986D-4D31-9EC7-DB35995ACB07}" srcId="{A144569F-8EB9-4981-80B9-14BEE63F4A36}" destId="{019EE172-FE50-4345-88CC-C5F670911FDE}" srcOrd="0" destOrd="0" parTransId="{F83451AB-8636-4E5F-890F-B61C573EFDF4}" sibTransId="{E3FC3409-C8E9-4332-A295-F896596AFD84}"/>
    <dgm:cxn modelId="{4F140DA3-F434-4F69-91E9-31ACB7BE14BD}" srcId="{4988AC17-D74F-4797-B512-2979242E2A73}" destId="{76819972-960F-4212-BD31-2D89C06EFF93}" srcOrd="2" destOrd="0" parTransId="{E4564B2E-049C-471B-8F0E-675609861D98}" sibTransId="{89E0C07C-9B19-4D75-8870-10629968EDA2}"/>
    <dgm:cxn modelId="{DB3ABE0A-AFB2-4D26-AA6C-6802D4EDCB7F}" type="presOf" srcId="{C81037A5-6F0B-4109-AFE4-F25D140024A9}" destId="{D2710938-600B-497A-9DE8-049F0235A10C}" srcOrd="0" destOrd="1" presId="urn:microsoft.com/office/officeart/2005/8/layout/hList1"/>
    <dgm:cxn modelId="{D87CC49A-F043-41F9-84E2-72D421DFF4BB}" type="presOf" srcId="{9E78BE11-B5DF-4001-B245-B360CB4B9B7F}" destId="{D2710938-600B-497A-9DE8-049F0235A10C}" srcOrd="0" destOrd="0" presId="urn:microsoft.com/office/officeart/2005/8/layout/hList1"/>
    <dgm:cxn modelId="{62F8E518-FB23-4254-A486-1081FDBDAF15}" srcId="{DC3DCBC2-7AD1-469A-863B-58F46F268DEA}" destId="{E57148C3-D9B3-4989-A35A-490A512CF8CF}" srcOrd="0" destOrd="0" parTransId="{46A72041-051B-4808-A213-D432CBA6D4B1}" sibTransId="{7DFF232E-D5EB-48BC-8E44-767B07C40BD8}"/>
    <dgm:cxn modelId="{AE7CF349-AB9F-494B-8A0E-DC19AB54A584}" type="presOf" srcId="{96206CD8-5DAA-4948-8538-87E47B382BC0}" destId="{94E83C47-73F2-4C54-B5EE-CD774F11987E}" srcOrd="0" destOrd="1" presId="urn:microsoft.com/office/officeart/2005/8/layout/hList1"/>
    <dgm:cxn modelId="{D0DAD903-AEB5-499D-A1D4-40025CF00E0F}" srcId="{3B170629-C727-4E7C-B9C4-D02E3E42C242}" destId="{A144569F-8EB9-4981-80B9-14BEE63F4A36}" srcOrd="4" destOrd="0" parTransId="{7BF90A97-0F5C-414D-963E-EA106FDBE786}" sibTransId="{3C1C15E7-D9C4-4FCB-840E-9861C4EFE52D}"/>
    <dgm:cxn modelId="{98C62913-1549-425F-B399-B9C9617524C2}" type="presOf" srcId="{A5E4502C-2218-4F8E-9333-BC68F92C1C36}" destId="{33D282DC-9E6A-4B84-9710-48758FF5893E}" srcOrd="0" destOrd="0" presId="urn:microsoft.com/office/officeart/2005/8/layout/hList1"/>
    <dgm:cxn modelId="{5BC1D861-FAEB-465E-95AD-CB546584E1E7}" srcId="{FD02CD8B-BF28-42C1-B08D-EA3B338062E5}" destId="{9E78BE11-B5DF-4001-B245-B360CB4B9B7F}" srcOrd="0" destOrd="0" parTransId="{59215622-58C4-4388-81D1-4E09E73CA531}" sibTransId="{C570E20F-D39A-4040-85FB-1CA28FB8E5CF}"/>
    <dgm:cxn modelId="{677B4191-7B0D-4C85-A5AB-4B4E7FA26735}" type="presOf" srcId="{76D5068C-1D81-41E7-BAE0-41273BC21353}" destId="{33D282DC-9E6A-4B84-9710-48758FF5893E}" srcOrd="0" destOrd="1" presId="urn:microsoft.com/office/officeart/2005/8/layout/hList1"/>
    <dgm:cxn modelId="{3FDD0F85-167F-484E-A4C2-2A7430F1EB2F}" srcId="{7D27F5C2-6F31-457D-B178-8BD624685CDD}" destId="{76499928-4973-4C9B-8AF9-587997D57157}" srcOrd="2" destOrd="0" parTransId="{9B9DAC35-D776-483E-911A-1465E30C10BA}" sibTransId="{4A1F5922-DBBE-474D-9698-913004BA73C7}"/>
    <dgm:cxn modelId="{429495A9-3B3F-4E29-91C8-61B53BA3B02C}" type="presOf" srcId="{4988AC17-D74F-4797-B512-2979242E2A73}" destId="{B98B73B4-5D64-4D36-808D-B1D4564EA13F}" srcOrd="0" destOrd="0" presId="urn:microsoft.com/office/officeart/2005/8/layout/hList1"/>
    <dgm:cxn modelId="{DB75CABC-468E-41F1-83FB-BB339DA40055}" type="presOf" srcId="{3B170629-C727-4E7C-B9C4-D02E3E42C242}" destId="{094A5A8E-ADC4-4077-AC51-9235C3560444}" srcOrd="0" destOrd="0" presId="urn:microsoft.com/office/officeart/2005/8/layout/hList1"/>
    <dgm:cxn modelId="{1B56F53A-C941-48C2-9BC7-B73D99FA7085}" type="presOf" srcId="{DC3DCBC2-7AD1-469A-863B-58F46F268DEA}" destId="{6BE41E08-E66E-41B9-ADE8-29785E4B6C92}" srcOrd="0" destOrd="0" presId="urn:microsoft.com/office/officeart/2005/8/layout/hList1"/>
    <dgm:cxn modelId="{85F56A32-4E7C-4B30-936B-83627206371B}" srcId="{DC3DCBC2-7AD1-469A-863B-58F46F268DEA}" destId="{96206CD8-5DAA-4948-8538-87E47B382BC0}" srcOrd="1" destOrd="0" parTransId="{D1F8CA2E-7F58-4FEA-A85A-E542BAD998C9}" sibTransId="{73409BFA-3934-47D1-9B10-3676F40723DF}"/>
    <dgm:cxn modelId="{9FE2A951-A901-410E-957C-6BA1D11D30C7}" type="presOf" srcId="{FD02CD8B-BF28-42C1-B08D-EA3B338062E5}" destId="{6F2C144B-691E-4402-8B3B-7136C9C95365}" srcOrd="0" destOrd="0" presId="urn:microsoft.com/office/officeart/2005/8/layout/hList1"/>
    <dgm:cxn modelId="{542EB2B9-4A11-4D10-A590-F60FE95D2DBF}" type="presOf" srcId="{DCE4DBC5-D1F9-49C3-9929-44414EEC7987}" destId="{D2710938-600B-497A-9DE8-049F0235A10C}" srcOrd="0" destOrd="2" presId="urn:microsoft.com/office/officeart/2005/8/layout/hList1"/>
    <dgm:cxn modelId="{DB32592C-D715-42A4-B5D0-0E6727385654}" type="presParOf" srcId="{094A5A8E-ADC4-4077-AC51-9235C3560444}" destId="{36D99E50-D8E0-418A-94BD-60FDECC1124F}" srcOrd="0" destOrd="0" presId="urn:microsoft.com/office/officeart/2005/8/layout/hList1"/>
    <dgm:cxn modelId="{CE3702EE-4DDB-495E-BE18-ABA9FE5F2000}" type="presParOf" srcId="{36D99E50-D8E0-418A-94BD-60FDECC1124F}" destId="{6BE41E08-E66E-41B9-ADE8-29785E4B6C92}" srcOrd="0" destOrd="0" presId="urn:microsoft.com/office/officeart/2005/8/layout/hList1"/>
    <dgm:cxn modelId="{A82B3D91-86D4-4A9E-8F5E-0EB0BDF2B506}" type="presParOf" srcId="{36D99E50-D8E0-418A-94BD-60FDECC1124F}" destId="{94E83C47-73F2-4C54-B5EE-CD774F11987E}" srcOrd="1" destOrd="0" presId="urn:microsoft.com/office/officeart/2005/8/layout/hList1"/>
    <dgm:cxn modelId="{49AFC055-7915-4EA4-95BD-611FCAA99EB3}" type="presParOf" srcId="{094A5A8E-ADC4-4077-AC51-9235C3560444}" destId="{4BB405A0-5068-496C-A28A-C56F3A9A61AD}" srcOrd="1" destOrd="0" presId="urn:microsoft.com/office/officeart/2005/8/layout/hList1"/>
    <dgm:cxn modelId="{41CD5FB6-7C96-431F-980B-A86E2EF8B1C8}" type="presParOf" srcId="{094A5A8E-ADC4-4077-AC51-9235C3560444}" destId="{E06D62B8-59C4-41A9-9010-0AEE79C7F279}" srcOrd="2" destOrd="0" presId="urn:microsoft.com/office/officeart/2005/8/layout/hList1"/>
    <dgm:cxn modelId="{62F1F246-67A1-4919-857B-9123271AB4F3}" type="presParOf" srcId="{E06D62B8-59C4-41A9-9010-0AEE79C7F279}" destId="{2BF72CD3-F48A-4982-A563-9C7A3E76E7EC}" srcOrd="0" destOrd="0" presId="urn:microsoft.com/office/officeart/2005/8/layout/hList1"/>
    <dgm:cxn modelId="{FF48B151-460E-4D06-801E-0ADE0B5F61C5}" type="presParOf" srcId="{E06D62B8-59C4-41A9-9010-0AEE79C7F279}" destId="{33D282DC-9E6A-4B84-9710-48758FF5893E}" srcOrd="1" destOrd="0" presId="urn:microsoft.com/office/officeart/2005/8/layout/hList1"/>
    <dgm:cxn modelId="{94315E03-7801-4759-A88B-5AB620F8B7D2}" type="presParOf" srcId="{094A5A8E-ADC4-4077-AC51-9235C3560444}" destId="{8AB1D07C-D302-49C5-8E87-D068E39E35D0}" srcOrd="3" destOrd="0" presId="urn:microsoft.com/office/officeart/2005/8/layout/hList1"/>
    <dgm:cxn modelId="{22B6FC83-2B6B-47DD-B68B-11D2FC747AF2}" type="presParOf" srcId="{094A5A8E-ADC4-4077-AC51-9235C3560444}" destId="{A6681BDB-4488-4C98-BC33-413C38904D57}" srcOrd="4" destOrd="0" presId="urn:microsoft.com/office/officeart/2005/8/layout/hList1"/>
    <dgm:cxn modelId="{7C4C1203-0D38-45B8-9293-EB3C19A96359}" type="presParOf" srcId="{A6681BDB-4488-4C98-BC33-413C38904D57}" destId="{6F2C144B-691E-4402-8B3B-7136C9C95365}" srcOrd="0" destOrd="0" presId="urn:microsoft.com/office/officeart/2005/8/layout/hList1"/>
    <dgm:cxn modelId="{6EA72942-8E97-40FC-8E4C-49A87CC638E5}" type="presParOf" srcId="{A6681BDB-4488-4C98-BC33-413C38904D57}" destId="{D2710938-600B-497A-9DE8-049F0235A10C}" srcOrd="1" destOrd="0" presId="urn:microsoft.com/office/officeart/2005/8/layout/hList1"/>
    <dgm:cxn modelId="{6A0CB292-4FCA-41E1-AF60-B6752EC88D69}" type="presParOf" srcId="{094A5A8E-ADC4-4077-AC51-9235C3560444}" destId="{D8FBE5FC-6617-40D7-B041-74404129E3F9}" srcOrd="5" destOrd="0" presId="urn:microsoft.com/office/officeart/2005/8/layout/hList1"/>
    <dgm:cxn modelId="{9349AE5A-59AF-44A6-9490-73C7904849A9}" type="presParOf" srcId="{094A5A8E-ADC4-4077-AC51-9235C3560444}" destId="{322A83D4-2A78-4F38-9179-2E900A0DB4FF}" srcOrd="6" destOrd="0" presId="urn:microsoft.com/office/officeart/2005/8/layout/hList1"/>
    <dgm:cxn modelId="{44A0EDCB-9BDB-4285-8CAE-EA4C12D45A95}" type="presParOf" srcId="{322A83D4-2A78-4F38-9179-2E900A0DB4FF}" destId="{B98B73B4-5D64-4D36-808D-B1D4564EA13F}" srcOrd="0" destOrd="0" presId="urn:microsoft.com/office/officeart/2005/8/layout/hList1"/>
    <dgm:cxn modelId="{89069167-0A00-4FC1-875D-3513F7298E85}" type="presParOf" srcId="{322A83D4-2A78-4F38-9179-2E900A0DB4FF}" destId="{BA46308F-05E5-4EEB-88C1-A79399C4CFA1}" srcOrd="1" destOrd="0" presId="urn:microsoft.com/office/officeart/2005/8/layout/hList1"/>
    <dgm:cxn modelId="{12388E12-1DE3-4810-B03F-748018183B12}" type="presParOf" srcId="{094A5A8E-ADC4-4077-AC51-9235C3560444}" destId="{5B999F78-E10F-465C-9854-7B3F10C97D83}" srcOrd="7" destOrd="0" presId="urn:microsoft.com/office/officeart/2005/8/layout/hList1"/>
    <dgm:cxn modelId="{9F7648A6-A720-41D9-8DCC-B952A7820AEE}" type="presParOf" srcId="{094A5A8E-ADC4-4077-AC51-9235C3560444}" destId="{68D3C50A-980C-4880-AC67-71912A507983}" srcOrd="8" destOrd="0" presId="urn:microsoft.com/office/officeart/2005/8/layout/hList1"/>
    <dgm:cxn modelId="{4D4A180C-F552-4BB1-96FB-A9868B54F53E}" type="presParOf" srcId="{68D3C50A-980C-4880-AC67-71912A507983}" destId="{3FE21016-E957-48B4-A42F-C280515B8ACF}" srcOrd="0" destOrd="0" presId="urn:microsoft.com/office/officeart/2005/8/layout/hList1"/>
    <dgm:cxn modelId="{E0AF1531-AF73-435F-B727-FFF567E12D8D}" type="presParOf" srcId="{68D3C50A-980C-4880-AC67-71912A507983}" destId="{B259E397-B735-408F-893A-66F21D37A3BB}"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0ECCF3-E988-43DF-A91C-E872AA844C0B}" type="doc">
      <dgm:prSet loTypeId="urn:microsoft.com/office/officeart/2005/8/layout/hChevron3" loCatId="process" qsTypeId="urn:microsoft.com/office/officeart/2005/8/quickstyle/simple1" qsCatId="simple" csTypeId="urn:microsoft.com/office/officeart/2005/8/colors/accent1_2" csCatId="accent1" phldr="1"/>
      <dgm:spPr/>
    </dgm:pt>
    <dgm:pt modelId="{A728B60E-39E9-4C27-ABC6-B5687FD8EAD9}">
      <dgm:prSet phldrT="[Text]" custT="1"/>
      <dgm:spPr>
        <a:solidFill>
          <a:schemeClr val="accent2"/>
        </a:solidFill>
        <a:ln>
          <a:solidFill>
            <a:schemeClr val="tx1"/>
          </a:solidFill>
        </a:ln>
      </dgm:spPr>
      <dgm:t>
        <a:bodyPr/>
        <a:lstStyle/>
        <a:p>
          <a:pPr algn="l"/>
          <a:r>
            <a:rPr lang="en-US" sz="2000" b="0" dirty="0" smtClean="0">
              <a:solidFill>
                <a:schemeClr val="bg1"/>
              </a:solidFill>
            </a:rPr>
            <a:t>                 Frame</a:t>
          </a:r>
          <a:endParaRPr lang="en-US" sz="2000" b="0" dirty="0">
            <a:solidFill>
              <a:schemeClr val="bg1"/>
            </a:solidFill>
          </a:endParaRPr>
        </a:p>
      </dgm:t>
    </dgm:pt>
    <dgm:pt modelId="{281B3874-6540-42A8-BEA3-00F898FB8300}" type="parTrans" cxnId="{2769C7D6-9DA1-433E-A113-62FED162E13B}">
      <dgm:prSet/>
      <dgm:spPr/>
      <dgm:t>
        <a:bodyPr/>
        <a:lstStyle/>
        <a:p>
          <a:endParaRPr lang="en-US" b="0"/>
        </a:p>
      </dgm:t>
    </dgm:pt>
    <dgm:pt modelId="{E56F7F5E-A8FC-498A-BCE3-23DE0A8A64FF}" type="sibTrans" cxnId="{2769C7D6-9DA1-433E-A113-62FED162E13B}">
      <dgm:prSet/>
      <dgm:spPr/>
      <dgm:t>
        <a:bodyPr/>
        <a:lstStyle/>
        <a:p>
          <a:endParaRPr lang="en-US" b="0"/>
        </a:p>
      </dgm:t>
    </dgm:pt>
    <dgm:pt modelId="{91B704E1-EEBD-4A3A-A88F-A9AB6CFEB5F0}">
      <dgm:prSet phldrT="[Text]" custT="1"/>
      <dgm:spPr>
        <a:solidFill>
          <a:schemeClr val="accent3"/>
        </a:solidFill>
        <a:ln>
          <a:solidFill>
            <a:schemeClr val="tx1"/>
          </a:solidFill>
        </a:ln>
      </dgm:spPr>
      <dgm:t>
        <a:bodyPr/>
        <a:lstStyle/>
        <a:p>
          <a:pPr algn="l"/>
          <a:r>
            <a:rPr lang="en-US" sz="2000" b="0" dirty="0" smtClean="0">
              <a:solidFill>
                <a:schemeClr val="bg1"/>
              </a:solidFill>
            </a:rPr>
            <a:t>Organize</a:t>
          </a:r>
          <a:endParaRPr lang="en-US" sz="2000" b="0" dirty="0">
            <a:solidFill>
              <a:schemeClr val="bg1"/>
            </a:solidFill>
          </a:endParaRPr>
        </a:p>
      </dgm:t>
    </dgm:pt>
    <dgm:pt modelId="{9DEA277F-CB47-4B97-AFB6-CBDF1B2FF75C}" type="parTrans" cxnId="{2E6B0CCA-6D4E-43F1-9A48-F5B042CC7421}">
      <dgm:prSet/>
      <dgm:spPr/>
      <dgm:t>
        <a:bodyPr/>
        <a:lstStyle/>
        <a:p>
          <a:endParaRPr lang="en-US" b="0"/>
        </a:p>
      </dgm:t>
    </dgm:pt>
    <dgm:pt modelId="{A918B9F4-780F-4077-BD72-732DB2D31448}" type="sibTrans" cxnId="{2E6B0CCA-6D4E-43F1-9A48-F5B042CC7421}">
      <dgm:prSet/>
      <dgm:spPr/>
      <dgm:t>
        <a:bodyPr/>
        <a:lstStyle/>
        <a:p>
          <a:endParaRPr lang="en-US" b="0"/>
        </a:p>
      </dgm:t>
    </dgm:pt>
    <dgm:pt modelId="{DE9D074D-351A-4984-927C-A0D88CFFB1EA}">
      <dgm:prSet phldrT="[Text]" custT="1"/>
      <dgm:spPr>
        <a:solidFill>
          <a:schemeClr val="accent4"/>
        </a:solidFill>
        <a:ln>
          <a:solidFill>
            <a:schemeClr val="tx1"/>
          </a:solidFill>
        </a:ln>
      </dgm:spPr>
      <dgm:t>
        <a:bodyPr/>
        <a:lstStyle/>
        <a:p>
          <a:pPr algn="l"/>
          <a:r>
            <a:rPr lang="en-US" sz="2000" b="0" dirty="0" smtClean="0">
              <a:solidFill>
                <a:schemeClr val="bg1"/>
              </a:solidFill>
            </a:rPr>
            <a:t>    Collect</a:t>
          </a:r>
          <a:endParaRPr lang="en-US" sz="2000" b="0" dirty="0">
            <a:solidFill>
              <a:schemeClr val="bg1"/>
            </a:solidFill>
          </a:endParaRPr>
        </a:p>
      </dgm:t>
    </dgm:pt>
    <dgm:pt modelId="{B9AEB2FE-B794-4094-BA24-B7C6F0D460A3}" type="parTrans" cxnId="{9FC6A6FC-8F76-4349-B0AE-D3190DB23996}">
      <dgm:prSet/>
      <dgm:spPr/>
      <dgm:t>
        <a:bodyPr/>
        <a:lstStyle/>
        <a:p>
          <a:endParaRPr lang="en-US" b="0"/>
        </a:p>
      </dgm:t>
    </dgm:pt>
    <dgm:pt modelId="{4B867490-E373-4984-8AF7-530AE38FA931}" type="sibTrans" cxnId="{9FC6A6FC-8F76-4349-B0AE-D3190DB23996}">
      <dgm:prSet/>
      <dgm:spPr/>
      <dgm:t>
        <a:bodyPr/>
        <a:lstStyle/>
        <a:p>
          <a:endParaRPr lang="en-US" b="0"/>
        </a:p>
      </dgm:t>
    </dgm:pt>
    <dgm:pt modelId="{3C635EA5-FF7D-4998-98AE-9C71434E55E7}">
      <dgm:prSet phldrT="[Text]" custT="1"/>
      <dgm:spPr>
        <a:solidFill>
          <a:schemeClr val="accent6"/>
        </a:solidFill>
        <a:ln>
          <a:solidFill>
            <a:schemeClr val="tx1"/>
          </a:solidFill>
        </a:ln>
      </dgm:spPr>
      <dgm:t>
        <a:bodyPr/>
        <a:lstStyle/>
        <a:p>
          <a:r>
            <a:rPr lang="en-US" sz="1600" b="0" dirty="0" smtClean="0">
              <a:solidFill>
                <a:schemeClr val="bg1"/>
              </a:solidFill>
            </a:rPr>
            <a:t>Understand &amp; Synthesize</a:t>
          </a:r>
          <a:endParaRPr lang="en-US" sz="1600" b="0" dirty="0">
            <a:solidFill>
              <a:schemeClr val="bg1"/>
            </a:solidFill>
          </a:endParaRPr>
        </a:p>
      </dgm:t>
    </dgm:pt>
    <dgm:pt modelId="{F4DE32C6-8DEF-452E-969C-1AEF4B42BA19}" type="parTrans" cxnId="{AC47ECC4-2873-4901-8506-062663BD1A1E}">
      <dgm:prSet/>
      <dgm:spPr/>
      <dgm:t>
        <a:bodyPr/>
        <a:lstStyle/>
        <a:p>
          <a:endParaRPr lang="en-US" b="0"/>
        </a:p>
      </dgm:t>
    </dgm:pt>
    <dgm:pt modelId="{1E0CF986-3BCC-406F-9296-80CE7A386209}" type="sibTrans" cxnId="{AC47ECC4-2873-4901-8506-062663BD1A1E}">
      <dgm:prSet/>
      <dgm:spPr/>
      <dgm:t>
        <a:bodyPr/>
        <a:lstStyle/>
        <a:p>
          <a:endParaRPr lang="en-US" b="0"/>
        </a:p>
      </dgm:t>
    </dgm:pt>
    <dgm:pt modelId="{1A9A92BB-25FA-47DB-99B9-F7DB15EE2FBA}" type="pres">
      <dgm:prSet presAssocID="{D20ECCF3-E988-43DF-A91C-E872AA844C0B}" presName="Name0" presStyleCnt="0">
        <dgm:presLayoutVars>
          <dgm:dir/>
          <dgm:resizeHandles val="exact"/>
        </dgm:presLayoutVars>
      </dgm:prSet>
      <dgm:spPr/>
    </dgm:pt>
    <dgm:pt modelId="{39201AE0-3FDC-48AE-8BDC-668EF49BDFF3}" type="pres">
      <dgm:prSet presAssocID="{A728B60E-39E9-4C27-ABC6-B5687FD8EAD9}" presName="parTxOnly" presStyleLbl="node1" presStyleIdx="0" presStyleCnt="4" custScaleX="184066" custScaleY="76628" custLinFactNeighborX="-4493">
        <dgm:presLayoutVars>
          <dgm:bulletEnabled val="1"/>
        </dgm:presLayoutVars>
      </dgm:prSet>
      <dgm:spPr/>
      <dgm:t>
        <a:bodyPr/>
        <a:lstStyle/>
        <a:p>
          <a:endParaRPr lang="en-US"/>
        </a:p>
      </dgm:t>
    </dgm:pt>
    <dgm:pt modelId="{3AC80994-D498-4726-A1D3-1F2AD018F760}" type="pres">
      <dgm:prSet presAssocID="{E56F7F5E-A8FC-498A-BCE3-23DE0A8A64FF}" presName="parSpace" presStyleCnt="0"/>
      <dgm:spPr/>
    </dgm:pt>
    <dgm:pt modelId="{5A3A6676-DB3B-4926-B2EC-9D1254B39585}" type="pres">
      <dgm:prSet presAssocID="{91B704E1-EEBD-4A3A-A88F-A9AB6CFEB5F0}" presName="parTxOnly" presStyleLbl="node1" presStyleIdx="1" presStyleCnt="4" custScaleX="73096" custScaleY="89997" custLinFactX="-3396" custLinFactNeighborX="-100000">
        <dgm:presLayoutVars>
          <dgm:bulletEnabled val="1"/>
        </dgm:presLayoutVars>
      </dgm:prSet>
      <dgm:spPr/>
      <dgm:t>
        <a:bodyPr/>
        <a:lstStyle/>
        <a:p>
          <a:endParaRPr lang="en-US"/>
        </a:p>
      </dgm:t>
    </dgm:pt>
    <dgm:pt modelId="{EE698C5C-EED9-4A6C-A47E-E0787D895F36}" type="pres">
      <dgm:prSet presAssocID="{A918B9F4-780F-4077-BD72-732DB2D31448}" presName="parSpace" presStyleCnt="0"/>
      <dgm:spPr/>
    </dgm:pt>
    <dgm:pt modelId="{675F52C0-89D6-4710-A041-656088ACE602}" type="pres">
      <dgm:prSet presAssocID="{DE9D074D-351A-4984-927C-A0D88CFFB1EA}" presName="parTxOnly" presStyleLbl="node1" presStyleIdx="2" presStyleCnt="4" custScaleX="89797" custScaleY="100000" custLinFactNeighborX="-84367">
        <dgm:presLayoutVars>
          <dgm:bulletEnabled val="1"/>
        </dgm:presLayoutVars>
      </dgm:prSet>
      <dgm:spPr/>
      <dgm:t>
        <a:bodyPr/>
        <a:lstStyle/>
        <a:p>
          <a:endParaRPr lang="en-US"/>
        </a:p>
      </dgm:t>
    </dgm:pt>
    <dgm:pt modelId="{8DBB068A-3B37-4E47-800F-C4F55B2E0D9C}" type="pres">
      <dgm:prSet presAssocID="{4B867490-E373-4984-8AF7-530AE38FA931}" presName="parSpace" presStyleCnt="0"/>
      <dgm:spPr/>
    </dgm:pt>
    <dgm:pt modelId="{2C0CDEEA-64A8-4574-99AB-76CEDCAA2840}" type="pres">
      <dgm:prSet presAssocID="{3C635EA5-FF7D-4998-98AE-9C71434E55E7}" presName="parTxOnly" presStyleLbl="node1" presStyleIdx="3" presStyleCnt="4" custScaleX="87025" custLinFactNeighborX="-40851">
        <dgm:presLayoutVars>
          <dgm:bulletEnabled val="1"/>
        </dgm:presLayoutVars>
      </dgm:prSet>
      <dgm:spPr/>
      <dgm:t>
        <a:bodyPr/>
        <a:lstStyle/>
        <a:p>
          <a:endParaRPr lang="en-US"/>
        </a:p>
      </dgm:t>
    </dgm:pt>
  </dgm:ptLst>
  <dgm:cxnLst>
    <dgm:cxn modelId="{52E8BA13-3A0F-467C-9778-05A62B6420F4}" type="presOf" srcId="{3C635EA5-FF7D-4998-98AE-9C71434E55E7}" destId="{2C0CDEEA-64A8-4574-99AB-76CEDCAA2840}" srcOrd="0" destOrd="0" presId="urn:microsoft.com/office/officeart/2005/8/layout/hChevron3"/>
    <dgm:cxn modelId="{9FC6A6FC-8F76-4349-B0AE-D3190DB23996}" srcId="{D20ECCF3-E988-43DF-A91C-E872AA844C0B}" destId="{DE9D074D-351A-4984-927C-A0D88CFFB1EA}" srcOrd="2" destOrd="0" parTransId="{B9AEB2FE-B794-4094-BA24-B7C6F0D460A3}" sibTransId="{4B867490-E373-4984-8AF7-530AE38FA931}"/>
    <dgm:cxn modelId="{2769C7D6-9DA1-433E-A113-62FED162E13B}" srcId="{D20ECCF3-E988-43DF-A91C-E872AA844C0B}" destId="{A728B60E-39E9-4C27-ABC6-B5687FD8EAD9}" srcOrd="0" destOrd="0" parTransId="{281B3874-6540-42A8-BEA3-00F898FB8300}" sibTransId="{E56F7F5E-A8FC-498A-BCE3-23DE0A8A64FF}"/>
    <dgm:cxn modelId="{7805400E-FDD0-44C5-B2AE-EBC0AEECA173}" type="presOf" srcId="{DE9D074D-351A-4984-927C-A0D88CFFB1EA}" destId="{675F52C0-89D6-4710-A041-656088ACE602}" srcOrd="0" destOrd="0" presId="urn:microsoft.com/office/officeart/2005/8/layout/hChevron3"/>
    <dgm:cxn modelId="{A5D3ECDD-97EB-47CD-8104-01A6E2E651CD}" type="presOf" srcId="{91B704E1-EEBD-4A3A-A88F-A9AB6CFEB5F0}" destId="{5A3A6676-DB3B-4926-B2EC-9D1254B39585}" srcOrd="0" destOrd="0" presId="urn:microsoft.com/office/officeart/2005/8/layout/hChevron3"/>
    <dgm:cxn modelId="{C313FFA8-FECC-488F-9BA2-B3E9581B2AFE}" type="presOf" srcId="{A728B60E-39E9-4C27-ABC6-B5687FD8EAD9}" destId="{39201AE0-3FDC-48AE-8BDC-668EF49BDFF3}" srcOrd="0" destOrd="0" presId="urn:microsoft.com/office/officeart/2005/8/layout/hChevron3"/>
    <dgm:cxn modelId="{2E6B0CCA-6D4E-43F1-9A48-F5B042CC7421}" srcId="{D20ECCF3-E988-43DF-A91C-E872AA844C0B}" destId="{91B704E1-EEBD-4A3A-A88F-A9AB6CFEB5F0}" srcOrd="1" destOrd="0" parTransId="{9DEA277F-CB47-4B97-AFB6-CBDF1B2FF75C}" sibTransId="{A918B9F4-780F-4077-BD72-732DB2D31448}"/>
    <dgm:cxn modelId="{AC47ECC4-2873-4901-8506-062663BD1A1E}" srcId="{D20ECCF3-E988-43DF-A91C-E872AA844C0B}" destId="{3C635EA5-FF7D-4998-98AE-9C71434E55E7}" srcOrd="3" destOrd="0" parTransId="{F4DE32C6-8DEF-452E-969C-1AEF4B42BA19}" sibTransId="{1E0CF986-3BCC-406F-9296-80CE7A386209}"/>
    <dgm:cxn modelId="{02AD3CFF-3F80-470C-AB51-4746FCFD2C3C}" type="presOf" srcId="{D20ECCF3-E988-43DF-A91C-E872AA844C0B}" destId="{1A9A92BB-25FA-47DB-99B9-F7DB15EE2FBA}" srcOrd="0" destOrd="0" presId="urn:microsoft.com/office/officeart/2005/8/layout/hChevron3"/>
    <dgm:cxn modelId="{0FED17E4-05E3-4D5B-912E-FBE7FC7BF7C3}" type="presParOf" srcId="{1A9A92BB-25FA-47DB-99B9-F7DB15EE2FBA}" destId="{39201AE0-3FDC-48AE-8BDC-668EF49BDFF3}" srcOrd="0" destOrd="0" presId="urn:microsoft.com/office/officeart/2005/8/layout/hChevron3"/>
    <dgm:cxn modelId="{C443E764-FDE1-408A-B64B-7ADE3919E18B}" type="presParOf" srcId="{1A9A92BB-25FA-47DB-99B9-F7DB15EE2FBA}" destId="{3AC80994-D498-4726-A1D3-1F2AD018F760}" srcOrd="1" destOrd="0" presId="urn:microsoft.com/office/officeart/2005/8/layout/hChevron3"/>
    <dgm:cxn modelId="{1C66A0B4-22B1-48D8-968C-154C1512BFE0}" type="presParOf" srcId="{1A9A92BB-25FA-47DB-99B9-F7DB15EE2FBA}" destId="{5A3A6676-DB3B-4926-B2EC-9D1254B39585}" srcOrd="2" destOrd="0" presId="urn:microsoft.com/office/officeart/2005/8/layout/hChevron3"/>
    <dgm:cxn modelId="{40794F63-BA8A-4C6B-A2AF-FFF5A1B29AF0}" type="presParOf" srcId="{1A9A92BB-25FA-47DB-99B9-F7DB15EE2FBA}" destId="{EE698C5C-EED9-4A6C-A47E-E0787D895F36}" srcOrd="3" destOrd="0" presId="urn:microsoft.com/office/officeart/2005/8/layout/hChevron3"/>
    <dgm:cxn modelId="{29ED2899-DC15-46DF-8DA0-742B55C1C45A}" type="presParOf" srcId="{1A9A92BB-25FA-47DB-99B9-F7DB15EE2FBA}" destId="{675F52C0-89D6-4710-A041-656088ACE602}" srcOrd="4" destOrd="0" presId="urn:microsoft.com/office/officeart/2005/8/layout/hChevron3"/>
    <dgm:cxn modelId="{02ED2D5C-E4BA-4018-B508-68D5C8B1DABD}" type="presParOf" srcId="{1A9A92BB-25FA-47DB-99B9-F7DB15EE2FBA}" destId="{8DBB068A-3B37-4E47-800F-C4F55B2E0D9C}" srcOrd="5" destOrd="0" presId="urn:microsoft.com/office/officeart/2005/8/layout/hChevron3"/>
    <dgm:cxn modelId="{BF58C4E8-A833-4A1D-B604-0FDAE8C71066}" type="presParOf" srcId="{1A9A92BB-25FA-47DB-99B9-F7DB15EE2FBA}" destId="{2C0CDEEA-64A8-4574-99AB-76CEDCAA284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6FA56C-E71D-4BEF-B398-A3E57F2F9020}" type="doc">
      <dgm:prSet loTypeId="urn:microsoft.com/office/officeart/2005/8/layout/hProcess7#1" loCatId="list" qsTypeId="urn:microsoft.com/office/officeart/2005/8/quickstyle/simple1" qsCatId="simple" csTypeId="urn:microsoft.com/office/officeart/2005/8/colors/accent1_2" csCatId="accent1" phldr="1"/>
      <dgm:spPr/>
      <dgm:t>
        <a:bodyPr/>
        <a:lstStyle/>
        <a:p>
          <a:endParaRPr lang="en-US"/>
        </a:p>
      </dgm:t>
    </dgm:pt>
    <dgm:pt modelId="{9C97AF2D-D255-45F5-89CC-F2EC06C3915F}">
      <dgm:prSet phldrT="[Text]"/>
      <dgm:spPr>
        <a:solidFill>
          <a:srgbClr val="92D050"/>
        </a:solidFill>
        <a:ln>
          <a:solidFill>
            <a:schemeClr val="tx1"/>
          </a:solidFill>
        </a:ln>
      </dgm:spPr>
      <dgm:t>
        <a:bodyPr anchor="ctr" anchorCtr="0"/>
        <a:lstStyle/>
        <a:p>
          <a:pPr algn="ctr"/>
          <a:r>
            <a:rPr lang="en-US" dirty="0" smtClean="0">
              <a:latin typeface="Elephant" pitchFamily="18" charset="0"/>
            </a:rPr>
            <a:t>Benefits</a:t>
          </a:r>
          <a:endParaRPr lang="en-US" dirty="0">
            <a:latin typeface="Elephant" pitchFamily="18" charset="0"/>
          </a:endParaRPr>
        </a:p>
      </dgm:t>
    </dgm:pt>
    <dgm:pt modelId="{DC2F2420-447B-432B-9C03-AC36E8228C45}" type="parTrans" cxnId="{AC49D4D1-6096-4814-93FE-3AA8166F9091}">
      <dgm:prSet/>
      <dgm:spPr/>
      <dgm:t>
        <a:bodyPr/>
        <a:lstStyle/>
        <a:p>
          <a:endParaRPr lang="en-US"/>
        </a:p>
      </dgm:t>
    </dgm:pt>
    <dgm:pt modelId="{DD392192-8A8F-4436-B2FC-9D36C1A504FF}" type="sibTrans" cxnId="{AC49D4D1-6096-4814-93FE-3AA8166F9091}">
      <dgm:prSet/>
      <dgm:spPr/>
      <dgm:t>
        <a:bodyPr/>
        <a:lstStyle/>
        <a:p>
          <a:endParaRPr lang="en-US"/>
        </a:p>
      </dgm:t>
    </dgm:pt>
    <dgm:pt modelId="{199C8E67-190B-4C87-BBD2-73D746E44343}">
      <dgm:prSet phldrT="[Text]" custT="1"/>
      <dgm:spPr>
        <a:ln>
          <a:solidFill>
            <a:schemeClr val="tx1"/>
          </a:solidFill>
        </a:ln>
      </dgm:spPr>
      <dgm:t>
        <a:bodyPr anchor="ctr" anchorCtr="0"/>
        <a:lstStyle/>
        <a:p>
          <a:r>
            <a:rPr lang="en-US" sz="1400" b="1" baseline="0" dirty="0" smtClean="0">
              <a:latin typeface="Century Gothic" pitchFamily="34" charset="0"/>
            </a:rPr>
            <a:t>Learn about yourself – </a:t>
          </a:r>
          <a:r>
            <a:rPr lang="en-US" sz="1400" b="0" baseline="0" dirty="0" smtClean="0">
              <a:latin typeface="Century Gothic" pitchFamily="34" charset="0"/>
            </a:rPr>
            <a:t>explore your strengths, weaknesses, recommended career paths, etc.</a:t>
          </a:r>
          <a:endParaRPr lang="en-US" sz="1400" baseline="0" dirty="0">
            <a:latin typeface="Century Gothic" pitchFamily="34" charset="0"/>
          </a:endParaRPr>
        </a:p>
      </dgm:t>
    </dgm:pt>
    <dgm:pt modelId="{BACF603A-7431-4F72-9D0A-6D14B380B084}" type="parTrans" cxnId="{6F953A6F-C3C7-49B9-B5BA-E581FA78F4B0}">
      <dgm:prSet/>
      <dgm:spPr/>
      <dgm:t>
        <a:bodyPr/>
        <a:lstStyle/>
        <a:p>
          <a:endParaRPr lang="en-US"/>
        </a:p>
      </dgm:t>
    </dgm:pt>
    <dgm:pt modelId="{AD16E912-FBF4-4B08-9184-10A59F656972}" type="sibTrans" cxnId="{6F953A6F-C3C7-49B9-B5BA-E581FA78F4B0}">
      <dgm:prSet/>
      <dgm:spPr/>
      <dgm:t>
        <a:bodyPr/>
        <a:lstStyle/>
        <a:p>
          <a:endParaRPr lang="en-US"/>
        </a:p>
      </dgm:t>
    </dgm:pt>
    <dgm:pt modelId="{444A740D-46EF-463D-8275-3B5A051F7643}">
      <dgm:prSet phldrT="[Text]" custT="1"/>
      <dgm:spPr>
        <a:ln>
          <a:solidFill>
            <a:schemeClr val="tx1"/>
          </a:solidFill>
        </a:ln>
      </dgm:spPr>
      <dgm:t>
        <a:bodyPr anchor="ctr" anchorCtr="0"/>
        <a:lstStyle/>
        <a:p>
          <a:r>
            <a:rPr lang="en-US" sz="1400" b="1" baseline="0" dirty="0" smtClean="0">
              <a:latin typeface="Century Gothic" pitchFamily="34" charset="0"/>
            </a:rPr>
            <a:t>Mitigate conflict – </a:t>
          </a:r>
          <a:r>
            <a:rPr lang="en-US" sz="1400" baseline="0" dirty="0" smtClean="0">
              <a:latin typeface="Century Gothic" pitchFamily="34" charset="0"/>
            </a:rPr>
            <a:t>Identify potential conflicts or hot-buttons you may face with others</a:t>
          </a:r>
          <a:endParaRPr lang="en-US" sz="1400" baseline="0" dirty="0">
            <a:latin typeface="Century Gothic" pitchFamily="34" charset="0"/>
          </a:endParaRPr>
        </a:p>
      </dgm:t>
    </dgm:pt>
    <dgm:pt modelId="{29B7950D-CA5F-4631-A6B5-5ABE1DA590AE}" type="parTrans" cxnId="{0F3DFF33-BA92-40AE-A945-41D66F336E76}">
      <dgm:prSet/>
      <dgm:spPr/>
      <dgm:t>
        <a:bodyPr/>
        <a:lstStyle/>
        <a:p>
          <a:endParaRPr lang="en-US"/>
        </a:p>
      </dgm:t>
    </dgm:pt>
    <dgm:pt modelId="{F9F9ACE9-1D63-4845-8CEB-AF889568D704}" type="sibTrans" cxnId="{0F3DFF33-BA92-40AE-A945-41D66F336E76}">
      <dgm:prSet/>
      <dgm:spPr/>
      <dgm:t>
        <a:bodyPr/>
        <a:lstStyle/>
        <a:p>
          <a:endParaRPr lang="en-US"/>
        </a:p>
      </dgm:t>
    </dgm:pt>
    <dgm:pt modelId="{9D3B00DA-4F4B-4F84-BF2C-F43E203CA265}">
      <dgm:prSet phldrT="[Text]"/>
      <dgm:spPr>
        <a:solidFill>
          <a:srgbClr val="C0504D"/>
        </a:solidFill>
        <a:ln>
          <a:solidFill>
            <a:schemeClr val="tx1"/>
          </a:solidFill>
        </a:ln>
      </dgm:spPr>
      <dgm:t>
        <a:bodyPr/>
        <a:lstStyle/>
        <a:p>
          <a:pPr algn="ctr"/>
          <a:r>
            <a:rPr lang="en-US" dirty="0" smtClean="0">
              <a:latin typeface="Elephant" pitchFamily="18" charset="0"/>
            </a:rPr>
            <a:t>Risks</a:t>
          </a:r>
          <a:endParaRPr lang="en-US" dirty="0">
            <a:latin typeface="Elephant" pitchFamily="18" charset="0"/>
          </a:endParaRPr>
        </a:p>
      </dgm:t>
    </dgm:pt>
    <dgm:pt modelId="{34E35E36-FB88-4550-B2CC-2840109F5E4B}" type="parTrans" cxnId="{05BFA234-6621-49BD-895D-2F8683D89E2B}">
      <dgm:prSet/>
      <dgm:spPr/>
      <dgm:t>
        <a:bodyPr/>
        <a:lstStyle/>
        <a:p>
          <a:endParaRPr lang="en-US"/>
        </a:p>
      </dgm:t>
    </dgm:pt>
    <dgm:pt modelId="{361CD6BA-6A87-4244-9404-2E9EBCE86B6A}" type="sibTrans" cxnId="{05BFA234-6621-49BD-895D-2F8683D89E2B}">
      <dgm:prSet/>
      <dgm:spPr/>
      <dgm:t>
        <a:bodyPr/>
        <a:lstStyle/>
        <a:p>
          <a:endParaRPr lang="en-US"/>
        </a:p>
      </dgm:t>
    </dgm:pt>
    <dgm:pt modelId="{3DF26DDB-A789-4C19-B860-1AD3609AC4D9}">
      <dgm:prSet phldrT="[Text]" custT="1"/>
      <dgm:spPr>
        <a:ln>
          <a:solidFill>
            <a:schemeClr val="tx1"/>
          </a:solidFill>
        </a:ln>
      </dgm:spPr>
      <dgm:t>
        <a:bodyPr anchor="ctr" anchorCtr="0"/>
        <a:lstStyle/>
        <a:p>
          <a:r>
            <a:rPr lang="en-US" sz="1400" b="1" baseline="0" dirty="0" smtClean="0">
              <a:latin typeface="Century Gothic" pitchFamily="34" charset="0"/>
            </a:rPr>
            <a:t>Beware of labeling</a:t>
          </a:r>
          <a:r>
            <a:rPr lang="en-US" sz="1400" baseline="0" dirty="0" smtClean="0">
              <a:latin typeface="Century Gothic" pitchFamily="34" charset="0"/>
            </a:rPr>
            <a:t> – no one is a ‘red’ or an ‘E.’ No one fits perfectly in one style and styles will change over time and depending on the situation</a:t>
          </a:r>
          <a:endParaRPr lang="en-US" sz="1400" baseline="0" dirty="0">
            <a:latin typeface="Century Gothic" pitchFamily="34" charset="0"/>
          </a:endParaRPr>
        </a:p>
      </dgm:t>
    </dgm:pt>
    <dgm:pt modelId="{3C0AF7D1-1A0E-4E9B-9CAD-DD7302095D7B}" type="parTrans" cxnId="{1AA7D289-AD6C-4D65-8AD1-9ACAE18830C0}">
      <dgm:prSet/>
      <dgm:spPr/>
      <dgm:t>
        <a:bodyPr/>
        <a:lstStyle/>
        <a:p>
          <a:endParaRPr lang="en-US"/>
        </a:p>
      </dgm:t>
    </dgm:pt>
    <dgm:pt modelId="{FA9208DB-40CF-47CC-A562-0C33BB8EBC95}" type="sibTrans" cxnId="{1AA7D289-AD6C-4D65-8AD1-9ACAE18830C0}">
      <dgm:prSet/>
      <dgm:spPr/>
      <dgm:t>
        <a:bodyPr/>
        <a:lstStyle/>
        <a:p>
          <a:endParaRPr lang="en-US"/>
        </a:p>
      </dgm:t>
    </dgm:pt>
    <dgm:pt modelId="{A77539A4-D657-45B7-8B2B-71E7C6704A8B}">
      <dgm:prSet phldrT="[Text]" custT="1"/>
      <dgm:spPr>
        <a:ln>
          <a:solidFill>
            <a:schemeClr val="tx1"/>
          </a:solidFill>
        </a:ln>
      </dgm:spPr>
      <dgm:t>
        <a:bodyPr anchor="ctr" anchorCtr="0"/>
        <a:lstStyle/>
        <a:p>
          <a:r>
            <a:rPr lang="en-US" sz="1400" b="1" baseline="0" dirty="0" smtClean="0">
              <a:latin typeface="Century Gothic" pitchFamily="34" charset="0"/>
            </a:rPr>
            <a:t>Understand others – </a:t>
          </a:r>
          <a:r>
            <a:rPr lang="en-US" sz="1400" b="0" baseline="0" dirty="0" smtClean="0">
              <a:latin typeface="Century Gothic" pitchFamily="34" charset="0"/>
            </a:rPr>
            <a:t>learn to appreciate and leverage differences in order to work together more effectively</a:t>
          </a:r>
          <a:endParaRPr lang="en-US" sz="1400" b="1" baseline="0" dirty="0">
            <a:latin typeface="Century Gothic" pitchFamily="34" charset="0"/>
          </a:endParaRPr>
        </a:p>
      </dgm:t>
    </dgm:pt>
    <dgm:pt modelId="{2DA35ACD-D172-4112-897B-2A9964B315E1}" type="parTrans" cxnId="{A8BCD330-B887-4FBA-8D63-B844F307B2FE}">
      <dgm:prSet/>
      <dgm:spPr/>
      <dgm:t>
        <a:bodyPr/>
        <a:lstStyle/>
        <a:p>
          <a:endParaRPr lang="en-US"/>
        </a:p>
      </dgm:t>
    </dgm:pt>
    <dgm:pt modelId="{01E4E588-CF04-487E-8541-83BF58A3AF9A}" type="sibTrans" cxnId="{A8BCD330-B887-4FBA-8D63-B844F307B2FE}">
      <dgm:prSet/>
      <dgm:spPr/>
      <dgm:t>
        <a:bodyPr/>
        <a:lstStyle/>
        <a:p>
          <a:endParaRPr lang="en-US"/>
        </a:p>
      </dgm:t>
    </dgm:pt>
    <dgm:pt modelId="{AA03B435-D5CB-4D1F-815B-5EDCF3B4BB2F}">
      <dgm:prSet phldrT="[Text]" custT="1"/>
      <dgm:spPr>
        <a:ln>
          <a:solidFill>
            <a:schemeClr val="tx1"/>
          </a:solidFill>
        </a:ln>
      </dgm:spPr>
      <dgm:t>
        <a:bodyPr anchor="ctr" anchorCtr="0"/>
        <a:lstStyle/>
        <a:p>
          <a:r>
            <a:rPr lang="en-US" sz="1400" b="1" baseline="0" dirty="0" smtClean="0">
              <a:latin typeface="Century Gothic" pitchFamily="34" charset="0"/>
            </a:rPr>
            <a:t>Tailor your approach – </a:t>
          </a:r>
          <a:r>
            <a:rPr lang="en-US" sz="1400" b="0" baseline="0" dirty="0" smtClean="0">
              <a:latin typeface="Century Gothic" pitchFamily="34" charset="0"/>
            </a:rPr>
            <a:t>practice consciously altering your style to accommodate others</a:t>
          </a:r>
          <a:endParaRPr lang="en-US" sz="1400" b="0" baseline="0" dirty="0">
            <a:latin typeface="Century Gothic" pitchFamily="34" charset="0"/>
          </a:endParaRPr>
        </a:p>
      </dgm:t>
    </dgm:pt>
    <dgm:pt modelId="{A530F38B-ACD8-466A-AF63-EEB89607328D}" type="parTrans" cxnId="{B75118AD-CA61-40C6-A387-C7C6BFA6F538}">
      <dgm:prSet/>
      <dgm:spPr/>
      <dgm:t>
        <a:bodyPr/>
        <a:lstStyle/>
        <a:p>
          <a:endParaRPr lang="en-US"/>
        </a:p>
      </dgm:t>
    </dgm:pt>
    <dgm:pt modelId="{00121A96-1BA1-4B88-891B-1CF62D9B2387}" type="sibTrans" cxnId="{B75118AD-CA61-40C6-A387-C7C6BFA6F538}">
      <dgm:prSet/>
      <dgm:spPr/>
      <dgm:t>
        <a:bodyPr/>
        <a:lstStyle/>
        <a:p>
          <a:endParaRPr lang="en-US"/>
        </a:p>
      </dgm:t>
    </dgm:pt>
    <dgm:pt modelId="{C4F30B2A-813A-419A-8F22-C2866E013E9F}">
      <dgm:prSet phldrT="[Text]" custT="1"/>
      <dgm:spPr>
        <a:ln>
          <a:solidFill>
            <a:schemeClr val="tx1"/>
          </a:solidFill>
        </a:ln>
      </dgm:spPr>
      <dgm:t>
        <a:bodyPr anchor="ctr" anchorCtr="0"/>
        <a:lstStyle/>
        <a:p>
          <a:r>
            <a:rPr lang="en-US" sz="1400" b="1" baseline="0" dirty="0" smtClean="0">
              <a:latin typeface="Century Gothic" pitchFamily="34" charset="0"/>
            </a:rPr>
            <a:t>Be fair – </a:t>
          </a:r>
          <a:r>
            <a:rPr lang="en-US" sz="1400" b="0" baseline="0" dirty="0" smtClean="0">
              <a:latin typeface="Century Gothic" pitchFamily="34" charset="0"/>
            </a:rPr>
            <a:t>there is no ‘better’ or ‘worse’ style, but it is very easy to speak with bias which may be offensive</a:t>
          </a:r>
          <a:endParaRPr lang="en-US" sz="1400" b="1" baseline="0" dirty="0">
            <a:latin typeface="Century Gothic" pitchFamily="34" charset="0"/>
          </a:endParaRPr>
        </a:p>
      </dgm:t>
    </dgm:pt>
    <dgm:pt modelId="{B11136D7-7D5E-476B-9BF9-CA8261CADDC3}" type="parTrans" cxnId="{D111626E-78F9-41EC-AE21-69E9DD49BBE3}">
      <dgm:prSet/>
      <dgm:spPr/>
      <dgm:t>
        <a:bodyPr/>
        <a:lstStyle/>
        <a:p>
          <a:endParaRPr lang="en-US"/>
        </a:p>
      </dgm:t>
    </dgm:pt>
    <dgm:pt modelId="{C19A5742-A829-4405-8A0A-4AEAD9DB5D2A}" type="sibTrans" cxnId="{D111626E-78F9-41EC-AE21-69E9DD49BBE3}">
      <dgm:prSet/>
      <dgm:spPr/>
      <dgm:t>
        <a:bodyPr/>
        <a:lstStyle/>
        <a:p>
          <a:endParaRPr lang="en-US"/>
        </a:p>
      </dgm:t>
    </dgm:pt>
    <dgm:pt modelId="{94591A39-49E3-4338-B5A1-0346D431963A}">
      <dgm:prSet phldrT="[Text]" custT="1"/>
      <dgm:spPr>
        <a:ln>
          <a:solidFill>
            <a:schemeClr val="tx1"/>
          </a:solidFill>
        </a:ln>
      </dgm:spPr>
      <dgm:t>
        <a:bodyPr anchor="ctr" anchorCtr="0"/>
        <a:lstStyle/>
        <a:p>
          <a:r>
            <a:rPr lang="en-US" sz="1400" b="1" baseline="0" dirty="0" smtClean="0">
              <a:latin typeface="Century Gothic" pitchFamily="34" charset="0"/>
            </a:rPr>
            <a:t>Assessments are imperfect – </a:t>
          </a:r>
          <a:r>
            <a:rPr lang="en-US" sz="1400" b="0" baseline="0" dirty="0" smtClean="0">
              <a:latin typeface="Century Gothic" pitchFamily="34" charset="0"/>
            </a:rPr>
            <a:t>you may disagree, be surprised, disappointed, or pleased.  Use these tools as aides – not as finite truths</a:t>
          </a:r>
          <a:endParaRPr lang="en-US" sz="1400" b="1" baseline="0" dirty="0">
            <a:latin typeface="Century Gothic" pitchFamily="34" charset="0"/>
          </a:endParaRPr>
        </a:p>
      </dgm:t>
    </dgm:pt>
    <dgm:pt modelId="{91BD0F3F-2AE2-46FE-AFF8-650D723336C3}" type="parTrans" cxnId="{7C448C98-388D-4336-BB81-D45D26FEB83B}">
      <dgm:prSet/>
      <dgm:spPr/>
      <dgm:t>
        <a:bodyPr/>
        <a:lstStyle/>
        <a:p>
          <a:endParaRPr lang="en-US"/>
        </a:p>
      </dgm:t>
    </dgm:pt>
    <dgm:pt modelId="{59F5CB21-83B0-4068-B252-50ADC0647C32}" type="sibTrans" cxnId="{7C448C98-388D-4336-BB81-D45D26FEB83B}">
      <dgm:prSet/>
      <dgm:spPr/>
      <dgm:t>
        <a:bodyPr/>
        <a:lstStyle/>
        <a:p>
          <a:endParaRPr lang="en-US"/>
        </a:p>
      </dgm:t>
    </dgm:pt>
    <dgm:pt modelId="{5A3CF558-520E-4334-8982-B26EF70916DC}" type="pres">
      <dgm:prSet presAssocID="{B36FA56C-E71D-4BEF-B398-A3E57F2F9020}" presName="Name0" presStyleCnt="0">
        <dgm:presLayoutVars>
          <dgm:dir/>
          <dgm:animLvl val="lvl"/>
          <dgm:resizeHandles val="exact"/>
        </dgm:presLayoutVars>
      </dgm:prSet>
      <dgm:spPr/>
      <dgm:t>
        <a:bodyPr/>
        <a:lstStyle/>
        <a:p>
          <a:endParaRPr lang="en-US"/>
        </a:p>
      </dgm:t>
    </dgm:pt>
    <dgm:pt modelId="{F4491A44-E0FF-444E-A128-F01DF463884F}" type="pres">
      <dgm:prSet presAssocID="{9C97AF2D-D255-45F5-89CC-F2EC06C3915F}" presName="compositeNode" presStyleCnt="0">
        <dgm:presLayoutVars>
          <dgm:bulletEnabled val="1"/>
        </dgm:presLayoutVars>
      </dgm:prSet>
      <dgm:spPr/>
    </dgm:pt>
    <dgm:pt modelId="{48AC1C17-84B5-4D07-AD0E-504A636D18A0}" type="pres">
      <dgm:prSet presAssocID="{9C97AF2D-D255-45F5-89CC-F2EC06C3915F}" presName="bgRect" presStyleLbl="node1" presStyleIdx="0" presStyleCnt="2" custLinFactNeighborX="-1794"/>
      <dgm:spPr/>
      <dgm:t>
        <a:bodyPr/>
        <a:lstStyle/>
        <a:p>
          <a:endParaRPr lang="en-US"/>
        </a:p>
      </dgm:t>
    </dgm:pt>
    <dgm:pt modelId="{7CDB2109-9340-4B3B-8E1A-0914A8A675F8}" type="pres">
      <dgm:prSet presAssocID="{9C97AF2D-D255-45F5-89CC-F2EC06C3915F}" presName="parentNode" presStyleLbl="node1" presStyleIdx="0" presStyleCnt="2">
        <dgm:presLayoutVars>
          <dgm:chMax val="0"/>
          <dgm:bulletEnabled val="1"/>
        </dgm:presLayoutVars>
      </dgm:prSet>
      <dgm:spPr/>
      <dgm:t>
        <a:bodyPr/>
        <a:lstStyle/>
        <a:p>
          <a:endParaRPr lang="en-US"/>
        </a:p>
      </dgm:t>
    </dgm:pt>
    <dgm:pt modelId="{B4C8FF17-425C-4C22-B78C-9770C2243047}" type="pres">
      <dgm:prSet presAssocID="{9C97AF2D-D255-45F5-89CC-F2EC06C3915F}" presName="childNode" presStyleLbl="node1" presStyleIdx="0" presStyleCnt="2">
        <dgm:presLayoutVars>
          <dgm:bulletEnabled val="1"/>
        </dgm:presLayoutVars>
      </dgm:prSet>
      <dgm:spPr/>
      <dgm:t>
        <a:bodyPr/>
        <a:lstStyle/>
        <a:p>
          <a:endParaRPr lang="en-US"/>
        </a:p>
      </dgm:t>
    </dgm:pt>
    <dgm:pt modelId="{E1B75581-1E87-4EEA-89B0-222D326243F3}" type="pres">
      <dgm:prSet presAssocID="{DD392192-8A8F-4436-B2FC-9D36C1A504FF}" presName="hSp" presStyleCnt="0"/>
      <dgm:spPr/>
    </dgm:pt>
    <dgm:pt modelId="{2AE7CC1D-CBC1-4AE7-95B0-0C3A7DB56526}" type="pres">
      <dgm:prSet presAssocID="{DD392192-8A8F-4436-B2FC-9D36C1A504FF}" presName="vProcSp" presStyleCnt="0"/>
      <dgm:spPr/>
    </dgm:pt>
    <dgm:pt modelId="{C5CD0D8E-57DA-484E-AFCD-1ED323A9E3C4}" type="pres">
      <dgm:prSet presAssocID="{DD392192-8A8F-4436-B2FC-9D36C1A504FF}" presName="vSp1" presStyleCnt="0"/>
      <dgm:spPr/>
    </dgm:pt>
    <dgm:pt modelId="{46F6C17D-026C-46C0-B774-8A1B805C3B79}" type="pres">
      <dgm:prSet presAssocID="{DD392192-8A8F-4436-B2FC-9D36C1A504FF}" presName="simulatedConn" presStyleLbl="solidFgAcc1" presStyleIdx="0" presStyleCnt="1"/>
      <dgm:spPr/>
    </dgm:pt>
    <dgm:pt modelId="{A2145614-0209-4682-8237-EF068594A7FF}" type="pres">
      <dgm:prSet presAssocID="{DD392192-8A8F-4436-B2FC-9D36C1A504FF}" presName="vSp2" presStyleCnt="0"/>
      <dgm:spPr/>
    </dgm:pt>
    <dgm:pt modelId="{F62E10A4-98C9-4385-9F4C-B9D6C6CAA585}" type="pres">
      <dgm:prSet presAssocID="{DD392192-8A8F-4436-B2FC-9D36C1A504FF}" presName="sibTrans" presStyleCnt="0"/>
      <dgm:spPr/>
    </dgm:pt>
    <dgm:pt modelId="{D8C0D19F-DF36-4571-BC3E-0F3E619012B4}" type="pres">
      <dgm:prSet presAssocID="{9D3B00DA-4F4B-4F84-BF2C-F43E203CA265}" presName="compositeNode" presStyleCnt="0">
        <dgm:presLayoutVars>
          <dgm:bulletEnabled val="1"/>
        </dgm:presLayoutVars>
      </dgm:prSet>
      <dgm:spPr/>
    </dgm:pt>
    <dgm:pt modelId="{1086D7DD-90C5-46CA-A042-D52622C59FB9}" type="pres">
      <dgm:prSet presAssocID="{9D3B00DA-4F4B-4F84-BF2C-F43E203CA265}" presName="bgRect" presStyleLbl="node1" presStyleIdx="1" presStyleCnt="2"/>
      <dgm:spPr/>
      <dgm:t>
        <a:bodyPr/>
        <a:lstStyle/>
        <a:p>
          <a:endParaRPr lang="en-US"/>
        </a:p>
      </dgm:t>
    </dgm:pt>
    <dgm:pt modelId="{D10103D1-2C6E-40FA-A4C0-9DB203ACEF16}" type="pres">
      <dgm:prSet presAssocID="{9D3B00DA-4F4B-4F84-BF2C-F43E203CA265}" presName="parentNode" presStyleLbl="node1" presStyleIdx="1" presStyleCnt="2">
        <dgm:presLayoutVars>
          <dgm:chMax val="0"/>
          <dgm:bulletEnabled val="1"/>
        </dgm:presLayoutVars>
      </dgm:prSet>
      <dgm:spPr/>
      <dgm:t>
        <a:bodyPr/>
        <a:lstStyle/>
        <a:p>
          <a:endParaRPr lang="en-US"/>
        </a:p>
      </dgm:t>
    </dgm:pt>
    <dgm:pt modelId="{C746E5F0-1547-492C-A204-E9DA15122852}" type="pres">
      <dgm:prSet presAssocID="{9D3B00DA-4F4B-4F84-BF2C-F43E203CA265}" presName="childNode" presStyleLbl="node1" presStyleIdx="1" presStyleCnt="2">
        <dgm:presLayoutVars>
          <dgm:bulletEnabled val="1"/>
        </dgm:presLayoutVars>
      </dgm:prSet>
      <dgm:spPr/>
      <dgm:t>
        <a:bodyPr/>
        <a:lstStyle/>
        <a:p>
          <a:endParaRPr lang="en-US"/>
        </a:p>
      </dgm:t>
    </dgm:pt>
  </dgm:ptLst>
  <dgm:cxnLst>
    <dgm:cxn modelId="{E177D9D4-64E1-4DFE-A523-4F7A40D2BFAD}" type="presOf" srcId="{B36FA56C-E71D-4BEF-B398-A3E57F2F9020}" destId="{5A3CF558-520E-4334-8982-B26EF70916DC}" srcOrd="0" destOrd="0" presId="urn:microsoft.com/office/officeart/2005/8/layout/hProcess7#1"/>
    <dgm:cxn modelId="{FDC30994-733C-40CA-95D0-EE22CFA969B8}" type="presOf" srcId="{94591A39-49E3-4338-B5A1-0346D431963A}" destId="{C746E5F0-1547-492C-A204-E9DA15122852}" srcOrd="0" destOrd="2" presId="urn:microsoft.com/office/officeart/2005/8/layout/hProcess7#1"/>
    <dgm:cxn modelId="{6F953A6F-C3C7-49B9-B5BA-E581FA78F4B0}" srcId="{9C97AF2D-D255-45F5-89CC-F2EC06C3915F}" destId="{199C8E67-190B-4C87-BBD2-73D746E44343}" srcOrd="0" destOrd="0" parTransId="{BACF603A-7431-4F72-9D0A-6D14B380B084}" sibTransId="{AD16E912-FBF4-4B08-9184-10A59F656972}"/>
    <dgm:cxn modelId="{1AA7D289-AD6C-4D65-8AD1-9ACAE18830C0}" srcId="{9D3B00DA-4F4B-4F84-BF2C-F43E203CA265}" destId="{3DF26DDB-A789-4C19-B860-1AD3609AC4D9}" srcOrd="0" destOrd="0" parTransId="{3C0AF7D1-1A0E-4E9B-9CAD-DD7302095D7B}" sibTransId="{FA9208DB-40CF-47CC-A562-0C33BB8EBC95}"/>
    <dgm:cxn modelId="{B55AA90C-583E-4B0B-8AA7-C3D1B1F136E0}" type="presOf" srcId="{444A740D-46EF-463D-8275-3B5A051F7643}" destId="{B4C8FF17-425C-4C22-B78C-9770C2243047}" srcOrd="0" destOrd="2" presId="urn:microsoft.com/office/officeart/2005/8/layout/hProcess7#1"/>
    <dgm:cxn modelId="{0F3DFF33-BA92-40AE-A945-41D66F336E76}" srcId="{9C97AF2D-D255-45F5-89CC-F2EC06C3915F}" destId="{444A740D-46EF-463D-8275-3B5A051F7643}" srcOrd="2" destOrd="0" parTransId="{29B7950D-CA5F-4631-A6B5-5ABE1DA590AE}" sibTransId="{F9F9ACE9-1D63-4845-8CEB-AF889568D704}"/>
    <dgm:cxn modelId="{727F322A-ED96-4719-842A-3EE0D35EA003}" type="presOf" srcId="{199C8E67-190B-4C87-BBD2-73D746E44343}" destId="{B4C8FF17-425C-4C22-B78C-9770C2243047}" srcOrd="0" destOrd="0" presId="urn:microsoft.com/office/officeart/2005/8/layout/hProcess7#1"/>
    <dgm:cxn modelId="{7C448C98-388D-4336-BB81-D45D26FEB83B}" srcId="{9D3B00DA-4F4B-4F84-BF2C-F43E203CA265}" destId="{94591A39-49E3-4338-B5A1-0346D431963A}" srcOrd="2" destOrd="0" parTransId="{91BD0F3F-2AE2-46FE-AFF8-650D723336C3}" sibTransId="{59F5CB21-83B0-4068-B252-50ADC0647C32}"/>
    <dgm:cxn modelId="{451A02FA-18E1-43A7-9429-91B92BF09669}" type="presOf" srcId="{9D3B00DA-4F4B-4F84-BF2C-F43E203CA265}" destId="{D10103D1-2C6E-40FA-A4C0-9DB203ACEF16}" srcOrd="1" destOrd="0" presId="urn:microsoft.com/office/officeart/2005/8/layout/hProcess7#1"/>
    <dgm:cxn modelId="{B75118AD-CA61-40C6-A387-C7C6BFA6F538}" srcId="{9C97AF2D-D255-45F5-89CC-F2EC06C3915F}" destId="{AA03B435-D5CB-4D1F-815B-5EDCF3B4BB2F}" srcOrd="3" destOrd="0" parTransId="{A530F38B-ACD8-466A-AF63-EEB89607328D}" sibTransId="{00121A96-1BA1-4B88-891B-1CF62D9B2387}"/>
    <dgm:cxn modelId="{05BFA234-6621-49BD-895D-2F8683D89E2B}" srcId="{B36FA56C-E71D-4BEF-B398-A3E57F2F9020}" destId="{9D3B00DA-4F4B-4F84-BF2C-F43E203CA265}" srcOrd="1" destOrd="0" parTransId="{34E35E36-FB88-4550-B2CC-2840109F5E4B}" sibTransId="{361CD6BA-6A87-4244-9404-2E9EBCE86B6A}"/>
    <dgm:cxn modelId="{A8BCD330-B887-4FBA-8D63-B844F307B2FE}" srcId="{9C97AF2D-D255-45F5-89CC-F2EC06C3915F}" destId="{A77539A4-D657-45B7-8B2B-71E7C6704A8B}" srcOrd="1" destOrd="0" parTransId="{2DA35ACD-D172-4112-897B-2A9964B315E1}" sibTransId="{01E4E588-CF04-487E-8541-83BF58A3AF9A}"/>
    <dgm:cxn modelId="{4DD8E20C-6627-42E7-911B-C7CA192F9310}" type="presOf" srcId="{C4F30B2A-813A-419A-8F22-C2866E013E9F}" destId="{C746E5F0-1547-492C-A204-E9DA15122852}" srcOrd="0" destOrd="1" presId="urn:microsoft.com/office/officeart/2005/8/layout/hProcess7#1"/>
    <dgm:cxn modelId="{BEA07DD0-B20B-49FD-A385-294C4341F81D}" type="presOf" srcId="{9D3B00DA-4F4B-4F84-BF2C-F43E203CA265}" destId="{1086D7DD-90C5-46CA-A042-D52622C59FB9}" srcOrd="0" destOrd="0" presId="urn:microsoft.com/office/officeart/2005/8/layout/hProcess7#1"/>
    <dgm:cxn modelId="{1B1A1CF1-B811-49FB-94D5-5DDA4F41FD90}" type="presOf" srcId="{9C97AF2D-D255-45F5-89CC-F2EC06C3915F}" destId="{7CDB2109-9340-4B3B-8E1A-0914A8A675F8}" srcOrd="1" destOrd="0" presId="urn:microsoft.com/office/officeart/2005/8/layout/hProcess7#1"/>
    <dgm:cxn modelId="{D111626E-78F9-41EC-AE21-69E9DD49BBE3}" srcId="{9D3B00DA-4F4B-4F84-BF2C-F43E203CA265}" destId="{C4F30B2A-813A-419A-8F22-C2866E013E9F}" srcOrd="1" destOrd="0" parTransId="{B11136D7-7D5E-476B-9BF9-CA8261CADDC3}" sibTransId="{C19A5742-A829-4405-8A0A-4AEAD9DB5D2A}"/>
    <dgm:cxn modelId="{F89A88FD-6834-40DF-B975-7D5E061C897B}" type="presOf" srcId="{3DF26DDB-A789-4C19-B860-1AD3609AC4D9}" destId="{C746E5F0-1547-492C-A204-E9DA15122852}" srcOrd="0" destOrd="0" presId="urn:microsoft.com/office/officeart/2005/8/layout/hProcess7#1"/>
    <dgm:cxn modelId="{AC49D4D1-6096-4814-93FE-3AA8166F9091}" srcId="{B36FA56C-E71D-4BEF-B398-A3E57F2F9020}" destId="{9C97AF2D-D255-45F5-89CC-F2EC06C3915F}" srcOrd="0" destOrd="0" parTransId="{DC2F2420-447B-432B-9C03-AC36E8228C45}" sibTransId="{DD392192-8A8F-4436-B2FC-9D36C1A504FF}"/>
    <dgm:cxn modelId="{23D1EC7C-D3CB-4A5B-9B91-1C2DCD71B623}" type="presOf" srcId="{A77539A4-D657-45B7-8B2B-71E7C6704A8B}" destId="{B4C8FF17-425C-4C22-B78C-9770C2243047}" srcOrd="0" destOrd="1" presId="urn:microsoft.com/office/officeart/2005/8/layout/hProcess7#1"/>
    <dgm:cxn modelId="{B8981C0D-82E1-41A9-90AB-771D780FBA2E}" type="presOf" srcId="{AA03B435-D5CB-4D1F-815B-5EDCF3B4BB2F}" destId="{B4C8FF17-425C-4C22-B78C-9770C2243047}" srcOrd="0" destOrd="3" presId="urn:microsoft.com/office/officeart/2005/8/layout/hProcess7#1"/>
    <dgm:cxn modelId="{566180D3-4B88-4C8A-AC45-13201301398E}" type="presOf" srcId="{9C97AF2D-D255-45F5-89CC-F2EC06C3915F}" destId="{48AC1C17-84B5-4D07-AD0E-504A636D18A0}" srcOrd="0" destOrd="0" presId="urn:microsoft.com/office/officeart/2005/8/layout/hProcess7#1"/>
    <dgm:cxn modelId="{161302D3-742F-4777-897B-0C5733A76169}" type="presParOf" srcId="{5A3CF558-520E-4334-8982-B26EF70916DC}" destId="{F4491A44-E0FF-444E-A128-F01DF463884F}" srcOrd="0" destOrd="0" presId="urn:microsoft.com/office/officeart/2005/8/layout/hProcess7#1"/>
    <dgm:cxn modelId="{2C65CC78-13B1-4CA4-9364-ADEAD5E02B4A}" type="presParOf" srcId="{F4491A44-E0FF-444E-A128-F01DF463884F}" destId="{48AC1C17-84B5-4D07-AD0E-504A636D18A0}" srcOrd="0" destOrd="0" presId="urn:microsoft.com/office/officeart/2005/8/layout/hProcess7#1"/>
    <dgm:cxn modelId="{C10B3454-03D1-4EB4-8F51-0FB113B8A3E3}" type="presParOf" srcId="{F4491A44-E0FF-444E-A128-F01DF463884F}" destId="{7CDB2109-9340-4B3B-8E1A-0914A8A675F8}" srcOrd="1" destOrd="0" presId="urn:microsoft.com/office/officeart/2005/8/layout/hProcess7#1"/>
    <dgm:cxn modelId="{4EE461C5-4932-4FDC-9602-6E722C944777}" type="presParOf" srcId="{F4491A44-E0FF-444E-A128-F01DF463884F}" destId="{B4C8FF17-425C-4C22-B78C-9770C2243047}" srcOrd="2" destOrd="0" presId="urn:microsoft.com/office/officeart/2005/8/layout/hProcess7#1"/>
    <dgm:cxn modelId="{FBF0E99C-DD9C-47AB-B71C-96A71A7EBA0D}" type="presParOf" srcId="{5A3CF558-520E-4334-8982-B26EF70916DC}" destId="{E1B75581-1E87-4EEA-89B0-222D326243F3}" srcOrd="1" destOrd="0" presId="urn:microsoft.com/office/officeart/2005/8/layout/hProcess7#1"/>
    <dgm:cxn modelId="{785CD9B6-F20E-4EFF-9998-8F58B0937C79}" type="presParOf" srcId="{5A3CF558-520E-4334-8982-B26EF70916DC}" destId="{2AE7CC1D-CBC1-4AE7-95B0-0C3A7DB56526}" srcOrd="2" destOrd="0" presId="urn:microsoft.com/office/officeart/2005/8/layout/hProcess7#1"/>
    <dgm:cxn modelId="{68D6E975-ECF7-4877-A658-132477521586}" type="presParOf" srcId="{2AE7CC1D-CBC1-4AE7-95B0-0C3A7DB56526}" destId="{C5CD0D8E-57DA-484E-AFCD-1ED323A9E3C4}" srcOrd="0" destOrd="0" presId="urn:microsoft.com/office/officeart/2005/8/layout/hProcess7#1"/>
    <dgm:cxn modelId="{CB1AA248-28CB-4351-8D01-3A3D85CB6BD3}" type="presParOf" srcId="{2AE7CC1D-CBC1-4AE7-95B0-0C3A7DB56526}" destId="{46F6C17D-026C-46C0-B774-8A1B805C3B79}" srcOrd="1" destOrd="0" presId="urn:microsoft.com/office/officeart/2005/8/layout/hProcess7#1"/>
    <dgm:cxn modelId="{BCB347F0-4E8A-4A45-A371-CF9C7CCEC281}" type="presParOf" srcId="{2AE7CC1D-CBC1-4AE7-95B0-0C3A7DB56526}" destId="{A2145614-0209-4682-8237-EF068594A7FF}" srcOrd="2" destOrd="0" presId="urn:microsoft.com/office/officeart/2005/8/layout/hProcess7#1"/>
    <dgm:cxn modelId="{0886FED0-8671-410C-A029-28D956A232FF}" type="presParOf" srcId="{5A3CF558-520E-4334-8982-B26EF70916DC}" destId="{F62E10A4-98C9-4385-9F4C-B9D6C6CAA585}" srcOrd="3" destOrd="0" presId="urn:microsoft.com/office/officeart/2005/8/layout/hProcess7#1"/>
    <dgm:cxn modelId="{56E75341-87EE-4D19-A244-193642015D7B}" type="presParOf" srcId="{5A3CF558-520E-4334-8982-B26EF70916DC}" destId="{D8C0D19F-DF36-4571-BC3E-0F3E619012B4}" srcOrd="4" destOrd="0" presId="urn:microsoft.com/office/officeart/2005/8/layout/hProcess7#1"/>
    <dgm:cxn modelId="{CDEB6441-8C9D-49E4-AACF-4841D91D7627}" type="presParOf" srcId="{D8C0D19F-DF36-4571-BC3E-0F3E619012B4}" destId="{1086D7DD-90C5-46CA-A042-D52622C59FB9}" srcOrd="0" destOrd="0" presId="urn:microsoft.com/office/officeart/2005/8/layout/hProcess7#1"/>
    <dgm:cxn modelId="{BDACF78B-4740-490D-A49A-368FCAFE33E6}" type="presParOf" srcId="{D8C0D19F-DF36-4571-BC3E-0F3E619012B4}" destId="{D10103D1-2C6E-40FA-A4C0-9DB203ACEF16}" srcOrd="1" destOrd="0" presId="urn:microsoft.com/office/officeart/2005/8/layout/hProcess7#1"/>
    <dgm:cxn modelId="{FD89CDD6-1156-49D2-836C-0F9C62FE595B}" type="presParOf" srcId="{D8C0D19F-DF36-4571-BC3E-0F3E619012B4}" destId="{C746E5F0-1547-492C-A204-E9DA15122852}" srcOrd="2" destOrd="0" presId="urn:microsoft.com/office/officeart/2005/8/layout/hProcess7#1"/>
  </dgm:cxnLst>
  <dgm:bg/>
  <dgm:whole>
    <a:effectLst>
      <a:reflection blurRad="6350" stA="52000" endA="300" endPos="35000" dir="5400000" sy="-100000" algn="bl" rotWithShape="0"/>
    </a:effectLst>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0ECCF3-E988-43DF-A91C-E872AA844C0B}" type="doc">
      <dgm:prSet loTypeId="urn:microsoft.com/office/officeart/2005/8/layout/hChevron3" loCatId="process" qsTypeId="urn:microsoft.com/office/officeart/2005/8/quickstyle/simple1" qsCatId="simple" csTypeId="urn:microsoft.com/office/officeart/2005/8/colors/accent1_2" csCatId="accent1" phldr="1"/>
      <dgm:spPr/>
    </dgm:pt>
    <dgm:pt modelId="{A728B60E-39E9-4C27-ABC6-B5687FD8EAD9}">
      <dgm:prSet phldrT="[Text]" custT="1"/>
      <dgm:spPr>
        <a:solidFill>
          <a:schemeClr val="accent2"/>
        </a:solidFill>
        <a:ln>
          <a:solidFill>
            <a:schemeClr val="tx1"/>
          </a:solidFill>
        </a:ln>
      </dgm:spPr>
      <dgm:t>
        <a:bodyPr/>
        <a:lstStyle/>
        <a:p>
          <a:pPr algn="l"/>
          <a:r>
            <a:rPr lang="en-US" sz="2000" b="0" dirty="0" smtClean="0">
              <a:solidFill>
                <a:schemeClr val="bg1"/>
              </a:solidFill>
            </a:rPr>
            <a:t>                 Frame</a:t>
          </a:r>
          <a:endParaRPr lang="en-US" sz="2000" b="0" dirty="0">
            <a:solidFill>
              <a:schemeClr val="bg1"/>
            </a:solidFill>
          </a:endParaRPr>
        </a:p>
      </dgm:t>
    </dgm:pt>
    <dgm:pt modelId="{281B3874-6540-42A8-BEA3-00F898FB8300}" type="parTrans" cxnId="{2769C7D6-9DA1-433E-A113-62FED162E13B}">
      <dgm:prSet/>
      <dgm:spPr/>
      <dgm:t>
        <a:bodyPr/>
        <a:lstStyle/>
        <a:p>
          <a:endParaRPr lang="en-US" b="0"/>
        </a:p>
      </dgm:t>
    </dgm:pt>
    <dgm:pt modelId="{E56F7F5E-A8FC-498A-BCE3-23DE0A8A64FF}" type="sibTrans" cxnId="{2769C7D6-9DA1-433E-A113-62FED162E13B}">
      <dgm:prSet/>
      <dgm:spPr/>
      <dgm:t>
        <a:bodyPr/>
        <a:lstStyle/>
        <a:p>
          <a:endParaRPr lang="en-US" b="0"/>
        </a:p>
      </dgm:t>
    </dgm:pt>
    <dgm:pt modelId="{91B704E1-EEBD-4A3A-A88F-A9AB6CFEB5F0}">
      <dgm:prSet phldrT="[Text]" custT="1"/>
      <dgm:spPr>
        <a:solidFill>
          <a:schemeClr val="accent3"/>
        </a:solidFill>
        <a:ln>
          <a:solidFill>
            <a:schemeClr val="tx1"/>
          </a:solidFill>
        </a:ln>
      </dgm:spPr>
      <dgm:t>
        <a:bodyPr/>
        <a:lstStyle/>
        <a:p>
          <a:pPr algn="l"/>
          <a:r>
            <a:rPr lang="en-US" sz="2000" b="0" dirty="0" smtClean="0">
              <a:solidFill>
                <a:schemeClr val="bg1"/>
              </a:solidFill>
            </a:rPr>
            <a:t>Organize</a:t>
          </a:r>
          <a:endParaRPr lang="en-US" sz="2000" b="0" dirty="0">
            <a:solidFill>
              <a:schemeClr val="bg1"/>
            </a:solidFill>
          </a:endParaRPr>
        </a:p>
      </dgm:t>
    </dgm:pt>
    <dgm:pt modelId="{9DEA277F-CB47-4B97-AFB6-CBDF1B2FF75C}" type="parTrans" cxnId="{2E6B0CCA-6D4E-43F1-9A48-F5B042CC7421}">
      <dgm:prSet/>
      <dgm:spPr/>
      <dgm:t>
        <a:bodyPr/>
        <a:lstStyle/>
        <a:p>
          <a:endParaRPr lang="en-US" b="0"/>
        </a:p>
      </dgm:t>
    </dgm:pt>
    <dgm:pt modelId="{A918B9F4-780F-4077-BD72-732DB2D31448}" type="sibTrans" cxnId="{2E6B0CCA-6D4E-43F1-9A48-F5B042CC7421}">
      <dgm:prSet/>
      <dgm:spPr/>
      <dgm:t>
        <a:bodyPr/>
        <a:lstStyle/>
        <a:p>
          <a:endParaRPr lang="en-US" b="0"/>
        </a:p>
      </dgm:t>
    </dgm:pt>
    <dgm:pt modelId="{DE9D074D-351A-4984-927C-A0D88CFFB1EA}">
      <dgm:prSet phldrT="[Text]" custT="1"/>
      <dgm:spPr>
        <a:solidFill>
          <a:schemeClr val="accent4"/>
        </a:solidFill>
        <a:ln>
          <a:solidFill>
            <a:schemeClr val="tx1"/>
          </a:solidFill>
        </a:ln>
      </dgm:spPr>
      <dgm:t>
        <a:bodyPr/>
        <a:lstStyle/>
        <a:p>
          <a:pPr algn="l"/>
          <a:r>
            <a:rPr lang="en-US" sz="2000" b="0" dirty="0" smtClean="0">
              <a:solidFill>
                <a:schemeClr val="bg1"/>
              </a:solidFill>
            </a:rPr>
            <a:t>    Collect</a:t>
          </a:r>
          <a:endParaRPr lang="en-US" sz="2000" b="0" dirty="0">
            <a:solidFill>
              <a:schemeClr val="bg1"/>
            </a:solidFill>
          </a:endParaRPr>
        </a:p>
      </dgm:t>
    </dgm:pt>
    <dgm:pt modelId="{B9AEB2FE-B794-4094-BA24-B7C6F0D460A3}" type="parTrans" cxnId="{9FC6A6FC-8F76-4349-B0AE-D3190DB23996}">
      <dgm:prSet/>
      <dgm:spPr/>
      <dgm:t>
        <a:bodyPr/>
        <a:lstStyle/>
        <a:p>
          <a:endParaRPr lang="en-US" b="0"/>
        </a:p>
      </dgm:t>
    </dgm:pt>
    <dgm:pt modelId="{4B867490-E373-4984-8AF7-530AE38FA931}" type="sibTrans" cxnId="{9FC6A6FC-8F76-4349-B0AE-D3190DB23996}">
      <dgm:prSet/>
      <dgm:spPr/>
      <dgm:t>
        <a:bodyPr/>
        <a:lstStyle/>
        <a:p>
          <a:endParaRPr lang="en-US" b="0"/>
        </a:p>
      </dgm:t>
    </dgm:pt>
    <dgm:pt modelId="{3C635EA5-FF7D-4998-98AE-9C71434E55E7}">
      <dgm:prSet phldrT="[Text]" custT="1"/>
      <dgm:spPr>
        <a:solidFill>
          <a:schemeClr val="accent6"/>
        </a:solidFill>
        <a:ln>
          <a:solidFill>
            <a:schemeClr val="tx1"/>
          </a:solidFill>
        </a:ln>
      </dgm:spPr>
      <dgm:t>
        <a:bodyPr/>
        <a:lstStyle/>
        <a:p>
          <a:r>
            <a:rPr lang="en-US" sz="1600" b="0" dirty="0" smtClean="0">
              <a:solidFill>
                <a:schemeClr val="bg1"/>
              </a:solidFill>
            </a:rPr>
            <a:t>Understand &amp; Synthesize</a:t>
          </a:r>
          <a:endParaRPr lang="en-US" sz="1600" b="0" dirty="0">
            <a:solidFill>
              <a:schemeClr val="bg1"/>
            </a:solidFill>
          </a:endParaRPr>
        </a:p>
      </dgm:t>
    </dgm:pt>
    <dgm:pt modelId="{F4DE32C6-8DEF-452E-969C-1AEF4B42BA19}" type="parTrans" cxnId="{AC47ECC4-2873-4901-8506-062663BD1A1E}">
      <dgm:prSet/>
      <dgm:spPr/>
      <dgm:t>
        <a:bodyPr/>
        <a:lstStyle/>
        <a:p>
          <a:endParaRPr lang="en-US" b="0"/>
        </a:p>
      </dgm:t>
    </dgm:pt>
    <dgm:pt modelId="{1E0CF986-3BCC-406F-9296-80CE7A386209}" type="sibTrans" cxnId="{AC47ECC4-2873-4901-8506-062663BD1A1E}">
      <dgm:prSet/>
      <dgm:spPr/>
      <dgm:t>
        <a:bodyPr/>
        <a:lstStyle/>
        <a:p>
          <a:endParaRPr lang="en-US" b="0"/>
        </a:p>
      </dgm:t>
    </dgm:pt>
    <dgm:pt modelId="{1A9A92BB-25FA-47DB-99B9-F7DB15EE2FBA}" type="pres">
      <dgm:prSet presAssocID="{D20ECCF3-E988-43DF-A91C-E872AA844C0B}" presName="Name0" presStyleCnt="0">
        <dgm:presLayoutVars>
          <dgm:dir/>
          <dgm:resizeHandles val="exact"/>
        </dgm:presLayoutVars>
      </dgm:prSet>
      <dgm:spPr/>
    </dgm:pt>
    <dgm:pt modelId="{39201AE0-3FDC-48AE-8BDC-668EF49BDFF3}" type="pres">
      <dgm:prSet presAssocID="{A728B60E-39E9-4C27-ABC6-B5687FD8EAD9}" presName="parTxOnly" presStyleLbl="node1" presStyleIdx="0" presStyleCnt="4" custScaleX="184066" custScaleY="76628" custLinFactNeighborX="-4493">
        <dgm:presLayoutVars>
          <dgm:bulletEnabled val="1"/>
        </dgm:presLayoutVars>
      </dgm:prSet>
      <dgm:spPr/>
      <dgm:t>
        <a:bodyPr/>
        <a:lstStyle/>
        <a:p>
          <a:endParaRPr lang="en-US"/>
        </a:p>
      </dgm:t>
    </dgm:pt>
    <dgm:pt modelId="{3AC80994-D498-4726-A1D3-1F2AD018F760}" type="pres">
      <dgm:prSet presAssocID="{E56F7F5E-A8FC-498A-BCE3-23DE0A8A64FF}" presName="parSpace" presStyleCnt="0"/>
      <dgm:spPr/>
    </dgm:pt>
    <dgm:pt modelId="{5A3A6676-DB3B-4926-B2EC-9D1254B39585}" type="pres">
      <dgm:prSet presAssocID="{91B704E1-EEBD-4A3A-A88F-A9AB6CFEB5F0}" presName="parTxOnly" presStyleLbl="node1" presStyleIdx="1" presStyleCnt="4" custScaleX="73096" custScaleY="89997" custLinFactX="-3396" custLinFactNeighborX="-100000">
        <dgm:presLayoutVars>
          <dgm:bulletEnabled val="1"/>
        </dgm:presLayoutVars>
      </dgm:prSet>
      <dgm:spPr/>
      <dgm:t>
        <a:bodyPr/>
        <a:lstStyle/>
        <a:p>
          <a:endParaRPr lang="en-US"/>
        </a:p>
      </dgm:t>
    </dgm:pt>
    <dgm:pt modelId="{EE698C5C-EED9-4A6C-A47E-E0787D895F36}" type="pres">
      <dgm:prSet presAssocID="{A918B9F4-780F-4077-BD72-732DB2D31448}" presName="parSpace" presStyleCnt="0"/>
      <dgm:spPr/>
    </dgm:pt>
    <dgm:pt modelId="{675F52C0-89D6-4710-A041-656088ACE602}" type="pres">
      <dgm:prSet presAssocID="{DE9D074D-351A-4984-927C-A0D88CFFB1EA}" presName="parTxOnly" presStyleLbl="node1" presStyleIdx="2" presStyleCnt="4" custScaleX="89797" custScaleY="100000" custLinFactNeighborX="-84367">
        <dgm:presLayoutVars>
          <dgm:bulletEnabled val="1"/>
        </dgm:presLayoutVars>
      </dgm:prSet>
      <dgm:spPr/>
      <dgm:t>
        <a:bodyPr/>
        <a:lstStyle/>
        <a:p>
          <a:endParaRPr lang="en-US"/>
        </a:p>
      </dgm:t>
    </dgm:pt>
    <dgm:pt modelId="{8DBB068A-3B37-4E47-800F-C4F55B2E0D9C}" type="pres">
      <dgm:prSet presAssocID="{4B867490-E373-4984-8AF7-530AE38FA931}" presName="parSpace" presStyleCnt="0"/>
      <dgm:spPr/>
    </dgm:pt>
    <dgm:pt modelId="{2C0CDEEA-64A8-4574-99AB-76CEDCAA2840}" type="pres">
      <dgm:prSet presAssocID="{3C635EA5-FF7D-4998-98AE-9C71434E55E7}" presName="parTxOnly" presStyleLbl="node1" presStyleIdx="3" presStyleCnt="4" custScaleX="87025" custLinFactNeighborX="-40851">
        <dgm:presLayoutVars>
          <dgm:bulletEnabled val="1"/>
        </dgm:presLayoutVars>
      </dgm:prSet>
      <dgm:spPr/>
      <dgm:t>
        <a:bodyPr/>
        <a:lstStyle/>
        <a:p>
          <a:endParaRPr lang="en-US"/>
        </a:p>
      </dgm:t>
    </dgm:pt>
  </dgm:ptLst>
  <dgm:cxnLst>
    <dgm:cxn modelId="{6EB4FE17-23CD-4B0C-A7D4-056CCA30C060}" type="presOf" srcId="{91B704E1-EEBD-4A3A-A88F-A9AB6CFEB5F0}" destId="{5A3A6676-DB3B-4926-B2EC-9D1254B39585}" srcOrd="0" destOrd="0" presId="urn:microsoft.com/office/officeart/2005/8/layout/hChevron3"/>
    <dgm:cxn modelId="{DC8765DC-323B-490F-A9FC-E0BE02AF30F6}" type="presOf" srcId="{3C635EA5-FF7D-4998-98AE-9C71434E55E7}" destId="{2C0CDEEA-64A8-4574-99AB-76CEDCAA2840}" srcOrd="0" destOrd="0" presId="urn:microsoft.com/office/officeart/2005/8/layout/hChevron3"/>
    <dgm:cxn modelId="{37A8821F-6A65-4775-8424-A5F363DD716F}" type="presOf" srcId="{DE9D074D-351A-4984-927C-A0D88CFFB1EA}" destId="{675F52C0-89D6-4710-A041-656088ACE602}" srcOrd="0" destOrd="0" presId="urn:microsoft.com/office/officeart/2005/8/layout/hChevron3"/>
    <dgm:cxn modelId="{AC47ECC4-2873-4901-8506-062663BD1A1E}" srcId="{D20ECCF3-E988-43DF-A91C-E872AA844C0B}" destId="{3C635EA5-FF7D-4998-98AE-9C71434E55E7}" srcOrd="3" destOrd="0" parTransId="{F4DE32C6-8DEF-452E-969C-1AEF4B42BA19}" sibTransId="{1E0CF986-3BCC-406F-9296-80CE7A386209}"/>
    <dgm:cxn modelId="{2769C7D6-9DA1-433E-A113-62FED162E13B}" srcId="{D20ECCF3-E988-43DF-A91C-E872AA844C0B}" destId="{A728B60E-39E9-4C27-ABC6-B5687FD8EAD9}" srcOrd="0" destOrd="0" parTransId="{281B3874-6540-42A8-BEA3-00F898FB8300}" sibTransId="{E56F7F5E-A8FC-498A-BCE3-23DE0A8A64FF}"/>
    <dgm:cxn modelId="{EC3931BC-385F-4232-ADD2-0CF8150E1F62}" type="presOf" srcId="{D20ECCF3-E988-43DF-A91C-E872AA844C0B}" destId="{1A9A92BB-25FA-47DB-99B9-F7DB15EE2FBA}" srcOrd="0" destOrd="0" presId="urn:microsoft.com/office/officeart/2005/8/layout/hChevron3"/>
    <dgm:cxn modelId="{2E6B0CCA-6D4E-43F1-9A48-F5B042CC7421}" srcId="{D20ECCF3-E988-43DF-A91C-E872AA844C0B}" destId="{91B704E1-EEBD-4A3A-A88F-A9AB6CFEB5F0}" srcOrd="1" destOrd="0" parTransId="{9DEA277F-CB47-4B97-AFB6-CBDF1B2FF75C}" sibTransId="{A918B9F4-780F-4077-BD72-732DB2D31448}"/>
    <dgm:cxn modelId="{9FC6A6FC-8F76-4349-B0AE-D3190DB23996}" srcId="{D20ECCF3-E988-43DF-A91C-E872AA844C0B}" destId="{DE9D074D-351A-4984-927C-A0D88CFFB1EA}" srcOrd="2" destOrd="0" parTransId="{B9AEB2FE-B794-4094-BA24-B7C6F0D460A3}" sibTransId="{4B867490-E373-4984-8AF7-530AE38FA931}"/>
    <dgm:cxn modelId="{61D5695A-13F6-4263-B1E4-923B5610153E}" type="presOf" srcId="{A728B60E-39E9-4C27-ABC6-B5687FD8EAD9}" destId="{39201AE0-3FDC-48AE-8BDC-668EF49BDFF3}" srcOrd="0" destOrd="0" presId="urn:microsoft.com/office/officeart/2005/8/layout/hChevron3"/>
    <dgm:cxn modelId="{E7088D1A-4CC4-4D43-812B-0A2691DBA012}" type="presParOf" srcId="{1A9A92BB-25FA-47DB-99B9-F7DB15EE2FBA}" destId="{39201AE0-3FDC-48AE-8BDC-668EF49BDFF3}" srcOrd="0" destOrd="0" presId="urn:microsoft.com/office/officeart/2005/8/layout/hChevron3"/>
    <dgm:cxn modelId="{A6322DF4-0EE5-41AD-A530-33328A0AFA5F}" type="presParOf" srcId="{1A9A92BB-25FA-47DB-99B9-F7DB15EE2FBA}" destId="{3AC80994-D498-4726-A1D3-1F2AD018F760}" srcOrd="1" destOrd="0" presId="urn:microsoft.com/office/officeart/2005/8/layout/hChevron3"/>
    <dgm:cxn modelId="{323E51EB-F00B-4ED7-9AD0-BD2263E74667}" type="presParOf" srcId="{1A9A92BB-25FA-47DB-99B9-F7DB15EE2FBA}" destId="{5A3A6676-DB3B-4926-B2EC-9D1254B39585}" srcOrd="2" destOrd="0" presId="urn:microsoft.com/office/officeart/2005/8/layout/hChevron3"/>
    <dgm:cxn modelId="{1E0DFA91-A278-4705-A41C-DFD86477542F}" type="presParOf" srcId="{1A9A92BB-25FA-47DB-99B9-F7DB15EE2FBA}" destId="{EE698C5C-EED9-4A6C-A47E-E0787D895F36}" srcOrd="3" destOrd="0" presId="urn:microsoft.com/office/officeart/2005/8/layout/hChevron3"/>
    <dgm:cxn modelId="{218B87B8-B12E-4BBA-9EC4-13B6A3F86E6D}" type="presParOf" srcId="{1A9A92BB-25FA-47DB-99B9-F7DB15EE2FBA}" destId="{675F52C0-89D6-4710-A041-656088ACE602}" srcOrd="4" destOrd="0" presId="urn:microsoft.com/office/officeart/2005/8/layout/hChevron3"/>
    <dgm:cxn modelId="{7F95F40F-EAF8-470B-8D88-250E36931C8A}" type="presParOf" srcId="{1A9A92BB-25FA-47DB-99B9-F7DB15EE2FBA}" destId="{8DBB068A-3B37-4E47-800F-C4F55B2E0D9C}" srcOrd="5" destOrd="0" presId="urn:microsoft.com/office/officeart/2005/8/layout/hChevron3"/>
    <dgm:cxn modelId="{3C917CB5-629B-461D-AB33-78C55B429E67}" type="presParOf" srcId="{1A9A92BB-25FA-47DB-99B9-F7DB15EE2FBA}" destId="{2C0CDEEA-64A8-4574-99AB-76CEDCAA284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20ECCF3-E988-43DF-A91C-E872AA844C0B}" type="doc">
      <dgm:prSet loTypeId="urn:microsoft.com/office/officeart/2005/8/layout/hChevron3" loCatId="process" qsTypeId="urn:microsoft.com/office/officeart/2005/8/quickstyle/simple1" qsCatId="simple" csTypeId="urn:microsoft.com/office/officeart/2005/8/colors/accent1_2" csCatId="accent1" phldr="1"/>
      <dgm:spPr/>
    </dgm:pt>
    <dgm:pt modelId="{A728B60E-39E9-4C27-ABC6-B5687FD8EAD9}">
      <dgm:prSet phldrT="[Text]"/>
      <dgm:spPr>
        <a:solidFill>
          <a:srgbClr val="C0504D"/>
        </a:solidFill>
        <a:ln>
          <a:solidFill>
            <a:schemeClr val="bg1"/>
          </a:solidFill>
        </a:ln>
      </dgm:spPr>
      <dgm:t>
        <a:bodyPr/>
        <a:lstStyle/>
        <a:p>
          <a:r>
            <a:rPr lang="en-US" dirty="0" smtClean="0"/>
            <a:t>Frame</a:t>
          </a:r>
          <a:endParaRPr lang="en-US" dirty="0"/>
        </a:p>
      </dgm:t>
    </dgm:pt>
    <dgm:pt modelId="{281B3874-6540-42A8-BEA3-00F898FB8300}" type="parTrans" cxnId="{2769C7D6-9DA1-433E-A113-62FED162E13B}">
      <dgm:prSet/>
      <dgm:spPr/>
      <dgm:t>
        <a:bodyPr/>
        <a:lstStyle/>
        <a:p>
          <a:endParaRPr lang="en-US"/>
        </a:p>
      </dgm:t>
    </dgm:pt>
    <dgm:pt modelId="{E56F7F5E-A8FC-498A-BCE3-23DE0A8A64FF}" type="sibTrans" cxnId="{2769C7D6-9DA1-433E-A113-62FED162E13B}">
      <dgm:prSet/>
      <dgm:spPr/>
      <dgm:t>
        <a:bodyPr/>
        <a:lstStyle/>
        <a:p>
          <a:endParaRPr lang="en-US"/>
        </a:p>
      </dgm:t>
    </dgm:pt>
    <dgm:pt modelId="{1A9A92BB-25FA-47DB-99B9-F7DB15EE2FBA}" type="pres">
      <dgm:prSet presAssocID="{D20ECCF3-E988-43DF-A91C-E872AA844C0B}" presName="Name0" presStyleCnt="0">
        <dgm:presLayoutVars>
          <dgm:dir/>
          <dgm:resizeHandles val="exact"/>
        </dgm:presLayoutVars>
      </dgm:prSet>
      <dgm:spPr/>
    </dgm:pt>
    <dgm:pt modelId="{39201AE0-3FDC-48AE-8BDC-668EF49BDFF3}" type="pres">
      <dgm:prSet presAssocID="{A728B60E-39E9-4C27-ABC6-B5687FD8EAD9}" presName="parTxOnly" presStyleLbl="node1" presStyleIdx="0" presStyleCnt="1" custScaleX="372018">
        <dgm:presLayoutVars>
          <dgm:bulletEnabled val="1"/>
        </dgm:presLayoutVars>
      </dgm:prSet>
      <dgm:spPr/>
      <dgm:t>
        <a:bodyPr/>
        <a:lstStyle/>
        <a:p>
          <a:endParaRPr lang="en-US"/>
        </a:p>
      </dgm:t>
    </dgm:pt>
  </dgm:ptLst>
  <dgm:cxnLst>
    <dgm:cxn modelId="{D7A5F3F7-3145-4882-9C22-2E89F65F80E9}" type="presOf" srcId="{A728B60E-39E9-4C27-ABC6-B5687FD8EAD9}" destId="{39201AE0-3FDC-48AE-8BDC-668EF49BDFF3}" srcOrd="0" destOrd="0" presId="urn:microsoft.com/office/officeart/2005/8/layout/hChevron3"/>
    <dgm:cxn modelId="{BC637A11-A98A-408E-ACE1-ECF2D8F8D23D}" type="presOf" srcId="{D20ECCF3-E988-43DF-A91C-E872AA844C0B}" destId="{1A9A92BB-25FA-47DB-99B9-F7DB15EE2FBA}" srcOrd="0" destOrd="0" presId="urn:microsoft.com/office/officeart/2005/8/layout/hChevron3"/>
    <dgm:cxn modelId="{2769C7D6-9DA1-433E-A113-62FED162E13B}" srcId="{D20ECCF3-E988-43DF-A91C-E872AA844C0B}" destId="{A728B60E-39E9-4C27-ABC6-B5687FD8EAD9}" srcOrd="0" destOrd="0" parTransId="{281B3874-6540-42A8-BEA3-00F898FB8300}" sibTransId="{E56F7F5E-A8FC-498A-BCE3-23DE0A8A64FF}"/>
    <dgm:cxn modelId="{D85A209F-554D-4322-BFC1-877EC7C04A9E}" type="presParOf" srcId="{1A9A92BB-25FA-47DB-99B9-F7DB15EE2FBA}" destId="{39201AE0-3FDC-48AE-8BDC-668EF49BDFF3}"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20ECCF3-E988-43DF-A91C-E872AA844C0B}" type="doc">
      <dgm:prSet loTypeId="urn:microsoft.com/office/officeart/2005/8/layout/hChevron3" loCatId="process" qsTypeId="urn:microsoft.com/office/officeart/2005/8/quickstyle/simple1" qsCatId="simple" csTypeId="urn:microsoft.com/office/officeart/2005/8/colors/accent1_2" csCatId="accent1" phldr="1"/>
      <dgm:spPr/>
    </dgm:pt>
    <dgm:pt modelId="{A7A9CF19-CDB5-4E3E-AA03-669B7084F1B6}">
      <dgm:prSet phldrT="[Text]"/>
      <dgm:spPr>
        <a:solidFill>
          <a:srgbClr val="C0504D"/>
        </a:solidFill>
      </dgm:spPr>
      <dgm:t>
        <a:bodyPr/>
        <a:lstStyle/>
        <a:p>
          <a:r>
            <a:rPr lang="en-US" dirty="0" smtClean="0"/>
            <a:t>Organize</a:t>
          </a:r>
          <a:endParaRPr lang="en-US" dirty="0"/>
        </a:p>
      </dgm:t>
    </dgm:pt>
    <dgm:pt modelId="{688215DC-442D-419B-83B2-1AC6C5440592}" type="parTrans" cxnId="{D9175DB0-47C2-4669-9FA2-0FF7916AA368}">
      <dgm:prSet/>
      <dgm:spPr/>
      <dgm:t>
        <a:bodyPr/>
        <a:lstStyle/>
        <a:p>
          <a:endParaRPr lang="en-US"/>
        </a:p>
      </dgm:t>
    </dgm:pt>
    <dgm:pt modelId="{45372604-FD28-49AF-9F54-D86AEB10F0E4}" type="sibTrans" cxnId="{D9175DB0-47C2-4669-9FA2-0FF7916AA368}">
      <dgm:prSet/>
      <dgm:spPr/>
      <dgm:t>
        <a:bodyPr/>
        <a:lstStyle/>
        <a:p>
          <a:endParaRPr lang="en-US"/>
        </a:p>
      </dgm:t>
    </dgm:pt>
    <dgm:pt modelId="{1A9A92BB-25FA-47DB-99B9-F7DB15EE2FBA}" type="pres">
      <dgm:prSet presAssocID="{D20ECCF3-E988-43DF-A91C-E872AA844C0B}" presName="Name0" presStyleCnt="0">
        <dgm:presLayoutVars>
          <dgm:dir/>
          <dgm:resizeHandles val="exact"/>
        </dgm:presLayoutVars>
      </dgm:prSet>
      <dgm:spPr/>
    </dgm:pt>
    <dgm:pt modelId="{D7CF9620-E68C-4F4E-AD0B-3484560B541D}" type="pres">
      <dgm:prSet presAssocID="{A7A9CF19-CDB5-4E3E-AA03-669B7084F1B6}" presName="parTxOnly" presStyleLbl="node1" presStyleIdx="0" presStyleCnt="1" custScaleX="178981">
        <dgm:presLayoutVars>
          <dgm:bulletEnabled val="1"/>
        </dgm:presLayoutVars>
      </dgm:prSet>
      <dgm:spPr/>
      <dgm:t>
        <a:bodyPr/>
        <a:lstStyle/>
        <a:p>
          <a:endParaRPr lang="en-US"/>
        </a:p>
      </dgm:t>
    </dgm:pt>
  </dgm:ptLst>
  <dgm:cxnLst>
    <dgm:cxn modelId="{5FCBEBCC-AE8C-4B68-BDBD-86A748AFFB96}" type="presOf" srcId="{A7A9CF19-CDB5-4E3E-AA03-669B7084F1B6}" destId="{D7CF9620-E68C-4F4E-AD0B-3484560B541D}" srcOrd="0" destOrd="0" presId="urn:microsoft.com/office/officeart/2005/8/layout/hChevron3"/>
    <dgm:cxn modelId="{BF194614-8083-4FE2-9DC4-ADAD1132301B}" type="presOf" srcId="{D20ECCF3-E988-43DF-A91C-E872AA844C0B}" destId="{1A9A92BB-25FA-47DB-99B9-F7DB15EE2FBA}" srcOrd="0" destOrd="0" presId="urn:microsoft.com/office/officeart/2005/8/layout/hChevron3"/>
    <dgm:cxn modelId="{D9175DB0-47C2-4669-9FA2-0FF7916AA368}" srcId="{D20ECCF3-E988-43DF-A91C-E872AA844C0B}" destId="{A7A9CF19-CDB5-4E3E-AA03-669B7084F1B6}" srcOrd="0" destOrd="0" parTransId="{688215DC-442D-419B-83B2-1AC6C5440592}" sibTransId="{45372604-FD28-49AF-9F54-D86AEB10F0E4}"/>
    <dgm:cxn modelId="{1FB455FF-53BF-4E56-AE04-EC9F1EC5BD1D}" type="presParOf" srcId="{1A9A92BB-25FA-47DB-99B9-F7DB15EE2FBA}" destId="{D7CF9620-E68C-4F4E-AD0B-3484560B541D}"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20ECCF3-E988-43DF-A91C-E872AA844C0B}" type="doc">
      <dgm:prSet loTypeId="urn:microsoft.com/office/officeart/2005/8/layout/hChevron3" loCatId="process" qsTypeId="urn:microsoft.com/office/officeart/2005/8/quickstyle/simple1" qsCatId="simple" csTypeId="urn:microsoft.com/office/officeart/2005/8/colors/accent1_2" csCatId="accent1" phldr="1"/>
      <dgm:spPr/>
    </dgm:pt>
    <dgm:pt modelId="{A728B60E-39E9-4C27-ABC6-B5687FD8EAD9}">
      <dgm:prSet phldrT="[Text]" custT="1"/>
      <dgm:spPr>
        <a:solidFill>
          <a:schemeClr val="accent2"/>
        </a:solidFill>
        <a:ln>
          <a:solidFill>
            <a:schemeClr val="tx1"/>
          </a:solidFill>
        </a:ln>
      </dgm:spPr>
      <dgm:t>
        <a:bodyPr/>
        <a:lstStyle/>
        <a:p>
          <a:pPr algn="l"/>
          <a:r>
            <a:rPr lang="en-US" sz="2000" b="0" dirty="0" smtClean="0">
              <a:solidFill>
                <a:schemeClr val="bg1"/>
              </a:solidFill>
            </a:rPr>
            <a:t>                 Frame</a:t>
          </a:r>
          <a:endParaRPr lang="en-US" sz="2000" b="0" dirty="0">
            <a:solidFill>
              <a:schemeClr val="bg1"/>
            </a:solidFill>
          </a:endParaRPr>
        </a:p>
      </dgm:t>
    </dgm:pt>
    <dgm:pt modelId="{281B3874-6540-42A8-BEA3-00F898FB8300}" type="parTrans" cxnId="{2769C7D6-9DA1-433E-A113-62FED162E13B}">
      <dgm:prSet/>
      <dgm:spPr/>
      <dgm:t>
        <a:bodyPr/>
        <a:lstStyle/>
        <a:p>
          <a:endParaRPr lang="en-US" b="0"/>
        </a:p>
      </dgm:t>
    </dgm:pt>
    <dgm:pt modelId="{E56F7F5E-A8FC-498A-BCE3-23DE0A8A64FF}" type="sibTrans" cxnId="{2769C7D6-9DA1-433E-A113-62FED162E13B}">
      <dgm:prSet/>
      <dgm:spPr/>
      <dgm:t>
        <a:bodyPr/>
        <a:lstStyle/>
        <a:p>
          <a:endParaRPr lang="en-US" b="0"/>
        </a:p>
      </dgm:t>
    </dgm:pt>
    <dgm:pt modelId="{91B704E1-EEBD-4A3A-A88F-A9AB6CFEB5F0}">
      <dgm:prSet phldrT="[Text]" custT="1"/>
      <dgm:spPr>
        <a:solidFill>
          <a:schemeClr val="accent3"/>
        </a:solidFill>
        <a:ln>
          <a:solidFill>
            <a:schemeClr val="tx1"/>
          </a:solidFill>
        </a:ln>
      </dgm:spPr>
      <dgm:t>
        <a:bodyPr/>
        <a:lstStyle/>
        <a:p>
          <a:pPr algn="l"/>
          <a:r>
            <a:rPr lang="en-US" sz="2000" b="0" dirty="0" smtClean="0">
              <a:solidFill>
                <a:schemeClr val="bg1"/>
              </a:solidFill>
            </a:rPr>
            <a:t>Organize</a:t>
          </a:r>
          <a:endParaRPr lang="en-US" sz="2000" b="0" dirty="0">
            <a:solidFill>
              <a:schemeClr val="bg1"/>
            </a:solidFill>
          </a:endParaRPr>
        </a:p>
      </dgm:t>
    </dgm:pt>
    <dgm:pt modelId="{9DEA277F-CB47-4B97-AFB6-CBDF1B2FF75C}" type="parTrans" cxnId="{2E6B0CCA-6D4E-43F1-9A48-F5B042CC7421}">
      <dgm:prSet/>
      <dgm:spPr/>
      <dgm:t>
        <a:bodyPr/>
        <a:lstStyle/>
        <a:p>
          <a:endParaRPr lang="en-US" b="0"/>
        </a:p>
      </dgm:t>
    </dgm:pt>
    <dgm:pt modelId="{A918B9F4-780F-4077-BD72-732DB2D31448}" type="sibTrans" cxnId="{2E6B0CCA-6D4E-43F1-9A48-F5B042CC7421}">
      <dgm:prSet/>
      <dgm:spPr/>
      <dgm:t>
        <a:bodyPr/>
        <a:lstStyle/>
        <a:p>
          <a:endParaRPr lang="en-US" b="0"/>
        </a:p>
      </dgm:t>
    </dgm:pt>
    <dgm:pt modelId="{DE9D074D-351A-4984-927C-A0D88CFFB1EA}">
      <dgm:prSet phldrT="[Text]" custT="1"/>
      <dgm:spPr>
        <a:solidFill>
          <a:schemeClr val="accent4"/>
        </a:solidFill>
        <a:ln>
          <a:solidFill>
            <a:schemeClr val="tx1"/>
          </a:solidFill>
        </a:ln>
      </dgm:spPr>
      <dgm:t>
        <a:bodyPr/>
        <a:lstStyle/>
        <a:p>
          <a:pPr algn="l"/>
          <a:r>
            <a:rPr lang="en-US" sz="2000" b="0" dirty="0" smtClean="0">
              <a:solidFill>
                <a:schemeClr val="bg1"/>
              </a:solidFill>
            </a:rPr>
            <a:t>    Collect</a:t>
          </a:r>
          <a:endParaRPr lang="en-US" sz="2000" b="0" dirty="0">
            <a:solidFill>
              <a:schemeClr val="bg1"/>
            </a:solidFill>
          </a:endParaRPr>
        </a:p>
      </dgm:t>
    </dgm:pt>
    <dgm:pt modelId="{B9AEB2FE-B794-4094-BA24-B7C6F0D460A3}" type="parTrans" cxnId="{9FC6A6FC-8F76-4349-B0AE-D3190DB23996}">
      <dgm:prSet/>
      <dgm:spPr/>
      <dgm:t>
        <a:bodyPr/>
        <a:lstStyle/>
        <a:p>
          <a:endParaRPr lang="en-US" b="0"/>
        </a:p>
      </dgm:t>
    </dgm:pt>
    <dgm:pt modelId="{4B867490-E373-4984-8AF7-530AE38FA931}" type="sibTrans" cxnId="{9FC6A6FC-8F76-4349-B0AE-D3190DB23996}">
      <dgm:prSet/>
      <dgm:spPr/>
      <dgm:t>
        <a:bodyPr/>
        <a:lstStyle/>
        <a:p>
          <a:endParaRPr lang="en-US" b="0"/>
        </a:p>
      </dgm:t>
    </dgm:pt>
    <dgm:pt modelId="{3C635EA5-FF7D-4998-98AE-9C71434E55E7}">
      <dgm:prSet phldrT="[Text]" custT="1"/>
      <dgm:spPr>
        <a:solidFill>
          <a:schemeClr val="accent6"/>
        </a:solidFill>
        <a:ln>
          <a:solidFill>
            <a:schemeClr val="tx1"/>
          </a:solidFill>
        </a:ln>
      </dgm:spPr>
      <dgm:t>
        <a:bodyPr/>
        <a:lstStyle/>
        <a:p>
          <a:r>
            <a:rPr lang="en-US" sz="1600" b="0" dirty="0" smtClean="0">
              <a:solidFill>
                <a:schemeClr val="bg1"/>
              </a:solidFill>
            </a:rPr>
            <a:t>Understand &amp; Synthesize</a:t>
          </a:r>
          <a:endParaRPr lang="en-US" sz="1600" b="0" dirty="0">
            <a:solidFill>
              <a:schemeClr val="bg1"/>
            </a:solidFill>
          </a:endParaRPr>
        </a:p>
      </dgm:t>
    </dgm:pt>
    <dgm:pt modelId="{F4DE32C6-8DEF-452E-969C-1AEF4B42BA19}" type="parTrans" cxnId="{AC47ECC4-2873-4901-8506-062663BD1A1E}">
      <dgm:prSet/>
      <dgm:spPr/>
      <dgm:t>
        <a:bodyPr/>
        <a:lstStyle/>
        <a:p>
          <a:endParaRPr lang="en-US" b="0"/>
        </a:p>
      </dgm:t>
    </dgm:pt>
    <dgm:pt modelId="{1E0CF986-3BCC-406F-9296-80CE7A386209}" type="sibTrans" cxnId="{AC47ECC4-2873-4901-8506-062663BD1A1E}">
      <dgm:prSet/>
      <dgm:spPr/>
      <dgm:t>
        <a:bodyPr/>
        <a:lstStyle/>
        <a:p>
          <a:endParaRPr lang="en-US" b="0"/>
        </a:p>
      </dgm:t>
    </dgm:pt>
    <dgm:pt modelId="{1A9A92BB-25FA-47DB-99B9-F7DB15EE2FBA}" type="pres">
      <dgm:prSet presAssocID="{D20ECCF3-E988-43DF-A91C-E872AA844C0B}" presName="Name0" presStyleCnt="0">
        <dgm:presLayoutVars>
          <dgm:dir/>
          <dgm:resizeHandles val="exact"/>
        </dgm:presLayoutVars>
      </dgm:prSet>
      <dgm:spPr/>
    </dgm:pt>
    <dgm:pt modelId="{39201AE0-3FDC-48AE-8BDC-668EF49BDFF3}" type="pres">
      <dgm:prSet presAssocID="{A728B60E-39E9-4C27-ABC6-B5687FD8EAD9}" presName="parTxOnly" presStyleLbl="node1" presStyleIdx="0" presStyleCnt="4" custScaleX="184066" custScaleY="76628" custLinFactNeighborX="-4493">
        <dgm:presLayoutVars>
          <dgm:bulletEnabled val="1"/>
        </dgm:presLayoutVars>
      </dgm:prSet>
      <dgm:spPr/>
      <dgm:t>
        <a:bodyPr/>
        <a:lstStyle/>
        <a:p>
          <a:endParaRPr lang="en-US"/>
        </a:p>
      </dgm:t>
    </dgm:pt>
    <dgm:pt modelId="{3AC80994-D498-4726-A1D3-1F2AD018F760}" type="pres">
      <dgm:prSet presAssocID="{E56F7F5E-A8FC-498A-BCE3-23DE0A8A64FF}" presName="parSpace" presStyleCnt="0"/>
      <dgm:spPr/>
    </dgm:pt>
    <dgm:pt modelId="{5A3A6676-DB3B-4926-B2EC-9D1254B39585}" type="pres">
      <dgm:prSet presAssocID="{91B704E1-EEBD-4A3A-A88F-A9AB6CFEB5F0}" presName="parTxOnly" presStyleLbl="node1" presStyleIdx="1" presStyleCnt="4" custScaleX="73096" custScaleY="89997" custLinFactX="-3396" custLinFactNeighborX="-100000">
        <dgm:presLayoutVars>
          <dgm:bulletEnabled val="1"/>
        </dgm:presLayoutVars>
      </dgm:prSet>
      <dgm:spPr/>
      <dgm:t>
        <a:bodyPr/>
        <a:lstStyle/>
        <a:p>
          <a:endParaRPr lang="en-US"/>
        </a:p>
      </dgm:t>
    </dgm:pt>
    <dgm:pt modelId="{EE698C5C-EED9-4A6C-A47E-E0787D895F36}" type="pres">
      <dgm:prSet presAssocID="{A918B9F4-780F-4077-BD72-732DB2D31448}" presName="parSpace" presStyleCnt="0"/>
      <dgm:spPr/>
    </dgm:pt>
    <dgm:pt modelId="{675F52C0-89D6-4710-A041-656088ACE602}" type="pres">
      <dgm:prSet presAssocID="{DE9D074D-351A-4984-927C-A0D88CFFB1EA}" presName="parTxOnly" presStyleLbl="node1" presStyleIdx="2" presStyleCnt="4" custScaleX="89797" custScaleY="100000" custLinFactNeighborX="-84367">
        <dgm:presLayoutVars>
          <dgm:bulletEnabled val="1"/>
        </dgm:presLayoutVars>
      </dgm:prSet>
      <dgm:spPr/>
      <dgm:t>
        <a:bodyPr/>
        <a:lstStyle/>
        <a:p>
          <a:endParaRPr lang="en-US"/>
        </a:p>
      </dgm:t>
    </dgm:pt>
    <dgm:pt modelId="{8DBB068A-3B37-4E47-800F-C4F55B2E0D9C}" type="pres">
      <dgm:prSet presAssocID="{4B867490-E373-4984-8AF7-530AE38FA931}" presName="parSpace" presStyleCnt="0"/>
      <dgm:spPr/>
    </dgm:pt>
    <dgm:pt modelId="{2C0CDEEA-64A8-4574-99AB-76CEDCAA2840}" type="pres">
      <dgm:prSet presAssocID="{3C635EA5-FF7D-4998-98AE-9C71434E55E7}" presName="parTxOnly" presStyleLbl="node1" presStyleIdx="3" presStyleCnt="4" custScaleX="87025" custLinFactNeighborX="-40851">
        <dgm:presLayoutVars>
          <dgm:bulletEnabled val="1"/>
        </dgm:presLayoutVars>
      </dgm:prSet>
      <dgm:spPr/>
      <dgm:t>
        <a:bodyPr/>
        <a:lstStyle/>
        <a:p>
          <a:endParaRPr lang="en-US"/>
        </a:p>
      </dgm:t>
    </dgm:pt>
  </dgm:ptLst>
  <dgm:cxnLst>
    <dgm:cxn modelId="{43146336-364B-4951-BE12-AEFE61F9A2BE}" type="presOf" srcId="{A728B60E-39E9-4C27-ABC6-B5687FD8EAD9}" destId="{39201AE0-3FDC-48AE-8BDC-668EF49BDFF3}" srcOrd="0" destOrd="0" presId="urn:microsoft.com/office/officeart/2005/8/layout/hChevron3"/>
    <dgm:cxn modelId="{AC47ECC4-2873-4901-8506-062663BD1A1E}" srcId="{D20ECCF3-E988-43DF-A91C-E872AA844C0B}" destId="{3C635EA5-FF7D-4998-98AE-9C71434E55E7}" srcOrd="3" destOrd="0" parTransId="{F4DE32C6-8DEF-452E-969C-1AEF4B42BA19}" sibTransId="{1E0CF986-3BCC-406F-9296-80CE7A386209}"/>
    <dgm:cxn modelId="{2769C7D6-9DA1-433E-A113-62FED162E13B}" srcId="{D20ECCF3-E988-43DF-A91C-E872AA844C0B}" destId="{A728B60E-39E9-4C27-ABC6-B5687FD8EAD9}" srcOrd="0" destOrd="0" parTransId="{281B3874-6540-42A8-BEA3-00F898FB8300}" sibTransId="{E56F7F5E-A8FC-498A-BCE3-23DE0A8A64FF}"/>
    <dgm:cxn modelId="{0F5318EF-A85A-4729-B25E-E61D2DF1B313}" type="presOf" srcId="{3C635EA5-FF7D-4998-98AE-9C71434E55E7}" destId="{2C0CDEEA-64A8-4574-99AB-76CEDCAA2840}" srcOrd="0" destOrd="0" presId="urn:microsoft.com/office/officeart/2005/8/layout/hChevron3"/>
    <dgm:cxn modelId="{8FFA6EAC-27A3-450D-8284-C8EB35FF8D93}" type="presOf" srcId="{91B704E1-EEBD-4A3A-A88F-A9AB6CFEB5F0}" destId="{5A3A6676-DB3B-4926-B2EC-9D1254B39585}" srcOrd="0" destOrd="0" presId="urn:microsoft.com/office/officeart/2005/8/layout/hChevron3"/>
    <dgm:cxn modelId="{2E6B0CCA-6D4E-43F1-9A48-F5B042CC7421}" srcId="{D20ECCF3-E988-43DF-A91C-E872AA844C0B}" destId="{91B704E1-EEBD-4A3A-A88F-A9AB6CFEB5F0}" srcOrd="1" destOrd="0" parTransId="{9DEA277F-CB47-4B97-AFB6-CBDF1B2FF75C}" sibTransId="{A918B9F4-780F-4077-BD72-732DB2D31448}"/>
    <dgm:cxn modelId="{AAB304CA-2330-4D6F-8444-8B27AFECB5A1}" type="presOf" srcId="{D20ECCF3-E988-43DF-A91C-E872AA844C0B}" destId="{1A9A92BB-25FA-47DB-99B9-F7DB15EE2FBA}" srcOrd="0" destOrd="0" presId="urn:microsoft.com/office/officeart/2005/8/layout/hChevron3"/>
    <dgm:cxn modelId="{63FAB461-3404-45A9-9EB2-65FF2B67E05B}" type="presOf" srcId="{DE9D074D-351A-4984-927C-A0D88CFFB1EA}" destId="{675F52C0-89D6-4710-A041-656088ACE602}" srcOrd="0" destOrd="0" presId="urn:microsoft.com/office/officeart/2005/8/layout/hChevron3"/>
    <dgm:cxn modelId="{9FC6A6FC-8F76-4349-B0AE-D3190DB23996}" srcId="{D20ECCF3-E988-43DF-A91C-E872AA844C0B}" destId="{DE9D074D-351A-4984-927C-A0D88CFFB1EA}" srcOrd="2" destOrd="0" parTransId="{B9AEB2FE-B794-4094-BA24-B7C6F0D460A3}" sibTransId="{4B867490-E373-4984-8AF7-530AE38FA931}"/>
    <dgm:cxn modelId="{0122E71D-9842-45F6-B49E-299F1C011813}" type="presParOf" srcId="{1A9A92BB-25FA-47DB-99B9-F7DB15EE2FBA}" destId="{39201AE0-3FDC-48AE-8BDC-668EF49BDFF3}" srcOrd="0" destOrd="0" presId="urn:microsoft.com/office/officeart/2005/8/layout/hChevron3"/>
    <dgm:cxn modelId="{F6BB5DCD-17A5-45C5-97E0-A603540EC33D}" type="presParOf" srcId="{1A9A92BB-25FA-47DB-99B9-F7DB15EE2FBA}" destId="{3AC80994-D498-4726-A1D3-1F2AD018F760}" srcOrd="1" destOrd="0" presId="urn:microsoft.com/office/officeart/2005/8/layout/hChevron3"/>
    <dgm:cxn modelId="{54473A19-39DE-4C50-A96D-7DA2E18A90C2}" type="presParOf" srcId="{1A9A92BB-25FA-47DB-99B9-F7DB15EE2FBA}" destId="{5A3A6676-DB3B-4926-B2EC-9D1254B39585}" srcOrd="2" destOrd="0" presId="urn:microsoft.com/office/officeart/2005/8/layout/hChevron3"/>
    <dgm:cxn modelId="{9FD76112-83EB-4FE2-9156-B6CD7BBB6789}" type="presParOf" srcId="{1A9A92BB-25FA-47DB-99B9-F7DB15EE2FBA}" destId="{EE698C5C-EED9-4A6C-A47E-E0787D895F36}" srcOrd="3" destOrd="0" presId="urn:microsoft.com/office/officeart/2005/8/layout/hChevron3"/>
    <dgm:cxn modelId="{6AC42071-875A-4040-A46D-2783C5D758AD}" type="presParOf" srcId="{1A9A92BB-25FA-47DB-99B9-F7DB15EE2FBA}" destId="{675F52C0-89D6-4710-A041-656088ACE602}" srcOrd="4" destOrd="0" presId="urn:microsoft.com/office/officeart/2005/8/layout/hChevron3"/>
    <dgm:cxn modelId="{736C9879-8273-4F7C-B8C8-1FD1DA2CA877}" type="presParOf" srcId="{1A9A92BB-25FA-47DB-99B9-F7DB15EE2FBA}" destId="{8DBB068A-3B37-4E47-800F-C4F55B2E0D9C}" srcOrd="5" destOrd="0" presId="urn:microsoft.com/office/officeart/2005/8/layout/hChevron3"/>
    <dgm:cxn modelId="{B383EEF4-0DFE-4BA6-973E-BC5085093B60}" type="presParOf" srcId="{1A9A92BB-25FA-47DB-99B9-F7DB15EE2FBA}" destId="{2C0CDEEA-64A8-4574-99AB-76CEDCAA284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D9A8819-1902-4E89-94D0-C33EBD16F6DF}" type="doc">
      <dgm:prSet loTypeId="urn:microsoft.com/office/officeart/2005/8/layout/list1" loCatId="list" qsTypeId="urn:microsoft.com/office/officeart/2005/8/quickstyle/simple1" qsCatId="simple" csTypeId="urn:microsoft.com/office/officeart/2005/8/colors/accent1_2#1" csCatId="accent1" phldr="1"/>
      <dgm:spPr/>
      <dgm:t>
        <a:bodyPr/>
        <a:lstStyle/>
        <a:p>
          <a:endParaRPr lang="en-US"/>
        </a:p>
      </dgm:t>
    </dgm:pt>
    <dgm:pt modelId="{487AC8A6-E46A-4159-81F1-30A9BAD03AF8}">
      <dgm:prSet phldrT="[Text]" custT="1"/>
      <dgm:spPr>
        <a:solidFill>
          <a:schemeClr val="accent1"/>
        </a:solidFill>
      </dgm:spPr>
      <dgm:t>
        <a:bodyPr/>
        <a:lstStyle/>
        <a:p>
          <a:r>
            <a:rPr lang="en-US" sz="1800" i="1" dirty="0" smtClean="0"/>
            <a:t>Framing</a:t>
          </a:r>
          <a:r>
            <a:rPr lang="en-US" sz="1800" dirty="0" smtClean="0"/>
            <a:t> and </a:t>
          </a:r>
          <a:r>
            <a:rPr lang="en-US" sz="1800" i="1" dirty="0" smtClean="0"/>
            <a:t>Organizing</a:t>
          </a:r>
          <a:r>
            <a:rPr lang="en-US" sz="1800" dirty="0" smtClean="0"/>
            <a:t> - Examples</a:t>
          </a:r>
          <a:endParaRPr lang="en-US" sz="1800" dirty="0"/>
        </a:p>
      </dgm:t>
    </dgm:pt>
    <dgm:pt modelId="{285FEE0F-4B3A-4A3E-B1A4-BE9DE85667B2}" type="parTrans" cxnId="{8FE973C8-9CC0-4947-9B30-1E9D6EE036DF}">
      <dgm:prSet/>
      <dgm:spPr/>
      <dgm:t>
        <a:bodyPr/>
        <a:lstStyle/>
        <a:p>
          <a:endParaRPr lang="en-US" sz="1800"/>
        </a:p>
      </dgm:t>
    </dgm:pt>
    <dgm:pt modelId="{86996757-D19C-4F1F-86B5-35B4A9093391}" type="sibTrans" cxnId="{8FE973C8-9CC0-4947-9B30-1E9D6EE036DF}">
      <dgm:prSet/>
      <dgm:spPr/>
      <dgm:t>
        <a:bodyPr/>
        <a:lstStyle/>
        <a:p>
          <a:endParaRPr lang="en-US" sz="1800"/>
        </a:p>
      </dgm:t>
    </dgm:pt>
    <dgm:pt modelId="{DE85D14D-D7BD-42EC-84A3-2C763B4DCDE6}">
      <dgm:prSet phldrT="[Text]" custT="1"/>
      <dgm:spPr>
        <a:solidFill>
          <a:srgbClr val="2DA2BF"/>
        </a:solidFill>
      </dgm:spPr>
      <dgm:t>
        <a:bodyPr/>
        <a:lstStyle/>
        <a:p>
          <a:r>
            <a:rPr lang="en-US" sz="1800" dirty="0" smtClean="0"/>
            <a:t>Workshop/Pittsburgh Symphony Orchestra Review</a:t>
          </a:r>
          <a:endParaRPr lang="en-US" sz="1800" dirty="0"/>
        </a:p>
      </dgm:t>
    </dgm:pt>
    <dgm:pt modelId="{860CC8EF-6C52-42FD-974C-411622CD840F}" type="parTrans" cxnId="{F6C11034-ED14-4D22-BCEC-BBC7780B5AE7}">
      <dgm:prSet/>
      <dgm:spPr/>
      <dgm:t>
        <a:bodyPr/>
        <a:lstStyle/>
        <a:p>
          <a:endParaRPr lang="en-US" sz="1800"/>
        </a:p>
      </dgm:t>
    </dgm:pt>
    <dgm:pt modelId="{D5F7FC3D-CDC2-49C9-9FCA-AEB96C0AFC1E}" type="sibTrans" cxnId="{F6C11034-ED14-4D22-BCEC-BBC7780B5AE7}">
      <dgm:prSet/>
      <dgm:spPr/>
      <dgm:t>
        <a:bodyPr/>
        <a:lstStyle/>
        <a:p>
          <a:endParaRPr lang="en-US" sz="1800"/>
        </a:p>
      </dgm:t>
    </dgm:pt>
    <dgm:pt modelId="{3D02879B-2BEE-4B77-B50E-6326F9F25C3B}">
      <dgm:prSet phldrT="[Text]" custT="1"/>
      <dgm:spPr>
        <a:solidFill>
          <a:schemeClr val="accent1"/>
        </a:solidFill>
      </dgm:spPr>
      <dgm:t>
        <a:bodyPr/>
        <a:lstStyle/>
        <a:p>
          <a:r>
            <a:rPr lang="en-US" sz="1800" i="1" dirty="0" smtClean="0"/>
            <a:t>Collecting</a:t>
          </a:r>
          <a:r>
            <a:rPr lang="en-US" sz="1800" dirty="0" smtClean="0"/>
            <a:t> - Theory</a:t>
          </a:r>
          <a:endParaRPr lang="en-US" sz="1800" dirty="0"/>
        </a:p>
      </dgm:t>
    </dgm:pt>
    <dgm:pt modelId="{01393B47-4F1B-40AC-AB2E-31FB3D23AD26}" type="parTrans" cxnId="{D6BDB949-5175-4BA7-8291-417A2B7B27BF}">
      <dgm:prSet/>
      <dgm:spPr/>
      <dgm:t>
        <a:bodyPr/>
        <a:lstStyle/>
        <a:p>
          <a:endParaRPr lang="en-US" sz="1800"/>
        </a:p>
      </dgm:t>
    </dgm:pt>
    <dgm:pt modelId="{513A5617-B85A-4876-AC4E-38A612E4D7B0}" type="sibTrans" cxnId="{D6BDB949-5175-4BA7-8291-417A2B7B27BF}">
      <dgm:prSet/>
      <dgm:spPr/>
      <dgm:t>
        <a:bodyPr/>
        <a:lstStyle/>
        <a:p>
          <a:endParaRPr lang="en-US" sz="1800"/>
        </a:p>
      </dgm:t>
    </dgm:pt>
    <dgm:pt modelId="{ACFD23DD-3AA4-4A4D-8825-93FFA42E5340}">
      <dgm:prSet phldrT="[Text]" custT="1"/>
      <dgm:spPr>
        <a:solidFill>
          <a:srgbClr val="2DA2BF"/>
        </a:solidFill>
      </dgm:spPr>
      <dgm:t>
        <a:bodyPr/>
        <a:lstStyle/>
        <a:p>
          <a:r>
            <a:rPr lang="en-US" sz="1800" i="1" dirty="0" smtClean="0"/>
            <a:t>Framing</a:t>
          </a:r>
          <a:r>
            <a:rPr lang="en-US" sz="1800" dirty="0" smtClean="0"/>
            <a:t> and </a:t>
          </a:r>
          <a:r>
            <a:rPr lang="en-US" sz="1800" i="1" dirty="0" smtClean="0"/>
            <a:t>Organizing</a:t>
          </a:r>
          <a:r>
            <a:rPr lang="en-US" sz="1800" dirty="0" smtClean="0"/>
            <a:t> - Theory</a:t>
          </a:r>
          <a:endParaRPr lang="en-US" sz="1800" dirty="0"/>
        </a:p>
      </dgm:t>
    </dgm:pt>
    <dgm:pt modelId="{08AAB55D-AF22-4088-9525-4F1361B6BB1C}" type="parTrans" cxnId="{D6EFE758-64FE-4099-82BF-5FAFF7B85796}">
      <dgm:prSet/>
      <dgm:spPr/>
      <dgm:t>
        <a:bodyPr/>
        <a:lstStyle/>
        <a:p>
          <a:endParaRPr lang="en-US" sz="1800"/>
        </a:p>
      </dgm:t>
    </dgm:pt>
    <dgm:pt modelId="{11DF34C5-7418-4A91-B0A5-B7044DAD2BDD}" type="sibTrans" cxnId="{D6EFE758-64FE-4099-82BF-5FAFF7B85796}">
      <dgm:prSet/>
      <dgm:spPr/>
      <dgm:t>
        <a:bodyPr/>
        <a:lstStyle/>
        <a:p>
          <a:endParaRPr lang="en-US" sz="1800"/>
        </a:p>
      </dgm:t>
    </dgm:pt>
    <dgm:pt modelId="{6D531031-F097-47E4-A6F6-28A5B5D325B2}">
      <dgm:prSet phldrT="[Text]" custT="1"/>
      <dgm:spPr>
        <a:solidFill>
          <a:srgbClr val="C00000"/>
        </a:solidFill>
      </dgm:spPr>
      <dgm:t>
        <a:bodyPr/>
        <a:lstStyle/>
        <a:p>
          <a:r>
            <a:rPr lang="en-US" sz="1800" dirty="0" smtClean="0"/>
            <a:t>Course Overview</a:t>
          </a:r>
          <a:endParaRPr lang="en-US" sz="1800" dirty="0"/>
        </a:p>
      </dgm:t>
    </dgm:pt>
    <dgm:pt modelId="{CA263E1F-AFEC-48C2-A1A0-A09A8248A188}" type="parTrans" cxnId="{385C7F1B-B675-49D8-B551-B8184C31EFE6}">
      <dgm:prSet/>
      <dgm:spPr/>
      <dgm:t>
        <a:bodyPr/>
        <a:lstStyle/>
        <a:p>
          <a:endParaRPr lang="en-US"/>
        </a:p>
      </dgm:t>
    </dgm:pt>
    <dgm:pt modelId="{43408E21-DD55-4E12-A4A9-16B9C369002E}" type="sibTrans" cxnId="{385C7F1B-B675-49D8-B551-B8184C31EFE6}">
      <dgm:prSet/>
      <dgm:spPr/>
      <dgm:t>
        <a:bodyPr/>
        <a:lstStyle/>
        <a:p>
          <a:endParaRPr lang="en-US"/>
        </a:p>
      </dgm:t>
    </dgm:pt>
    <dgm:pt modelId="{867372E6-8D89-496A-8799-EB421ADC9A94}">
      <dgm:prSet phldrT="[Text]" custT="1"/>
      <dgm:spPr>
        <a:solidFill>
          <a:schemeClr val="accent1"/>
        </a:solidFill>
      </dgm:spPr>
      <dgm:t>
        <a:bodyPr/>
        <a:lstStyle/>
        <a:p>
          <a:r>
            <a:rPr lang="en-US" sz="1800" dirty="0" smtClean="0"/>
            <a:t>Homework Assignments</a:t>
          </a:r>
          <a:endParaRPr lang="en-US" sz="1800" dirty="0"/>
        </a:p>
      </dgm:t>
    </dgm:pt>
    <dgm:pt modelId="{7287EF0D-FE61-4BF1-85DC-F089A3C0EA7A}" type="parTrans" cxnId="{D53EA6ED-5264-4B25-B711-A5E52A452AD4}">
      <dgm:prSet/>
      <dgm:spPr/>
      <dgm:t>
        <a:bodyPr/>
        <a:lstStyle/>
        <a:p>
          <a:endParaRPr lang="en-US"/>
        </a:p>
      </dgm:t>
    </dgm:pt>
    <dgm:pt modelId="{0016B097-DDE4-4C0C-9BCE-D0E95080DA43}" type="sibTrans" cxnId="{D53EA6ED-5264-4B25-B711-A5E52A452AD4}">
      <dgm:prSet/>
      <dgm:spPr/>
      <dgm:t>
        <a:bodyPr/>
        <a:lstStyle/>
        <a:p>
          <a:endParaRPr lang="en-US"/>
        </a:p>
      </dgm:t>
    </dgm:pt>
    <dgm:pt modelId="{EFD8864A-2677-4217-A357-A9A179CB637D}" type="pres">
      <dgm:prSet presAssocID="{FD9A8819-1902-4E89-94D0-C33EBD16F6DF}" presName="linear" presStyleCnt="0">
        <dgm:presLayoutVars>
          <dgm:dir/>
          <dgm:animLvl val="lvl"/>
          <dgm:resizeHandles val="exact"/>
        </dgm:presLayoutVars>
      </dgm:prSet>
      <dgm:spPr/>
      <dgm:t>
        <a:bodyPr/>
        <a:lstStyle/>
        <a:p>
          <a:endParaRPr lang="en-US"/>
        </a:p>
      </dgm:t>
    </dgm:pt>
    <dgm:pt modelId="{B1A2E3C5-784D-498E-AE93-6EE98A4F72DD}" type="pres">
      <dgm:prSet presAssocID="{6D531031-F097-47E4-A6F6-28A5B5D325B2}" presName="parentLin" presStyleCnt="0"/>
      <dgm:spPr/>
    </dgm:pt>
    <dgm:pt modelId="{19D64CF9-494B-4F72-9A91-2068DD4D496F}" type="pres">
      <dgm:prSet presAssocID="{6D531031-F097-47E4-A6F6-28A5B5D325B2}" presName="parentLeftMargin" presStyleLbl="node1" presStyleIdx="0" presStyleCnt="6"/>
      <dgm:spPr/>
      <dgm:t>
        <a:bodyPr/>
        <a:lstStyle/>
        <a:p>
          <a:endParaRPr lang="en-US"/>
        </a:p>
      </dgm:t>
    </dgm:pt>
    <dgm:pt modelId="{D2DDC54B-133D-48C2-9053-E897AD6017C1}" type="pres">
      <dgm:prSet presAssocID="{6D531031-F097-47E4-A6F6-28A5B5D325B2}" presName="parentText" presStyleLbl="node1" presStyleIdx="0" presStyleCnt="6">
        <dgm:presLayoutVars>
          <dgm:chMax val="0"/>
          <dgm:bulletEnabled val="1"/>
        </dgm:presLayoutVars>
      </dgm:prSet>
      <dgm:spPr/>
      <dgm:t>
        <a:bodyPr/>
        <a:lstStyle/>
        <a:p>
          <a:endParaRPr lang="en-US"/>
        </a:p>
      </dgm:t>
    </dgm:pt>
    <dgm:pt modelId="{5FC2AA99-82FE-41B2-89FA-6D52615B56CC}" type="pres">
      <dgm:prSet presAssocID="{6D531031-F097-47E4-A6F6-28A5B5D325B2}" presName="negativeSpace" presStyleCnt="0"/>
      <dgm:spPr/>
    </dgm:pt>
    <dgm:pt modelId="{1040C67D-C1E4-4E89-A54A-9F6D9195A2B7}" type="pres">
      <dgm:prSet presAssocID="{6D531031-F097-47E4-A6F6-28A5B5D325B2}" presName="childText" presStyleLbl="conFgAcc1" presStyleIdx="0" presStyleCnt="6">
        <dgm:presLayoutVars>
          <dgm:bulletEnabled val="1"/>
        </dgm:presLayoutVars>
      </dgm:prSet>
      <dgm:spPr/>
    </dgm:pt>
    <dgm:pt modelId="{12C3D27D-E5ED-4061-A84A-116AA71B5E99}" type="pres">
      <dgm:prSet presAssocID="{43408E21-DD55-4E12-A4A9-16B9C369002E}" presName="spaceBetweenRectangles" presStyleCnt="0"/>
      <dgm:spPr/>
    </dgm:pt>
    <dgm:pt modelId="{5E1D7493-D439-4B28-8428-B76033CBA496}" type="pres">
      <dgm:prSet presAssocID="{DE85D14D-D7BD-42EC-84A3-2C763B4DCDE6}" presName="parentLin" presStyleCnt="0"/>
      <dgm:spPr/>
    </dgm:pt>
    <dgm:pt modelId="{B45055D8-8BC1-462D-A96A-D6A7D499FD81}" type="pres">
      <dgm:prSet presAssocID="{DE85D14D-D7BD-42EC-84A3-2C763B4DCDE6}" presName="parentLeftMargin" presStyleLbl="node1" presStyleIdx="0" presStyleCnt="6"/>
      <dgm:spPr/>
      <dgm:t>
        <a:bodyPr/>
        <a:lstStyle/>
        <a:p>
          <a:endParaRPr lang="en-US"/>
        </a:p>
      </dgm:t>
    </dgm:pt>
    <dgm:pt modelId="{1F1146EC-3D8A-4DB5-BB03-614D94FFDC91}" type="pres">
      <dgm:prSet presAssocID="{DE85D14D-D7BD-42EC-84A3-2C763B4DCDE6}" presName="parentText" presStyleLbl="node1" presStyleIdx="1" presStyleCnt="6">
        <dgm:presLayoutVars>
          <dgm:chMax val="0"/>
          <dgm:bulletEnabled val="1"/>
        </dgm:presLayoutVars>
      </dgm:prSet>
      <dgm:spPr/>
      <dgm:t>
        <a:bodyPr/>
        <a:lstStyle/>
        <a:p>
          <a:endParaRPr lang="en-US"/>
        </a:p>
      </dgm:t>
    </dgm:pt>
    <dgm:pt modelId="{51050828-8811-424B-AB3C-30747F8E22D0}" type="pres">
      <dgm:prSet presAssocID="{DE85D14D-D7BD-42EC-84A3-2C763B4DCDE6}" presName="negativeSpace" presStyleCnt="0"/>
      <dgm:spPr/>
    </dgm:pt>
    <dgm:pt modelId="{96702713-C92E-4B6B-AF51-9ADD971E28E3}" type="pres">
      <dgm:prSet presAssocID="{DE85D14D-D7BD-42EC-84A3-2C763B4DCDE6}" presName="childText" presStyleLbl="conFgAcc1" presStyleIdx="1" presStyleCnt="6">
        <dgm:presLayoutVars>
          <dgm:bulletEnabled val="1"/>
        </dgm:presLayoutVars>
      </dgm:prSet>
      <dgm:spPr/>
    </dgm:pt>
    <dgm:pt modelId="{0BE004FB-FEE8-41A4-A881-C9FF5C59A0E0}" type="pres">
      <dgm:prSet presAssocID="{D5F7FC3D-CDC2-49C9-9FCA-AEB96C0AFC1E}" presName="spaceBetweenRectangles" presStyleCnt="0"/>
      <dgm:spPr/>
    </dgm:pt>
    <dgm:pt modelId="{5AE4932A-D347-4850-BF45-449853E5FD71}" type="pres">
      <dgm:prSet presAssocID="{ACFD23DD-3AA4-4A4D-8825-93FFA42E5340}" presName="parentLin" presStyleCnt="0"/>
      <dgm:spPr/>
    </dgm:pt>
    <dgm:pt modelId="{315B049B-85B5-4B5A-A0DF-3B9D9CFEF1B3}" type="pres">
      <dgm:prSet presAssocID="{ACFD23DD-3AA4-4A4D-8825-93FFA42E5340}" presName="parentLeftMargin" presStyleLbl="node1" presStyleIdx="1" presStyleCnt="6"/>
      <dgm:spPr/>
      <dgm:t>
        <a:bodyPr/>
        <a:lstStyle/>
        <a:p>
          <a:endParaRPr lang="en-US"/>
        </a:p>
      </dgm:t>
    </dgm:pt>
    <dgm:pt modelId="{8A527533-1F5E-4052-95B6-940783376F4A}" type="pres">
      <dgm:prSet presAssocID="{ACFD23DD-3AA4-4A4D-8825-93FFA42E5340}" presName="parentText" presStyleLbl="node1" presStyleIdx="2" presStyleCnt="6">
        <dgm:presLayoutVars>
          <dgm:chMax val="0"/>
          <dgm:bulletEnabled val="1"/>
        </dgm:presLayoutVars>
      </dgm:prSet>
      <dgm:spPr/>
      <dgm:t>
        <a:bodyPr/>
        <a:lstStyle/>
        <a:p>
          <a:endParaRPr lang="en-US"/>
        </a:p>
      </dgm:t>
    </dgm:pt>
    <dgm:pt modelId="{013713E7-6554-40C7-BFEF-E3EF3C09054F}" type="pres">
      <dgm:prSet presAssocID="{ACFD23DD-3AA4-4A4D-8825-93FFA42E5340}" presName="negativeSpace" presStyleCnt="0"/>
      <dgm:spPr/>
    </dgm:pt>
    <dgm:pt modelId="{51729563-6C54-4DE9-A2EF-223BE4A31C26}" type="pres">
      <dgm:prSet presAssocID="{ACFD23DD-3AA4-4A4D-8825-93FFA42E5340}" presName="childText" presStyleLbl="conFgAcc1" presStyleIdx="2" presStyleCnt="6">
        <dgm:presLayoutVars>
          <dgm:bulletEnabled val="1"/>
        </dgm:presLayoutVars>
      </dgm:prSet>
      <dgm:spPr/>
    </dgm:pt>
    <dgm:pt modelId="{8CE626A0-C80E-4680-96E0-CB2DDC050E15}" type="pres">
      <dgm:prSet presAssocID="{11DF34C5-7418-4A91-B0A5-B7044DAD2BDD}" presName="spaceBetweenRectangles" presStyleCnt="0"/>
      <dgm:spPr/>
    </dgm:pt>
    <dgm:pt modelId="{74D651CA-5C4B-4266-A0A8-5D54CA810FA1}" type="pres">
      <dgm:prSet presAssocID="{487AC8A6-E46A-4159-81F1-30A9BAD03AF8}" presName="parentLin" presStyleCnt="0"/>
      <dgm:spPr/>
    </dgm:pt>
    <dgm:pt modelId="{97A6B442-0AC8-4D4C-9E29-818D5BB218DA}" type="pres">
      <dgm:prSet presAssocID="{487AC8A6-E46A-4159-81F1-30A9BAD03AF8}" presName="parentLeftMargin" presStyleLbl="node1" presStyleIdx="2" presStyleCnt="6"/>
      <dgm:spPr/>
      <dgm:t>
        <a:bodyPr/>
        <a:lstStyle/>
        <a:p>
          <a:endParaRPr lang="en-US"/>
        </a:p>
      </dgm:t>
    </dgm:pt>
    <dgm:pt modelId="{2D21B16B-C1D2-4E28-88D3-E47806752A62}" type="pres">
      <dgm:prSet presAssocID="{487AC8A6-E46A-4159-81F1-30A9BAD03AF8}" presName="parentText" presStyleLbl="node1" presStyleIdx="3" presStyleCnt="6">
        <dgm:presLayoutVars>
          <dgm:chMax val="0"/>
          <dgm:bulletEnabled val="1"/>
        </dgm:presLayoutVars>
      </dgm:prSet>
      <dgm:spPr/>
      <dgm:t>
        <a:bodyPr/>
        <a:lstStyle/>
        <a:p>
          <a:endParaRPr lang="en-US"/>
        </a:p>
      </dgm:t>
    </dgm:pt>
    <dgm:pt modelId="{B3739A35-E912-4388-A095-8EE484C687FE}" type="pres">
      <dgm:prSet presAssocID="{487AC8A6-E46A-4159-81F1-30A9BAD03AF8}" presName="negativeSpace" presStyleCnt="0"/>
      <dgm:spPr/>
    </dgm:pt>
    <dgm:pt modelId="{8DDD6853-C5B9-4C14-B9A6-A2DCC1A243BA}" type="pres">
      <dgm:prSet presAssocID="{487AC8A6-E46A-4159-81F1-30A9BAD03AF8}" presName="childText" presStyleLbl="conFgAcc1" presStyleIdx="3" presStyleCnt="6">
        <dgm:presLayoutVars>
          <dgm:bulletEnabled val="1"/>
        </dgm:presLayoutVars>
      </dgm:prSet>
      <dgm:spPr/>
    </dgm:pt>
    <dgm:pt modelId="{DF936F5F-6FC5-4564-9AE8-8AC24D044E5B}" type="pres">
      <dgm:prSet presAssocID="{86996757-D19C-4F1F-86B5-35B4A9093391}" presName="spaceBetweenRectangles" presStyleCnt="0"/>
      <dgm:spPr/>
    </dgm:pt>
    <dgm:pt modelId="{9B5A5C62-B69F-48B9-92DF-29036B377D14}" type="pres">
      <dgm:prSet presAssocID="{3D02879B-2BEE-4B77-B50E-6326F9F25C3B}" presName="parentLin" presStyleCnt="0"/>
      <dgm:spPr/>
    </dgm:pt>
    <dgm:pt modelId="{AC5E7E61-A65B-4213-81B7-7EE9DC06BE0F}" type="pres">
      <dgm:prSet presAssocID="{3D02879B-2BEE-4B77-B50E-6326F9F25C3B}" presName="parentLeftMargin" presStyleLbl="node1" presStyleIdx="3" presStyleCnt="6"/>
      <dgm:spPr/>
      <dgm:t>
        <a:bodyPr/>
        <a:lstStyle/>
        <a:p>
          <a:endParaRPr lang="en-US"/>
        </a:p>
      </dgm:t>
    </dgm:pt>
    <dgm:pt modelId="{8071700D-1DE8-4667-8A9E-45548C2358CE}" type="pres">
      <dgm:prSet presAssocID="{3D02879B-2BEE-4B77-B50E-6326F9F25C3B}" presName="parentText" presStyleLbl="node1" presStyleIdx="4" presStyleCnt="6">
        <dgm:presLayoutVars>
          <dgm:chMax val="0"/>
          <dgm:bulletEnabled val="1"/>
        </dgm:presLayoutVars>
      </dgm:prSet>
      <dgm:spPr/>
      <dgm:t>
        <a:bodyPr/>
        <a:lstStyle/>
        <a:p>
          <a:endParaRPr lang="en-US"/>
        </a:p>
      </dgm:t>
    </dgm:pt>
    <dgm:pt modelId="{5C6D5D56-3A07-4971-826D-20F238397440}" type="pres">
      <dgm:prSet presAssocID="{3D02879B-2BEE-4B77-B50E-6326F9F25C3B}" presName="negativeSpace" presStyleCnt="0"/>
      <dgm:spPr/>
    </dgm:pt>
    <dgm:pt modelId="{1F58C288-68B6-43DD-8203-BEA779C67FCA}" type="pres">
      <dgm:prSet presAssocID="{3D02879B-2BEE-4B77-B50E-6326F9F25C3B}" presName="childText" presStyleLbl="conFgAcc1" presStyleIdx="4" presStyleCnt="6">
        <dgm:presLayoutVars>
          <dgm:bulletEnabled val="1"/>
        </dgm:presLayoutVars>
      </dgm:prSet>
      <dgm:spPr/>
    </dgm:pt>
    <dgm:pt modelId="{C7F1E4EE-C9F1-4F67-AB4A-A318157F7B8F}" type="pres">
      <dgm:prSet presAssocID="{513A5617-B85A-4876-AC4E-38A612E4D7B0}" presName="spaceBetweenRectangles" presStyleCnt="0"/>
      <dgm:spPr/>
    </dgm:pt>
    <dgm:pt modelId="{FC24F697-52C6-4B84-9B56-989AB5348FE1}" type="pres">
      <dgm:prSet presAssocID="{867372E6-8D89-496A-8799-EB421ADC9A94}" presName="parentLin" presStyleCnt="0"/>
      <dgm:spPr/>
    </dgm:pt>
    <dgm:pt modelId="{CC1207F1-3EA4-4DE0-B88A-4C9EFD2C1967}" type="pres">
      <dgm:prSet presAssocID="{867372E6-8D89-496A-8799-EB421ADC9A94}" presName="parentLeftMargin" presStyleLbl="node1" presStyleIdx="4" presStyleCnt="6"/>
      <dgm:spPr/>
      <dgm:t>
        <a:bodyPr/>
        <a:lstStyle/>
        <a:p>
          <a:endParaRPr lang="en-US"/>
        </a:p>
      </dgm:t>
    </dgm:pt>
    <dgm:pt modelId="{420A6E4C-C421-48E4-B1C5-651DE0A3029E}" type="pres">
      <dgm:prSet presAssocID="{867372E6-8D89-496A-8799-EB421ADC9A94}" presName="parentText" presStyleLbl="node1" presStyleIdx="5" presStyleCnt="6">
        <dgm:presLayoutVars>
          <dgm:chMax val="0"/>
          <dgm:bulletEnabled val="1"/>
        </dgm:presLayoutVars>
      </dgm:prSet>
      <dgm:spPr/>
      <dgm:t>
        <a:bodyPr/>
        <a:lstStyle/>
        <a:p>
          <a:endParaRPr lang="en-US"/>
        </a:p>
      </dgm:t>
    </dgm:pt>
    <dgm:pt modelId="{CEEBA188-B879-4A48-830E-08C60191BE94}" type="pres">
      <dgm:prSet presAssocID="{867372E6-8D89-496A-8799-EB421ADC9A94}" presName="negativeSpace" presStyleCnt="0"/>
      <dgm:spPr/>
    </dgm:pt>
    <dgm:pt modelId="{FCC1218A-5E37-4FB0-8A55-E6BEF36185BD}" type="pres">
      <dgm:prSet presAssocID="{867372E6-8D89-496A-8799-EB421ADC9A94}" presName="childText" presStyleLbl="conFgAcc1" presStyleIdx="5" presStyleCnt="6">
        <dgm:presLayoutVars>
          <dgm:bulletEnabled val="1"/>
        </dgm:presLayoutVars>
      </dgm:prSet>
      <dgm:spPr/>
    </dgm:pt>
  </dgm:ptLst>
  <dgm:cxnLst>
    <dgm:cxn modelId="{D6EFE758-64FE-4099-82BF-5FAFF7B85796}" srcId="{FD9A8819-1902-4E89-94D0-C33EBD16F6DF}" destId="{ACFD23DD-3AA4-4A4D-8825-93FFA42E5340}" srcOrd="2" destOrd="0" parTransId="{08AAB55D-AF22-4088-9525-4F1361B6BB1C}" sibTransId="{11DF34C5-7418-4A91-B0A5-B7044DAD2BDD}"/>
    <dgm:cxn modelId="{D4710287-1AA7-46AD-82EE-19355541CD00}" type="presOf" srcId="{6D531031-F097-47E4-A6F6-28A5B5D325B2}" destId="{19D64CF9-494B-4F72-9A91-2068DD4D496F}" srcOrd="0" destOrd="0" presId="urn:microsoft.com/office/officeart/2005/8/layout/list1"/>
    <dgm:cxn modelId="{8FE973C8-9CC0-4947-9B30-1E9D6EE036DF}" srcId="{FD9A8819-1902-4E89-94D0-C33EBD16F6DF}" destId="{487AC8A6-E46A-4159-81F1-30A9BAD03AF8}" srcOrd="3" destOrd="0" parTransId="{285FEE0F-4B3A-4A3E-B1A4-BE9DE85667B2}" sibTransId="{86996757-D19C-4F1F-86B5-35B4A9093391}"/>
    <dgm:cxn modelId="{6F416997-57B4-4A45-A73A-42BBA9836480}" type="presOf" srcId="{867372E6-8D89-496A-8799-EB421ADC9A94}" destId="{420A6E4C-C421-48E4-B1C5-651DE0A3029E}" srcOrd="1" destOrd="0" presId="urn:microsoft.com/office/officeart/2005/8/layout/list1"/>
    <dgm:cxn modelId="{B29554BF-D2E2-44B0-A4C8-36F05FEAF938}" type="presOf" srcId="{ACFD23DD-3AA4-4A4D-8825-93FFA42E5340}" destId="{315B049B-85B5-4B5A-A0DF-3B9D9CFEF1B3}" srcOrd="0" destOrd="0" presId="urn:microsoft.com/office/officeart/2005/8/layout/list1"/>
    <dgm:cxn modelId="{C4A4A7DC-B5FC-4FC0-9DD5-63721BD2D519}" type="presOf" srcId="{FD9A8819-1902-4E89-94D0-C33EBD16F6DF}" destId="{EFD8864A-2677-4217-A357-A9A179CB637D}" srcOrd="0" destOrd="0" presId="urn:microsoft.com/office/officeart/2005/8/layout/list1"/>
    <dgm:cxn modelId="{489AC692-ED86-4972-BD15-A8D856F5E5C3}" type="presOf" srcId="{3D02879B-2BEE-4B77-B50E-6326F9F25C3B}" destId="{8071700D-1DE8-4667-8A9E-45548C2358CE}" srcOrd="1" destOrd="0" presId="urn:microsoft.com/office/officeart/2005/8/layout/list1"/>
    <dgm:cxn modelId="{E84D89C0-0932-4884-92D9-63BA7C1D6826}" type="presOf" srcId="{DE85D14D-D7BD-42EC-84A3-2C763B4DCDE6}" destId="{1F1146EC-3D8A-4DB5-BB03-614D94FFDC91}" srcOrd="1" destOrd="0" presId="urn:microsoft.com/office/officeart/2005/8/layout/list1"/>
    <dgm:cxn modelId="{C1EAEA0D-7680-4A55-9644-8ECD16815F24}" type="presOf" srcId="{487AC8A6-E46A-4159-81F1-30A9BAD03AF8}" destId="{2D21B16B-C1D2-4E28-88D3-E47806752A62}" srcOrd="1" destOrd="0" presId="urn:microsoft.com/office/officeart/2005/8/layout/list1"/>
    <dgm:cxn modelId="{D53EA6ED-5264-4B25-B711-A5E52A452AD4}" srcId="{FD9A8819-1902-4E89-94D0-C33EBD16F6DF}" destId="{867372E6-8D89-496A-8799-EB421ADC9A94}" srcOrd="5" destOrd="0" parTransId="{7287EF0D-FE61-4BF1-85DC-F089A3C0EA7A}" sibTransId="{0016B097-DDE4-4C0C-9BCE-D0E95080DA43}"/>
    <dgm:cxn modelId="{AD823953-9186-4293-82E7-1A8EA7ECEF03}" type="presOf" srcId="{6D531031-F097-47E4-A6F6-28A5B5D325B2}" destId="{D2DDC54B-133D-48C2-9053-E897AD6017C1}" srcOrd="1" destOrd="0" presId="urn:microsoft.com/office/officeart/2005/8/layout/list1"/>
    <dgm:cxn modelId="{C39B6497-DF9B-4362-9C45-6C4154BF2959}" type="presOf" srcId="{3D02879B-2BEE-4B77-B50E-6326F9F25C3B}" destId="{AC5E7E61-A65B-4213-81B7-7EE9DC06BE0F}" srcOrd="0" destOrd="0" presId="urn:microsoft.com/office/officeart/2005/8/layout/list1"/>
    <dgm:cxn modelId="{F6C11034-ED14-4D22-BCEC-BBC7780B5AE7}" srcId="{FD9A8819-1902-4E89-94D0-C33EBD16F6DF}" destId="{DE85D14D-D7BD-42EC-84A3-2C763B4DCDE6}" srcOrd="1" destOrd="0" parTransId="{860CC8EF-6C52-42FD-974C-411622CD840F}" sibTransId="{D5F7FC3D-CDC2-49C9-9FCA-AEB96C0AFC1E}"/>
    <dgm:cxn modelId="{356F2B2B-F3B8-4035-87AC-5711DED7B7B5}" type="presOf" srcId="{DE85D14D-D7BD-42EC-84A3-2C763B4DCDE6}" destId="{B45055D8-8BC1-462D-A96A-D6A7D499FD81}" srcOrd="0" destOrd="0" presId="urn:microsoft.com/office/officeart/2005/8/layout/list1"/>
    <dgm:cxn modelId="{CCEEB5FB-C545-42CE-A80C-9A6F8902D388}" type="presOf" srcId="{487AC8A6-E46A-4159-81F1-30A9BAD03AF8}" destId="{97A6B442-0AC8-4D4C-9E29-818D5BB218DA}" srcOrd="0" destOrd="0" presId="urn:microsoft.com/office/officeart/2005/8/layout/list1"/>
    <dgm:cxn modelId="{D6BDB949-5175-4BA7-8291-417A2B7B27BF}" srcId="{FD9A8819-1902-4E89-94D0-C33EBD16F6DF}" destId="{3D02879B-2BEE-4B77-B50E-6326F9F25C3B}" srcOrd="4" destOrd="0" parTransId="{01393B47-4F1B-40AC-AB2E-31FB3D23AD26}" sibTransId="{513A5617-B85A-4876-AC4E-38A612E4D7B0}"/>
    <dgm:cxn modelId="{A859A2C7-7428-40AA-AEDA-27BD6D05E22D}" type="presOf" srcId="{ACFD23DD-3AA4-4A4D-8825-93FFA42E5340}" destId="{8A527533-1F5E-4052-95B6-940783376F4A}" srcOrd="1" destOrd="0" presId="urn:microsoft.com/office/officeart/2005/8/layout/list1"/>
    <dgm:cxn modelId="{431F15E0-21CA-47A9-B3E2-7B3193C568D7}" type="presOf" srcId="{867372E6-8D89-496A-8799-EB421ADC9A94}" destId="{CC1207F1-3EA4-4DE0-B88A-4C9EFD2C1967}" srcOrd="0" destOrd="0" presId="urn:microsoft.com/office/officeart/2005/8/layout/list1"/>
    <dgm:cxn modelId="{385C7F1B-B675-49D8-B551-B8184C31EFE6}" srcId="{FD9A8819-1902-4E89-94D0-C33EBD16F6DF}" destId="{6D531031-F097-47E4-A6F6-28A5B5D325B2}" srcOrd="0" destOrd="0" parTransId="{CA263E1F-AFEC-48C2-A1A0-A09A8248A188}" sibTransId="{43408E21-DD55-4E12-A4A9-16B9C369002E}"/>
    <dgm:cxn modelId="{46786FC2-5E9A-4717-A11E-76858802E070}" type="presParOf" srcId="{EFD8864A-2677-4217-A357-A9A179CB637D}" destId="{B1A2E3C5-784D-498E-AE93-6EE98A4F72DD}" srcOrd="0" destOrd="0" presId="urn:microsoft.com/office/officeart/2005/8/layout/list1"/>
    <dgm:cxn modelId="{8C6AD395-B32A-4890-A4DE-527011723B06}" type="presParOf" srcId="{B1A2E3C5-784D-498E-AE93-6EE98A4F72DD}" destId="{19D64CF9-494B-4F72-9A91-2068DD4D496F}" srcOrd="0" destOrd="0" presId="urn:microsoft.com/office/officeart/2005/8/layout/list1"/>
    <dgm:cxn modelId="{D112CD66-2FEB-4E4E-B134-D891DCD0A1CC}" type="presParOf" srcId="{B1A2E3C5-784D-498E-AE93-6EE98A4F72DD}" destId="{D2DDC54B-133D-48C2-9053-E897AD6017C1}" srcOrd="1" destOrd="0" presId="urn:microsoft.com/office/officeart/2005/8/layout/list1"/>
    <dgm:cxn modelId="{8EB9FF85-6C04-4882-8DC1-11DC31338AA0}" type="presParOf" srcId="{EFD8864A-2677-4217-A357-A9A179CB637D}" destId="{5FC2AA99-82FE-41B2-89FA-6D52615B56CC}" srcOrd="1" destOrd="0" presId="urn:microsoft.com/office/officeart/2005/8/layout/list1"/>
    <dgm:cxn modelId="{9D35509F-BB78-45F1-826D-719CE929211F}" type="presParOf" srcId="{EFD8864A-2677-4217-A357-A9A179CB637D}" destId="{1040C67D-C1E4-4E89-A54A-9F6D9195A2B7}" srcOrd="2" destOrd="0" presId="urn:microsoft.com/office/officeart/2005/8/layout/list1"/>
    <dgm:cxn modelId="{639BDB67-929D-47A3-A193-CF8466FC886D}" type="presParOf" srcId="{EFD8864A-2677-4217-A357-A9A179CB637D}" destId="{12C3D27D-E5ED-4061-A84A-116AA71B5E99}" srcOrd="3" destOrd="0" presId="urn:microsoft.com/office/officeart/2005/8/layout/list1"/>
    <dgm:cxn modelId="{2FD92439-B45B-4830-9293-C18355BDB3C3}" type="presParOf" srcId="{EFD8864A-2677-4217-A357-A9A179CB637D}" destId="{5E1D7493-D439-4B28-8428-B76033CBA496}" srcOrd="4" destOrd="0" presId="urn:microsoft.com/office/officeart/2005/8/layout/list1"/>
    <dgm:cxn modelId="{2465D779-2C02-47FE-BFB3-BE10351A87D1}" type="presParOf" srcId="{5E1D7493-D439-4B28-8428-B76033CBA496}" destId="{B45055D8-8BC1-462D-A96A-D6A7D499FD81}" srcOrd="0" destOrd="0" presId="urn:microsoft.com/office/officeart/2005/8/layout/list1"/>
    <dgm:cxn modelId="{088139D4-D7A4-4EEF-A41D-C30D084227D3}" type="presParOf" srcId="{5E1D7493-D439-4B28-8428-B76033CBA496}" destId="{1F1146EC-3D8A-4DB5-BB03-614D94FFDC91}" srcOrd="1" destOrd="0" presId="urn:microsoft.com/office/officeart/2005/8/layout/list1"/>
    <dgm:cxn modelId="{CF6EA2FC-C7BC-431E-8BAA-CB81C701E7EE}" type="presParOf" srcId="{EFD8864A-2677-4217-A357-A9A179CB637D}" destId="{51050828-8811-424B-AB3C-30747F8E22D0}" srcOrd="5" destOrd="0" presId="urn:microsoft.com/office/officeart/2005/8/layout/list1"/>
    <dgm:cxn modelId="{8D16636B-B3D0-44A8-970A-14BF6CF05C6E}" type="presParOf" srcId="{EFD8864A-2677-4217-A357-A9A179CB637D}" destId="{96702713-C92E-4B6B-AF51-9ADD971E28E3}" srcOrd="6" destOrd="0" presId="urn:microsoft.com/office/officeart/2005/8/layout/list1"/>
    <dgm:cxn modelId="{08952D4E-150D-4C93-A716-A464DA4D3C9A}" type="presParOf" srcId="{EFD8864A-2677-4217-A357-A9A179CB637D}" destId="{0BE004FB-FEE8-41A4-A881-C9FF5C59A0E0}" srcOrd="7" destOrd="0" presId="urn:microsoft.com/office/officeart/2005/8/layout/list1"/>
    <dgm:cxn modelId="{40568618-3117-4919-A135-203F0BC297A2}" type="presParOf" srcId="{EFD8864A-2677-4217-A357-A9A179CB637D}" destId="{5AE4932A-D347-4850-BF45-449853E5FD71}" srcOrd="8" destOrd="0" presId="urn:microsoft.com/office/officeart/2005/8/layout/list1"/>
    <dgm:cxn modelId="{707A18C5-B4C7-4804-BC01-5DE5D54722D2}" type="presParOf" srcId="{5AE4932A-D347-4850-BF45-449853E5FD71}" destId="{315B049B-85B5-4B5A-A0DF-3B9D9CFEF1B3}" srcOrd="0" destOrd="0" presId="urn:microsoft.com/office/officeart/2005/8/layout/list1"/>
    <dgm:cxn modelId="{E70EB55D-37C2-451F-9FC4-AF9D1CD4CFA3}" type="presParOf" srcId="{5AE4932A-D347-4850-BF45-449853E5FD71}" destId="{8A527533-1F5E-4052-95B6-940783376F4A}" srcOrd="1" destOrd="0" presId="urn:microsoft.com/office/officeart/2005/8/layout/list1"/>
    <dgm:cxn modelId="{971A80BA-FA59-4F34-B9FF-2EB0D17F83F8}" type="presParOf" srcId="{EFD8864A-2677-4217-A357-A9A179CB637D}" destId="{013713E7-6554-40C7-BFEF-E3EF3C09054F}" srcOrd="9" destOrd="0" presId="urn:microsoft.com/office/officeart/2005/8/layout/list1"/>
    <dgm:cxn modelId="{4C584D82-D037-4E50-AA1D-DEC4F6495CC4}" type="presParOf" srcId="{EFD8864A-2677-4217-A357-A9A179CB637D}" destId="{51729563-6C54-4DE9-A2EF-223BE4A31C26}" srcOrd="10" destOrd="0" presId="urn:microsoft.com/office/officeart/2005/8/layout/list1"/>
    <dgm:cxn modelId="{BDE31003-316C-4A38-9CEE-79733BC16E5D}" type="presParOf" srcId="{EFD8864A-2677-4217-A357-A9A179CB637D}" destId="{8CE626A0-C80E-4680-96E0-CB2DDC050E15}" srcOrd="11" destOrd="0" presId="urn:microsoft.com/office/officeart/2005/8/layout/list1"/>
    <dgm:cxn modelId="{1EC2DE22-93F4-4E93-A9E4-AA72203FA5C7}" type="presParOf" srcId="{EFD8864A-2677-4217-A357-A9A179CB637D}" destId="{74D651CA-5C4B-4266-A0A8-5D54CA810FA1}" srcOrd="12" destOrd="0" presId="urn:microsoft.com/office/officeart/2005/8/layout/list1"/>
    <dgm:cxn modelId="{5D402F8C-5DAE-4B37-B354-3141C10A38BB}" type="presParOf" srcId="{74D651CA-5C4B-4266-A0A8-5D54CA810FA1}" destId="{97A6B442-0AC8-4D4C-9E29-818D5BB218DA}" srcOrd="0" destOrd="0" presId="urn:microsoft.com/office/officeart/2005/8/layout/list1"/>
    <dgm:cxn modelId="{7F798183-5FCD-4185-866B-A2F306BE9291}" type="presParOf" srcId="{74D651CA-5C4B-4266-A0A8-5D54CA810FA1}" destId="{2D21B16B-C1D2-4E28-88D3-E47806752A62}" srcOrd="1" destOrd="0" presId="urn:microsoft.com/office/officeart/2005/8/layout/list1"/>
    <dgm:cxn modelId="{19FE2147-FA7E-44F2-BC62-FFC14A20EE5F}" type="presParOf" srcId="{EFD8864A-2677-4217-A357-A9A179CB637D}" destId="{B3739A35-E912-4388-A095-8EE484C687FE}" srcOrd="13" destOrd="0" presId="urn:microsoft.com/office/officeart/2005/8/layout/list1"/>
    <dgm:cxn modelId="{04C08032-E415-49C6-86DB-F68F649EB8F6}" type="presParOf" srcId="{EFD8864A-2677-4217-A357-A9A179CB637D}" destId="{8DDD6853-C5B9-4C14-B9A6-A2DCC1A243BA}" srcOrd="14" destOrd="0" presId="urn:microsoft.com/office/officeart/2005/8/layout/list1"/>
    <dgm:cxn modelId="{4CBA1D7E-DF9C-4894-B711-92B60079769B}" type="presParOf" srcId="{EFD8864A-2677-4217-A357-A9A179CB637D}" destId="{DF936F5F-6FC5-4564-9AE8-8AC24D044E5B}" srcOrd="15" destOrd="0" presId="urn:microsoft.com/office/officeart/2005/8/layout/list1"/>
    <dgm:cxn modelId="{6E4CA48C-56D2-41D0-8EF0-A744988BACCB}" type="presParOf" srcId="{EFD8864A-2677-4217-A357-A9A179CB637D}" destId="{9B5A5C62-B69F-48B9-92DF-29036B377D14}" srcOrd="16" destOrd="0" presId="urn:microsoft.com/office/officeart/2005/8/layout/list1"/>
    <dgm:cxn modelId="{BF8ED4E1-C046-4876-AF95-D21D6AD5194F}" type="presParOf" srcId="{9B5A5C62-B69F-48B9-92DF-29036B377D14}" destId="{AC5E7E61-A65B-4213-81B7-7EE9DC06BE0F}" srcOrd="0" destOrd="0" presId="urn:microsoft.com/office/officeart/2005/8/layout/list1"/>
    <dgm:cxn modelId="{19421232-3D69-45C8-BB0D-9E88FB082CB2}" type="presParOf" srcId="{9B5A5C62-B69F-48B9-92DF-29036B377D14}" destId="{8071700D-1DE8-4667-8A9E-45548C2358CE}" srcOrd="1" destOrd="0" presId="urn:microsoft.com/office/officeart/2005/8/layout/list1"/>
    <dgm:cxn modelId="{DE651578-173F-4485-A702-3779620ECB14}" type="presParOf" srcId="{EFD8864A-2677-4217-A357-A9A179CB637D}" destId="{5C6D5D56-3A07-4971-826D-20F238397440}" srcOrd="17" destOrd="0" presId="urn:microsoft.com/office/officeart/2005/8/layout/list1"/>
    <dgm:cxn modelId="{65668A6A-AEDC-419D-95D9-B577E7604825}" type="presParOf" srcId="{EFD8864A-2677-4217-A357-A9A179CB637D}" destId="{1F58C288-68B6-43DD-8203-BEA779C67FCA}" srcOrd="18" destOrd="0" presId="urn:microsoft.com/office/officeart/2005/8/layout/list1"/>
    <dgm:cxn modelId="{D54CF466-72CB-4871-9B2D-68DC36E99B1A}" type="presParOf" srcId="{EFD8864A-2677-4217-A357-A9A179CB637D}" destId="{C7F1E4EE-C9F1-4F67-AB4A-A318157F7B8F}" srcOrd="19" destOrd="0" presId="urn:microsoft.com/office/officeart/2005/8/layout/list1"/>
    <dgm:cxn modelId="{11F76303-0676-466C-AE3B-71A0E94D2A31}" type="presParOf" srcId="{EFD8864A-2677-4217-A357-A9A179CB637D}" destId="{FC24F697-52C6-4B84-9B56-989AB5348FE1}" srcOrd="20" destOrd="0" presId="urn:microsoft.com/office/officeart/2005/8/layout/list1"/>
    <dgm:cxn modelId="{D8176DC5-61E2-451A-B9D4-178014B18ED0}" type="presParOf" srcId="{FC24F697-52C6-4B84-9B56-989AB5348FE1}" destId="{CC1207F1-3EA4-4DE0-B88A-4C9EFD2C1967}" srcOrd="0" destOrd="0" presId="urn:microsoft.com/office/officeart/2005/8/layout/list1"/>
    <dgm:cxn modelId="{099B5B3C-565E-4F27-B4D2-310727947031}" type="presParOf" srcId="{FC24F697-52C6-4B84-9B56-989AB5348FE1}" destId="{420A6E4C-C421-48E4-B1C5-651DE0A3029E}" srcOrd="1" destOrd="0" presId="urn:microsoft.com/office/officeart/2005/8/layout/list1"/>
    <dgm:cxn modelId="{36845E41-5642-455D-BE2E-2B33301BECD1}" type="presParOf" srcId="{EFD8864A-2677-4217-A357-A9A179CB637D}" destId="{CEEBA188-B879-4A48-830E-08C60191BE94}" srcOrd="21" destOrd="0" presId="urn:microsoft.com/office/officeart/2005/8/layout/list1"/>
    <dgm:cxn modelId="{7D386B1C-6311-407F-B21E-4D33ED72AFD6}" type="presParOf" srcId="{EFD8864A-2677-4217-A357-A9A179CB637D}" destId="{FCC1218A-5E37-4FB0-8A55-E6BEF36185BD}"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41E08-E66E-41B9-ADE8-29785E4B6C92}">
      <dsp:nvSpPr>
        <dsp:cNvPr id="0" name=""/>
        <dsp:cNvSpPr/>
      </dsp:nvSpPr>
      <dsp:spPr>
        <a:xfrm>
          <a:off x="2354" y="2720"/>
          <a:ext cx="1416026" cy="403200"/>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t>T</a:t>
          </a:r>
          <a:r>
            <a:rPr lang="en-US" sz="1800" b="0" kern="1200" dirty="0" smtClean="0"/>
            <a:t>alk</a:t>
          </a:r>
          <a:endParaRPr lang="en-US" sz="1800" b="0" kern="1200" dirty="0"/>
        </a:p>
      </dsp:txBody>
      <dsp:txXfrm>
        <a:off x="2354" y="2720"/>
        <a:ext cx="1416026" cy="403200"/>
      </dsp:txXfrm>
    </dsp:sp>
    <dsp:sp modelId="{94E83C47-73F2-4C54-B5EE-CD774F11987E}">
      <dsp:nvSpPr>
        <dsp:cNvPr id="0" name=""/>
        <dsp:cNvSpPr/>
      </dsp:nvSpPr>
      <dsp:spPr>
        <a:xfrm>
          <a:off x="2354" y="405920"/>
          <a:ext cx="1416026" cy="1523989"/>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Communicate constantly</a:t>
          </a:r>
          <a:endParaRPr lang="en-US" sz="1300" kern="1200" dirty="0"/>
        </a:p>
        <a:p>
          <a:pPr marL="114300" lvl="1" indent="-114300" algn="l" defTabSz="577850">
            <a:lnSpc>
              <a:spcPct val="90000"/>
            </a:lnSpc>
            <a:spcBef>
              <a:spcPct val="0"/>
            </a:spcBef>
            <a:spcAft>
              <a:spcPct val="15000"/>
            </a:spcAft>
            <a:buChar char="••"/>
          </a:pPr>
          <a:r>
            <a:rPr lang="en-US" sz="1300" kern="1200" dirty="0" smtClean="0"/>
            <a:t>Listen attentively</a:t>
          </a:r>
          <a:endParaRPr lang="en-US" sz="1300" kern="1200" dirty="0"/>
        </a:p>
        <a:p>
          <a:pPr marL="114300" lvl="1" indent="-114300" algn="l" defTabSz="577850">
            <a:lnSpc>
              <a:spcPct val="90000"/>
            </a:lnSpc>
            <a:spcBef>
              <a:spcPct val="0"/>
            </a:spcBef>
            <a:spcAft>
              <a:spcPct val="15000"/>
            </a:spcAft>
            <a:buChar char="••"/>
          </a:pPr>
          <a:r>
            <a:rPr lang="en-US" sz="1300" kern="1200" dirty="0" smtClean="0"/>
            <a:t>Separate issues from people</a:t>
          </a:r>
          <a:endParaRPr lang="en-US" sz="1300" kern="1200" dirty="0"/>
        </a:p>
      </dsp:txBody>
      <dsp:txXfrm>
        <a:off x="2354" y="405920"/>
        <a:ext cx="1416026" cy="1523989"/>
      </dsp:txXfrm>
    </dsp:sp>
    <dsp:sp modelId="{2BF72CD3-F48A-4982-A563-9C7A3E76E7EC}">
      <dsp:nvSpPr>
        <dsp:cNvPr id="0" name=""/>
        <dsp:cNvSpPr/>
      </dsp:nvSpPr>
      <dsp:spPr>
        <a:xfrm>
          <a:off x="1616624" y="2720"/>
          <a:ext cx="1416026" cy="403200"/>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t>E</a:t>
          </a:r>
          <a:r>
            <a:rPr lang="en-US" sz="1800" kern="1200" dirty="0" smtClean="0"/>
            <a:t>valuate</a:t>
          </a:r>
          <a:endParaRPr lang="en-US" sz="1800" kern="1200" dirty="0"/>
        </a:p>
      </dsp:txBody>
      <dsp:txXfrm>
        <a:off x="1616624" y="2720"/>
        <a:ext cx="1416026" cy="403200"/>
      </dsp:txXfrm>
    </dsp:sp>
    <dsp:sp modelId="{33D282DC-9E6A-4B84-9710-48758FF5893E}">
      <dsp:nvSpPr>
        <dsp:cNvPr id="0" name=""/>
        <dsp:cNvSpPr/>
      </dsp:nvSpPr>
      <dsp:spPr>
        <a:xfrm>
          <a:off x="1616624" y="405920"/>
          <a:ext cx="1416026" cy="1523989"/>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Discuss group dynamics</a:t>
          </a:r>
          <a:endParaRPr lang="en-US" sz="1300" kern="1200" dirty="0"/>
        </a:p>
        <a:p>
          <a:pPr marL="114300" lvl="1" indent="-114300" algn="l" defTabSz="577850">
            <a:lnSpc>
              <a:spcPct val="90000"/>
            </a:lnSpc>
            <a:spcBef>
              <a:spcPct val="0"/>
            </a:spcBef>
            <a:spcAft>
              <a:spcPct val="15000"/>
            </a:spcAft>
            <a:buChar char="••"/>
          </a:pPr>
          <a:r>
            <a:rPr lang="en-US" sz="1300" kern="1200" dirty="0" smtClean="0"/>
            <a:t>Set expectations and monitor results</a:t>
          </a:r>
          <a:endParaRPr lang="en-US" sz="1300" kern="1200" dirty="0"/>
        </a:p>
        <a:p>
          <a:pPr marL="114300" lvl="1" indent="-114300" algn="l" defTabSz="577850">
            <a:lnSpc>
              <a:spcPct val="90000"/>
            </a:lnSpc>
            <a:spcBef>
              <a:spcPct val="0"/>
            </a:spcBef>
            <a:spcAft>
              <a:spcPct val="15000"/>
            </a:spcAft>
            <a:buChar char="••"/>
          </a:pPr>
          <a:r>
            <a:rPr lang="en-US" sz="1300" kern="1200" dirty="0" smtClean="0"/>
            <a:t>Develop and reevaluate a personal plan</a:t>
          </a:r>
          <a:endParaRPr lang="en-US" sz="1300" kern="1200" dirty="0"/>
        </a:p>
      </dsp:txBody>
      <dsp:txXfrm>
        <a:off x="1616624" y="405920"/>
        <a:ext cx="1416026" cy="1523989"/>
      </dsp:txXfrm>
    </dsp:sp>
    <dsp:sp modelId="{6F2C144B-691E-4402-8B3B-7136C9C95365}">
      <dsp:nvSpPr>
        <dsp:cNvPr id="0" name=""/>
        <dsp:cNvSpPr/>
      </dsp:nvSpPr>
      <dsp:spPr>
        <a:xfrm>
          <a:off x="3230894" y="2720"/>
          <a:ext cx="1416026" cy="403200"/>
        </a:xfrm>
        <a:prstGeom prst="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t>A</a:t>
          </a:r>
          <a:r>
            <a:rPr lang="en-US" sz="1800" kern="1200" dirty="0" smtClean="0"/>
            <a:t>ssist</a:t>
          </a:r>
          <a:endParaRPr lang="en-US" sz="1800" kern="1200" dirty="0"/>
        </a:p>
      </dsp:txBody>
      <dsp:txXfrm>
        <a:off x="3230894" y="2720"/>
        <a:ext cx="1416026" cy="403200"/>
      </dsp:txXfrm>
    </dsp:sp>
    <dsp:sp modelId="{D2710938-600B-497A-9DE8-049F0235A10C}">
      <dsp:nvSpPr>
        <dsp:cNvPr id="0" name=""/>
        <dsp:cNvSpPr/>
      </dsp:nvSpPr>
      <dsp:spPr>
        <a:xfrm>
          <a:off x="3230894" y="405920"/>
          <a:ext cx="1416026" cy="1523989"/>
        </a:xfrm>
        <a:prstGeom prst="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Leverage expertise</a:t>
          </a:r>
          <a:endParaRPr lang="en-US" sz="1300" kern="1200" dirty="0"/>
        </a:p>
        <a:p>
          <a:pPr marL="114300" lvl="1" indent="-114300" algn="l" defTabSz="577850">
            <a:lnSpc>
              <a:spcPct val="90000"/>
            </a:lnSpc>
            <a:spcBef>
              <a:spcPct val="0"/>
            </a:spcBef>
            <a:spcAft>
              <a:spcPct val="15000"/>
            </a:spcAft>
            <a:buChar char="••"/>
          </a:pPr>
          <a:r>
            <a:rPr lang="en-US" sz="1300" kern="1200" dirty="0" smtClean="0"/>
            <a:t>Keep teammates accountable</a:t>
          </a:r>
          <a:endParaRPr lang="en-US" sz="1300" kern="1200" dirty="0"/>
        </a:p>
        <a:p>
          <a:pPr marL="114300" lvl="1" indent="-114300" algn="l" defTabSz="577850">
            <a:lnSpc>
              <a:spcPct val="90000"/>
            </a:lnSpc>
            <a:spcBef>
              <a:spcPct val="0"/>
            </a:spcBef>
            <a:spcAft>
              <a:spcPct val="15000"/>
            </a:spcAft>
            <a:buChar char="••"/>
          </a:pPr>
          <a:r>
            <a:rPr lang="en-US" sz="1300" kern="1200" dirty="0" smtClean="0"/>
            <a:t>Provide timely feedback</a:t>
          </a:r>
          <a:endParaRPr lang="en-US" sz="1300" kern="1200" dirty="0"/>
        </a:p>
        <a:p>
          <a:pPr marL="114300" lvl="1" indent="-114300" algn="l" defTabSz="577850">
            <a:lnSpc>
              <a:spcPct val="90000"/>
            </a:lnSpc>
            <a:spcBef>
              <a:spcPct val="0"/>
            </a:spcBef>
            <a:spcAft>
              <a:spcPct val="15000"/>
            </a:spcAft>
            <a:buChar char="••"/>
          </a:pPr>
          <a:endParaRPr lang="en-US" sz="1300" kern="1200" dirty="0"/>
        </a:p>
      </dsp:txBody>
      <dsp:txXfrm>
        <a:off x="3230894" y="405920"/>
        <a:ext cx="1416026" cy="1523989"/>
      </dsp:txXfrm>
    </dsp:sp>
    <dsp:sp modelId="{B98B73B4-5D64-4D36-808D-B1D4564EA13F}">
      <dsp:nvSpPr>
        <dsp:cNvPr id="0" name=""/>
        <dsp:cNvSpPr/>
      </dsp:nvSpPr>
      <dsp:spPr>
        <a:xfrm>
          <a:off x="4845164" y="2720"/>
          <a:ext cx="1416026" cy="403200"/>
        </a:xfrm>
        <a:prstGeom prst="rect">
          <a:avLst/>
        </a:prstGeom>
        <a:solidFill>
          <a:srgbClr val="B07AC8"/>
        </a:solidFill>
        <a:ln w="19050" cap="flat" cmpd="sng" algn="ctr">
          <a:solidFill>
            <a:srgbClr val="B07AC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t>M</a:t>
          </a:r>
          <a:r>
            <a:rPr lang="en-US" sz="1800" kern="1200" dirty="0" smtClean="0"/>
            <a:t>otivate</a:t>
          </a:r>
          <a:endParaRPr lang="en-US" sz="1800" kern="1200" dirty="0"/>
        </a:p>
      </dsp:txBody>
      <dsp:txXfrm>
        <a:off x="4845164" y="2720"/>
        <a:ext cx="1416026" cy="403200"/>
      </dsp:txXfrm>
    </dsp:sp>
    <dsp:sp modelId="{BA46308F-05E5-4EEB-88C1-A79399C4CFA1}">
      <dsp:nvSpPr>
        <dsp:cNvPr id="0" name=""/>
        <dsp:cNvSpPr/>
      </dsp:nvSpPr>
      <dsp:spPr>
        <a:xfrm>
          <a:off x="4845164" y="405920"/>
          <a:ext cx="1416026" cy="1523989"/>
        </a:xfrm>
        <a:prstGeom prst="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Identify unique motivators</a:t>
          </a:r>
          <a:endParaRPr lang="en-US" sz="1300" kern="1200" dirty="0"/>
        </a:p>
        <a:p>
          <a:pPr marL="114300" lvl="1" indent="-114300" algn="l" defTabSz="577850">
            <a:lnSpc>
              <a:spcPct val="90000"/>
            </a:lnSpc>
            <a:spcBef>
              <a:spcPct val="0"/>
            </a:spcBef>
            <a:spcAft>
              <a:spcPct val="15000"/>
            </a:spcAft>
            <a:buChar char="••"/>
          </a:pPr>
          <a:r>
            <a:rPr lang="en-US" sz="1300" kern="1200" dirty="0" smtClean="0"/>
            <a:t>Positively reinforce teammates</a:t>
          </a:r>
          <a:endParaRPr lang="en-US" sz="1300" kern="1200" dirty="0"/>
        </a:p>
        <a:p>
          <a:pPr marL="114300" lvl="1" indent="-114300" algn="l" defTabSz="577850">
            <a:lnSpc>
              <a:spcPct val="90000"/>
            </a:lnSpc>
            <a:spcBef>
              <a:spcPct val="0"/>
            </a:spcBef>
            <a:spcAft>
              <a:spcPct val="15000"/>
            </a:spcAft>
            <a:buChar char="••"/>
          </a:pPr>
          <a:r>
            <a:rPr lang="en-US" sz="1300" kern="1200" dirty="0" smtClean="0"/>
            <a:t>Celebrate achievements</a:t>
          </a:r>
          <a:endParaRPr lang="en-US" sz="1300" kern="1200" dirty="0"/>
        </a:p>
      </dsp:txBody>
      <dsp:txXfrm>
        <a:off x="4845164" y="405920"/>
        <a:ext cx="1416026" cy="152398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41E08-E66E-41B9-ADE8-29785E4B6C92}">
      <dsp:nvSpPr>
        <dsp:cNvPr id="0" name=""/>
        <dsp:cNvSpPr/>
      </dsp:nvSpPr>
      <dsp:spPr>
        <a:xfrm>
          <a:off x="2354" y="2720"/>
          <a:ext cx="1416026" cy="403200"/>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t>T</a:t>
          </a:r>
          <a:r>
            <a:rPr lang="en-US" sz="1800" b="0" kern="1200" dirty="0" smtClean="0"/>
            <a:t>alk</a:t>
          </a:r>
          <a:endParaRPr lang="en-US" sz="1800" b="0" kern="1200" dirty="0"/>
        </a:p>
      </dsp:txBody>
      <dsp:txXfrm>
        <a:off x="2354" y="2720"/>
        <a:ext cx="1416026" cy="403200"/>
      </dsp:txXfrm>
    </dsp:sp>
    <dsp:sp modelId="{94E83C47-73F2-4C54-B5EE-CD774F11987E}">
      <dsp:nvSpPr>
        <dsp:cNvPr id="0" name=""/>
        <dsp:cNvSpPr/>
      </dsp:nvSpPr>
      <dsp:spPr>
        <a:xfrm>
          <a:off x="2354" y="405920"/>
          <a:ext cx="1416026" cy="1523989"/>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Communicate constantly</a:t>
          </a:r>
          <a:endParaRPr lang="en-US" sz="1300" kern="1200" dirty="0"/>
        </a:p>
        <a:p>
          <a:pPr marL="114300" lvl="1" indent="-114300" algn="l" defTabSz="577850">
            <a:lnSpc>
              <a:spcPct val="90000"/>
            </a:lnSpc>
            <a:spcBef>
              <a:spcPct val="0"/>
            </a:spcBef>
            <a:spcAft>
              <a:spcPct val="15000"/>
            </a:spcAft>
            <a:buChar char="••"/>
          </a:pPr>
          <a:r>
            <a:rPr lang="en-US" sz="1300" kern="1200" dirty="0" smtClean="0"/>
            <a:t>Listen attentively</a:t>
          </a:r>
          <a:endParaRPr lang="en-US" sz="1300" kern="1200" dirty="0"/>
        </a:p>
        <a:p>
          <a:pPr marL="114300" lvl="1" indent="-114300" algn="l" defTabSz="577850">
            <a:lnSpc>
              <a:spcPct val="90000"/>
            </a:lnSpc>
            <a:spcBef>
              <a:spcPct val="0"/>
            </a:spcBef>
            <a:spcAft>
              <a:spcPct val="15000"/>
            </a:spcAft>
            <a:buChar char="••"/>
          </a:pPr>
          <a:r>
            <a:rPr lang="en-US" sz="1300" kern="1200" dirty="0" smtClean="0"/>
            <a:t>Separate issues from people</a:t>
          </a:r>
          <a:endParaRPr lang="en-US" sz="1300" kern="1200" dirty="0"/>
        </a:p>
      </dsp:txBody>
      <dsp:txXfrm>
        <a:off x="2354" y="405920"/>
        <a:ext cx="1416026" cy="1523989"/>
      </dsp:txXfrm>
    </dsp:sp>
    <dsp:sp modelId="{2BF72CD3-F48A-4982-A563-9C7A3E76E7EC}">
      <dsp:nvSpPr>
        <dsp:cNvPr id="0" name=""/>
        <dsp:cNvSpPr/>
      </dsp:nvSpPr>
      <dsp:spPr>
        <a:xfrm>
          <a:off x="1616624" y="2720"/>
          <a:ext cx="1416026" cy="403200"/>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t>E</a:t>
          </a:r>
          <a:r>
            <a:rPr lang="en-US" sz="1800" kern="1200" dirty="0" smtClean="0"/>
            <a:t>valuate</a:t>
          </a:r>
          <a:endParaRPr lang="en-US" sz="1800" kern="1200" dirty="0"/>
        </a:p>
      </dsp:txBody>
      <dsp:txXfrm>
        <a:off x="1616624" y="2720"/>
        <a:ext cx="1416026" cy="403200"/>
      </dsp:txXfrm>
    </dsp:sp>
    <dsp:sp modelId="{33D282DC-9E6A-4B84-9710-48758FF5893E}">
      <dsp:nvSpPr>
        <dsp:cNvPr id="0" name=""/>
        <dsp:cNvSpPr/>
      </dsp:nvSpPr>
      <dsp:spPr>
        <a:xfrm>
          <a:off x="1616624" y="405920"/>
          <a:ext cx="1416026" cy="1523989"/>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Discuss group dynamics</a:t>
          </a:r>
          <a:endParaRPr lang="en-US" sz="1300" kern="1200" dirty="0"/>
        </a:p>
        <a:p>
          <a:pPr marL="114300" lvl="1" indent="-114300" algn="l" defTabSz="577850">
            <a:lnSpc>
              <a:spcPct val="90000"/>
            </a:lnSpc>
            <a:spcBef>
              <a:spcPct val="0"/>
            </a:spcBef>
            <a:spcAft>
              <a:spcPct val="15000"/>
            </a:spcAft>
            <a:buChar char="••"/>
          </a:pPr>
          <a:r>
            <a:rPr lang="en-US" sz="1300" kern="1200" dirty="0" smtClean="0"/>
            <a:t>Set expectations and monitor results</a:t>
          </a:r>
          <a:endParaRPr lang="en-US" sz="1300" kern="1200" dirty="0"/>
        </a:p>
        <a:p>
          <a:pPr marL="114300" lvl="1" indent="-114300" algn="l" defTabSz="577850">
            <a:lnSpc>
              <a:spcPct val="90000"/>
            </a:lnSpc>
            <a:spcBef>
              <a:spcPct val="0"/>
            </a:spcBef>
            <a:spcAft>
              <a:spcPct val="15000"/>
            </a:spcAft>
            <a:buChar char="••"/>
          </a:pPr>
          <a:r>
            <a:rPr lang="en-US" sz="1300" kern="1200" dirty="0" smtClean="0"/>
            <a:t>Develop and reevaluate a personal plan</a:t>
          </a:r>
          <a:endParaRPr lang="en-US" sz="1300" kern="1200" dirty="0"/>
        </a:p>
      </dsp:txBody>
      <dsp:txXfrm>
        <a:off x="1616624" y="405920"/>
        <a:ext cx="1416026" cy="1523989"/>
      </dsp:txXfrm>
    </dsp:sp>
    <dsp:sp modelId="{6F2C144B-691E-4402-8B3B-7136C9C95365}">
      <dsp:nvSpPr>
        <dsp:cNvPr id="0" name=""/>
        <dsp:cNvSpPr/>
      </dsp:nvSpPr>
      <dsp:spPr>
        <a:xfrm>
          <a:off x="3230894" y="2720"/>
          <a:ext cx="1416026" cy="403200"/>
        </a:xfrm>
        <a:prstGeom prst="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t>A</a:t>
          </a:r>
          <a:r>
            <a:rPr lang="en-US" sz="1800" kern="1200" dirty="0" smtClean="0"/>
            <a:t>ssist</a:t>
          </a:r>
          <a:endParaRPr lang="en-US" sz="1800" kern="1200" dirty="0"/>
        </a:p>
      </dsp:txBody>
      <dsp:txXfrm>
        <a:off x="3230894" y="2720"/>
        <a:ext cx="1416026" cy="403200"/>
      </dsp:txXfrm>
    </dsp:sp>
    <dsp:sp modelId="{D2710938-600B-497A-9DE8-049F0235A10C}">
      <dsp:nvSpPr>
        <dsp:cNvPr id="0" name=""/>
        <dsp:cNvSpPr/>
      </dsp:nvSpPr>
      <dsp:spPr>
        <a:xfrm>
          <a:off x="3230894" y="405920"/>
          <a:ext cx="1416026" cy="1523989"/>
        </a:xfrm>
        <a:prstGeom prst="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Leverage expertise</a:t>
          </a:r>
          <a:endParaRPr lang="en-US" sz="1300" kern="1200" dirty="0"/>
        </a:p>
        <a:p>
          <a:pPr marL="114300" lvl="1" indent="-114300" algn="l" defTabSz="577850">
            <a:lnSpc>
              <a:spcPct val="90000"/>
            </a:lnSpc>
            <a:spcBef>
              <a:spcPct val="0"/>
            </a:spcBef>
            <a:spcAft>
              <a:spcPct val="15000"/>
            </a:spcAft>
            <a:buChar char="••"/>
          </a:pPr>
          <a:r>
            <a:rPr lang="en-US" sz="1300" kern="1200" dirty="0" smtClean="0"/>
            <a:t>Keep teammates accountable</a:t>
          </a:r>
          <a:endParaRPr lang="en-US" sz="1300" kern="1200" dirty="0"/>
        </a:p>
        <a:p>
          <a:pPr marL="114300" lvl="1" indent="-114300" algn="l" defTabSz="577850">
            <a:lnSpc>
              <a:spcPct val="90000"/>
            </a:lnSpc>
            <a:spcBef>
              <a:spcPct val="0"/>
            </a:spcBef>
            <a:spcAft>
              <a:spcPct val="15000"/>
            </a:spcAft>
            <a:buChar char="••"/>
          </a:pPr>
          <a:r>
            <a:rPr lang="en-US" sz="1300" kern="1200" dirty="0" smtClean="0"/>
            <a:t>Provide timely feedback</a:t>
          </a:r>
          <a:endParaRPr lang="en-US" sz="1300" kern="1200" dirty="0"/>
        </a:p>
        <a:p>
          <a:pPr marL="114300" lvl="1" indent="-114300" algn="l" defTabSz="577850">
            <a:lnSpc>
              <a:spcPct val="90000"/>
            </a:lnSpc>
            <a:spcBef>
              <a:spcPct val="0"/>
            </a:spcBef>
            <a:spcAft>
              <a:spcPct val="15000"/>
            </a:spcAft>
            <a:buChar char="••"/>
          </a:pPr>
          <a:endParaRPr lang="en-US" sz="1300" kern="1200" dirty="0"/>
        </a:p>
      </dsp:txBody>
      <dsp:txXfrm>
        <a:off x="3230894" y="405920"/>
        <a:ext cx="1416026" cy="1523989"/>
      </dsp:txXfrm>
    </dsp:sp>
    <dsp:sp modelId="{B98B73B4-5D64-4D36-808D-B1D4564EA13F}">
      <dsp:nvSpPr>
        <dsp:cNvPr id="0" name=""/>
        <dsp:cNvSpPr/>
      </dsp:nvSpPr>
      <dsp:spPr>
        <a:xfrm>
          <a:off x="4845164" y="2720"/>
          <a:ext cx="1416026" cy="403200"/>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t>M</a:t>
          </a:r>
          <a:r>
            <a:rPr lang="en-US" sz="1800" kern="1200" dirty="0" smtClean="0"/>
            <a:t>otivate</a:t>
          </a:r>
          <a:endParaRPr lang="en-US" sz="1800" kern="1200" dirty="0"/>
        </a:p>
      </dsp:txBody>
      <dsp:txXfrm>
        <a:off x="4845164" y="2720"/>
        <a:ext cx="1416026" cy="403200"/>
      </dsp:txXfrm>
    </dsp:sp>
    <dsp:sp modelId="{BA46308F-05E5-4EEB-88C1-A79399C4CFA1}">
      <dsp:nvSpPr>
        <dsp:cNvPr id="0" name=""/>
        <dsp:cNvSpPr/>
      </dsp:nvSpPr>
      <dsp:spPr>
        <a:xfrm>
          <a:off x="4845164" y="405920"/>
          <a:ext cx="1416026" cy="1523989"/>
        </a:xfrm>
        <a:prstGeom prst="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Identify unique motivators</a:t>
          </a:r>
          <a:endParaRPr lang="en-US" sz="1300" kern="1200" dirty="0"/>
        </a:p>
        <a:p>
          <a:pPr marL="114300" lvl="1" indent="-114300" algn="l" defTabSz="577850">
            <a:lnSpc>
              <a:spcPct val="90000"/>
            </a:lnSpc>
            <a:spcBef>
              <a:spcPct val="0"/>
            </a:spcBef>
            <a:spcAft>
              <a:spcPct val="15000"/>
            </a:spcAft>
            <a:buChar char="••"/>
          </a:pPr>
          <a:r>
            <a:rPr lang="en-US" sz="1300" kern="1200" dirty="0" smtClean="0"/>
            <a:t>Positively reinforce teammates</a:t>
          </a:r>
          <a:endParaRPr lang="en-US" sz="1300" kern="1200" dirty="0"/>
        </a:p>
        <a:p>
          <a:pPr marL="114300" lvl="1" indent="-114300" algn="l" defTabSz="577850">
            <a:lnSpc>
              <a:spcPct val="90000"/>
            </a:lnSpc>
            <a:spcBef>
              <a:spcPct val="0"/>
            </a:spcBef>
            <a:spcAft>
              <a:spcPct val="15000"/>
            </a:spcAft>
            <a:buChar char="••"/>
          </a:pPr>
          <a:r>
            <a:rPr lang="en-US" sz="1300" kern="1200" dirty="0" smtClean="0"/>
            <a:t>Celebrate achievements</a:t>
          </a:r>
          <a:endParaRPr lang="en-US" sz="1300" kern="1200" dirty="0"/>
        </a:p>
      </dsp:txBody>
      <dsp:txXfrm>
        <a:off x="4845164" y="405920"/>
        <a:ext cx="1416026" cy="152398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41E08-E66E-41B9-ADE8-29785E4B6C92}">
      <dsp:nvSpPr>
        <dsp:cNvPr id="0" name=""/>
        <dsp:cNvSpPr/>
      </dsp:nvSpPr>
      <dsp:spPr>
        <a:xfrm>
          <a:off x="48710" y="0"/>
          <a:ext cx="1427687" cy="571075"/>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l" defTabSz="800100">
            <a:lnSpc>
              <a:spcPct val="90000"/>
            </a:lnSpc>
            <a:spcBef>
              <a:spcPct val="0"/>
            </a:spcBef>
            <a:spcAft>
              <a:spcPct val="35000"/>
            </a:spcAft>
          </a:pPr>
          <a:r>
            <a:rPr lang="en-US" sz="1800" b="1" kern="1200" dirty="0" smtClean="0"/>
            <a:t>F</a:t>
          </a:r>
          <a:r>
            <a:rPr lang="en-US" sz="1800" b="0" kern="1200" dirty="0" smtClean="0"/>
            <a:t>rame</a:t>
          </a:r>
          <a:endParaRPr lang="en-US" sz="1800" b="0" kern="1200" dirty="0"/>
        </a:p>
      </dsp:txBody>
      <dsp:txXfrm>
        <a:off x="48710" y="0"/>
        <a:ext cx="1427687" cy="571075"/>
      </dsp:txXfrm>
    </dsp:sp>
    <dsp:sp modelId="{94E83C47-73F2-4C54-B5EE-CD774F11987E}">
      <dsp:nvSpPr>
        <dsp:cNvPr id="0" name=""/>
        <dsp:cNvSpPr/>
      </dsp:nvSpPr>
      <dsp:spPr>
        <a:xfrm>
          <a:off x="53622" y="586537"/>
          <a:ext cx="1427687" cy="1844640"/>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Identify the key question</a:t>
          </a:r>
          <a:endParaRPr lang="en-US" sz="1300" kern="1200" dirty="0"/>
        </a:p>
        <a:p>
          <a:pPr marL="114300" lvl="1" indent="-114300" algn="l" defTabSz="577850">
            <a:lnSpc>
              <a:spcPct val="90000"/>
            </a:lnSpc>
            <a:spcBef>
              <a:spcPct val="0"/>
            </a:spcBef>
            <a:spcAft>
              <a:spcPct val="15000"/>
            </a:spcAft>
            <a:buChar char="••"/>
          </a:pPr>
          <a:r>
            <a:rPr lang="en-US" sz="1300" kern="1200" dirty="0" smtClean="0"/>
            <a:t>Develop the issue tree</a:t>
          </a:r>
          <a:endParaRPr lang="en-US" sz="1300" kern="1200" dirty="0"/>
        </a:p>
        <a:p>
          <a:pPr marL="114300" lvl="1" indent="-114300" algn="l" defTabSz="577850">
            <a:lnSpc>
              <a:spcPct val="90000"/>
            </a:lnSpc>
            <a:spcBef>
              <a:spcPct val="0"/>
            </a:spcBef>
            <a:spcAft>
              <a:spcPct val="15000"/>
            </a:spcAft>
            <a:buChar char="••"/>
          </a:pPr>
          <a:r>
            <a:rPr lang="en-US" sz="1300" kern="1200" dirty="0" smtClean="0"/>
            <a:t>Formulate hypotheses</a:t>
          </a:r>
          <a:endParaRPr lang="en-US" sz="1300" kern="1200" dirty="0"/>
        </a:p>
      </dsp:txBody>
      <dsp:txXfrm>
        <a:off x="53622" y="586537"/>
        <a:ext cx="1427687" cy="1844640"/>
      </dsp:txXfrm>
    </dsp:sp>
    <dsp:sp modelId="{2BF72CD3-F48A-4982-A563-9C7A3E76E7EC}">
      <dsp:nvSpPr>
        <dsp:cNvPr id="0" name=""/>
        <dsp:cNvSpPr/>
      </dsp:nvSpPr>
      <dsp:spPr>
        <a:xfrm>
          <a:off x="1631288" y="15461"/>
          <a:ext cx="1427687" cy="571075"/>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l" defTabSz="800100">
            <a:lnSpc>
              <a:spcPct val="90000"/>
            </a:lnSpc>
            <a:spcBef>
              <a:spcPct val="0"/>
            </a:spcBef>
            <a:spcAft>
              <a:spcPct val="35000"/>
            </a:spcAft>
          </a:pPr>
          <a:r>
            <a:rPr lang="en-US" sz="1800" b="1" kern="1200" dirty="0" smtClean="0"/>
            <a:t>O</a:t>
          </a:r>
          <a:r>
            <a:rPr lang="en-US" sz="1800" b="0" kern="1200" dirty="0" smtClean="0"/>
            <a:t>rganize</a:t>
          </a:r>
          <a:endParaRPr lang="en-US" sz="1800" b="0" kern="1200" dirty="0"/>
        </a:p>
      </dsp:txBody>
      <dsp:txXfrm>
        <a:off x="1631288" y="15461"/>
        <a:ext cx="1427687" cy="571075"/>
      </dsp:txXfrm>
    </dsp:sp>
    <dsp:sp modelId="{33D282DC-9E6A-4B84-9710-48758FF5893E}">
      <dsp:nvSpPr>
        <dsp:cNvPr id="0" name=""/>
        <dsp:cNvSpPr/>
      </dsp:nvSpPr>
      <dsp:spPr>
        <a:xfrm>
          <a:off x="1631288" y="586537"/>
          <a:ext cx="1427687" cy="1844640"/>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Develop a high-level process map</a:t>
          </a:r>
          <a:endParaRPr lang="en-US" sz="1300" kern="1200" dirty="0"/>
        </a:p>
        <a:p>
          <a:pPr marL="114300" lvl="1" indent="-114300" algn="l" defTabSz="577850">
            <a:lnSpc>
              <a:spcPct val="90000"/>
            </a:lnSpc>
            <a:spcBef>
              <a:spcPct val="0"/>
            </a:spcBef>
            <a:spcAft>
              <a:spcPct val="15000"/>
            </a:spcAft>
            <a:buChar char="••"/>
          </a:pPr>
          <a:r>
            <a:rPr lang="en-US" sz="1300" kern="1200" dirty="0" smtClean="0"/>
            <a:t>Create a content map to test hypotheses</a:t>
          </a:r>
          <a:endParaRPr lang="en-US" sz="1300" kern="1200" dirty="0"/>
        </a:p>
        <a:p>
          <a:pPr marL="114300" lvl="1" indent="-114300" algn="l" defTabSz="577850">
            <a:lnSpc>
              <a:spcPct val="90000"/>
            </a:lnSpc>
            <a:spcBef>
              <a:spcPct val="0"/>
            </a:spcBef>
            <a:spcAft>
              <a:spcPct val="15000"/>
            </a:spcAft>
            <a:buChar char="••"/>
          </a:pPr>
          <a:r>
            <a:rPr lang="en-US" sz="1300" kern="1200" dirty="0" smtClean="0"/>
            <a:t>Design the story line</a:t>
          </a:r>
          <a:endParaRPr lang="en-US" sz="1300" kern="1200" dirty="0"/>
        </a:p>
      </dsp:txBody>
      <dsp:txXfrm>
        <a:off x="1631288" y="586537"/>
        <a:ext cx="1427687" cy="1844640"/>
      </dsp:txXfrm>
    </dsp:sp>
    <dsp:sp modelId="{6F2C144B-691E-4402-8B3B-7136C9C95365}">
      <dsp:nvSpPr>
        <dsp:cNvPr id="0" name=""/>
        <dsp:cNvSpPr/>
      </dsp:nvSpPr>
      <dsp:spPr>
        <a:xfrm>
          <a:off x="3258853" y="15461"/>
          <a:ext cx="1427687" cy="571075"/>
        </a:xfrm>
        <a:prstGeom prst="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l" defTabSz="800100">
            <a:lnSpc>
              <a:spcPct val="90000"/>
            </a:lnSpc>
            <a:spcBef>
              <a:spcPct val="0"/>
            </a:spcBef>
            <a:spcAft>
              <a:spcPct val="35000"/>
            </a:spcAft>
          </a:pPr>
          <a:r>
            <a:rPr lang="en-US" sz="1800" b="1" kern="1200" dirty="0" smtClean="0"/>
            <a:t>C</a:t>
          </a:r>
          <a:r>
            <a:rPr lang="en-US" sz="1800" kern="1200" dirty="0" smtClean="0"/>
            <a:t>ollect</a:t>
          </a:r>
          <a:endParaRPr lang="en-US" sz="1800" kern="1200" dirty="0"/>
        </a:p>
      </dsp:txBody>
      <dsp:txXfrm>
        <a:off x="3258853" y="15461"/>
        <a:ext cx="1427687" cy="571075"/>
      </dsp:txXfrm>
    </dsp:sp>
    <dsp:sp modelId="{D2710938-600B-497A-9DE8-049F0235A10C}">
      <dsp:nvSpPr>
        <dsp:cNvPr id="0" name=""/>
        <dsp:cNvSpPr/>
      </dsp:nvSpPr>
      <dsp:spPr>
        <a:xfrm>
          <a:off x="3258853" y="586537"/>
          <a:ext cx="1427687" cy="1844640"/>
        </a:xfrm>
        <a:prstGeom prst="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Design “ghost charts” to exhibit necessary data</a:t>
          </a:r>
          <a:endParaRPr lang="en-US" sz="1300" kern="1200" dirty="0"/>
        </a:p>
        <a:p>
          <a:pPr marL="114300" lvl="1" indent="-114300" algn="l" defTabSz="577850">
            <a:lnSpc>
              <a:spcPct val="90000"/>
            </a:lnSpc>
            <a:spcBef>
              <a:spcPct val="0"/>
            </a:spcBef>
            <a:spcAft>
              <a:spcPct val="15000"/>
            </a:spcAft>
            <a:buChar char="••"/>
          </a:pPr>
          <a:r>
            <a:rPr lang="en-US" sz="1300" kern="1200" dirty="0" smtClean="0"/>
            <a:t>Conduct  meaningful interviews</a:t>
          </a:r>
          <a:endParaRPr lang="en-US" sz="1300" kern="1200" dirty="0"/>
        </a:p>
        <a:p>
          <a:pPr marL="114300" lvl="1" indent="-114300" algn="l" defTabSz="577850">
            <a:lnSpc>
              <a:spcPct val="90000"/>
            </a:lnSpc>
            <a:spcBef>
              <a:spcPct val="0"/>
            </a:spcBef>
            <a:spcAft>
              <a:spcPct val="15000"/>
            </a:spcAft>
            <a:buChar char="••"/>
          </a:pPr>
          <a:r>
            <a:rPr lang="en-US" sz="1300" kern="1200" dirty="0" smtClean="0"/>
            <a:t>Gather relevant secondary data</a:t>
          </a:r>
          <a:endParaRPr lang="en-US" sz="1300" kern="1200" dirty="0"/>
        </a:p>
      </dsp:txBody>
      <dsp:txXfrm>
        <a:off x="3258853" y="586537"/>
        <a:ext cx="1427687" cy="1844640"/>
      </dsp:txXfrm>
    </dsp:sp>
    <dsp:sp modelId="{B98B73B4-5D64-4D36-808D-B1D4564EA13F}">
      <dsp:nvSpPr>
        <dsp:cNvPr id="0" name=""/>
        <dsp:cNvSpPr/>
      </dsp:nvSpPr>
      <dsp:spPr>
        <a:xfrm>
          <a:off x="4886417" y="15461"/>
          <a:ext cx="1427687" cy="571075"/>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l" defTabSz="800100">
            <a:lnSpc>
              <a:spcPct val="90000"/>
            </a:lnSpc>
            <a:spcBef>
              <a:spcPct val="0"/>
            </a:spcBef>
            <a:spcAft>
              <a:spcPct val="35000"/>
            </a:spcAft>
          </a:pPr>
          <a:r>
            <a:rPr lang="en-US" sz="1800" b="1" kern="1200" dirty="0" smtClean="0"/>
            <a:t>U</a:t>
          </a:r>
          <a:r>
            <a:rPr lang="en-US" sz="1800" b="0" kern="1200" dirty="0" smtClean="0"/>
            <a:t>nderstand</a:t>
          </a:r>
          <a:endParaRPr lang="en-US" sz="1800" b="0" kern="1200" dirty="0"/>
        </a:p>
      </dsp:txBody>
      <dsp:txXfrm>
        <a:off x="4886417" y="15461"/>
        <a:ext cx="1427687" cy="571075"/>
      </dsp:txXfrm>
    </dsp:sp>
    <dsp:sp modelId="{BA46308F-05E5-4EEB-88C1-A79399C4CFA1}">
      <dsp:nvSpPr>
        <dsp:cNvPr id="0" name=""/>
        <dsp:cNvSpPr/>
      </dsp:nvSpPr>
      <dsp:spPr>
        <a:xfrm>
          <a:off x="4886417" y="586537"/>
          <a:ext cx="1427687" cy="1844640"/>
        </a:xfrm>
        <a:prstGeom prst="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Identify the “so what(s)”</a:t>
          </a:r>
          <a:endParaRPr lang="en-US" sz="1300" kern="1200" dirty="0"/>
        </a:p>
        <a:p>
          <a:pPr marL="114300" lvl="1" indent="-114300" algn="l" defTabSz="577850">
            <a:lnSpc>
              <a:spcPct val="90000"/>
            </a:lnSpc>
            <a:spcBef>
              <a:spcPct val="0"/>
            </a:spcBef>
            <a:spcAft>
              <a:spcPct val="15000"/>
            </a:spcAft>
            <a:buChar char="••"/>
          </a:pPr>
          <a:r>
            <a:rPr lang="en-US" sz="1300" kern="1200" dirty="0" smtClean="0"/>
            <a:t>Think through the implications for all constituents</a:t>
          </a:r>
          <a:endParaRPr lang="en-US" sz="1300" kern="1200" dirty="0"/>
        </a:p>
        <a:p>
          <a:pPr marL="114300" lvl="1" indent="-114300" algn="l" defTabSz="577850">
            <a:lnSpc>
              <a:spcPct val="90000"/>
            </a:lnSpc>
            <a:spcBef>
              <a:spcPct val="0"/>
            </a:spcBef>
            <a:spcAft>
              <a:spcPct val="15000"/>
            </a:spcAft>
            <a:buChar char="••"/>
          </a:pPr>
          <a:r>
            <a:rPr lang="en-US" sz="1300" kern="1200" dirty="0" smtClean="0"/>
            <a:t>Document the key insight on all charts</a:t>
          </a:r>
          <a:endParaRPr lang="en-US" sz="1300" kern="1200" dirty="0"/>
        </a:p>
      </dsp:txBody>
      <dsp:txXfrm>
        <a:off x="4886417" y="586537"/>
        <a:ext cx="1427687" cy="1844640"/>
      </dsp:txXfrm>
    </dsp:sp>
    <dsp:sp modelId="{3FE21016-E957-48B4-A42F-C280515B8ACF}">
      <dsp:nvSpPr>
        <dsp:cNvPr id="0" name=""/>
        <dsp:cNvSpPr/>
      </dsp:nvSpPr>
      <dsp:spPr>
        <a:xfrm>
          <a:off x="6513981" y="15461"/>
          <a:ext cx="1427687" cy="571075"/>
        </a:xfrm>
        <a:prstGeom prst="rect">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l" defTabSz="800100">
            <a:lnSpc>
              <a:spcPct val="90000"/>
            </a:lnSpc>
            <a:spcBef>
              <a:spcPct val="0"/>
            </a:spcBef>
            <a:spcAft>
              <a:spcPct val="35000"/>
            </a:spcAft>
          </a:pPr>
          <a:r>
            <a:rPr lang="en-US" sz="1800" b="1" kern="1200" dirty="0" smtClean="0"/>
            <a:t>S</a:t>
          </a:r>
          <a:r>
            <a:rPr lang="en-US" sz="1800" kern="1200" dirty="0" smtClean="0"/>
            <a:t>ynthesize</a:t>
          </a:r>
          <a:endParaRPr lang="en-US" sz="1800" kern="1200" dirty="0"/>
        </a:p>
      </dsp:txBody>
      <dsp:txXfrm>
        <a:off x="6513981" y="15461"/>
        <a:ext cx="1427687" cy="571075"/>
      </dsp:txXfrm>
    </dsp:sp>
    <dsp:sp modelId="{B259E397-B735-408F-893A-66F21D37A3BB}">
      <dsp:nvSpPr>
        <dsp:cNvPr id="0" name=""/>
        <dsp:cNvSpPr/>
      </dsp:nvSpPr>
      <dsp:spPr>
        <a:xfrm>
          <a:off x="6513981" y="586537"/>
          <a:ext cx="1427687" cy="1844640"/>
        </a:xfrm>
        <a:prstGeom prst="rect">
          <a:avLst/>
        </a:prstGeom>
        <a:solidFill>
          <a:schemeClr val="accent6">
            <a:tint val="40000"/>
            <a:alpha val="90000"/>
            <a:hueOff val="0"/>
            <a:satOff val="0"/>
            <a:lumOff val="0"/>
            <a:alphaOff val="0"/>
          </a:schemeClr>
        </a:solidFill>
        <a:ln w="1905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Obtain input and ensure buy-in from client</a:t>
          </a:r>
          <a:endParaRPr lang="en-US" sz="1300" kern="1200" dirty="0"/>
        </a:p>
        <a:p>
          <a:pPr marL="114300" lvl="1" indent="-114300" algn="l" defTabSz="577850">
            <a:lnSpc>
              <a:spcPct val="90000"/>
            </a:lnSpc>
            <a:spcBef>
              <a:spcPct val="0"/>
            </a:spcBef>
            <a:spcAft>
              <a:spcPct val="15000"/>
            </a:spcAft>
            <a:buChar char="••"/>
          </a:pPr>
          <a:r>
            <a:rPr lang="en-US" sz="1300" kern="1200" dirty="0" smtClean="0"/>
            <a:t>Offer specific recommendations for improvement</a:t>
          </a:r>
          <a:endParaRPr lang="en-US" sz="1300" kern="1200" dirty="0"/>
        </a:p>
        <a:p>
          <a:pPr marL="114300" lvl="1" indent="-114300" algn="l" defTabSz="577850">
            <a:lnSpc>
              <a:spcPct val="90000"/>
            </a:lnSpc>
            <a:spcBef>
              <a:spcPct val="0"/>
            </a:spcBef>
            <a:spcAft>
              <a:spcPct val="15000"/>
            </a:spcAft>
            <a:buChar char="••"/>
          </a:pPr>
          <a:r>
            <a:rPr lang="en-US" sz="1300" kern="1200" dirty="0" smtClean="0"/>
            <a:t>Tell a good story</a:t>
          </a:r>
          <a:endParaRPr lang="en-US" sz="1300" kern="1200" dirty="0"/>
        </a:p>
      </dsp:txBody>
      <dsp:txXfrm>
        <a:off x="6513981" y="586537"/>
        <a:ext cx="1427687" cy="18446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01AE0-3FDC-48AE-8BDC-668EF49BDFF3}">
      <dsp:nvSpPr>
        <dsp:cNvPr id="0" name=""/>
        <dsp:cNvSpPr/>
      </dsp:nvSpPr>
      <dsp:spPr>
        <a:xfrm>
          <a:off x="0" y="0"/>
          <a:ext cx="3969360" cy="506902"/>
        </a:xfrm>
        <a:prstGeom prst="homePlate">
          <a:avLst/>
        </a:prstGeom>
        <a:solidFill>
          <a:schemeClr val="accent2"/>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lvl="0" algn="l" defTabSz="889000">
            <a:lnSpc>
              <a:spcPct val="90000"/>
            </a:lnSpc>
            <a:spcBef>
              <a:spcPct val="0"/>
            </a:spcBef>
            <a:spcAft>
              <a:spcPct val="35000"/>
            </a:spcAft>
          </a:pPr>
          <a:r>
            <a:rPr lang="en-US" sz="2000" b="0" kern="1200" dirty="0" smtClean="0">
              <a:solidFill>
                <a:schemeClr val="bg1"/>
              </a:solidFill>
            </a:rPr>
            <a:t>                 Frame</a:t>
          </a:r>
          <a:endParaRPr lang="en-US" sz="2000" b="0" kern="1200" dirty="0">
            <a:solidFill>
              <a:schemeClr val="bg1"/>
            </a:solidFill>
          </a:endParaRPr>
        </a:p>
      </dsp:txBody>
      <dsp:txXfrm>
        <a:off x="0" y="0"/>
        <a:ext cx="3842635" cy="506902"/>
      </dsp:txXfrm>
    </dsp:sp>
    <dsp:sp modelId="{5A3A6676-DB3B-4926-B2EC-9D1254B39585}">
      <dsp:nvSpPr>
        <dsp:cNvPr id="0" name=""/>
        <dsp:cNvSpPr/>
      </dsp:nvSpPr>
      <dsp:spPr>
        <a:xfrm>
          <a:off x="3038079" y="0"/>
          <a:ext cx="1576306" cy="506902"/>
        </a:xfrm>
        <a:prstGeom prst="chevron">
          <a:avLst/>
        </a:prstGeom>
        <a:solidFill>
          <a:schemeClr val="accent3"/>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l" defTabSz="889000">
            <a:lnSpc>
              <a:spcPct val="90000"/>
            </a:lnSpc>
            <a:spcBef>
              <a:spcPct val="0"/>
            </a:spcBef>
            <a:spcAft>
              <a:spcPct val="35000"/>
            </a:spcAft>
          </a:pPr>
          <a:r>
            <a:rPr lang="en-US" sz="2000" b="0" kern="1200" dirty="0" smtClean="0">
              <a:solidFill>
                <a:schemeClr val="bg1"/>
              </a:solidFill>
            </a:rPr>
            <a:t>Organize</a:t>
          </a:r>
          <a:endParaRPr lang="en-US" sz="2000" b="0" kern="1200" dirty="0">
            <a:solidFill>
              <a:schemeClr val="bg1"/>
            </a:solidFill>
          </a:endParaRPr>
        </a:p>
      </dsp:txBody>
      <dsp:txXfrm>
        <a:off x="3291530" y="0"/>
        <a:ext cx="1069404" cy="506902"/>
      </dsp:txXfrm>
    </dsp:sp>
    <dsp:sp modelId="{675F52C0-89D6-4710-A041-656088ACE602}">
      <dsp:nvSpPr>
        <dsp:cNvPr id="0" name=""/>
        <dsp:cNvSpPr/>
      </dsp:nvSpPr>
      <dsp:spPr>
        <a:xfrm>
          <a:off x="4323747" y="0"/>
          <a:ext cx="1936461" cy="506902"/>
        </a:xfrm>
        <a:prstGeom prst="chevron">
          <a:avLst/>
        </a:prstGeom>
        <a:solidFill>
          <a:schemeClr val="accent4"/>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l" defTabSz="889000">
            <a:lnSpc>
              <a:spcPct val="90000"/>
            </a:lnSpc>
            <a:spcBef>
              <a:spcPct val="0"/>
            </a:spcBef>
            <a:spcAft>
              <a:spcPct val="35000"/>
            </a:spcAft>
          </a:pPr>
          <a:r>
            <a:rPr lang="en-US" sz="2000" b="0" kern="1200" dirty="0" smtClean="0">
              <a:solidFill>
                <a:schemeClr val="bg1"/>
              </a:solidFill>
            </a:rPr>
            <a:t>    Collect</a:t>
          </a:r>
          <a:endParaRPr lang="en-US" sz="2000" b="0" kern="1200" dirty="0">
            <a:solidFill>
              <a:schemeClr val="bg1"/>
            </a:solidFill>
          </a:endParaRPr>
        </a:p>
      </dsp:txBody>
      <dsp:txXfrm>
        <a:off x="4577198" y="0"/>
        <a:ext cx="1429559" cy="506902"/>
      </dsp:txXfrm>
    </dsp:sp>
    <dsp:sp modelId="{2C0CDEEA-64A8-4574-99AB-76CEDCAA2840}">
      <dsp:nvSpPr>
        <dsp:cNvPr id="0" name=""/>
        <dsp:cNvSpPr/>
      </dsp:nvSpPr>
      <dsp:spPr>
        <a:xfrm>
          <a:off x="6016594" y="0"/>
          <a:ext cx="1876683" cy="506902"/>
        </a:xfrm>
        <a:prstGeom prst="chevron">
          <a:avLst/>
        </a:prstGeom>
        <a:solidFill>
          <a:schemeClr val="accent6"/>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bg1"/>
              </a:solidFill>
            </a:rPr>
            <a:t>Understand &amp; Synthesize</a:t>
          </a:r>
          <a:endParaRPr lang="en-US" sz="1600" b="0" kern="1200" dirty="0">
            <a:solidFill>
              <a:schemeClr val="bg1"/>
            </a:solidFill>
          </a:endParaRPr>
        </a:p>
      </dsp:txBody>
      <dsp:txXfrm>
        <a:off x="6270045" y="0"/>
        <a:ext cx="1369781" cy="50690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0C67D-C1E4-4E89-A54A-9F6D9195A2B7}">
      <dsp:nvSpPr>
        <dsp:cNvPr id="0" name=""/>
        <dsp:cNvSpPr/>
      </dsp:nvSpPr>
      <dsp:spPr>
        <a:xfrm>
          <a:off x="0" y="349979"/>
          <a:ext cx="8153400" cy="403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DDC54B-133D-48C2-9053-E897AD6017C1}">
      <dsp:nvSpPr>
        <dsp:cNvPr id="0" name=""/>
        <dsp:cNvSpPr/>
      </dsp:nvSpPr>
      <dsp:spPr>
        <a:xfrm>
          <a:off x="407670" y="113819"/>
          <a:ext cx="5707380" cy="472320"/>
        </a:xfrm>
        <a:prstGeom prst="roundRect">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800100">
            <a:lnSpc>
              <a:spcPct val="90000"/>
            </a:lnSpc>
            <a:spcBef>
              <a:spcPct val="0"/>
            </a:spcBef>
            <a:spcAft>
              <a:spcPct val="35000"/>
            </a:spcAft>
          </a:pPr>
          <a:r>
            <a:rPr lang="en-US" sz="1800" kern="1200" dirty="0" smtClean="0"/>
            <a:t>Course Overview</a:t>
          </a:r>
          <a:endParaRPr lang="en-US" sz="1800" kern="1200" dirty="0"/>
        </a:p>
      </dsp:txBody>
      <dsp:txXfrm>
        <a:off x="430727" y="136876"/>
        <a:ext cx="5661266" cy="426206"/>
      </dsp:txXfrm>
    </dsp:sp>
    <dsp:sp modelId="{96702713-C92E-4B6B-AF51-9ADD971E28E3}">
      <dsp:nvSpPr>
        <dsp:cNvPr id="0" name=""/>
        <dsp:cNvSpPr/>
      </dsp:nvSpPr>
      <dsp:spPr>
        <a:xfrm>
          <a:off x="0" y="1075739"/>
          <a:ext cx="8153400" cy="403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1146EC-3D8A-4DB5-BB03-614D94FFDC91}">
      <dsp:nvSpPr>
        <dsp:cNvPr id="0" name=""/>
        <dsp:cNvSpPr/>
      </dsp:nvSpPr>
      <dsp:spPr>
        <a:xfrm>
          <a:off x="407670" y="839580"/>
          <a:ext cx="5707380" cy="472320"/>
        </a:xfrm>
        <a:prstGeom prst="roundRect">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800100">
            <a:lnSpc>
              <a:spcPct val="90000"/>
            </a:lnSpc>
            <a:spcBef>
              <a:spcPct val="0"/>
            </a:spcBef>
            <a:spcAft>
              <a:spcPct val="35000"/>
            </a:spcAft>
          </a:pPr>
          <a:r>
            <a:rPr lang="en-US" sz="1800" kern="1200" dirty="0" smtClean="0"/>
            <a:t>Workshop/Pittsburgh Symphony Orchestra Review</a:t>
          </a:r>
          <a:endParaRPr lang="en-US" sz="1800" kern="1200" dirty="0"/>
        </a:p>
      </dsp:txBody>
      <dsp:txXfrm>
        <a:off x="430727" y="862637"/>
        <a:ext cx="5661266" cy="426206"/>
      </dsp:txXfrm>
    </dsp:sp>
    <dsp:sp modelId="{51729563-6C54-4DE9-A2EF-223BE4A31C26}">
      <dsp:nvSpPr>
        <dsp:cNvPr id="0" name=""/>
        <dsp:cNvSpPr/>
      </dsp:nvSpPr>
      <dsp:spPr>
        <a:xfrm>
          <a:off x="0" y="1801499"/>
          <a:ext cx="8153400" cy="403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527533-1F5E-4052-95B6-940783376F4A}">
      <dsp:nvSpPr>
        <dsp:cNvPr id="0" name=""/>
        <dsp:cNvSpPr/>
      </dsp:nvSpPr>
      <dsp:spPr>
        <a:xfrm>
          <a:off x="407670" y="1565339"/>
          <a:ext cx="5707380" cy="472320"/>
        </a:xfrm>
        <a:prstGeom prst="roundRect">
          <a:avLst/>
        </a:prstGeom>
        <a:solidFill>
          <a:srgbClr val="2DA2BF"/>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800100">
            <a:lnSpc>
              <a:spcPct val="90000"/>
            </a:lnSpc>
            <a:spcBef>
              <a:spcPct val="0"/>
            </a:spcBef>
            <a:spcAft>
              <a:spcPct val="35000"/>
            </a:spcAft>
          </a:pPr>
          <a:r>
            <a:rPr lang="en-US" sz="1800" i="1" kern="1200" dirty="0" smtClean="0"/>
            <a:t>Framing</a:t>
          </a:r>
          <a:r>
            <a:rPr lang="en-US" sz="1800" kern="1200" dirty="0" smtClean="0"/>
            <a:t> and </a:t>
          </a:r>
          <a:r>
            <a:rPr lang="en-US" sz="1800" i="1" kern="1200" dirty="0" smtClean="0"/>
            <a:t>Organizing</a:t>
          </a:r>
          <a:r>
            <a:rPr lang="en-US" sz="1800" kern="1200" dirty="0" smtClean="0"/>
            <a:t> - Theory</a:t>
          </a:r>
          <a:endParaRPr lang="en-US" sz="1800" kern="1200" dirty="0"/>
        </a:p>
      </dsp:txBody>
      <dsp:txXfrm>
        <a:off x="430727" y="1588396"/>
        <a:ext cx="5661266" cy="426206"/>
      </dsp:txXfrm>
    </dsp:sp>
    <dsp:sp modelId="{8DDD6853-C5B9-4C14-B9A6-A2DCC1A243BA}">
      <dsp:nvSpPr>
        <dsp:cNvPr id="0" name=""/>
        <dsp:cNvSpPr/>
      </dsp:nvSpPr>
      <dsp:spPr>
        <a:xfrm>
          <a:off x="0" y="2527259"/>
          <a:ext cx="8153400" cy="403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21B16B-C1D2-4E28-88D3-E47806752A62}">
      <dsp:nvSpPr>
        <dsp:cNvPr id="0" name=""/>
        <dsp:cNvSpPr/>
      </dsp:nvSpPr>
      <dsp:spPr>
        <a:xfrm>
          <a:off x="407670" y="2291099"/>
          <a:ext cx="5707380" cy="472320"/>
        </a:xfrm>
        <a:prstGeom prst="roundRect">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800100">
            <a:lnSpc>
              <a:spcPct val="90000"/>
            </a:lnSpc>
            <a:spcBef>
              <a:spcPct val="0"/>
            </a:spcBef>
            <a:spcAft>
              <a:spcPct val="35000"/>
            </a:spcAft>
          </a:pPr>
          <a:r>
            <a:rPr lang="en-US" sz="1800" i="1" kern="1200" dirty="0" smtClean="0"/>
            <a:t>Framing</a:t>
          </a:r>
          <a:r>
            <a:rPr lang="en-US" sz="1800" kern="1200" dirty="0" smtClean="0"/>
            <a:t> and </a:t>
          </a:r>
          <a:r>
            <a:rPr lang="en-US" sz="1800" i="1" kern="1200" dirty="0" smtClean="0"/>
            <a:t>Organizing</a:t>
          </a:r>
          <a:r>
            <a:rPr lang="en-US" sz="1800" kern="1200" dirty="0" smtClean="0"/>
            <a:t> - Examples</a:t>
          </a:r>
          <a:endParaRPr lang="en-US" sz="1800" kern="1200" dirty="0"/>
        </a:p>
      </dsp:txBody>
      <dsp:txXfrm>
        <a:off x="430727" y="2314156"/>
        <a:ext cx="5661266" cy="426206"/>
      </dsp:txXfrm>
    </dsp:sp>
    <dsp:sp modelId="{1F58C288-68B6-43DD-8203-BEA779C67FCA}">
      <dsp:nvSpPr>
        <dsp:cNvPr id="0" name=""/>
        <dsp:cNvSpPr/>
      </dsp:nvSpPr>
      <dsp:spPr>
        <a:xfrm>
          <a:off x="0" y="3253020"/>
          <a:ext cx="8153400" cy="403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71700D-1DE8-4667-8A9E-45548C2358CE}">
      <dsp:nvSpPr>
        <dsp:cNvPr id="0" name=""/>
        <dsp:cNvSpPr/>
      </dsp:nvSpPr>
      <dsp:spPr>
        <a:xfrm>
          <a:off x="407670" y="3016860"/>
          <a:ext cx="5707380" cy="472320"/>
        </a:xfrm>
        <a:prstGeom prst="roundRect">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800100">
            <a:lnSpc>
              <a:spcPct val="90000"/>
            </a:lnSpc>
            <a:spcBef>
              <a:spcPct val="0"/>
            </a:spcBef>
            <a:spcAft>
              <a:spcPct val="35000"/>
            </a:spcAft>
          </a:pPr>
          <a:r>
            <a:rPr lang="en-US" sz="1800" i="1" kern="1200" dirty="0" smtClean="0"/>
            <a:t>Collecting</a:t>
          </a:r>
          <a:r>
            <a:rPr lang="en-US" sz="1800" kern="1200" dirty="0" smtClean="0"/>
            <a:t> - Theory</a:t>
          </a:r>
          <a:endParaRPr lang="en-US" sz="1800" kern="1200" dirty="0"/>
        </a:p>
      </dsp:txBody>
      <dsp:txXfrm>
        <a:off x="430727" y="3039917"/>
        <a:ext cx="5661266" cy="426206"/>
      </dsp:txXfrm>
    </dsp:sp>
    <dsp:sp modelId="{FCC1218A-5E37-4FB0-8A55-E6BEF36185BD}">
      <dsp:nvSpPr>
        <dsp:cNvPr id="0" name=""/>
        <dsp:cNvSpPr/>
      </dsp:nvSpPr>
      <dsp:spPr>
        <a:xfrm>
          <a:off x="0" y="3978780"/>
          <a:ext cx="8153400" cy="403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0A6E4C-C421-48E4-B1C5-651DE0A3029E}">
      <dsp:nvSpPr>
        <dsp:cNvPr id="0" name=""/>
        <dsp:cNvSpPr/>
      </dsp:nvSpPr>
      <dsp:spPr>
        <a:xfrm>
          <a:off x="407670" y="3742620"/>
          <a:ext cx="5707380" cy="472320"/>
        </a:xfrm>
        <a:prstGeom prst="roundRect">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800100">
            <a:lnSpc>
              <a:spcPct val="90000"/>
            </a:lnSpc>
            <a:spcBef>
              <a:spcPct val="0"/>
            </a:spcBef>
            <a:spcAft>
              <a:spcPct val="35000"/>
            </a:spcAft>
          </a:pPr>
          <a:r>
            <a:rPr lang="en-US" sz="1800" kern="1200" dirty="0" smtClean="0"/>
            <a:t>Homework Assignments</a:t>
          </a:r>
          <a:endParaRPr lang="en-US" sz="1800" kern="1200" dirty="0"/>
        </a:p>
      </dsp:txBody>
      <dsp:txXfrm>
        <a:off x="430727" y="3765677"/>
        <a:ext cx="5661266" cy="42620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0C67D-C1E4-4E89-A54A-9F6D9195A2B7}">
      <dsp:nvSpPr>
        <dsp:cNvPr id="0" name=""/>
        <dsp:cNvSpPr/>
      </dsp:nvSpPr>
      <dsp:spPr>
        <a:xfrm>
          <a:off x="0" y="349979"/>
          <a:ext cx="8153400" cy="403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DDC54B-133D-48C2-9053-E897AD6017C1}">
      <dsp:nvSpPr>
        <dsp:cNvPr id="0" name=""/>
        <dsp:cNvSpPr/>
      </dsp:nvSpPr>
      <dsp:spPr>
        <a:xfrm>
          <a:off x="407670" y="113819"/>
          <a:ext cx="5707380" cy="472320"/>
        </a:xfrm>
        <a:prstGeom prst="roundRect">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800100">
            <a:lnSpc>
              <a:spcPct val="90000"/>
            </a:lnSpc>
            <a:spcBef>
              <a:spcPct val="0"/>
            </a:spcBef>
            <a:spcAft>
              <a:spcPct val="35000"/>
            </a:spcAft>
          </a:pPr>
          <a:r>
            <a:rPr lang="en-US" sz="1800" kern="1200" dirty="0" smtClean="0"/>
            <a:t>Course Overview</a:t>
          </a:r>
          <a:endParaRPr lang="en-US" sz="1800" kern="1200" dirty="0"/>
        </a:p>
      </dsp:txBody>
      <dsp:txXfrm>
        <a:off x="430727" y="136876"/>
        <a:ext cx="5661266" cy="426206"/>
      </dsp:txXfrm>
    </dsp:sp>
    <dsp:sp modelId="{96702713-C92E-4B6B-AF51-9ADD971E28E3}">
      <dsp:nvSpPr>
        <dsp:cNvPr id="0" name=""/>
        <dsp:cNvSpPr/>
      </dsp:nvSpPr>
      <dsp:spPr>
        <a:xfrm>
          <a:off x="0" y="1075739"/>
          <a:ext cx="8153400" cy="403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1146EC-3D8A-4DB5-BB03-614D94FFDC91}">
      <dsp:nvSpPr>
        <dsp:cNvPr id="0" name=""/>
        <dsp:cNvSpPr/>
      </dsp:nvSpPr>
      <dsp:spPr>
        <a:xfrm>
          <a:off x="407670" y="839580"/>
          <a:ext cx="5707380" cy="472320"/>
        </a:xfrm>
        <a:prstGeom prst="roundRect">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800100">
            <a:lnSpc>
              <a:spcPct val="90000"/>
            </a:lnSpc>
            <a:spcBef>
              <a:spcPct val="0"/>
            </a:spcBef>
            <a:spcAft>
              <a:spcPct val="35000"/>
            </a:spcAft>
          </a:pPr>
          <a:r>
            <a:rPr lang="en-US" sz="1800" kern="1200" dirty="0" smtClean="0"/>
            <a:t>Workshop/Pittsburgh Symphony Orchestra Review</a:t>
          </a:r>
          <a:endParaRPr lang="en-US" sz="1800" kern="1200" dirty="0"/>
        </a:p>
      </dsp:txBody>
      <dsp:txXfrm>
        <a:off x="430727" y="862637"/>
        <a:ext cx="5661266" cy="426206"/>
      </dsp:txXfrm>
    </dsp:sp>
    <dsp:sp modelId="{51729563-6C54-4DE9-A2EF-223BE4A31C26}">
      <dsp:nvSpPr>
        <dsp:cNvPr id="0" name=""/>
        <dsp:cNvSpPr/>
      </dsp:nvSpPr>
      <dsp:spPr>
        <a:xfrm>
          <a:off x="0" y="1801499"/>
          <a:ext cx="8153400" cy="403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527533-1F5E-4052-95B6-940783376F4A}">
      <dsp:nvSpPr>
        <dsp:cNvPr id="0" name=""/>
        <dsp:cNvSpPr/>
      </dsp:nvSpPr>
      <dsp:spPr>
        <a:xfrm>
          <a:off x="407670" y="1565339"/>
          <a:ext cx="5707380" cy="472320"/>
        </a:xfrm>
        <a:prstGeom prst="roundRect">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800100">
            <a:lnSpc>
              <a:spcPct val="90000"/>
            </a:lnSpc>
            <a:spcBef>
              <a:spcPct val="0"/>
            </a:spcBef>
            <a:spcAft>
              <a:spcPct val="35000"/>
            </a:spcAft>
          </a:pPr>
          <a:r>
            <a:rPr lang="en-US" sz="1800" i="1" kern="1200" dirty="0" smtClean="0"/>
            <a:t>Framing</a:t>
          </a:r>
          <a:r>
            <a:rPr lang="en-US" sz="1800" kern="1200" dirty="0" smtClean="0"/>
            <a:t> and </a:t>
          </a:r>
          <a:r>
            <a:rPr lang="en-US" sz="1800" i="1" kern="1200" dirty="0" smtClean="0"/>
            <a:t>Organizing</a:t>
          </a:r>
          <a:r>
            <a:rPr lang="en-US" sz="1800" kern="1200" dirty="0" smtClean="0"/>
            <a:t> - Theory</a:t>
          </a:r>
          <a:endParaRPr lang="en-US" sz="1800" kern="1200" dirty="0"/>
        </a:p>
      </dsp:txBody>
      <dsp:txXfrm>
        <a:off x="430727" y="1588396"/>
        <a:ext cx="5661266" cy="426206"/>
      </dsp:txXfrm>
    </dsp:sp>
    <dsp:sp modelId="{8DDD6853-C5B9-4C14-B9A6-A2DCC1A243BA}">
      <dsp:nvSpPr>
        <dsp:cNvPr id="0" name=""/>
        <dsp:cNvSpPr/>
      </dsp:nvSpPr>
      <dsp:spPr>
        <a:xfrm>
          <a:off x="0" y="2527259"/>
          <a:ext cx="8153400" cy="403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21B16B-C1D2-4E28-88D3-E47806752A62}">
      <dsp:nvSpPr>
        <dsp:cNvPr id="0" name=""/>
        <dsp:cNvSpPr/>
      </dsp:nvSpPr>
      <dsp:spPr>
        <a:xfrm>
          <a:off x="407670" y="2291099"/>
          <a:ext cx="5707380" cy="472320"/>
        </a:xfrm>
        <a:prstGeom prst="roundRect">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800100">
            <a:lnSpc>
              <a:spcPct val="90000"/>
            </a:lnSpc>
            <a:spcBef>
              <a:spcPct val="0"/>
            </a:spcBef>
            <a:spcAft>
              <a:spcPct val="35000"/>
            </a:spcAft>
          </a:pPr>
          <a:r>
            <a:rPr lang="en-US" sz="1800" i="1" kern="1200" dirty="0" smtClean="0"/>
            <a:t>Framing</a:t>
          </a:r>
          <a:r>
            <a:rPr lang="en-US" sz="1800" kern="1200" dirty="0" smtClean="0"/>
            <a:t> and </a:t>
          </a:r>
          <a:r>
            <a:rPr lang="en-US" sz="1800" i="1" kern="1200" dirty="0" smtClean="0"/>
            <a:t>Organizing</a:t>
          </a:r>
          <a:r>
            <a:rPr lang="en-US" sz="1800" kern="1200" dirty="0" smtClean="0"/>
            <a:t> - Examples</a:t>
          </a:r>
          <a:endParaRPr lang="en-US" sz="1800" kern="1200" dirty="0"/>
        </a:p>
      </dsp:txBody>
      <dsp:txXfrm>
        <a:off x="430727" y="2314156"/>
        <a:ext cx="5661266" cy="426206"/>
      </dsp:txXfrm>
    </dsp:sp>
    <dsp:sp modelId="{1F58C288-68B6-43DD-8203-BEA779C67FCA}">
      <dsp:nvSpPr>
        <dsp:cNvPr id="0" name=""/>
        <dsp:cNvSpPr/>
      </dsp:nvSpPr>
      <dsp:spPr>
        <a:xfrm>
          <a:off x="0" y="3253020"/>
          <a:ext cx="8153400" cy="403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71700D-1DE8-4667-8A9E-45548C2358CE}">
      <dsp:nvSpPr>
        <dsp:cNvPr id="0" name=""/>
        <dsp:cNvSpPr/>
      </dsp:nvSpPr>
      <dsp:spPr>
        <a:xfrm>
          <a:off x="407670" y="3016860"/>
          <a:ext cx="5707380" cy="472320"/>
        </a:xfrm>
        <a:prstGeom prst="roundRect">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800100">
            <a:lnSpc>
              <a:spcPct val="90000"/>
            </a:lnSpc>
            <a:spcBef>
              <a:spcPct val="0"/>
            </a:spcBef>
            <a:spcAft>
              <a:spcPct val="35000"/>
            </a:spcAft>
          </a:pPr>
          <a:r>
            <a:rPr lang="en-US" sz="1800" i="1" kern="1200" dirty="0" smtClean="0"/>
            <a:t>Collecting</a:t>
          </a:r>
          <a:r>
            <a:rPr lang="en-US" sz="1800" kern="1200" dirty="0" smtClean="0"/>
            <a:t> - Theory</a:t>
          </a:r>
          <a:endParaRPr lang="en-US" sz="1800" kern="1200" dirty="0"/>
        </a:p>
      </dsp:txBody>
      <dsp:txXfrm>
        <a:off x="430727" y="3039917"/>
        <a:ext cx="5661266" cy="426206"/>
      </dsp:txXfrm>
    </dsp:sp>
    <dsp:sp modelId="{FCC1218A-5E37-4FB0-8A55-E6BEF36185BD}">
      <dsp:nvSpPr>
        <dsp:cNvPr id="0" name=""/>
        <dsp:cNvSpPr/>
      </dsp:nvSpPr>
      <dsp:spPr>
        <a:xfrm>
          <a:off x="0" y="3978780"/>
          <a:ext cx="8153400" cy="403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0A6E4C-C421-48E4-B1C5-651DE0A3029E}">
      <dsp:nvSpPr>
        <dsp:cNvPr id="0" name=""/>
        <dsp:cNvSpPr/>
      </dsp:nvSpPr>
      <dsp:spPr>
        <a:xfrm>
          <a:off x="407670" y="3742620"/>
          <a:ext cx="5707380" cy="472320"/>
        </a:xfrm>
        <a:prstGeom prst="roundRect">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800100">
            <a:lnSpc>
              <a:spcPct val="90000"/>
            </a:lnSpc>
            <a:spcBef>
              <a:spcPct val="0"/>
            </a:spcBef>
            <a:spcAft>
              <a:spcPct val="35000"/>
            </a:spcAft>
          </a:pPr>
          <a:r>
            <a:rPr lang="en-US" sz="1800" kern="1200" dirty="0" smtClean="0"/>
            <a:t>Homework Assignments</a:t>
          </a:r>
          <a:endParaRPr lang="en-US" sz="1800" kern="1200" dirty="0"/>
        </a:p>
      </dsp:txBody>
      <dsp:txXfrm>
        <a:off x="430727" y="3765677"/>
        <a:ext cx="5661266" cy="42620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0C67D-C1E4-4E89-A54A-9F6D9195A2B7}">
      <dsp:nvSpPr>
        <dsp:cNvPr id="0" name=""/>
        <dsp:cNvSpPr/>
      </dsp:nvSpPr>
      <dsp:spPr>
        <a:xfrm>
          <a:off x="0" y="349979"/>
          <a:ext cx="8153400" cy="403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DDC54B-133D-48C2-9053-E897AD6017C1}">
      <dsp:nvSpPr>
        <dsp:cNvPr id="0" name=""/>
        <dsp:cNvSpPr/>
      </dsp:nvSpPr>
      <dsp:spPr>
        <a:xfrm>
          <a:off x="407670" y="113819"/>
          <a:ext cx="5707380" cy="472320"/>
        </a:xfrm>
        <a:prstGeom prst="roundRect">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800100">
            <a:lnSpc>
              <a:spcPct val="90000"/>
            </a:lnSpc>
            <a:spcBef>
              <a:spcPct val="0"/>
            </a:spcBef>
            <a:spcAft>
              <a:spcPct val="35000"/>
            </a:spcAft>
          </a:pPr>
          <a:r>
            <a:rPr lang="en-US" sz="1800" kern="1200" dirty="0" smtClean="0"/>
            <a:t>Course Overview</a:t>
          </a:r>
          <a:endParaRPr lang="en-US" sz="1800" kern="1200" dirty="0"/>
        </a:p>
      </dsp:txBody>
      <dsp:txXfrm>
        <a:off x="430727" y="136876"/>
        <a:ext cx="5661266" cy="426206"/>
      </dsp:txXfrm>
    </dsp:sp>
    <dsp:sp modelId="{96702713-C92E-4B6B-AF51-9ADD971E28E3}">
      <dsp:nvSpPr>
        <dsp:cNvPr id="0" name=""/>
        <dsp:cNvSpPr/>
      </dsp:nvSpPr>
      <dsp:spPr>
        <a:xfrm>
          <a:off x="0" y="1075739"/>
          <a:ext cx="8153400" cy="403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1146EC-3D8A-4DB5-BB03-614D94FFDC91}">
      <dsp:nvSpPr>
        <dsp:cNvPr id="0" name=""/>
        <dsp:cNvSpPr/>
      </dsp:nvSpPr>
      <dsp:spPr>
        <a:xfrm>
          <a:off x="407670" y="839580"/>
          <a:ext cx="5707380" cy="472320"/>
        </a:xfrm>
        <a:prstGeom prst="roundRect">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800100">
            <a:lnSpc>
              <a:spcPct val="90000"/>
            </a:lnSpc>
            <a:spcBef>
              <a:spcPct val="0"/>
            </a:spcBef>
            <a:spcAft>
              <a:spcPct val="35000"/>
            </a:spcAft>
          </a:pPr>
          <a:r>
            <a:rPr lang="en-US" sz="1800" kern="1200" dirty="0" smtClean="0"/>
            <a:t>Workshop/Pittsburgh Symphony Orchestra Review</a:t>
          </a:r>
          <a:endParaRPr lang="en-US" sz="1800" kern="1200" dirty="0"/>
        </a:p>
      </dsp:txBody>
      <dsp:txXfrm>
        <a:off x="430727" y="862637"/>
        <a:ext cx="5661266" cy="426206"/>
      </dsp:txXfrm>
    </dsp:sp>
    <dsp:sp modelId="{51729563-6C54-4DE9-A2EF-223BE4A31C26}">
      <dsp:nvSpPr>
        <dsp:cNvPr id="0" name=""/>
        <dsp:cNvSpPr/>
      </dsp:nvSpPr>
      <dsp:spPr>
        <a:xfrm>
          <a:off x="0" y="1801499"/>
          <a:ext cx="8153400" cy="403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527533-1F5E-4052-95B6-940783376F4A}">
      <dsp:nvSpPr>
        <dsp:cNvPr id="0" name=""/>
        <dsp:cNvSpPr/>
      </dsp:nvSpPr>
      <dsp:spPr>
        <a:xfrm>
          <a:off x="407670" y="1565339"/>
          <a:ext cx="5707380" cy="472320"/>
        </a:xfrm>
        <a:prstGeom prst="roundRect">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800100">
            <a:lnSpc>
              <a:spcPct val="90000"/>
            </a:lnSpc>
            <a:spcBef>
              <a:spcPct val="0"/>
            </a:spcBef>
            <a:spcAft>
              <a:spcPct val="35000"/>
            </a:spcAft>
          </a:pPr>
          <a:r>
            <a:rPr lang="en-US" sz="1800" i="1" kern="1200" dirty="0" smtClean="0"/>
            <a:t>Framing</a:t>
          </a:r>
          <a:r>
            <a:rPr lang="en-US" sz="1800" kern="1200" dirty="0" smtClean="0"/>
            <a:t> and </a:t>
          </a:r>
          <a:r>
            <a:rPr lang="en-US" sz="1800" i="1" kern="1200" dirty="0" smtClean="0"/>
            <a:t>Organizing</a:t>
          </a:r>
          <a:r>
            <a:rPr lang="en-US" sz="1800" kern="1200" dirty="0" smtClean="0"/>
            <a:t> - Theory</a:t>
          </a:r>
          <a:endParaRPr lang="en-US" sz="1800" kern="1200" dirty="0"/>
        </a:p>
      </dsp:txBody>
      <dsp:txXfrm>
        <a:off x="430727" y="1588396"/>
        <a:ext cx="5661266" cy="426206"/>
      </dsp:txXfrm>
    </dsp:sp>
    <dsp:sp modelId="{8DDD6853-C5B9-4C14-B9A6-A2DCC1A243BA}">
      <dsp:nvSpPr>
        <dsp:cNvPr id="0" name=""/>
        <dsp:cNvSpPr/>
      </dsp:nvSpPr>
      <dsp:spPr>
        <a:xfrm>
          <a:off x="0" y="2527259"/>
          <a:ext cx="8153400" cy="403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21B16B-C1D2-4E28-88D3-E47806752A62}">
      <dsp:nvSpPr>
        <dsp:cNvPr id="0" name=""/>
        <dsp:cNvSpPr/>
      </dsp:nvSpPr>
      <dsp:spPr>
        <a:xfrm>
          <a:off x="407670" y="2291099"/>
          <a:ext cx="5707380" cy="472320"/>
        </a:xfrm>
        <a:prstGeom prst="roundRect">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800100">
            <a:lnSpc>
              <a:spcPct val="90000"/>
            </a:lnSpc>
            <a:spcBef>
              <a:spcPct val="0"/>
            </a:spcBef>
            <a:spcAft>
              <a:spcPct val="35000"/>
            </a:spcAft>
          </a:pPr>
          <a:r>
            <a:rPr lang="en-US" sz="1800" i="1" kern="1200" dirty="0" smtClean="0"/>
            <a:t>Framing</a:t>
          </a:r>
          <a:r>
            <a:rPr lang="en-US" sz="1800" kern="1200" dirty="0" smtClean="0"/>
            <a:t> and </a:t>
          </a:r>
          <a:r>
            <a:rPr lang="en-US" sz="1800" i="1" kern="1200" dirty="0" smtClean="0"/>
            <a:t>Organizing</a:t>
          </a:r>
          <a:r>
            <a:rPr lang="en-US" sz="1800" kern="1200" dirty="0" smtClean="0"/>
            <a:t> - Examples</a:t>
          </a:r>
          <a:endParaRPr lang="en-US" sz="1800" kern="1200" dirty="0"/>
        </a:p>
      </dsp:txBody>
      <dsp:txXfrm>
        <a:off x="430727" y="2314156"/>
        <a:ext cx="5661266" cy="426206"/>
      </dsp:txXfrm>
    </dsp:sp>
    <dsp:sp modelId="{1F58C288-68B6-43DD-8203-BEA779C67FCA}">
      <dsp:nvSpPr>
        <dsp:cNvPr id="0" name=""/>
        <dsp:cNvSpPr/>
      </dsp:nvSpPr>
      <dsp:spPr>
        <a:xfrm>
          <a:off x="0" y="3253020"/>
          <a:ext cx="8153400" cy="403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71700D-1DE8-4667-8A9E-45548C2358CE}">
      <dsp:nvSpPr>
        <dsp:cNvPr id="0" name=""/>
        <dsp:cNvSpPr/>
      </dsp:nvSpPr>
      <dsp:spPr>
        <a:xfrm>
          <a:off x="407670" y="3016860"/>
          <a:ext cx="5707380" cy="472320"/>
        </a:xfrm>
        <a:prstGeom prst="roundRect">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800100">
            <a:lnSpc>
              <a:spcPct val="90000"/>
            </a:lnSpc>
            <a:spcBef>
              <a:spcPct val="0"/>
            </a:spcBef>
            <a:spcAft>
              <a:spcPct val="35000"/>
            </a:spcAft>
          </a:pPr>
          <a:r>
            <a:rPr lang="en-US" sz="1800" i="1" kern="1200" dirty="0" smtClean="0"/>
            <a:t>Collecting</a:t>
          </a:r>
          <a:r>
            <a:rPr lang="en-US" sz="1800" kern="1200" dirty="0" smtClean="0"/>
            <a:t> - Theory</a:t>
          </a:r>
          <a:endParaRPr lang="en-US" sz="1800" kern="1200" dirty="0"/>
        </a:p>
      </dsp:txBody>
      <dsp:txXfrm>
        <a:off x="430727" y="3039917"/>
        <a:ext cx="5661266" cy="426206"/>
      </dsp:txXfrm>
    </dsp:sp>
    <dsp:sp modelId="{FCC1218A-5E37-4FB0-8A55-E6BEF36185BD}">
      <dsp:nvSpPr>
        <dsp:cNvPr id="0" name=""/>
        <dsp:cNvSpPr/>
      </dsp:nvSpPr>
      <dsp:spPr>
        <a:xfrm>
          <a:off x="0" y="3978780"/>
          <a:ext cx="8153400" cy="403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0A6E4C-C421-48E4-B1C5-651DE0A3029E}">
      <dsp:nvSpPr>
        <dsp:cNvPr id="0" name=""/>
        <dsp:cNvSpPr/>
      </dsp:nvSpPr>
      <dsp:spPr>
        <a:xfrm>
          <a:off x="407670" y="3742620"/>
          <a:ext cx="5707380" cy="472320"/>
        </a:xfrm>
        <a:prstGeom prst="roundRect">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800100">
            <a:lnSpc>
              <a:spcPct val="90000"/>
            </a:lnSpc>
            <a:spcBef>
              <a:spcPct val="0"/>
            </a:spcBef>
            <a:spcAft>
              <a:spcPct val="35000"/>
            </a:spcAft>
          </a:pPr>
          <a:r>
            <a:rPr lang="en-US" sz="1800" kern="1200" dirty="0" smtClean="0"/>
            <a:t>Homework Assignments</a:t>
          </a:r>
          <a:endParaRPr lang="en-US" sz="1800" kern="1200" dirty="0"/>
        </a:p>
      </dsp:txBody>
      <dsp:txXfrm>
        <a:off x="430727" y="3765677"/>
        <a:ext cx="5661266" cy="42620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0C67D-C1E4-4E89-A54A-9F6D9195A2B7}">
      <dsp:nvSpPr>
        <dsp:cNvPr id="0" name=""/>
        <dsp:cNvSpPr/>
      </dsp:nvSpPr>
      <dsp:spPr>
        <a:xfrm>
          <a:off x="0" y="349979"/>
          <a:ext cx="8153399" cy="403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DDC54B-133D-48C2-9053-E897AD6017C1}">
      <dsp:nvSpPr>
        <dsp:cNvPr id="0" name=""/>
        <dsp:cNvSpPr/>
      </dsp:nvSpPr>
      <dsp:spPr>
        <a:xfrm>
          <a:off x="407670" y="113819"/>
          <a:ext cx="5707379" cy="472320"/>
        </a:xfrm>
        <a:prstGeom prst="roundRect">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800100">
            <a:lnSpc>
              <a:spcPct val="90000"/>
            </a:lnSpc>
            <a:spcBef>
              <a:spcPct val="0"/>
            </a:spcBef>
            <a:spcAft>
              <a:spcPct val="35000"/>
            </a:spcAft>
          </a:pPr>
          <a:r>
            <a:rPr lang="en-US" sz="1800" kern="1200" dirty="0" smtClean="0"/>
            <a:t>Course Overview</a:t>
          </a:r>
          <a:endParaRPr lang="en-US" sz="1800" kern="1200" dirty="0"/>
        </a:p>
      </dsp:txBody>
      <dsp:txXfrm>
        <a:off x="430727" y="136876"/>
        <a:ext cx="5661265" cy="426206"/>
      </dsp:txXfrm>
    </dsp:sp>
    <dsp:sp modelId="{96702713-C92E-4B6B-AF51-9ADD971E28E3}">
      <dsp:nvSpPr>
        <dsp:cNvPr id="0" name=""/>
        <dsp:cNvSpPr/>
      </dsp:nvSpPr>
      <dsp:spPr>
        <a:xfrm>
          <a:off x="0" y="1075739"/>
          <a:ext cx="8153399" cy="403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1146EC-3D8A-4DB5-BB03-614D94FFDC91}">
      <dsp:nvSpPr>
        <dsp:cNvPr id="0" name=""/>
        <dsp:cNvSpPr/>
      </dsp:nvSpPr>
      <dsp:spPr>
        <a:xfrm>
          <a:off x="407670" y="839579"/>
          <a:ext cx="5707379" cy="472320"/>
        </a:xfrm>
        <a:prstGeom prst="roundRect">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800100">
            <a:lnSpc>
              <a:spcPct val="90000"/>
            </a:lnSpc>
            <a:spcBef>
              <a:spcPct val="0"/>
            </a:spcBef>
            <a:spcAft>
              <a:spcPct val="35000"/>
            </a:spcAft>
          </a:pPr>
          <a:r>
            <a:rPr lang="en-US" sz="1800" kern="1200" dirty="0" smtClean="0"/>
            <a:t>Workshop/Pittsburgh Symphony Orchestra Review</a:t>
          </a:r>
          <a:endParaRPr lang="en-US" sz="1800" kern="1200" dirty="0"/>
        </a:p>
      </dsp:txBody>
      <dsp:txXfrm>
        <a:off x="430727" y="862636"/>
        <a:ext cx="5661265" cy="426206"/>
      </dsp:txXfrm>
    </dsp:sp>
    <dsp:sp modelId="{51729563-6C54-4DE9-A2EF-223BE4A31C26}">
      <dsp:nvSpPr>
        <dsp:cNvPr id="0" name=""/>
        <dsp:cNvSpPr/>
      </dsp:nvSpPr>
      <dsp:spPr>
        <a:xfrm>
          <a:off x="0" y="1801499"/>
          <a:ext cx="8153399" cy="403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527533-1F5E-4052-95B6-940783376F4A}">
      <dsp:nvSpPr>
        <dsp:cNvPr id="0" name=""/>
        <dsp:cNvSpPr/>
      </dsp:nvSpPr>
      <dsp:spPr>
        <a:xfrm>
          <a:off x="407670" y="1565339"/>
          <a:ext cx="5707379" cy="472320"/>
        </a:xfrm>
        <a:prstGeom prst="roundRect">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800100">
            <a:lnSpc>
              <a:spcPct val="90000"/>
            </a:lnSpc>
            <a:spcBef>
              <a:spcPct val="0"/>
            </a:spcBef>
            <a:spcAft>
              <a:spcPct val="35000"/>
            </a:spcAft>
          </a:pPr>
          <a:r>
            <a:rPr lang="en-US" sz="1800" i="1" kern="1200" dirty="0" smtClean="0"/>
            <a:t>Framing</a:t>
          </a:r>
          <a:r>
            <a:rPr lang="en-US" sz="1800" kern="1200" dirty="0" smtClean="0"/>
            <a:t> and </a:t>
          </a:r>
          <a:r>
            <a:rPr lang="en-US" sz="1800" i="1" kern="1200" dirty="0" smtClean="0"/>
            <a:t>Organizing</a:t>
          </a:r>
          <a:r>
            <a:rPr lang="en-US" sz="1800" kern="1200" dirty="0" smtClean="0"/>
            <a:t> - Theory</a:t>
          </a:r>
          <a:endParaRPr lang="en-US" sz="1800" kern="1200" dirty="0"/>
        </a:p>
      </dsp:txBody>
      <dsp:txXfrm>
        <a:off x="430727" y="1588396"/>
        <a:ext cx="5661265" cy="426206"/>
      </dsp:txXfrm>
    </dsp:sp>
    <dsp:sp modelId="{8DDD6853-C5B9-4C14-B9A6-A2DCC1A243BA}">
      <dsp:nvSpPr>
        <dsp:cNvPr id="0" name=""/>
        <dsp:cNvSpPr/>
      </dsp:nvSpPr>
      <dsp:spPr>
        <a:xfrm>
          <a:off x="0" y="2527259"/>
          <a:ext cx="8153399" cy="403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21B16B-C1D2-4E28-88D3-E47806752A62}">
      <dsp:nvSpPr>
        <dsp:cNvPr id="0" name=""/>
        <dsp:cNvSpPr/>
      </dsp:nvSpPr>
      <dsp:spPr>
        <a:xfrm>
          <a:off x="407670" y="2291099"/>
          <a:ext cx="5707379" cy="472320"/>
        </a:xfrm>
        <a:prstGeom prst="roundRect">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800100">
            <a:lnSpc>
              <a:spcPct val="90000"/>
            </a:lnSpc>
            <a:spcBef>
              <a:spcPct val="0"/>
            </a:spcBef>
            <a:spcAft>
              <a:spcPct val="35000"/>
            </a:spcAft>
          </a:pPr>
          <a:r>
            <a:rPr lang="en-US" sz="1800" i="1" kern="1200" dirty="0" smtClean="0"/>
            <a:t>Framing</a:t>
          </a:r>
          <a:r>
            <a:rPr lang="en-US" sz="1800" kern="1200" dirty="0" smtClean="0"/>
            <a:t> and </a:t>
          </a:r>
          <a:r>
            <a:rPr lang="en-US" sz="1800" i="1" kern="1200" dirty="0" smtClean="0"/>
            <a:t>Organizing</a:t>
          </a:r>
          <a:r>
            <a:rPr lang="en-US" sz="1800" kern="1200" dirty="0" smtClean="0"/>
            <a:t> - Examples</a:t>
          </a:r>
          <a:endParaRPr lang="en-US" sz="1800" kern="1200" dirty="0"/>
        </a:p>
      </dsp:txBody>
      <dsp:txXfrm>
        <a:off x="430727" y="2314156"/>
        <a:ext cx="5661265" cy="426206"/>
      </dsp:txXfrm>
    </dsp:sp>
    <dsp:sp modelId="{1F58C288-68B6-43DD-8203-BEA779C67FCA}">
      <dsp:nvSpPr>
        <dsp:cNvPr id="0" name=""/>
        <dsp:cNvSpPr/>
      </dsp:nvSpPr>
      <dsp:spPr>
        <a:xfrm>
          <a:off x="0" y="3253019"/>
          <a:ext cx="8153399" cy="403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71700D-1DE8-4667-8A9E-45548C2358CE}">
      <dsp:nvSpPr>
        <dsp:cNvPr id="0" name=""/>
        <dsp:cNvSpPr/>
      </dsp:nvSpPr>
      <dsp:spPr>
        <a:xfrm>
          <a:off x="407670" y="3016859"/>
          <a:ext cx="5707379" cy="472320"/>
        </a:xfrm>
        <a:prstGeom prst="roundRect">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800100">
            <a:lnSpc>
              <a:spcPct val="90000"/>
            </a:lnSpc>
            <a:spcBef>
              <a:spcPct val="0"/>
            </a:spcBef>
            <a:spcAft>
              <a:spcPct val="35000"/>
            </a:spcAft>
          </a:pPr>
          <a:r>
            <a:rPr lang="en-US" sz="1800" i="1" kern="1200" dirty="0" smtClean="0"/>
            <a:t>Collecting</a:t>
          </a:r>
          <a:r>
            <a:rPr lang="en-US" sz="1800" kern="1200" dirty="0" smtClean="0"/>
            <a:t> - Theory</a:t>
          </a:r>
          <a:endParaRPr lang="en-US" sz="1800" kern="1200" dirty="0"/>
        </a:p>
      </dsp:txBody>
      <dsp:txXfrm>
        <a:off x="430727" y="3039916"/>
        <a:ext cx="5661265" cy="426206"/>
      </dsp:txXfrm>
    </dsp:sp>
    <dsp:sp modelId="{FCC1218A-5E37-4FB0-8A55-E6BEF36185BD}">
      <dsp:nvSpPr>
        <dsp:cNvPr id="0" name=""/>
        <dsp:cNvSpPr/>
      </dsp:nvSpPr>
      <dsp:spPr>
        <a:xfrm>
          <a:off x="0" y="3978780"/>
          <a:ext cx="8153399" cy="403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0A6E4C-C421-48E4-B1C5-651DE0A3029E}">
      <dsp:nvSpPr>
        <dsp:cNvPr id="0" name=""/>
        <dsp:cNvSpPr/>
      </dsp:nvSpPr>
      <dsp:spPr>
        <a:xfrm>
          <a:off x="407670" y="3742620"/>
          <a:ext cx="5707379" cy="472320"/>
        </a:xfrm>
        <a:prstGeom prst="roundRect">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800100">
            <a:lnSpc>
              <a:spcPct val="90000"/>
            </a:lnSpc>
            <a:spcBef>
              <a:spcPct val="0"/>
            </a:spcBef>
            <a:spcAft>
              <a:spcPct val="35000"/>
            </a:spcAft>
          </a:pPr>
          <a:r>
            <a:rPr lang="en-US" sz="1800" kern="1200" dirty="0" smtClean="0"/>
            <a:t>Homework Assignments</a:t>
          </a:r>
          <a:endParaRPr lang="en-US" sz="1800" kern="1200" dirty="0"/>
        </a:p>
      </dsp:txBody>
      <dsp:txXfrm>
        <a:off x="430727" y="3765677"/>
        <a:ext cx="5661265" cy="42620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0C67D-C1E4-4E89-A54A-9F6D9195A2B7}">
      <dsp:nvSpPr>
        <dsp:cNvPr id="0" name=""/>
        <dsp:cNvSpPr/>
      </dsp:nvSpPr>
      <dsp:spPr>
        <a:xfrm>
          <a:off x="0" y="349979"/>
          <a:ext cx="8153399" cy="403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DDC54B-133D-48C2-9053-E897AD6017C1}">
      <dsp:nvSpPr>
        <dsp:cNvPr id="0" name=""/>
        <dsp:cNvSpPr/>
      </dsp:nvSpPr>
      <dsp:spPr>
        <a:xfrm>
          <a:off x="407670" y="113819"/>
          <a:ext cx="5707379" cy="472320"/>
        </a:xfrm>
        <a:prstGeom prst="roundRect">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800100">
            <a:lnSpc>
              <a:spcPct val="90000"/>
            </a:lnSpc>
            <a:spcBef>
              <a:spcPct val="0"/>
            </a:spcBef>
            <a:spcAft>
              <a:spcPct val="35000"/>
            </a:spcAft>
          </a:pPr>
          <a:r>
            <a:rPr lang="en-US" sz="1800" kern="1200" dirty="0" smtClean="0"/>
            <a:t>Course Overview</a:t>
          </a:r>
          <a:endParaRPr lang="en-US" sz="1800" kern="1200" dirty="0"/>
        </a:p>
      </dsp:txBody>
      <dsp:txXfrm>
        <a:off x="430727" y="136876"/>
        <a:ext cx="5661265" cy="426206"/>
      </dsp:txXfrm>
    </dsp:sp>
    <dsp:sp modelId="{96702713-C92E-4B6B-AF51-9ADD971E28E3}">
      <dsp:nvSpPr>
        <dsp:cNvPr id="0" name=""/>
        <dsp:cNvSpPr/>
      </dsp:nvSpPr>
      <dsp:spPr>
        <a:xfrm>
          <a:off x="0" y="1075739"/>
          <a:ext cx="8153399" cy="403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1146EC-3D8A-4DB5-BB03-614D94FFDC91}">
      <dsp:nvSpPr>
        <dsp:cNvPr id="0" name=""/>
        <dsp:cNvSpPr/>
      </dsp:nvSpPr>
      <dsp:spPr>
        <a:xfrm>
          <a:off x="407670" y="839579"/>
          <a:ext cx="5707379" cy="472320"/>
        </a:xfrm>
        <a:prstGeom prst="roundRect">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800100">
            <a:lnSpc>
              <a:spcPct val="90000"/>
            </a:lnSpc>
            <a:spcBef>
              <a:spcPct val="0"/>
            </a:spcBef>
            <a:spcAft>
              <a:spcPct val="35000"/>
            </a:spcAft>
          </a:pPr>
          <a:r>
            <a:rPr lang="en-US" sz="1800" kern="1200" dirty="0" smtClean="0"/>
            <a:t>Workshop/Pittsburgh Symphony Orchestra Review</a:t>
          </a:r>
          <a:endParaRPr lang="en-US" sz="1800" kern="1200" dirty="0"/>
        </a:p>
      </dsp:txBody>
      <dsp:txXfrm>
        <a:off x="430727" y="862636"/>
        <a:ext cx="5661265" cy="426206"/>
      </dsp:txXfrm>
    </dsp:sp>
    <dsp:sp modelId="{51729563-6C54-4DE9-A2EF-223BE4A31C26}">
      <dsp:nvSpPr>
        <dsp:cNvPr id="0" name=""/>
        <dsp:cNvSpPr/>
      </dsp:nvSpPr>
      <dsp:spPr>
        <a:xfrm>
          <a:off x="0" y="1801499"/>
          <a:ext cx="8153399" cy="403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527533-1F5E-4052-95B6-940783376F4A}">
      <dsp:nvSpPr>
        <dsp:cNvPr id="0" name=""/>
        <dsp:cNvSpPr/>
      </dsp:nvSpPr>
      <dsp:spPr>
        <a:xfrm>
          <a:off x="407670" y="1565339"/>
          <a:ext cx="5707379" cy="472320"/>
        </a:xfrm>
        <a:prstGeom prst="roundRect">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800100">
            <a:lnSpc>
              <a:spcPct val="90000"/>
            </a:lnSpc>
            <a:spcBef>
              <a:spcPct val="0"/>
            </a:spcBef>
            <a:spcAft>
              <a:spcPct val="35000"/>
            </a:spcAft>
          </a:pPr>
          <a:r>
            <a:rPr lang="en-US" sz="1800" i="1" kern="1200" dirty="0" smtClean="0"/>
            <a:t>Framing</a:t>
          </a:r>
          <a:r>
            <a:rPr lang="en-US" sz="1800" kern="1200" dirty="0" smtClean="0"/>
            <a:t> and </a:t>
          </a:r>
          <a:r>
            <a:rPr lang="en-US" sz="1800" i="1" kern="1200" dirty="0" smtClean="0"/>
            <a:t>Organizing</a:t>
          </a:r>
          <a:r>
            <a:rPr lang="en-US" sz="1800" kern="1200" dirty="0" smtClean="0"/>
            <a:t> - Theory</a:t>
          </a:r>
          <a:endParaRPr lang="en-US" sz="1800" kern="1200" dirty="0"/>
        </a:p>
      </dsp:txBody>
      <dsp:txXfrm>
        <a:off x="430727" y="1588396"/>
        <a:ext cx="5661265" cy="426206"/>
      </dsp:txXfrm>
    </dsp:sp>
    <dsp:sp modelId="{8DDD6853-C5B9-4C14-B9A6-A2DCC1A243BA}">
      <dsp:nvSpPr>
        <dsp:cNvPr id="0" name=""/>
        <dsp:cNvSpPr/>
      </dsp:nvSpPr>
      <dsp:spPr>
        <a:xfrm>
          <a:off x="0" y="2527259"/>
          <a:ext cx="8153399" cy="403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21B16B-C1D2-4E28-88D3-E47806752A62}">
      <dsp:nvSpPr>
        <dsp:cNvPr id="0" name=""/>
        <dsp:cNvSpPr/>
      </dsp:nvSpPr>
      <dsp:spPr>
        <a:xfrm>
          <a:off x="407670" y="2291099"/>
          <a:ext cx="5707379" cy="472320"/>
        </a:xfrm>
        <a:prstGeom prst="roundRect">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800100">
            <a:lnSpc>
              <a:spcPct val="90000"/>
            </a:lnSpc>
            <a:spcBef>
              <a:spcPct val="0"/>
            </a:spcBef>
            <a:spcAft>
              <a:spcPct val="35000"/>
            </a:spcAft>
          </a:pPr>
          <a:r>
            <a:rPr lang="en-US" sz="1800" i="1" kern="1200" dirty="0" smtClean="0"/>
            <a:t>Framing</a:t>
          </a:r>
          <a:r>
            <a:rPr lang="en-US" sz="1800" kern="1200" dirty="0" smtClean="0"/>
            <a:t> and </a:t>
          </a:r>
          <a:r>
            <a:rPr lang="en-US" sz="1800" i="1" kern="1200" dirty="0" smtClean="0"/>
            <a:t>Organizing</a:t>
          </a:r>
          <a:r>
            <a:rPr lang="en-US" sz="1800" kern="1200" dirty="0" smtClean="0"/>
            <a:t> - Examples</a:t>
          </a:r>
          <a:endParaRPr lang="en-US" sz="1800" kern="1200" dirty="0"/>
        </a:p>
      </dsp:txBody>
      <dsp:txXfrm>
        <a:off x="430727" y="2314156"/>
        <a:ext cx="5661265" cy="426206"/>
      </dsp:txXfrm>
    </dsp:sp>
    <dsp:sp modelId="{1F58C288-68B6-43DD-8203-BEA779C67FCA}">
      <dsp:nvSpPr>
        <dsp:cNvPr id="0" name=""/>
        <dsp:cNvSpPr/>
      </dsp:nvSpPr>
      <dsp:spPr>
        <a:xfrm>
          <a:off x="0" y="3253019"/>
          <a:ext cx="8153399" cy="403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71700D-1DE8-4667-8A9E-45548C2358CE}">
      <dsp:nvSpPr>
        <dsp:cNvPr id="0" name=""/>
        <dsp:cNvSpPr/>
      </dsp:nvSpPr>
      <dsp:spPr>
        <a:xfrm>
          <a:off x="407670" y="3016859"/>
          <a:ext cx="5707379" cy="472320"/>
        </a:xfrm>
        <a:prstGeom prst="roundRect">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800100">
            <a:lnSpc>
              <a:spcPct val="90000"/>
            </a:lnSpc>
            <a:spcBef>
              <a:spcPct val="0"/>
            </a:spcBef>
            <a:spcAft>
              <a:spcPct val="35000"/>
            </a:spcAft>
          </a:pPr>
          <a:r>
            <a:rPr lang="en-US" sz="1800" i="1" kern="1200" dirty="0" smtClean="0"/>
            <a:t>Collecting</a:t>
          </a:r>
          <a:r>
            <a:rPr lang="en-US" sz="1800" kern="1200" dirty="0" smtClean="0"/>
            <a:t> - Theory</a:t>
          </a:r>
          <a:endParaRPr lang="en-US" sz="1800" kern="1200" dirty="0"/>
        </a:p>
      </dsp:txBody>
      <dsp:txXfrm>
        <a:off x="430727" y="3039916"/>
        <a:ext cx="5661265" cy="426206"/>
      </dsp:txXfrm>
    </dsp:sp>
    <dsp:sp modelId="{FCC1218A-5E37-4FB0-8A55-E6BEF36185BD}">
      <dsp:nvSpPr>
        <dsp:cNvPr id="0" name=""/>
        <dsp:cNvSpPr/>
      </dsp:nvSpPr>
      <dsp:spPr>
        <a:xfrm>
          <a:off x="0" y="3978780"/>
          <a:ext cx="8153399" cy="403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0A6E4C-C421-48E4-B1C5-651DE0A3029E}">
      <dsp:nvSpPr>
        <dsp:cNvPr id="0" name=""/>
        <dsp:cNvSpPr/>
      </dsp:nvSpPr>
      <dsp:spPr>
        <a:xfrm>
          <a:off x="407670" y="3742620"/>
          <a:ext cx="5707379" cy="472320"/>
        </a:xfrm>
        <a:prstGeom prst="roundRect">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800100">
            <a:lnSpc>
              <a:spcPct val="90000"/>
            </a:lnSpc>
            <a:spcBef>
              <a:spcPct val="0"/>
            </a:spcBef>
            <a:spcAft>
              <a:spcPct val="35000"/>
            </a:spcAft>
          </a:pPr>
          <a:r>
            <a:rPr lang="en-US" sz="1800" kern="1200" dirty="0" smtClean="0"/>
            <a:t>Homework Assignments</a:t>
          </a:r>
          <a:endParaRPr lang="en-US" sz="1800" kern="1200" dirty="0"/>
        </a:p>
      </dsp:txBody>
      <dsp:txXfrm>
        <a:off x="430727" y="3765677"/>
        <a:ext cx="5661265" cy="42620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B65E5-5B97-4534-B59E-AAA9B72762FB}">
      <dsp:nvSpPr>
        <dsp:cNvPr id="0" name=""/>
        <dsp:cNvSpPr/>
      </dsp:nvSpPr>
      <dsp:spPr>
        <a:xfrm>
          <a:off x="496641" y="1277"/>
          <a:ext cx="2030722" cy="1218433"/>
        </a:xfrm>
        <a:prstGeom prst="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n-US" sz="1600" kern="1200" dirty="0" smtClean="0">
              <a:solidFill>
                <a:sysClr val="window" lastClr="FFFFFF"/>
              </a:solidFill>
              <a:latin typeface="Calibri"/>
              <a:ea typeface="+mn-ea"/>
              <a:cs typeface="+mn-cs"/>
            </a:rPr>
            <a:t>Social / Demographic</a:t>
          </a:r>
          <a:endParaRPr lang="en-US" sz="1100" kern="1200" dirty="0">
            <a:solidFill>
              <a:sysClr val="window" lastClr="FFFFFF"/>
            </a:solidFill>
            <a:latin typeface="Calibri"/>
            <a:ea typeface="+mn-ea"/>
            <a:cs typeface="+mn-cs"/>
          </a:endParaRPr>
        </a:p>
        <a:p>
          <a:pPr marL="57150" lvl="1" indent="-57150" algn="l" defTabSz="488950">
            <a:lnSpc>
              <a:spcPct val="90000"/>
            </a:lnSpc>
            <a:spcBef>
              <a:spcPct val="0"/>
            </a:spcBef>
            <a:spcAft>
              <a:spcPct val="15000"/>
            </a:spcAft>
            <a:buChar char="••"/>
          </a:pPr>
          <a:r>
            <a:rPr lang="en-US" sz="1100" kern="1200" dirty="0" smtClean="0">
              <a:solidFill>
                <a:sysClr val="window" lastClr="FFFFFF"/>
              </a:solidFill>
              <a:latin typeface="Calibri"/>
              <a:ea typeface="+mn-ea"/>
              <a:cs typeface="+mn-cs"/>
            </a:rPr>
            <a:t>Women in the workforce</a:t>
          </a:r>
          <a:endParaRPr lang="en-US" sz="1100" kern="1200" dirty="0">
            <a:solidFill>
              <a:sysClr val="window" lastClr="FFFFFF"/>
            </a:solidFill>
            <a:latin typeface="Calibri"/>
            <a:ea typeface="+mn-ea"/>
            <a:cs typeface="+mn-cs"/>
          </a:endParaRPr>
        </a:p>
        <a:p>
          <a:pPr marL="57150" lvl="1" indent="-57150" algn="l" defTabSz="488950">
            <a:lnSpc>
              <a:spcPct val="90000"/>
            </a:lnSpc>
            <a:spcBef>
              <a:spcPct val="0"/>
            </a:spcBef>
            <a:spcAft>
              <a:spcPct val="15000"/>
            </a:spcAft>
            <a:buChar char="••"/>
          </a:pPr>
          <a:r>
            <a:rPr lang="en-US" sz="1100" kern="1200" dirty="0" smtClean="0">
              <a:solidFill>
                <a:sysClr val="window" lastClr="FFFFFF"/>
              </a:solidFill>
              <a:latin typeface="Calibri"/>
              <a:ea typeface="+mn-ea"/>
              <a:cs typeface="+mn-cs"/>
            </a:rPr>
            <a:t>Awareness of health</a:t>
          </a:r>
          <a:endParaRPr lang="en-US" sz="1100" kern="1200" dirty="0">
            <a:solidFill>
              <a:sysClr val="window" lastClr="FFFFFF"/>
            </a:solidFill>
            <a:latin typeface="Calibri"/>
            <a:ea typeface="+mn-ea"/>
            <a:cs typeface="+mn-cs"/>
          </a:endParaRPr>
        </a:p>
        <a:p>
          <a:pPr marL="57150" lvl="1" indent="-57150" algn="l" defTabSz="488950">
            <a:lnSpc>
              <a:spcPct val="90000"/>
            </a:lnSpc>
            <a:spcBef>
              <a:spcPct val="0"/>
            </a:spcBef>
            <a:spcAft>
              <a:spcPct val="15000"/>
            </a:spcAft>
            <a:buChar char="••"/>
          </a:pPr>
          <a:r>
            <a:rPr lang="en-US" sz="1100" kern="1200" dirty="0" smtClean="0">
              <a:solidFill>
                <a:sysClr val="window" lastClr="FFFFFF"/>
              </a:solidFill>
              <a:latin typeface="Calibri"/>
              <a:ea typeface="+mn-ea"/>
              <a:cs typeface="+mn-cs"/>
            </a:rPr>
            <a:t>Aging of the population</a:t>
          </a:r>
          <a:endParaRPr lang="en-US" sz="1100" kern="1200" dirty="0">
            <a:solidFill>
              <a:sysClr val="window" lastClr="FFFFFF"/>
            </a:solidFill>
            <a:latin typeface="Calibri"/>
            <a:ea typeface="+mn-ea"/>
            <a:cs typeface="+mn-cs"/>
          </a:endParaRPr>
        </a:p>
        <a:p>
          <a:pPr marL="57150" lvl="1" indent="-57150" algn="l" defTabSz="488950">
            <a:lnSpc>
              <a:spcPct val="90000"/>
            </a:lnSpc>
            <a:spcBef>
              <a:spcPct val="0"/>
            </a:spcBef>
            <a:spcAft>
              <a:spcPct val="15000"/>
            </a:spcAft>
            <a:buChar char="••"/>
          </a:pPr>
          <a:r>
            <a:rPr lang="en-US" sz="1100" kern="1200" dirty="0" smtClean="0">
              <a:solidFill>
                <a:sysClr val="window" lastClr="FFFFFF"/>
              </a:solidFill>
              <a:latin typeface="Calibri"/>
              <a:ea typeface="+mn-ea"/>
              <a:cs typeface="+mn-cs"/>
            </a:rPr>
            <a:t>Changing ethnic composition</a:t>
          </a:r>
          <a:endParaRPr lang="en-US" sz="1100" kern="1200" dirty="0">
            <a:solidFill>
              <a:sysClr val="window" lastClr="FFFFFF"/>
            </a:solidFill>
            <a:latin typeface="Calibri"/>
            <a:ea typeface="+mn-ea"/>
            <a:cs typeface="+mn-cs"/>
          </a:endParaRPr>
        </a:p>
      </dsp:txBody>
      <dsp:txXfrm>
        <a:off x="496641" y="1277"/>
        <a:ext cx="2030722" cy="1218433"/>
      </dsp:txXfrm>
    </dsp:sp>
    <dsp:sp modelId="{8A4968FA-4A9E-4D29-A40B-4A2F2B878444}">
      <dsp:nvSpPr>
        <dsp:cNvPr id="0" name=""/>
        <dsp:cNvSpPr/>
      </dsp:nvSpPr>
      <dsp:spPr>
        <a:xfrm>
          <a:off x="2730436" y="1277"/>
          <a:ext cx="2030722" cy="1218433"/>
        </a:xfrm>
        <a:prstGeom prst="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n-US" sz="1600" kern="1200" dirty="0" smtClean="0">
              <a:solidFill>
                <a:sysClr val="window" lastClr="FFFFFF"/>
              </a:solidFill>
              <a:latin typeface="Calibri"/>
              <a:ea typeface="+mn-ea"/>
              <a:cs typeface="+mn-cs"/>
            </a:rPr>
            <a:t>Technological</a:t>
          </a:r>
          <a:endParaRPr lang="en-US" sz="1600" kern="1200" dirty="0">
            <a:solidFill>
              <a:sysClr val="window" lastClr="FFFFFF"/>
            </a:solidFill>
            <a:latin typeface="Calibri"/>
            <a:ea typeface="+mn-ea"/>
            <a:cs typeface="+mn-cs"/>
          </a:endParaRPr>
        </a:p>
        <a:p>
          <a:pPr marL="57150" lvl="1" indent="-57150" algn="l" defTabSz="488950">
            <a:lnSpc>
              <a:spcPct val="90000"/>
            </a:lnSpc>
            <a:spcBef>
              <a:spcPct val="0"/>
            </a:spcBef>
            <a:spcAft>
              <a:spcPct val="15000"/>
            </a:spcAft>
            <a:buChar char="••"/>
          </a:pPr>
          <a:r>
            <a:rPr lang="en-US" sz="1100" kern="1200" dirty="0" smtClean="0">
              <a:solidFill>
                <a:sysClr val="window" lastClr="FFFFFF"/>
              </a:solidFill>
              <a:latin typeface="Calibri"/>
              <a:ea typeface="+mn-ea"/>
              <a:cs typeface="+mn-cs"/>
            </a:rPr>
            <a:t>Telecommunications</a:t>
          </a:r>
          <a:endParaRPr lang="en-US" sz="1100" kern="1200" dirty="0">
            <a:solidFill>
              <a:sysClr val="window" lastClr="FFFFFF"/>
            </a:solidFill>
            <a:latin typeface="Calibri"/>
            <a:ea typeface="+mn-ea"/>
            <a:cs typeface="+mn-cs"/>
          </a:endParaRPr>
        </a:p>
        <a:p>
          <a:pPr marL="57150" lvl="1" indent="-57150" algn="l" defTabSz="488950">
            <a:lnSpc>
              <a:spcPct val="90000"/>
            </a:lnSpc>
            <a:spcBef>
              <a:spcPct val="0"/>
            </a:spcBef>
            <a:spcAft>
              <a:spcPct val="15000"/>
            </a:spcAft>
            <a:buChar char="••"/>
          </a:pPr>
          <a:r>
            <a:rPr lang="en-US" sz="1100" kern="1200" dirty="0" smtClean="0">
              <a:solidFill>
                <a:sysClr val="window" lastClr="FFFFFF"/>
              </a:solidFill>
              <a:latin typeface="Calibri"/>
              <a:ea typeface="+mn-ea"/>
              <a:cs typeface="+mn-cs"/>
            </a:rPr>
            <a:t>Database technology</a:t>
          </a:r>
          <a:endParaRPr lang="en-US" sz="1100" kern="1200" dirty="0">
            <a:solidFill>
              <a:sysClr val="window" lastClr="FFFFFF"/>
            </a:solidFill>
            <a:latin typeface="Calibri"/>
            <a:ea typeface="+mn-ea"/>
            <a:cs typeface="+mn-cs"/>
          </a:endParaRPr>
        </a:p>
        <a:p>
          <a:pPr marL="57150" lvl="1" indent="-57150" algn="l" defTabSz="488950">
            <a:lnSpc>
              <a:spcPct val="90000"/>
            </a:lnSpc>
            <a:spcBef>
              <a:spcPct val="0"/>
            </a:spcBef>
            <a:spcAft>
              <a:spcPct val="15000"/>
            </a:spcAft>
            <a:buChar char="••"/>
          </a:pPr>
          <a:r>
            <a:rPr lang="en-US" sz="1100" kern="1200" dirty="0" smtClean="0">
              <a:solidFill>
                <a:sysClr val="window" lastClr="FFFFFF"/>
              </a:solidFill>
              <a:latin typeface="Calibri"/>
              <a:ea typeface="+mn-ea"/>
              <a:cs typeface="+mn-cs"/>
            </a:rPr>
            <a:t>Cloud computing</a:t>
          </a:r>
          <a:endParaRPr lang="en-US" sz="1100" kern="1200" dirty="0">
            <a:solidFill>
              <a:sysClr val="window" lastClr="FFFFFF"/>
            </a:solidFill>
            <a:latin typeface="Calibri"/>
            <a:ea typeface="+mn-ea"/>
            <a:cs typeface="+mn-cs"/>
          </a:endParaRPr>
        </a:p>
        <a:p>
          <a:pPr marL="57150" lvl="1" indent="-57150" algn="l" defTabSz="488950">
            <a:lnSpc>
              <a:spcPct val="90000"/>
            </a:lnSpc>
            <a:spcBef>
              <a:spcPct val="0"/>
            </a:spcBef>
            <a:spcAft>
              <a:spcPct val="15000"/>
            </a:spcAft>
            <a:buChar char="••"/>
          </a:pPr>
          <a:r>
            <a:rPr lang="en-US" sz="1100" kern="1200" dirty="0" smtClean="0">
              <a:solidFill>
                <a:sysClr val="window" lastClr="FFFFFF"/>
              </a:solidFill>
              <a:latin typeface="Calibri"/>
              <a:ea typeface="+mn-ea"/>
              <a:cs typeface="+mn-cs"/>
            </a:rPr>
            <a:t>Computerized design</a:t>
          </a:r>
          <a:endParaRPr lang="en-US" sz="1100" kern="1200" dirty="0">
            <a:solidFill>
              <a:sysClr val="window" lastClr="FFFFFF"/>
            </a:solidFill>
            <a:latin typeface="Calibri"/>
            <a:ea typeface="+mn-ea"/>
            <a:cs typeface="+mn-cs"/>
          </a:endParaRPr>
        </a:p>
      </dsp:txBody>
      <dsp:txXfrm>
        <a:off x="2730436" y="1277"/>
        <a:ext cx="2030722" cy="1218433"/>
      </dsp:txXfrm>
    </dsp:sp>
    <dsp:sp modelId="{ACD71406-1087-4C56-9757-5EAD6B83B9A6}">
      <dsp:nvSpPr>
        <dsp:cNvPr id="0" name=""/>
        <dsp:cNvSpPr/>
      </dsp:nvSpPr>
      <dsp:spPr>
        <a:xfrm>
          <a:off x="496641" y="1422783"/>
          <a:ext cx="2030722" cy="1218433"/>
        </a:xfrm>
        <a:prstGeom prst="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n-US" sz="1600" kern="1200" dirty="0" smtClean="0">
              <a:solidFill>
                <a:sysClr val="window" lastClr="FFFFFF"/>
              </a:solidFill>
              <a:latin typeface="Calibri"/>
              <a:ea typeface="+mn-ea"/>
              <a:cs typeface="+mn-cs"/>
            </a:rPr>
            <a:t>Economic</a:t>
          </a:r>
          <a:endParaRPr lang="en-US" sz="1600" kern="1200" dirty="0">
            <a:solidFill>
              <a:sysClr val="window" lastClr="FFFFFF"/>
            </a:solidFill>
            <a:latin typeface="Calibri"/>
            <a:ea typeface="+mn-ea"/>
            <a:cs typeface="+mn-cs"/>
          </a:endParaRPr>
        </a:p>
        <a:p>
          <a:pPr marL="57150" lvl="1" indent="-57150" algn="l" defTabSz="488950">
            <a:lnSpc>
              <a:spcPct val="90000"/>
            </a:lnSpc>
            <a:spcBef>
              <a:spcPct val="0"/>
            </a:spcBef>
            <a:spcAft>
              <a:spcPct val="15000"/>
            </a:spcAft>
            <a:buChar char="••"/>
          </a:pPr>
          <a:r>
            <a:rPr lang="en-US" sz="1100" kern="1200" dirty="0" smtClean="0">
              <a:solidFill>
                <a:sysClr val="window" lastClr="FFFFFF"/>
              </a:solidFill>
              <a:latin typeface="Calibri"/>
              <a:ea typeface="+mn-ea"/>
              <a:cs typeface="+mn-cs"/>
            </a:rPr>
            <a:t>Interest rates</a:t>
          </a:r>
          <a:endParaRPr lang="en-US" sz="1100" kern="1200" dirty="0">
            <a:solidFill>
              <a:sysClr val="window" lastClr="FFFFFF"/>
            </a:solidFill>
            <a:latin typeface="Calibri"/>
            <a:ea typeface="+mn-ea"/>
            <a:cs typeface="+mn-cs"/>
          </a:endParaRPr>
        </a:p>
        <a:p>
          <a:pPr marL="57150" lvl="1" indent="-57150" algn="l" defTabSz="488950">
            <a:lnSpc>
              <a:spcPct val="90000"/>
            </a:lnSpc>
            <a:spcBef>
              <a:spcPct val="0"/>
            </a:spcBef>
            <a:spcAft>
              <a:spcPct val="15000"/>
            </a:spcAft>
            <a:buChar char="••"/>
          </a:pPr>
          <a:r>
            <a:rPr lang="en-US" sz="1100" kern="1200" dirty="0" smtClean="0">
              <a:solidFill>
                <a:sysClr val="window" lastClr="FFFFFF"/>
              </a:solidFill>
              <a:latin typeface="Calibri"/>
              <a:ea typeface="+mn-ea"/>
              <a:cs typeface="+mn-cs"/>
            </a:rPr>
            <a:t>Trade deficits</a:t>
          </a:r>
          <a:endParaRPr lang="en-US" sz="1100" kern="1200" dirty="0">
            <a:solidFill>
              <a:sysClr val="window" lastClr="FFFFFF"/>
            </a:solidFill>
            <a:latin typeface="Calibri"/>
            <a:ea typeface="+mn-ea"/>
            <a:cs typeface="+mn-cs"/>
          </a:endParaRPr>
        </a:p>
        <a:p>
          <a:pPr marL="57150" lvl="1" indent="-57150" algn="l" defTabSz="488950">
            <a:lnSpc>
              <a:spcPct val="90000"/>
            </a:lnSpc>
            <a:spcBef>
              <a:spcPct val="0"/>
            </a:spcBef>
            <a:spcAft>
              <a:spcPct val="15000"/>
            </a:spcAft>
            <a:buChar char="••"/>
          </a:pPr>
          <a:r>
            <a:rPr lang="en-US" sz="1100" kern="1200" dirty="0" smtClean="0">
              <a:solidFill>
                <a:sysClr val="window" lastClr="FFFFFF"/>
              </a:solidFill>
              <a:latin typeface="Calibri"/>
              <a:ea typeface="+mn-ea"/>
              <a:cs typeface="+mn-cs"/>
            </a:rPr>
            <a:t>Budget deficits</a:t>
          </a:r>
          <a:endParaRPr lang="en-US" sz="1100" kern="1200" dirty="0">
            <a:solidFill>
              <a:sysClr val="window" lastClr="FFFFFF"/>
            </a:solidFill>
            <a:latin typeface="Calibri"/>
            <a:ea typeface="+mn-ea"/>
            <a:cs typeface="+mn-cs"/>
          </a:endParaRPr>
        </a:p>
        <a:p>
          <a:pPr marL="57150" lvl="1" indent="-57150" algn="l" defTabSz="488950">
            <a:lnSpc>
              <a:spcPct val="90000"/>
            </a:lnSpc>
            <a:spcBef>
              <a:spcPct val="0"/>
            </a:spcBef>
            <a:spcAft>
              <a:spcPct val="15000"/>
            </a:spcAft>
            <a:buChar char="••"/>
          </a:pPr>
          <a:r>
            <a:rPr lang="en-US" sz="1100" kern="1200" dirty="0" smtClean="0">
              <a:solidFill>
                <a:sysClr val="window" lastClr="FFFFFF"/>
              </a:solidFill>
              <a:latin typeface="Calibri"/>
              <a:ea typeface="+mn-ea"/>
              <a:cs typeface="+mn-cs"/>
            </a:rPr>
            <a:t>GDP</a:t>
          </a:r>
          <a:endParaRPr lang="en-US" sz="1100" kern="1200" dirty="0">
            <a:solidFill>
              <a:sysClr val="window" lastClr="FFFFFF"/>
            </a:solidFill>
            <a:latin typeface="Calibri"/>
            <a:ea typeface="+mn-ea"/>
            <a:cs typeface="+mn-cs"/>
          </a:endParaRPr>
        </a:p>
      </dsp:txBody>
      <dsp:txXfrm>
        <a:off x="496641" y="1422783"/>
        <a:ext cx="2030722" cy="1218433"/>
      </dsp:txXfrm>
    </dsp:sp>
    <dsp:sp modelId="{FECEE114-5F14-49EE-BFA2-4D56165A0D23}">
      <dsp:nvSpPr>
        <dsp:cNvPr id="0" name=""/>
        <dsp:cNvSpPr/>
      </dsp:nvSpPr>
      <dsp:spPr>
        <a:xfrm>
          <a:off x="2730436" y="1422783"/>
          <a:ext cx="2030722" cy="1218433"/>
        </a:xfrm>
        <a:prstGeom prst="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n-US" sz="1400" kern="1200" dirty="0" smtClean="0">
              <a:solidFill>
                <a:sysClr val="window" lastClr="FFFFFF"/>
              </a:solidFill>
              <a:latin typeface="Calibri"/>
              <a:ea typeface="+mn-ea"/>
              <a:cs typeface="+mn-cs"/>
            </a:rPr>
            <a:t>Environmental / Geographic</a:t>
          </a:r>
          <a:endParaRPr lang="en-US" sz="1400" kern="1200" dirty="0">
            <a:solidFill>
              <a:sysClr val="window" lastClr="FFFFFF"/>
            </a:solidFill>
            <a:latin typeface="Calibri"/>
            <a:ea typeface="+mn-ea"/>
            <a:cs typeface="+mn-cs"/>
          </a:endParaRPr>
        </a:p>
        <a:p>
          <a:pPr marL="57150" lvl="1" indent="-57150" algn="l" defTabSz="488950">
            <a:lnSpc>
              <a:spcPct val="90000"/>
            </a:lnSpc>
            <a:spcBef>
              <a:spcPct val="0"/>
            </a:spcBef>
            <a:spcAft>
              <a:spcPct val="15000"/>
            </a:spcAft>
            <a:buChar char="••"/>
          </a:pPr>
          <a:r>
            <a:rPr lang="en-US" sz="1100" kern="1200" dirty="0" smtClean="0">
              <a:solidFill>
                <a:sysClr val="window" lastClr="FFFFFF"/>
              </a:solidFill>
              <a:latin typeface="Calibri"/>
              <a:ea typeface="+mn-ea"/>
              <a:cs typeface="+mn-cs"/>
            </a:rPr>
            <a:t>Concern for the environment</a:t>
          </a:r>
          <a:endParaRPr lang="en-US" sz="1100" kern="1200" dirty="0">
            <a:solidFill>
              <a:sysClr val="window" lastClr="FFFFFF"/>
            </a:solidFill>
            <a:latin typeface="Calibri"/>
            <a:ea typeface="+mn-ea"/>
            <a:cs typeface="+mn-cs"/>
          </a:endParaRPr>
        </a:p>
        <a:p>
          <a:pPr marL="57150" lvl="1" indent="-57150" algn="l" defTabSz="488950">
            <a:lnSpc>
              <a:spcPct val="90000"/>
            </a:lnSpc>
            <a:spcBef>
              <a:spcPct val="0"/>
            </a:spcBef>
            <a:spcAft>
              <a:spcPct val="15000"/>
            </a:spcAft>
            <a:buChar char="••"/>
          </a:pPr>
          <a:r>
            <a:rPr lang="en-US" sz="1100" kern="1200" dirty="0" smtClean="0">
              <a:solidFill>
                <a:sysClr val="window" lastClr="FFFFFF"/>
              </a:solidFill>
              <a:latin typeface="Calibri"/>
              <a:ea typeface="+mn-ea"/>
              <a:cs typeface="+mn-cs"/>
            </a:rPr>
            <a:t>Ecological issues</a:t>
          </a:r>
          <a:endParaRPr lang="en-US" sz="1100" kern="1200" dirty="0">
            <a:solidFill>
              <a:sysClr val="window" lastClr="FFFFFF"/>
            </a:solidFill>
            <a:latin typeface="Calibri"/>
            <a:ea typeface="+mn-ea"/>
            <a:cs typeface="+mn-cs"/>
          </a:endParaRPr>
        </a:p>
        <a:p>
          <a:pPr marL="57150" lvl="1" indent="-57150" algn="l" defTabSz="488950">
            <a:lnSpc>
              <a:spcPct val="90000"/>
            </a:lnSpc>
            <a:spcBef>
              <a:spcPct val="0"/>
            </a:spcBef>
            <a:spcAft>
              <a:spcPct val="15000"/>
            </a:spcAft>
            <a:buChar char="••"/>
          </a:pPr>
          <a:r>
            <a:rPr lang="en-US" sz="1100" kern="1200" dirty="0" smtClean="0">
              <a:solidFill>
                <a:sysClr val="window" lastClr="FFFFFF"/>
              </a:solidFill>
              <a:latin typeface="Calibri"/>
              <a:ea typeface="+mn-ea"/>
              <a:cs typeface="+mn-cs"/>
            </a:rPr>
            <a:t>Transportation</a:t>
          </a:r>
          <a:endParaRPr lang="en-US" sz="1100" kern="1200" dirty="0">
            <a:solidFill>
              <a:sysClr val="window" lastClr="FFFFFF"/>
            </a:solidFill>
            <a:latin typeface="Calibri"/>
            <a:ea typeface="+mn-ea"/>
            <a:cs typeface="+mn-cs"/>
          </a:endParaRPr>
        </a:p>
        <a:p>
          <a:pPr marL="57150" lvl="1" indent="-57150" algn="l" defTabSz="488950">
            <a:lnSpc>
              <a:spcPct val="90000"/>
            </a:lnSpc>
            <a:spcBef>
              <a:spcPct val="0"/>
            </a:spcBef>
            <a:spcAft>
              <a:spcPct val="15000"/>
            </a:spcAft>
            <a:buChar char="••"/>
          </a:pPr>
          <a:r>
            <a:rPr lang="en-US" sz="1100" kern="1200" dirty="0" smtClean="0">
              <a:solidFill>
                <a:sysClr val="window" lastClr="FFFFFF"/>
              </a:solidFill>
              <a:latin typeface="Calibri"/>
              <a:ea typeface="+mn-ea"/>
              <a:cs typeface="+mn-cs"/>
            </a:rPr>
            <a:t>Competitor locations</a:t>
          </a:r>
          <a:endParaRPr lang="en-US" sz="1100" kern="1200" dirty="0">
            <a:solidFill>
              <a:sysClr val="window" lastClr="FFFFFF"/>
            </a:solidFill>
            <a:latin typeface="Calibri"/>
            <a:ea typeface="+mn-ea"/>
            <a:cs typeface="+mn-cs"/>
          </a:endParaRPr>
        </a:p>
      </dsp:txBody>
      <dsp:txXfrm>
        <a:off x="2730436" y="1422783"/>
        <a:ext cx="2030722" cy="1218433"/>
      </dsp:txXfrm>
    </dsp:sp>
    <dsp:sp modelId="{1CE77585-8E35-42CA-B666-1302582AD8FA}">
      <dsp:nvSpPr>
        <dsp:cNvPr id="0" name=""/>
        <dsp:cNvSpPr/>
      </dsp:nvSpPr>
      <dsp:spPr>
        <a:xfrm>
          <a:off x="1613538" y="2844289"/>
          <a:ext cx="2030722" cy="1218433"/>
        </a:xfrm>
        <a:prstGeom prst="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n-US" sz="1400" kern="1200" dirty="0" smtClean="0">
              <a:solidFill>
                <a:sysClr val="window" lastClr="FFFFFF"/>
              </a:solidFill>
              <a:latin typeface="Calibri"/>
              <a:ea typeface="+mn-ea"/>
              <a:cs typeface="+mn-cs"/>
            </a:rPr>
            <a:t>Political / Legal / Governmental</a:t>
          </a:r>
          <a:endParaRPr lang="en-US" sz="1400" kern="1200" dirty="0">
            <a:solidFill>
              <a:sysClr val="window" lastClr="FFFFFF"/>
            </a:solidFill>
            <a:latin typeface="Calibri"/>
            <a:ea typeface="+mn-ea"/>
            <a:cs typeface="+mn-cs"/>
          </a:endParaRPr>
        </a:p>
        <a:p>
          <a:pPr marL="57150" lvl="1" indent="-57150" algn="l" defTabSz="488950">
            <a:lnSpc>
              <a:spcPct val="90000"/>
            </a:lnSpc>
            <a:spcBef>
              <a:spcPct val="0"/>
            </a:spcBef>
            <a:spcAft>
              <a:spcPct val="15000"/>
            </a:spcAft>
            <a:buChar char="••"/>
          </a:pPr>
          <a:r>
            <a:rPr lang="en-US" sz="1100" kern="1200" dirty="0" smtClean="0">
              <a:solidFill>
                <a:sysClr val="window" lastClr="FFFFFF"/>
              </a:solidFill>
              <a:latin typeface="Calibri"/>
              <a:ea typeface="+mn-ea"/>
              <a:cs typeface="+mn-cs"/>
            </a:rPr>
            <a:t>Antitrust enforcement</a:t>
          </a:r>
          <a:endParaRPr lang="en-US" sz="1100" kern="1200" dirty="0">
            <a:solidFill>
              <a:sysClr val="window" lastClr="FFFFFF"/>
            </a:solidFill>
            <a:latin typeface="Calibri"/>
            <a:ea typeface="+mn-ea"/>
            <a:cs typeface="+mn-cs"/>
          </a:endParaRPr>
        </a:p>
        <a:p>
          <a:pPr marL="57150" lvl="1" indent="-57150" algn="l" defTabSz="488950">
            <a:lnSpc>
              <a:spcPct val="90000"/>
            </a:lnSpc>
            <a:spcBef>
              <a:spcPct val="0"/>
            </a:spcBef>
            <a:spcAft>
              <a:spcPct val="15000"/>
            </a:spcAft>
            <a:buChar char="••"/>
          </a:pPr>
          <a:r>
            <a:rPr lang="en-US" sz="1100" kern="1200" dirty="0" smtClean="0">
              <a:solidFill>
                <a:sysClr val="window" lastClr="FFFFFF"/>
              </a:solidFill>
              <a:latin typeface="Calibri"/>
              <a:ea typeface="+mn-ea"/>
              <a:cs typeface="+mn-cs"/>
            </a:rPr>
            <a:t>Private vs. public</a:t>
          </a:r>
          <a:endParaRPr lang="en-US" sz="1100" kern="1200" dirty="0">
            <a:solidFill>
              <a:sysClr val="window" lastClr="FFFFFF"/>
            </a:solidFill>
            <a:latin typeface="Calibri"/>
            <a:ea typeface="+mn-ea"/>
            <a:cs typeface="+mn-cs"/>
          </a:endParaRPr>
        </a:p>
        <a:p>
          <a:pPr marL="57150" lvl="1" indent="-57150" algn="l" defTabSz="488950">
            <a:lnSpc>
              <a:spcPct val="90000"/>
            </a:lnSpc>
            <a:spcBef>
              <a:spcPct val="0"/>
            </a:spcBef>
            <a:spcAft>
              <a:spcPct val="15000"/>
            </a:spcAft>
            <a:buChar char="••"/>
          </a:pPr>
          <a:r>
            <a:rPr lang="en-US" sz="1100" kern="1200" dirty="0" smtClean="0">
              <a:solidFill>
                <a:sysClr val="window" lastClr="FFFFFF"/>
              </a:solidFill>
              <a:latin typeface="Calibri"/>
              <a:ea typeface="+mn-ea"/>
              <a:cs typeface="+mn-cs"/>
            </a:rPr>
            <a:t>Tax policy</a:t>
          </a:r>
          <a:endParaRPr lang="en-US" sz="1100" kern="1200" dirty="0">
            <a:solidFill>
              <a:sysClr val="window" lastClr="FFFFFF"/>
            </a:solidFill>
            <a:latin typeface="Calibri"/>
            <a:ea typeface="+mn-ea"/>
            <a:cs typeface="+mn-cs"/>
          </a:endParaRPr>
        </a:p>
        <a:p>
          <a:pPr marL="57150" lvl="1" indent="-57150" algn="l" defTabSz="488950">
            <a:lnSpc>
              <a:spcPct val="90000"/>
            </a:lnSpc>
            <a:spcBef>
              <a:spcPct val="0"/>
            </a:spcBef>
            <a:spcAft>
              <a:spcPct val="15000"/>
            </a:spcAft>
            <a:buChar char="••"/>
          </a:pPr>
          <a:r>
            <a:rPr lang="en-US" sz="1100" kern="1200" dirty="0" smtClean="0">
              <a:solidFill>
                <a:sysClr val="window" lastClr="FFFFFF"/>
              </a:solidFill>
              <a:latin typeface="Calibri"/>
              <a:ea typeface="+mn-ea"/>
              <a:cs typeface="+mn-cs"/>
            </a:rPr>
            <a:t>Trade agreements</a:t>
          </a:r>
          <a:endParaRPr lang="en-US" sz="1100" kern="1200" dirty="0">
            <a:solidFill>
              <a:sysClr val="window" lastClr="FFFFFF"/>
            </a:solidFill>
            <a:latin typeface="Calibri"/>
            <a:ea typeface="+mn-ea"/>
            <a:cs typeface="+mn-cs"/>
          </a:endParaRPr>
        </a:p>
      </dsp:txBody>
      <dsp:txXfrm>
        <a:off x="1613538" y="2844289"/>
        <a:ext cx="2030722" cy="1218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41E08-E66E-41B9-ADE8-29785E4B6C92}">
      <dsp:nvSpPr>
        <dsp:cNvPr id="0" name=""/>
        <dsp:cNvSpPr/>
      </dsp:nvSpPr>
      <dsp:spPr>
        <a:xfrm>
          <a:off x="48710" y="0"/>
          <a:ext cx="1427687" cy="571075"/>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l" defTabSz="800100">
            <a:lnSpc>
              <a:spcPct val="90000"/>
            </a:lnSpc>
            <a:spcBef>
              <a:spcPct val="0"/>
            </a:spcBef>
            <a:spcAft>
              <a:spcPct val="35000"/>
            </a:spcAft>
          </a:pPr>
          <a:r>
            <a:rPr lang="en-US" sz="1800" b="1" kern="1200" dirty="0" smtClean="0"/>
            <a:t>F</a:t>
          </a:r>
          <a:r>
            <a:rPr lang="en-US" sz="1800" b="0" kern="1200" dirty="0" smtClean="0"/>
            <a:t>rame</a:t>
          </a:r>
          <a:endParaRPr lang="en-US" sz="1800" b="0" kern="1200" dirty="0"/>
        </a:p>
      </dsp:txBody>
      <dsp:txXfrm>
        <a:off x="48710" y="0"/>
        <a:ext cx="1427687" cy="571075"/>
      </dsp:txXfrm>
    </dsp:sp>
    <dsp:sp modelId="{94E83C47-73F2-4C54-B5EE-CD774F11987E}">
      <dsp:nvSpPr>
        <dsp:cNvPr id="0" name=""/>
        <dsp:cNvSpPr/>
      </dsp:nvSpPr>
      <dsp:spPr>
        <a:xfrm>
          <a:off x="53622" y="586537"/>
          <a:ext cx="1427687" cy="1844640"/>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Identify the key question</a:t>
          </a:r>
          <a:endParaRPr lang="en-US" sz="1300" kern="1200" dirty="0"/>
        </a:p>
        <a:p>
          <a:pPr marL="114300" lvl="1" indent="-114300" algn="l" defTabSz="577850">
            <a:lnSpc>
              <a:spcPct val="90000"/>
            </a:lnSpc>
            <a:spcBef>
              <a:spcPct val="0"/>
            </a:spcBef>
            <a:spcAft>
              <a:spcPct val="15000"/>
            </a:spcAft>
            <a:buChar char="••"/>
          </a:pPr>
          <a:r>
            <a:rPr lang="en-US" sz="1300" kern="1200" dirty="0" smtClean="0"/>
            <a:t>Develop the issue tree</a:t>
          </a:r>
          <a:endParaRPr lang="en-US" sz="1300" kern="1200" dirty="0"/>
        </a:p>
        <a:p>
          <a:pPr marL="114300" lvl="1" indent="-114300" algn="l" defTabSz="577850">
            <a:lnSpc>
              <a:spcPct val="90000"/>
            </a:lnSpc>
            <a:spcBef>
              <a:spcPct val="0"/>
            </a:spcBef>
            <a:spcAft>
              <a:spcPct val="15000"/>
            </a:spcAft>
            <a:buChar char="••"/>
          </a:pPr>
          <a:r>
            <a:rPr lang="en-US" sz="1300" kern="1200" dirty="0" smtClean="0"/>
            <a:t>Formulate hypotheses</a:t>
          </a:r>
          <a:endParaRPr lang="en-US" sz="1300" kern="1200" dirty="0"/>
        </a:p>
      </dsp:txBody>
      <dsp:txXfrm>
        <a:off x="53622" y="586537"/>
        <a:ext cx="1427687" cy="1844640"/>
      </dsp:txXfrm>
    </dsp:sp>
    <dsp:sp modelId="{2BF72CD3-F48A-4982-A563-9C7A3E76E7EC}">
      <dsp:nvSpPr>
        <dsp:cNvPr id="0" name=""/>
        <dsp:cNvSpPr/>
      </dsp:nvSpPr>
      <dsp:spPr>
        <a:xfrm>
          <a:off x="1631288" y="15461"/>
          <a:ext cx="1427687" cy="571075"/>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l" defTabSz="800100">
            <a:lnSpc>
              <a:spcPct val="90000"/>
            </a:lnSpc>
            <a:spcBef>
              <a:spcPct val="0"/>
            </a:spcBef>
            <a:spcAft>
              <a:spcPct val="35000"/>
            </a:spcAft>
          </a:pPr>
          <a:r>
            <a:rPr lang="en-US" sz="1800" b="1" kern="1200" dirty="0" smtClean="0"/>
            <a:t>O</a:t>
          </a:r>
          <a:r>
            <a:rPr lang="en-US" sz="1800" b="0" kern="1200" dirty="0" smtClean="0"/>
            <a:t>rganize</a:t>
          </a:r>
          <a:endParaRPr lang="en-US" sz="1800" b="0" kern="1200" dirty="0"/>
        </a:p>
      </dsp:txBody>
      <dsp:txXfrm>
        <a:off x="1631288" y="15461"/>
        <a:ext cx="1427687" cy="571075"/>
      </dsp:txXfrm>
    </dsp:sp>
    <dsp:sp modelId="{33D282DC-9E6A-4B84-9710-48758FF5893E}">
      <dsp:nvSpPr>
        <dsp:cNvPr id="0" name=""/>
        <dsp:cNvSpPr/>
      </dsp:nvSpPr>
      <dsp:spPr>
        <a:xfrm>
          <a:off x="1631288" y="586537"/>
          <a:ext cx="1427687" cy="1844640"/>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Develop a high-level process map</a:t>
          </a:r>
          <a:endParaRPr lang="en-US" sz="1300" kern="1200" dirty="0"/>
        </a:p>
        <a:p>
          <a:pPr marL="114300" lvl="1" indent="-114300" algn="l" defTabSz="577850">
            <a:lnSpc>
              <a:spcPct val="90000"/>
            </a:lnSpc>
            <a:spcBef>
              <a:spcPct val="0"/>
            </a:spcBef>
            <a:spcAft>
              <a:spcPct val="15000"/>
            </a:spcAft>
            <a:buChar char="••"/>
          </a:pPr>
          <a:r>
            <a:rPr lang="en-US" sz="1300" kern="1200" dirty="0" smtClean="0"/>
            <a:t>Create a content map to test hypotheses</a:t>
          </a:r>
          <a:endParaRPr lang="en-US" sz="1300" kern="1200" dirty="0"/>
        </a:p>
        <a:p>
          <a:pPr marL="114300" lvl="1" indent="-114300" algn="l" defTabSz="577850">
            <a:lnSpc>
              <a:spcPct val="90000"/>
            </a:lnSpc>
            <a:spcBef>
              <a:spcPct val="0"/>
            </a:spcBef>
            <a:spcAft>
              <a:spcPct val="15000"/>
            </a:spcAft>
            <a:buChar char="••"/>
          </a:pPr>
          <a:r>
            <a:rPr lang="en-US" sz="1300" kern="1200" dirty="0" smtClean="0"/>
            <a:t>Design the story line</a:t>
          </a:r>
          <a:endParaRPr lang="en-US" sz="1300" kern="1200" dirty="0"/>
        </a:p>
      </dsp:txBody>
      <dsp:txXfrm>
        <a:off x="1631288" y="586537"/>
        <a:ext cx="1427687" cy="1844640"/>
      </dsp:txXfrm>
    </dsp:sp>
    <dsp:sp modelId="{6F2C144B-691E-4402-8B3B-7136C9C95365}">
      <dsp:nvSpPr>
        <dsp:cNvPr id="0" name=""/>
        <dsp:cNvSpPr/>
      </dsp:nvSpPr>
      <dsp:spPr>
        <a:xfrm>
          <a:off x="3258853" y="15461"/>
          <a:ext cx="1427687" cy="571075"/>
        </a:xfrm>
        <a:prstGeom prst="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l" defTabSz="800100">
            <a:lnSpc>
              <a:spcPct val="90000"/>
            </a:lnSpc>
            <a:spcBef>
              <a:spcPct val="0"/>
            </a:spcBef>
            <a:spcAft>
              <a:spcPct val="35000"/>
            </a:spcAft>
          </a:pPr>
          <a:r>
            <a:rPr lang="en-US" sz="1800" b="1" kern="1200" dirty="0" smtClean="0"/>
            <a:t>C</a:t>
          </a:r>
          <a:r>
            <a:rPr lang="en-US" sz="1800" kern="1200" dirty="0" smtClean="0"/>
            <a:t>ollect</a:t>
          </a:r>
          <a:endParaRPr lang="en-US" sz="1800" kern="1200" dirty="0"/>
        </a:p>
      </dsp:txBody>
      <dsp:txXfrm>
        <a:off x="3258853" y="15461"/>
        <a:ext cx="1427687" cy="571075"/>
      </dsp:txXfrm>
    </dsp:sp>
    <dsp:sp modelId="{D2710938-600B-497A-9DE8-049F0235A10C}">
      <dsp:nvSpPr>
        <dsp:cNvPr id="0" name=""/>
        <dsp:cNvSpPr/>
      </dsp:nvSpPr>
      <dsp:spPr>
        <a:xfrm>
          <a:off x="3258853" y="586537"/>
          <a:ext cx="1427687" cy="1844640"/>
        </a:xfrm>
        <a:prstGeom prst="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Design “ghost charts” to exhibit necessary data</a:t>
          </a:r>
          <a:endParaRPr lang="en-US" sz="1300" kern="1200" dirty="0"/>
        </a:p>
        <a:p>
          <a:pPr marL="114300" lvl="1" indent="-114300" algn="l" defTabSz="577850">
            <a:lnSpc>
              <a:spcPct val="90000"/>
            </a:lnSpc>
            <a:spcBef>
              <a:spcPct val="0"/>
            </a:spcBef>
            <a:spcAft>
              <a:spcPct val="15000"/>
            </a:spcAft>
            <a:buChar char="••"/>
          </a:pPr>
          <a:r>
            <a:rPr lang="en-US" sz="1300" kern="1200" dirty="0" smtClean="0"/>
            <a:t>Conduct  meaningful interviews</a:t>
          </a:r>
          <a:endParaRPr lang="en-US" sz="1300" kern="1200" dirty="0"/>
        </a:p>
        <a:p>
          <a:pPr marL="114300" lvl="1" indent="-114300" algn="l" defTabSz="577850">
            <a:lnSpc>
              <a:spcPct val="90000"/>
            </a:lnSpc>
            <a:spcBef>
              <a:spcPct val="0"/>
            </a:spcBef>
            <a:spcAft>
              <a:spcPct val="15000"/>
            </a:spcAft>
            <a:buChar char="••"/>
          </a:pPr>
          <a:r>
            <a:rPr lang="en-US" sz="1300" kern="1200" dirty="0" smtClean="0"/>
            <a:t>Gather relevant secondary data</a:t>
          </a:r>
          <a:endParaRPr lang="en-US" sz="1300" kern="1200" dirty="0"/>
        </a:p>
      </dsp:txBody>
      <dsp:txXfrm>
        <a:off x="3258853" y="586537"/>
        <a:ext cx="1427687" cy="1844640"/>
      </dsp:txXfrm>
    </dsp:sp>
    <dsp:sp modelId="{B98B73B4-5D64-4D36-808D-B1D4564EA13F}">
      <dsp:nvSpPr>
        <dsp:cNvPr id="0" name=""/>
        <dsp:cNvSpPr/>
      </dsp:nvSpPr>
      <dsp:spPr>
        <a:xfrm>
          <a:off x="4886417" y="15461"/>
          <a:ext cx="1427687" cy="571075"/>
        </a:xfrm>
        <a:prstGeom prst="rect">
          <a:avLst/>
        </a:prstGeom>
        <a:solidFill>
          <a:srgbClr val="B07AC8"/>
        </a:solidFill>
        <a:ln w="19050" cap="flat" cmpd="sng" algn="ctr">
          <a:solidFill>
            <a:srgbClr val="B07AC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l" defTabSz="800100">
            <a:lnSpc>
              <a:spcPct val="90000"/>
            </a:lnSpc>
            <a:spcBef>
              <a:spcPct val="0"/>
            </a:spcBef>
            <a:spcAft>
              <a:spcPct val="35000"/>
            </a:spcAft>
          </a:pPr>
          <a:r>
            <a:rPr lang="en-US" sz="1800" b="1" kern="1200" dirty="0" smtClean="0"/>
            <a:t>U</a:t>
          </a:r>
          <a:r>
            <a:rPr lang="en-US" sz="1800" b="0" kern="1200" dirty="0" smtClean="0"/>
            <a:t>nderstand</a:t>
          </a:r>
          <a:endParaRPr lang="en-US" sz="1800" b="0" kern="1200" dirty="0"/>
        </a:p>
      </dsp:txBody>
      <dsp:txXfrm>
        <a:off x="4886417" y="15461"/>
        <a:ext cx="1427687" cy="571075"/>
      </dsp:txXfrm>
    </dsp:sp>
    <dsp:sp modelId="{BA46308F-05E5-4EEB-88C1-A79399C4CFA1}">
      <dsp:nvSpPr>
        <dsp:cNvPr id="0" name=""/>
        <dsp:cNvSpPr/>
      </dsp:nvSpPr>
      <dsp:spPr>
        <a:xfrm>
          <a:off x="4886417" y="586537"/>
          <a:ext cx="1427687" cy="1844640"/>
        </a:xfrm>
        <a:prstGeom prst="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Identify the “so what(s)”</a:t>
          </a:r>
          <a:endParaRPr lang="en-US" sz="1300" kern="1200" dirty="0"/>
        </a:p>
        <a:p>
          <a:pPr marL="114300" lvl="1" indent="-114300" algn="l" defTabSz="577850">
            <a:lnSpc>
              <a:spcPct val="90000"/>
            </a:lnSpc>
            <a:spcBef>
              <a:spcPct val="0"/>
            </a:spcBef>
            <a:spcAft>
              <a:spcPct val="15000"/>
            </a:spcAft>
            <a:buChar char="••"/>
          </a:pPr>
          <a:r>
            <a:rPr lang="en-US" sz="1300" kern="1200" dirty="0" smtClean="0"/>
            <a:t>Think through the implications for all constituents</a:t>
          </a:r>
          <a:endParaRPr lang="en-US" sz="1300" kern="1200" dirty="0"/>
        </a:p>
        <a:p>
          <a:pPr marL="114300" lvl="1" indent="-114300" algn="l" defTabSz="577850">
            <a:lnSpc>
              <a:spcPct val="90000"/>
            </a:lnSpc>
            <a:spcBef>
              <a:spcPct val="0"/>
            </a:spcBef>
            <a:spcAft>
              <a:spcPct val="15000"/>
            </a:spcAft>
            <a:buChar char="••"/>
          </a:pPr>
          <a:r>
            <a:rPr lang="en-US" sz="1300" kern="1200" dirty="0" smtClean="0"/>
            <a:t>Document the key insight on all charts</a:t>
          </a:r>
          <a:endParaRPr lang="en-US" sz="1300" kern="1200" dirty="0"/>
        </a:p>
      </dsp:txBody>
      <dsp:txXfrm>
        <a:off x="4886417" y="586537"/>
        <a:ext cx="1427687" cy="1844640"/>
      </dsp:txXfrm>
    </dsp:sp>
    <dsp:sp modelId="{3FE21016-E957-48B4-A42F-C280515B8ACF}">
      <dsp:nvSpPr>
        <dsp:cNvPr id="0" name=""/>
        <dsp:cNvSpPr/>
      </dsp:nvSpPr>
      <dsp:spPr>
        <a:xfrm>
          <a:off x="6513981" y="15461"/>
          <a:ext cx="1427687" cy="571075"/>
        </a:xfrm>
        <a:prstGeom prst="rect">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l" defTabSz="800100">
            <a:lnSpc>
              <a:spcPct val="90000"/>
            </a:lnSpc>
            <a:spcBef>
              <a:spcPct val="0"/>
            </a:spcBef>
            <a:spcAft>
              <a:spcPct val="35000"/>
            </a:spcAft>
          </a:pPr>
          <a:r>
            <a:rPr lang="en-US" sz="1800" b="1" kern="1200" dirty="0" smtClean="0"/>
            <a:t>S</a:t>
          </a:r>
          <a:r>
            <a:rPr lang="en-US" sz="1800" kern="1200" dirty="0" smtClean="0"/>
            <a:t>ynthesize</a:t>
          </a:r>
          <a:endParaRPr lang="en-US" sz="1800" kern="1200" dirty="0"/>
        </a:p>
      </dsp:txBody>
      <dsp:txXfrm>
        <a:off x="6513981" y="15461"/>
        <a:ext cx="1427687" cy="571075"/>
      </dsp:txXfrm>
    </dsp:sp>
    <dsp:sp modelId="{B259E397-B735-408F-893A-66F21D37A3BB}">
      <dsp:nvSpPr>
        <dsp:cNvPr id="0" name=""/>
        <dsp:cNvSpPr/>
      </dsp:nvSpPr>
      <dsp:spPr>
        <a:xfrm>
          <a:off x="6513981" y="586537"/>
          <a:ext cx="1427687" cy="1844640"/>
        </a:xfrm>
        <a:prstGeom prst="rect">
          <a:avLst/>
        </a:prstGeom>
        <a:solidFill>
          <a:schemeClr val="accent6">
            <a:tint val="40000"/>
            <a:alpha val="90000"/>
            <a:hueOff val="0"/>
            <a:satOff val="0"/>
            <a:lumOff val="0"/>
            <a:alphaOff val="0"/>
          </a:schemeClr>
        </a:solidFill>
        <a:ln w="1905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Obtain input and ensure buy-in from client</a:t>
          </a:r>
          <a:endParaRPr lang="en-US" sz="1300" kern="1200" dirty="0"/>
        </a:p>
        <a:p>
          <a:pPr marL="114300" lvl="1" indent="-114300" algn="l" defTabSz="577850">
            <a:lnSpc>
              <a:spcPct val="90000"/>
            </a:lnSpc>
            <a:spcBef>
              <a:spcPct val="0"/>
            </a:spcBef>
            <a:spcAft>
              <a:spcPct val="15000"/>
            </a:spcAft>
            <a:buChar char="••"/>
          </a:pPr>
          <a:r>
            <a:rPr lang="en-US" sz="1300" kern="1200" dirty="0" smtClean="0"/>
            <a:t>Offer specific recommendations for improvement</a:t>
          </a:r>
          <a:endParaRPr lang="en-US" sz="1300" kern="1200" dirty="0"/>
        </a:p>
        <a:p>
          <a:pPr marL="114300" lvl="1" indent="-114300" algn="l" defTabSz="577850">
            <a:lnSpc>
              <a:spcPct val="90000"/>
            </a:lnSpc>
            <a:spcBef>
              <a:spcPct val="0"/>
            </a:spcBef>
            <a:spcAft>
              <a:spcPct val="15000"/>
            </a:spcAft>
            <a:buChar char="••"/>
          </a:pPr>
          <a:r>
            <a:rPr lang="en-US" sz="1300" kern="1200" dirty="0" smtClean="0"/>
            <a:t>Tell a good story</a:t>
          </a:r>
          <a:endParaRPr lang="en-US" sz="1300" kern="1200" dirty="0"/>
        </a:p>
      </dsp:txBody>
      <dsp:txXfrm>
        <a:off x="6513981" y="586537"/>
        <a:ext cx="1427687" cy="18446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01AE0-3FDC-48AE-8BDC-668EF49BDFF3}">
      <dsp:nvSpPr>
        <dsp:cNvPr id="0" name=""/>
        <dsp:cNvSpPr/>
      </dsp:nvSpPr>
      <dsp:spPr>
        <a:xfrm>
          <a:off x="0" y="0"/>
          <a:ext cx="3969360" cy="506902"/>
        </a:xfrm>
        <a:prstGeom prst="homePlate">
          <a:avLst/>
        </a:prstGeom>
        <a:solidFill>
          <a:schemeClr val="accent2"/>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lvl="0" algn="l" defTabSz="889000">
            <a:lnSpc>
              <a:spcPct val="90000"/>
            </a:lnSpc>
            <a:spcBef>
              <a:spcPct val="0"/>
            </a:spcBef>
            <a:spcAft>
              <a:spcPct val="35000"/>
            </a:spcAft>
          </a:pPr>
          <a:r>
            <a:rPr lang="en-US" sz="2000" b="0" kern="1200" dirty="0" smtClean="0">
              <a:solidFill>
                <a:schemeClr val="bg1"/>
              </a:solidFill>
            </a:rPr>
            <a:t>                 Frame</a:t>
          </a:r>
          <a:endParaRPr lang="en-US" sz="2000" b="0" kern="1200" dirty="0">
            <a:solidFill>
              <a:schemeClr val="bg1"/>
            </a:solidFill>
          </a:endParaRPr>
        </a:p>
      </dsp:txBody>
      <dsp:txXfrm>
        <a:off x="0" y="0"/>
        <a:ext cx="3842635" cy="506902"/>
      </dsp:txXfrm>
    </dsp:sp>
    <dsp:sp modelId="{5A3A6676-DB3B-4926-B2EC-9D1254B39585}">
      <dsp:nvSpPr>
        <dsp:cNvPr id="0" name=""/>
        <dsp:cNvSpPr/>
      </dsp:nvSpPr>
      <dsp:spPr>
        <a:xfrm>
          <a:off x="3038079" y="0"/>
          <a:ext cx="1576306" cy="506902"/>
        </a:xfrm>
        <a:prstGeom prst="chevron">
          <a:avLst/>
        </a:prstGeom>
        <a:solidFill>
          <a:schemeClr val="accent3"/>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l" defTabSz="889000">
            <a:lnSpc>
              <a:spcPct val="90000"/>
            </a:lnSpc>
            <a:spcBef>
              <a:spcPct val="0"/>
            </a:spcBef>
            <a:spcAft>
              <a:spcPct val="35000"/>
            </a:spcAft>
          </a:pPr>
          <a:r>
            <a:rPr lang="en-US" sz="2000" b="0" kern="1200" dirty="0" smtClean="0">
              <a:solidFill>
                <a:schemeClr val="bg1"/>
              </a:solidFill>
            </a:rPr>
            <a:t>Organize</a:t>
          </a:r>
          <a:endParaRPr lang="en-US" sz="2000" b="0" kern="1200" dirty="0">
            <a:solidFill>
              <a:schemeClr val="bg1"/>
            </a:solidFill>
          </a:endParaRPr>
        </a:p>
      </dsp:txBody>
      <dsp:txXfrm>
        <a:off x="3291530" y="0"/>
        <a:ext cx="1069404" cy="506902"/>
      </dsp:txXfrm>
    </dsp:sp>
    <dsp:sp modelId="{675F52C0-89D6-4710-A041-656088ACE602}">
      <dsp:nvSpPr>
        <dsp:cNvPr id="0" name=""/>
        <dsp:cNvSpPr/>
      </dsp:nvSpPr>
      <dsp:spPr>
        <a:xfrm>
          <a:off x="4323747" y="0"/>
          <a:ext cx="1936461" cy="506902"/>
        </a:xfrm>
        <a:prstGeom prst="chevron">
          <a:avLst/>
        </a:prstGeom>
        <a:solidFill>
          <a:schemeClr val="accent4"/>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l" defTabSz="889000">
            <a:lnSpc>
              <a:spcPct val="90000"/>
            </a:lnSpc>
            <a:spcBef>
              <a:spcPct val="0"/>
            </a:spcBef>
            <a:spcAft>
              <a:spcPct val="35000"/>
            </a:spcAft>
          </a:pPr>
          <a:r>
            <a:rPr lang="en-US" sz="2000" b="0" kern="1200" dirty="0" smtClean="0">
              <a:solidFill>
                <a:schemeClr val="bg1"/>
              </a:solidFill>
            </a:rPr>
            <a:t>    Collect</a:t>
          </a:r>
          <a:endParaRPr lang="en-US" sz="2000" b="0" kern="1200" dirty="0">
            <a:solidFill>
              <a:schemeClr val="bg1"/>
            </a:solidFill>
          </a:endParaRPr>
        </a:p>
      </dsp:txBody>
      <dsp:txXfrm>
        <a:off x="4577198" y="0"/>
        <a:ext cx="1429559" cy="506902"/>
      </dsp:txXfrm>
    </dsp:sp>
    <dsp:sp modelId="{2C0CDEEA-64A8-4574-99AB-76CEDCAA2840}">
      <dsp:nvSpPr>
        <dsp:cNvPr id="0" name=""/>
        <dsp:cNvSpPr/>
      </dsp:nvSpPr>
      <dsp:spPr>
        <a:xfrm>
          <a:off x="6016594" y="0"/>
          <a:ext cx="1876683" cy="506902"/>
        </a:xfrm>
        <a:prstGeom prst="chevron">
          <a:avLst/>
        </a:prstGeom>
        <a:solidFill>
          <a:schemeClr val="accent6"/>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bg1"/>
              </a:solidFill>
            </a:rPr>
            <a:t>Understand &amp; Synthesize</a:t>
          </a:r>
          <a:endParaRPr lang="en-US" sz="1600" b="0" kern="1200" dirty="0">
            <a:solidFill>
              <a:schemeClr val="bg1"/>
            </a:solidFill>
          </a:endParaRPr>
        </a:p>
      </dsp:txBody>
      <dsp:txXfrm>
        <a:off x="6270045" y="0"/>
        <a:ext cx="1369781" cy="5069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C1C17-84B5-4D07-AD0E-504A636D18A0}">
      <dsp:nvSpPr>
        <dsp:cNvPr id="0" name=""/>
        <dsp:cNvSpPr/>
      </dsp:nvSpPr>
      <dsp:spPr>
        <a:xfrm>
          <a:off x="0" y="0"/>
          <a:ext cx="4079899" cy="3403600"/>
        </a:xfrm>
        <a:prstGeom prst="roundRect">
          <a:avLst>
            <a:gd name="adj" fmla="val 5000"/>
          </a:avLst>
        </a:prstGeom>
        <a:solidFill>
          <a:srgbClr val="92D050"/>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0876" rIns="195580" bIns="0" numCol="1" spcCol="1270" anchor="ctr" anchorCtr="0">
          <a:noAutofit/>
        </a:bodyPr>
        <a:lstStyle/>
        <a:p>
          <a:pPr lvl="0" algn="ctr" defTabSz="1955800">
            <a:lnSpc>
              <a:spcPct val="90000"/>
            </a:lnSpc>
            <a:spcBef>
              <a:spcPct val="0"/>
            </a:spcBef>
            <a:spcAft>
              <a:spcPct val="35000"/>
            </a:spcAft>
          </a:pPr>
          <a:r>
            <a:rPr lang="en-US" sz="4400" kern="1200" dirty="0" smtClean="0">
              <a:latin typeface="Elephant" pitchFamily="18" charset="0"/>
            </a:rPr>
            <a:t>Benefits</a:t>
          </a:r>
          <a:endParaRPr lang="en-US" sz="4400" kern="1200" dirty="0">
            <a:latin typeface="Elephant" pitchFamily="18" charset="0"/>
          </a:endParaRPr>
        </a:p>
      </dsp:txBody>
      <dsp:txXfrm rot="16200000">
        <a:off x="-987486" y="987486"/>
        <a:ext cx="2790952" cy="815979"/>
      </dsp:txXfrm>
    </dsp:sp>
    <dsp:sp modelId="{B4C8FF17-425C-4C22-B78C-9770C2243047}">
      <dsp:nvSpPr>
        <dsp:cNvPr id="0" name=""/>
        <dsp:cNvSpPr/>
      </dsp:nvSpPr>
      <dsp:spPr>
        <a:xfrm>
          <a:off x="815979" y="0"/>
          <a:ext cx="3039525" cy="3403600"/>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ctr" anchorCtr="0">
          <a:noAutofit/>
        </a:bodyPr>
        <a:lstStyle/>
        <a:p>
          <a:pPr lvl="0" algn="l" defTabSz="622300">
            <a:lnSpc>
              <a:spcPct val="90000"/>
            </a:lnSpc>
            <a:spcBef>
              <a:spcPct val="0"/>
            </a:spcBef>
            <a:spcAft>
              <a:spcPct val="35000"/>
            </a:spcAft>
          </a:pPr>
          <a:r>
            <a:rPr lang="en-US" sz="1400" b="1" kern="1200" baseline="0" dirty="0" smtClean="0">
              <a:latin typeface="Century Gothic" pitchFamily="34" charset="0"/>
            </a:rPr>
            <a:t>Learn about yourself – </a:t>
          </a:r>
          <a:r>
            <a:rPr lang="en-US" sz="1400" b="0" kern="1200" baseline="0" dirty="0" smtClean="0">
              <a:latin typeface="Century Gothic" pitchFamily="34" charset="0"/>
            </a:rPr>
            <a:t>explore your strengths, weaknesses, recommended career paths, etc.</a:t>
          </a:r>
          <a:endParaRPr lang="en-US" sz="1400" kern="1200" baseline="0" dirty="0">
            <a:latin typeface="Century Gothic" pitchFamily="34" charset="0"/>
          </a:endParaRPr>
        </a:p>
        <a:p>
          <a:pPr lvl="0" algn="l" defTabSz="622300">
            <a:lnSpc>
              <a:spcPct val="90000"/>
            </a:lnSpc>
            <a:spcBef>
              <a:spcPct val="0"/>
            </a:spcBef>
            <a:spcAft>
              <a:spcPct val="35000"/>
            </a:spcAft>
          </a:pPr>
          <a:r>
            <a:rPr lang="en-US" sz="1400" b="1" kern="1200" baseline="0" dirty="0" smtClean="0">
              <a:latin typeface="Century Gothic" pitchFamily="34" charset="0"/>
            </a:rPr>
            <a:t>Understand others – </a:t>
          </a:r>
          <a:r>
            <a:rPr lang="en-US" sz="1400" b="0" kern="1200" baseline="0" dirty="0" smtClean="0">
              <a:latin typeface="Century Gothic" pitchFamily="34" charset="0"/>
            </a:rPr>
            <a:t>learn to appreciate and leverage differences in order to work together more effectively</a:t>
          </a:r>
          <a:endParaRPr lang="en-US" sz="1400" b="1" kern="1200" baseline="0" dirty="0">
            <a:latin typeface="Century Gothic" pitchFamily="34" charset="0"/>
          </a:endParaRPr>
        </a:p>
        <a:p>
          <a:pPr lvl="0" algn="l" defTabSz="622300">
            <a:lnSpc>
              <a:spcPct val="90000"/>
            </a:lnSpc>
            <a:spcBef>
              <a:spcPct val="0"/>
            </a:spcBef>
            <a:spcAft>
              <a:spcPct val="35000"/>
            </a:spcAft>
          </a:pPr>
          <a:r>
            <a:rPr lang="en-US" sz="1400" b="1" kern="1200" baseline="0" dirty="0" smtClean="0">
              <a:latin typeface="Century Gothic" pitchFamily="34" charset="0"/>
            </a:rPr>
            <a:t>Mitigate conflict – </a:t>
          </a:r>
          <a:r>
            <a:rPr lang="en-US" sz="1400" kern="1200" baseline="0" dirty="0" smtClean="0">
              <a:latin typeface="Century Gothic" pitchFamily="34" charset="0"/>
            </a:rPr>
            <a:t>Identify potential conflicts or hot-buttons you may face with others</a:t>
          </a:r>
          <a:endParaRPr lang="en-US" sz="1400" kern="1200" baseline="0" dirty="0">
            <a:latin typeface="Century Gothic" pitchFamily="34" charset="0"/>
          </a:endParaRPr>
        </a:p>
        <a:p>
          <a:pPr lvl="0" algn="l" defTabSz="622300">
            <a:lnSpc>
              <a:spcPct val="90000"/>
            </a:lnSpc>
            <a:spcBef>
              <a:spcPct val="0"/>
            </a:spcBef>
            <a:spcAft>
              <a:spcPct val="35000"/>
            </a:spcAft>
          </a:pPr>
          <a:r>
            <a:rPr lang="en-US" sz="1400" b="1" kern="1200" baseline="0" dirty="0" smtClean="0">
              <a:latin typeface="Century Gothic" pitchFamily="34" charset="0"/>
            </a:rPr>
            <a:t>Tailor your approach – </a:t>
          </a:r>
          <a:r>
            <a:rPr lang="en-US" sz="1400" b="0" kern="1200" baseline="0" dirty="0" smtClean="0">
              <a:latin typeface="Century Gothic" pitchFamily="34" charset="0"/>
            </a:rPr>
            <a:t>practice consciously altering your style to accommodate others</a:t>
          </a:r>
          <a:endParaRPr lang="en-US" sz="1400" b="0" kern="1200" baseline="0" dirty="0">
            <a:latin typeface="Century Gothic" pitchFamily="34" charset="0"/>
          </a:endParaRPr>
        </a:p>
      </dsp:txBody>
      <dsp:txXfrm>
        <a:off x="815979" y="0"/>
        <a:ext cx="3039525" cy="3403600"/>
      </dsp:txXfrm>
    </dsp:sp>
    <dsp:sp modelId="{1086D7DD-90C5-46CA-A042-D52622C59FB9}">
      <dsp:nvSpPr>
        <dsp:cNvPr id="0" name=""/>
        <dsp:cNvSpPr/>
      </dsp:nvSpPr>
      <dsp:spPr>
        <a:xfrm>
          <a:off x="4224298" y="0"/>
          <a:ext cx="4079899" cy="3403600"/>
        </a:xfrm>
        <a:prstGeom prst="roundRect">
          <a:avLst>
            <a:gd name="adj" fmla="val 5000"/>
          </a:avLst>
        </a:prstGeom>
        <a:solidFill>
          <a:srgbClr val="C0504D"/>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0876" rIns="195580" bIns="0" numCol="1" spcCol="1270" anchor="t" anchorCtr="0">
          <a:noAutofit/>
        </a:bodyPr>
        <a:lstStyle/>
        <a:p>
          <a:pPr lvl="0" algn="ctr" defTabSz="1955800">
            <a:lnSpc>
              <a:spcPct val="90000"/>
            </a:lnSpc>
            <a:spcBef>
              <a:spcPct val="0"/>
            </a:spcBef>
            <a:spcAft>
              <a:spcPct val="35000"/>
            </a:spcAft>
          </a:pPr>
          <a:r>
            <a:rPr lang="en-US" sz="4400" kern="1200" dirty="0" smtClean="0">
              <a:latin typeface="Elephant" pitchFamily="18" charset="0"/>
            </a:rPr>
            <a:t>Risks</a:t>
          </a:r>
          <a:endParaRPr lang="en-US" sz="4400" kern="1200" dirty="0">
            <a:latin typeface="Elephant" pitchFamily="18" charset="0"/>
          </a:endParaRPr>
        </a:p>
      </dsp:txBody>
      <dsp:txXfrm rot="16200000">
        <a:off x="3236812" y="987486"/>
        <a:ext cx="2790952" cy="815979"/>
      </dsp:txXfrm>
    </dsp:sp>
    <dsp:sp modelId="{46F6C17D-026C-46C0-B774-8A1B805C3B79}">
      <dsp:nvSpPr>
        <dsp:cNvPr id="0" name=""/>
        <dsp:cNvSpPr/>
      </dsp:nvSpPr>
      <dsp:spPr>
        <a:xfrm rot="5400000">
          <a:off x="3994672" y="2610973"/>
          <a:ext cx="500051" cy="611984"/>
        </a:xfrm>
        <a:prstGeom prst="flowChartExtra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46E5F0-1547-492C-A204-E9DA15122852}">
      <dsp:nvSpPr>
        <dsp:cNvPr id="0" name=""/>
        <dsp:cNvSpPr/>
      </dsp:nvSpPr>
      <dsp:spPr>
        <a:xfrm>
          <a:off x="5040278" y="0"/>
          <a:ext cx="3039525" cy="3403600"/>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ctr" anchorCtr="0">
          <a:noAutofit/>
        </a:bodyPr>
        <a:lstStyle/>
        <a:p>
          <a:pPr lvl="0" algn="l" defTabSz="622300">
            <a:lnSpc>
              <a:spcPct val="90000"/>
            </a:lnSpc>
            <a:spcBef>
              <a:spcPct val="0"/>
            </a:spcBef>
            <a:spcAft>
              <a:spcPct val="35000"/>
            </a:spcAft>
          </a:pPr>
          <a:r>
            <a:rPr lang="en-US" sz="1400" b="1" kern="1200" baseline="0" dirty="0" smtClean="0">
              <a:latin typeface="Century Gothic" pitchFamily="34" charset="0"/>
            </a:rPr>
            <a:t>Beware of labeling</a:t>
          </a:r>
          <a:r>
            <a:rPr lang="en-US" sz="1400" kern="1200" baseline="0" dirty="0" smtClean="0">
              <a:latin typeface="Century Gothic" pitchFamily="34" charset="0"/>
            </a:rPr>
            <a:t> – no one is a ‘red’ or an ‘E.’ No one fits perfectly in one style and styles will change over time and depending on the situation</a:t>
          </a:r>
          <a:endParaRPr lang="en-US" sz="1400" kern="1200" baseline="0" dirty="0">
            <a:latin typeface="Century Gothic" pitchFamily="34" charset="0"/>
          </a:endParaRPr>
        </a:p>
        <a:p>
          <a:pPr lvl="0" algn="l" defTabSz="622300">
            <a:lnSpc>
              <a:spcPct val="90000"/>
            </a:lnSpc>
            <a:spcBef>
              <a:spcPct val="0"/>
            </a:spcBef>
            <a:spcAft>
              <a:spcPct val="35000"/>
            </a:spcAft>
          </a:pPr>
          <a:r>
            <a:rPr lang="en-US" sz="1400" b="1" kern="1200" baseline="0" dirty="0" smtClean="0">
              <a:latin typeface="Century Gothic" pitchFamily="34" charset="0"/>
            </a:rPr>
            <a:t>Be fair – </a:t>
          </a:r>
          <a:r>
            <a:rPr lang="en-US" sz="1400" b="0" kern="1200" baseline="0" dirty="0" smtClean="0">
              <a:latin typeface="Century Gothic" pitchFamily="34" charset="0"/>
            </a:rPr>
            <a:t>there is no ‘better’ or ‘worse’ style, but it is very easy to speak with bias which may be offensive</a:t>
          </a:r>
          <a:endParaRPr lang="en-US" sz="1400" b="1" kern="1200" baseline="0" dirty="0">
            <a:latin typeface="Century Gothic" pitchFamily="34" charset="0"/>
          </a:endParaRPr>
        </a:p>
        <a:p>
          <a:pPr lvl="0" algn="l" defTabSz="622300">
            <a:lnSpc>
              <a:spcPct val="90000"/>
            </a:lnSpc>
            <a:spcBef>
              <a:spcPct val="0"/>
            </a:spcBef>
            <a:spcAft>
              <a:spcPct val="35000"/>
            </a:spcAft>
          </a:pPr>
          <a:r>
            <a:rPr lang="en-US" sz="1400" b="1" kern="1200" baseline="0" dirty="0" smtClean="0">
              <a:latin typeface="Century Gothic" pitchFamily="34" charset="0"/>
            </a:rPr>
            <a:t>Assessments are imperfect – </a:t>
          </a:r>
          <a:r>
            <a:rPr lang="en-US" sz="1400" b="0" kern="1200" baseline="0" dirty="0" smtClean="0">
              <a:latin typeface="Century Gothic" pitchFamily="34" charset="0"/>
            </a:rPr>
            <a:t>you may disagree, be surprised, disappointed, or pleased.  Use these tools as aides – not as finite truths</a:t>
          </a:r>
          <a:endParaRPr lang="en-US" sz="1400" b="1" kern="1200" baseline="0" dirty="0">
            <a:latin typeface="Century Gothic" pitchFamily="34" charset="0"/>
          </a:endParaRPr>
        </a:p>
      </dsp:txBody>
      <dsp:txXfrm>
        <a:off x="5040278" y="0"/>
        <a:ext cx="3039525" cy="34036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01AE0-3FDC-48AE-8BDC-668EF49BDFF3}">
      <dsp:nvSpPr>
        <dsp:cNvPr id="0" name=""/>
        <dsp:cNvSpPr/>
      </dsp:nvSpPr>
      <dsp:spPr>
        <a:xfrm>
          <a:off x="0" y="0"/>
          <a:ext cx="3969360" cy="506903"/>
        </a:xfrm>
        <a:prstGeom prst="homePlate">
          <a:avLst/>
        </a:prstGeom>
        <a:solidFill>
          <a:schemeClr val="accent2"/>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lvl="0" algn="l" defTabSz="889000">
            <a:lnSpc>
              <a:spcPct val="90000"/>
            </a:lnSpc>
            <a:spcBef>
              <a:spcPct val="0"/>
            </a:spcBef>
            <a:spcAft>
              <a:spcPct val="35000"/>
            </a:spcAft>
          </a:pPr>
          <a:r>
            <a:rPr lang="en-US" sz="2000" b="0" kern="1200" dirty="0" smtClean="0">
              <a:solidFill>
                <a:schemeClr val="bg1"/>
              </a:solidFill>
            </a:rPr>
            <a:t>                 Frame</a:t>
          </a:r>
          <a:endParaRPr lang="en-US" sz="2000" b="0" kern="1200" dirty="0">
            <a:solidFill>
              <a:schemeClr val="bg1"/>
            </a:solidFill>
          </a:endParaRPr>
        </a:p>
      </dsp:txBody>
      <dsp:txXfrm>
        <a:off x="0" y="0"/>
        <a:ext cx="3842634" cy="506903"/>
      </dsp:txXfrm>
    </dsp:sp>
    <dsp:sp modelId="{5A3A6676-DB3B-4926-B2EC-9D1254B39585}">
      <dsp:nvSpPr>
        <dsp:cNvPr id="0" name=""/>
        <dsp:cNvSpPr/>
      </dsp:nvSpPr>
      <dsp:spPr>
        <a:xfrm>
          <a:off x="3038079" y="0"/>
          <a:ext cx="1576306" cy="506903"/>
        </a:xfrm>
        <a:prstGeom prst="chevron">
          <a:avLst/>
        </a:prstGeom>
        <a:solidFill>
          <a:schemeClr val="accent3"/>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l" defTabSz="889000">
            <a:lnSpc>
              <a:spcPct val="90000"/>
            </a:lnSpc>
            <a:spcBef>
              <a:spcPct val="0"/>
            </a:spcBef>
            <a:spcAft>
              <a:spcPct val="35000"/>
            </a:spcAft>
          </a:pPr>
          <a:r>
            <a:rPr lang="en-US" sz="2000" b="0" kern="1200" dirty="0" smtClean="0">
              <a:solidFill>
                <a:schemeClr val="bg1"/>
              </a:solidFill>
            </a:rPr>
            <a:t>Organize</a:t>
          </a:r>
          <a:endParaRPr lang="en-US" sz="2000" b="0" kern="1200" dirty="0">
            <a:solidFill>
              <a:schemeClr val="bg1"/>
            </a:solidFill>
          </a:endParaRPr>
        </a:p>
      </dsp:txBody>
      <dsp:txXfrm>
        <a:off x="3291531" y="0"/>
        <a:ext cx="1069403" cy="506903"/>
      </dsp:txXfrm>
    </dsp:sp>
    <dsp:sp modelId="{675F52C0-89D6-4710-A041-656088ACE602}">
      <dsp:nvSpPr>
        <dsp:cNvPr id="0" name=""/>
        <dsp:cNvSpPr/>
      </dsp:nvSpPr>
      <dsp:spPr>
        <a:xfrm>
          <a:off x="4323747" y="0"/>
          <a:ext cx="1936461" cy="506903"/>
        </a:xfrm>
        <a:prstGeom prst="chevron">
          <a:avLst/>
        </a:prstGeom>
        <a:solidFill>
          <a:schemeClr val="accent4"/>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l" defTabSz="889000">
            <a:lnSpc>
              <a:spcPct val="90000"/>
            </a:lnSpc>
            <a:spcBef>
              <a:spcPct val="0"/>
            </a:spcBef>
            <a:spcAft>
              <a:spcPct val="35000"/>
            </a:spcAft>
          </a:pPr>
          <a:r>
            <a:rPr lang="en-US" sz="2000" b="0" kern="1200" dirty="0" smtClean="0">
              <a:solidFill>
                <a:schemeClr val="bg1"/>
              </a:solidFill>
            </a:rPr>
            <a:t>    Collect</a:t>
          </a:r>
          <a:endParaRPr lang="en-US" sz="2000" b="0" kern="1200" dirty="0">
            <a:solidFill>
              <a:schemeClr val="bg1"/>
            </a:solidFill>
          </a:endParaRPr>
        </a:p>
      </dsp:txBody>
      <dsp:txXfrm>
        <a:off x="4577199" y="0"/>
        <a:ext cx="1429558" cy="506903"/>
      </dsp:txXfrm>
    </dsp:sp>
    <dsp:sp modelId="{2C0CDEEA-64A8-4574-99AB-76CEDCAA2840}">
      <dsp:nvSpPr>
        <dsp:cNvPr id="0" name=""/>
        <dsp:cNvSpPr/>
      </dsp:nvSpPr>
      <dsp:spPr>
        <a:xfrm>
          <a:off x="6016594" y="0"/>
          <a:ext cx="1876683" cy="506903"/>
        </a:xfrm>
        <a:prstGeom prst="chevron">
          <a:avLst/>
        </a:prstGeom>
        <a:solidFill>
          <a:schemeClr val="accent6"/>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bg1"/>
              </a:solidFill>
            </a:rPr>
            <a:t>Understand &amp; Synthesize</a:t>
          </a:r>
          <a:endParaRPr lang="en-US" sz="1600" b="0" kern="1200" dirty="0">
            <a:solidFill>
              <a:schemeClr val="bg1"/>
            </a:solidFill>
          </a:endParaRPr>
        </a:p>
      </dsp:txBody>
      <dsp:txXfrm>
        <a:off x="6270046" y="0"/>
        <a:ext cx="1369780" cy="5069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01AE0-3FDC-48AE-8BDC-668EF49BDFF3}">
      <dsp:nvSpPr>
        <dsp:cNvPr id="0" name=""/>
        <dsp:cNvSpPr/>
      </dsp:nvSpPr>
      <dsp:spPr>
        <a:xfrm>
          <a:off x="4102" y="0"/>
          <a:ext cx="8830995" cy="609600"/>
        </a:xfrm>
        <a:prstGeom prst="homePlate">
          <a:avLst/>
        </a:prstGeom>
        <a:solidFill>
          <a:srgbClr val="C0504D"/>
        </a:solidFill>
        <a:ln w="1905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356" tIns="90678" rIns="45339" bIns="90678" numCol="1" spcCol="1270" anchor="ctr" anchorCtr="0">
          <a:noAutofit/>
        </a:bodyPr>
        <a:lstStyle/>
        <a:p>
          <a:pPr lvl="0" algn="ctr" defTabSz="1511300">
            <a:lnSpc>
              <a:spcPct val="90000"/>
            </a:lnSpc>
            <a:spcBef>
              <a:spcPct val="0"/>
            </a:spcBef>
            <a:spcAft>
              <a:spcPct val="35000"/>
            </a:spcAft>
          </a:pPr>
          <a:r>
            <a:rPr lang="en-US" sz="3400" kern="1200" dirty="0" smtClean="0"/>
            <a:t>Frame</a:t>
          </a:r>
          <a:endParaRPr lang="en-US" sz="3400" kern="1200" dirty="0"/>
        </a:p>
      </dsp:txBody>
      <dsp:txXfrm>
        <a:off x="4102" y="0"/>
        <a:ext cx="8678595" cy="6096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F9620-E68C-4F4E-AD0B-3484560B541D}">
      <dsp:nvSpPr>
        <dsp:cNvPr id="0" name=""/>
        <dsp:cNvSpPr/>
      </dsp:nvSpPr>
      <dsp:spPr>
        <a:xfrm>
          <a:off x="986" y="0"/>
          <a:ext cx="8837226" cy="609600"/>
        </a:xfrm>
        <a:prstGeom prst="homePlate">
          <a:avLst/>
        </a:prstGeom>
        <a:solidFill>
          <a:srgbClr val="C0504D"/>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356" tIns="90678" rIns="45339" bIns="90678" numCol="1" spcCol="1270" anchor="ctr" anchorCtr="0">
          <a:noAutofit/>
        </a:bodyPr>
        <a:lstStyle/>
        <a:p>
          <a:pPr lvl="0" algn="ctr" defTabSz="1511300">
            <a:lnSpc>
              <a:spcPct val="90000"/>
            </a:lnSpc>
            <a:spcBef>
              <a:spcPct val="0"/>
            </a:spcBef>
            <a:spcAft>
              <a:spcPct val="35000"/>
            </a:spcAft>
          </a:pPr>
          <a:r>
            <a:rPr lang="en-US" sz="3400" kern="1200" dirty="0" smtClean="0"/>
            <a:t>Organize</a:t>
          </a:r>
          <a:endParaRPr lang="en-US" sz="3400" kern="1200" dirty="0"/>
        </a:p>
      </dsp:txBody>
      <dsp:txXfrm>
        <a:off x="986" y="0"/>
        <a:ext cx="8684826" cy="6096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01AE0-3FDC-48AE-8BDC-668EF49BDFF3}">
      <dsp:nvSpPr>
        <dsp:cNvPr id="0" name=""/>
        <dsp:cNvSpPr/>
      </dsp:nvSpPr>
      <dsp:spPr>
        <a:xfrm>
          <a:off x="0" y="0"/>
          <a:ext cx="3969360" cy="506902"/>
        </a:xfrm>
        <a:prstGeom prst="homePlate">
          <a:avLst/>
        </a:prstGeom>
        <a:solidFill>
          <a:schemeClr val="accent2"/>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lvl="0" algn="l" defTabSz="889000">
            <a:lnSpc>
              <a:spcPct val="90000"/>
            </a:lnSpc>
            <a:spcBef>
              <a:spcPct val="0"/>
            </a:spcBef>
            <a:spcAft>
              <a:spcPct val="35000"/>
            </a:spcAft>
          </a:pPr>
          <a:r>
            <a:rPr lang="en-US" sz="2000" b="0" kern="1200" dirty="0" smtClean="0">
              <a:solidFill>
                <a:schemeClr val="bg1"/>
              </a:solidFill>
            </a:rPr>
            <a:t>                 Frame</a:t>
          </a:r>
          <a:endParaRPr lang="en-US" sz="2000" b="0" kern="1200" dirty="0">
            <a:solidFill>
              <a:schemeClr val="bg1"/>
            </a:solidFill>
          </a:endParaRPr>
        </a:p>
      </dsp:txBody>
      <dsp:txXfrm>
        <a:off x="0" y="0"/>
        <a:ext cx="3842635" cy="506902"/>
      </dsp:txXfrm>
    </dsp:sp>
    <dsp:sp modelId="{5A3A6676-DB3B-4926-B2EC-9D1254B39585}">
      <dsp:nvSpPr>
        <dsp:cNvPr id="0" name=""/>
        <dsp:cNvSpPr/>
      </dsp:nvSpPr>
      <dsp:spPr>
        <a:xfrm>
          <a:off x="3038079" y="0"/>
          <a:ext cx="1576306" cy="506902"/>
        </a:xfrm>
        <a:prstGeom prst="chevron">
          <a:avLst/>
        </a:prstGeom>
        <a:solidFill>
          <a:schemeClr val="accent3"/>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l" defTabSz="889000">
            <a:lnSpc>
              <a:spcPct val="90000"/>
            </a:lnSpc>
            <a:spcBef>
              <a:spcPct val="0"/>
            </a:spcBef>
            <a:spcAft>
              <a:spcPct val="35000"/>
            </a:spcAft>
          </a:pPr>
          <a:r>
            <a:rPr lang="en-US" sz="2000" b="0" kern="1200" dirty="0" smtClean="0">
              <a:solidFill>
                <a:schemeClr val="bg1"/>
              </a:solidFill>
            </a:rPr>
            <a:t>Organize</a:t>
          </a:r>
          <a:endParaRPr lang="en-US" sz="2000" b="0" kern="1200" dirty="0">
            <a:solidFill>
              <a:schemeClr val="bg1"/>
            </a:solidFill>
          </a:endParaRPr>
        </a:p>
      </dsp:txBody>
      <dsp:txXfrm>
        <a:off x="3291530" y="0"/>
        <a:ext cx="1069404" cy="506902"/>
      </dsp:txXfrm>
    </dsp:sp>
    <dsp:sp modelId="{675F52C0-89D6-4710-A041-656088ACE602}">
      <dsp:nvSpPr>
        <dsp:cNvPr id="0" name=""/>
        <dsp:cNvSpPr/>
      </dsp:nvSpPr>
      <dsp:spPr>
        <a:xfrm>
          <a:off x="4323747" y="0"/>
          <a:ext cx="1936461" cy="506902"/>
        </a:xfrm>
        <a:prstGeom prst="chevron">
          <a:avLst/>
        </a:prstGeom>
        <a:solidFill>
          <a:schemeClr val="accent4"/>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l" defTabSz="889000">
            <a:lnSpc>
              <a:spcPct val="90000"/>
            </a:lnSpc>
            <a:spcBef>
              <a:spcPct val="0"/>
            </a:spcBef>
            <a:spcAft>
              <a:spcPct val="35000"/>
            </a:spcAft>
          </a:pPr>
          <a:r>
            <a:rPr lang="en-US" sz="2000" b="0" kern="1200" dirty="0" smtClean="0">
              <a:solidFill>
                <a:schemeClr val="bg1"/>
              </a:solidFill>
            </a:rPr>
            <a:t>    Collect</a:t>
          </a:r>
          <a:endParaRPr lang="en-US" sz="2000" b="0" kern="1200" dirty="0">
            <a:solidFill>
              <a:schemeClr val="bg1"/>
            </a:solidFill>
          </a:endParaRPr>
        </a:p>
      </dsp:txBody>
      <dsp:txXfrm>
        <a:off x="4577198" y="0"/>
        <a:ext cx="1429559" cy="506902"/>
      </dsp:txXfrm>
    </dsp:sp>
    <dsp:sp modelId="{2C0CDEEA-64A8-4574-99AB-76CEDCAA2840}">
      <dsp:nvSpPr>
        <dsp:cNvPr id="0" name=""/>
        <dsp:cNvSpPr/>
      </dsp:nvSpPr>
      <dsp:spPr>
        <a:xfrm>
          <a:off x="6016594" y="0"/>
          <a:ext cx="1876683" cy="506902"/>
        </a:xfrm>
        <a:prstGeom prst="chevron">
          <a:avLst/>
        </a:prstGeom>
        <a:solidFill>
          <a:schemeClr val="accent6"/>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bg1"/>
              </a:solidFill>
            </a:rPr>
            <a:t>Understand &amp; Synthesize</a:t>
          </a:r>
          <a:endParaRPr lang="en-US" sz="1600" b="0" kern="1200" dirty="0">
            <a:solidFill>
              <a:schemeClr val="bg1"/>
            </a:solidFill>
          </a:endParaRPr>
        </a:p>
      </dsp:txBody>
      <dsp:txXfrm>
        <a:off x="6270045" y="0"/>
        <a:ext cx="1369781" cy="5069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0C67D-C1E4-4E89-A54A-9F6D9195A2B7}">
      <dsp:nvSpPr>
        <dsp:cNvPr id="0" name=""/>
        <dsp:cNvSpPr/>
      </dsp:nvSpPr>
      <dsp:spPr>
        <a:xfrm>
          <a:off x="0" y="349979"/>
          <a:ext cx="8153400" cy="403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DDC54B-133D-48C2-9053-E897AD6017C1}">
      <dsp:nvSpPr>
        <dsp:cNvPr id="0" name=""/>
        <dsp:cNvSpPr/>
      </dsp:nvSpPr>
      <dsp:spPr>
        <a:xfrm>
          <a:off x="407670" y="113819"/>
          <a:ext cx="5707380" cy="472320"/>
        </a:xfrm>
        <a:prstGeom prst="roundRect">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800100">
            <a:lnSpc>
              <a:spcPct val="90000"/>
            </a:lnSpc>
            <a:spcBef>
              <a:spcPct val="0"/>
            </a:spcBef>
            <a:spcAft>
              <a:spcPct val="35000"/>
            </a:spcAft>
          </a:pPr>
          <a:r>
            <a:rPr lang="en-US" sz="1800" kern="1200" dirty="0" smtClean="0"/>
            <a:t>Course Overview</a:t>
          </a:r>
          <a:endParaRPr lang="en-US" sz="1800" kern="1200" dirty="0"/>
        </a:p>
      </dsp:txBody>
      <dsp:txXfrm>
        <a:off x="430727" y="136876"/>
        <a:ext cx="5661266" cy="426206"/>
      </dsp:txXfrm>
    </dsp:sp>
    <dsp:sp modelId="{96702713-C92E-4B6B-AF51-9ADD971E28E3}">
      <dsp:nvSpPr>
        <dsp:cNvPr id="0" name=""/>
        <dsp:cNvSpPr/>
      </dsp:nvSpPr>
      <dsp:spPr>
        <a:xfrm>
          <a:off x="0" y="1075739"/>
          <a:ext cx="8153400" cy="403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1146EC-3D8A-4DB5-BB03-614D94FFDC91}">
      <dsp:nvSpPr>
        <dsp:cNvPr id="0" name=""/>
        <dsp:cNvSpPr/>
      </dsp:nvSpPr>
      <dsp:spPr>
        <a:xfrm>
          <a:off x="407670" y="839580"/>
          <a:ext cx="5707380" cy="472320"/>
        </a:xfrm>
        <a:prstGeom prst="roundRect">
          <a:avLst/>
        </a:prstGeom>
        <a:solidFill>
          <a:srgbClr val="2DA2BF"/>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800100">
            <a:lnSpc>
              <a:spcPct val="90000"/>
            </a:lnSpc>
            <a:spcBef>
              <a:spcPct val="0"/>
            </a:spcBef>
            <a:spcAft>
              <a:spcPct val="35000"/>
            </a:spcAft>
          </a:pPr>
          <a:r>
            <a:rPr lang="en-US" sz="1800" kern="1200" dirty="0" smtClean="0"/>
            <a:t>Workshop/Pittsburgh Symphony Orchestra Review</a:t>
          </a:r>
          <a:endParaRPr lang="en-US" sz="1800" kern="1200" dirty="0"/>
        </a:p>
      </dsp:txBody>
      <dsp:txXfrm>
        <a:off x="430727" y="862637"/>
        <a:ext cx="5661266" cy="426206"/>
      </dsp:txXfrm>
    </dsp:sp>
    <dsp:sp modelId="{51729563-6C54-4DE9-A2EF-223BE4A31C26}">
      <dsp:nvSpPr>
        <dsp:cNvPr id="0" name=""/>
        <dsp:cNvSpPr/>
      </dsp:nvSpPr>
      <dsp:spPr>
        <a:xfrm>
          <a:off x="0" y="1801499"/>
          <a:ext cx="8153400" cy="403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527533-1F5E-4052-95B6-940783376F4A}">
      <dsp:nvSpPr>
        <dsp:cNvPr id="0" name=""/>
        <dsp:cNvSpPr/>
      </dsp:nvSpPr>
      <dsp:spPr>
        <a:xfrm>
          <a:off x="407670" y="1565339"/>
          <a:ext cx="5707380" cy="472320"/>
        </a:xfrm>
        <a:prstGeom prst="roundRect">
          <a:avLst/>
        </a:prstGeom>
        <a:solidFill>
          <a:srgbClr val="2DA2BF"/>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800100">
            <a:lnSpc>
              <a:spcPct val="90000"/>
            </a:lnSpc>
            <a:spcBef>
              <a:spcPct val="0"/>
            </a:spcBef>
            <a:spcAft>
              <a:spcPct val="35000"/>
            </a:spcAft>
          </a:pPr>
          <a:r>
            <a:rPr lang="en-US" sz="1800" i="1" kern="1200" dirty="0" smtClean="0"/>
            <a:t>Framing</a:t>
          </a:r>
          <a:r>
            <a:rPr lang="en-US" sz="1800" kern="1200" dirty="0" smtClean="0"/>
            <a:t> and </a:t>
          </a:r>
          <a:r>
            <a:rPr lang="en-US" sz="1800" i="1" kern="1200" dirty="0" smtClean="0"/>
            <a:t>Organizing</a:t>
          </a:r>
          <a:r>
            <a:rPr lang="en-US" sz="1800" kern="1200" dirty="0" smtClean="0"/>
            <a:t> - Theory</a:t>
          </a:r>
          <a:endParaRPr lang="en-US" sz="1800" kern="1200" dirty="0"/>
        </a:p>
      </dsp:txBody>
      <dsp:txXfrm>
        <a:off x="430727" y="1588396"/>
        <a:ext cx="5661266" cy="426206"/>
      </dsp:txXfrm>
    </dsp:sp>
    <dsp:sp modelId="{8DDD6853-C5B9-4C14-B9A6-A2DCC1A243BA}">
      <dsp:nvSpPr>
        <dsp:cNvPr id="0" name=""/>
        <dsp:cNvSpPr/>
      </dsp:nvSpPr>
      <dsp:spPr>
        <a:xfrm>
          <a:off x="0" y="2527259"/>
          <a:ext cx="8153400" cy="403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21B16B-C1D2-4E28-88D3-E47806752A62}">
      <dsp:nvSpPr>
        <dsp:cNvPr id="0" name=""/>
        <dsp:cNvSpPr/>
      </dsp:nvSpPr>
      <dsp:spPr>
        <a:xfrm>
          <a:off x="407670" y="2291099"/>
          <a:ext cx="5707380" cy="472320"/>
        </a:xfrm>
        <a:prstGeom prst="roundRect">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800100">
            <a:lnSpc>
              <a:spcPct val="90000"/>
            </a:lnSpc>
            <a:spcBef>
              <a:spcPct val="0"/>
            </a:spcBef>
            <a:spcAft>
              <a:spcPct val="35000"/>
            </a:spcAft>
          </a:pPr>
          <a:r>
            <a:rPr lang="en-US" sz="1800" i="1" kern="1200" dirty="0" smtClean="0"/>
            <a:t>Framing</a:t>
          </a:r>
          <a:r>
            <a:rPr lang="en-US" sz="1800" kern="1200" dirty="0" smtClean="0"/>
            <a:t> and </a:t>
          </a:r>
          <a:r>
            <a:rPr lang="en-US" sz="1800" i="1" kern="1200" dirty="0" smtClean="0"/>
            <a:t>Organizing</a:t>
          </a:r>
          <a:r>
            <a:rPr lang="en-US" sz="1800" kern="1200" dirty="0" smtClean="0"/>
            <a:t> - Examples</a:t>
          </a:r>
          <a:endParaRPr lang="en-US" sz="1800" kern="1200" dirty="0"/>
        </a:p>
      </dsp:txBody>
      <dsp:txXfrm>
        <a:off x="430727" y="2314156"/>
        <a:ext cx="5661266" cy="426206"/>
      </dsp:txXfrm>
    </dsp:sp>
    <dsp:sp modelId="{1F58C288-68B6-43DD-8203-BEA779C67FCA}">
      <dsp:nvSpPr>
        <dsp:cNvPr id="0" name=""/>
        <dsp:cNvSpPr/>
      </dsp:nvSpPr>
      <dsp:spPr>
        <a:xfrm>
          <a:off x="0" y="3253020"/>
          <a:ext cx="8153400" cy="403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71700D-1DE8-4667-8A9E-45548C2358CE}">
      <dsp:nvSpPr>
        <dsp:cNvPr id="0" name=""/>
        <dsp:cNvSpPr/>
      </dsp:nvSpPr>
      <dsp:spPr>
        <a:xfrm>
          <a:off x="407670" y="3016860"/>
          <a:ext cx="5707380" cy="472320"/>
        </a:xfrm>
        <a:prstGeom prst="roundRect">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800100">
            <a:lnSpc>
              <a:spcPct val="90000"/>
            </a:lnSpc>
            <a:spcBef>
              <a:spcPct val="0"/>
            </a:spcBef>
            <a:spcAft>
              <a:spcPct val="35000"/>
            </a:spcAft>
          </a:pPr>
          <a:r>
            <a:rPr lang="en-US" sz="1800" i="1" kern="1200" dirty="0" smtClean="0"/>
            <a:t>Collecting</a:t>
          </a:r>
          <a:r>
            <a:rPr lang="en-US" sz="1800" kern="1200" dirty="0" smtClean="0"/>
            <a:t> - Theory</a:t>
          </a:r>
          <a:endParaRPr lang="en-US" sz="1800" kern="1200" dirty="0"/>
        </a:p>
      </dsp:txBody>
      <dsp:txXfrm>
        <a:off x="430727" y="3039917"/>
        <a:ext cx="5661266" cy="426206"/>
      </dsp:txXfrm>
    </dsp:sp>
    <dsp:sp modelId="{FCC1218A-5E37-4FB0-8A55-E6BEF36185BD}">
      <dsp:nvSpPr>
        <dsp:cNvPr id="0" name=""/>
        <dsp:cNvSpPr/>
      </dsp:nvSpPr>
      <dsp:spPr>
        <a:xfrm>
          <a:off x="0" y="3978780"/>
          <a:ext cx="8153400" cy="403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0A6E4C-C421-48E4-B1C5-651DE0A3029E}">
      <dsp:nvSpPr>
        <dsp:cNvPr id="0" name=""/>
        <dsp:cNvSpPr/>
      </dsp:nvSpPr>
      <dsp:spPr>
        <a:xfrm>
          <a:off x="407670" y="3742620"/>
          <a:ext cx="5707380" cy="472320"/>
        </a:xfrm>
        <a:prstGeom prst="roundRect">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800100">
            <a:lnSpc>
              <a:spcPct val="90000"/>
            </a:lnSpc>
            <a:spcBef>
              <a:spcPct val="0"/>
            </a:spcBef>
            <a:spcAft>
              <a:spcPct val="35000"/>
            </a:spcAft>
          </a:pPr>
          <a:r>
            <a:rPr lang="en-US" sz="1800" kern="1200" dirty="0" smtClean="0"/>
            <a:t>Homework Assignments</a:t>
          </a:r>
          <a:endParaRPr lang="en-US" sz="1800" kern="1200" dirty="0"/>
        </a:p>
      </dsp:txBody>
      <dsp:txXfrm>
        <a:off x="430727" y="3765677"/>
        <a:ext cx="5661266"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800" cy="464820"/>
          </a:xfrm>
          <a:prstGeom prst="rect">
            <a:avLst/>
          </a:prstGeom>
        </p:spPr>
        <p:txBody>
          <a:bodyPr vert="horz" lIns="93031" tIns="46516" rIns="93031" bIns="46516" rtlCol="0"/>
          <a:lstStyle>
            <a:lvl1pPr algn="l">
              <a:defRPr sz="1200"/>
            </a:lvl1pPr>
          </a:lstStyle>
          <a:p>
            <a:endParaRPr lang="en-US" dirty="0"/>
          </a:p>
        </p:txBody>
      </p:sp>
      <p:sp>
        <p:nvSpPr>
          <p:cNvPr id="3" name="Date Placeholder 2"/>
          <p:cNvSpPr>
            <a:spLocks noGrp="1"/>
          </p:cNvSpPr>
          <p:nvPr>
            <p:ph type="dt" idx="1"/>
          </p:nvPr>
        </p:nvSpPr>
        <p:spPr>
          <a:xfrm>
            <a:off x="3884614" y="1"/>
            <a:ext cx="2971800" cy="464820"/>
          </a:xfrm>
          <a:prstGeom prst="rect">
            <a:avLst/>
          </a:prstGeom>
        </p:spPr>
        <p:txBody>
          <a:bodyPr vert="horz" lIns="93031" tIns="46516" rIns="93031" bIns="46516" rtlCol="0"/>
          <a:lstStyle>
            <a:lvl1pPr algn="r">
              <a:defRPr sz="1200"/>
            </a:lvl1pPr>
          </a:lstStyle>
          <a:p>
            <a:fld id="{47CF599B-B861-4DB4-9D16-2991569D6F9F}" type="datetimeFigureOut">
              <a:rPr lang="en-US" smtClean="0"/>
              <a:pPr/>
              <a:t>2/8/2020</a:t>
            </a:fld>
            <a:endParaRPr lang="en-US" dirty="0"/>
          </a:p>
        </p:txBody>
      </p:sp>
      <p:sp>
        <p:nvSpPr>
          <p:cNvPr id="4" name="Slide Image Placeholder 3"/>
          <p:cNvSpPr>
            <a:spLocks noGrp="1" noRot="1" noChangeAspect="1"/>
          </p:cNvSpPr>
          <p:nvPr>
            <p:ph type="sldImg" idx="2"/>
          </p:nvPr>
        </p:nvSpPr>
        <p:spPr>
          <a:xfrm>
            <a:off x="1104900" y="698500"/>
            <a:ext cx="4648200" cy="3486150"/>
          </a:xfrm>
          <a:prstGeom prst="rect">
            <a:avLst/>
          </a:prstGeom>
          <a:noFill/>
          <a:ln w="12700">
            <a:solidFill>
              <a:prstClr val="black"/>
            </a:solidFill>
          </a:ln>
        </p:spPr>
        <p:txBody>
          <a:bodyPr vert="horz" lIns="93031" tIns="46516" rIns="93031" bIns="46516" rtlCol="0" anchor="ctr"/>
          <a:lstStyle/>
          <a:p>
            <a:endParaRPr lang="en-US"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3031" tIns="46516" rIns="93031" bIns="465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2971800" cy="464820"/>
          </a:xfrm>
          <a:prstGeom prst="rect">
            <a:avLst/>
          </a:prstGeom>
        </p:spPr>
        <p:txBody>
          <a:bodyPr vert="horz" lIns="93031" tIns="46516" rIns="93031" bIns="4651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829967"/>
            <a:ext cx="2971800" cy="464820"/>
          </a:xfrm>
          <a:prstGeom prst="rect">
            <a:avLst/>
          </a:prstGeom>
        </p:spPr>
        <p:txBody>
          <a:bodyPr vert="horz" lIns="93031" tIns="46516" rIns="93031" bIns="46516" rtlCol="0" anchor="b"/>
          <a:lstStyle>
            <a:lvl1pPr algn="r">
              <a:defRPr sz="1200"/>
            </a:lvl1pPr>
          </a:lstStyle>
          <a:p>
            <a:fld id="{F76588A2-1324-4C31-8A25-3399CF8C8738}" type="slidenum">
              <a:rPr lang="en-US" smtClean="0"/>
              <a:pPr/>
              <a:t>‹#›</a:t>
            </a:fld>
            <a:endParaRPr lang="en-US" dirty="0"/>
          </a:p>
        </p:txBody>
      </p:sp>
    </p:spTree>
    <p:extLst>
      <p:ext uri="{BB962C8B-B14F-4D97-AF65-F5344CB8AC3E}">
        <p14:creationId xmlns:p14="http://schemas.microsoft.com/office/powerpoint/2010/main" val="4044828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669EDD-11C3-F54C-A317-BDFC29B7B5EB}"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BA944B-CC25-404F-842E-4418AEDAEC08}"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BA944B-CC25-404F-842E-4418AEDAEC08}"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BA944B-CC25-404F-842E-4418AEDAEC08}"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6588A2-1324-4C31-8A25-3399CF8C8738}" type="slidenum">
              <a:rPr lang="en-US" smtClean="0"/>
              <a:pPr/>
              <a:t>17</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D74061-D8A3-4BED-A5BD-236C9829A8DC}"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D74061-D8A3-4BED-A5BD-236C9829A8DC}"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BA944B-CC25-404F-842E-4418AEDAEC08}"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BA944B-CC25-404F-842E-4418AEDAEC08}"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BA944B-CC25-404F-842E-4418AEDAEC08}" type="slidenum">
              <a:rPr lang="en-US" smtClean="0"/>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BA944B-CC25-404F-842E-4418AEDAEC08}"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6588A2-1324-4C31-8A25-3399CF8C8738}"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BA944B-CC25-404F-842E-4418AEDAEC08}" type="slidenum">
              <a:rPr lang="en-US" smtClean="0"/>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BA944B-CC25-404F-842E-4418AEDAEC08}" type="slidenum">
              <a:rPr lang="en-US" smtClean="0"/>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BA944B-CC25-404F-842E-4418AEDAEC08}" type="slidenum">
              <a:rPr lang="en-US" smtClean="0"/>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BA944B-CC25-404F-842E-4418AEDAEC08}" type="slidenum">
              <a:rPr lang="en-US" smtClean="0"/>
              <a:pPr/>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669EDD-11C3-F54C-A317-BDFC29B7B5EB}" type="slidenum">
              <a:rPr lang="en-US" smtClean="0">
                <a:solidFill>
                  <a:prstClr val="black"/>
                </a:solidFill>
              </a:rPr>
              <a:pPr/>
              <a:t>30</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0FFDE9-C109-41D9-82FC-A4034322ECA4}" type="slidenum">
              <a:rPr lang="en-US">
                <a:solidFill>
                  <a:prstClr val="black"/>
                </a:solidFill>
                <a:ea typeface="ＭＳ Ｐゴシック" charset="-128"/>
                <a:cs typeface="ＭＳ Ｐゴシック" charset="-128"/>
              </a:rPr>
              <a:pPr fontAlgn="base">
                <a:spcBef>
                  <a:spcPct val="0"/>
                </a:spcBef>
                <a:spcAft>
                  <a:spcPct val="0"/>
                </a:spcAft>
              </a:pPr>
              <a:t>32</a:t>
            </a:fld>
            <a:endParaRPr lang="en-US">
              <a:solidFill>
                <a:prstClr val="black"/>
              </a:solidFill>
              <a:ea typeface="ＭＳ Ｐゴシック" charset="-128"/>
              <a:cs typeface="ＭＳ Ｐゴシック" charset="-128"/>
            </a:endParaRPr>
          </a:p>
        </p:txBody>
      </p:sp>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2E357F-EB2B-4642-B71A-417A29507785}" type="slidenum">
              <a:rPr lang="en-US" smtClean="0"/>
              <a:pPr/>
              <a:t>33</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2E357F-EB2B-4642-B71A-417A29507785}" type="slidenum">
              <a:rPr lang="en-US" smtClean="0"/>
              <a:pPr/>
              <a:t>34</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669EDD-11C3-F54C-A317-BDFC29B7B5EB}" type="slidenum">
              <a:rPr lang="en-US" smtClean="0">
                <a:solidFill>
                  <a:prstClr val="black"/>
                </a:solidFill>
              </a:rPr>
              <a:pPr/>
              <a:t>37</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p>
            <a:fld id="{E905207C-CE8A-45A5-A250-C8E493A79CBD}" type="slidenum">
              <a:rPr lang="en-US" smtClean="0">
                <a:solidFill>
                  <a:prstClr val="black"/>
                </a:solidFill>
              </a:rPr>
              <a:pPr/>
              <a:t>38</a:t>
            </a:fld>
            <a:endParaRPr lang="en-US" smtClean="0">
              <a:solidFill>
                <a:prstClr val="black"/>
              </a:solidFill>
            </a:endParaRPr>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6588A2-1324-4C31-8A25-3399CF8C8738}" type="slidenum">
              <a:rPr lang="en-US" smtClean="0"/>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0FFDE9-C109-41D9-82FC-A4034322ECA4}" type="slidenum">
              <a:rPr lang="en-US">
                <a:solidFill>
                  <a:prstClr val="black"/>
                </a:solidFill>
                <a:ea typeface="ＭＳ Ｐゴシック" charset="-128"/>
                <a:cs typeface="ＭＳ Ｐゴシック" charset="-128"/>
              </a:rPr>
              <a:pPr fontAlgn="base">
                <a:spcBef>
                  <a:spcPct val="0"/>
                </a:spcBef>
                <a:spcAft>
                  <a:spcPct val="0"/>
                </a:spcAft>
              </a:pPr>
              <a:t>40</a:t>
            </a:fld>
            <a:endParaRPr lang="en-US">
              <a:solidFill>
                <a:prstClr val="black"/>
              </a:solidFill>
              <a:ea typeface="ＭＳ Ｐゴシック" charset="-128"/>
              <a:cs typeface="ＭＳ Ｐゴシック" charset="-128"/>
            </a:endParaRPr>
          </a:p>
        </p:txBody>
      </p:sp>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3CA34D-A191-4E4D-9A15-01DCBA46B4F1}" type="slidenum">
              <a:rPr lang="en-US" smtClean="0">
                <a:solidFill>
                  <a:prstClr val="black"/>
                </a:solidFill>
              </a:rPr>
              <a:pPr/>
              <a:t>42</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3CA34D-A191-4E4D-9A15-01DCBA46B4F1}" type="slidenum">
              <a:rPr lang="en-US" smtClean="0">
                <a:solidFill>
                  <a:prstClr val="black"/>
                </a:solidFill>
              </a:rPr>
              <a:pPr/>
              <a:t>43</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6588A2-1324-4C31-8A25-3399CF8C8738}" type="slidenum">
              <a:rPr lang="en-US" smtClean="0"/>
              <a:pPr/>
              <a:t>45</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6588A2-1324-4C31-8A25-3399CF8C8738}" type="slidenum">
              <a:rPr lang="en-US" smtClean="0"/>
              <a:pPr/>
              <a:t>47</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BD0821-D6A7-44AF-98AB-B13558C0ED9E}"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128"/>
                <a:cs typeface="ＭＳ Ｐゴシック" charset="-128"/>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5139405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35877E5-8F2A-4F03-ABE2-8B4B576033F5}" type="slidenum">
              <a:rPr kumimoji="0" lang="en-US" sz="12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a:ea typeface="ＭＳ Ｐゴシック" charset="-128"/>
              <a:cs typeface="ＭＳ Ｐゴシック" charset="-128"/>
            </a:endParaRPr>
          </a:p>
        </p:txBody>
      </p:sp>
    </p:spTree>
    <p:extLst>
      <p:ext uri="{BB962C8B-B14F-4D97-AF65-F5344CB8AC3E}">
        <p14:creationId xmlns:p14="http://schemas.microsoft.com/office/powerpoint/2010/main" val="33922903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2670EA-2003-4225-8694-F1C2301CFB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69183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3EE9004-CFB4-49F7-8E76-759C83C87A78}" type="slidenum">
              <a:rPr kumimoji="0" lang="en-US" sz="12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a:ea typeface="ＭＳ Ｐゴシック" charset="-128"/>
              <a:cs typeface="ＭＳ Ｐゴシック" charset="-128"/>
            </a:endParaRPr>
          </a:p>
        </p:txBody>
      </p:sp>
    </p:spTree>
    <p:extLst>
      <p:ext uri="{BB962C8B-B14F-4D97-AF65-F5344CB8AC3E}">
        <p14:creationId xmlns:p14="http://schemas.microsoft.com/office/powerpoint/2010/main" val="10582326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4749B0-B658-41B1-A655-6608AF9720BB}" type="slidenum">
              <a:rPr kumimoji="0" lang="en-US" sz="12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a:ea typeface="ＭＳ Ｐゴシック" charset="-128"/>
              <a:cs typeface="ＭＳ Ｐゴシック" charset="-128"/>
            </a:endParaRPr>
          </a:p>
        </p:txBody>
      </p:sp>
    </p:spTree>
    <p:extLst>
      <p:ext uri="{BB962C8B-B14F-4D97-AF65-F5344CB8AC3E}">
        <p14:creationId xmlns:p14="http://schemas.microsoft.com/office/powerpoint/2010/main" val="1495871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669EDD-11C3-F54C-A317-BDFC29B7B5EB}"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0FFDE9-C109-41D9-82FC-A4034322ECA4}" type="slidenum">
              <a:rPr kumimoji="0" lang="en-US" sz="12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a:ea typeface="ＭＳ Ｐゴシック" charset="-128"/>
              <a:cs typeface="ＭＳ Ｐゴシック" charset="-128"/>
            </a:endParaRPr>
          </a:p>
        </p:txBody>
      </p:sp>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extLst>
      <p:ext uri="{BB962C8B-B14F-4D97-AF65-F5344CB8AC3E}">
        <p14:creationId xmlns:p14="http://schemas.microsoft.com/office/powerpoint/2010/main" val="9308689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0FFDE9-C109-41D9-82FC-A4034322ECA4}" type="slidenum">
              <a:rPr kumimoji="0" lang="en-US" sz="12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endParaRPr>
          </a:p>
        </p:txBody>
      </p:sp>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2273922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5CDD84F-4973-4385-A233-61C2B5924B7A}" type="slidenum">
              <a:rPr kumimoji="0" lang="en-US" sz="12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a:ea typeface="ＭＳ Ｐゴシック" charset="-128"/>
              <a:cs typeface="ＭＳ Ｐゴシック" charset="-128"/>
            </a:endParaRPr>
          </a:p>
        </p:txBody>
      </p:sp>
    </p:spTree>
    <p:extLst>
      <p:ext uri="{BB962C8B-B14F-4D97-AF65-F5344CB8AC3E}">
        <p14:creationId xmlns:p14="http://schemas.microsoft.com/office/powerpoint/2010/main" val="29719418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6BA66E-6255-48C4-AA6D-5359D1A2770B}" type="slidenum">
              <a:rPr kumimoji="0" lang="en-US" sz="12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a:ea typeface="ＭＳ Ｐゴシック" charset="-128"/>
              <a:cs typeface="ＭＳ Ｐゴシック" charset="-128"/>
            </a:endParaRPr>
          </a:p>
        </p:txBody>
      </p:sp>
    </p:spTree>
    <p:extLst>
      <p:ext uri="{BB962C8B-B14F-4D97-AF65-F5344CB8AC3E}">
        <p14:creationId xmlns:p14="http://schemas.microsoft.com/office/powerpoint/2010/main" val="37133830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Change date format and include</a:t>
            </a:r>
            <a:r>
              <a:rPr lang="en-US" baseline="0" dirty="0" smtClean="0"/>
              <a:t> on both sides</a:t>
            </a:r>
            <a:endParaRPr lang="en-US" dirty="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0C6A607-EC01-4D34-8F27-D76F7DB774B9}" type="slidenum">
              <a:rPr kumimoji="0" lang="en-US" sz="12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a:ea typeface="ＭＳ Ｐゴシック" charset="-128"/>
              <a:cs typeface="ＭＳ Ｐゴシック" charset="-128"/>
            </a:endParaRPr>
          </a:p>
        </p:txBody>
      </p:sp>
    </p:spTree>
    <p:extLst>
      <p:ext uri="{BB962C8B-B14F-4D97-AF65-F5344CB8AC3E}">
        <p14:creationId xmlns:p14="http://schemas.microsoft.com/office/powerpoint/2010/main" val="33673393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Find work</a:t>
            </a:r>
            <a:r>
              <a:rPr lang="en-US" baseline="0" dirty="0" smtClean="0"/>
              <a:t> I already did.</a:t>
            </a:r>
            <a:endParaRPr lang="en-US" dirty="0"/>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7EA66B-66E4-494A-B523-A69B06657633}" type="slidenum">
              <a:rPr kumimoji="0" lang="en-US" sz="12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a:ea typeface="ＭＳ Ｐゴシック" charset="-128"/>
              <a:cs typeface="ＭＳ Ｐゴシック" charset="-128"/>
            </a:endParaRPr>
          </a:p>
        </p:txBody>
      </p:sp>
    </p:spTree>
    <p:extLst>
      <p:ext uri="{BB962C8B-B14F-4D97-AF65-F5344CB8AC3E}">
        <p14:creationId xmlns:p14="http://schemas.microsoft.com/office/powerpoint/2010/main" val="31341677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5877E5-8F2A-4F03-ABE2-8B4B576033F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78188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5877E5-8F2A-4F03-ABE2-8B4B576033F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04629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Find work</a:t>
            </a:r>
            <a:r>
              <a:rPr lang="en-US" baseline="0" dirty="0" smtClean="0"/>
              <a:t> I already did.</a:t>
            </a:r>
            <a:endParaRPr lang="en-US" dirty="0"/>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7EA66B-66E4-494A-B523-A69B06657633}" type="slidenum">
              <a:rPr kumimoji="0" lang="en-US" sz="12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a:ea typeface="ＭＳ Ｐゴシック" charset="-128"/>
              <a:cs typeface="ＭＳ Ｐゴシック" charset="-128"/>
            </a:endParaRPr>
          </a:p>
        </p:txBody>
      </p:sp>
    </p:spTree>
    <p:extLst>
      <p:ext uri="{BB962C8B-B14F-4D97-AF65-F5344CB8AC3E}">
        <p14:creationId xmlns:p14="http://schemas.microsoft.com/office/powerpoint/2010/main" val="27328600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5877E5-8F2A-4F03-ABE2-8B4B576033F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1698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FF35DF3E-A650-4CA8-972A-DD3E143DFD05}" type="slidenum">
              <a:rPr lang="en-US" smtClean="0">
                <a:solidFill>
                  <a:prstClr val="black"/>
                </a:solidFill>
              </a:rPr>
              <a:pPr/>
              <a:t>7</a:t>
            </a:fld>
            <a:endParaRPr lang="en-US" dirty="0" smtClean="0">
              <a:solidFill>
                <a:prstClr val="black"/>
              </a:solidFill>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7E4CA1-F043-4921-988F-FE01A3A494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60997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2670EA-2003-4225-8694-F1C2301CFB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57269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5877E5-8F2A-4F03-ABE2-8B4B576033F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82760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Find work</a:t>
            </a:r>
            <a:r>
              <a:rPr lang="en-US" baseline="0" dirty="0" smtClean="0"/>
              <a:t> I already did.</a:t>
            </a:r>
            <a:endParaRPr lang="en-US" dirty="0"/>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7EA66B-66E4-494A-B523-A69B06657633}"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35403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5877E5-8F2A-4F03-ABE2-8B4B576033F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80145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cap="flat"/>
        </p:spPr>
      </p:sp>
      <p:sp>
        <p:nvSpPr>
          <p:cNvPr id="99331"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35474123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BB41F2-DC92-4B03-906E-B1A0651E165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r>
              <a:rPr lang="en-US"/>
              <a:t>Treacy &amp; Wiersma added a “third” general strategy: relationship selling</a:t>
            </a:r>
          </a:p>
        </p:txBody>
      </p:sp>
    </p:spTree>
    <p:extLst>
      <p:ext uri="{BB962C8B-B14F-4D97-AF65-F5344CB8AC3E}">
        <p14:creationId xmlns:p14="http://schemas.microsoft.com/office/powerpoint/2010/main" val="2269644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0FFDE9-C109-41D9-82FC-A4034322ECA4}" type="slidenum">
              <a:rPr lang="en-US">
                <a:solidFill>
                  <a:prstClr val="black"/>
                </a:solidFill>
                <a:ea typeface="ＭＳ Ｐゴシック" charset="-128"/>
                <a:cs typeface="ＭＳ Ｐゴシック" charset="-128"/>
              </a:rPr>
              <a:pPr fontAlgn="base">
                <a:spcBef>
                  <a:spcPct val="0"/>
                </a:spcBef>
                <a:spcAft>
                  <a:spcPct val="0"/>
                </a:spcAft>
              </a:pPr>
              <a:t>8</a:t>
            </a:fld>
            <a:endParaRPr lang="en-US">
              <a:solidFill>
                <a:prstClr val="black"/>
              </a:solidFill>
              <a:ea typeface="ＭＳ Ｐゴシック" charset="-128"/>
              <a:cs typeface="ＭＳ Ｐゴシック" charset="-128"/>
            </a:endParaRPr>
          </a:p>
        </p:txBody>
      </p:sp>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DF33D3-E255-41BB-8769-87FFC818378D}" type="slidenum">
              <a:rPr lang="en-US"/>
              <a:pPr/>
              <a:t>10</a:t>
            </a:fld>
            <a:endParaRPr lang="en-US"/>
          </a:p>
        </p:txBody>
      </p:sp>
      <p:sp>
        <p:nvSpPr>
          <p:cNvPr id="1152002" name="Rectangle 2"/>
          <p:cNvSpPr>
            <a:spLocks noGrp="1" noRot="1" noChangeAspect="1" noChangeArrowheads="1" noTextEdit="1"/>
          </p:cNvSpPr>
          <p:nvPr>
            <p:ph type="sldImg"/>
          </p:nvPr>
        </p:nvSpPr>
        <p:spPr>
          <a:ln/>
        </p:spPr>
      </p:sp>
      <p:sp>
        <p:nvSpPr>
          <p:cNvPr id="1152003" name="Rectangle 3"/>
          <p:cNvSpPr>
            <a:spLocks noGrp="1" noChangeArrowheads="1"/>
          </p:cNvSpPr>
          <p:nvPr>
            <p:ph type="body" idx="1"/>
          </p:nvPr>
        </p:nvSpPr>
        <p:spPr>
          <a:xfrm>
            <a:off x="914400" y="4415790"/>
            <a:ext cx="5029200" cy="4183380"/>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669EDD-11C3-F54C-A317-BDFC29B7B5EB}"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1A9C78-CC0C-47F0-A366-FB3763888DEC}"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3C663DA-E624-4112-8B9D-985BAA8740DF}" type="datetime1">
              <a:rPr lang="en-US" smtClean="0"/>
              <a:pPr/>
              <a:t>2/8/2020</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n-US" dirty="0" smtClean="0">
                <a:solidFill>
                  <a:srgbClr val="EEECE1"/>
                </a:solidFill>
              </a:rPr>
              <a:t>Dr. Paul N. Friga</a:t>
            </a:r>
            <a:endParaRPr lang="en-US" dirty="0">
              <a:solidFill>
                <a:srgbClr val="EEECE1"/>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ABDFD1D-A793-47CB-A080-A9EEC90047CE}" type="slidenum">
              <a:rPr lang="en-US" smtClean="0">
                <a:solidFill>
                  <a:srgbClr val="EEECE1"/>
                </a:solidFill>
              </a:rPr>
              <a:pPr/>
              <a:t>‹#›</a:t>
            </a:fld>
            <a:endParaRPr lang="en-US" dirty="0">
              <a:solidFill>
                <a:srgbClr val="EEECE1"/>
              </a:solidFill>
            </a:endParaRPr>
          </a:p>
        </p:txBody>
      </p:sp>
    </p:spTree>
    <p:extLst>
      <p:ext uri="{BB962C8B-B14F-4D97-AF65-F5344CB8AC3E}">
        <p14:creationId xmlns:p14="http://schemas.microsoft.com/office/powerpoint/2010/main" val="16091790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83C99A-8234-437A-A042-5350C53F5C7D}" type="datetime1">
              <a:rPr lang="en-US" smtClean="0">
                <a:solidFill>
                  <a:srgbClr val="1F497D"/>
                </a:solidFill>
              </a:rPr>
              <a:pPr/>
              <a:t>2/8/2020</a:t>
            </a:fld>
            <a:endParaRPr lang="en-US" dirty="0">
              <a:solidFill>
                <a:srgbClr val="1F497D"/>
              </a:solidFill>
            </a:endParaRPr>
          </a:p>
        </p:txBody>
      </p:sp>
      <p:sp>
        <p:nvSpPr>
          <p:cNvPr id="5" name="Footer Placeholder 4"/>
          <p:cNvSpPr>
            <a:spLocks noGrp="1"/>
          </p:cNvSpPr>
          <p:nvPr>
            <p:ph type="ftr" sz="quarter" idx="11"/>
          </p:nvPr>
        </p:nvSpPr>
        <p:spPr/>
        <p:txBody>
          <a:bodyPr/>
          <a:lstStyle/>
          <a:p>
            <a:r>
              <a:rPr lang="en-US" dirty="0" smtClean="0">
                <a:solidFill>
                  <a:srgbClr val="1F497D"/>
                </a:solidFill>
              </a:rPr>
              <a:t>Dr. Paul N. Friga</a:t>
            </a:r>
            <a:endParaRPr lang="en-US" dirty="0">
              <a:solidFill>
                <a:srgbClr val="1F497D"/>
              </a:solidFill>
            </a:endParaRPr>
          </a:p>
        </p:txBody>
      </p:sp>
      <p:sp>
        <p:nvSpPr>
          <p:cNvPr id="6" name="Slide Number Placeholder 5"/>
          <p:cNvSpPr>
            <a:spLocks noGrp="1"/>
          </p:cNvSpPr>
          <p:nvPr>
            <p:ph type="sldNum" sz="quarter" idx="12"/>
          </p:nvPr>
        </p:nvSpPr>
        <p:spPr/>
        <p:txBody>
          <a:bodyPr/>
          <a:lstStyle/>
          <a:p>
            <a:fld id="{9ABDFD1D-A793-47CB-A080-A9EEC90047CE}" type="slidenum">
              <a:rPr lang="en-US" smtClean="0"/>
              <a:pPr/>
              <a:t>‹#›</a:t>
            </a:fld>
            <a:endParaRPr lang="en-US" dirty="0"/>
          </a:p>
        </p:txBody>
      </p:sp>
    </p:spTree>
    <p:extLst>
      <p:ext uri="{BB962C8B-B14F-4D97-AF65-F5344CB8AC3E}">
        <p14:creationId xmlns:p14="http://schemas.microsoft.com/office/powerpoint/2010/main" val="216571929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9FC211-722E-4F1F-9551-62F556160D07}" type="datetimeFigureOut">
              <a:rPr lang="en-US" smtClean="0">
                <a:solidFill>
                  <a:prstClr val="black">
                    <a:tint val="75000"/>
                  </a:prstClr>
                </a:solidFill>
              </a:rPr>
              <a:pPr/>
              <a:t>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234C886-E654-4C42-B05B-BB8C354B0E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567284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9FC211-722E-4F1F-9551-62F556160D07}" type="datetimeFigureOut">
              <a:rPr lang="en-US" smtClean="0">
                <a:solidFill>
                  <a:prstClr val="black">
                    <a:tint val="75000"/>
                  </a:prstClr>
                </a:solidFill>
              </a:rPr>
              <a:pPr/>
              <a:t>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34C886-E654-4C42-B05B-BB8C354B0E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514726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9FC211-722E-4F1F-9551-62F556160D07}" type="datetimeFigureOut">
              <a:rPr lang="en-US" smtClean="0">
                <a:solidFill>
                  <a:prstClr val="black">
                    <a:tint val="75000"/>
                  </a:prstClr>
                </a:solidFill>
              </a:rPr>
              <a:pPr/>
              <a:t>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34C886-E654-4C42-B05B-BB8C354B0E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77961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7F506901-8A36-404A-ABEA-8B13FBCEB834}" type="datetime1">
              <a:rPr lang="en-US"/>
              <a:pPr>
                <a:defRPr/>
              </a:pPr>
              <a:t>2/8/2020</a:t>
            </a:fld>
            <a:endParaRPr lang="en-US" dirty="0"/>
          </a:p>
        </p:txBody>
      </p:sp>
      <p:sp>
        <p:nvSpPr>
          <p:cNvPr id="10" name="Footer Placeholder 16"/>
          <p:cNvSpPr>
            <a:spLocks noGrp="1"/>
          </p:cNvSpPr>
          <p:nvPr>
            <p:ph type="ftr" sz="quarter" idx="11"/>
          </p:nvPr>
        </p:nvSpPr>
        <p:spPr>
          <a:xfrm>
            <a:off x="2085975" y="236538"/>
            <a:ext cx="5867400" cy="365125"/>
          </a:xfrm>
        </p:spPr>
        <p:txBody>
          <a:bodyPr/>
          <a:lstStyle>
            <a:lvl1pPr algn="r">
              <a:defRPr dirty="0" smtClean="0">
                <a:solidFill>
                  <a:schemeClr val="tx2"/>
                </a:solidFill>
              </a:defRPr>
            </a:lvl1pPr>
          </a:lstStyle>
          <a:p>
            <a:pPr>
              <a:defRPr/>
            </a:pPr>
            <a:r>
              <a:rPr lang="en-US">
                <a:solidFill>
                  <a:srgbClr val="DEF5FA"/>
                </a:solidFill>
              </a:rPr>
              <a:t>Dr. Paul N. Friga</a:t>
            </a:r>
          </a:p>
        </p:txBody>
      </p:sp>
      <p:sp>
        <p:nvSpPr>
          <p:cNvPr id="11" name="Slide Number Placeholder 28"/>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B5A8380E-8426-4DF2-BE14-89207B87645E}" type="slidenum">
              <a:rPr lang="en-US">
                <a:solidFill>
                  <a:srgbClr val="DEF5FA"/>
                </a:solidFill>
              </a:rPr>
              <a:pPr>
                <a:defRPr/>
              </a:pPr>
              <a:t>‹#›</a:t>
            </a:fld>
            <a:endParaRPr lang="en-US" dirty="0">
              <a:solidFill>
                <a:srgbClr val="DEF5FA"/>
              </a:solidFill>
            </a:endParaRPr>
          </a:p>
        </p:txBody>
      </p:sp>
    </p:spTree>
    <p:extLst>
      <p:ext uri="{BB962C8B-B14F-4D97-AF65-F5344CB8AC3E}">
        <p14:creationId xmlns:p14="http://schemas.microsoft.com/office/powerpoint/2010/main" val="1431406444"/>
      </p:ext>
    </p:extLst>
  </p:cSld>
  <p:clrMapOvr>
    <a:overrideClrMapping bg1="dk1" tx1="lt1" bg2="dk2" tx2="lt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0" descr="unc kfbs black logo fuzzy in Word"/>
          <p:cNvPicPr>
            <a:picLocks noChangeAspect="1" noChangeArrowheads="1"/>
          </p:cNvPicPr>
          <p:nvPr userDrawn="1"/>
        </p:nvPicPr>
        <p:blipFill>
          <a:blip r:embed="rId2" cstate="print"/>
          <a:srcRect/>
          <a:stretch>
            <a:fillRect/>
          </a:stretch>
        </p:blipFill>
        <p:spPr bwMode="auto">
          <a:xfrm>
            <a:off x="228600" y="6305550"/>
            <a:ext cx="1520825" cy="463550"/>
          </a:xfrm>
          <a:prstGeom prst="rect">
            <a:avLst/>
          </a:prstGeom>
          <a:noFill/>
          <a:ln w="9525">
            <a:noFill/>
            <a:miter lim="800000"/>
            <a:headEnd/>
            <a:tailEnd/>
          </a:ln>
        </p:spPr>
      </p:pic>
      <p:sp>
        <p:nvSpPr>
          <p:cNvPr id="2" name="Title 1"/>
          <p:cNvSpPr>
            <a:spLocks noGrp="1"/>
          </p:cNvSpPr>
          <p:nvPr>
            <p:ph type="title"/>
          </p:nvPr>
        </p:nvSpPr>
        <p:spPr>
          <a:xfrm>
            <a:off x="0" y="228600"/>
            <a:ext cx="9144000" cy="990600"/>
          </a:xfrm>
        </p:spPr>
        <p:txBody>
          <a:bodyPr/>
          <a:lstStyle>
            <a:lvl1pPr>
              <a:defRPr sz="4000"/>
            </a:lvl1p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0"/>
          <p:cNvSpPr>
            <a:spLocks noGrp="1"/>
          </p:cNvSpPr>
          <p:nvPr>
            <p:ph type="dt" sz="half" idx="10"/>
          </p:nvPr>
        </p:nvSpPr>
        <p:spPr/>
        <p:txBody>
          <a:bodyPr/>
          <a:lstStyle>
            <a:lvl1pPr>
              <a:defRPr/>
            </a:lvl1pPr>
          </a:lstStyle>
          <a:p>
            <a:pPr>
              <a:defRPr/>
            </a:pPr>
            <a:fld id="{52459D52-C286-433D-BC64-640A758C217A}" type="datetime1">
              <a:rPr lang="en-US" smtClean="0">
                <a:solidFill>
                  <a:srgbClr val="464646"/>
                </a:solidFill>
              </a:rPr>
              <a:pPr>
                <a:defRPr/>
              </a:pPr>
              <a:t>2/8/2020</a:t>
            </a:fld>
            <a:endParaRPr lang="en-US" dirty="0">
              <a:solidFill>
                <a:srgbClr val="464646"/>
              </a:solidFill>
            </a:endParaRPr>
          </a:p>
        </p:txBody>
      </p:sp>
      <p:sp>
        <p:nvSpPr>
          <p:cNvPr id="6" name="Slide Number Placeholder 11"/>
          <p:cNvSpPr>
            <a:spLocks noGrp="1"/>
          </p:cNvSpPr>
          <p:nvPr>
            <p:ph type="sldNum" sz="quarter" idx="11"/>
          </p:nvPr>
        </p:nvSpPr>
        <p:spPr/>
        <p:txBody>
          <a:bodyPr/>
          <a:lstStyle>
            <a:lvl1pPr>
              <a:defRPr/>
            </a:lvl1pPr>
          </a:lstStyle>
          <a:p>
            <a:pPr>
              <a:defRPr/>
            </a:pPr>
            <a:fld id="{6FF94A6A-0C4B-49FF-AED6-3D78A2F45FFE}" type="slidenum">
              <a:rPr lang="en-US"/>
              <a:pPr>
                <a:defRPr/>
              </a:pPr>
              <a:t>‹#›</a:t>
            </a:fld>
            <a:endParaRPr lang="en-US" dirty="0"/>
          </a:p>
        </p:txBody>
      </p:sp>
      <p:sp>
        <p:nvSpPr>
          <p:cNvPr id="7" name="Footer Placeholder 12"/>
          <p:cNvSpPr>
            <a:spLocks noGrp="1"/>
          </p:cNvSpPr>
          <p:nvPr>
            <p:ph type="ftr" sz="quarter" idx="12"/>
          </p:nvPr>
        </p:nvSpPr>
        <p:spPr/>
        <p:txBody>
          <a:bodyPr/>
          <a:lstStyle>
            <a:lvl1pPr>
              <a:defRPr/>
            </a:lvl1pPr>
          </a:lstStyle>
          <a:p>
            <a:pPr>
              <a:defRPr/>
            </a:pPr>
            <a:r>
              <a:rPr lang="en-US" dirty="0">
                <a:solidFill>
                  <a:srgbClr val="464646"/>
                </a:solidFill>
              </a:rPr>
              <a:t>Dr. Paul N. Friga</a:t>
            </a:r>
          </a:p>
        </p:txBody>
      </p:sp>
    </p:spTree>
    <p:extLst>
      <p:ext uri="{BB962C8B-B14F-4D97-AF65-F5344CB8AC3E}">
        <p14:creationId xmlns:p14="http://schemas.microsoft.com/office/powerpoint/2010/main" val="268792786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34263F18-3E2A-4DE8-BF96-6CEF592FE48F}" type="datetime1">
              <a:rPr lang="en-US" smtClean="0">
                <a:solidFill>
                  <a:srgbClr val="464646"/>
                </a:solidFill>
              </a:rPr>
              <a:pPr>
                <a:defRPr/>
              </a:pPr>
              <a:t>2/8/2020</a:t>
            </a:fld>
            <a:endParaRPr lang="en-US" dirty="0">
              <a:solidFill>
                <a:srgbClr val="464646"/>
              </a:solidFill>
            </a:endParaRPr>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B20624C2-8D01-4865-A2EA-00291C8441E9}"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r>
              <a:rPr lang="en-US" dirty="0">
                <a:solidFill>
                  <a:srgbClr val="464646"/>
                </a:solidFill>
              </a:rPr>
              <a:t>Dr. Paul N. Friga</a:t>
            </a:r>
          </a:p>
        </p:txBody>
      </p:sp>
    </p:spTree>
    <p:extLst>
      <p:ext uri="{BB962C8B-B14F-4D97-AF65-F5344CB8AC3E}">
        <p14:creationId xmlns:p14="http://schemas.microsoft.com/office/powerpoint/2010/main" val="2327053108"/>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EB69E489-F660-496D-851F-85DAA4B37403}" type="datetime1">
              <a:rPr lang="en-US" smtClean="0">
                <a:solidFill>
                  <a:srgbClr val="464646"/>
                </a:solidFill>
              </a:rPr>
              <a:pPr>
                <a:defRPr/>
              </a:pPr>
              <a:t>2/8/2020</a:t>
            </a:fld>
            <a:endParaRPr lang="en-US" dirty="0">
              <a:solidFill>
                <a:srgbClr val="464646"/>
              </a:solidFill>
            </a:endParaRPr>
          </a:p>
        </p:txBody>
      </p:sp>
      <p:sp>
        <p:nvSpPr>
          <p:cNvPr id="6" name="Slide Number Placeholder 9"/>
          <p:cNvSpPr>
            <a:spLocks noGrp="1"/>
          </p:cNvSpPr>
          <p:nvPr>
            <p:ph type="sldNum" sz="quarter" idx="11"/>
          </p:nvPr>
        </p:nvSpPr>
        <p:spPr/>
        <p:txBody>
          <a:bodyPr rtlCol="0"/>
          <a:lstStyle>
            <a:lvl1pPr>
              <a:defRPr/>
            </a:lvl1pPr>
          </a:lstStyle>
          <a:p>
            <a:pPr>
              <a:defRPr/>
            </a:pPr>
            <a:fld id="{E3560A18-25AE-439A-91F4-73200E959BDC}" type="slidenum">
              <a:rPr lang="en-US"/>
              <a:pPr>
                <a:defRPr/>
              </a:pPr>
              <a:t>‹#›</a:t>
            </a:fld>
            <a:endParaRPr lang="en-US" dirty="0"/>
          </a:p>
        </p:txBody>
      </p:sp>
      <p:sp>
        <p:nvSpPr>
          <p:cNvPr id="7" name="Footer Placeholder 11"/>
          <p:cNvSpPr>
            <a:spLocks noGrp="1"/>
          </p:cNvSpPr>
          <p:nvPr>
            <p:ph type="ftr" sz="quarter" idx="12"/>
          </p:nvPr>
        </p:nvSpPr>
        <p:spPr/>
        <p:txBody>
          <a:bodyPr rtlCol="0"/>
          <a:lstStyle>
            <a:lvl1pPr>
              <a:defRPr/>
            </a:lvl1pPr>
          </a:lstStyle>
          <a:p>
            <a:pPr>
              <a:defRPr/>
            </a:pPr>
            <a:r>
              <a:rPr lang="en-US" dirty="0">
                <a:solidFill>
                  <a:srgbClr val="464646"/>
                </a:solidFill>
              </a:rPr>
              <a:t>Dr. Paul N. Friga</a:t>
            </a:r>
          </a:p>
        </p:txBody>
      </p:sp>
    </p:spTree>
    <p:extLst>
      <p:ext uri="{BB962C8B-B14F-4D97-AF65-F5344CB8AC3E}">
        <p14:creationId xmlns:p14="http://schemas.microsoft.com/office/powerpoint/2010/main" val="200877827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E6582A8D-5675-4483-9186-D41032056611}" type="datetime1">
              <a:rPr lang="en-US" smtClean="0">
                <a:solidFill>
                  <a:srgbClr val="464646"/>
                </a:solidFill>
              </a:rPr>
              <a:pPr>
                <a:defRPr/>
              </a:pPr>
              <a:t>2/8/2020</a:t>
            </a:fld>
            <a:endParaRPr lang="en-US" dirty="0">
              <a:solidFill>
                <a:srgbClr val="464646"/>
              </a:solidFill>
            </a:endParaRPr>
          </a:p>
        </p:txBody>
      </p:sp>
      <p:sp>
        <p:nvSpPr>
          <p:cNvPr id="8" name="Slide Number Placeholder 11"/>
          <p:cNvSpPr>
            <a:spLocks noGrp="1"/>
          </p:cNvSpPr>
          <p:nvPr>
            <p:ph type="sldNum" sz="quarter" idx="11"/>
          </p:nvPr>
        </p:nvSpPr>
        <p:spPr/>
        <p:txBody>
          <a:bodyPr rtlCol="0"/>
          <a:lstStyle>
            <a:lvl1pPr>
              <a:defRPr/>
            </a:lvl1pPr>
          </a:lstStyle>
          <a:p>
            <a:pPr>
              <a:defRPr/>
            </a:pPr>
            <a:fld id="{701B4ED9-AA37-41C1-8EF9-09CF88D3074A}" type="slidenum">
              <a:rPr lang="en-US"/>
              <a:pPr>
                <a:defRPr/>
              </a:pPr>
              <a:t>‹#›</a:t>
            </a:fld>
            <a:endParaRPr lang="en-US" dirty="0"/>
          </a:p>
        </p:txBody>
      </p:sp>
      <p:sp>
        <p:nvSpPr>
          <p:cNvPr id="9" name="Footer Placeholder 13"/>
          <p:cNvSpPr>
            <a:spLocks noGrp="1"/>
          </p:cNvSpPr>
          <p:nvPr>
            <p:ph type="ftr" sz="quarter" idx="12"/>
          </p:nvPr>
        </p:nvSpPr>
        <p:spPr/>
        <p:txBody>
          <a:bodyPr rtlCol="0"/>
          <a:lstStyle>
            <a:lvl1pPr>
              <a:defRPr/>
            </a:lvl1pPr>
          </a:lstStyle>
          <a:p>
            <a:pPr>
              <a:defRPr/>
            </a:pPr>
            <a:r>
              <a:rPr lang="en-US" dirty="0">
                <a:solidFill>
                  <a:srgbClr val="464646"/>
                </a:solidFill>
              </a:rPr>
              <a:t>Dr. Paul N. Friga</a:t>
            </a:r>
          </a:p>
        </p:txBody>
      </p:sp>
    </p:spTree>
    <p:extLst>
      <p:ext uri="{BB962C8B-B14F-4D97-AF65-F5344CB8AC3E}">
        <p14:creationId xmlns:p14="http://schemas.microsoft.com/office/powerpoint/2010/main" val="354147789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282E287A-C295-4538-835E-A7335D41C252}" type="datetime1">
              <a:rPr lang="en-US" smtClean="0">
                <a:solidFill>
                  <a:srgbClr val="464646"/>
                </a:solidFill>
              </a:rPr>
              <a:pPr>
                <a:defRPr/>
              </a:pPr>
              <a:t>2/8/2020</a:t>
            </a:fld>
            <a:endParaRPr lang="en-US" dirty="0">
              <a:solidFill>
                <a:srgbClr val="464646"/>
              </a:solidFill>
            </a:endParaRPr>
          </a:p>
        </p:txBody>
      </p:sp>
      <p:sp>
        <p:nvSpPr>
          <p:cNvPr id="4" name="Footer Placeholder 2"/>
          <p:cNvSpPr>
            <a:spLocks noGrp="1"/>
          </p:cNvSpPr>
          <p:nvPr>
            <p:ph type="ftr" sz="quarter" idx="11"/>
          </p:nvPr>
        </p:nvSpPr>
        <p:spPr/>
        <p:txBody>
          <a:bodyPr/>
          <a:lstStyle>
            <a:lvl1pPr>
              <a:defRPr/>
            </a:lvl1pPr>
          </a:lstStyle>
          <a:p>
            <a:pPr>
              <a:defRPr/>
            </a:pPr>
            <a:r>
              <a:rPr lang="en-US" dirty="0">
                <a:solidFill>
                  <a:srgbClr val="464646"/>
                </a:solidFill>
              </a:rPr>
              <a:t>Dr. Paul N. Friga</a:t>
            </a:r>
          </a:p>
        </p:txBody>
      </p:sp>
      <p:sp>
        <p:nvSpPr>
          <p:cNvPr id="5" name="Slide Number Placeholder 22"/>
          <p:cNvSpPr>
            <a:spLocks noGrp="1"/>
          </p:cNvSpPr>
          <p:nvPr>
            <p:ph type="sldNum" sz="quarter" idx="12"/>
          </p:nvPr>
        </p:nvSpPr>
        <p:spPr/>
        <p:txBody>
          <a:bodyPr/>
          <a:lstStyle>
            <a:lvl1pPr>
              <a:defRPr/>
            </a:lvl1pPr>
          </a:lstStyle>
          <a:p>
            <a:pPr>
              <a:defRPr/>
            </a:pPr>
            <a:fld id="{21830A0F-F557-48F5-BFB8-022CE23EB53E}" type="slidenum">
              <a:rPr lang="en-US"/>
              <a:pPr>
                <a:defRPr/>
              </a:pPr>
              <a:t>‹#›</a:t>
            </a:fld>
            <a:endParaRPr lang="en-US" dirty="0"/>
          </a:p>
        </p:txBody>
      </p:sp>
    </p:spTree>
    <p:extLst>
      <p:ext uri="{BB962C8B-B14F-4D97-AF65-F5344CB8AC3E}">
        <p14:creationId xmlns:p14="http://schemas.microsoft.com/office/powerpoint/2010/main" val="136390868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35DA3FF3-4978-4318-8713-A0B3FA14EC24}" type="datetime1">
              <a:rPr lang="en-US" smtClean="0">
                <a:solidFill>
                  <a:srgbClr val="464646"/>
                </a:solidFill>
              </a:rPr>
              <a:pPr>
                <a:defRPr/>
              </a:pPr>
              <a:t>2/8/2020</a:t>
            </a:fld>
            <a:endParaRPr lang="en-US" dirty="0">
              <a:solidFill>
                <a:srgbClr val="464646"/>
              </a:solidFill>
            </a:endParaRPr>
          </a:p>
        </p:txBody>
      </p:sp>
      <p:sp>
        <p:nvSpPr>
          <p:cNvPr id="3" name="Footer Placeholder 2"/>
          <p:cNvSpPr>
            <a:spLocks noGrp="1"/>
          </p:cNvSpPr>
          <p:nvPr>
            <p:ph type="ftr" sz="quarter" idx="11"/>
          </p:nvPr>
        </p:nvSpPr>
        <p:spPr/>
        <p:txBody>
          <a:bodyPr/>
          <a:lstStyle>
            <a:lvl1pPr>
              <a:defRPr/>
            </a:lvl1pPr>
          </a:lstStyle>
          <a:p>
            <a:pPr>
              <a:defRPr/>
            </a:pPr>
            <a:r>
              <a:rPr lang="en-US" dirty="0">
                <a:solidFill>
                  <a:srgbClr val="464646"/>
                </a:solidFill>
              </a:rPr>
              <a:t>Dr. Paul N. Friga</a:t>
            </a:r>
          </a:p>
        </p:txBody>
      </p:sp>
      <p:sp>
        <p:nvSpPr>
          <p:cNvPr id="4" name="Slide Number Placeholder 3"/>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F9797D8D-DC37-4C43-A5DF-B6E2473AD66E}" type="slidenum">
              <a:rPr lang="en-US">
                <a:solidFill>
                  <a:srgbClr val="464646"/>
                </a:solidFill>
              </a:rPr>
              <a:pPr>
                <a:defRPr/>
              </a:pPr>
              <a:t>‹#›</a:t>
            </a:fld>
            <a:endParaRPr lang="en-US" dirty="0">
              <a:solidFill>
                <a:srgbClr val="464646"/>
              </a:solidFill>
            </a:endParaRPr>
          </a:p>
        </p:txBody>
      </p:sp>
    </p:spTree>
    <p:extLst>
      <p:ext uri="{BB962C8B-B14F-4D97-AF65-F5344CB8AC3E}">
        <p14:creationId xmlns:p14="http://schemas.microsoft.com/office/powerpoint/2010/main" val="1672101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89EE787-1E5C-4FA9-A24E-85045F0EE1D1}" type="datetime1">
              <a:rPr lang="en-US" smtClean="0">
                <a:solidFill>
                  <a:srgbClr val="1F497D"/>
                </a:solidFill>
              </a:rPr>
              <a:pPr/>
              <a:t>2/8/2020</a:t>
            </a:fld>
            <a:endParaRPr lang="en-US" dirty="0">
              <a:solidFill>
                <a:srgbClr val="1F497D"/>
              </a:solidFill>
            </a:endParaRPr>
          </a:p>
        </p:txBody>
      </p:sp>
      <p:sp>
        <p:nvSpPr>
          <p:cNvPr id="5" name="Footer Placeholder 4"/>
          <p:cNvSpPr>
            <a:spLocks noGrp="1"/>
          </p:cNvSpPr>
          <p:nvPr>
            <p:ph type="ftr" sz="quarter" idx="11"/>
          </p:nvPr>
        </p:nvSpPr>
        <p:spPr>
          <a:xfrm>
            <a:off x="457201" y="6248207"/>
            <a:ext cx="5573483" cy="365125"/>
          </a:xfrm>
        </p:spPr>
        <p:txBody>
          <a:bodyPr/>
          <a:lstStyle/>
          <a:p>
            <a:r>
              <a:rPr lang="en-US" dirty="0" smtClean="0">
                <a:solidFill>
                  <a:srgbClr val="1F497D"/>
                </a:solidFill>
              </a:rPr>
              <a:t>Dr. Paul N. Friga</a:t>
            </a:r>
            <a:endParaRPr lang="en-US" dirty="0">
              <a:solidFill>
                <a:srgbClr val="1F497D"/>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9ABDFD1D-A793-47CB-A080-A9EEC90047CE}" type="slidenum">
              <a:rPr lang="en-US" smtClean="0"/>
              <a:pPr/>
              <a:t>‹#›</a:t>
            </a:fld>
            <a:endParaRPr lang="en-US" dirty="0"/>
          </a:p>
        </p:txBody>
      </p:sp>
    </p:spTree>
    <p:extLst>
      <p:ext uri="{BB962C8B-B14F-4D97-AF65-F5344CB8AC3E}">
        <p14:creationId xmlns:p14="http://schemas.microsoft.com/office/powerpoint/2010/main" val="4051826919"/>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A87C216B-C627-40B7-BFD8-908FAB9282FE}" type="datetime1">
              <a:rPr lang="en-US" smtClean="0">
                <a:solidFill>
                  <a:srgbClr val="464646"/>
                </a:solidFill>
              </a:rPr>
              <a:pPr>
                <a:defRPr/>
              </a:pPr>
              <a:t>2/8/2020</a:t>
            </a:fld>
            <a:endParaRPr lang="en-US" dirty="0">
              <a:solidFill>
                <a:srgbClr val="464646"/>
              </a:solidFill>
            </a:endParaRPr>
          </a:p>
        </p:txBody>
      </p:sp>
      <p:sp>
        <p:nvSpPr>
          <p:cNvPr id="6" name="Footer Placeholder 2"/>
          <p:cNvSpPr>
            <a:spLocks noGrp="1"/>
          </p:cNvSpPr>
          <p:nvPr>
            <p:ph type="ftr" sz="quarter" idx="11"/>
          </p:nvPr>
        </p:nvSpPr>
        <p:spPr/>
        <p:txBody>
          <a:bodyPr/>
          <a:lstStyle>
            <a:lvl1pPr>
              <a:defRPr/>
            </a:lvl1pPr>
          </a:lstStyle>
          <a:p>
            <a:pPr>
              <a:defRPr/>
            </a:pPr>
            <a:r>
              <a:rPr lang="en-US" dirty="0">
                <a:solidFill>
                  <a:srgbClr val="464646"/>
                </a:solidFill>
              </a:rPr>
              <a:t>Dr. Paul N. Friga</a:t>
            </a:r>
          </a:p>
        </p:txBody>
      </p:sp>
      <p:sp>
        <p:nvSpPr>
          <p:cNvPr id="7" name="Slide Number Placeholder 22"/>
          <p:cNvSpPr>
            <a:spLocks noGrp="1"/>
          </p:cNvSpPr>
          <p:nvPr>
            <p:ph type="sldNum" sz="quarter" idx="12"/>
          </p:nvPr>
        </p:nvSpPr>
        <p:spPr/>
        <p:txBody>
          <a:bodyPr/>
          <a:lstStyle>
            <a:lvl1pPr>
              <a:defRPr/>
            </a:lvl1pPr>
          </a:lstStyle>
          <a:p>
            <a:pPr>
              <a:defRPr/>
            </a:pPr>
            <a:fld id="{E1557ED2-727F-46B3-B238-60FA94AC1106}" type="slidenum">
              <a:rPr lang="en-US"/>
              <a:pPr>
                <a:defRPr/>
              </a:pPr>
              <a:t>‹#›</a:t>
            </a:fld>
            <a:endParaRPr lang="en-US" dirty="0"/>
          </a:p>
        </p:txBody>
      </p:sp>
    </p:spTree>
    <p:extLst>
      <p:ext uri="{BB962C8B-B14F-4D97-AF65-F5344CB8AC3E}">
        <p14:creationId xmlns:p14="http://schemas.microsoft.com/office/powerpoint/2010/main" val="395764341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5FB94F54-806E-4930-8F5F-55F455EC36E6}" type="datetime1">
              <a:rPr lang="en-US" smtClean="0">
                <a:solidFill>
                  <a:srgbClr val="464646"/>
                </a:solidFill>
              </a:rPr>
              <a:pPr>
                <a:defRPr/>
              </a:pPr>
              <a:t>2/8/2020</a:t>
            </a:fld>
            <a:endParaRPr lang="en-US" dirty="0">
              <a:solidFill>
                <a:srgbClr val="464646"/>
              </a:solidFill>
            </a:endParaRPr>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smtClean="0"/>
            </a:lvl1pPr>
          </a:lstStyle>
          <a:p>
            <a:pPr>
              <a:defRPr/>
            </a:pPr>
            <a:fld id="{402498A1-A755-4203-9F26-15543A1894AC}" type="slidenum">
              <a:rPr lang="en-US"/>
              <a:pPr>
                <a:defRPr/>
              </a:pPr>
              <a:t>‹#›</a:t>
            </a:fld>
            <a:endParaRPr lang="en-US" dirty="0"/>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r>
              <a:rPr lang="en-US" dirty="0">
                <a:solidFill>
                  <a:srgbClr val="464646"/>
                </a:solidFill>
              </a:rPr>
              <a:t>Dr. Paul N. Friga</a:t>
            </a:r>
          </a:p>
        </p:txBody>
      </p:sp>
    </p:spTree>
    <p:extLst>
      <p:ext uri="{BB962C8B-B14F-4D97-AF65-F5344CB8AC3E}">
        <p14:creationId xmlns:p14="http://schemas.microsoft.com/office/powerpoint/2010/main" val="2177826657"/>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E861A97-D905-477A-B81A-DEE85B7712D1}" type="datetime1">
              <a:rPr lang="en-US" smtClean="0">
                <a:solidFill>
                  <a:srgbClr val="464646"/>
                </a:solidFill>
              </a:rPr>
              <a:pPr>
                <a:defRPr/>
              </a:pPr>
              <a:t>2/8/2020</a:t>
            </a:fld>
            <a:endParaRPr lang="en-US" dirty="0">
              <a:solidFill>
                <a:srgbClr val="464646"/>
              </a:solidFill>
            </a:endParaRPr>
          </a:p>
        </p:txBody>
      </p:sp>
      <p:sp>
        <p:nvSpPr>
          <p:cNvPr id="5" name="Footer Placeholder 2"/>
          <p:cNvSpPr>
            <a:spLocks noGrp="1"/>
          </p:cNvSpPr>
          <p:nvPr>
            <p:ph type="ftr" sz="quarter" idx="11"/>
          </p:nvPr>
        </p:nvSpPr>
        <p:spPr/>
        <p:txBody>
          <a:bodyPr/>
          <a:lstStyle>
            <a:lvl1pPr>
              <a:defRPr/>
            </a:lvl1pPr>
          </a:lstStyle>
          <a:p>
            <a:pPr>
              <a:defRPr/>
            </a:pPr>
            <a:r>
              <a:rPr lang="en-US" dirty="0">
                <a:solidFill>
                  <a:srgbClr val="464646"/>
                </a:solidFill>
              </a:rPr>
              <a:t>Dr. Paul N. Friga</a:t>
            </a:r>
          </a:p>
        </p:txBody>
      </p:sp>
      <p:sp>
        <p:nvSpPr>
          <p:cNvPr id="6" name="Slide Number Placeholder 22"/>
          <p:cNvSpPr>
            <a:spLocks noGrp="1"/>
          </p:cNvSpPr>
          <p:nvPr>
            <p:ph type="sldNum" sz="quarter" idx="12"/>
          </p:nvPr>
        </p:nvSpPr>
        <p:spPr/>
        <p:txBody>
          <a:bodyPr/>
          <a:lstStyle>
            <a:lvl1pPr>
              <a:defRPr/>
            </a:lvl1pPr>
          </a:lstStyle>
          <a:p>
            <a:pPr>
              <a:defRPr/>
            </a:pPr>
            <a:fld id="{828BC3CC-312A-4C6F-A97F-AED360B25834}" type="slidenum">
              <a:rPr lang="en-US"/>
              <a:pPr>
                <a:defRPr/>
              </a:pPr>
              <a:t>‹#›</a:t>
            </a:fld>
            <a:endParaRPr lang="en-US" dirty="0"/>
          </a:p>
        </p:txBody>
      </p:sp>
    </p:spTree>
    <p:extLst>
      <p:ext uri="{BB962C8B-B14F-4D97-AF65-F5344CB8AC3E}">
        <p14:creationId xmlns:p14="http://schemas.microsoft.com/office/powerpoint/2010/main" val="324416600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AB998A4F-083F-407B-80EB-551F0EC1D329}" type="datetime1">
              <a:rPr lang="en-US" smtClean="0">
                <a:solidFill>
                  <a:srgbClr val="464646"/>
                </a:solidFill>
              </a:rPr>
              <a:pPr>
                <a:defRPr/>
              </a:pPr>
              <a:t>2/8/2020</a:t>
            </a:fld>
            <a:endParaRPr lang="en-US" dirty="0">
              <a:solidFill>
                <a:srgbClr val="464646"/>
              </a:solidFill>
            </a:endParaRPr>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r>
              <a:rPr lang="en-US" dirty="0">
                <a:solidFill>
                  <a:srgbClr val="464646"/>
                </a:solidFill>
              </a:rPr>
              <a:t>Dr. Paul N. Friga</a:t>
            </a:r>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665373CA-A20C-4241-9C34-757664C05169}" type="slidenum">
              <a:rPr lang="en-US"/>
              <a:pPr>
                <a:defRPr/>
              </a:pPr>
              <a:t>‹#›</a:t>
            </a:fld>
            <a:endParaRPr lang="en-US" dirty="0"/>
          </a:p>
        </p:txBody>
      </p:sp>
    </p:spTree>
    <p:extLst>
      <p:ext uri="{BB962C8B-B14F-4D97-AF65-F5344CB8AC3E}">
        <p14:creationId xmlns:p14="http://schemas.microsoft.com/office/powerpoint/2010/main" val="1730744036"/>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52613" y="138113"/>
            <a:ext cx="7002462"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6525" y="1514475"/>
            <a:ext cx="8786813" cy="4751388"/>
          </a:xfrm>
        </p:spPr>
        <p:txBody>
          <a:bodyPr/>
          <a:lstStyle/>
          <a:p>
            <a:endParaRPr lang="en-US"/>
          </a:p>
        </p:txBody>
      </p:sp>
      <p:sp>
        <p:nvSpPr>
          <p:cNvPr id="4" name="Date Placeholder 3"/>
          <p:cNvSpPr>
            <a:spLocks noGrp="1"/>
          </p:cNvSpPr>
          <p:nvPr>
            <p:ph type="dt" sz="half" idx="10"/>
          </p:nvPr>
        </p:nvSpPr>
        <p:spPr>
          <a:xfrm>
            <a:off x="685800" y="6359525"/>
            <a:ext cx="1905000" cy="457200"/>
          </a:xfrm>
        </p:spPr>
        <p:txBody>
          <a:bodyPr/>
          <a:lstStyle>
            <a:lvl1pPr>
              <a:defRPr/>
            </a:lvl1pPr>
          </a:lstStyle>
          <a:p>
            <a:endParaRPr lang="en-US">
              <a:solidFill>
                <a:srgbClr val="464646"/>
              </a:solidFill>
            </a:endParaRPr>
          </a:p>
        </p:txBody>
      </p:sp>
      <p:sp>
        <p:nvSpPr>
          <p:cNvPr id="5" name="Footer Placeholder 4"/>
          <p:cNvSpPr>
            <a:spLocks noGrp="1"/>
          </p:cNvSpPr>
          <p:nvPr>
            <p:ph type="ftr" sz="quarter" idx="11"/>
          </p:nvPr>
        </p:nvSpPr>
        <p:spPr>
          <a:xfrm>
            <a:off x="3124200" y="6359525"/>
            <a:ext cx="2895600" cy="457200"/>
          </a:xfrm>
        </p:spPr>
        <p:txBody>
          <a:bodyPr/>
          <a:lstStyle>
            <a:lvl1pPr>
              <a:defRPr/>
            </a:lvl1pPr>
          </a:lstStyle>
          <a:p>
            <a:endParaRPr lang="en-US">
              <a:solidFill>
                <a:srgbClr val="464646"/>
              </a:solidFill>
            </a:endParaRPr>
          </a:p>
        </p:txBody>
      </p:sp>
      <p:sp>
        <p:nvSpPr>
          <p:cNvPr id="6" name="Slide Number Placeholder 5"/>
          <p:cNvSpPr>
            <a:spLocks noGrp="1"/>
          </p:cNvSpPr>
          <p:nvPr>
            <p:ph type="sldNum" sz="quarter" idx="12"/>
          </p:nvPr>
        </p:nvSpPr>
        <p:spPr>
          <a:xfrm>
            <a:off x="6553200" y="6359525"/>
            <a:ext cx="1905000" cy="457200"/>
          </a:xfrm>
        </p:spPr>
        <p:txBody>
          <a:bodyPr/>
          <a:lstStyle>
            <a:lvl1pPr>
              <a:defRPr/>
            </a:lvl1pPr>
          </a:lstStyle>
          <a:p>
            <a:fld id="{EDDCA8CB-19CD-4F81-9E6D-0EC502423BE9}" type="slidenum">
              <a:rPr lang="en-US"/>
              <a:pPr/>
              <a:t>‹#›</a:t>
            </a:fld>
            <a:endParaRPr lang="en-US"/>
          </a:p>
        </p:txBody>
      </p:sp>
    </p:spTree>
    <p:extLst>
      <p:ext uri="{BB962C8B-B14F-4D97-AF65-F5344CB8AC3E}">
        <p14:creationId xmlns:p14="http://schemas.microsoft.com/office/powerpoint/2010/main" val="2777125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42508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3C663DA-E624-4112-8B9D-985BAA8740DF}" type="datetime1">
              <a:rPr lang="en-US" smtClean="0"/>
              <a:pPr/>
              <a:t>2/8/2020</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n-US" dirty="0" smtClean="0"/>
              <a:t>Dr. Paul N. Friga</a:t>
            </a:r>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ABDFD1D-A793-47CB-A080-A9EEC90047CE}"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Date Placeholder 10"/>
          <p:cNvSpPr>
            <a:spLocks noGrp="1"/>
          </p:cNvSpPr>
          <p:nvPr>
            <p:ph type="dt" sz="half" idx="10"/>
          </p:nvPr>
        </p:nvSpPr>
        <p:spPr/>
        <p:txBody>
          <a:bodyPr/>
          <a:lstStyle/>
          <a:p>
            <a:fld id="{7735DC88-3D73-4A86-9BFC-748D40F6B323}" type="datetime1">
              <a:rPr lang="en-US" smtClean="0"/>
              <a:pPr/>
              <a:t>2/8/2020</a:t>
            </a:fld>
            <a:endParaRPr lang="en-US" dirty="0"/>
          </a:p>
        </p:txBody>
      </p:sp>
      <p:sp>
        <p:nvSpPr>
          <p:cNvPr id="12" name="Slide Number Placeholder 11"/>
          <p:cNvSpPr>
            <a:spLocks noGrp="1"/>
          </p:cNvSpPr>
          <p:nvPr>
            <p:ph type="sldNum" sz="quarter" idx="11"/>
          </p:nvPr>
        </p:nvSpPr>
        <p:spPr/>
        <p:txBody>
          <a:bodyPr/>
          <a:lstStyle/>
          <a:p>
            <a:fld id="{9ABDFD1D-A793-47CB-A080-A9EEC90047CE}" type="slidenum">
              <a:rPr lang="en-US" smtClean="0"/>
              <a:pPr/>
              <a:t>‹#›</a:t>
            </a:fld>
            <a:endParaRPr lang="en-US" dirty="0"/>
          </a:p>
        </p:txBody>
      </p:sp>
      <p:sp>
        <p:nvSpPr>
          <p:cNvPr id="13" name="Footer Placeholder 12"/>
          <p:cNvSpPr>
            <a:spLocks noGrp="1"/>
          </p:cNvSpPr>
          <p:nvPr>
            <p:ph type="ftr" sz="quarter" idx="12"/>
          </p:nvPr>
        </p:nvSpPr>
        <p:spPr/>
        <p:txBody>
          <a:bodyPr/>
          <a:lstStyle/>
          <a:p>
            <a:r>
              <a:rPr lang="en-US" dirty="0" smtClean="0"/>
              <a:t>Dr. Paul N. Friga</a:t>
            </a:r>
            <a:endParaRPr lang="en-US" dirty="0"/>
          </a:p>
        </p:txBody>
      </p:sp>
      <p:pic>
        <p:nvPicPr>
          <p:cNvPr id="7" name="Picture 10" descr="unc kfbs black logo fuzzy in Word"/>
          <p:cNvPicPr>
            <a:picLocks noChangeAspect="1" noChangeArrowheads="1"/>
          </p:cNvPicPr>
          <p:nvPr userDrawn="1"/>
        </p:nvPicPr>
        <p:blipFill>
          <a:blip r:embed="rId2" cstate="print"/>
          <a:srcRect/>
          <a:stretch>
            <a:fillRect/>
          </a:stretch>
        </p:blipFill>
        <p:spPr bwMode="auto">
          <a:xfrm>
            <a:off x="228600" y="6305550"/>
            <a:ext cx="1520825" cy="463550"/>
          </a:xfrm>
          <a:prstGeom prst="rect">
            <a:avLst/>
          </a:prstGeom>
          <a:noFill/>
          <a:ln w="9525">
            <a:noFill/>
            <a:miter lim="800000"/>
            <a:headEnd/>
            <a:tailEnd/>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B050D11-8DF0-4157-8828-ACEFED7A6B00}" type="datetime1">
              <a:rPr lang="en-US" smtClean="0"/>
              <a:pPr/>
              <a:t>2/8/2020</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ABDFD1D-A793-47CB-A080-A9EEC90047CE}" type="slidenum">
              <a:rPr lang="en-US" smtClean="0"/>
              <a:pPr/>
              <a:t>‹#›</a:t>
            </a:fld>
            <a:endParaRPr lang="en-US" dirty="0"/>
          </a:p>
        </p:txBody>
      </p:sp>
      <p:sp>
        <p:nvSpPr>
          <p:cNvPr id="14" name="Footer Placeholder 13"/>
          <p:cNvSpPr>
            <a:spLocks noGrp="1"/>
          </p:cNvSpPr>
          <p:nvPr>
            <p:ph type="ftr" sz="quarter" idx="12"/>
          </p:nvPr>
        </p:nvSpPr>
        <p:spPr/>
        <p:txBody>
          <a:bodyPr/>
          <a:lstStyle/>
          <a:p>
            <a:r>
              <a:rPr lang="en-US" dirty="0" smtClean="0"/>
              <a:t>Dr. Paul N. Friga</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D42C14DF-77D4-4B3E-9C53-5A93F296530E}" type="datetime1">
              <a:rPr lang="en-US" smtClean="0"/>
              <a:pPr/>
              <a:t>2/8/2020</a:t>
            </a:fld>
            <a:endParaRPr lang="en-US" dirty="0"/>
          </a:p>
        </p:txBody>
      </p:sp>
      <p:sp>
        <p:nvSpPr>
          <p:cNvPr id="10" name="Slide Number Placeholder 9"/>
          <p:cNvSpPr>
            <a:spLocks noGrp="1"/>
          </p:cNvSpPr>
          <p:nvPr>
            <p:ph type="sldNum" sz="quarter" idx="16"/>
          </p:nvPr>
        </p:nvSpPr>
        <p:spPr/>
        <p:txBody>
          <a:bodyPr rtlCol="0"/>
          <a:lstStyle/>
          <a:p>
            <a:fld id="{9ABDFD1D-A793-47CB-A080-A9EEC90047CE}" type="slidenum">
              <a:rPr lang="en-US" smtClean="0"/>
              <a:pPr/>
              <a:t>‹#›</a:t>
            </a:fld>
            <a:endParaRPr lang="en-US" dirty="0"/>
          </a:p>
        </p:txBody>
      </p:sp>
      <p:sp>
        <p:nvSpPr>
          <p:cNvPr id="12" name="Footer Placeholder 11"/>
          <p:cNvSpPr>
            <a:spLocks noGrp="1"/>
          </p:cNvSpPr>
          <p:nvPr>
            <p:ph type="ftr" sz="quarter" idx="17"/>
          </p:nvPr>
        </p:nvSpPr>
        <p:spPr/>
        <p:txBody>
          <a:bodyPr rtlCol="0"/>
          <a:lstStyle/>
          <a:p>
            <a:r>
              <a:rPr lang="en-US" dirty="0" smtClean="0"/>
              <a:t>Dr. Paul N. Friga</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568189F0-A333-4677-8DF2-99887E6AA1E9}" type="datetime1">
              <a:rPr lang="en-US" smtClean="0"/>
              <a:pPr/>
              <a:t>2/8/2020</a:t>
            </a:fld>
            <a:endParaRPr lang="en-US" dirty="0"/>
          </a:p>
        </p:txBody>
      </p:sp>
      <p:sp>
        <p:nvSpPr>
          <p:cNvPr id="12" name="Slide Number Placeholder 11"/>
          <p:cNvSpPr>
            <a:spLocks noGrp="1"/>
          </p:cNvSpPr>
          <p:nvPr>
            <p:ph type="sldNum" sz="quarter" idx="16"/>
          </p:nvPr>
        </p:nvSpPr>
        <p:spPr/>
        <p:txBody>
          <a:bodyPr rtlCol="0"/>
          <a:lstStyle/>
          <a:p>
            <a:fld id="{9ABDFD1D-A793-47CB-A080-A9EEC90047CE}" type="slidenum">
              <a:rPr lang="en-US" smtClean="0"/>
              <a:pPr/>
              <a:t>‹#›</a:t>
            </a:fld>
            <a:endParaRPr lang="en-US" dirty="0"/>
          </a:p>
        </p:txBody>
      </p:sp>
      <p:sp>
        <p:nvSpPr>
          <p:cNvPr id="14" name="Footer Placeholder 13"/>
          <p:cNvSpPr>
            <a:spLocks noGrp="1"/>
          </p:cNvSpPr>
          <p:nvPr>
            <p:ph type="ftr" sz="quarter" idx="17"/>
          </p:nvPr>
        </p:nvSpPr>
        <p:spPr/>
        <p:txBody>
          <a:bodyPr rtlCol="0"/>
          <a:lstStyle/>
          <a:p>
            <a:r>
              <a:rPr lang="en-US" dirty="0" smtClean="0"/>
              <a:t>Dr. Paul N. Friga</a:t>
            </a:r>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23AAAD3-5FB7-46D7-8D08-B572265B70BA}" type="datetime1">
              <a:rPr lang="en-US" smtClean="0"/>
              <a:pPr/>
              <a:t>2/8/2020</a:t>
            </a:fld>
            <a:endParaRPr lang="en-US" dirty="0"/>
          </a:p>
        </p:txBody>
      </p:sp>
      <p:sp>
        <p:nvSpPr>
          <p:cNvPr id="4" name="Footer Placeholder 3"/>
          <p:cNvSpPr>
            <a:spLocks noGrp="1"/>
          </p:cNvSpPr>
          <p:nvPr>
            <p:ph type="ftr" sz="quarter" idx="11"/>
          </p:nvPr>
        </p:nvSpPr>
        <p:spPr/>
        <p:txBody>
          <a:bodyPr/>
          <a:lstStyle/>
          <a:p>
            <a:r>
              <a:rPr lang="en-US" dirty="0" smtClean="0"/>
              <a:t>Dr. Paul N. Friga</a:t>
            </a:r>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ABDFD1D-A793-47CB-A080-A9EEC90047CE}"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AFB66D-CCC2-4282-AEBC-54CD4D6CA9D3}" type="datetime1">
              <a:rPr lang="en-US" smtClean="0"/>
              <a:pPr/>
              <a:t>2/8/2020</a:t>
            </a:fld>
            <a:endParaRPr lang="en-US" dirty="0"/>
          </a:p>
        </p:txBody>
      </p:sp>
      <p:sp>
        <p:nvSpPr>
          <p:cNvPr id="3" name="Footer Placeholder 2"/>
          <p:cNvSpPr>
            <a:spLocks noGrp="1"/>
          </p:cNvSpPr>
          <p:nvPr>
            <p:ph type="ftr" sz="quarter" idx="11"/>
          </p:nvPr>
        </p:nvSpPr>
        <p:spPr/>
        <p:txBody>
          <a:bodyPr/>
          <a:lstStyle/>
          <a:p>
            <a:r>
              <a:rPr lang="en-US" dirty="0" smtClean="0"/>
              <a:t>Dr. Paul N. Friga</a:t>
            </a:r>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9ABDFD1D-A793-47CB-A080-A9EEC90047C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1"/>
            <a:ext cx="8153400" cy="1277257"/>
          </a:xfrm>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Date Placeholder 10"/>
          <p:cNvSpPr>
            <a:spLocks noGrp="1"/>
          </p:cNvSpPr>
          <p:nvPr>
            <p:ph type="dt" sz="half" idx="10"/>
          </p:nvPr>
        </p:nvSpPr>
        <p:spPr/>
        <p:txBody>
          <a:bodyPr/>
          <a:lstStyle/>
          <a:p>
            <a:fld id="{7735DC88-3D73-4A86-9BFC-748D40F6B323}" type="datetime1">
              <a:rPr lang="en-US" smtClean="0">
                <a:solidFill>
                  <a:srgbClr val="1F497D"/>
                </a:solidFill>
              </a:rPr>
              <a:pPr/>
              <a:t>2/8/2020</a:t>
            </a:fld>
            <a:endParaRPr lang="en-US" dirty="0">
              <a:solidFill>
                <a:srgbClr val="1F497D"/>
              </a:solidFill>
            </a:endParaRPr>
          </a:p>
        </p:txBody>
      </p:sp>
      <p:sp>
        <p:nvSpPr>
          <p:cNvPr id="12" name="Slide Number Placeholder 11"/>
          <p:cNvSpPr>
            <a:spLocks noGrp="1"/>
          </p:cNvSpPr>
          <p:nvPr>
            <p:ph type="sldNum" sz="quarter" idx="11"/>
          </p:nvPr>
        </p:nvSpPr>
        <p:spPr>
          <a:solidFill>
            <a:srgbClr val="92D050"/>
          </a:solidFill>
        </p:spPr>
        <p:txBody>
          <a:bodyPr/>
          <a:lstStyle/>
          <a:p>
            <a:fld id="{9ABDFD1D-A793-47CB-A080-A9EEC90047CE}" type="slidenum">
              <a:rPr lang="en-US" smtClean="0"/>
              <a:pPr/>
              <a:t>‹#›</a:t>
            </a:fld>
            <a:endParaRPr lang="en-US" dirty="0"/>
          </a:p>
        </p:txBody>
      </p:sp>
      <p:sp>
        <p:nvSpPr>
          <p:cNvPr id="13" name="Footer Placeholder 12"/>
          <p:cNvSpPr>
            <a:spLocks noGrp="1"/>
          </p:cNvSpPr>
          <p:nvPr>
            <p:ph type="ftr" sz="quarter" idx="12"/>
          </p:nvPr>
        </p:nvSpPr>
        <p:spPr/>
        <p:txBody>
          <a:bodyPr/>
          <a:lstStyle/>
          <a:p>
            <a:r>
              <a:rPr lang="en-US" dirty="0" smtClean="0">
                <a:solidFill>
                  <a:srgbClr val="1F497D"/>
                </a:solidFill>
              </a:rPr>
              <a:t>Dr. Paul N. Friga</a:t>
            </a:r>
            <a:endParaRPr lang="en-US" dirty="0">
              <a:solidFill>
                <a:srgbClr val="1F497D"/>
              </a:solidFill>
            </a:endParaRPr>
          </a:p>
        </p:txBody>
      </p:sp>
    </p:spTree>
    <p:extLst>
      <p:ext uri="{BB962C8B-B14F-4D97-AF65-F5344CB8AC3E}">
        <p14:creationId xmlns:p14="http://schemas.microsoft.com/office/powerpoint/2010/main" val="181494681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93D71B8-DE8D-4F0A-AD2F-A7DCF57644DC}" type="datetime1">
              <a:rPr lang="en-US" smtClean="0"/>
              <a:pPr/>
              <a:t>2/8/2020</a:t>
            </a:fld>
            <a:endParaRPr lang="en-US" dirty="0"/>
          </a:p>
        </p:txBody>
      </p:sp>
      <p:sp>
        <p:nvSpPr>
          <p:cNvPr id="6" name="Footer Placeholder 5"/>
          <p:cNvSpPr>
            <a:spLocks noGrp="1"/>
          </p:cNvSpPr>
          <p:nvPr>
            <p:ph type="ftr" sz="quarter" idx="11"/>
          </p:nvPr>
        </p:nvSpPr>
        <p:spPr/>
        <p:txBody>
          <a:bodyPr/>
          <a:lstStyle/>
          <a:p>
            <a:r>
              <a:rPr lang="en-US" dirty="0" smtClean="0"/>
              <a:t>Dr. Paul N. Friga</a:t>
            </a:r>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9ABDFD1D-A793-47CB-A080-A9EEC90047CE}"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54C69646-D1A7-4D75-BCA5-9A1F6BCAAD11}" type="datetime1">
              <a:rPr lang="en-US" smtClean="0"/>
              <a:pPr/>
              <a:t>2/8/2020</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ABDFD1D-A793-47CB-A080-A9EEC90047CE}"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r>
              <a:rPr lang="en-US" dirty="0" smtClean="0"/>
              <a:t>Dr. Paul N. Friga</a:t>
            </a:r>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83C99A-8234-437A-A042-5350C53F5C7D}" type="datetime1">
              <a:rPr lang="en-US" smtClean="0"/>
              <a:pPr/>
              <a:t>2/8/2020</a:t>
            </a:fld>
            <a:endParaRPr lang="en-US" dirty="0"/>
          </a:p>
        </p:txBody>
      </p:sp>
      <p:sp>
        <p:nvSpPr>
          <p:cNvPr id="5" name="Footer Placeholder 4"/>
          <p:cNvSpPr>
            <a:spLocks noGrp="1"/>
          </p:cNvSpPr>
          <p:nvPr>
            <p:ph type="ftr" sz="quarter" idx="11"/>
          </p:nvPr>
        </p:nvSpPr>
        <p:spPr/>
        <p:txBody>
          <a:bodyPr/>
          <a:lstStyle/>
          <a:p>
            <a:r>
              <a:rPr lang="en-US" dirty="0" smtClean="0"/>
              <a:t>Dr. Paul N. Friga</a:t>
            </a:r>
            <a:endParaRPr lang="en-US" dirty="0"/>
          </a:p>
        </p:txBody>
      </p:sp>
      <p:sp>
        <p:nvSpPr>
          <p:cNvPr id="6" name="Slide Number Placeholder 5"/>
          <p:cNvSpPr>
            <a:spLocks noGrp="1"/>
          </p:cNvSpPr>
          <p:nvPr>
            <p:ph type="sldNum" sz="quarter" idx="12"/>
          </p:nvPr>
        </p:nvSpPr>
        <p:spPr/>
        <p:txBody>
          <a:bodyPr/>
          <a:lstStyle/>
          <a:p>
            <a:fld id="{9ABDFD1D-A793-47CB-A080-A9EEC90047CE}"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89EE787-1E5C-4FA9-A24E-85045F0EE1D1}" type="datetime1">
              <a:rPr lang="en-US" smtClean="0"/>
              <a:pPr/>
              <a:t>2/8/2020</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r>
              <a:rPr lang="en-US" dirty="0" smtClean="0"/>
              <a:t>Dr. Paul N. Friga</a:t>
            </a:r>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9ABDFD1D-A793-47CB-A080-A9EEC90047C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676400" y="228600"/>
            <a:ext cx="70866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6764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276600" y="6400800"/>
            <a:ext cx="2895600" cy="457200"/>
          </a:xfrm>
        </p:spPr>
        <p:txBody>
          <a:bodyPr/>
          <a:lstStyle>
            <a:lvl1pPr>
              <a:defRPr/>
            </a:lvl1pPr>
          </a:lstStyle>
          <a:p>
            <a:r>
              <a:rPr lang="en-US" dirty="0" smtClean="0"/>
              <a:t>Dr. Paul N. Friga</a:t>
            </a:r>
            <a:endParaRPr lang="en-US" dirty="0"/>
          </a:p>
        </p:txBody>
      </p:sp>
      <p:sp>
        <p:nvSpPr>
          <p:cNvPr id="5" name="Slide Number Placeholder 4"/>
          <p:cNvSpPr>
            <a:spLocks noGrp="1"/>
          </p:cNvSpPr>
          <p:nvPr>
            <p:ph type="sldNum" sz="quarter" idx="12"/>
          </p:nvPr>
        </p:nvSpPr>
        <p:spPr>
          <a:xfrm>
            <a:off x="6858000" y="6248400"/>
            <a:ext cx="1905000" cy="457200"/>
          </a:xfrm>
        </p:spPr>
        <p:txBody>
          <a:bodyPr/>
          <a:lstStyle>
            <a:lvl1pPr>
              <a:defRPr/>
            </a:lvl1pPr>
          </a:lstStyle>
          <a:p>
            <a:fld id="{E1128724-6207-4F1D-A952-1D37B2CEDA69}"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425083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B38112-703B-4024-B3BB-69605042F2FB}" type="datetimeFigureOut">
              <a:rPr lang="en-US" smtClean="0">
                <a:solidFill>
                  <a:prstClr val="black">
                    <a:tint val="75000"/>
                  </a:prstClr>
                </a:solidFill>
              </a:rPr>
              <a:pPr/>
              <a:t>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E5D682B-763B-48FE-AFC9-60E0AE648FF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B38112-703B-4024-B3BB-69605042F2FB}" type="datetimeFigureOut">
              <a:rPr lang="en-US" smtClean="0">
                <a:solidFill>
                  <a:prstClr val="black">
                    <a:tint val="75000"/>
                  </a:prstClr>
                </a:solidFill>
              </a:rPr>
              <a:pPr/>
              <a:t>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E5D682B-763B-48FE-AFC9-60E0AE648FF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B38112-703B-4024-B3BB-69605042F2FB}" type="datetimeFigureOut">
              <a:rPr lang="en-US" smtClean="0">
                <a:solidFill>
                  <a:prstClr val="black">
                    <a:tint val="75000"/>
                  </a:prstClr>
                </a:solidFill>
              </a:rPr>
              <a:pPr/>
              <a:t>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E5D682B-763B-48FE-AFC9-60E0AE648FF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B38112-703B-4024-B3BB-69605042F2FB}" type="datetimeFigureOut">
              <a:rPr lang="en-US" smtClean="0">
                <a:solidFill>
                  <a:prstClr val="black">
                    <a:tint val="75000"/>
                  </a:prstClr>
                </a:solidFill>
              </a:rPr>
              <a:pPr/>
              <a:t>2/8/2020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E5D682B-763B-48FE-AFC9-60E0AE648FF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B050D11-8DF0-4157-8828-ACEFED7A6B00}" type="datetime1">
              <a:rPr lang="en-US" smtClean="0">
                <a:solidFill>
                  <a:srgbClr val="1F497D"/>
                </a:solidFill>
              </a:rPr>
              <a:pPr/>
              <a:t>2/8/2020</a:t>
            </a:fld>
            <a:endParaRPr lang="en-US" dirty="0">
              <a:solidFill>
                <a:srgbClr val="1F497D"/>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ABDFD1D-A793-47CB-A080-A9EEC90047CE}" type="slidenum">
              <a:rPr lang="en-US" smtClean="0"/>
              <a:pPr/>
              <a:t>‹#›</a:t>
            </a:fld>
            <a:endParaRPr lang="en-US" dirty="0"/>
          </a:p>
        </p:txBody>
      </p:sp>
      <p:sp>
        <p:nvSpPr>
          <p:cNvPr id="14" name="Footer Placeholder 13"/>
          <p:cNvSpPr>
            <a:spLocks noGrp="1"/>
          </p:cNvSpPr>
          <p:nvPr>
            <p:ph type="ftr" sz="quarter" idx="12"/>
          </p:nvPr>
        </p:nvSpPr>
        <p:spPr/>
        <p:txBody>
          <a:bodyPr/>
          <a:lstStyle/>
          <a:p>
            <a:r>
              <a:rPr lang="en-US" dirty="0" smtClean="0">
                <a:solidFill>
                  <a:srgbClr val="1F497D"/>
                </a:solidFill>
              </a:rPr>
              <a:t>Dr. Paul N. Friga</a:t>
            </a:r>
            <a:endParaRPr lang="en-US" dirty="0">
              <a:solidFill>
                <a:srgbClr val="1F497D"/>
              </a:solidFill>
            </a:endParaRPr>
          </a:p>
        </p:txBody>
      </p:sp>
    </p:spTree>
    <p:extLst>
      <p:ext uri="{BB962C8B-B14F-4D97-AF65-F5344CB8AC3E}">
        <p14:creationId xmlns:p14="http://schemas.microsoft.com/office/powerpoint/2010/main" val="27971878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B38112-703B-4024-B3BB-69605042F2FB}" type="datetimeFigureOut">
              <a:rPr lang="en-US" smtClean="0">
                <a:solidFill>
                  <a:prstClr val="black">
                    <a:tint val="75000"/>
                  </a:prstClr>
                </a:solidFill>
              </a:rPr>
              <a:pPr/>
              <a:t>2/8/2020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E5D682B-763B-48FE-AFC9-60E0AE648FF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B38112-703B-4024-B3BB-69605042F2FB}" type="datetimeFigureOut">
              <a:rPr lang="en-US" smtClean="0">
                <a:solidFill>
                  <a:prstClr val="black">
                    <a:tint val="75000"/>
                  </a:prstClr>
                </a:solidFill>
              </a:rPr>
              <a:pPr/>
              <a:t>2/8/2020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E5D682B-763B-48FE-AFC9-60E0AE648FF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38112-703B-4024-B3BB-69605042F2FB}" type="datetimeFigureOut">
              <a:rPr lang="en-US" smtClean="0">
                <a:solidFill>
                  <a:prstClr val="black">
                    <a:tint val="75000"/>
                  </a:prstClr>
                </a:solidFill>
              </a:rPr>
              <a:pPr/>
              <a:t>2/8/2020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E5D682B-763B-48FE-AFC9-60E0AE648FF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B38112-703B-4024-B3BB-69605042F2FB}" type="datetimeFigureOut">
              <a:rPr lang="en-US" smtClean="0">
                <a:solidFill>
                  <a:prstClr val="black">
                    <a:tint val="75000"/>
                  </a:prstClr>
                </a:solidFill>
              </a:rPr>
              <a:pPr/>
              <a:t>2/8/2020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E5D682B-763B-48FE-AFC9-60E0AE648FF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B38112-703B-4024-B3BB-69605042F2FB}" type="datetimeFigureOut">
              <a:rPr lang="en-US" smtClean="0">
                <a:solidFill>
                  <a:prstClr val="black">
                    <a:tint val="75000"/>
                  </a:prstClr>
                </a:solidFill>
              </a:rPr>
              <a:pPr/>
              <a:t>2/8/2020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E5D682B-763B-48FE-AFC9-60E0AE648FF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B38112-703B-4024-B3BB-69605042F2FB}" type="datetimeFigureOut">
              <a:rPr lang="en-US" smtClean="0">
                <a:solidFill>
                  <a:prstClr val="black">
                    <a:tint val="75000"/>
                  </a:prstClr>
                </a:solidFill>
              </a:rPr>
              <a:pPr/>
              <a:t>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E5D682B-763B-48FE-AFC9-60E0AE648FF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B38112-703B-4024-B3BB-69605042F2FB}" type="datetimeFigureOut">
              <a:rPr lang="en-US" smtClean="0">
                <a:solidFill>
                  <a:prstClr val="black">
                    <a:tint val="75000"/>
                  </a:prstClr>
                </a:solidFill>
              </a:rPr>
              <a:pPr/>
              <a:t>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E5D682B-763B-48FE-AFC9-60E0AE648FF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a:prstGeom prst="rect">
            <a:avLst/>
          </a:prstGeom>
        </p:spPr>
        <p:txBody>
          <a:bodyPr>
            <a:noAutofit/>
          </a:bodyPr>
          <a:lstStyle>
            <a:lvl1pPr algn="ctr">
              <a:defRPr sz="2000">
                <a:solidFill>
                  <a:srgbClr val="FFFFFF"/>
                </a:solidFill>
              </a:defRPr>
            </a:lvl1pPr>
          </a:lstStyle>
          <a:p>
            <a:pPr fontAlgn="base">
              <a:spcBef>
                <a:spcPct val="0"/>
              </a:spcBef>
              <a:spcAft>
                <a:spcPct val="0"/>
              </a:spcAft>
            </a:pPr>
            <a:fld id="{D3C663DA-E624-4112-8B9D-985BAA8740DF}" type="datetime1">
              <a:rPr lang="en-US" smtClean="0">
                <a:latin typeface="Arial" charset="0"/>
                <a:ea typeface="ＭＳ Ｐゴシック" charset="-128"/>
              </a:rPr>
              <a:pPr fontAlgn="base">
                <a:spcBef>
                  <a:spcPct val="0"/>
                </a:spcBef>
                <a:spcAft>
                  <a:spcPct val="0"/>
                </a:spcAft>
              </a:pPr>
              <a:t>2/8/2020</a:t>
            </a:fld>
            <a:endParaRPr lang="en-US" dirty="0">
              <a:latin typeface="Arial" charset="0"/>
              <a:ea typeface="ＭＳ Ｐゴシック" charset="-128"/>
            </a:endParaRPr>
          </a:p>
        </p:txBody>
      </p:sp>
      <p:sp>
        <p:nvSpPr>
          <p:cNvPr id="17" name="Footer Placeholder 16"/>
          <p:cNvSpPr>
            <a:spLocks noGrp="1"/>
          </p:cNvSpPr>
          <p:nvPr>
            <p:ph type="ftr" sz="quarter" idx="11"/>
          </p:nvPr>
        </p:nvSpPr>
        <p:spPr>
          <a:xfrm>
            <a:off x="2085393" y="236538"/>
            <a:ext cx="5867400" cy="365125"/>
          </a:xfrm>
          <a:prstGeom prst="rect">
            <a:avLst/>
          </a:prstGeom>
        </p:spPr>
        <p:txBody>
          <a:bodyPr/>
          <a:lstStyle>
            <a:lvl1pPr algn="r">
              <a:defRPr>
                <a:solidFill>
                  <a:schemeClr val="tx2"/>
                </a:solidFill>
              </a:defRPr>
            </a:lvl1pPr>
          </a:lstStyle>
          <a:p>
            <a:r>
              <a:rPr lang="en-US" dirty="0" smtClean="0">
                <a:solidFill>
                  <a:srgbClr val="EEECE1"/>
                </a:solidFill>
              </a:rPr>
              <a:t>Dr. Paul N. Friga</a:t>
            </a:r>
            <a:endParaRPr lang="en-US" dirty="0">
              <a:solidFill>
                <a:srgbClr val="EEECE1"/>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ABDFD1D-A793-47CB-A080-A9EEC90047CE}" type="slidenum">
              <a:rPr lang="en-US" smtClean="0">
                <a:solidFill>
                  <a:srgbClr val="EEECE1"/>
                </a:solidFill>
              </a:rPr>
              <a:pPr/>
              <a:t>‹#›</a:t>
            </a:fld>
            <a:endParaRPr lang="en-US" dirty="0">
              <a:solidFill>
                <a:srgbClr val="EEECE1"/>
              </a:solidFill>
            </a:endParaRPr>
          </a:p>
        </p:txBody>
      </p:sp>
    </p:spTree>
    <p:extLst>
      <p:ext uri="{BB962C8B-B14F-4D97-AF65-F5344CB8AC3E}">
        <p14:creationId xmlns:p14="http://schemas.microsoft.com/office/powerpoint/2010/main" val="21570299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1"/>
            <a:ext cx="8153400" cy="1277257"/>
          </a:xfrm>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2" name="Slide Number Placeholder 11"/>
          <p:cNvSpPr>
            <a:spLocks noGrp="1"/>
          </p:cNvSpPr>
          <p:nvPr>
            <p:ph type="sldNum" sz="quarter" idx="11"/>
          </p:nvPr>
        </p:nvSpPr>
        <p:spPr>
          <a:solidFill>
            <a:srgbClr val="92D050"/>
          </a:solidFill>
        </p:spPr>
        <p:txBody>
          <a:bodyPr/>
          <a:lstStyle/>
          <a:p>
            <a:fld id="{9ABDFD1D-A793-47CB-A080-A9EEC90047CE}" type="slidenum">
              <a:rPr lang="en-US" smtClean="0"/>
              <a:pPr/>
              <a:t>‹#›</a:t>
            </a:fld>
            <a:endParaRPr lang="en-US" dirty="0"/>
          </a:p>
        </p:txBody>
      </p:sp>
      <p:sp>
        <p:nvSpPr>
          <p:cNvPr id="7" name="Footer Placeholder 4"/>
          <p:cNvSpPr>
            <a:spLocks noGrp="1"/>
          </p:cNvSpPr>
          <p:nvPr>
            <p:ph type="ftr" sz="quarter" idx="3"/>
          </p:nvPr>
        </p:nvSpPr>
        <p:spPr>
          <a:xfrm>
            <a:off x="3722917" y="6492875"/>
            <a:ext cx="5421083" cy="365125"/>
          </a:xfrm>
          <a:prstGeom prst="rect">
            <a:avLst/>
          </a:prstGeom>
        </p:spPr>
        <p:txBody>
          <a:bodyPr/>
          <a:lstStyle>
            <a:lvl1pPr algn="r">
              <a:defRPr sz="1400">
                <a:solidFill>
                  <a:schemeClr val="tx2"/>
                </a:solidFill>
                <a:latin typeface="+mn-lt"/>
              </a:defRPr>
            </a:lvl1pPr>
          </a:lstStyle>
          <a:p>
            <a:r>
              <a:rPr lang="en-US" dirty="0" smtClean="0">
                <a:solidFill>
                  <a:srgbClr val="1F497D"/>
                </a:solidFill>
              </a:rPr>
              <a:t>Dr. Paul N. Friga &amp; Prof. Karin Cochran</a:t>
            </a:r>
            <a:endParaRPr lang="en-US" dirty="0">
              <a:solidFill>
                <a:srgbClr val="1F497D"/>
              </a:solidFill>
            </a:endParaRPr>
          </a:p>
        </p:txBody>
      </p:sp>
    </p:spTree>
    <p:extLst>
      <p:ext uri="{BB962C8B-B14F-4D97-AF65-F5344CB8AC3E}">
        <p14:creationId xmlns:p14="http://schemas.microsoft.com/office/powerpoint/2010/main" val="16159328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a:xfrm>
            <a:off x="6096000" y="6248400"/>
            <a:ext cx="2667000" cy="365125"/>
          </a:xfrm>
          <a:prstGeom prst="rect">
            <a:avLst/>
          </a:prstGeom>
        </p:spPr>
        <p:txBody>
          <a:bodyPr/>
          <a:lstStyle/>
          <a:p>
            <a:pPr fontAlgn="base">
              <a:spcBef>
                <a:spcPct val="0"/>
              </a:spcBef>
              <a:spcAft>
                <a:spcPct val="0"/>
              </a:spcAft>
            </a:pPr>
            <a:fld id="{7B050D11-8DF0-4157-8828-ACEFED7A6B00}" type="datetime1">
              <a:rPr lang="en-US" smtClean="0">
                <a:solidFill>
                  <a:srgbClr val="1F497D"/>
                </a:solidFill>
                <a:latin typeface="Arial" charset="0"/>
                <a:ea typeface="ＭＳ Ｐゴシック" charset="-128"/>
              </a:rPr>
              <a:pPr fontAlgn="base">
                <a:spcBef>
                  <a:spcPct val="0"/>
                </a:spcBef>
                <a:spcAft>
                  <a:spcPct val="0"/>
                </a:spcAft>
              </a:pPr>
              <a:t>2/8/2020</a:t>
            </a:fld>
            <a:endParaRPr lang="en-US" dirty="0">
              <a:solidFill>
                <a:srgbClr val="1F497D"/>
              </a:solidFill>
              <a:latin typeface="Arial" charset="0"/>
              <a:ea typeface="ＭＳ Ｐゴシック" charset="-128"/>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ABDFD1D-A793-47CB-A080-A9EEC90047CE}" type="slidenum">
              <a:rPr lang="en-US" smtClean="0"/>
              <a:pPr/>
              <a:t>‹#›</a:t>
            </a:fld>
            <a:endParaRPr lang="en-US" dirty="0"/>
          </a:p>
        </p:txBody>
      </p:sp>
      <p:sp>
        <p:nvSpPr>
          <p:cNvPr id="14" name="Footer Placeholder 13"/>
          <p:cNvSpPr>
            <a:spLocks noGrp="1"/>
          </p:cNvSpPr>
          <p:nvPr>
            <p:ph type="ftr" sz="quarter" idx="12"/>
          </p:nvPr>
        </p:nvSpPr>
        <p:spPr>
          <a:xfrm>
            <a:off x="609600" y="6248206"/>
            <a:ext cx="5421083" cy="365125"/>
          </a:xfrm>
          <a:prstGeom prst="rect">
            <a:avLst/>
          </a:prstGeom>
        </p:spPr>
        <p:txBody>
          <a:bodyPr/>
          <a:lstStyle/>
          <a:p>
            <a:r>
              <a:rPr lang="en-US" dirty="0" smtClean="0">
                <a:solidFill>
                  <a:srgbClr val="1F497D"/>
                </a:solidFill>
              </a:rPr>
              <a:t>Dr. Paul N. Friga</a:t>
            </a:r>
            <a:endParaRPr lang="en-US" dirty="0">
              <a:solidFill>
                <a:srgbClr val="1F497D"/>
              </a:solidFill>
            </a:endParaRPr>
          </a:p>
        </p:txBody>
      </p:sp>
    </p:spTree>
    <p:extLst>
      <p:ext uri="{BB962C8B-B14F-4D97-AF65-F5344CB8AC3E}">
        <p14:creationId xmlns:p14="http://schemas.microsoft.com/office/powerpoint/2010/main" val="406887093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D42C14DF-77D4-4B3E-9C53-5A93F296530E}" type="datetime1">
              <a:rPr lang="en-US" smtClean="0">
                <a:solidFill>
                  <a:srgbClr val="1F497D"/>
                </a:solidFill>
              </a:rPr>
              <a:pPr/>
              <a:t>2/8/2020</a:t>
            </a:fld>
            <a:endParaRPr lang="en-US" dirty="0">
              <a:solidFill>
                <a:srgbClr val="1F497D"/>
              </a:solidFill>
            </a:endParaRPr>
          </a:p>
        </p:txBody>
      </p:sp>
      <p:sp>
        <p:nvSpPr>
          <p:cNvPr id="10" name="Slide Number Placeholder 9"/>
          <p:cNvSpPr>
            <a:spLocks noGrp="1"/>
          </p:cNvSpPr>
          <p:nvPr>
            <p:ph type="sldNum" sz="quarter" idx="16"/>
          </p:nvPr>
        </p:nvSpPr>
        <p:spPr/>
        <p:txBody>
          <a:bodyPr rtlCol="0"/>
          <a:lstStyle/>
          <a:p>
            <a:fld id="{9ABDFD1D-A793-47CB-A080-A9EEC90047CE}" type="slidenum">
              <a:rPr lang="en-US" smtClean="0"/>
              <a:pPr/>
              <a:t>‹#›</a:t>
            </a:fld>
            <a:endParaRPr lang="en-US" dirty="0"/>
          </a:p>
        </p:txBody>
      </p:sp>
      <p:sp>
        <p:nvSpPr>
          <p:cNvPr id="12" name="Footer Placeholder 11"/>
          <p:cNvSpPr>
            <a:spLocks noGrp="1"/>
          </p:cNvSpPr>
          <p:nvPr>
            <p:ph type="ftr" sz="quarter" idx="17"/>
          </p:nvPr>
        </p:nvSpPr>
        <p:spPr/>
        <p:txBody>
          <a:bodyPr rtlCol="0"/>
          <a:lstStyle/>
          <a:p>
            <a:r>
              <a:rPr lang="en-US" dirty="0" smtClean="0">
                <a:solidFill>
                  <a:srgbClr val="1F497D"/>
                </a:solidFill>
              </a:rPr>
              <a:t>Dr. Paul N. Friga</a:t>
            </a:r>
            <a:endParaRPr lang="en-US" dirty="0">
              <a:solidFill>
                <a:srgbClr val="1F497D"/>
              </a:solidFill>
            </a:endParaRPr>
          </a:p>
        </p:txBody>
      </p:sp>
    </p:spTree>
    <p:extLst>
      <p:ext uri="{BB962C8B-B14F-4D97-AF65-F5344CB8AC3E}">
        <p14:creationId xmlns:p14="http://schemas.microsoft.com/office/powerpoint/2010/main" val="35810402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a:xfrm>
            <a:off x="6096000" y="6248400"/>
            <a:ext cx="2667000" cy="365125"/>
          </a:xfrm>
          <a:prstGeom prst="rect">
            <a:avLst/>
          </a:prstGeom>
        </p:spPr>
        <p:txBody>
          <a:bodyPr rtlCol="0"/>
          <a:lstStyle/>
          <a:p>
            <a:pPr fontAlgn="base">
              <a:spcBef>
                <a:spcPct val="0"/>
              </a:spcBef>
              <a:spcAft>
                <a:spcPct val="0"/>
              </a:spcAft>
            </a:pPr>
            <a:fld id="{D42C14DF-77D4-4B3E-9C53-5A93F296530E}" type="datetime1">
              <a:rPr lang="en-US" smtClean="0">
                <a:solidFill>
                  <a:srgbClr val="1F497D"/>
                </a:solidFill>
                <a:latin typeface="Arial" charset="0"/>
                <a:ea typeface="ＭＳ Ｐゴシック" charset="-128"/>
              </a:rPr>
              <a:pPr fontAlgn="base">
                <a:spcBef>
                  <a:spcPct val="0"/>
                </a:spcBef>
                <a:spcAft>
                  <a:spcPct val="0"/>
                </a:spcAft>
              </a:pPr>
              <a:t>2/8/2020</a:t>
            </a:fld>
            <a:endParaRPr lang="en-US" dirty="0">
              <a:solidFill>
                <a:srgbClr val="1F497D"/>
              </a:solidFill>
              <a:latin typeface="Arial" charset="0"/>
              <a:ea typeface="ＭＳ Ｐゴシック" charset="-128"/>
            </a:endParaRPr>
          </a:p>
        </p:txBody>
      </p:sp>
      <p:sp>
        <p:nvSpPr>
          <p:cNvPr id="10" name="Slide Number Placeholder 9"/>
          <p:cNvSpPr>
            <a:spLocks noGrp="1"/>
          </p:cNvSpPr>
          <p:nvPr>
            <p:ph type="sldNum" sz="quarter" idx="16"/>
          </p:nvPr>
        </p:nvSpPr>
        <p:spPr/>
        <p:txBody>
          <a:bodyPr rtlCol="0"/>
          <a:lstStyle/>
          <a:p>
            <a:fld id="{9ABDFD1D-A793-47CB-A080-A9EEC90047CE}" type="slidenum">
              <a:rPr lang="en-US" smtClean="0"/>
              <a:pPr/>
              <a:t>‹#›</a:t>
            </a:fld>
            <a:endParaRPr lang="en-US" dirty="0"/>
          </a:p>
        </p:txBody>
      </p:sp>
      <p:sp>
        <p:nvSpPr>
          <p:cNvPr id="12" name="Footer Placeholder 11"/>
          <p:cNvSpPr>
            <a:spLocks noGrp="1"/>
          </p:cNvSpPr>
          <p:nvPr>
            <p:ph type="ftr" sz="quarter" idx="17"/>
          </p:nvPr>
        </p:nvSpPr>
        <p:spPr>
          <a:xfrm>
            <a:off x="609600" y="6248206"/>
            <a:ext cx="5421083" cy="365125"/>
          </a:xfrm>
          <a:prstGeom prst="rect">
            <a:avLst/>
          </a:prstGeom>
        </p:spPr>
        <p:txBody>
          <a:bodyPr rtlCol="0"/>
          <a:lstStyle/>
          <a:p>
            <a:r>
              <a:rPr lang="en-US" dirty="0" smtClean="0">
                <a:solidFill>
                  <a:srgbClr val="1F497D"/>
                </a:solidFill>
              </a:rPr>
              <a:t>Dr. Paul N. Friga</a:t>
            </a:r>
            <a:endParaRPr lang="en-US" dirty="0">
              <a:solidFill>
                <a:srgbClr val="1F497D"/>
              </a:solidFill>
            </a:endParaRPr>
          </a:p>
        </p:txBody>
      </p:sp>
    </p:spTree>
    <p:extLst>
      <p:ext uri="{BB962C8B-B14F-4D97-AF65-F5344CB8AC3E}">
        <p14:creationId xmlns:p14="http://schemas.microsoft.com/office/powerpoint/2010/main" val="1450341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a:xfrm>
            <a:off x="6096000" y="6248400"/>
            <a:ext cx="2667000" cy="365125"/>
          </a:xfrm>
          <a:prstGeom prst="rect">
            <a:avLst/>
          </a:prstGeom>
        </p:spPr>
        <p:txBody>
          <a:bodyPr rtlCol="0"/>
          <a:lstStyle/>
          <a:p>
            <a:pPr fontAlgn="base">
              <a:spcBef>
                <a:spcPct val="0"/>
              </a:spcBef>
              <a:spcAft>
                <a:spcPct val="0"/>
              </a:spcAft>
            </a:pPr>
            <a:fld id="{568189F0-A333-4677-8DF2-99887E6AA1E9}" type="datetime1">
              <a:rPr lang="en-US" smtClean="0">
                <a:solidFill>
                  <a:srgbClr val="1F497D"/>
                </a:solidFill>
                <a:latin typeface="Arial" charset="0"/>
                <a:ea typeface="ＭＳ Ｐゴシック" charset="-128"/>
              </a:rPr>
              <a:pPr fontAlgn="base">
                <a:spcBef>
                  <a:spcPct val="0"/>
                </a:spcBef>
                <a:spcAft>
                  <a:spcPct val="0"/>
                </a:spcAft>
              </a:pPr>
              <a:t>2/8/2020</a:t>
            </a:fld>
            <a:endParaRPr lang="en-US" dirty="0">
              <a:solidFill>
                <a:srgbClr val="1F497D"/>
              </a:solidFill>
              <a:latin typeface="Arial" charset="0"/>
              <a:ea typeface="ＭＳ Ｐゴシック" charset="-128"/>
            </a:endParaRPr>
          </a:p>
        </p:txBody>
      </p:sp>
      <p:sp>
        <p:nvSpPr>
          <p:cNvPr id="12" name="Slide Number Placeholder 11"/>
          <p:cNvSpPr>
            <a:spLocks noGrp="1"/>
          </p:cNvSpPr>
          <p:nvPr>
            <p:ph type="sldNum" sz="quarter" idx="16"/>
          </p:nvPr>
        </p:nvSpPr>
        <p:spPr/>
        <p:txBody>
          <a:bodyPr rtlCol="0"/>
          <a:lstStyle/>
          <a:p>
            <a:fld id="{9ABDFD1D-A793-47CB-A080-A9EEC90047CE}" type="slidenum">
              <a:rPr lang="en-US" smtClean="0"/>
              <a:pPr/>
              <a:t>‹#›</a:t>
            </a:fld>
            <a:endParaRPr lang="en-US" dirty="0"/>
          </a:p>
        </p:txBody>
      </p:sp>
      <p:sp>
        <p:nvSpPr>
          <p:cNvPr id="14" name="Footer Placeholder 13"/>
          <p:cNvSpPr>
            <a:spLocks noGrp="1"/>
          </p:cNvSpPr>
          <p:nvPr>
            <p:ph type="ftr" sz="quarter" idx="17"/>
          </p:nvPr>
        </p:nvSpPr>
        <p:spPr>
          <a:xfrm>
            <a:off x="609600" y="6248206"/>
            <a:ext cx="5421083" cy="365125"/>
          </a:xfrm>
          <a:prstGeom prst="rect">
            <a:avLst/>
          </a:prstGeom>
        </p:spPr>
        <p:txBody>
          <a:bodyPr rtlCol="0"/>
          <a:lstStyle/>
          <a:p>
            <a:r>
              <a:rPr lang="en-US" dirty="0" smtClean="0">
                <a:solidFill>
                  <a:srgbClr val="1F497D"/>
                </a:solidFill>
              </a:rPr>
              <a:t>Dr. Paul N. Friga</a:t>
            </a:r>
            <a:endParaRPr lang="en-US" dirty="0">
              <a:solidFill>
                <a:srgbClr val="1F497D"/>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8203674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ABDFD1D-A793-47CB-A080-A9EEC90047CE}" type="slidenum">
              <a:rPr lang="en-US" smtClean="0"/>
              <a:pPr/>
              <a:t>‹#›</a:t>
            </a:fld>
            <a:endParaRPr lang="en-US" dirty="0"/>
          </a:p>
        </p:txBody>
      </p:sp>
      <p:sp>
        <p:nvSpPr>
          <p:cNvPr id="6" name="Footer Placeholder 4"/>
          <p:cNvSpPr>
            <a:spLocks noGrp="1"/>
          </p:cNvSpPr>
          <p:nvPr>
            <p:ph type="ftr" sz="quarter" idx="3"/>
          </p:nvPr>
        </p:nvSpPr>
        <p:spPr>
          <a:xfrm>
            <a:off x="3722917" y="6492875"/>
            <a:ext cx="5421083" cy="365125"/>
          </a:xfrm>
          <a:prstGeom prst="rect">
            <a:avLst/>
          </a:prstGeom>
        </p:spPr>
        <p:txBody>
          <a:bodyPr/>
          <a:lstStyle>
            <a:lvl1pPr algn="r">
              <a:defRPr sz="1400">
                <a:solidFill>
                  <a:schemeClr val="tx2"/>
                </a:solidFill>
                <a:latin typeface="+mn-lt"/>
              </a:defRPr>
            </a:lvl1pPr>
          </a:lstStyle>
          <a:p>
            <a:r>
              <a:rPr lang="en-US" dirty="0" smtClean="0">
                <a:solidFill>
                  <a:srgbClr val="1F497D"/>
                </a:solidFill>
              </a:rPr>
              <a:t>Dr. Paul N. Friga &amp; Prof. Karin Cochran</a:t>
            </a:r>
            <a:endParaRPr lang="en-US" dirty="0">
              <a:solidFill>
                <a:srgbClr val="1F497D"/>
              </a:solidFill>
            </a:endParaRPr>
          </a:p>
        </p:txBody>
      </p:sp>
    </p:spTree>
    <p:extLst>
      <p:ext uri="{BB962C8B-B14F-4D97-AF65-F5344CB8AC3E}">
        <p14:creationId xmlns:p14="http://schemas.microsoft.com/office/powerpoint/2010/main" val="33091595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a:prstGeom prst="rect">
            <a:avLst/>
          </a:prstGeom>
        </p:spPr>
        <p:txBody>
          <a:bodyPr/>
          <a:lstStyle/>
          <a:p>
            <a:pPr fontAlgn="base">
              <a:spcBef>
                <a:spcPct val="0"/>
              </a:spcBef>
              <a:spcAft>
                <a:spcPct val="0"/>
              </a:spcAft>
            </a:pPr>
            <a:fld id="{4BAFB66D-CCC2-4282-AEBC-54CD4D6CA9D3}" type="datetime1">
              <a:rPr lang="en-US" smtClean="0">
                <a:solidFill>
                  <a:srgbClr val="1F497D"/>
                </a:solidFill>
                <a:latin typeface="Arial" charset="0"/>
                <a:ea typeface="ＭＳ Ｐゴシック" charset="-128"/>
              </a:rPr>
              <a:pPr fontAlgn="base">
                <a:spcBef>
                  <a:spcPct val="0"/>
                </a:spcBef>
                <a:spcAft>
                  <a:spcPct val="0"/>
                </a:spcAft>
              </a:pPr>
              <a:t>2/8/2020</a:t>
            </a:fld>
            <a:endParaRPr lang="en-US" dirty="0">
              <a:solidFill>
                <a:srgbClr val="1F497D"/>
              </a:solidFill>
              <a:latin typeface="Arial" charset="0"/>
              <a:ea typeface="ＭＳ Ｐゴシック" charset="-128"/>
            </a:endParaRPr>
          </a:p>
        </p:txBody>
      </p:sp>
      <p:sp>
        <p:nvSpPr>
          <p:cNvPr id="3" name="Footer Placeholder 2"/>
          <p:cNvSpPr>
            <a:spLocks noGrp="1"/>
          </p:cNvSpPr>
          <p:nvPr>
            <p:ph type="ftr" sz="quarter" idx="11"/>
          </p:nvPr>
        </p:nvSpPr>
        <p:spPr>
          <a:xfrm>
            <a:off x="609600" y="6248206"/>
            <a:ext cx="5421083" cy="365125"/>
          </a:xfrm>
          <a:prstGeom prst="rect">
            <a:avLst/>
          </a:prstGeom>
        </p:spPr>
        <p:txBody>
          <a:bodyPr/>
          <a:lstStyle/>
          <a:p>
            <a:r>
              <a:rPr lang="en-US" dirty="0" smtClean="0">
                <a:solidFill>
                  <a:srgbClr val="1F497D"/>
                </a:solidFill>
              </a:rPr>
              <a:t>Dr. Paul N. Friga</a:t>
            </a:r>
            <a:endParaRPr lang="en-US" dirty="0">
              <a:solidFill>
                <a:srgbClr val="1F497D"/>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9ABDFD1D-A793-47CB-A080-A9EEC90047CE}" type="slidenum">
              <a:rPr lang="en-US" smtClean="0">
                <a:solidFill>
                  <a:srgbClr val="1F497D"/>
                </a:solidFill>
              </a:rPr>
              <a:pPr/>
              <a:t>‹#›</a:t>
            </a:fld>
            <a:endParaRPr lang="en-US" dirty="0">
              <a:solidFill>
                <a:srgbClr val="1F497D"/>
              </a:solidFill>
            </a:endParaRPr>
          </a:p>
        </p:txBody>
      </p:sp>
    </p:spTree>
    <p:extLst>
      <p:ext uri="{BB962C8B-B14F-4D97-AF65-F5344CB8AC3E}">
        <p14:creationId xmlns:p14="http://schemas.microsoft.com/office/powerpoint/2010/main" val="5220074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6096000" y="6248400"/>
            <a:ext cx="2667000" cy="365125"/>
          </a:xfrm>
          <a:prstGeom prst="rect">
            <a:avLst/>
          </a:prstGeom>
        </p:spPr>
        <p:txBody>
          <a:bodyPr/>
          <a:lstStyle/>
          <a:p>
            <a:pPr fontAlgn="base">
              <a:spcBef>
                <a:spcPct val="0"/>
              </a:spcBef>
              <a:spcAft>
                <a:spcPct val="0"/>
              </a:spcAft>
            </a:pPr>
            <a:fld id="{493D71B8-DE8D-4F0A-AD2F-A7DCF57644DC}" type="datetime1">
              <a:rPr lang="en-US" smtClean="0">
                <a:solidFill>
                  <a:srgbClr val="1F497D"/>
                </a:solidFill>
                <a:latin typeface="Arial" charset="0"/>
                <a:ea typeface="ＭＳ Ｐゴシック" charset="-128"/>
              </a:rPr>
              <a:pPr fontAlgn="base">
                <a:spcBef>
                  <a:spcPct val="0"/>
                </a:spcBef>
                <a:spcAft>
                  <a:spcPct val="0"/>
                </a:spcAft>
              </a:pPr>
              <a:t>2/8/2020</a:t>
            </a:fld>
            <a:endParaRPr lang="en-US" dirty="0">
              <a:solidFill>
                <a:srgbClr val="1F497D"/>
              </a:solidFill>
              <a:latin typeface="Arial" charset="0"/>
              <a:ea typeface="ＭＳ Ｐゴシック" charset="-128"/>
            </a:endParaRPr>
          </a:p>
        </p:txBody>
      </p:sp>
      <p:sp>
        <p:nvSpPr>
          <p:cNvPr id="6" name="Footer Placeholder 5"/>
          <p:cNvSpPr>
            <a:spLocks noGrp="1"/>
          </p:cNvSpPr>
          <p:nvPr>
            <p:ph type="ftr" sz="quarter" idx="11"/>
          </p:nvPr>
        </p:nvSpPr>
        <p:spPr>
          <a:xfrm>
            <a:off x="609600" y="6248206"/>
            <a:ext cx="5421083" cy="365125"/>
          </a:xfrm>
          <a:prstGeom prst="rect">
            <a:avLst/>
          </a:prstGeom>
        </p:spPr>
        <p:txBody>
          <a:bodyPr/>
          <a:lstStyle/>
          <a:p>
            <a:r>
              <a:rPr lang="en-US" dirty="0" smtClean="0">
                <a:solidFill>
                  <a:srgbClr val="1F497D"/>
                </a:solidFill>
              </a:rPr>
              <a:t>Dr. Paul N. Friga</a:t>
            </a:r>
            <a:endParaRPr lang="en-US" dirty="0">
              <a:solidFill>
                <a:srgbClr val="1F497D"/>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9ABDFD1D-A793-47CB-A080-A9EEC90047CE}"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0376342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Date Placeholder 11"/>
          <p:cNvSpPr>
            <a:spLocks noGrp="1"/>
          </p:cNvSpPr>
          <p:nvPr>
            <p:ph type="dt" sz="half" idx="10"/>
          </p:nvPr>
        </p:nvSpPr>
        <p:spPr>
          <a:xfrm>
            <a:off x="6248400" y="6248400"/>
            <a:ext cx="2667000" cy="365125"/>
          </a:xfrm>
          <a:prstGeom prst="rect">
            <a:avLst/>
          </a:prstGeom>
        </p:spPr>
        <p:txBody>
          <a:bodyPr rtlCol="0"/>
          <a:lstStyle/>
          <a:p>
            <a:pPr fontAlgn="base">
              <a:spcBef>
                <a:spcPct val="0"/>
              </a:spcBef>
              <a:spcAft>
                <a:spcPct val="0"/>
              </a:spcAft>
            </a:pPr>
            <a:fld id="{54C69646-D1A7-4D75-BCA5-9A1F6BCAAD11}" type="datetime1">
              <a:rPr lang="en-US" smtClean="0">
                <a:solidFill>
                  <a:srgbClr val="1F497D"/>
                </a:solidFill>
                <a:latin typeface="Arial" charset="0"/>
                <a:ea typeface="ＭＳ Ｐゴシック" charset="-128"/>
              </a:rPr>
              <a:pPr fontAlgn="base">
                <a:spcBef>
                  <a:spcPct val="0"/>
                </a:spcBef>
                <a:spcAft>
                  <a:spcPct val="0"/>
                </a:spcAft>
              </a:pPr>
              <a:t>2/8/2020</a:t>
            </a:fld>
            <a:endParaRPr lang="en-US" dirty="0">
              <a:solidFill>
                <a:srgbClr val="1F497D"/>
              </a:solidFill>
              <a:latin typeface="Arial" charset="0"/>
              <a:ea typeface="ＭＳ Ｐゴシック" charset="-128"/>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ABDFD1D-A793-47CB-A080-A9EEC90047CE}"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a:prstGeom prst="rect">
            <a:avLst/>
          </a:prstGeom>
        </p:spPr>
        <p:txBody>
          <a:bodyPr rtlCol="0"/>
          <a:lstStyle/>
          <a:p>
            <a:r>
              <a:rPr lang="en-US" dirty="0" smtClean="0">
                <a:solidFill>
                  <a:srgbClr val="1F497D"/>
                </a:solidFill>
              </a:rPr>
              <a:t>Dr. Paul N. Friga</a:t>
            </a:r>
            <a:endParaRPr lang="en-US" dirty="0">
              <a:solidFill>
                <a:srgbClr val="1F497D"/>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extLst>
      <p:ext uri="{BB962C8B-B14F-4D97-AF65-F5344CB8AC3E}">
        <p14:creationId xmlns:p14="http://schemas.microsoft.com/office/powerpoint/2010/main" val="1433663602"/>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096000" y="6248400"/>
            <a:ext cx="2667000" cy="365125"/>
          </a:xfrm>
          <a:prstGeom prst="rect">
            <a:avLst/>
          </a:prstGeom>
        </p:spPr>
        <p:txBody>
          <a:bodyPr/>
          <a:lstStyle/>
          <a:p>
            <a:pPr fontAlgn="base">
              <a:spcBef>
                <a:spcPct val="0"/>
              </a:spcBef>
              <a:spcAft>
                <a:spcPct val="0"/>
              </a:spcAft>
            </a:pPr>
            <a:fld id="{9D83C99A-8234-437A-A042-5350C53F5C7D}" type="datetime1">
              <a:rPr lang="en-US" smtClean="0">
                <a:solidFill>
                  <a:srgbClr val="1F497D"/>
                </a:solidFill>
                <a:latin typeface="Arial" charset="0"/>
                <a:ea typeface="ＭＳ Ｐゴシック" charset="-128"/>
              </a:rPr>
              <a:pPr fontAlgn="base">
                <a:spcBef>
                  <a:spcPct val="0"/>
                </a:spcBef>
                <a:spcAft>
                  <a:spcPct val="0"/>
                </a:spcAft>
              </a:pPr>
              <a:t>2/8/2020</a:t>
            </a:fld>
            <a:endParaRPr lang="en-US" dirty="0">
              <a:solidFill>
                <a:srgbClr val="1F497D"/>
              </a:solidFill>
              <a:latin typeface="Arial" charset="0"/>
              <a:ea typeface="ＭＳ Ｐゴシック" charset="-128"/>
            </a:endParaRPr>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r>
              <a:rPr lang="en-US" dirty="0" smtClean="0">
                <a:solidFill>
                  <a:srgbClr val="1F497D"/>
                </a:solidFill>
              </a:rPr>
              <a:t>Dr. Paul N. Friga</a:t>
            </a:r>
            <a:endParaRPr lang="en-US" dirty="0">
              <a:solidFill>
                <a:srgbClr val="1F497D"/>
              </a:solidFill>
            </a:endParaRPr>
          </a:p>
        </p:txBody>
      </p:sp>
      <p:sp>
        <p:nvSpPr>
          <p:cNvPr id="6" name="Slide Number Placeholder 5"/>
          <p:cNvSpPr>
            <a:spLocks noGrp="1"/>
          </p:cNvSpPr>
          <p:nvPr>
            <p:ph type="sldNum" sz="quarter" idx="12"/>
          </p:nvPr>
        </p:nvSpPr>
        <p:spPr/>
        <p:txBody>
          <a:bodyPr/>
          <a:lstStyle/>
          <a:p>
            <a:fld id="{9ABDFD1D-A793-47CB-A080-A9EEC90047CE}" type="slidenum">
              <a:rPr lang="en-US" smtClean="0"/>
              <a:pPr/>
              <a:t>‹#›</a:t>
            </a:fld>
            <a:endParaRPr lang="en-US" dirty="0"/>
          </a:p>
        </p:txBody>
      </p:sp>
    </p:spTree>
    <p:extLst>
      <p:ext uri="{BB962C8B-B14F-4D97-AF65-F5344CB8AC3E}">
        <p14:creationId xmlns:p14="http://schemas.microsoft.com/office/powerpoint/2010/main" val="35887260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a:prstGeom prst="rect">
            <a:avLst/>
          </a:prstGeom>
        </p:spPr>
        <p:txBody>
          <a:bodyPr/>
          <a:lstStyle/>
          <a:p>
            <a:pPr fontAlgn="base">
              <a:spcBef>
                <a:spcPct val="0"/>
              </a:spcBef>
              <a:spcAft>
                <a:spcPct val="0"/>
              </a:spcAft>
            </a:pPr>
            <a:fld id="{B89EE787-1E5C-4FA9-A24E-85045F0EE1D1}" type="datetime1">
              <a:rPr lang="en-US" smtClean="0">
                <a:solidFill>
                  <a:srgbClr val="1F497D"/>
                </a:solidFill>
                <a:latin typeface="Arial" charset="0"/>
                <a:ea typeface="ＭＳ Ｐゴシック" charset="-128"/>
              </a:rPr>
              <a:pPr fontAlgn="base">
                <a:spcBef>
                  <a:spcPct val="0"/>
                </a:spcBef>
                <a:spcAft>
                  <a:spcPct val="0"/>
                </a:spcAft>
              </a:pPr>
              <a:t>2/8/2020</a:t>
            </a:fld>
            <a:endParaRPr lang="en-US" dirty="0">
              <a:solidFill>
                <a:srgbClr val="1F497D"/>
              </a:solidFill>
              <a:latin typeface="Arial" charset="0"/>
              <a:ea typeface="ＭＳ Ｐゴシック" charset="-128"/>
            </a:endParaRPr>
          </a:p>
        </p:txBody>
      </p:sp>
      <p:sp>
        <p:nvSpPr>
          <p:cNvPr id="5" name="Footer Placeholder 4"/>
          <p:cNvSpPr>
            <a:spLocks noGrp="1"/>
          </p:cNvSpPr>
          <p:nvPr>
            <p:ph type="ftr" sz="quarter" idx="11"/>
          </p:nvPr>
        </p:nvSpPr>
        <p:spPr>
          <a:xfrm>
            <a:off x="457201" y="6248207"/>
            <a:ext cx="5573483" cy="365125"/>
          </a:xfrm>
          <a:prstGeom prst="rect">
            <a:avLst/>
          </a:prstGeom>
        </p:spPr>
        <p:txBody>
          <a:bodyPr/>
          <a:lstStyle/>
          <a:p>
            <a:r>
              <a:rPr lang="en-US" dirty="0" smtClean="0">
                <a:solidFill>
                  <a:srgbClr val="1F497D"/>
                </a:solidFill>
              </a:rPr>
              <a:t>Dr. Paul N. Friga</a:t>
            </a:r>
            <a:endParaRPr lang="en-US" dirty="0">
              <a:solidFill>
                <a:srgbClr val="1F497D"/>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9ABDFD1D-A793-47CB-A080-A9EEC90047CE}" type="slidenum">
              <a:rPr lang="en-US" smtClean="0"/>
              <a:pPr/>
              <a:t>‹#›</a:t>
            </a:fld>
            <a:endParaRPr lang="en-US" dirty="0"/>
          </a:p>
        </p:txBody>
      </p:sp>
    </p:spTree>
    <p:extLst>
      <p:ext uri="{BB962C8B-B14F-4D97-AF65-F5344CB8AC3E}">
        <p14:creationId xmlns:p14="http://schemas.microsoft.com/office/powerpoint/2010/main" val="917436652"/>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3C663DA-E624-4112-8B9D-985BAA8740DF}" type="datetime1">
              <a:rPr lang="en-US" smtClean="0"/>
              <a:pPr/>
              <a:t>2/8/2020</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n-US" dirty="0" smtClean="0">
                <a:solidFill>
                  <a:srgbClr val="EEECE1"/>
                </a:solidFill>
              </a:rPr>
              <a:t>Dr. Paul N. Friga</a:t>
            </a:r>
            <a:endParaRPr lang="en-US" dirty="0">
              <a:solidFill>
                <a:srgbClr val="EEECE1"/>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ABDFD1D-A793-47CB-A080-A9EEC90047CE}" type="slidenum">
              <a:rPr lang="en-US" smtClean="0">
                <a:solidFill>
                  <a:srgbClr val="EEECE1"/>
                </a:solidFill>
              </a:rPr>
              <a:pPr/>
              <a:t>‹#›</a:t>
            </a:fld>
            <a:endParaRPr lang="en-US" dirty="0">
              <a:solidFill>
                <a:srgbClr val="EEECE1"/>
              </a:solidFill>
            </a:endParaRPr>
          </a:p>
        </p:txBody>
      </p:sp>
    </p:spTree>
    <p:extLst>
      <p:ext uri="{BB962C8B-B14F-4D97-AF65-F5344CB8AC3E}">
        <p14:creationId xmlns:p14="http://schemas.microsoft.com/office/powerpoint/2010/main" val="3401652186"/>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1"/>
            <a:ext cx="8153400" cy="1277257"/>
          </a:xfrm>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Date Placeholder 10"/>
          <p:cNvSpPr>
            <a:spLocks noGrp="1"/>
          </p:cNvSpPr>
          <p:nvPr>
            <p:ph type="dt" sz="half" idx="10"/>
          </p:nvPr>
        </p:nvSpPr>
        <p:spPr/>
        <p:txBody>
          <a:bodyPr/>
          <a:lstStyle/>
          <a:p>
            <a:fld id="{7735DC88-3D73-4A86-9BFC-748D40F6B323}" type="datetime1">
              <a:rPr lang="en-US" smtClean="0">
                <a:solidFill>
                  <a:srgbClr val="1F497D"/>
                </a:solidFill>
              </a:rPr>
              <a:pPr/>
              <a:t>2/8/2020</a:t>
            </a:fld>
            <a:endParaRPr lang="en-US" dirty="0">
              <a:solidFill>
                <a:srgbClr val="1F497D"/>
              </a:solidFill>
            </a:endParaRPr>
          </a:p>
        </p:txBody>
      </p:sp>
      <p:sp>
        <p:nvSpPr>
          <p:cNvPr id="12" name="Slide Number Placeholder 11"/>
          <p:cNvSpPr>
            <a:spLocks noGrp="1"/>
          </p:cNvSpPr>
          <p:nvPr>
            <p:ph type="sldNum" sz="quarter" idx="11"/>
          </p:nvPr>
        </p:nvSpPr>
        <p:spPr>
          <a:solidFill>
            <a:srgbClr val="92D050"/>
          </a:solidFill>
        </p:spPr>
        <p:txBody>
          <a:bodyPr/>
          <a:lstStyle/>
          <a:p>
            <a:fld id="{9ABDFD1D-A793-47CB-A080-A9EEC90047CE}" type="slidenum">
              <a:rPr lang="en-US" smtClean="0"/>
              <a:pPr/>
              <a:t>‹#›</a:t>
            </a:fld>
            <a:endParaRPr lang="en-US" dirty="0"/>
          </a:p>
        </p:txBody>
      </p:sp>
      <p:sp>
        <p:nvSpPr>
          <p:cNvPr id="13" name="Footer Placeholder 12"/>
          <p:cNvSpPr>
            <a:spLocks noGrp="1"/>
          </p:cNvSpPr>
          <p:nvPr>
            <p:ph type="ftr" sz="quarter" idx="12"/>
          </p:nvPr>
        </p:nvSpPr>
        <p:spPr/>
        <p:txBody>
          <a:bodyPr/>
          <a:lstStyle/>
          <a:p>
            <a:r>
              <a:rPr lang="en-US" dirty="0" smtClean="0">
                <a:solidFill>
                  <a:srgbClr val="1F497D"/>
                </a:solidFill>
              </a:rPr>
              <a:t>Dr. Paul N. Friga</a:t>
            </a:r>
            <a:endParaRPr lang="en-US" dirty="0">
              <a:solidFill>
                <a:srgbClr val="1F497D"/>
              </a:solidFill>
            </a:endParaRPr>
          </a:p>
        </p:txBody>
      </p:sp>
    </p:spTree>
    <p:extLst>
      <p:ext uri="{BB962C8B-B14F-4D97-AF65-F5344CB8AC3E}">
        <p14:creationId xmlns:p14="http://schemas.microsoft.com/office/powerpoint/2010/main" val="2975479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568189F0-A333-4677-8DF2-99887E6AA1E9}" type="datetime1">
              <a:rPr lang="en-US" smtClean="0">
                <a:solidFill>
                  <a:srgbClr val="1F497D"/>
                </a:solidFill>
              </a:rPr>
              <a:pPr/>
              <a:t>2/8/2020</a:t>
            </a:fld>
            <a:endParaRPr lang="en-US" dirty="0">
              <a:solidFill>
                <a:srgbClr val="1F497D"/>
              </a:solidFill>
            </a:endParaRPr>
          </a:p>
        </p:txBody>
      </p:sp>
      <p:sp>
        <p:nvSpPr>
          <p:cNvPr id="12" name="Slide Number Placeholder 11"/>
          <p:cNvSpPr>
            <a:spLocks noGrp="1"/>
          </p:cNvSpPr>
          <p:nvPr>
            <p:ph type="sldNum" sz="quarter" idx="16"/>
          </p:nvPr>
        </p:nvSpPr>
        <p:spPr/>
        <p:txBody>
          <a:bodyPr rtlCol="0"/>
          <a:lstStyle/>
          <a:p>
            <a:fld id="{9ABDFD1D-A793-47CB-A080-A9EEC90047CE}" type="slidenum">
              <a:rPr lang="en-US" smtClean="0"/>
              <a:pPr/>
              <a:t>‹#›</a:t>
            </a:fld>
            <a:endParaRPr lang="en-US" dirty="0"/>
          </a:p>
        </p:txBody>
      </p:sp>
      <p:sp>
        <p:nvSpPr>
          <p:cNvPr id="14" name="Footer Placeholder 13"/>
          <p:cNvSpPr>
            <a:spLocks noGrp="1"/>
          </p:cNvSpPr>
          <p:nvPr>
            <p:ph type="ftr" sz="quarter" idx="17"/>
          </p:nvPr>
        </p:nvSpPr>
        <p:spPr/>
        <p:txBody>
          <a:bodyPr rtlCol="0"/>
          <a:lstStyle/>
          <a:p>
            <a:r>
              <a:rPr lang="en-US" dirty="0" smtClean="0">
                <a:solidFill>
                  <a:srgbClr val="1F497D"/>
                </a:solidFill>
              </a:rPr>
              <a:t>Dr. Paul N. Friga</a:t>
            </a:r>
            <a:endParaRPr lang="en-US" dirty="0">
              <a:solidFill>
                <a:srgbClr val="1F497D"/>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4947455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B050D11-8DF0-4157-8828-ACEFED7A6B00}" type="datetime1">
              <a:rPr lang="en-US" smtClean="0">
                <a:solidFill>
                  <a:srgbClr val="1F497D"/>
                </a:solidFill>
              </a:rPr>
              <a:pPr/>
              <a:t>2/8/2020</a:t>
            </a:fld>
            <a:endParaRPr lang="en-US" dirty="0">
              <a:solidFill>
                <a:srgbClr val="1F497D"/>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ABDFD1D-A793-47CB-A080-A9EEC90047CE}" type="slidenum">
              <a:rPr lang="en-US" smtClean="0"/>
              <a:pPr/>
              <a:t>‹#›</a:t>
            </a:fld>
            <a:endParaRPr lang="en-US" dirty="0"/>
          </a:p>
        </p:txBody>
      </p:sp>
      <p:sp>
        <p:nvSpPr>
          <p:cNvPr id="14" name="Footer Placeholder 13"/>
          <p:cNvSpPr>
            <a:spLocks noGrp="1"/>
          </p:cNvSpPr>
          <p:nvPr>
            <p:ph type="ftr" sz="quarter" idx="12"/>
          </p:nvPr>
        </p:nvSpPr>
        <p:spPr/>
        <p:txBody>
          <a:bodyPr/>
          <a:lstStyle/>
          <a:p>
            <a:r>
              <a:rPr lang="en-US" dirty="0" smtClean="0">
                <a:solidFill>
                  <a:srgbClr val="1F497D"/>
                </a:solidFill>
              </a:rPr>
              <a:t>Dr. Paul N. Friga</a:t>
            </a:r>
            <a:endParaRPr lang="en-US" dirty="0">
              <a:solidFill>
                <a:srgbClr val="1F497D"/>
              </a:solidFill>
            </a:endParaRPr>
          </a:p>
        </p:txBody>
      </p:sp>
    </p:spTree>
    <p:extLst>
      <p:ext uri="{BB962C8B-B14F-4D97-AF65-F5344CB8AC3E}">
        <p14:creationId xmlns:p14="http://schemas.microsoft.com/office/powerpoint/2010/main" val="3594119309"/>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D42C14DF-77D4-4B3E-9C53-5A93F296530E}" type="datetime1">
              <a:rPr lang="en-US" smtClean="0">
                <a:solidFill>
                  <a:srgbClr val="1F497D"/>
                </a:solidFill>
              </a:rPr>
              <a:pPr/>
              <a:t>2/8/2020</a:t>
            </a:fld>
            <a:endParaRPr lang="en-US" dirty="0">
              <a:solidFill>
                <a:srgbClr val="1F497D"/>
              </a:solidFill>
            </a:endParaRPr>
          </a:p>
        </p:txBody>
      </p:sp>
      <p:sp>
        <p:nvSpPr>
          <p:cNvPr id="10" name="Slide Number Placeholder 9"/>
          <p:cNvSpPr>
            <a:spLocks noGrp="1"/>
          </p:cNvSpPr>
          <p:nvPr>
            <p:ph type="sldNum" sz="quarter" idx="16"/>
          </p:nvPr>
        </p:nvSpPr>
        <p:spPr/>
        <p:txBody>
          <a:bodyPr rtlCol="0"/>
          <a:lstStyle/>
          <a:p>
            <a:fld id="{9ABDFD1D-A793-47CB-A080-A9EEC90047CE}" type="slidenum">
              <a:rPr lang="en-US" smtClean="0"/>
              <a:pPr/>
              <a:t>‹#›</a:t>
            </a:fld>
            <a:endParaRPr lang="en-US" dirty="0"/>
          </a:p>
        </p:txBody>
      </p:sp>
      <p:sp>
        <p:nvSpPr>
          <p:cNvPr id="12" name="Footer Placeholder 11"/>
          <p:cNvSpPr>
            <a:spLocks noGrp="1"/>
          </p:cNvSpPr>
          <p:nvPr>
            <p:ph type="ftr" sz="quarter" idx="17"/>
          </p:nvPr>
        </p:nvSpPr>
        <p:spPr/>
        <p:txBody>
          <a:bodyPr rtlCol="0"/>
          <a:lstStyle/>
          <a:p>
            <a:r>
              <a:rPr lang="en-US" dirty="0" smtClean="0">
                <a:solidFill>
                  <a:srgbClr val="1F497D"/>
                </a:solidFill>
              </a:rPr>
              <a:t>Dr. Paul N. Friga</a:t>
            </a:r>
            <a:endParaRPr lang="en-US" dirty="0">
              <a:solidFill>
                <a:srgbClr val="1F497D"/>
              </a:solidFill>
            </a:endParaRPr>
          </a:p>
        </p:txBody>
      </p:sp>
    </p:spTree>
    <p:extLst>
      <p:ext uri="{BB962C8B-B14F-4D97-AF65-F5344CB8AC3E}">
        <p14:creationId xmlns:p14="http://schemas.microsoft.com/office/powerpoint/2010/main" val="36868515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568189F0-A333-4677-8DF2-99887E6AA1E9}" type="datetime1">
              <a:rPr lang="en-US" smtClean="0">
                <a:solidFill>
                  <a:srgbClr val="1F497D"/>
                </a:solidFill>
              </a:rPr>
              <a:pPr/>
              <a:t>2/8/2020</a:t>
            </a:fld>
            <a:endParaRPr lang="en-US" dirty="0">
              <a:solidFill>
                <a:srgbClr val="1F497D"/>
              </a:solidFill>
            </a:endParaRPr>
          </a:p>
        </p:txBody>
      </p:sp>
      <p:sp>
        <p:nvSpPr>
          <p:cNvPr id="12" name="Slide Number Placeholder 11"/>
          <p:cNvSpPr>
            <a:spLocks noGrp="1"/>
          </p:cNvSpPr>
          <p:nvPr>
            <p:ph type="sldNum" sz="quarter" idx="16"/>
          </p:nvPr>
        </p:nvSpPr>
        <p:spPr/>
        <p:txBody>
          <a:bodyPr rtlCol="0"/>
          <a:lstStyle/>
          <a:p>
            <a:fld id="{9ABDFD1D-A793-47CB-A080-A9EEC90047CE}" type="slidenum">
              <a:rPr lang="en-US" smtClean="0"/>
              <a:pPr/>
              <a:t>‹#›</a:t>
            </a:fld>
            <a:endParaRPr lang="en-US" dirty="0"/>
          </a:p>
        </p:txBody>
      </p:sp>
      <p:sp>
        <p:nvSpPr>
          <p:cNvPr id="14" name="Footer Placeholder 13"/>
          <p:cNvSpPr>
            <a:spLocks noGrp="1"/>
          </p:cNvSpPr>
          <p:nvPr>
            <p:ph type="ftr" sz="quarter" idx="17"/>
          </p:nvPr>
        </p:nvSpPr>
        <p:spPr/>
        <p:txBody>
          <a:bodyPr rtlCol="0"/>
          <a:lstStyle/>
          <a:p>
            <a:r>
              <a:rPr lang="en-US" dirty="0" smtClean="0">
                <a:solidFill>
                  <a:srgbClr val="1F497D"/>
                </a:solidFill>
              </a:rPr>
              <a:t>Dr. Paul N. Friga</a:t>
            </a:r>
            <a:endParaRPr lang="en-US" dirty="0">
              <a:solidFill>
                <a:srgbClr val="1F497D"/>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8263011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23AAAD3-5FB7-46D7-8D08-B572265B70BA}" type="datetime1">
              <a:rPr lang="en-US" smtClean="0">
                <a:solidFill>
                  <a:srgbClr val="1F497D"/>
                </a:solidFill>
              </a:rPr>
              <a:pPr/>
              <a:t>2/8/2020</a:t>
            </a:fld>
            <a:endParaRPr lang="en-US" dirty="0">
              <a:solidFill>
                <a:srgbClr val="1F497D"/>
              </a:solidFill>
            </a:endParaRPr>
          </a:p>
        </p:txBody>
      </p:sp>
      <p:sp>
        <p:nvSpPr>
          <p:cNvPr id="4" name="Footer Placeholder 3"/>
          <p:cNvSpPr>
            <a:spLocks noGrp="1"/>
          </p:cNvSpPr>
          <p:nvPr>
            <p:ph type="ftr" sz="quarter" idx="11"/>
          </p:nvPr>
        </p:nvSpPr>
        <p:spPr/>
        <p:txBody>
          <a:bodyPr/>
          <a:lstStyle/>
          <a:p>
            <a:r>
              <a:rPr lang="en-US" dirty="0" smtClean="0">
                <a:solidFill>
                  <a:srgbClr val="1F497D"/>
                </a:solidFill>
              </a:rPr>
              <a:t>Dr. Paul N. Friga</a:t>
            </a:r>
            <a:endParaRPr lang="en-US" dirty="0">
              <a:solidFill>
                <a:srgbClr val="1F497D"/>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ABDFD1D-A793-47CB-A080-A9EEC90047CE}" type="slidenum">
              <a:rPr lang="en-US" smtClean="0"/>
              <a:pPr/>
              <a:t>‹#›</a:t>
            </a:fld>
            <a:endParaRPr lang="en-US" dirty="0"/>
          </a:p>
        </p:txBody>
      </p:sp>
      <p:sp>
        <p:nvSpPr>
          <p:cNvPr id="6" name="Footer Placeholder 4"/>
          <p:cNvSpPr txBox="1">
            <a:spLocks/>
          </p:cNvSpPr>
          <p:nvPr userDrawn="1"/>
        </p:nvSpPr>
        <p:spPr>
          <a:xfrm>
            <a:off x="3722917" y="6492875"/>
            <a:ext cx="5421083" cy="365125"/>
          </a:xfrm>
          <a:prstGeom prst="rect">
            <a:avLst/>
          </a:prstGeom>
        </p:spPr>
        <p:txBody>
          <a:bodyPr vert="horz" anchor="ctr"/>
          <a:lstStyle>
            <a:defPPr>
              <a:defRPr lang="en-US"/>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1F497D"/>
                </a:solidFill>
              </a:rPr>
              <a:t>Dr. Paul N. </a:t>
            </a:r>
            <a:r>
              <a:rPr lang="en-US" dirty="0" err="1" smtClean="0">
                <a:solidFill>
                  <a:srgbClr val="1F497D"/>
                </a:solidFill>
              </a:rPr>
              <a:t>Friga</a:t>
            </a:r>
            <a:r>
              <a:rPr lang="en-US" dirty="0" smtClean="0">
                <a:solidFill>
                  <a:srgbClr val="1F497D"/>
                </a:solidFill>
              </a:rPr>
              <a:t> &amp; Prof. Steve</a:t>
            </a:r>
            <a:r>
              <a:rPr lang="en-US" baseline="0" dirty="0" smtClean="0">
                <a:solidFill>
                  <a:srgbClr val="1F497D"/>
                </a:solidFill>
              </a:rPr>
              <a:t> Jones</a:t>
            </a:r>
            <a:endParaRPr lang="en-US" dirty="0">
              <a:solidFill>
                <a:srgbClr val="1F497D"/>
              </a:solidFill>
            </a:endParaRPr>
          </a:p>
        </p:txBody>
      </p:sp>
    </p:spTree>
    <p:extLst>
      <p:ext uri="{BB962C8B-B14F-4D97-AF65-F5344CB8AC3E}">
        <p14:creationId xmlns:p14="http://schemas.microsoft.com/office/powerpoint/2010/main" val="3757051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AFB66D-CCC2-4282-AEBC-54CD4D6CA9D3}" type="datetime1">
              <a:rPr lang="en-US" smtClean="0">
                <a:solidFill>
                  <a:srgbClr val="1F497D"/>
                </a:solidFill>
              </a:rPr>
              <a:pPr/>
              <a:t>2/8/2020</a:t>
            </a:fld>
            <a:endParaRPr lang="en-US" dirty="0">
              <a:solidFill>
                <a:srgbClr val="1F497D"/>
              </a:solidFill>
            </a:endParaRPr>
          </a:p>
        </p:txBody>
      </p:sp>
      <p:sp>
        <p:nvSpPr>
          <p:cNvPr id="3" name="Footer Placeholder 2"/>
          <p:cNvSpPr>
            <a:spLocks noGrp="1"/>
          </p:cNvSpPr>
          <p:nvPr>
            <p:ph type="ftr" sz="quarter" idx="11"/>
          </p:nvPr>
        </p:nvSpPr>
        <p:spPr/>
        <p:txBody>
          <a:bodyPr/>
          <a:lstStyle/>
          <a:p>
            <a:r>
              <a:rPr lang="en-US" dirty="0" smtClean="0">
                <a:solidFill>
                  <a:srgbClr val="1F497D"/>
                </a:solidFill>
              </a:rPr>
              <a:t>Dr. Paul N. Friga</a:t>
            </a:r>
            <a:endParaRPr lang="en-US" dirty="0">
              <a:solidFill>
                <a:srgbClr val="1F497D"/>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9ABDFD1D-A793-47CB-A080-A9EEC90047CE}" type="slidenum">
              <a:rPr lang="en-US" smtClean="0">
                <a:solidFill>
                  <a:srgbClr val="1F497D"/>
                </a:solidFill>
              </a:rPr>
              <a:pPr/>
              <a:t>‹#›</a:t>
            </a:fld>
            <a:endParaRPr lang="en-US" dirty="0">
              <a:solidFill>
                <a:srgbClr val="1F497D"/>
              </a:solidFill>
            </a:endParaRPr>
          </a:p>
        </p:txBody>
      </p:sp>
    </p:spTree>
    <p:extLst>
      <p:ext uri="{BB962C8B-B14F-4D97-AF65-F5344CB8AC3E}">
        <p14:creationId xmlns:p14="http://schemas.microsoft.com/office/powerpoint/2010/main" val="16473369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93D71B8-DE8D-4F0A-AD2F-A7DCF57644DC}" type="datetime1">
              <a:rPr lang="en-US" smtClean="0">
                <a:solidFill>
                  <a:srgbClr val="1F497D"/>
                </a:solidFill>
              </a:rPr>
              <a:pPr/>
              <a:t>2/8/2020</a:t>
            </a:fld>
            <a:endParaRPr lang="en-US" dirty="0">
              <a:solidFill>
                <a:srgbClr val="1F497D"/>
              </a:solidFill>
            </a:endParaRPr>
          </a:p>
        </p:txBody>
      </p:sp>
      <p:sp>
        <p:nvSpPr>
          <p:cNvPr id="6" name="Footer Placeholder 5"/>
          <p:cNvSpPr>
            <a:spLocks noGrp="1"/>
          </p:cNvSpPr>
          <p:nvPr>
            <p:ph type="ftr" sz="quarter" idx="11"/>
          </p:nvPr>
        </p:nvSpPr>
        <p:spPr/>
        <p:txBody>
          <a:bodyPr/>
          <a:lstStyle/>
          <a:p>
            <a:r>
              <a:rPr lang="en-US" dirty="0" smtClean="0">
                <a:solidFill>
                  <a:srgbClr val="1F497D"/>
                </a:solidFill>
              </a:rPr>
              <a:t>Dr. Paul N. Friga</a:t>
            </a:r>
            <a:endParaRPr lang="en-US" dirty="0">
              <a:solidFill>
                <a:srgbClr val="1F497D"/>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9ABDFD1D-A793-47CB-A080-A9EEC90047CE}"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8945361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54C69646-D1A7-4D75-BCA5-9A1F6BCAAD11}" type="datetime1">
              <a:rPr lang="en-US" smtClean="0">
                <a:solidFill>
                  <a:srgbClr val="1F497D"/>
                </a:solidFill>
              </a:rPr>
              <a:pPr/>
              <a:t>2/8/2020</a:t>
            </a:fld>
            <a:endParaRPr lang="en-US" dirty="0">
              <a:solidFill>
                <a:srgbClr val="1F497D"/>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ABDFD1D-A793-47CB-A080-A9EEC90047CE}"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r>
              <a:rPr lang="en-US" dirty="0" smtClean="0">
                <a:solidFill>
                  <a:srgbClr val="1F497D"/>
                </a:solidFill>
              </a:rPr>
              <a:t>Dr. Paul N. Friga</a:t>
            </a:r>
            <a:endParaRPr lang="en-US" dirty="0">
              <a:solidFill>
                <a:srgbClr val="1F497D"/>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extLst>
      <p:ext uri="{BB962C8B-B14F-4D97-AF65-F5344CB8AC3E}">
        <p14:creationId xmlns:p14="http://schemas.microsoft.com/office/powerpoint/2010/main" val="1784784233"/>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83C99A-8234-437A-A042-5350C53F5C7D}" type="datetime1">
              <a:rPr lang="en-US" smtClean="0">
                <a:solidFill>
                  <a:srgbClr val="1F497D"/>
                </a:solidFill>
              </a:rPr>
              <a:pPr/>
              <a:t>2/8/2020</a:t>
            </a:fld>
            <a:endParaRPr lang="en-US" dirty="0">
              <a:solidFill>
                <a:srgbClr val="1F497D"/>
              </a:solidFill>
            </a:endParaRPr>
          </a:p>
        </p:txBody>
      </p:sp>
      <p:sp>
        <p:nvSpPr>
          <p:cNvPr id="5" name="Footer Placeholder 4"/>
          <p:cNvSpPr>
            <a:spLocks noGrp="1"/>
          </p:cNvSpPr>
          <p:nvPr>
            <p:ph type="ftr" sz="quarter" idx="11"/>
          </p:nvPr>
        </p:nvSpPr>
        <p:spPr/>
        <p:txBody>
          <a:bodyPr/>
          <a:lstStyle/>
          <a:p>
            <a:r>
              <a:rPr lang="en-US" dirty="0" smtClean="0">
                <a:solidFill>
                  <a:srgbClr val="1F497D"/>
                </a:solidFill>
              </a:rPr>
              <a:t>Dr. Paul N. Friga</a:t>
            </a:r>
            <a:endParaRPr lang="en-US" dirty="0">
              <a:solidFill>
                <a:srgbClr val="1F497D"/>
              </a:solidFill>
            </a:endParaRPr>
          </a:p>
        </p:txBody>
      </p:sp>
      <p:sp>
        <p:nvSpPr>
          <p:cNvPr id="6" name="Slide Number Placeholder 5"/>
          <p:cNvSpPr>
            <a:spLocks noGrp="1"/>
          </p:cNvSpPr>
          <p:nvPr>
            <p:ph type="sldNum" sz="quarter" idx="12"/>
          </p:nvPr>
        </p:nvSpPr>
        <p:spPr/>
        <p:txBody>
          <a:bodyPr/>
          <a:lstStyle/>
          <a:p>
            <a:fld id="{9ABDFD1D-A793-47CB-A080-A9EEC90047CE}" type="slidenum">
              <a:rPr lang="en-US" smtClean="0"/>
              <a:pPr/>
              <a:t>‹#›</a:t>
            </a:fld>
            <a:endParaRPr lang="en-US" dirty="0"/>
          </a:p>
        </p:txBody>
      </p:sp>
    </p:spTree>
    <p:extLst>
      <p:ext uri="{BB962C8B-B14F-4D97-AF65-F5344CB8AC3E}">
        <p14:creationId xmlns:p14="http://schemas.microsoft.com/office/powerpoint/2010/main" val="30726515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89EE787-1E5C-4FA9-A24E-85045F0EE1D1}" type="datetime1">
              <a:rPr lang="en-US" smtClean="0">
                <a:solidFill>
                  <a:srgbClr val="1F497D"/>
                </a:solidFill>
              </a:rPr>
              <a:pPr/>
              <a:t>2/8/2020</a:t>
            </a:fld>
            <a:endParaRPr lang="en-US" dirty="0">
              <a:solidFill>
                <a:srgbClr val="1F497D"/>
              </a:solidFill>
            </a:endParaRPr>
          </a:p>
        </p:txBody>
      </p:sp>
      <p:sp>
        <p:nvSpPr>
          <p:cNvPr id="5" name="Footer Placeholder 4"/>
          <p:cNvSpPr>
            <a:spLocks noGrp="1"/>
          </p:cNvSpPr>
          <p:nvPr>
            <p:ph type="ftr" sz="quarter" idx="11"/>
          </p:nvPr>
        </p:nvSpPr>
        <p:spPr>
          <a:xfrm>
            <a:off x="457201" y="6248207"/>
            <a:ext cx="5573483" cy="365125"/>
          </a:xfrm>
        </p:spPr>
        <p:txBody>
          <a:bodyPr/>
          <a:lstStyle/>
          <a:p>
            <a:r>
              <a:rPr lang="en-US" dirty="0" smtClean="0">
                <a:solidFill>
                  <a:srgbClr val="1F497D"/>
                </a:solidFill>
              </a:rPr>
              <a:t>Dr. Paul N. Friga</a:t>
            </a:r>
            <a:endParaRPr lang="en-US" dirty="0">
              <a:solidFill>
                <a:srgbClr val="1F497D"/>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9ABDFD1D-A793-47CB-A080-A9EEC90047CE}" type="slidenum">
              <a:rPr lang="en-US" smtClean="0"/>
              <a:pPr/>
              <a:t>‹#›</a:t>
            </a:fld>
            <a:endParaRPr lang="en-US" dirty="0"/>
          </a:p>
        </p:txBody>
      </p:sp>
    </p:spTree>
    <p:extLst>
      <p:ext uri="{BB962C8B-B14F-4D97-AF65-F5344CB8AC3E}">
        <p14:creationId xmlns:p14="http://schemas.microsoft.com/office/powerpoint/2010/main" val="917460300"/>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3C663DA-E624-4112-8B9D-985BAA8740DF}" type="datetime1">
              <a:rPr lang="en-US" smtClean="0"/>
              <a:pPr/>
              <a:t>2/8/2020</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n-US" dirty="0" smtClean="0">
                <a:solidFill>
                  <a:srgbClr val="EEECE1"/>
                </a:solidFill>
              </a:rPr>
              <a:t>Dr. Paul N. Friga</a:t>
            </a:r>
            <a:endParaRPr lang="en-US" dirty="0">
              <a:solidFill>
                <a:srgbClr val="EEECE1"/>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ABDFD1D-A793-47CB-A080-A9EEC90047CE}" type="slidenum">
              <a:rPr lang="en-US" smtClean="0">
                <a:solidFill>
                  <a:srgbClr val="EEECE1"/>
                </a:solidFill>
              </a:rPr>
              <a:pPr/>
              <a:t>‹#›</a:t>
            </a:fld>
            <a:endParaRPr lang="en-US" dirty="0">
              <a:solidFill>
                <a:srgbClr val="EEECE1"/>
              </a:solidFill>
            </a:endParaRPr>
          </a:p>
        </p:txBody>
      </p:sp>
    </p:spTree>
    <p:extLst>
      <p:ext uri="{BB962C8B-B14F-4D97-AF65-F5344CB8AC3E}">
        <p14:creationId xmlns:p14="http://schemas.microsoft.com/office/powerpoint/2010/main" val="3276070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23AAAD3-5FB7-46D7-8D08-B572265B70BA}" type="datetime1">
              <a:rPr lang="en-US" smtClean="0">
                <a:solidFill>
                  <a:srgbClr val="1F497D"/>
                </a:solidFill>
              </a:rPr>
              <a:pPr/>
              <a:t>2/8/2020</a:t>
            </a:fld>
            <a:endParaRPr lang="en-US" dirty="0">
              <a:solidFill>
                <a:srgbClr val="1F497D"/>
              </a:solidFill>
            </a:endParaRPr>
          </a:p>
        </p:txBody>
      </p:sp>
      <p:sp>
        <p:nvSpPr>
          <p:cNvPr id="4" name="Footer Placeholder 3"/>
          <p:cNvSpPr>
            <a:spLocks noGrp="1"/>
          </p:cNvSpPr>
          <p:nvPr>
            <p:ph type="ftr" sz="quarter" idx="11"/>
          </p:nvPr>
        </p:nvSpPr>
        <p:spPr/>
        <p:txBody>
          <a:bodyPr/>
          <a:lstStyle/>
          <a:p>
            <a:r>
              <a:rPr lang="en-US" dirty="0" smtClean="0">
                <a:solidFill>
                  <a:srgbClr val="1F497D"/>
                </a:solidFill>
              </a:rPr>
              <a:t>Dr. Paul N. Friga</a:t>
            </a:r>
            <a:endParaRPr lang="en-US" dirty="0">
              <a:solidFill>
                <a:srgbClr val="1F497D"/>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ABDFD1D-A793-47CB-A080-A9EEC90047CE}" type="slidenum">
              <a:rPr lang="en-US" smtClean="0"/>
              <a:pPr/>
              <a:t>‹#›</a:t>
            </a:fld>
            <a:endParaRPr lang="en-US" dirty="0"/>
          </a:p>
        </p:txBody>
      </p:sp>
      <p:sp>
        <p:nvSpPr>
          <p:cNvPr id="6" name="Footer Placeholder 4"/>
          <p:cNvSpPr txBox="1">
            <a:spLocks/>
          </p:cNvSpPr>
          <p:nvPr userDrawn="1"/>
        </p:nvSpPr>
        <p:spPr>
          <a:xfrm>
            <a:off x="3722917" y="6492875"/>
            <a:ext cx="5421083" cy="365125"/>
          </a:xfrm>
          <a:prstGeom prst="rect">
            <a:avLst/>
          </a:prstGeom>
        </p:spPr>
        <p:txBody>
          <a:bodyPr vert="horz" anchor="ctr"/>
          <a:lstStyle>
            <a:defPPr>
              <a:defRPr lang="en-US"/>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Dr. Paul N. Friga &amp; Prof. Karin Cochran</a:t>
            </a:r>
            <a:endParaRPr lang="en-US" dirty="0"/>
          </a:p>
        </p:txBody>
      </p:sp>
    </p:spTree>
    <p:extLst>
      <p:ext uri="{BB962C8B-B14F-4D97-AF65-F5344CB8AC3E}">
        <p14:creationId xmlns:p14="http://schemas.microsoft.com/office/powerpoint/2010/main" val="3997762843"/>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1"/>
            <a:ext cx="8153400" cy="1277257"/>
          </a:xfrm>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Date Placeholder 10"/>
          <p:cNvSpPr>
            <a:spLocks noGrp="1"/>
          </p:cNvSpPr>
          <p:nvPr>
            <p:ph type="dt" sz="half" idx="10"/>
          </p:nvPr>
        </p:nvSpPr>
        <p:spPr/>
        <p:txBody>
          <a:bodyPr/>
          <a:lstStyle/>
          <a:p>
            <a:fld id="{7735DC88-3D73-4A86-9BFC-748D40F6B323}" type="datetime1">
              <a:rPr lang="en-US" smtClean="0">
                <a:solidFill>
                  <a:srgbClr val="1F497D"/>
                </a:solidFill>
              </a:rPr>
              <a:pPr/>
              <a:t>2/8/2020</a:t>
            </a:fld>
            <a:endParaRPr lang="en-US" dirty="0">
              <a:solidFill>
                <a:srgbClr val="1F497D"/>
              </a:solidFill>
            </a:endParaRPr>
          </a:p>
        </p:txBody>
      </p:sp>
      <p:sp>
        <p:nvSpPr>
          <p:cNvPr id="12" name="Slide Number Placeholder 11"/>
          <p:cNvSpPr>
            <a:spLocks noGrp="1"/>
          </p:cNvSpPr>
          <p:nvPr>
            <p:ph type="sldNum" sz="quarter" idx="11"/>
          </p:nvPr>
        </p:nvSpPr>
        <p:spPr>
          <a:solidFill>
            <a:srgbClr val="92D050"/>
          </a:solidFill>
        </p:spPr>
        <p:txBody>
          <a:bodyPr/>
          <a:lstStyle/>
          <a:p>
            <a:fld id="{9ABDFD1D-A793-47CB-A080-A9EEC90047CE}" type="slidenum">
              <a:rPr lang="en-US" smtClean="0"/>
              <a:pPr/>
              <a:t>‹#›</a:t>
            </a:fld>
            <a:endParaRPr lang="en-US" dirty="0"/>
          </a:p>
        </p:txBody>
      </p:sp>
      <p:sp>
        <p:nvSpPr>
          <p:cNvPr id="13" name="Footer Placeholder 12"/>
          <p:cNvSpPr>
            <a:spLocks noGrp="1"/>
          </p:cNvSpPr>
          <p:nvPr>
            <p:ph type="ftr" sz="quarter" idx="12"/>
          </p:nvPr>
        </p:nvSpPr>
        <p:spPr/>
        <p:txBody>
          <a:bodyPr/>
          <a:lstStyle/>
          <a:p>
            <a:r>
              <a:rPr lang="en-US" dirty="0" smtClean="0">
                <a:solidFill>
                  <a:srgbClr val="1F497D"/>
                </a:solidFill>
              </a:rPr>
              <a:t>Dr. Paul N. Friga</a:t>
            </a:r>
            <a:endParaRPr lang="en-US" dirty="0">
              <a:solidFill>
                <a:srgbClr val="1F497D"/>
              </a:solidFill>
            </a:endParaRPr>
          </a:p>
        </p:txBody>
      </p:sp>
      <p:sp>
        <p:nvSpPr>
          <p:cNvPr id="7" name="Footer Placeholder 4"/>
          <p:cNvSpPr txBox="1">
            <a:spLocks/>
          </p:cNvSpPr>
          <p:nvPr userDrawn="1"/>
        </p:nvSpPr>
        <p:spPr>
          <a:xfrm>
            <a:off x="3722917" y="6492875"/>
            <a:ext cx="5421083" cy="365125"/>
          </a:xfrm>
          <a:prstGeom prst="rect">
            <a:avLst/>
          </a:prstGeom>
        </p:spPr>
        <p:txBody>
          <a:bodyPr vert="horz" anchor="ctr"/>
          <a:lstStyle>
            <a:defPPr>
              <a:defRPr lang="en-US"/>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1F497D"/>
                </a:solidFill>
              </a:rPr>
              <a:t>Dr. Paul N. </a:t>
            </a:r>
            <a:r>
              <a:rPr lang="en-US" dirty="0" err="1" smtClean="0">
                <a:solidFill>
                  <a:srgbClr val="1F497D"/>
                </a:solidFill>
              </a:rPr>
              <a:t>Friga</a:t>
            </a:r>
            <a:r>
              <a:rPr lang="en-US" dirty="0" smtClean="0">
                <a:solidFill>
                  <a:srgbClr val="1F497D"/>
                </a:solidFill>
              </a:rPr>
              <a:t> &amp; Prof. Steve</a:t>
            </a:r>
            <a:r>
              <a:rPr lang="en-US" baseline="0" dirty="0" smtClean="0">
                <a:solidFill>
                  <a:srgbClr val="1F497D"/>
                </a:solidFill>
              </a:rPr>
              <a:t> Jones</a:t>
            </a:r>
            <a:endParaRPr lang="en-US" dirty="0">
              <a:solidFill>
                <a:srgbClr val="1F497D"/>
              </a:solidFill>
            </a:endParaRPr>
          </a:p>
        </p:txBody>
      </p:sp>
    </p:spTree>
    <p:extLst>
      <p:ext uri="{BB962C8B-B14F-4D97-AF65-F5344CB8AC3E}">
        <p14:creationId xmlns:p14="http://schemas.microsoft.com/office/powerpoint/2010/main" val="80817979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B050D11-8DF0-4157-8828-ACEFED7A6B00}" type="datetime1">
              <a:rPr lang="en-US" smtClean="0">
                <a:solidFill>
                  <a:srgbClr val="1F497D"/>
                </a:solidFill>
              </a:rPr>
              <a:pPr/>
              <a:t>2/8/2020</a:t>
            </a:fld>
            <a:endParaRPr lang="en-US" dirty="0">
              <a:solidFill>
                <a:srgbClr val="1F497D"/>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ABDFD1D-A793-47CB-A080-A9EEC90047CE}" type="slidenum">
              <a:rPr lang="en-US" smtClean="0"/>
              <a:pPr/>
              <a:t>‹#›</a:t>
            </a:fld>
            <a:endParaRPr lang="en-US" dirty="0"/>
          </a:p>
        </p:txBody>
      </p:sp>
      <p:sp>
        <p:nvSpPr>
          <p:cNvPr id="14" name="Footer Placeholder 13"/>
          <p:cNvSpPr>
            <a:spLocks noGrp="1"/>
          </p:cNvSpPr>
          <p:nvPr>
            <p:ph type="ftr" sz="quarter" idx="12"/>
          </p:nvPr>
        </p:nvSpPr>
        <p:spPr/>
        <p:txBody>
          <a:bodyPr/>
          <a:lstStyle/>
          <a:p>
            <a:r>
              <a:rPr lang="en-US" dirty="0" smtClean="0">
                <a:solidFill>
                  <a:srgbClr val="1F497D"/>
                </a:solidFill>
              </a:rPr>
              <a:t>Dr. Paul N. Friga</a:t>
            </a:r>
            <a:endParaRPr lang="en-US" dirty="0">
              <a:solidFill>
                <a:srgbClr val="1F497D"/>
              </a:solidFill>
            </a:endParaRPr>
          </a:p>
        </p:txBody>
      </p:sp>
    </p:spTree>
    <p:extLst>
      <p:ext uri="{BB962C8B-B14F-4D97-AF65-F5344CB8AC3E}">
        <p14:creationId xmlns:p14="http://schemas.microsoft.com/office/powerpoint/2010/main" val="39388223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D42C14DF-77D4-4B3E-9C53-5A93F296530E}" type="datetime1">
              <a:rPr lang="en-US" smtClean="0">
                <a:solidFill>
                  <a:srgbClr val="1F497D"/>
                </a:solidFill>
              </a:rPr>
              <a:pPr/>
              <a:t>2/8/2020</a:t>
            </a:fld>
            <a:endParaRPr lang="en-US" dirty="0">
              <a:solidFill>
                <a:srgbClr val="1F497D"/>
              </a:solidFill>
            </a:endParaRPr>
          </a:p>
        </p:txBody>
      </p:sp>
      <p:sp>
        <p:nvSpPr>
          <p:cNvPr id="10" name="Slide Number Placeholder 9"/>
          <p:cNvSpPr>
            <a:spLocks noGrp="1"/>
          </p:cNvSpPr>
          <p:nvPr>
            <p:ph type="sldNum" sz="quarter" idx="16"/>
          </p:nvPr>
        </p:nvSpPr>
        <p:spPr/>
        <p:txBody>
          <a:bodyPr rtlCol="0"/>
          <a:lstStyle/>
          <a:p>
            <a:fld id="{9ABDFD1D-A793-47CB-A080-A9EEC90047CE}" type="slidenum">
              <a:rPr lang="en-US" smtClean="0"/>
              <a:pPr/>
              <a:t>‹#›</a:t>
            </a:fld>
            <a:endParaRPr lang="en-US" dirty="0"/>
          </a:p>
        </p:txBody>
      </p:sp>
      <p:sp>
        <p:nvSpPr>
          <p:cNvPr id="12" name="Footer Placeholder 11"/>
          <p:cNvSpPr>
            <a:spLocks noGrp="1"/>
          </p:cNvSpPr>
          <p:nvPr>
            <p:ph type="ftr" sz="quarter" idx="17"/>
          </p:nvPr>
        </p:nvSpPr>
        <p:spPr/>
        <p:txBody>
          <a:bodyPr rtlCol="0"/>
          <a:lstStyle/>
          <a:p>
            <a:r>
              <a:rPr lang="en-US" dirty="0" smtClean="0">
                <a:solidFill>
                  <a:srgbClr val="1F497D"/>
                </a:solidFill>
              </a:rPr>
              <a:t>Dr. Paul N. Friga</a:t>
            </a:r>
            <a:endParaRPr lang="en-US" dirty="0">
              <a:solidFill>
                <a:srgbClr val="1F497D"/>
              </a:solidFill>
            </a:endParaRPr>
          </a:p>
        </p:txBody>
      </p:sp>
    </p:spTree>
    <p:extLst>
      <p:ext uri="{BB962C8B-B14F-4D97-AF65-F5344CB8AC3E}">
        <p14:creationId xmlns:p14="http://schemas.microsoft.com/office/powerpoint/2010/main" val="1452109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568189F0-A333-4677-8DF2-99887E6AA1E9}" type="datetime1">
              <a:rPr lang="en-US" smtClean="0">
                <a:solidFill>
                  <a:srgbClr val="1F497D"/>
                </a:solidFill>
              </a:rPr>
              <a:pPr/>
              <a:t>2/8/2020</a:t>
            </a:fld>
            <a:endParaRPr lang="en-US" dirty="0">
              <a:solidFill>
                <a:srgbClr val="1F497D"/>
              </a:solidFill>
            </a:endParaRPr>
          </a:p>
        </p:txBody>
      </p:sp>
      <p:sp>
        <p:nvSpPr>
          <p:cNvPr id="12" name="Slide Number Placeholder 11"/>
          <p:cNvSpPr>
            <a:spLocks noGrp="1"/>
          </p:cNvSpPr>
          <p:nvPr>
            <p:ph type="sldNum" sz="quarter" idx="16"/>
          </p:nvPr>
        </p:nvSpPr>
        <p:spPr/>
        <p:txBody>
          <a:bodyPr rtlCol="0"/>
          <a:lstStyle/>
          <a:p>
            <a:fld id="{9ABDFD1D-A793-47CB-A080-A9EEC90047CE}" type="slidenum">
              <a:rPr lang="en-US" smtClean="0"/>
              <a:pPr/>
              <a:t>‹#›</a:t>
            </a:fld>
            <a:endParaRPr lang="en-US" dirty="0"/>
          </a:p>
        </p:txBody>
      </p:sp>
      <p:sp>
        <p:nvSpPr>
          <p:cNvPr id="14" name="Footer Placeholder 13"/>
          <p:cNvSpPr>
            <a:spLocks noGrp="1"/>
          </p:cNvSpPr>
          <p:nvPr>
            <p:ph type="ftr" sz="quarter" idx="17"/>
          </p:nvPr>
        </p:nvSpPr>
        <p:spPr/>
        <p:txBody>
          <a:bodyPr rtlCol="0"/>
          <a:lstStyle/>
          <a:p>
            <a:r>
              <a:rPr lang="en-US" dirty="0" smtClean="0">
                <a:solidFill>
                  <a:srgbClr val="1F497D"/>
                </a:solidFill>
              </a:rPr>
              <a:t>Dr. Paul N. Friga</a:t>
            </a:r>
            <a:endParaRPr lang="en-US" dirty="0">
              <a:solidFill>
                <a:srgbClr val="1F497D"/>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1372444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23AAAD3-5FB7-46D7-8D08-B572265B70BA}" type="datetime1">
              <a:rPr lang="en-US" smtClean="0">
                <a:solidFill>
                  <a:srgbClr val="1F497D"/>
                </a:solidFill>
              </a:rPr>
              <a:pPr/>
              <a:t>2/8/2020</a:t>
            </a:fld>
            <a:endParaRPr lang="en-US" dirty="0">
              <a:solidFill>
                <a:srgbClr val="1F497D"/>
              </a:solidFill>
            </a:endParaRPr>
          </a:p>
        </p:txBody>
      </p:sp>
      <p:sp>
        <p:nvSpPr>
          <p:cNvPr id="4" name="Footer Placeholder 3"/>
          <p:cNvSpPr>
            <a:spLocks noGrp="1"/>
          </p:cNvSpPr>
          <p:nvPr>
            <p:ph type="ftr" sz="quarter" idx="11"/>
          </p:nvPr>
        </p:nvSpPr>
        <p:spPr/>
        <p:txBody>
          <a:bodyPr/>
          <a:lstStyle/>
          <a:p>
            <a:r>
              <a:rPr lang="en-US" dirty="0" smtClean="0">
                <a:solidFill>
                  <a:srgbClr val="1F497D"/>
                </a:solidFill>
              </a:rPr>
              <a:t>Dr. Paul N. Friga</a:t>
            </a:r>
            <a:endParaRPr lang="en-US" dirty="0">
              <a:solidFill>
                <a:srgbClr val="1F497D"/>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ABDFD1D-A793-47CB-A080-A9EEC90047CE}" type="slidenum">
              <a:rPr lang="en-US" smtClean="0"/>
              <a:pPr/>
              <a:t>‹#›</a:t>
            </a:fld>
            <a:endParaRPr lang="en-US" dirty="0"/>
          </a:p>
        </p:txBody>
      </p:sp>
      <p:sp>
        <p:nvSpPr>
          <p:cNvPr id="6" name="Footer Placeholder 4"/>
          <p:cNvSpPr txBox="1">
            <a:spLocks/>
          </p:cNvSpPr>
          <p:nvPr userDrawn="1"/>
        </p:nvSpPr>
        <p:spPr>
          <a:xfrm>
            <a:off x="3722917" y="6492875"/>
            <a:ext cx="5421083" cy="365125"/>
          </a:xfrm>
          <a:prstGeom prst="rect">
            <a:avLst/>
          </a:prstGeom>
        </p:spPr>
        <p:txBody>
          <a:bodyPr vert="horz" anchor="ctr"/>
          <a:lstStyle>
            <a:defPPr>
              <a:defRPr lang="en-US"/>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1F497D"/>
                </a:solidFill>
              </a:rPr>
              <a:t>Dr. Paul N. Friga &amp; Prof. Karin Cochran</a:t>
            </a:r>
            <a:endParaRPr lang="en-US" dirty="0">
              <a:solidFill>
                <a:srgbClr val="1F497D"/>
              </a:solidFill>
            </a:endParaRPr>
          </a:p>
        </p:txBody>
      </p:sp>
    </p:spTree>
    <p:extLst>
      <p:ext uri="{BB962C8B-B14F-4D97-AF65-F5344CB8AC3E}">
        <p14:creationId xmlns:p14="http://schemas.microsoft.com/office/powerpoint/2010/main" val="102793336"/>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AFB66D-CCC2-4282-AEBC-54CD4D6CA9D3}" type="datetime1">
              <a:rPr lang="en-US" smtClean="0">
                <a:solidFill>
                  <a:srgbClr val="1F497D"/>
                </a:solidFill>
              </a:rPr>
              <a:pPr/>
              <a:t>2/8/2020</a:t>
            </a:fld>
            <a:endParaRPr lang="en-US" dirty="0">
              <a:solidFill>
                <a:srgbClr val="1F497D"/>
              </a:solidFill>
            </a:endParaRPr>
          </a:p>
        </p:txBody>
      </p:sp>
      <p:sp>
        <p:nvSpPr>
          <p:cNvPr id="3" name="Footer Placeholder 2"/>
          <p:cNvSpPr>
            <a:spLocks noGrp="1"/>
          </p:cNvSpPr>
          <p:nvPr>
            <p:ph type="ftr" sz="quarter" idx="11"/>
          </p:nvPr>
        </p:nvSpPr>
        <p:spPr/>
        <p:txBody>
          <a:bodyPr/>
          <a:lstStyle/>
          <a:p>
            <a:r>
              <a:rPr lang="en-US" dirty="0" smtClean="0">
                <a:solidFill>
                  <a:srgbClr val="1F497D"/>
                </a:solidFill>
              </a:rPr>
              <a:t>Dr. Paul N. Friga</a:t>
            </a:r>
            <a:endParaRPr lang="en-US" dirty="0">
              <a:solidFill>
                <a:srgbClr val="1F497D"/>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9ABDFD1D-A793-47CB-A080-A9EEC90047CE}" type="slidenum">
              <a:rPr lang="en-US" smtClean="0">
                <a:solidFill>
                  <a:srgbClr val="1F497D"/>
                </a:solidFill>
              </a:rPr>
              <a:pPr/>
              <a:t>‹#›</a:t>
            </a:fld>
            <a:endParaRPr lang="en-US" dirty="0">
              <a:solidFill>
                <a:srgbClr val="1F497D"/>
              </a:solidFill>
            </a:endParaRPr>
          </a:p>
        </p:txBody>
      </p:sp>
    </p:spTree>
    <p:extLst>
      <p:ext uri="{BB962C8B-B14F-4D97-AF65-F5344CB8AC3E}">
        <p14:creationId xmlns:p14="http://schemas.microsoft.com/office/powerpoint/2010/main" val="7694868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93D71B8-DE8D-4F0A-AD2F-A7DCF57644DC}" type="datetime1">
              <a:rPr lang="en-US" smtClean="0">
                <a:solidFill>
                  <a:srgbClr val="1F497D"/>
                </a:solidFill>
              </a:rPr>
              <a:pPr/>
              <a:t>2/8/2020</a:t>
            </a:fld>
            <a:endParaRPr lang="en-US" dirty="0">
              <a:solidFill>
                <a:srgbClr val="1F497D"/>
              </a:solidFill>
            </a:endParaRPr>
          </a:p>
        </p:txBody>
      </p:sp>
      <p:sp>
        <p:nvSpPr>
          <p:cNvPr id="6" name="Footer Placeholder 5"/>
          <p:cNvSpPr>
            <a:spLocks noGrp="1"/>
          </p:cNvSpPr>
          <p:nvPr>
            <p:ph type="ftr" sz="quarter" idx="11"/>
          </p:nvPr>
        </p:nvSpPr>
        <p:spPr/>
        <p:txBody>
          <a:bodyPr/>
          <a:lstStyle/>
          <a:p>
            <a:r>
              <a:rPr lang="en-US" dirty="0" smtClean="0">
                <a:solidFill>
                  <a:srgbClr val="1F497D"/>
                </a:solidFill>
              </a:rPr>
              <a:t>Dr. Paul N. Friga</a:t>
            </a:r>
            <a:endParaRPr lang="en-US" dirty="0">
              <a:solidFill>
                <a:srgbClr val="1F497D"/>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9ABDFD1D-A793-47CB-A080-A9EEC90047CE}"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4234350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54C69646-D1A7-4D75-BCA5-9A1F6BCAAD11}" type="datetime1">
              <a:rPr lang="en-US" smtClean="0">
                <a:solidFill>
                  <a:srgbClr val="1F497D"/>
                </a:solidFill>
              </a:rPr>
              <a:pPr/>
              <a:t>2/8/2020</a:t>
            </a:fld>
            <a:endParaRPr lang="en-US" dirty="0">
              <a:solidFill>
                <a:srgbClr val="1F497D"/>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ABDFD1D-A793-47CB-A080-A9EEC90047CE}"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r>
              <a:rPr lang="en-US" dirty="0" smtClean="0">
                <a:solidFill>
                  <a:srgbClr val="1F497D"/>
                </a:solidFill>
              </a:rPr>
              <a:t>Dr. Paul N. Friga</a:t>
            </a:r>
            <a:endParaRPr lang="en-US" dirty="0">
              <a:solidFill>
                <a:srgbClr val="1F497D"/>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extLst>
      <p:ext uri="{BB962C8B-B14F-4D97-AF65-F5344CB8AC3E}">
        <p14:creationId xmlns:p14="http://schemas.microsoft.com/office/powerpoint/2010/main" val="2995714333"/>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83C99A-8234-437A-A042-5350C53F5C7D}" type="datetime1">
              <a:rPr lang="en-US" smtClean="0">
                <a:solidFill>
                  <a:srgbClr val="1F497D"/>
                </a:solidFill>
              </a:rPr>
              <a:pPr/>
              <a:t>2/8/2020</a:t>
            </a:fld>
            <a:endParaRPr lang="en-US" dirty="0">
              <a:solidFill>
                <a:srgbClr val="1F497D"/>
              </a:solidFill>
            </a:endParaRPr>
          </a:p>
        </p:txBody>
      </p:sp>
      <p:sp>
        <p:nvSpPr>
          <p:cNvPr id="5" name="Footer Placeholder 4"/>
          <p:cNvSpPr>
            <a:spLocks noGrp="1"/>
          </p:cNvSpPr>
          <p:nvPr>
            <p:ph type="ftr" sz="quarter" idx="11"/>
          </p:nvPr>
        </p:nvSpPr>
        <p:spPr/>
        <p:txBody>
          <a:bodyPr/>
          <a:lstStyle/>
          <a:p>
            <a:r>
              <a:rPr lang="en-US" dirty="0" smtClean="0">
                <a:solidFill>
                  <a:srgbClr val="1F497D"/>
                </a:solidFill>
              </a:rPr>
              <a:t>Dr. Paul N. Friga</a:t>
            </a:r>
            <a:endParaRPr lang="en-US" dirty="0">
              <a:solidFill>
                <a:srgbClr val="1F497D"/>
              </a:solidFill>
            </a:endParaRPr>
          </a:p>
        </p:txBody>
      </p:sp>
      <p:sp>
        <p:nvSpPr>
          <p:cNvPr id="6" name="Slide Number Placeholder 5"/>
          <p:cNvSpPr>
            <a:spLocks noGrp="1"/>
          </p:cNvSpPr>
          <p:nvPr>
            <p:ph type="sldNum" sz="quarter" idx="12"/>
          </p:nvPr>
        </p:nvSpPr>
        <p:spPr/>
        <p:txBody>
          <a:bodyPr/>
          <a:lstStyle/>
          <a:p>
            <a:fld id="{9ABDFD1D-A793-47CB-A080-A9EEC90047CE}" type="slidenum">
              <a:rPr lang="en-US" smtClean="0"/>
              <a:pPr/>
              <a:t>‹#›</a:t>
            </a:fld>
            <a:endParaRPr lang="en-US" dirty="0"/>
          </a:p>
        </p:txBody>
      </p:sp>
    </p:spTree>
    <p:extLst>
      <p:ext uri="{BB962C8B-B14F-4D97-AF65-F5344CB8AC3E}">
        <p14:creationId xmlns:p14="http://schemas.microsoft.com/office/powerpoint/2010/main" val="3310196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89EE787-1E5C-4FA9-A24E-85045F0EE1D1}" type="datetime1">
              <a:rPr lang="en-US" smtClean="0">
                <a:solidFill>
                  <a:srgbClr val="1F497D"/>
                </a:solidFill>
              </a:rPr>
              <a:pPr/>
              <a:t>2/8/2020</a:t>
            </a:fld>
            <a:endParaRPr lang="en-US" dirty="0">
              <a:solidFill>
                <a:srgbClr val="1F497D"/>
              </a:solidFill>
            </a:endParaRPr>
          </a:p>
        </p:txBody>
      </p:sp>
      <p:sp>
        <p:nvSpPr>
          <p:cNvPr id="5" name="Footer Placeholder 4"/>
          <p:cNvSpPr>
            <a:spLocks noGrp="1"/>
          </p:cNvSpPr>
          <p:nvPr>
            <p:ph type="ftr" sz="quarter" idx="11"/>
          </p:nvPr>
        </p:nvSpPr>
        <p:spPr>
          <a:xfrm>
            <a:off x="457201" y="6248207"/>
            <a:ext cx="5573483" cy="365125"/>
          </a:xfrm>
        </p:spPr>
        <p:txBody>
          <a:bodyPr/>
          <a:lstStyle/>
          <a:p>
            <a:r>
              <a:rPr lang="en-US" dirty="0" smtClean="0">
                <a:solidFill>
                  <a:srgbClr val="1F497D"/>
                </a:solidFill>
              </a:rPr>
              <a:t>Dr. Paul N. Friga</a:t>
            </a:r>
            <a:endParaRPr lang="en-US" dirty="0">
              <a:solidFill>
                <a:srgbClr val="1F497D"/>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9ABDFD1D-A793-47CB-A080-A9EEC90047CE}" type="slidenum">
              <a:rPr lang="en-US" smtClean="0"/>
              <a:pPr/>
              <a:t>‹#›</a:t>
            </a:fld>
            <a:endParaRPr lang="en-US" dirty="0"/>
          </a:p>
        </p:txBody>
      </p:sp>
    </p:spTree>
    <p:extLst>
      <p:ext uri="{BB962C8B-B14F-4D97-AF65-F5344CB8AC3E}">
        <p14:creationId xmlns:p14="http://schemas.microsoft.com/office/powerpoint/2010/main" val="324508760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AFB66D-CCC2-4282-AEBC-54CD4D6CA9D3}" type="datetime1">
              <a:rPr lang="en-US" smtClean="0">
                <a:solidFill>
                  <a:srgbClr val="1F497D"/>
                </a:solidFill>
              </a:rPr>
              <a:pPr/>
              <a:t>2/8/2020</a:t>
            </a:fld>
            <a:endParaRPr lang="en-US" dirty="0">
              <a:solidFill>
                <a:srgbClr val="1F497D"/>
              </a:solidFill>
            </a:endParaRPr>
          </a:p>
        </p:txBody>
      </p:sp>
      <p:sp>
        <p:nvSpPr>
          <p:cNvPr id="3" name="Footer Placeholder 2"/>
          <p:cNvSpPr>
            <a:spLocks noGrp="1"/>
          </p:cNvSpPr>
          <p:nvPr>
            <p:ph type="ftr" sz="quarter" idx="11"/>
          </p:nvPr>
        </p:nvSpPr>
        <p:spPr/>
        <p:txBody>
          <a:bodyPr/>
          <a:lstStyle/>
          <a:p>
            <a:r>
              <a:rPr lang="en-US" dirty="0" smtClean="0">
                <a:solidFill>
                  <a:srgbClr val="1F497D"/>
                </a:solidFill>
              </a:rPr>
              <a:t>Dr. Paul N. Friga</a:t>
            </a:r>
            <a:endParaRPr lang="en-US" dirty="0">
              <a:solidFill>
                <a:srgbClr val="1F497D"/>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9ABDFD1D-A793-47CB-A080-A9EEC90047CE}" type="slidenum">
              <a:rPr lang="en-US" smtClean="0">
                <a:solidFill>
                  <a:srgbClr val="1F497D"/>
                </a:solidFill>
              </a:rPr>
              <a:pPr/>
              <a:t>‹#›</a:t>
            </a:fld>
            <a:endParaRPr lang="en-US" dirty="0">
              <a:solidFill>
                <a:srgbClr val="1F497D"/>
              </a:solidFill>
            </a:endParaRPr>
          </a:p>
        </p:txBody>
      </p:sp>
    </p:spTree>
    <p:extLst>
      <p:ext uri="{BB962C8B-B14F-4D97-AF65-F5344CB8AC3E}">
        <p14:creationId xmlns:p14="http://schemas.microsoft.com/office/powerpoint/2010/main" val="10788265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05" name="WordArt 9"/>
          <p:cNvSpPr>
            <a:spLocks noChangeArrowheads="1" noChangeShapeType="1" noTextEdit="1"/>
          </p:cNvSpPr>
          <p:nvPr userDrawn="1"/>
        </p:nvSpPr>
        <p:spPr bwMode="auto">
          <a:xfrm>
            <a:off x="685800" y="2362200"/>
            <a:ext cx="2163763" cy="228600"/>
          </a:xfrm>
          <a:prstGeom prst="rect">
            <a:avLst/>
          </a:prstGeom>
        </p:spPr>
        <p:txBody>
          <a:bodyPr wrap="none" fromWordArt="1">
            <a:prstTxWarp prst="textPlain">
              <a:avLst>
                <a:gd name="adj" fmla="val 50000"/>
              </a:avLst>
            </a:prstTxWarp>
          </a:bodyPr>
          <a:lstStyle/>
          <a:p>
            <a:pPr algn="ctr"/>
            <a:r>
              <a:rPr lang="en-US" sz="1600" kern="10">
                <a:ln w="9525">
                  <a:noFill/>
                  <a:round/>
                  <a:headEnd/>
                  <a:tailEnd/>
                </a:ln>
                <a:solidFill>
                  <a:srgbClr val="003366">
                    <a:alpha val="60001"/>
                  </a:srgbClr>
                </a:solidFill>
              </a:rPr>
              <a:t>UNC Consulting Toolkit</a:t>
            </a:r>
          </a:p>
        </p:txBody>
      </p:sp>
      <p:sp>
        <p:nvSpPr>
          <p:cNvPr id="4106" name="Rectangle 10"/>
          <p:cNvSpPr>
            <a:spLocks noChangeArrowheads="1"/>
          </p:cNvSpPr>
          <p:nvPr userDrawn="1"/>
        </p:nvSpPr>
        <p:spPr bwMode="auto">
          <a:xfrm>
            <a:off x="0" y="6553200"/>
            <a:ext cx="9144000" cy="304800"/>
          </a:xfrm>
          <a:prstGeom prst="rect">
            <a:avLst/>
          </a:prstGeom>
          <a:solidFill>
            <a:srgbClr val="558ED5">
              <a:alpha val="60000"/>
            </a:srgbClr>
          </a:solidFill>
          <a:ln w="9525">
            <a:noFill/>
            <a:miter lim="800000"/>
            <a:headEnd/>
            <a:tailEnd/>
          </a:ln>
          <a:effectLst/>
        </p:spPr>
        <p:txBody>
          <a:bodyPr wrap="none" anchor="ctr"/>
          <a:lstStyle/>
          <a:p>
            <a:endParaRPr lang="en-US">
              <a:solidFill>
                <a:srgbClr val="000000"/>
              </a:solidFill>
            </a:endParaRPr>
          </a:p>
        </p:txBody>
      </p:sp>
      <p:sp>
        <p:nvSpPr>
          <p:cNvPr id="4107" name="Line 11"/>
          <p:cNvSpPr>
            <a:spLocks noChangeShapeType="1"/>
          </p:cNvSpPr>
          <p:nvPr userDrawn="1"/>
        </p:nvSpPr>
        <p:spPr bwMode="auto">
          <a:xfrm>
            <a:off x="0" y="6629400"/>
            <a:ext cx="9144000" cy="0"/>
          </a:xfrm>
          <a:prstGeom prst="line">
            <a:avLst/>
          </a:prstGeom>
          <a:noFill/>
          <a:ln w="38100" cmpd="dbl">
            <a:solidFill>
              <a:srgbClr val="FFFFFF"/>
            </a:solidFill>
            <a:round/>
            <a:headEnd/>
            <a:tailEnd/>
          </a:ln>
          <a:effectLst/>
        </p:spPr>
        <p:txBody>
          <a:bodyPr/>
          <a:lstStyle/>
          <a:p>
            <a:endParaRPr lang="en-US">
              <a:solidFill>
                <a:srgbClr val="000000"/>
              </a:solidFill>
            </a:endParaRPr>
          </a:p>
        </p:txBody>
      </p:sp>
      <p:sp>
        <p:nvSpPr>
          <p:cNvPr id="4108" name="Rectangle 12"/>
          <p:cNvSpPr>
            <a:spLocks noChangeArrowheads="1"/>
          </p:cNvSpPr>
          <p:nvPr userDrawn="1"/>
        </p:nvSpPr>
        <p:spPr bwMode="auto">
          <a:xfrm>
            <a:off x="0" y="0"/>
            <a:ext cx="9144000" cy="304800"/>
          </a:xfrm>
          <a:prstGeom prst="rect">
            <a:avLst/>
          </a:prstGeom>
          <a:solidFill>
            <a:srgbClr val="558ED5">
              <a:alpha val="60000"/>
            </a:srgbClr>
          </a:solidFill>
          <a:ln w="9525">
            <a:noFill/>
            <a:miter lim="800000"/>
            <a:headEnd/>
            <a:tailEnd/>
          </a:ln>
          <a:effectLst/>
        </p:spPr>
        <p:txBody>
          <a:bodyPr wrap="none" anchor="ctr"/>
          <a:lstStyle/>
          <a:p>
            <a:endParaRPr lang="en-US" sz="3000">
              <a:solidFill>
                <a:srgbClr val="292929"/>
              </a:solidFill>
            </a:endParaRPr>
          </a:p>
        </p:txBody>
      </p:sp>
      <p:sp>
        <p:nvSpPr>
          <p:cNvPr id="4109" name="Line 13"/>
          <p:cNvSpPr>
            <a:spLocks noChangeShapeType="1"/>
          </p:cNvSpPr>
          <p:nvPr userDrawn="1"/>
        </p:nvSpPr>
        <p:spPr bwMode="auto">
          <a:xfrm>
            <a:off x="0" y="228600"/>
            <a:ext cx="9144000" cy="0"/>
          </a:xfrm>
          <a:prstGeom prst="line">
            <a:avLst/>
          </a:prstGeom>
          <a:noFill/>
          <a:ln w="38100" cmpd="dbl">
            <a:solidFill>
              <a:schemeClr val="bg1"/>
            </a:solidFill>
            <a:round/>
            <a:headEnd/>
            <a:tailEnd/>
          </a:ln>
          <a:effectLst/>
        </p:spPr>
        <p:txBody>
          <a:bodyPr/>
          <a:lstStyle/>
          <a:p>
            <a:endParaRPr lang="en-US">
              <a:solidFill>
                <a:srgbClr val="000000"/>
              </a:solidFill>
            </a:endParaRPr>
          </a:p>
        </p:txBody>
      </p:sp>
      <p:pic>
        <p:nvPicPr>
          <p:cNvPr id="10" name="Picture 9" descr="Board&amp;Square.png"/>
          <p:cNvPicPr>
            <a:picLocks noChangeAspect="1"/>
          </p:cNvPicPr>
          <p:nvPr userDrawn="1"/>
        </p:nvPicPr>
        <p:blipFill>
          <a:blip r:embed="rId2" cstate="print"/>
          <a:stretch>
            <a:fillRect/>
          </a:stretch>
        </p:blipFill>
        <p:spPr>
          <a:xfrm>
            <a:off x="5181600" y="2590800"/>
            <a:ext cx="3962400" cy="3962400"/>
          </a:xfrm>
          <a:prstGeom prst="rect">
            <a:avLst/>
          </a:prstGeom>
        </p:spPr>
      </p:pic>
      <p:sp>
        <p:nvSpPr>
          <p:cNvPr id="4104" name="Line 8"/>
          <p:cNvSpPr>
            <a:spLocks noChangeShapeType="1"/>
          </p:cNvSpPr>
          <p:nvPr userDrawn="1"/>
        </p:nvSpPr>
        <p:spPr bwMode="auto">
          <a:xfrm>
            <a:off x="685800" y="2590800"/>
            <a:ext cx="6705600" cy="0"/>
          </a:xfrm>
          <a:prstGeom prst="line">
            <a:avLst/>
          </a:prstGeom>
          <a:noFill/>
          <a:ln w="9525">
            <a:solidFill>
              <a:srgbClr val="C0C0C0"/>
            </a:solidFill>
            <a:round/>
            <a:headEnd/>
            <a:tailEnd/>
          </a:ln>
          <a:effectLst/>
        </p:spPr>
        <p:txBody>
          <a:bodyPr/>
          <a:lstStyle/>
          <a:p>
            <a:endParaRPr lang="en-US">
              <a:solidFill>
                <a:srgbClr val="000000"/>
              </a:solidFill>
            </a:endParaRPr>
          </a:p>
        </p:txBody>
      </p:sp>
    </p:spTree>
    <p:extLst>
      <p:ext uri="{BB962C8B-B14F-4D97-AF65-F5344CB8AC3E}">
        <p14:creationId xmlns:p14="http://schemas.microsoft.com/office/powerpoint/2010/main" val="27537616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8610600" y="6400800"/>
            <a:ext cx="457200" cy="307975"/>
          </a:xfrm>
          <a:prstGeom prst="rect">
            <a:avLst/>
          </a:prstGeom>
        </p:spPr>
        <p:txBody>
          <a:bodyPr/>
          <a:lstStyle>
            <a:lvl1pPr>
              <a:defRPr/>
            </a:lvl1pPr>
          </a:lstStyle>
          <a:p>
            <a:fld id="{56F63B16-6305-43CF-A4C2-BCBBB167B47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250517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a:xfrm>
            <a:off x="8610600" y="6400800"/>
            <a:ext cx="457200" cy="307975"/>
          </a:xfrm>
          <a:prstGeom prst="rect">
            <a:avLst/>
          </a:prstGeom>
        </p:spPr>
        <p:txBody>
          <a:bodyPr/>
          <a:lstStyle>
            <a:lvl1pPr>
              <a:defRPr/>
            </a:lvl1pPr>
          </a:lstStyle>
          <a:p>
            <a:fld id="{F3922DE7-4BB2-4FB7-A23D-E28387E1EDA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95770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325563"/>
            <a:ext cx="4495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25563"/>
            <a:ext cx="4495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610600" y="6400800"/>
            <a:ext cx="457200" cy="307975"/>
          </a:xfrm>
          <a:prstGeom prst="rect">
            <a:avLst/>
          </a:prstGeom>
        </p:spPr>
        <p:txBody>
          <a:bodyPr/>
          <a:lstStyle>
            <a:lvl1pPr>
              <a:defRPr/>
            </a:lvl1pPr>
          </a:lstStyle>
          <a:p>
            <a:fld id="{C0044C59-6749-426F-AB49-CFACD2C07A0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011911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8610600" y="6400800"/>
            <a:ext cx="457200" cy="307975"/>
          </a:xfrm>
          <a:prstGeom prst="rect">
            <a:avLst/>
          </a:prstGeom>
        </p:spPr>
        <p:txBody>
          <a:bodyPr/>
          <a:lstStyle>
            <a:lvl1pPr>
              <a:defRPr/>
            </a:lvl1pPr>
          </a:lstStyle>
          <a:p>
            <a:fld id="{E4D892E4-9CA2-47B7-8B99-1BC1AB82C72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462915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8610600" y="6400800"/>
            <a:ext cx="457200" cy="307975"/>
          </a:xfrm>
          <a:prstGeom prst="rect">
            <a:avLst/>
          </a:prstGeom>
        </p:spPr>
        <p:txBody>
          <a:bodyPr/>
          <a:lstStyle>
            <a:lvl1pPr>
              <a:defRPr/>
            </a:lvl1pPr>
          </a:lstStyle>
          <a:p>
            <a:fld id="{88917547-2B47-4805-B72C-A4275FE433E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486079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610600" y="6400800"/>
            <a:ext cx="457200" cy="307975"/>
          </a:xfrm>
          <a:prstGeom prst="rect">
            <a:avLst/>
          </a:prstGeom>
        </p:spPr>
        <p:txBody>
          <a:bodyPr/>
          <a:lstStyle>
            <a:lvl1pPr>
              <a:defRPr/>
            </a:lvl1pPr>
          </a:lstStyle>
          <a:p>
            <a:fld id="{76BD7066-A312-44A6-9FA4-EF0E29AF96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197531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8610600" y="6400800"/>
            <a:ext cx="457200" cy="307975"/>
          </a:xfrm>
          <a:prstGeom prst="rect">
            <a:avLst/>
          </a:prstGeom>
        </p:spPr>
        <p:txBody>
          <a:bodyPr/>
          <a:lstStyle>
            <a:lvl1pPr>
              <a:defRPr/>
            </a:lvl1pPr>
          </a:lstStyle>
          <a:p>
            <a:fld id="{5BBFF263-10BC-47EC-9AF0-0F99755F89D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801695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8610600" y="6400800"/>
            <a:ext cx="457200" cy="307975"/>
          </a:xfrm>
          <a:prstGeom prst="rect">
            <a:avLst/>
          </a:prstGeom>
        </p:spPr>
        <p:txBody>
          <a:bodyPr/>
          <a:lstStyle>
            <a:lvl1pPr>
              <a:defRPr/>
            </a:lvl1pPr>
          </a:lstStyle>
          <a:p>
            <a:fld id="{4335D517-63E2-4D28-836D-28D875AC704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143616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8610600" y="6400800"/>
            <a:ext cx="457200" cy="307975"/>
          </a:xfrm>
          <a:prstGeom prst="rect">
            <a:avLst/>
          </a:prstGeom>
        </p:spPr>
        <p:txBody>
          <a:bodyPr/>
          <a:lstStyle>
            <a:lvl1pPr>
              <a:defRPr/>
            </a:lvl1pPr>
          </a:lstStyle>
          <a:p>
            <a:fld id="{A33B2890-A628-4901-82CD-D576B1F3972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7664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93D71B8-DE8D-4F0A-AD2F-A7DCF57644DC}" type="datetime1">
              <a:rPr lang="en-US" smtClean="0">
                <a:solidFill>
                  <a:srgbClr val="1F497D"/>
                </a:solidFill>
              </a:rPr>
              <a:pPr/>
              <a:t>2/8/2020</a:t>
            </a:fld>
            <a:endParaRPr lang="en-US" dirty="0">
              <a:solidFill>
                <a:srgbClr val="1F497D"/>
              </a:solidFill>
            </a:endParaRPr>
          </a:p>
        </p:txBody>
      </p:sp>
      <p:sp>
        <p:nvSpPr>
          <p:cNvPr id="6" name="Footer Placeholder 5"/>
          <p:cNvSpPr>
            <a:spLocks noGrp="1"/>
          </p:cNvSpPr>
          <p:nvPr>
            <p:ph type="ftr" sz="quarter" idx="11"/>
          </p:nvPr>
        </p:nvSpPr>
        <p:spPr/>
        <p:txBody>
          <a:bodyPr/>
          <a:lstStyle/>
          <a:p>
            <a:r>
              <a:rPr lang="en-US" dirty="0" smtClean="0">
                <a:solidFill>
                  <a:srgbClr val="1F497D"/>
                </a:solidFill>
              </a:rPr>
              <a:t>Dr. Paul N. Friga</a:t>
            </a:r>
            <a:endParaRPr lang="en-US" dirty="0">
              <a:solidFill>
                <a:srgbClr val="1F497D"/>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9ABDFD1D-A793-47CB-A080-A9EEC90047CE}"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536172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8610600" y="6400800"/>
            <a:ext cx="457200" cy="307975"/>
          </a:xfrm>
          <a:prstGeom prst="rect">
            <a:avLst/>
          </a:prstGeom>
        </p:spPr>
        <p:txBody>
          <a:bodyPr/>
          <a:lstStyle>
            <a:lvl1pPr>
              <a:defRPr/>
            </a:lvl1pPr>
          </a:lstStyle>
          <a:p>
            <a:fld id="{C6F97191-5E58-43A0-84F1-A0CB89EAF8A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394438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7F506901-8A36-404A-ABEA-8B13FBCEB834}" type="datetime1">
              <a:rPr lang="en-US" smtClean="0"/>
              <a:pPr>
                <a:defRPr/>
              </a:pPr>
              <a:t>2/8/2020</a:t>
            </a:fld>
            <a:endParaRPr lang="en-US" dirty="0"/>
          </a:p>
        </p:txBody>
      </p:sp>
      <p:sp>
        <p:nvSpPr>
          <p:cNvPr id="10" name="Footer Placeholder 16"/>
          <p:cNvSpPr>
            <a:spLocks noGrp="1"/>
          </p:cNvSpPr>
          <p:nvPr>
            <p:ph type="ftr" sz="quarter" idx="11"/>
          </p:nvPr>
        </p:nvSpPr>
        <p:spPr>
          <a:xfrm>
            <a:off x="2085975" y="236538"/>
            <a:ext cx="5867400" cy="365125"/>
          </a:xfrm>
        </p:spPr>
        <p:txBody>
          <a:bodyPr/>
          <a:lstStyle>
            <a:lvl1pPr algn="r">
              <a:defRPr dirty="0" smtClean="0">
                <a:solidFill>
                  <a:schemeClr val="tx2"/>
                </a:solidFill>
              </a:defRPr>
            </a:lvl1pPr>
          </a:lstStyle>
          <a:p>
            <a:pPr>
              <a:defRPr/>
            </a:pPr>
            <a:r>
              <a:rPr lang="en-US" dirty="0"/>
              <a:t>Dr. Paul N. Friga</a:t>
            </a:r>
          </a:p>
        </p:txBody>
      </p:sp>
      <p:sp>
        <p:nvSpPr>
          <p:cNvPr id="11" name="Slide Number Placeholder 28"/>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B5A8380E-8426-4DF2-BE14-89207B87645E}" type="slidenum">
              <a:rPr lang="en-US"/>
              <a:pPr>
                <a:defRPr/>
              </a:pPr>
              <a:t>‹#›</a:t>
            </a:fld>
            <a:endParaRPr lang="en-US" dirty="0"/>
          </a:p>
        </p:txBody>
      </p:sp>
    </p:spTree>
    <p:extLst>
      <p:ext uri="{BB962C8B-B14F-4D97-AF65-F5344CB8AC3E}">
        <p14:creationId xmlns:p14="http://schemas.microsoft.com/office/powerpoint/2010/main" val="2708455806"/>
      </p:ext>
    </p:extLst>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0" descr="unc kfbs black logo fuzzy in Word"/>
          <p:cNvPicPr>
            <a:picLocks noChangeAspect="1" noChangeArrowheads="1"/>
          </p:cNvPicPr>
          <p:nvPr userDrawn="1"/>
        </p:nvPicPr>
        <p:blipFill>
          <a:blip r:embed="rId2" cstate="print"/>
          <a:srcRect/>
          <a:stretch>
            <a:fillRect/>
          </a:stretch>
        </p:blipFill>
        <p:spPr bwMode="auto">
          <a:xfrm>
            <a:off x="228600" y="6305550"/>
            <a:ext cx="1520825" cy="463550"/>
          </a:xfrm>
          <a:prstGeom prst="rect">
            <a:avLst/>
          </a:prstGeom>
          <a:noFill/>
          <a:ln w="9525">
            <a:noFill/>
            <a:miter lim="800000"/>
            <a:headEnd/>
            <a:tailEnd/>
          </a:ln>
        </p:spPr>
      </p:pic>
      <p:sp>
        <p:nvSpPr>
          <p:cNvPr id="2" name="Title 1"/>
          <p:cNvSpPr>
            <a:spLocks noGrp="1"/>
          </p:cNvSpPr>
          <p:nvPr>
            <p:ph type="title"/>
          </p:nvPr>
        </p:nvSpPr>
        <p:spPr>
          <a:xfrm>
            <a:off x="0" y="228600"/>
            <a:ext cx="9144000" cy="990600"/>
          </a:xfrm>
        </p:spPr>
        <p:txBody>
          <a:bodyPr/>
          <a:lstStyle>
            <a:lvl1pPr>
              <a:defRPr sz="4000"/>
            </a:lvl1p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0"/>
          <p:cNvSpPr>
            <a:spLocks noGrp="1"/>
          </p:cNvSpPr>
          <p:nvPr>
            <p:ph type="dt" sz="half" idx="10"/>
          </p:nvPr>
        </p:nvSpPr>
        <p:spPr/>
        <p:txBody>
          <a:bodyPr/>
          <a:lstStyle>
            <a:lvl1pPr>
              <a:defRPr/>
            </a:lvl1pPr>
          </a:lstStyle>
          <a:p>
            <a:pPr>
              <a:defRPr/>
            </a:pPr>
            <a:fld id="{52459D52-C286-433D-BC64-640A758C217A}" type="datetime1">
              <a:rPr lang="en-US" smtClean="0"/>
              <a:pPr>
                <a:defRPr/>
              </a:pPr>
              <a:t>2/8/2020</a:t>
            </a:fld>
            <a:endParaRPr lang="en-US" dirty="0"/>
          </a:p>
        </p:txBody>
      </p:sp>
      <p:sp>
        <p:nvSpPr>
          <p:cNvPr id="6" name="Slide Number Placeholder 11"/>
          <p:cNvSpPr>
            <a:spLocks noGrp="1"/>
          </p:cNvSpPr>
          <p:nvPr>
            <p:ph type="sldNum" sz="quarter" idx="11"/>
          </p:nvPr>
        </p:nvSpPr>
        <p:spPr/>
        <p:txBody>
          <a:bodyPr/>
          <a:lstStyle>
            <a:lvl1pPr>
              <a:defRPr/>
            </a:lvl1pPr>
          </a:lstStyle>
          <a:p>
            <a:pPr>
              <a:defRPr/>
            </a:pPr>
            <a:fld id="{6FF94A6A-0C4B-49FF-AED6-3D78A2F45FFE}" type="slidenum">
              <a:rPr lang="en-US"/>
              <a:pPr>
                <a:defRPr/>
              </a:pPr>
              <a:t>‹#›</a:t>
            </a:fld>
            <a:endParaRPr lang="en-US" dirty="0"/>
          </a:p>
        </p:txBody>
      </p:sp>
      <p:sp>
        <p:nvSpPr>
          <p:cNvPr id="7" name="Footer Placeholder 12"/>
          <p:cNvSpPr>
            <a:spLocks noGrp="1"/>
          </p:cNvSpPr>
          <p:nvPr>
            <p:ph type="ftr" sz="quarter" idx="12"/>
          </p:nvPr>
        </p:nvSpPr>
        <p:spPr/>
        <p:txBody>
          <a:bodyPr/>
          <a:lstStyle>
            <a:lvl1pPr>
              <a:defRPr/>
            </a:lvl1pPr>
          </a:lstStyle>
          <a:p>
            <a:pPr>
              <a:defRPr/>
            </a:pPr>
            <a:r>
              <a:rPr lang="en-US" dirty="0"/>
              <a:t>Dr. Paul N. Friga</a:t>
            </a:r>
          </a:p>
        </p:txBody>
      </p:sp>
    </p:spTree>
    <p:extLst>
      <p:ext uri="{BB962C8B-B14F-4D97-AF65-F5344CB8AC3E}">
        <p14:creationId xmlns:p14="http://schemas.microsoft.com/office/powerpoint/2010/main" val="22295950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34263F18-3E2A-4DE8-BF96-6CEF592FE48F}" type="datetime1">
              <a:rPr lang="en-US" smtClean="0"/>
              <a:pPr>
                <a:defRPr/>
              </a:pPr>
              <a:t>2/8/2020</a:t>
            </a:fld>
            <a:endParaRPr lang="en-US" dirty="0"/>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B20624C2-8D01-4865-A2EA-00291C8441E9}"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r>
              <a:rPr lang="en-US" dirty="0"/>
              <a:t>Dr. Paul N. Friga</a:t>
            </a:r>
          </a:p>
        </p:txBody>
      </p:sp>
    </p:spTree>
    <p:extLst>
      <p:ext uri="{BB962C8B-B14F-4D97-AF65-F5344CB8AC3E}">
        <p14:creationId xmlns:p14="http://schemas.microsoft.com/office/powerpoint/2010/main" val="1533975877"/>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EB69E489-F660-496D-851F-85DAA4B37403}" type="datetime1">
              <a:rPr lang="en-US" smtClean="0"/>
              <a:pPr>
                <a:defRPr/>
              </a:pPr>
              <a:t>2/8/2020</a:t>
            </a:fld>
            <a:endParaRPr lang="en-US" dirty="0"/>
          </a:p>
        </p:txBody>
      </p:sp>
      <p:sp>
        <p:nvSpPr>
          <p:cNvPr id="6" name="Slide Number Placeholder 9"/>
          <p:cNvSpPr>
            <a:spLocks noGrp="1"/>
          </p:cNvSpPr>
          <p:nvPr>
            <p:ph type="sldNum" sz="quarter" idx="11"/>
          </p:nvPr>
        </p:nvSpPr>
        <p:spPr/>
        <p:txBody>
          <a:bodyPr rtlCol="0"/>
          <a:lstStyle>
            <a:lvl1pPr>
              <a:defRPr/>
            </a:lvl1pPr>
          </a:lstStyle>
          <a:p>
            <a:pPr>
              <a:defRPr/>
            </a:pPr>
            <a:fld id="{E3560A18-25AE-439A-91F4-73200E959BDC}" type="slidenum">
              <a:rPr lang="en-US"/>
              <a:pPr>
                <a:defRPr/>
              </a:pPr>
              <a:t>‹#›</a:t>
            </a:fld>
            <a:endParaRPr lang="en-US" dirty="0"/>
          </a:p>
        </p:txBody>
      </p:sp>
      <p:sp>
        <p:nvSpPr>
          <p:cNvPr id="7" name="Footer Placeholder 11"/>
          <p:cNvSpPr>
            <a:spLocks noGrp="1"/>
          </p:cNvSpPr>
          <p:nvPr>
            <p:ph type="ftr" sz="quarter" idx="12"/>
          </p:nvPr>
        </p:nvSpPr>
        <p:spPr/>
        <p:txBody>
          <a:bodyPr rtlCol="0"/>
          <a:lstStyle>
            <a:lvl1pPr>
              <a:defRPr/>
            </a:lvl1pPr>
          </a:lstStyle>
          <a:p>
            <a:pPr>
              <a:defRPr/>
            </a:pPr>
            <a:r>
              <a:rPr lang="en-US" dirty="0"/>
              <a:t>Dr. Paul N. Friga</a:t>
            </a:r>
          </a:p>
        </p:txBody>
      </p:sp>
    </p:spTree>
    <p:extLst>
      <p:ext uri="{BB962C8B-B14F-4D97-AF65-F5344CB8AC3E}">
        <p14:creationId xmlns:p14="http://schemas.microsoft.com/office/powerpoint/2010/main" val="324410153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E6582A8D-5675-4483-9186-D41032056611}" type="datetime1">
              <a:rPr lang="en-US" smtClean="0"/>
              <a:pPr>
                <a:defRPr/>
              </a:pPr>
              <a:t>2/8/2020</a:t>
            </a:fld>
            <a:endParaRPr lang="en-US" dirty="0"/>
          </a:p>
        </p:txBody>
      </p:sp>
      <p:sp>
        <p:nvSpPr>
          <p:cNvPr id="8" name="Slide Number Placeholder 11"/>
          <p:cNvSpPr>
            <a:spLocks noGrp="1"/>
          </p:cNvSpPr>
          <p:nvPr>
            <p:ph type="sldNum" sz="quarter" idx="11"/>
          </p:nvPr>
        </p:nvSpPr>
        <p:spPr/>
        <p:txBody>
          <a:bodyPr rtlCol="0"/>
          <a:lstStyle>
            <a:lvl1pPr>
              <a:defRPr/>
            </a:lvl1pPr>
          </a:lstStyle>
          <a:p>
            <a:pPr>
              <a:defRPr/>
            </a:pPr>
            <a:fld id="{701B4ED9-AA37-41C1-8EF9-09CF88D3074A}" type="slidenum">
              <a:rPr lang="en-US"/>
              <a:pPr>
                <a:defRPr/>
              </a:pPr>
              <a:t>‹#›</a:t>
            </a:fld>
            <a:endParaRPr lang="en-US" dirty="0"/>
          </a:p>
        </p:txBody>
      </p:sp>
      <p:sp>
        <p:nvSpPr>
          <p:cNvPr id="9" name="Footer Placeholder 13"/>
          <p:cNvSpPr>
            <a:spLocks noGrp="1"/>
          </p:cNvSpPr>
          <p:nvPr>
            <p:ph type="ftr" sz="quarter" idx="12"/>
          </p:nvPr>
        </p:nvSpPr>
        <p:spPr/>
        <p:txBody>
          <a:bodyPr rtlCol="0"/>
          <a:lstStyle>
            <a:lvl1pPr>
              <a:defRPr/>
            </a:lvl1pPr>
          </a:lstStyle>
          <a:p>
            <a:pPr>
              <a:defRPr/>
            </a:pPr>
            <a:r>
              <a:rPr lang="en-US" dirty="0"/>
              <a:t>Dr. Paul N. Friga</a:t>
            </a:r>
          </a:p>
        </p:txBody>
      </p:sp>
    </p:spTree>
    <p:extLst>
      <p:ext uri="{BB962C8B-B14F-4D97-AF65-F5344CB8AC3E}">
        <p14:creationId xmlns:p14="http://schemas.microsoft.com/office/powerpoint/2010/main" val="10650159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282E287A-C295-4538-835E-A7335D41C252}" type="datetime1">
              <a:rPr lang="en-US" smtClean="0"/>
              <a:pPr>
                <a:defRPr/>
              </a:pPr>
              <a:t>2/8/2020</a:t>
            </a:fld>
            <a:endParaRPr lang="en-US" dirty="0"/>
          </a:p>
        </p:txBody>
      </p:sp>
      <p:sp>
        <p:nvSpPr>
          <p:cNvPr id="4" name="Footer Placeholder 2"/>
          <p:cNvSpPr>
            <a:spLocks noGrp="1"/>
          </p:cNvSpPr>
          <p:nvPr>
            <p:ph type="ftr" sz="quarter" idx="11"/>
          </p:nvPr>
        </p:nvSpPr>
        <p:spPr/>
        <p:txBody>
          <a:bodyPr/>
          <a:lstStyle>
            <a:lvl1pPr>
              <a:defRPr/>
            </a:lvl1pPr>
          </a:lstStyle>
          <a:p>
            <a:pPr>
              <a:defRPr/>
            </a:pPr>
            <a:r>
              <a:rPr lang="en-US" dirty="0"/>
              <a:t>Dr. Paul N. Friga</a:t>
            </a:r>
          </a:p>
        </p:txBody>
      </p:sp>
      <p:sp>
        <p:nvSpPr>
          <p:cNvPr id="5" name="Slide Number Placeholder 22"/>
          <p:cNvSpPr>
            <a:spLocks noGrp="1"/>
          </p:cNvSpPr>
          <p:nvPr>
            <p:ph type="sldNum" sz="quarter" idx="12"/>
          </p:nvPr>
        </p:nvSpPr>
        <p:spPr/>
        <p:txBody>
          <a:bodyPr/>
          <a:lstStyle>
            <a:lvl1pPr>
              <a:defRPr/>
            </a:lvl1pPr>
          </a:lstStyle>
          <a:p>
            <a:pPr>
              <a:defRPr/>
            </a:pPr>
            <a:fld id="{21830A0F-F557-48F5-BFB8-022CE23EB53E}" type="slidenum">
              <a:rPr lang="en-US"/>
              <a:pPr>
                <a:defRPr/>
              </a:pPr>
              <a:t>‹#›</a:t>
            </a:fld>
            <a:endParaRPr lang="en-US" dirty="0"/>
          </a:p>
        </p:txBody>
      </p:sp>
    </p:spTree>
    <p:extLst>
      <p:ext uri="{BB962C8B-B14F-4D97-AF65-F5344CB8AC3E}">
        <p14:creationId xmlns:p14="http://schemas.microsoft.com/office/powerpoint/2010/main" val="107342011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35DA3FF3-4978-4318-8713-A0B3FA14EC24}" type="datetime1">
              <a:rPr lang="en-US" smtClean="0"/>
              <a:pPr>
                <a:defRPr/>
              </a:pPr>
              <a:t>2/8/2020</a:t>
            </a:fld>
            <a:endParaRPr lang="en-US" dirty="0"/>
          </a:p>
        </p:txBody>
      </p:sp>
      <p:sp>
        <p:nvSpPr>
          <p:cNvPr id="3" name="Footer Placeholder 2"/>
          <p:cNvSpPr>
            <a:spLocks noGrp="1"/>
          </p:cNvSpPr>
          <p:nvPr>
            <p:ph type="ftr" sz="quarter" idx="11"/>
          </p:nvPr>
        </p:nvSpPr>
        <p:spPr/>
        <p:txBody>
          <a:bodyPr/>
          <a:lstStyle>
            <a:lvl1pPr>
              <a:defRPr/>
            </a:lvl1pPr>
          </a:lstStyle>
          <a:p>
            <a:pPr>
              <a:defRPr/>
            </a:pPr>
            <a:r>
              <a:rPr lang="en-US" dirty="0"/>
              <a:t>Dr. Paul N. Friga</a:t>
            </a:r>
          </a:p>
        </p:txBody>
      </p:sp>
      <p:sp>
        <p:nvSpPr>
          <p:cNvPr id="4" name="Slide Number Placeholder 3"/>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F9797D8D-DC37-4C43-A5DF-B6E2473AD66E}" type="slidenum">
              <a:rPr lang="en-US"/>
              <a:pPr>
                <a:defRPr/>
              </a:pPr>
              <a:t>‹#›</a:t>
            </a:fld>
            <a:endParaRPr lang="en-US" dirty="0"/>
          </a:p>
        </p:txBody>
      </p:sp>
    </p:spTree>
    <p:extLst>
      <p:ext uri="{BB962C8B-B14F-4D97-AF65-F5344CB8AC3E}">
        <p14:creationId xmlns:p14="http://schemas.microsoft.com/office/powerpoint/2010/main" val="339566624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A87C216B-C627-40B7-BFD8-908FAB9282FE}" type="datetime1">
              <a:rPr lang="en-US" smtClean="0"/>
              <a:pPr>
                <a:defRPr/>
              </a:pPr>
              <a:t>2/8/2020</a:t>
            </a:fld>
            <a:endParaRPr lang="en-US" dirty="0"/>
          </a:p>
        </p:txBody>
      </p:sp>
      <p:sp>
        <p:nvSpPr>
          <p:cNvPr id="6" name="Footer Placeholder 2"/>
          <p:cNvSpPr>
            <a:spLocks noGrp="1"/>
          </p:cNvSpPr>
          <p:nvPr>
            <p:ph type="ftr" sz="quarter" idx="11"/>
          </p:nvPr>
        </p:nvSpPr>
        <p:spPr/>
        <p:txBody>
          <a:bodyPr/>
          <a:lstStyle>
            <a:lvl1pPr>
              <a:defRPr/>
            </a:lvl1pPr>
          </a:lstStyle>
          <a:p>
            <a:pPr>
              <a:defRPr/>
            </a:pPr>
            <a:r>
              <a:rPr lang="en-US" dirty="0"/>
              <a:t>Dr. Paul N. Friga</a:t>
            </a:r>
          </a:p>
        </p:txBody>
      </p:sp>
      <p:sp>
        <p:nvSpPr>
          <p:cNvPr id="7" name="Slide Number Placeholder 22"/>
          <p:cNvSpPr>
            <a:spLocks noGrp="1"/>
          </p:cNvSpPr>
          <p:nvPr>
            <p:ph type="sldNum" sz="quarter" idx="12"/>
          </p:nvPr>
        </p:nvSpPr>
        <p:spPr/>
        <p:txBody>
          <a:bodyPr/>
          <a:lstStyle>
            <a:lvl1pPr>
              <a:defRPr/>
            </a:lvl1pPr>
          </a:lstStyle>
          <a:p>
            <a:pPr>
              <a:defRPr/>
            </a:pPr>
            <a:fld id="{E1557ED2-727F-46B3-B238-60FA94AC1106}" type="slidenum">
              <a:rPr lang="en-US"/>
              <a:pPr>
                <a:defRPr/>
              </a:pPr>
              <a:t>‹#›</a:t>
            </a:fld>
            <a:endParaRPr lang="en-US" dirty="0"/>
          </a:p>
        </p:txBody>
      </p:sp>
    </p:spTree>
    <p:extLst>
      <p:ext uri="{BB962C8B-B14F-4D97-AF65-F5344CB8AC3E}">
        <p14:creationId xmlns:p14="http://schemas.microsoft.com/office/powerpoint/2010/main" val="19117870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5FB94F54-806E-4930-8F5F-55F455EC36E6}" type="datetime1">
              <a:rPr lang="en-US" smtClean="0"/>
              <a:pPr>
                <a:defRPr/>
              </a:pPr>
              <a:t>2/8/2020</a:t>
            </a:fld>
            <a:endParaRPr lang="en-US" dirty="0"/>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smtClean="0"/>
            </a:lvl1pPr>
          </a:lstStyle>
          <a:p>
            <a:pPr>
              <a:defRPr/>
            </a:pPr>
            <a:fld id="{402498A1-A755-4203-9F26-15543A1894AC}" type="slidenum">
              <a:rPr lang="en-US"/>
              <a:pPr>
                <a:defRPr/>
              </a:pPr>
              <a:t>‹#›</a:t>
            </a:fld>
            <a:endParaRPr lang="en-US" dirty="0"/>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r>
              <a:rPr lang="en-US" dirty="0"/>
              <a:t>Dr. Paul N. Friga</a:t>
            </a:r>
          </a:p>
        </p:txBody>
      </p:sp>
    </p:spTree>
    <p:extLst>
      <p:ext uri="{BB962C8B-B14F-4D97-AF65-F5344CB8AC3E}">
        <p14:creationId xmlns:p14="http://schemas.microsoft.com/office/powerpoint/2010/main" val="140738557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54C69646-D1A7-4D75-BCA5-9A1F6BCAAD11}" type="datetime1">
              <a:rPr lang="en-US" smtClean="0">
                <a:solidFill>
                  <a:srgbClr val="1F497D"/>
                </a:solidFill>
              </a:rPr>
              <a:pPr/>
              <a:t>2/8/2020</a:t>
            </a:fld>
            <a:endParaRPr lang="en-US" dirty="0">
              <a:solidFill>
                <a:srgbClr val="1F497D"/>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ABDFD1D-A793-47CB-A080-A9EEC90047CE}"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r>
              <a:rPr lang="en-US" dirty="0" smtClean="0">
                <a:solidFill>
                  <a:srgbClr val="1F497D"/>
                </a:solidFill>
              </a:rPr>
              <a:t>Dr. Paul N. Friga</a:t>
            </a:r>
            <a:endParaRPr lang="en-US" dirty="0">
              <a:solidFill>
                <a:srgbClr val="1F497D"/>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extLst>
      <p:ext uri="{BB962C8B-B14F-4D97-AF65-F5344CB8AC3E}">
        <p14:creationId xmlns:p14="http://schemas.microsoft.com/office/powerpoint/2010/main" val="1359188160"/>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E861A97-D905-477A-B81A-DEE85B7712D1}" type="datetime1">
              <a:rPr lang="en-US" smtClean="0"/>
              <a:pPr>
                <a:defRPr/>
              </a:pPr>
              <a:t>2/8/2020</a:t>
            </a:fld>
            <a:endParaRPr lang="en-US" dirty="0"/>
          </a:p>
        </p:txBody>
      </p:sp>
      <p:sp>
        <p:nvSpPr>
          <p:cNvPr id="5" name="Footer Placeholder 2"/>
          <p:cNvSpPr>
            <a:spLocks noGrp="1"/>
          </p:cNvSpPr>
          <p:nvPr>
            <p:ph type="ftr" sz="quarter" idx="11"/>
          </p:nvPr>
        </p:nvSpPr>
        <p:spPr/>
        <p:txBody>
          <a:bodyPr/>
          <a:lstStyle>
            <a:lvl1pPr>
              <a:defRPr/>
            </a:lvl1pPr>
          </a:lstStyle>
          <a:p>
            <a:pPr>
              <a:defRPr/>
            </a:pPr>
            <a:r>
              <a:rPr lang="en-US" dirty="0"/>
              <a:t>Dr. Paul N. Friga</a:t>
            </a:r>
          </a:p>
        </p:txBody>
      </p:sp>
      <p:sp>
        <p:nvSpPr>
          <p:cNvPr id="6" name="Slide Number Placeholder 22"/>
          <p:cNvSpPr>
            <a:spLocks noGrp="1"/>
          </p:cNvSpPr>
          <p:nvPr>
            <p:ph type="sldNum" sz="quarter" idx="12"/>
          </p:nvPr>
        </p:nvSpPr>
        <p:spPr/>
        <p:txBody>
          <a:bodyPr/>
          <a:lstStyle>
            <a:lvl1pPr>
              <a:defRPr/>
            </a:lvl1pPr>
          </a:lstStyle>
          <a:p>
            <a:pPr>
              <a:defRPr/>
            </a:pPr>
            <a:fld id="{828BC3CC-312A-4C6F-A97F-AED360B25834}" type="slidenum">
              <a:rPr lang="en-US"/>
              <a:pPr>
                <a:defRPr/>
              </a:pPr>
              <a:t>‹#›</a:t>
            </a:fld>
            <a:endParaRPr lang="en-US" dirty="0"/>
          </a:p>
        </p:txBody>
      </p:sp>
    </p:spTree>
    <p:extLst>
      <p:ext uri="{BB962C8B-B14F-4D97-AF65-F5344CB8AC3E}">
        <p14:creationId xmlns:p14="http://schemas.microsoft.com/office/powerpoint/2010/main" val="13448915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AB998A4F-083F-407B-80EB-551F0EC1D329}" type="datetime1">
              <a:rPr lang="en-US" smtClean="0"/>
              <a:pPr>
                <a:defRPr/>
              </a:pPr>
              <a:t>2/8/2020</a:t>
            </a:fld>
            <a:endParaRPr lang="en-US" dirty="0"/>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r>
              <a:rPr lang="en-US" dirty="0"/>
              <a:t>Dr. Paul N. Friga</a:t>
            </a:r>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665373CA-A20C-4241-9C34-757664C05169}" type="slidenum">
              <a:rPr lang="en-US"/>
              <a:pPr>
                <a:defRPr/>
              </a:pPr>
              <a:t>‹#›</a:t>
            </a:fld>
            <a:endParaRPr lang="en-US" dirty="0"/>
          </a:p>
        </p:txBody>
      </p:sp>
    </p:spTree>
    <p:extLst>
      <p:ext uri="{BB962C8B-B14F-4D97-AF65-F5344CB8AC3E}">
        <p14:creationId xmlns:p14="http://schemas.microsoft.com/office/powerpoint/2010/main" val="1023951703"/>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9FC211-722E-4F1F-9551-62F556160D07}" type="datetimeFigureOut">
              <a:rPr lang="en-US" smtClean="0">
                <a:solidFill>
                  <a:prstClr val="black">
                    <a:tint val="75000"/>
                  </a:prstClr>
                </a:solidFill>
              </a:rPr>
              <a:pPr/>
              <a:t>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34C886-E654-4C42-B05B-BB8C354B0E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6126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9FC211-722E-4F1F-9551-62F556160D07}" type="datetimeFigureOut">
              <a:rPr lang="en-US" smtClean="0">
                <a:solidFill>
                  <a:prstClr val="black">
                    <a:tint val="75000"/>
                  </a:prstClr>
                </a:solidFill>
              </a:rPr>
              <a:pPr/>
              <a:t>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34C886-E654-4C42-B05B-BB8C354B0E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205799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9FC211-722E-4F1F-9551-62F556160D07}" type="datetimeFigureOut">
              <a:rPr lang="en-US" smtClean="0">
                <a:solidFill>
                  <a:prstClr val="black">
                    <a:tint val="75000"/>
                  </a:prstClr>
                </a:solidFill>
              </a:rPr>
              <a:pPr/>
              <a:t>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34C886-E654-4C42-B05B-BB8C354B0E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4222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9FC211-722E-4F1F-9551-62F556160D07}" type="datetimeFigureOut">
              <a:rPr lang="en-US" smtClean="0">
                <a:solidFill>
                  <a:prstClr val="black">
                    <a:tint val="75000"/>
                  </a:prstClr>
                </a:solidFill>
              </a:rPr>
              <a:pPr/>
              <a:t>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234C886-E654-4C42-B05B-BB8C354B0E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11067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9FC211-722E-4F1F-9551-62F556160D07}" type="datetimeFigureOut">
              <a:rPr lang="en-US" smtClean="0">
                <a:solidFill>
                  <a:prstClr val="black">
                    <a:tint val="75000"/>
                  </a:prstClr>
                </a:solidFill>
              </a:rPr>
              <a:pPr/>
              <a:t>2/8/2020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234C886-E654-4C42-B05B-BB8C354B0E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980379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9FC211-722E-4F1F-9551-62F556160D07}" type="datetimeFigureOut">
              <a:rPr lang="en-US" smtClean="0">
                <a:solidFill>
                  <a:prstClr val="black">
                    <a:tint val="75000"/>
                  </a:prstClr>
                </a:solidFill>
              </a:rPr>
              <a:pPr/>
              <a:t>2/8/2020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234C886-E654-4C42-B05B-BB8C354B0E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78181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9FC211-722E-4F1F-9551-62F556160D07}" type="datetimeFigureOut">
              <a:rPr lang="en-US" smtClean="0">
                <a:solidFill>
                  <a:prstClr val="black">
                    <a:tint val="75000"/>
                  </a:prstClr>
                </a:solidFill>
              </a:rPr>
              <a:pPr/>
              <a:t>2/8/2020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234C886-E654-4C42-B05B-BB8C354B0E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56519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9FC211-722E-4F1F-9551-62F556160D07}" type="datetimeFigureOut">
              <a:rPr lang="en-US" smtClean="0">
                <a:solidFill>
                  <a:prstClr val="black">
                    <a:tint val="75000"/>
                  </a:prstClr>
                </a:solidFill>
              </a:rPr>
              <a:pPr/>
              <a:t>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234C886-E654-4C42-B05B-BB8C354B0E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9083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theme" Target="../theme/theme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081B6257-CBAB-44C3-B2F7-FF1953D47608}" type="datetime1">
              <a:rPr lang="en-US" smtClean="0">
                <a:solidFill>
                  <a:srgbClr val="1F497D"/>
                </a:solidFill>
              </a:rPr>
              <a:pPr/>
              <a:t>2/8/2020</a:t>
            </a:fld>
            <a:endParaRPr lang="en-US" dirty="0">
              <a:solidFill>
                <a:srgbClr val="1F497D"/>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en-US" dirty="0" smtClean="0">
                <a:solidFill>
                  <a:srgbClr val="1F497D"/>
                </a:solidFill>
              </a:rPr>
              <a:t>Dr. Paul N. Friga</a:t>
            </a:r>
            <a:endParaRPr lang="en-US" dirty="0">
              <a:solidFill>
                <a:srgbClr val="1F497D"/>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Rectangle 7"/>
          <p:cNvSpPr/>
          <p:nvPr/>
        </p:nvSpPr>
        <p:spPr>
          <a:xfrm>
            <a:off x="0" y="1280160"/>
            <a:ext cx="533400" cy="228600"/>
          </a:xfrm>
          <a:prstGeom prst="rect">
            <a:avLst/>
          </a:prstGeom>
          <a:solidFill>
            <a:srgbClr val="92D05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a:off x="590550" y="1280160"/>
            <a:ext cx="8553450" cy="228600"/>
          </a:xfrm>
          <a:prstGeom prst="rect">
            <a:avLst/>
          </a:prstGeom>
          <a:solidFill>
            <a:srgbClr val="95B3D7"/>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ABDFD1D-A793-47CB-A080-A9EEC90047CE}" type="slidenum">
              <a:rPr lang="en-US" smtClean="0"/>
              <a:pPr/>
              <a:t>‹#›</a:t>
            </a:fld>
            <a:endParaRPr lang="en-US" dirty="0"/>
          </a:p>
        </p:txBody>
      </p:sp>
      <p:sp>
        <p:nvSpPr>
          <p:cNvPr id="10" name="Footer Placeholder 4"/>
          <p:cNvSpPr txBox="1">
            <a:spLocks/>
          </p:cNvSpPr>
          <p:nvPr userDrawn="1"/>
        </p:nvSpPr>
        <p:spPr>
          <a:xfrm>
            <a:off x="3722917" y="6492875"/>
            <a:ext cx="5421083" cy="365125"/>
          </a:xfrm>
          <a:prstGeom prst="rect">
            <a:avLst/>
          </a:prstGeom>
        </p:spPr>
        <p:txBody>
          <a:bodyPr vert="horz" anchor="ctr"/>
          <a:lstStyle>
            <a:defPPr>
              <a:defRPr lang="en-US"/>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1F497D"/>
                </a:solidFill>
              </a:rPr>
              <a:t>Dr. Paul Friga</a:t>
            </a:r>
            <a:endParaRPr lang="en-US" dirty="0">
              <a:solidFill>
                <a:srgbClr val="1F497D"/>
              </a:solidFill>
            </a:endParaRPr>
          </a:p>
        </p:txBody>
      </p:sp>
    </p:spTree>
    <p:extLst>
      <p:ext uri="{BB962C8B-B14F-4D97-AF65-F5344CB8AC3E}">
        <p14:creationId xmlns:p14="http://schemas.microsoft.com/office/powerpoint/2010/main" val="104362158"/>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905" r:id="rId12"/>
  </p:sldLayoutIdLst>
  <p:timing>
    <p:tnLst>
      <p:par>
        <p:cTn id="1" dur="indefinite" restart="never" nodeType="tmRoot"/>
      </p:par>
    </p:tnLst>
  </p:timing>
  <p:hf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ea typeface="+mn-ea"/>
                <a:cs typeface="+mn-cs"/>
              </a:defRPr>
            </a:lvl1pPr>
          </a:lstStyle>
          <a:p>
            <a:pPr>
              <a:defRPr/>
            </a:pPr>
            <a:fld id="{93F324EB-42DF-4756-BDFD-E2A068C7D50A}" type="datetime1">
              <a:rPr lang="en-US">
                <a:solidFill>
                  <a:srgbClr val="464646"/>
                </a:solidFill>
              </a:rPr>
              <a:pPr>
                <a:defRPr/>
              </a:pPr>
              <a:t>2/8/2020</a:t>
            </a:fld>
            <a:endParaRPr lang="en-US" dirty="0">
              <a:solidFill>
                <a:srgbClr val="464646"/>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dirty="0" smtClean="0">
                <a:solidFill>
                  <a:schemeClr val="tx2"/>
                </a:solidFill>
                <a:latin typeface="+mn-lt"/>
                <a:ea typeface="+mn-ea"/>
                <a:cs typeface="+mn-cs"/>
              </a:defRPr>
            </a:lvl1pPr>
          </a:lstStyle>
          <a:p>
            <a:pPr>
              <a:defRPr/>
            </a:pPr>
            <a:r>
              <a:rPr lang="en-US">
                <a:solidFill>
                  <a:srgbClr val="464646"/>
                </a:solidFill>
              </a:rPr>
              <a:t>Dr. Paul N. Friga</a:t>
            </a: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mn-lt"/>
                <a:ea typeface="+mn-ea"/>
                <a:cs typeface="+mn-cs"/>
              </a:defRPr>
            </a:lvl1pPr>
          </a:lstStyle>
          <a:p>
            <a:pPr>
              <a:defRPr/>
            </a:pPr>
            <a:fld id="{52059FD0-7099-4953-AA3A-9DD00811A5AF}" type="slidenum">
              <a:rPr lang="en-US"/>
              <a:pPr>
                <a:defRPr/>
              </a:pPr>
              <a:t>‹#›</a:t>
            </a:fld>
            <a:endParaRPr lang="en-US" dirty="0"/>
          </a:p>
        </p:txBody>
      </p:sp>
    </p:spTree>
    <p:extLst>
      <p:ext uri="{BB962C8B-B14F-4D97-AF65-F5344CB8AC3E}">
        <p14:creationId xmlns:p14="http://schemas.microsoft.com/office/powerpoint/2010/main" val="4002086484"/>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Lst>
  <p:hf hdr="0" ftr="0" dt="0"/>
  <p:txStyles>
    <p:titleStyle>
      <a:lvl1pPr algn="l" rtl="0" fontAlgn="base">
        <a:spcBef>
          <a:spcPct val="0"/>
        </a:spcBef>
        <a:spcAft>
          <a:spcPct val="0"/>
        </a:spcAft>
        <a:defRPr sz="4400" kern="1200">
          <a:solidFill>
            <a:schemeClr val="tx2"/>
          </a:solidFill>
          <a:latin typeface="+mj-lt"/>
          <a:ea typeface="ＭＳ Ｐゴシック" charset="-128"/>
          <a:cs typeface="ＭＳ Ｐゴシック" charset="-128"/>
        </a:defRPr>
      </a:lvl1pPr>
      <a:lvl2pPr algn="l" rtl="0" fontAlgn="base">
        <a:spcBef>
          <a:spcPct val="0"/>
        </a:spcBef>
        <a:spcAft>
          <a:spcPct val="0"/>
        </a:spcAft>
        <a:defRPr sz="4400">
          <a:solidFill>
            <a:schemeClr val="tx2"/>
          </a:solidFill>
          <a:latin typeface="Tw Cen MT" charset="-18"/>
          <a:ea typeface="ＭＳ Ｐゴシック" charset="-128"/>
          <a:cs typeface="ＭＳ Ｐゴシック" charset="-128"/>
        </a:defRPr>
      </a:lvl2pPr>
      <a:lvl3pPr algn="l" rtl="0" fontAlgn="base">
        <a:spcBef>
          <a:spcPct val="0"/>
        </a:spcBef>
        <a:spcAft>
          <a:spcPct val="0"/>
        </a:spcAft>
        <a:defRPr sz="4400">
          <a:solidFill>
            <a:schemeClr val="tx2"/>
          </a:solidFill>
          <a:latin typeface="Tw Cen MT" charset="-18"/>
          <a:ea typeface="ＭＳ Ｐゴシック" charset="-128"/>
          <a:cs typeface="ＭＳ Ｐゴシック" charset="-128"/>
        </a:defRPr>
      </a:lvl3pPr>
      <a:lvl4pPr algn="l" rtl="0" fontAlgn="base">
        <a:spcBef>
          <a:spcPct val="0"/>
        </a:spcBef>
        <a:spcAft>
          <a:spcPct val="0"/>
        </a:spcAft>
        <a:defRPr sz="4400">
          <a:solidFill>
            <a:schemeClr val="tx2"/>
          </a:solidFill>
          <a:latin typeface="Tw Cen MT" charset="-18"/>
          <a:ea typeface="ＭＳ Ｐゴシック" charset="-128"/>
          <a:cs typeface="ＭＳ Ｐゴシック" charset="-128"/>
        </a:defRPr>
      </a:lvl4pPr>
      <a:lvl5pPr algn="l" rtl="0" fontAlgn="base">
        <a:spcBef>
          <a:spcPct val="0"/>
        </a:spcBef>
        <a:spcAft>
          <a:spcPct val="0"/>
        </a:spcAft>
        <a:defRPr sz="4400">
          <a:solidFill>
            <a:schemeClr val="tx2"/>
          </a:solidFill>
          <a:latin typeface="Tw Cen MT" charset="-18"/>
          <a:ea typeface="ＭＳ Ｐゴシック" charset="-128"/>
          <a:cs typeface="ＭＳ Ｐゴシック" charset="-128"/>
        </a:defRPr>
      </a:lvl5pPr>
      <a:lvl6pPr marL="457200" algn="l" rtl="0" fontAlgn="base">
        <a:spcBef>
          <a:spcPct val="0"/>
        </a:spcBef>
        <a:spcAft>
          <a:spcPct val="0"/>
        </a:spcAft>
        <a:defRPr sz="4400">
          <a:solidFill>
            <a:schemeClr val="tx2"/>
          </a:solidFill>
          <a:latin typeface="Tw Cen MT" charset="-18"/>
          <a:ea typeface="ＭＳ Ｐゴシック" charset="-128"/>
          <a:cs typeface="ＭＳ Ｐゴシック" charset="-128"/>
        </a:defRPr>
      </a:lvl6pPr>
      <a:lvl7pPr marL="914400" algn="l" rtl="0" fontAlgn="base">
        <a:spcBef>
          <a:spcPct val="0"/>
        </a:spcBef>
        <a:spcAft>
          <a:spcPct val="0"/>
        </a:spcAft>
        <a:defRPr sz="4400">
          <a:solidFill>
            <a:schemeClr val="tx2"/>
          </a:solidFill>
          <a:latin typeface="Tw Cen MT" charset="-18"/>
          <a:ea typeface="ＭＳ Ｐゴシック" charset="-128"/>
          <a:cs typeface="ＭＳ Ｐゴシック" charset="-128"/>
        </a:defRPr>
      </a:lvl7pPr>
      <a:lvl8pPr marL="1371600" algn="l" rtl="0" fontAlgn="base">
        <a:spcBef>
          <a:spcPct val="0"/>
        </a:spcBef>
        <a:spcAft>
          <a:spcPct val="0"/>
        </a:spcAft>
        <a:defRPr sz="4400">
          <a:solidFill>
            <a:schemeClr val="tx2"/>
          </a:solidFill>
          <a:latin typeface="Tw Cen MT" charset="-18"/>
          <a:ea typeface="ＭＳ Ｐゴシック" charset="-128"/>
          <a:cs typeface="ＭＳ Ｐゴシック" charset="-128"/>
        </a:defRPr>
      </a:lvl8pPr>
      <a:lvl9pPr marL="1828800" algn="l" rtl="0" fontAlgn="base">
        <a:spcBef>
          <a:spcPct val="0"/>
        </a:spcBef>
        <a:spcAft>
          <a:spcPct val="0"/>
        </a:spcAft>
        <a:defRPr sz="4400">
          <a:solidFill>
            <a:schemeClr val="tx2"/>
          </a:solidFill>
          <a:latin typeface="Tw Cen MT" charset="-18"/>
          <a:ea typeface="ＭＳ Ｐゴシック" charset="-128"/>
          <a:cs typeface="ＭＳ Ｐゴシック" charset="-128"/>
        </a:defRPr>
      </a:lvl9pPr>
    </p:titleStyle>
    <p:bodyStyle>
      <a:lvl1pPr marL="319088" indent="-319088" algn="l" rtl="0" fontAlgn="base">
        <a:spcBef>
          <a:spcPts val="700"/>
        </a:spcBef>
        <a:spcAft>
          <a:spcPct val="0"/>
        </a:spcAft>
        <a:buClr>
          <a:schemeClr val="accent2"/>
        </a:buClr>
        <a:buSzPct val="60000"/>
        <a:buFont typeface="Wingdings" charset="2"/>
        <a:buChar char=""/>
        <a:defRPr sz="2900" kern="1200">
          <a:solidFill>
            <a:schemeClr val="tx1"/>
          </a:solidFill>
          <a:latin typeface="+mn-lt"/>
          <a:ea typeface="ＭＳ Ｐゴシック" charset="-128"/>
          <a:cs typeface="ＭＳ Ｐゴシック" charset="-128"/>
        </a:defRPr>
      </a:lvl1pPr>
      <a:lvl2pPr marL="639763" indent="-273050" algn="l" rtl="0" fontAlgn="base">
        <a:spcBef>
          <a:spcPts val="550"/>
        </a:spcBef>
        <a:spcAft>
          <a:spcPct val="0"/>
        </a:spcAft>
        <a:buClr>
          <a:schemeClr val="accent1"/>
        </a:buClr>
        <a:buSzPct val="70000"/>
        <a:buFont typeface="Wingdings 2" charset="2"/>
        <a:buChar char=""/>
        <a:defRPr sz="2600" kern="1200">
          <a:solidFill>
            <a:schemeClr val="tx1"/>
          </a:solidFill>
          <a:latin typeface="+mn-lt"/>
          <a:ea typeface="ＭＳ Ｐゴシック" charset="-128"/>
          <a:cs typeface="+mn-cs"/>
        </a:defRPr>
      </a:lvl2pPr>
      <a:lvl3pPr marL="914400" indent="-228600" algn="l" rtl="0" fontAlgn="base">
        <a:spcBef>
          <a:spcPts val="500"/>
        </a:spcBef>
        <a:spcAft>
          <a:spcPct val="0"/>
        </a:spcAft>
        <a:buClr>
          <a:schemeClr val="accent2"/>
        </a:buClr>
        <a:buSzPct val="75000"/>
        <a:buFont typeface="Wingdings" charset="2"/>
        <a:buChar char=""/>
        <a:defRPr sz="2300" kern="1200">
          <a:solidFill>
            <a:schemeClr val="tx1"/>
          </a:solidFill>
          <a:latin typeface="+mn-lt"/>
          <a:ea typeface="ＭＳ Ｐゴシック" charset="-128"/>
          <a:cs typeface="+mn-cs"/>
        </a:defRPr>
      </a:lvl3pPr>
      <a:lvl4pPr marL="1371600" indent="-228600" algn="l" rtl="0" fontAlgn="base">
        <a:spcBef>
          <a:spcPts val="400"/>
        </a:spcBef>
        <a:spcAft>
          <a:spcPct val="0"/>
        </a:spcAft>
        <a:buClr>
          <a:srgbClr val="EB641B"/>
        </a:buClr>
        <a:buSzPct val="75000"/>
        <a:buFont typeface="Wingdings" charset="2"/>
        <a:buChar char=""/>
        <a:defRPr sz="2000" kern="1200">
          <a:solidFill>
            <a:schemeClr val="tx1"/>
          </a:solidFill>
          <a:latin typeface="+mn-lt"/>
          <a:ea typeface="ＭＳ Ｐゴシック" charset="-128"/>
          <a:cs typeface="+mn-cs"/>
        </a:defRPr>
      </a:lvl4pPr>
      <a:lvl5pPr marL="1828800" indent="-228600" algn="l" rtl="0" fontAlgn="base">
        <a:spcBef>
          <a:spcPts val="400"/>
        </a:spcBef>
        <a:spcAft>
          <a:spcPct val="0"/>
        </a:spcAft>
        <a:buClr>
          <a:srgbClr val="39639D"/>
        </a:buClr>
        <a:buSzPct val="65000"/>
        <a:buFont typeface="Wingdings" charset="2"/>
        <a:buChar char=""/>
        <a:defRPr sz="2000" kern="1200">
          <a:solidFill>
            <a:schemeClr val="tx1"/>
          </a:solidFill>
          <a:latin typeface="+mn-lt"/>
          <a:ea typeface="ＭＳ Ｐゴシック"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081B6257-CBAB-44C3-B2F7-FF1953D47608}" type="datetime1">
              <a:rPr lang="en-US" smtClean="0"/>
              <a:pPr/>
              <a:t>2/8/2020</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en-US" dirty="0" smtClean="0"/>
              <a:t>Dr. Paul N. Friga</a:t>
            </a:r>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ABDFD1D-A793-47CB-A080-A9EEC90047C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820" r:id="rId13"/>
  </p:sldLayoutIdLst>
  <p:timing>
    <p:tnLst>
      <p:par>
        <p:cTn id="1" dur="indefinite" restart="never" nodeType="tmRoot"/>
      </p:par>
    </p:tnLst>
  </p:timing>
  <p:hf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B38112-703B-4024-B3BB-69605042F2FB}" type="datetimeFigureOut">
              <a:rPr lang="en-US" smtClean="0">
                <a:solidFill>
                  <a:prstClr val="black">
                    <a:tint val="75000"/>
                  </a:prstClr>
                </a:solidFill>
              </a:rPr>
              <a:pPr/>
              <a:t>2/8/2020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5D682B-763B-48FE-AFC9-60E0AE648FF8}"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Rectangle 7"/>
          <p:cNvSpPr/>
          <p:nvPr/>
        </p:nvSpPr>
        <p:spPr>
          <a:xfrm>
            <a:off x="0" y="1280160"/>
            <a:ext cx="533400" cy="228600"/>
          </a:xfrm>
          <a:prstGeom prst="rect">
            <a:avLst/>
          </a:prstGeom>
          <a:solidFill>
            <a:srgbClr val="92D05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a:off x="590550" y="1280160"/>
            <a:ext cx="8553450" cy="228600"/>
          </a:xfrm>
          <a:prstGeom prst="rect">
            <a:avLst/>
          </a:prstGeom>
          <a:solidFill>
            <a:srgbClr val="95B3D7"/>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ABDFD1D-A793-47CB-A080-A9EEC90047CE}" type="slidenum">
              <a:rPr lang="en-US" smtClean="0">
                <a:ea typeface="ＭＳ Ｐゴシック" charset="-128"/>
              </a:rPr>
              <a:pPr/>
              <a:t>‹#›</a:t>
            </a:fld>
            <a:endParaRPr lang="en-US" dirty="0">
              <a:ea typeface="ＭＳ Ｐゴシック" charset="-128"/>
            </a:endParaRPr>
          </a:p>
        </p:txBody>
      </p:sp>
      <p:sp>
        <p:nvSpPr>
          <p:cNvPr id="12" name="Footer Placeholder 4"/>
          <p:cNvSpPr txBox="1">
            <a:spLocks/>
          </p:cNvSpPr>
          <p:nvPr userDrawn="1"/>
        </p:nvSpPr>
        <p:spPr>
          <a:xfrm>
            <a:off x="3722917" y="6492875"/>
            <a:ext cx="5421083" cy="365125"/>
          </a:xfrm>
          <a:prstGeom prst="rect">
            <a:avLst/>
          </a:prstGeom>
        </p:spPr>
        <p:txBody>
          <a:bodyPr vert="horz" anchor="ctr"/>
          <a:lstStyle>
            <a:defPPr>
              <a:defRPr lang="en-US"/>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1F497D"/>
                </a:solidFill>
              </a:rPr>
              <a:t>Dr. Paul N. </a:t>
            </a:r>
            <a:r>
              <a:rPr lang="en-US" dirty="0" err="1" smtClean="0">
                <a:solidFill>
                  <a:srgbClr val="1F497D"/>
                </a:solidFill>
              </a:rPr>
              <a:t>Friga</a:t>
            </a:r>
            <a:r>
              <a:rPr lang="en-US" dirty="0" smtClean="0">
                <a:solidFill>
                  <a:srgbClr val="1F497D"/>
                </a:solidFill>
              </a:rPr>
              <a:t> &amp; Prof. Steve</a:t>
            </a:r>
            <a:r>
              <a:rPr lang="en-US" baseline="0" dirty="0" smtClean="0">
                <a:solidFill>
                  <a:srgbClr val="1F497D"/>
                </a:solidFill>
              </a:rPr>
              <a:t> Jones</a:t>
            </a:r>
            <a:endParaRPr lang="en-US" dirty="0">
              <a:solidFill>
                <a:srgbClr val="1F497D"/>
              </a:solidFill>
            </a:endParaRPr>
          </a:p>
        </p:txBody>
      </p:sp>
    </p:spTree>
    <p:extLst>
      <p:ext uri="{BB962C8B-B14F-4D97-AF65-F5344CB8AC3E}">
        <p14:creationId xmlns:p14="http://schemas.microsoft.com/office/powerpoint/2010/main" val="3132000336"/>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iming>
    <p:tnLst>
      <p:par>
        <p:cTn id="1" dur="indefinite" restart="never" nodeType="tmRoot"/>
      </p:par>
    </p:tnLst>
  </p:timing>
  <p:hf hd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081B6257-CBAB-44C3-B2F7-FF1953D47608}" type="datetime1">
              <a:rPr lang="en-US" smtClean="0">
                <a:solidFill>
                  <a:srgbClr val="1F497D"/>
                </a:solidFill>
              </a:rPr>
              <a:pPr/>
              <a:t>2/8/2020</a:t>
            </a:fld>
            <a:endParaRPr lang="en-US" dirty="0">
              <a:solidFill>
                <a:srgbClr val="1F497D"/>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en-US" dirty="0" smtClean="0">
                <a:solidFill>
                  <a:srgbClr val="1F497D"/>
                </a:solidFill>
              </a:rPr>
              <a:t>Dr. Paul N. Friga</a:t>
            </a:r>
            <a:endParaRPr lang="en-US" dirty="0">
              <a:solidFill>
                <a:srgbClr val="1F497D"/>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Rectangle 7"/>
          <p:cNvSpPr/>
          <p:nvPr/>
        </p:nvSpPr>
        <p:spPr>
          <a:xfrm>
            <a:off x="0" y="1280160"/>
            <a:ext cx="533400" cy="228600"/>
          </a:xfrm>
          <a:prstGeom prst="rect">
            <a:avLst/>
          </a:prstGeom>
          <a:solidFill>
            <a:srgbClr val="92D05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a:off x="590550" y="1280160"/>
            <a:ext cx="8553450" cy="228600"/>
          </a:xfrm>
          <a:prstGeom prst="rect">
            <a:avLst/>
          </a:prstGeom>
          <a:solidFill>
            <a:srgbClr val="95B3D7"/>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ABDFD1D-A793-47CB-A080-A9EEC90047CE}" type="slidenum">
              <a:rPr lang="en-US" smtClean="0"/>
              <a:pPr/>
              <a:t>‹#›</a:t>
            </a:fld>
            <a:endParaRPr lang="en-US" dirty="0"/>
          </a:p>
        </p:txBody>
      </p:sp>
      <p:sp>
        <p:nvSpPr>
          <p:cNvPr id="10" name="Footer Placeholder 4"/>
          <p:cNvSpPr txBox="1">
            <a:spLocks/>
          </p:cNvSpPr>
          <p:nvPr userDrawn="1"/>
        </p:nvSpPr>
        <p:spPr>
          <a:xfrm>
            <a:off x="3722917" y="6492875"/>
            <a:ext cx="5421083" cy="365125"/>
          </a:xfrm>
          <a:prstGeom prst="rect">
            <a:avLst/>
          </a:prstGeom>
        </p:spPr>
        <p:txBody>
          <a:bodyPr vert="horz" anchor="ctr"/>
          <a:lstStyle>
            <a:defPPr>
              <a:defRPr lang="en-US"/>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1F497D"/>
                </a:solidFill>
              </a:rPr>
              <a:t>Dr. Paul N. </a:t>
            </a:r>
            <a:r>
              <a:rPr lang="en-US" dirty="0" err="1" smtClean="0">
                <a:solidFill>
                  <a:srgbClr val="1F497D"/>
                </a:solidFill>
              </a:rPr>
              <a:t>Friga</a:t>
            </a:r>
            <a:r>
              <a:rPr lang="en-US" dirty="0" smtClean="0">
                <a:solidFill>
                  <a:srgbClr val="1F497D"/>
                </a:solidFill>
              </a:rPr>
              <a:t> &amp; Prof. Steve</a:t>
            </a:r>
            <a:r>
              <a:rPr lang="en-US" baseline="0" dirty="0" smtClean="0">
                <a:solidFill>
                  <a:srgbClr val="1F497D"/>
                </a:solidFill>
              </a:rPr>
              <a:t> Jones</a:t>
            </a:r>
            <a:endParaRPr lang="en-US" dirty="0">
              <a:solidFill>
                <a:srgbClr val="1F497D"/>
              </a:solidFill>
            </a:endParaRPr>
          </a:p>
        </p:txBody>
      </p:sp>
    </p:spTree>
    <p:extLst>
      <p:ext uri="{BB962C8B-B14F-4D97-AF65-F5344CB8AC3E}">
        <p14:creationId xmlns:p14="http://schemas.microsoft.com/office/powerpoint/2010/main" val="3600018855"/>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hf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081B6257-CBAB-44C3-B2F7-FF1953D47608}" type="datetime1">
              <a:rPr lang="en-US" smtClean="0">
                <a:solidFill>
                  <a:srgbClr val="1F497D"/>
                </a:solidFill>
              </a:rPr>
              <a:pPr/>
              <a:t>2/8/2020</a:t>
            </a:fld>
            <a:endParaRPr lang="en-US" dirty="0">
              <a:solidFill>
                <a:srgbClr val="1F497D"/>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en-US" dirty="0" smtClean="0">
                <a:solidFill>
                  <a:srgbClr val="1F497D"/>
                </a:solidFill>
              </a:rPr>
              <a:t>Dr. Paul N. Friga</a:t>
            </a:r>
            <a:endParaRPr lang="en-US" dirty="0">
              <a:solidFill>
                <a:srgbClr val="1F497D"/>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Rectangle 7"/>
          <p:cNvSpPr/>
          <p:nvPr/>
        </p:nvSpPr>
        <p:spPr>
          <a:xfrm>
            <a:off x="0" y="1280160"/>
            <a:ext cx="533400" cy="228600"/>
          </a:xfrm>
          <a:prstGeom prst="rect">
            <a:avLst/>
          </a:prstGeom>
          <a:solidFill>
            <a:srgbClr val="92D05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a:off x="590550" y="1280160"/>
            <a:ext cx="8553450" cy="228600"/>
          </a:xfrm>
          <a:prstGeom prst="rect">
            <a:avLst/>
          </a:prstGeom>
          <a:solidFill>
            <a:srgbClr val="95B3D7"/>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ABDFD1D-A793-47CB-A080-A9EEC90047CE}" type="slidenum">
              <a:rPr lang="en-US" smtClean="0"/>
              <a:pPr/>
              <a:t>‹#›</a:t>
            </a:fld>
            <a:endParaRPr lang="en-US" dirty="0"/>
          </a:p>
        </p:txBody>
      </p:sp>
      <p:sp>
        <p:nvSpPr>
          <p:cNvPr id="10" name="Footer Placeholder 4"/>
          <p:cNvSpPr txBox="1">
            <a:spLocks/>
          </p:cNvSpPr>
          <p:nvPr userDrawn="1"/>
        </p:nvSpPr>
        <p:spPr>
          <a:xfrm>
            <a:off x="3722917" y="6492875"/>
            <a:ext cx="5421083" cy="365125"/>
          </a:xfrm>
          <a:prstGeom prst="rect">
            <a:avLst/>
          </a:prstGeom>
        </p:spPr>
        <p:txBody>
          <a:bodyPr vert="horz" anchor="ctr"/>
          <a:lstStyle>
            <a:defPPr>
              <a:defRPr lang="en-US"/>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1F497D"/>
                </a:solidFill>
              </a:rPr>
              <a:t>Dr. Paul N. </a:t>
            </a:r>
            <a:r>
              <a:rPr lang="en-US" dirty="0" err="1" smtClean="0">
                <a:solidFill>
                  <a:srgbClr val="1F497D"/>
                </a:solidFill>
              </a:rPr>
              <a:t>Friga</a:t>
            </a:r>
            <a:r>
              <a:rPr lang="en-US" dirty="0" smtClean="0">
                <a:solidFill>
                  <a:srgbClr val="1F497D"/>
                </a:solidFill>
              </a:rPr>
              <a:t> &amp; Prof. Steve</a:t>
            </a:r>
            <a:r>
              <a:rPr lang="en-US" baseline="0" dirty="0" smtClean="0">
                <a:solidFill>
                  <a:srgbClr val="1F497D"/>
                </a:solidFill>
              </a:rPr>
              <a:t> Jones</a:t>
            </a:r>
            <a:endParaRPr lang="en-US" dirty="0">
              <a:solidFill>
                <a:srgbClr val="1F497D"/>
              </a:solidFill>
            </a:endParaRPr>
          </a:p>
        </p:txBody>
      </p:sp>
    </p:spTree>
    <p:extLst>
      <p:ext uri="{BB962C8B-B14F-4D97-AF65-F5344CB8AC3E}">
        <p14:creationId xmlns:p14="http://schemas.microsoft.com/office/powerpoint/2010/main" val="2142570548"/>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timing>
    <p:tnLst>
      <p:par>
        <p:cTn id="1" dur="indefinite" restart="never" nodeType="tmRoot"/>
      </p:par>
    </p:tnLst>
  </p:timing>
  <p:hf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EAEAEA"/>
            </a:gs>
          </a:gsLst>
          <a:lin ang="0" scaled="1"/>
        </a:gradFill>
        <a:effectLst/>
      </p:bgPr>
    </p:bg>
    <p:spTree>
      <p:nvGrpSpPr>
        <p:cNvPr id="1" name=""/>
        <p:cNvGrpSpPr/>
        <p:nvPr/>
      </p:nvGrpSpPr>
      <p:grpSpPr>
        <a:xfrm>
          <a:off x="0" y="0"/>
          <a:ext cx="0" cy="0"/>
          <a:chOff x="0" y="0"/>
          <a:chExt cx="0" cy="0"/>
        </a:xfrm>
      </p:grpSpPr>
      <p:sp>
        <p:nvSpPr>
          <p:cNvPr id="1035" name="Rectangle 11"/>
          <p:cNvSpPr>
            <a:spLocks noChangeArrowheads="1"/>
          </p:cNvSpPr>
          <p:nvPr/>
        </p:nvSpPr>
        <p:spPr bwMode="auto">
          <a:xfrm>
            <a:off x="0" y="0"/>
            <a:ext cx="9144000" cy="76200"/>
          </a:xfrm>
          <a:prstGeom prst="rect">
            <a:avLst/>
          </a:prstGeom>
          <a:solidFill>
            <a:srgbClr val="558ED5"/>
          </a:solidFill>
          <a:ln w="9525">
            <a:noFill/>
            <a:miter lim="800000"/>
            <a:headEnd/>
            <a:tailEnd/>
          </a:ln>
          <a:effectLst/>
        </p:spPr>
        <p:txBody>
          <a:bodyPr wrap="none" anchor="ctr"/>
          <a:lstStyle/>
          <a:p>
            <a:endParaRPr lang="en-US">
              <a:solidFill>
                <a:srgbClr val="000000"/>
              </a:solidFill>
            </a:endParaRPr>
          </a:p>
        </p:txBody>
      </p:sp>
      <p:sp>
        <p:nvSpPr>
          <p:cNvPr id="1038" name="Rectangle 14"/>
          <p:cNvSpPr>
            <a:spLocks noChangeArrowheads="1"/>
          </p:cNvSpPr>
          <p:nvPr/>
        </p:nvSpPr>
        <p:spPr bwMode="auto">
          <a:xfrm>
            <a:off x="0" y="6248400"/>
            <a:ext cx="9144000" cy="609600"/>
          </a:xfrm>
          <a:prstGeom prst="rect">
            <a:avLst/>
          </a:prstGeom>
          <a:solidFill>
            <a:srgbClr val="558ED5">
              <a:alpha val="60000"/>
            </a:srgbClr>
          </a:solidFill>
          <a:ln w="9525">
            <a:noFill/>
            <a:miter lim="800000"/>
            <a:headEnd/>
            <a:tailEnd/>
          </a:ln>
          <a:effectLst/>
        </p:spPr>
        <p:txBody>
          <a:bodyPr wrap="none" anchor="ctr"/>
          <a:lstStyle/>
          <a:p>
            <a:pPr algn="ctr"/>
            <a:endParaRPr lang="en-US">
              <a:solidFill>
                <a:srgbClr val="000000"/>
              </a:solidFill>
            </a:endParaRPr>
          </a:p>
        </p:txBody>
      </p:sp>
      <p:sp>
        <p:nvSpPr>
          <p:cNvPr id="1039" name="Line 15"/>
          <p:cNvSpPr>
            <a:spLocks noChangeShapeType="1"/>
          </p:cNvSpPr>
          <p:nvPr/>
        </p:nvSpPr>
        <p:spPr bwMode="auto">
          <a:xfrm>
            <a:off x="0" y="6299200"/>
            <a:ext cx="9144000" cy="0"/>
          </a:xfrm>
          <a:prstGeom prst="line">
            <a:avLst/>
          </a:prstGeom>
          <a:noFill/>
          <a:ln w="3175">
            <a:solidFill>
              <a:srgbClr val="FFFFFF"/>
            </a:solidFill>
            <a:round/>
            <a:headEnd/>
            <a:tailEnd/>
          </a:ln>
          <a:effectLst/>
        </p:spPr>
        <p:txBody>
          <a:bodyPr/>
          <a:lstStyle/>
          <a:p>
            <a:endParaRPr lang="en-US">
              <a:solidFill>
                <a:srgbClr val="000000"/>
              </a:solidFill>
            </a:endParaRPr>
          </a:p>
        </p:txBody>
      </p:sp>
      <p:sp>
        <p:nvSpPr>
          <p:cNvPr id="1026" name="Rectangle 2"/>
          <p:cNvSpPr>
            <a:spLocks noGrp="1" noChangeArrowheads="1"/>
          </p:cNvSpPr>
          <p:nvPr>
            <p:ph type="title"/>
          </p:nvPr>
        </p:nvSpPr>
        <p:spPr bwMode="auto">
          <a:xfrm>
            <a:off x="0" y="0"/>
            <a:ext cx="91440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0" y="1325563"/>
            <a:ext cx="91440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	</a:t>
            </a:r>
          </a:p>
          <a:p>
            <a:pPr lvl="2"/>
            <a:r>
              <a:rPr lang="en-US" dirty="0" smtClean="0"/>
              <a:t>Third level</a:t>
            </a:r>
          </a:p>
          <a:p>
            <a:pPr lvl="3"/>
            <a:r>
              <a:rPr lang="en-US" dirty="0" smtClean="0"/>
              <a:t>Fourth level</a:t>
            </a:r>
          </a:p>
          <a:p>
            <a:pPr lvl="4"/>
            <a:r>
              <a:rPr lang="en-US" dirty="0" smtClean="0"/>
              <a:t>Fifth level</a:t>
            </a:r>
          </a:p>
        </p:txBody>
      </p:sp>
      <p:sp>
        <p:nvSpPr>
          <p:cNvPr id="11" name="Rectangle 12"/>
          <p:cNvSpPr>
            <a:spLocks noChangeArrowheads="1"/>
          </p:cNvSpPr>
          <p:nvPr/>
        </p:nvSpPr>
        <p:spPr bwMode="auto">
          <a:xfrm>
            <a:off x="0" y="0"/>
            <a:ext cx="9144000" cy="990600"/>
          </a:xfrm>
          <a:prstGeom prst="rect">
            <a:avLst/>
          </a:prstGeom>
          <a:solidFill>
            <a:srgbClr val="558ED5">
              <a:alpha val="60000"/>
            </a:srgbClr>
          </a:solidFill>
          <a:ln w="9525">
            <a:noFill/>
            <a:miter lim="800000"/>
            <a:headEnd/>
            <a:tailEnd/>
          </a:ln>
          <a:effectLst/>
        </p:spPr>
        <p:txBody>
          <a:bodyPr wrap="none" anchor="ctr"/>
          <a:lstStyle/>
          <a:p>
            <a:endParaRPr lang="en-US" dirty="0">
              <a:solidFill>
                <a:srgbClr val="FFFFFF"/>
              </a:solidFill>
            </a:endParaRPr>
          </a:p>
        </p:txBody>
      </p:sp>
      <p:sp>
        <p:nvSpPr>
          <p:cNvPr id="1037" name="Line 13"/>
          <p:cNvSpPr>
            <a:spLocks noChangeShapeType="1"/>
          </p:cNvSpPr>
          <p:nvPr/>
        </p:nvSpPr>
        <p:spPr bwMode="auto">
          <a:xfrm>
            <a:off x="0" y="923278"/>
            <a:ext cx="9144000" cy="0"/>
          </a:xfrm>
          <a:prstGeom prst="line">
            <a:avLst/>
          </a:prstGeom>
          <a:noFill/>
          <a:ln w="38100" cmpd="dbl">
            <a:solidFill>
              <a:schemeClr val="bg1"/>
            </a:solidFill>
            <a:round/>
            <a:headEnd/>
            <a:tailEnd/>
          </a:ln>
          <a:effectLst/>
        </p:spPr>
        <p:txBody>
          <a:bodyPr/>
          <a:lstStyle/>
          <a:p>
            <a:endParaRPr lang="en-US">
              <a:solidFill>
                <a:srgbClr val="000000"/>
              </a:solidFill>
            </a:endParaRPr>
          </a:p>
        </p:txBody>
      </p:sp>
      <p:sp>
        <p:nvSpPr>
          <p:cNvPr id="2" name="TextBox 1"/>
          <p:cNvSpPr txBox="1"/>
          <p:nvPr userDrawn="1"/>
        </p:nvSpPr>
        <p:spPr>
          <a:xfrm>
            <a:off x="0" y="6412468"/>
            <a:ext cx="5638800" cy="369332"/>
          </a:xfrm>
          <a:prstGeom prst="rect">
            <a:avLst/>
          </a:prstGeom>
          <a:noFill/>
        </p:spPr>
        <p:txBody>
          <a:bodyPr wrap="square" rtlCol="0">
            <a:spAutoFit/>
          </a:bodyPr>
          <a:lstStyle/>
          <a:p>
            <a:r>
              <a:rPr lang="en-US" dirty="0" smtClean="0">
                <a:solidFill>
                  <a:srgbClr val="FFFFFF"/>
                </a:solidFill>
              </a:rPr>
              <a:t>Dr. Paul N. Friga - 2011</a:t>
            </a:r>
            <a:endParaRPr lang="en-US" dirty="0">
              <a:solidFill>
                <a:srgbClr val="FFFFFF"/>
              </a:solidFill>
            </a:endParaRPr>
          </a:p>
        </p:txBody>
      </p:sp>
    </p:spTree>
    <p:extLst>
      <p:ext uri="{BB962C8B-B14F-4D97-AF65-F5344CB8AC3E}">
        <p14:creationId xmlns:p14="http://schemas.microsoft.com/office/powerpoint/2010/main" val="3720403509"/>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hf hdr="0" ftr="0" dt="0"/>
  <p:txStyles>
    <p:titleStyle>
      <a:lvl1pPr algn="l" rtl="0" fontAlgn="base">
        <a:spcBef>
          <a:spcPct val="0"/>
        </a:spcBef>
        <a:spcAft>
          <a:spcPct val="0"/>
        </a:spcAft>
        <a:defRPr sz="2200">
          <a:solidFill>
            <a:schemeClr val="bg1"/>
          </a:solidFill>
          <a:latin typeface="+mj-lt"/>
          <a:ea typeface="+mj-ea"/>
          <a:cs typeface="+mj-cs"/>
        </a:defRPr>
      </a:lvl1pPr>
      <a:lvl2pPr algn="l" rtl="0" fontAlgn="base">
        <a:spcBef>
          <a:spcPct val="0"/>
        </a:spcBef>
        <a:spcAft>
          <a:spcPct val="0"/>
        </a:spcAft>
        <a:defRPr sz="2200">
          <a:solidFill>
            <a:schemeClr val="tx2"/>
          </a:solidFill>
          <a:latin typeface="Century Gothic" pitchFamily="34" charset="0"/>
        </a:defRPr>
      </a:lvl2pPr>
      <a:lvl3pPr algn="l" rtl="0" fontAlgn="base">
        <a:spcBef>
          <a:spcPct val="0"/>
        </a:spcBef>
        <a:spcAft>
          <a:spcPct val="0"/>
        </a:spcAft>
        <a:defRPr sz="2200">
          <a:solidFill>
            <a:schemeClr val="tx2"/>
          </a:solidFill>
          <a:latin typeface="Century Gothic" pitchFamily="34" charset="0"/>
        </a:defRPr>
      </a:lvl3pPr>
      <a:lvl4pPr algn="l" rtl="0" fontAlgn="base">
        <a:spcBef>
          <a:spcPct val="0"/>
        </a:spcBef>
        <a:spcAft>
          <a:spcPct val="0"/>
        </a:spcAft>
        <a:defRPr sz="2200">
          <a:solidFill>
            <a:schemeClr val="tx2"/>
          </a:solidFill>
          <a:latin typeface="Century Gothic" pitchFamily="34" charset="0"/>
        </a:defRPr>
      </a:lvl4pPr>
      <a:lvl5pPr algn="l" rtl="0" fontAlgn="base">
        <a:spcBef>
          <a:spcPct val="0"/>
        </a:spcBef>
        <a:spcAft>
          <a:spcPct val="0"/>
        </a:spcAft>
        <a:defRPr sz="2200">
          <a:solidFill>
            <a:schemeClr val="tx2"/>
          </a:solidFill>
          <a:latin typeface="Century Gothic" pitchFamily="34" charset="0"/>
        </a:defRPr>
      </a:lvl5pPr>
      <a:lvl6pPr marL="457200" algn="l" rtl="0" fontAlgn="base">
        <a:spcBef>
          <a:spcPct val="0"/>
        </a:spcBef>
        <a:spcAft>
          <a:spcPct val="0"/>
        </a:spcAft>
        <a:defRPr sz="2200">
          <a:solidFill>
            <a:schemeClr val="tx2"/>
          </a:solidFill>
          <a:latin typeface="Century Gothic" pitchFamily="34" charset="0"/>
        </a:defRPr>
      </a:lvl6pPr>
      <a:lvl7pPr marL="914400" algn="l" rtl="0" fontAlgn="base">
        <a:spcBef>
          <a:spcPct val="0"/>
        </a:spcBef>
        <a:spcAft>
          <a:spcPct val="0"/>
        </a:spcAft>
        <a:defRPr sz="2200">
          <a:solidFill>
            <a:schemeClr val="tx2"/>
          </a:solidFill>
          <a:latin typeface="Century Gothic" pitchFamily="34" charset="0"/>
        </a:defRPr>
      </a:lvl7pPr>
      <a:lvl8pPr marL="1371600" algn="l" rtl="0" fontAlgn="base">
        <a:spcBef>
          <a:spcPct val="0"/>
        </a:spcBef>
        <a:spcAft>
          <a:spcPct val="0"/>
        </a:spcAft>
        <a:defRPr sz="2200">
          <a:solidFill>
            <a:schemeClr val="tx2"/>
          </a:solidFill>
          <a:latin typeface="Century Gothic" pitchFamily="34" charset="0"/>
        </a:defRPr>
      </a:lvl8pPr>
      <a:lvl9pPr marL="1828800" algn="l" rtl="0" fontAlgn="base">
        <a:spcBef>
          <a:spcPct val="0"/>
        </a:spcBef>
        <a:spcAft>
          <a:spcPct val="0"/>
        </a:spcAft>
        <a:defRPr sz="2200">
          <a:solidFill>
            <a:schemeClr val="tx2"/>
          </a:solidFill>
          <a:latin typeface="Century Gothic"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ea typeface="+mn-ea"/>
                <a:cs typeface="+mn-cs"/>
              </a:defRPr>
            </a:lvl1pPr>
          </a:lstStyle>
          <a:p>
            <a:pPr>
              <a:defRPr/>
            </a:pPr>
            <a:fld id="{93F324EB-42DF-4756-BDFD-E2A068C7D50A}" type="datetime1">
              <a:rPr lang="en-US" smtClean="0"/>
              <a:pPr>
                <a:defRPr/>
              </a:pPr>
              <a:t>2/8/2020</a:t>
            </a:fld>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dirty="0" smtClean="0">
                <a:solidFill>
                  <a:schemeClr val="tx2"/>
                </a:solidFill>
                <a:latin typeface="+mn-lt"/>
                <a:ea typeface="+mn-ea"/>
                <a:cs typeface="+mn-cs"/>
              </a:defRPr>
            </a:lvl1pPr>
          </a:lstStyle>
          <a:p>
            <a:pPr>
              <a:defRPr/>
            </a:pPr>
            <a:r>
              <a:rPr lang="en-US" dirty="0"/>
              <a:t>Dr. Paul N. Friga</a:t>
            </a: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mn-lt"/>
                <a:ea typeface="+mn-ea"/>
                <a:cs typeface="+mn-cs"/>
              </a:defRPr>
            </a:lvl1pPr>
          </a:lstStyle>
          <a:p>
            <a:pPr>
              <a:defRPr/>
            </a:pPr>
            <a:fld id="{52059FD0-7099-4953-AA3A-9DD00811A5AF}" type="slidenum">
              <a:rPr lang="en-US"/>
              <a:pPr>
                <a:defRPr/>
              </a:pPr>
              <a:t>‹#›</a:t>
            </a:fld>
            <a:endParaRPr lang="en-US" dirty="0"/>
          </a:p>
        </p:txBody>
      </p:sp>
    </p:spTree>
    <p:extLst>
      <p:ext uri="{BB962C8B-B14F-4D97-AF65-F5344CB8AC3E}">
        <p14:creationId xmlns:p14="http://schemas.microsoft.com/office/powerpoint/2010/main" val="4142509369"/>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hf hdr="0" ftr="0" dt="0"/>
  <p:txStyles>
    <p:titleStyle>
      <a:lvl1pPr algn="l" rtl="0" fontAlgn="base">
        <a:spcBef>
          <a:spcPct val="0"/>
        </a:spcBef>
        <a:spcAft>
          <a:spcPct val="0"/>
        </a:spcAft>
        <a:defRPr sz="4400" kern="1200">
          <a:solidFill>
            <a:schemeClr val="tx2"/>
          </a:solidFill>
          <a:latin typeface="+mj-lt"/>
          <a:ea typeface="ＭＳ Ｐゴシック" charset="-128"/>
          <a:cs typeface="ＭＳ Ｐゴシック" charset="-128"/>
        </a:defRPr>
      </a:lvl1pPr>
      <a:lvl2pPr algn="l" rtl="0" fontAlgn="base">
        <a:spcBef>
          <a:spcPct val="0"/>
        </a:spcBef>
        <a:spcAft>
          <a:spcPct val="0"/>
        </a:spcAft>
        <a:defRPr sz="4400">
          <a:solidFill>
            <a:schemeClr val="tx2"/>
          </a:solidFill>
          <a:latin typeface="Tw Cen MT" charset="-18"/>
          <a:ea typeface="ＭＳ Ｐゴシック" charset="-128"/>
          <a:cs typeface="ＭＳ Ｐゴシック" charset="-128"/>
        </a:defRPr>
      </a:lvl2pPr>
      <a:lvl3pPr algn="l" rtl="0" fontAlgn="base">
        <a:spcBef>
          <a:spcPct val="0"/>
        </a:spcBef>
        <a:spcAft>
          <a:spcPct val="0"/>
        </a:spcAft>
        <a:defRPr sz="4400">
          <a:solidFill>
            <a:schemeClr val="tx2"/>
          </a:solidFill>
          <a:latin typeface="Tw Cen MT" charset="-18"/>
          <a:ea typeface="ＭＳ Ｐゴシック" charset="-128"/>
          <a:cs typeface="ＭＳ Ｐゴシック" charset="-128"/>
        </a:defRPr>
      </a:lvl3pPr>
      <a:lvl4pPr algn="l" rtl="0" fontAlgn="base">
        <a:spcBef>
          <a:spcPct val="0"/>
        </a:spcBef>
        <a:spcAft>
          <a:spcPct val="0"/>
        </a:spcAft>
        <a:defRPr sz="4400">
          <a:solidFill>
            <a:schemeClr val="tx2"/>
          </a:solidFill>
          <a:latin typeface="Tw Cen MT" charset="-18"/>
          <a:ea typeface="ＭＳ Ｐゴシック" charset="-128"/>
          <a:cs typeface="ＭＳ Ｐゴシック" charset="-128"/>
        </a:defRPr>
      </a:lvl4pPr>
      <a:lvl5pPr algn="l" rtl="0" fontAlgn="base">
        <a:spcBef>
          <a:spcPct val="0"/>
        </a:spcBef>
        <a:spcAft>
          <a:spcPct val="0"/>
        </a:spcAft>
        <a:defRPr sz="4400">
          <a:solidFill>
            <a:schemeClr val="tx2"/>
          </a:solidFill>
          <a:latin typeface="Tw Cen MT" charset="-18"/>
          <a:ea typeface="ＭＳ Ｐゴシック" charset="-128"/>
          <a:cs typeface="ＭＳ Ｐゴシック" charset="-128"/>
        </a:defRPr>
      </a:lvl5pPr>
      <a:lvl6pPr marL="457200" algn="l" rtl="0" fontAlgn="base">
        <a:spcBef>
          <a:spcPct val="0"/>
        </a:spcBef>
        <a:spcAft>
          <a:spcPct val="0"/>
        </a:spcAft>
        <a:defRPr sz="4400">
          <a:solidFill>
            <a:schemeClr val="tx2"/>
          </a:solidFill>
          <a:latin typeface="Tw Cen MT" charset="-18"/>
          <a:ea typeface="ＭＳ Ｐゴシック" charset="-128"/>
          <a:cs typeface="ＭＳ Ｐゴシック" charset="-128"/>
        </a:defRPr>
      </a:lvl6pPr>
      <a:lvl7pPr marL="914400" algn="l" rtl="0" fontAlgn="base">
        <a:spcBef>
          <a:spcPct val="0"/>
        </a:spcBef>
        <a:spcAft>
          <a:spcPct val="0"/>
        </a:spcAft>
        <a:defRPr sz="4400">
          <a:solidFill>
            <a:schemeClr val="tx2"/>
          </a:solidFill>
          <a:latin typeface="Tw Cen MT" charset="-18"/>
          <a:ea typeface="ＭＳ Ｐゴシック" charset="-128"/>
          <a:cs typeface="ＭＳ Ｐゴシック" charset="-128"/>
        </a:defRPr>
      </a:lvl7pPr>
      <a:lvl8pPr marL="1371600" algn="l" rtl="0" fontAlgn="base">
        <a:spcBef>
          <a:spcPct val="0"/>
        </a:spcBef>
        <a:spcAft>
          <a:spcPct val="0"/>
        </a:spcAft>
        <a:defRPr sz="4400">
          <a:solidFill>
            <a:schemeClr val="tx2"/>
          </a:solidFill>
          <a:latin typeface="Tw Cen MT" charset="-18"/>
          <a:ea typeface="ＭＳ Ｐゴシック" charset="-128"/>
          <a:cs typeface="ＭＳ Ｐゴシック" charset="-128"/>
        </a:defRPr>
      </a:lvl8pPr>
      <a:lvl9pPr marL="1828800" algn="l" rtl="0" fontAlgn="base">
        <a:spcBef>
          <a:spcPct val="0"/>
        </a:spcBef>
        <a:spcAft>
          <a:spcPct val="0"/>
        </a:spcAft>
        <a:defRPr sz="4400">
          <a:solidFill>
            <a:schemeClr val="tx2"/>
          </a:solidFill>
          <a:latin typeface="Tw Cen MT" charset="-18"/>
          <a:ea typeface="ＭＳ Ｐゴシック" charset="-128"/>
          <a:cs typeface="ＭＳ Ｐゴシック" charset="-128"/>
        </a:defRPr>
      </a:lvl9pPr>
    </p:titleStyle>
    <p:bodyStyle>
      <a:lvl1pPr marL="319088" indent="-319088" algn="l" rtl="0" fontAlgn="base">
        <a:spcBef>
          <a:spcPts val="700"/>
        </a:spcBef>
        <a:spcAft>
          <a:spcPct val="0"/>
        </a:spcAft>
        <a:buClr>
          <a:schemeClr val="accent2"/>
        </a:buClr>
        <a:buSzPct val="60000"/>
        <a:buFont typeface="Wingdings" charset="2"/>
        <a:buChar char=""/>
        <a:defRPr sz="2900" kern="1200">
          <a:solidFill>
            <a:schemeClr val="tx1"/>
          </a:solidFill>
          <a:latin typeface="+mn-lt"/>
          <a:ea typeface="ＭＳ Ｐゴシック" charset="-128"/>
          <a:cs typeface="ＭＳ Ｐゴシック" charset="-128"/>
        </a:defRPr>
      </a:lvl1pPr>
      <a:lvl2pPr marL="639763" indent="-273050" algn="l" rtl="0" fontAlgn="base">
        <a:spcBef>
          <a:spcPts val="550"/>
        </a:spcBef>
        <a:spcAft>
          <a:spcPct val="0"/>
        </a:spcAft>
        <a:buClr>
          <a:schemeClr val="accent1"/>
        </a:buClr>
        <a:buSzPct val="70000"/>
        <a:buFont typeface="Wingdings 2" charset="2"/>
        <a:buChar char=""/>
        <a:defRPr sz="2600" kern="1200">
          <a:solidFill>
            <a:schemeClr val="tx1"/>
          </a:solidFill>
          <a:latin typeface="+mn-lt"/>
          <a:ea typeface="ＭＳ Ｐゴシック" charset="-128"/>
          <a:cs typeface="+mn-cs"/>
        </a:defRPr>
      </a:lvl2pPr>
      <a:lvl3pPr marL="914400" indent="-228600" algn="l" rtl="0" fontAlgn="base">
        <a:spcBef>
          <a:spcPts val="500"/>
        </a:spcBef>
        <a:spcAft>
          <a:spcPct val="0"/>
        </a:spcAft>
        <a:buClr>
          <a:schemeClr val="accent2"/>
        </a:buClr>
        <a:buSzPct val="75000"/>
        <a:buFont typeface="Wingdings" charset="2"/>
        <a:buChar char=""/>
        <a:defRPr sz="2300" kern="1200">
          <a:solidFill>
            <a:schemeClr val="tx1"/>
          </a:solidFill>
          <a:latin typeface="+mn-lt"/>
          <a:ea typeface="ＭＳ Ｐゴシック" charset="-128"/>
          <a:cs typeface="+mn-cs"/>
        </a:defRPr>
      </a:lvl3pPr>
      <a:lvl4pPr marL="1371600" indent="-228600" algn="l" rtl="0" fontAlgn="base">
        <a:spcBef>
          <a:spcPts val="400"/>
        </a:spcBef>
        <a:spcAft>
          <a:spcPct val="0"/>
        </a:spcAft>
        <a:buClr>
          <a:srgbClr val="EB641B"/>
        </a:buClr>
        <a:buSzPct val="75000"/>
        <a:buFont typeface="Wingdings" charset="2"/>
        <a:buChar char=""/>
        <a:defRPr sz="2000" kern="1200">
          <a:solidFill>
            <a:schemeClr val="tx1"/>
          </a:solidFill>
          <a:latin typeface="+mn-lt"/>
          <a:ea typeface="ＭＳ Ｐゴシック" charset="-128"/>
          <a:cs typeface="+mn-cs"/>
        </a:defRPr>
      </a:lvl4pPr>
      <a:lvl5pPr marL="1828800" indent="-228600" algn="l" rtl="0" fontAlgn="base">
        <a:spcBef>
          <a:spcPts val="400"/>
        </a:spcBef>
        <a:spcAft>
          <a:spcPct val="0"/>
        </a:spcAft>
        <a:buClr>
          <a:srgbClr val="39639D"/>
        </a:buClr>
        <a:buSzPct val="65000"/>
        <a:buFont typeface="Wingdings" charset="2"/>
        <a:buChar char=""/>
        <a:defRPr sz="2000" kern="1200">
          <a:solidFill>
            <a:schemeClr val="tx1"/>
          </a:solidFill>
          <a:latin typeface="+mn-lt"/>
          <a:ea typeface="ＭＳ Ｐゴシック"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49FC211-722E-4F1F-9551-62F556160D07}" type="datetimeFigureOut">
              <a:rPr lang="en-US" smtClean="0">
                <a:solidFill>
                  <a:prstClr val="black">
                    <a:tint val="75000"/>
                  </a:prstClr>
                </a:solidFill>
                <a:latin typeface="Calibri"/>
                <a:ea typeface="+mn-ea"/>
                <a:cs typeface="+mn-cs"/>
              </a:rPr>
              <a:pPr fontAlgn="auto">
                <a:spcBef>
                  <a:spcPts val="0"/>
                </a:spcBef>
                <a:spcAft>
                  <a:spcPts val="0"/>
                </a:spcAft>
              </a:pPr>
              <a:t>2/8/2020</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234C886-E654-4C42-B05B-BB8C354B0E34}" type="slidenum">
              <a:rPr lang="en-US" smtClean="0">
                <a:solidFill>
                  <a:prstClr val="black">
                    <a:tint val="75000"/>
                  </a:prstClr>
                </a:solidFill>
                <a:latin typeface="Calibri"/>
                <a:ea typeface="+mn-ea"/>
                <a:cs typeface="+mn-cs"/>
              </a:rPr>
              <a:pPr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483463186"/>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hyperlink" Target="https://home.kenan-flagler.unc.edu/Resources/consulting/Pages/default.aspx" TargetMode="External"/><Relationship Id="rId2" Type="http://schemas.openxmlformats.org/officeDocument/2006/relationships/hyperlink" Target="https://mba.kenan-flagler.unc.edu/Courses/STAR/Pages/default.aspx" TargetMode="Externa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3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3" Type="http://schemas.openxmlformats.org/officeDocument/2006/relationships/hyperlink" Target="https://home.kenan-flagler.unc.edu/Resources/consulting/Pages/default.aspx" TargetMode="External"/><Relationship Id="rId2" Type="http://schemas.openxmlformats.org/officeDocument/2006/relationships/hyperlink" Target="https://mba.kenan-flagler.unc.edu/Courses/STAR/Pages/default.aspx" TargetMode="Externa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3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3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3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www.pandora.com/station/play/1219587901215487125" TargetMode="External"/><Relationship Id="rId2" Type="http://schemas.openxmlformats.org/officeDocument/2006/relationships/image" Target="../media/image8.png"/><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tags" Target="../tags/tag34.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notesSlide" Target="../notesSlides/notesSlide29.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0.xml"/><Relationship Id="rId1" Type="http://schemas.openxmlformats.org/officeDocument/2006/relationships/slideLayout" Target="../slideLayouts/slideLayout3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1.xml.rels><?xml version="1.0" encoding="UTF-8" standalone="yes"?>
<Relationships xmlns="http://schemas.openxmlformats.org/package/2006/relationships"><Relationship Id="rId3" Type="http://schemas.openxmlformats.org/officeDocument/2006/relationships/hyperlink" Target="https://mba.kenan-flagler.unc.edu/Courses/STAR/Pages/default.aspx" TargetMode="External"/><Relationship Id="rId2" Type="http://schemas.openxmlformats.org/officeDocument/2006/relationships/slideLayout" Target="../slideLayouts/slideLayout38.xml"/><Relationship Id="rId1" Type="http://schemas.openxmlformats.org/officeDocument/2006/relationships/themeOverride" Target="../theme/themeOverride3.xml"/><Relationship Id="rId4" Type="http://schemas.openxmlformats.org/officeDocument/2006/relationships/hyperlink" Target="https://home.kenan-flagler.unc.edu/Resources/consulting/Pages/default.aspx"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2.xml"/></Relationships>
</file>

<file path=ppt/slides/_rels/slide44.xml.rels><?xml version="1.0" encoding="UTF-8" standalone="yes"?>
<Relationships xmlns="http://schemas.openxmlformats.org/package/2006/relationships"><Relationship Id="rId3" Type="http://schemas.openxmlformats.org/officeDocument/2006/relationships/hyperlink" Target="https://home.kenan-flagler.unc.edu/Resources/consulting/Pages/default.aspx" TargetMode="External"/><Relationship Id="rId2" Type="http://schemas.openxmlformats.org/officeDocument/2006/relationships/hyperlink" Target="https://mba.kenan-flagler.unc.edu/Courses/STAR/Pages/default.aspx" TargetMode="External"/><Relationship Id="rId1" Type="http://schemas.openxmlformats.org/officeDocument/2006/relationships/slideLayout" Target="../slideLayouts/slideLayout53.xml"/></Relationships>
</file>

<file path=ppt/slides/_rels/slide4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cid:image001.gif@01C83B13.3E5C4170"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6.xml"/><Relationship Id="rId1" Type="http://schemas.openxmlformats.org/officeDocument/2006/relationships/slideLayout" Target="../slideLayouts/slideLayout8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2.xml"/></Relationships>
</file>

<file path=ppt/slides/_rels/slide5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9.xml"/><Relationship Id="rId1" Type="http://schemas.openxmlformats.org/officeDocument/2006/relationships/slideLayout" Target="../slideLayouts/slideLayout82.xml"/></Relationships>
</file>

<file path=ppt/slides/_rels/slide56.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40.xml"/><Relationship Id="rId1" Type="http://schemas.openxmlformats.org/officeDocument/2006/relationships/slideLayout" Target="../slideLayouts/slideLayout8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1.xml"/><Relationship Id="rId1" Type="http://schemas.openxmlformats.org/officeDocument/2006/relationships/slideLayout" Target="../slideLayouts/slideLayout8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8.xml.rels><?xml version="1.0" encoding="UTF-8" standalone="yes"?>
<Relationships xmlns="http://schemas.openxmlformats.org/package/2006/relationships"><Relationship Id="rId3" Type="http://schemas.openxmlformats.org/officeDocument/2006/relationships/hyperlink" Target="http://paulfriga.com/index.php?pid=3" TargetMode="External"/><Relationship Id="rId2" Type="http://schemas.openxmlformats.org/officeDocument/2006/relationships/notesSlide" Target="../notesSlides/notesSlide42.xml"/><Relationship Id="rId1" Type="http://schemas.openxmlformats.org/officeDocument/2006/relationships/slideLayout" Target="../slideLayouts/slideLayout82.xml"/><Relationship Id="rId4" Type="http://schemas.openxmlformats.org/officeDocument/2006/relationships/hyperlink" Target="https://home.kenan-flagler.unc.edu/Resources/consulting/Pages/default.aspx"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2.xml"/></Relationships>
</file>

<file path=ppt/slides/_rels/slide61.xml.rels><?xml version="1.0" encoding="UTF-8" standalone="yes"?>
<Relationships xmlns="http://schemas.openxmlformats.org/package/2006/relationships"><Relationship Id="rId3" Type="http://schemas.openxmlformats.org/officeDocument/2006/relationships/hyperlink" Target="mailto:laura_edwards@kenan-flagler.unc.edu" TargetMode="External"/><Relationship Id="rId2" Type="http://schemas.openxmlformats.org/officeDocument/2006/relationships/notesSlide" Target="../notesSlides/notesSlide45.xml"/><Relationship Id="rId1" Type="http://schemas.openxmlformats.org/officeDocument/2006/relationships/slideLayout" Target="../slideLayouts/slideLayout82.xml"/><Relationship Id="rId5" Type="http://schemas.openxmlformats.org/officeDocument/2006/relationships/hyperlink" Target="mailto:Robert_bamford@kenan-flagler.unc.edu" TargetMode="External"/><Relationship Id="rId4" Type="http://schemas.openxmlformats.org/officeDocument/2006/relationships/hyperlink" Target="mailto:Mary_knighton-brenner@kenan-flagler.unc.edu" TargetMode="Externa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6.xml"/><Relationship Id="rId1" Type="http://schemas.openxmlformats.org/officeDocument/2006/relationships/slideLayout" Target="../slideLayouts/slideLayout8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7.xml"/><Relationship Id="rId1" Type="http://schemas.openxmlformats.org/officeDocument/2006/relationships/slideLayout" Target="../slideLayouts/slideLayout8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65.xml.rels><?xml version="1.0" encoding="UTF-8" standalone="yes"?>
<Relationships xmlns="http://schemas.openxmlformats.org/package/2006/relationships"><Relationship Id="rId3" Type="http://schemas.openxmlformats.org/officeDocument/2006/relationships/hyperlink" Target="https://home.kenan-flagler.unc.edu/Resources/consulting/_layouts/PowerPoint.aspx?PowerPointView=ReadingView&amp;PresentationId=/Resources/consulting/Documents/Toolkit%202%20-%20%20Frame%20-%20Key%20Question%20and%20Project%20Scope%208.20.10.pptx&amp;Source=https://home.kenan-flagler.unc.edu/Resources/consulting/Pages/default.aspx&amp;DefaultItemOpen=1" TargetMode="External"/><Relationship Id="rId2" Type="http://schemas.openxmlformats.org/officeDocument/2006/relationships/notesSlide" Target="../notesSlides/notesSlide48.xml"/><Relationship Id="rId1" Type="http://schemas.openxmlformats.org/officeDocument/2006/relationships/slideLayout" Target="../slideLayouts/slideLayout82.xml"/><Relationship Id="rId5" Type="http://schemas.openxmlformats.org/officeDocument/2006/relationships/hyperlink" Target="https://home.kenan-flagler.unc.edu/Resources/consulting/_layouts/PowerPoint.aspx?PowerPointView=ReadingView&amp;PresentationId=/Resources/consulting/Documents/Toolkit%204-%20Collecting%20Primary%20and%20Secondary%20Data%20-%20081712.pptx&amp;Source=https://home.kenan-flagler.unc.edu/Resources/consulting/Pages/default.aspx&amp;DefaultItemOpen=1" TargetMode="External"/><Relationship Id="rId4" Type="http://schemas.openxmlformats.org/officeDocument/2006/relationships/hyperlink" Target="https://home.kenan-flagler.unc.edu/Resources/consulting/_layouts/PowerPoint.aspx?PowerPointView=ReadingView&amp;PresentationId=/Resources/consulting/Documents/Toolkit%203%20-%20Organize%20-%20Visualizing%20the%20Story%20and%20Designing%20the%20Analysis%208.20.10.pptx&amp;Source=https://home.kenan-flagler.unc.edu/Resources/consulting/Pages/default.aspx&amp;DefaultItemOpen=1" TargetMode="Externa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9.xml"/><Relationship Id="rId1" Type="http://schemas.openxmlformats.org/officeDocument/2006/relationships/slideLayout" Target="../slideLayouts/slideLayout8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0.xml"/><Relationship Id="rId1" Type="http://schemas.openxmlformats.org/officeDocument/2006/relationships/slideLayout" Target="../slideLayouts/slideLayout93.xml"/><Relationship Id="rId4" Type="http://schemas.openxmlformats.org/officeDocument/2006/relationships/hyperlink" Target="http://www.youtube.com/watch?v=Shg__OqtEwY" TargetMode="Externa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8.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7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9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2.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52.xml"/><Relationship Id="rId1" Type="http://schemas.openxmlformats.org/officeDocument/2006/relationships/slideLayout" Target="../slideLayouts/slideLayout8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78.xml.rels><?xml version="1.0" encoding="UTF-8" standalone="yes"?>
<Relationships xmlns="http://schemas.openxmlformats.org/package/2006/relationships"><Relationship Id="rId3" Type="http://schemas.openxmlformats.org/officeDocument/2006/relationships/hyperlink" Target="https://home.kenan-flagler.unc.edu/Resources/consulting/_layouts/PowerPoint.aspx?PowerPointView=ReadingView&amp;PresentationId=/Resources/consulting/Documents/Toolkit%204-%20Collecting%20Primary%20and%20Secondary%20Data%20-%20081712.pptx&amp;Source=https://home.kenan-flagler.unc.edu/Resources/consulting/Pages/default.aspx&amp;DefaultItemOpen=1" TargetMode="External"/><Relationship Id="rId2" Type="http://schemas.openxmlformats.org/officeDocument/2006/relationships/notesSlide" Target="../notesSlides/notesSlide53.xml"/><Relationship Id="rId1" Type="http://schemas.openxmlformats.org/officeDocument/2006/relationships/slideLayout" Target="../slideLayouts/slideLayout82.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54.xml"/><Relationship Id="rId1" Type="http://schemas.openxmlformats.org/officeDocument/2006/relationships/slideLayout" Target="../slideLayouts/slideLayout8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3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2.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8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9.xml.rels><?xml version="1.0" encoding="UTF-8" standalone="yes"?>
<Relationships xmlns="http://schemas.openxmlformats.org/package/2006/relationships"><Relationship Id="rId3" Type="http://schemas.openxmlformats.org/officeDocument/2006/relationships/hyperlink" Target="https://home.kenan-flagler.unc.edu/Resources/consulting/Pages/default.aspx" TargetMode="External"/><Relationship Id="rId2" Type="http://schemas.openxmlformats.org/officeDocument/2006/relationships/hyperlink" Target="https://mba.kenan-flagler.unc.edu/Courses/STAR/Pages/default.aspx" TargetMode="Externa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3124200"/>
            <a:ext cx="9144000" cy="1143000"/>
          </a:xfrm>
        </p:spPr>
        <p:txBody>
          <a:bodyPr/>
          <a:lstStyle/>
          <a:p>
            <a:pPr algn="ctr"/>
            <a:r>
              <a:rPr lang="en-US" sz="4000" dirty="0" smtClean="0"/>
              <a:t>Consulting Skills and Frameworks</a:t>
            </a:r>
            <a:endParaRPr lang="en-US" sz="4000" dirty="0"/>
          </a:p>
        </p:txBody>
      </p:sp>
      <p:pic>
        <p:nvPicPr>
          <p:cNvPr id="1026" name="Picture 2" descr="http://store.johnacullenphotography.com/catalog/UNC-OW-Pano%20small.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1" r="-1359" b="24587"/>
          <a:stretch/>
        </p:blipFill>
        <p:spPr bwMode="auto">
          <a:xfrm>
            <a:off x="1" y="0"/>
            <a:ext cx="9303656" cy="298281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2"/>
          <p:cNvSpPr txBox="1">
            <a:spLocks noChangeArrowheads="1"/>
          </p:cNvSpPr>
          <p:nvPr/>
        </p:nvSpPr>
        <p:spPr bwMode="auto">
          <a:xfrm>
            <a:off x="1066800" y="4343400"/>
            <a:ext cx="70866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fontAlgn="base">
              <a:spcBef>
                <a:spcPct val="20000"/>
              </a:spcBef>
              <a:spcAft>
                <a:spcPct val="0"/>
              </a:spcAft>
              <a:buChar char="–"/>
              <a:defRPr sz="2800">
                <a:solidFill>
                  <a:schemeClr val="tx1"/>
                </a:solidFill>
                <a:latin typeface="+mn-lt"/>
                <a:ea typeface="ＭＳ Ｐゴシック" charset="-128"/>
                <a:cs typeface="ＭＳ Ｐゴシック" charset="-128"/>
              </a:defRPr>
            </a:lvl2pPr>
            <a:lvl3pPr marL="1143000" indent="-228600" algn="l" rtl="0" fontAlgn="base">
              <a:spcBef>
                <a:spcPct val="20000"/>
              </a:spcBef>
              <a:spcAft>
                <a:spcPct val="0"/>
              </a:spcAft>
              <a:buChar char="•"/>
              <a:defRPr sz="2400">
                <a:solidFill>
                  <a:schemeClr val="tx1"/>
                </a:solidFill>
                <a:latin typeface="+mn-lt"/>
                <a:ea typeface="ＭＳ Ｐゴシック" charset="-128"/>
                <a:cs typeface="ＭＳ Ｐゴシック" charset="-128"/>
              </a:defRPr>
            </a:lvl3pPr>
            <a:lvl4pPr marL="1600200" indent="-228600" algn="l" rtl="0" fontAlgn="base">
              <a:spcBef>
                <a:spcPct val="20000"/>
              </a:spcBef>
              <a:spcAft>
                <a:spcPct val="0"/>
              </a:spcAft>
              <a:buChar char="–"/>
              <a:defRPr sz="2000">
                <a:solidFill>
                  <a:schemeClr val="tx1"/>
                </a:solidFill>
                <a:latin typeface="+mn-lt"/>
                <a:ea typeface="ＭＳ Ｐゴシック" charset="-128"/>
                <a:cs typeface="ＭＳ Ｐゴシック" charset="-128"/>
              </a:defRPr>
            </a:lvl4pPr>
            <a:lvl5pPr marL="2057400" indent="-228600" algn="l" rtl="0" fontAlgn="base">
              <a:spcBef>
                <a:spcPct val="20000"/>
              </a:spcBef>
              <a:spcAft>
                <a:spcPct val="0"/>
              </a:spcAft>
              <a:buChar char="»"/>
              <a:defRPr sz="2000">
                <a:solidFill>
                  <a:schemeClr val="tx1"/>
                </a:solidFill>
                <a:latin typeface="+mn-lt"/>
                <a:ea typeface="ＭＳ Ｐゴシック" charset="-128"/>
                <a:cs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buNone/>
            </a:pPr>
            <a:r>
              <a:rPr lang="en-US" sz="2800" i="1" dirty="0" smtClean="0"/>
              <a:t>Workshop </a:t>
            </a:r>
          </a:p>
          <a:p>
            <a:pPr marL="0" indent="0" algn="ctr">
              <a:buNone/>
            </a:pPr>
            <a:r>
              <a:rPr lang="en-US" sz="2800" i="1" dirty="0" smtClean="0"/>
              <a:t>BUSI 554</a:t>
            </a:r>
          </a:p>
          <a:p>
            <a:pPr marL="0" indent="0" algn="ctr">
              <a:buNone/>
            </a:pPr>
            <a:r>
              <a:rPr lang="en-US" sz="2800" i="1" dirty="0" smtClean="0"/>
              <a:t>Spring 2013</a:t>
            </a:r>
          </a:p>
          <a:p>
            <a:pPr marL="0" indent="0" algn="ctr">
              <a:buNone/>
            </a:pPr>
            <a:endParaRPr lang="en-US" sz="2800" i="1" dirty="0" smtClean="0"/>
          </a:p>
        </p:txBody>
      </p:sp>
      <p:sp>
        <p:nvSpPr>
          <p:cNvPr id="11" name="TextBox 10"/>
          <p:cNvSpPr txBox="1"/>
          <p:nvPr/>
        </p:nvSpPr>
        <p:spPr>
          <a:xfrm>
            <a:off x="2925732" y="6357958"/>
            <a:ext cx="6215074" cy="369332"/>
          </a:xfrm>
          <a:prstGeom prst="rect">
            <a:avLst/>
          </a:prstGeom>
          <a:noFill/>
        </p:spPr>
        <p:txBody>
          <a:bodyPr wrap="square" rtlCol="0">
            <a:spAutoFit/>
          </a:bodyPr>
          <a:lstStyle/>
          <a:p>
            <a:pPr algn="r" fontAlgn="base">
              <a:spcBef>
                <a:spcPct val="0"/>
              </a:spcBef>
              <a:spcAft>
                <a:spcPct val="0"/>
              </a:spcAft>
            </a:pPr>
            <a:r>
              <a:rPr lang="en-US" dirty="0" smtClean="0">
                <a:solidFill>
                  <a:srgbClr val="000000"/>
                </a:solidFill>
                <a:ea typeface="ＭＳ Ｐゴシック" charset="-128"/>
              </a:rPr>
              <a:t>Dr. Paul Friga</a:t>
            </a:r>
            <a:endParaRPr lang="en-US" dirty="0">
              <a:solidFill>
                <a:srgbClr val="000000"/>
              </a:solidFill>
              <a:ea typeface="ＭＳ Ｐゴシック" charset="-128"/>
            </a:endParaRPr>
          </a:p>
        </p:txBody>
      </p:sp>
      <p:sp>
        <p:nvSpPr>
          <p:cNvPr id="6" name="Line 9"/>
          <p:cNvSpPr>
            <a:spLocks noChangeShapeType="1"/>
          </p:cNvSpPr>
          <p:nvPr/>
        </p:nvSpPr>
        <p:spPr bwMode="auto">
          <a:xfrm>
            <a:off x="0" y="6200775"/>
            <a:ext cx="9144000" cy="0"/>
          </a:xfrm>
          <a:prstGeom prst="line">
            <a:avLst/>
          </a:prstGeom>
          <a:noFill/>
          <a:ln w="76200" cmpd="tri">
            <a:solidFill>
              <a:schemeClr val="tx1"/>
            </a:solidFill>
            <a:round/>
            <a:headEnd/>
            <a:tailEnd/>
          </a:ln>
          <a:effectLst/>
        </p:spPr>
        <p:txBody>
          <a:bodyPr/>
          <a:lstStyle/>
          <a:p>
            <a:pPr fontAlgn="base">
              <a:spcBef>
                <a:spcPct val="0"/>
              </a:spcBef>
              <a:spcAft>
                <a:spcPct val="0"/>
              </a:spcAft>
              <a:defRPr/>
            </a:pPr>
            <a:endParaRPr lang="en-US" sz="2400" dirty="0">
              <a:solidFill>
                <a:srgbClr val="000000"/>
              </a:solidFill>
              <a:ea typeface="ＭＳ Ｐゴシック" charset="-128"/>
            </a:endParaRPr>
          </a:p>
        </p:txBody>
      </p:sp>
      <p:pic>
        <p:nvPicPr>
          <p:cNvPr id="8" name="Picture 10" descr="unc kfbs black logo fuzzy in Word"/>
          <p:cNvPicPr>
            <a:picLocks noChangeAspect="1" noChangeArrowheads="1"/>
          </p:cNvPicPr>
          <p:nvPr/>
        </p:nvPicPr>
        <p:blipFill>
          <a:blip r:embed="rId3" cstate="print"/>
          <a:srcRect/>
          <a:stretch>
            <a:fillRect/>
          </a:stretch>
        </p:blipFill>
        <p:spPr bwMode="auto">
          <a:xfrm>
            <a:off x="228600" y="6305550"/>
            <a:ext cx="1520825" cy="463550"/>
          </a:xfrm>
          <a:prstGeom prst="rect">
            <a:avLst/>
          </a:prstGeom>
          <a:noFill/>
          <a:ln w="9525">
            <a:noFill/>
            <a:miter lim="800000"/>
            <a:headEnd/>
            <a:tailEnd/>
          </a:ln>
        </p:spPr>
      </p:pic>
      <p:sp>
        <p:nvSpPr>
          <p:cNvPr id="9" name="Rectangle 8"/>
          <p:cNvSpPr/>
          <p:nvPr/>
        </p:nvSpPr>
        <p:spPr>
          <a:xfrm>
            <a:off x="2057400" y="6400800"/>
            <a:ext cx="1771639" cy="276999"/>
          </a:xfrm>
          <a:prstGeom prst="rect">
            <a:avLst/>
          </a:prstGeom>
        </p:spPr>
        <p:txBody>
          <a:bodyPr wrap="none">
            <a:spAutoFit/>
          </a:bodyPr>
          <a:lstStyle/>
          <a:p>
            <a:r>
              <a:rPr lang="en-US" sz="1200" i="1" dirty="0" smtClean="0"/>
              <a:t>Slides available on Canvas</a:t>
            </a:r>
            <a:endParaRPr lang="en-US" sz="1200" dirty="0"/>
          </a:p>
        </p:txBody>
      </p:sp>
    </p:spTree>
    <p:extLst>
      <p:ext uri="{BB962C8B-B14F-4D97-AF65-F5344CB8AC3E}">
        <p14:creationId xmlns:p14="http://schemas.microsoft.com/office/powerpoint/2010/main" val="3119101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8" name="Rectangle 2"/>
          <p:cNvSpPr>
            <a:spLocks noGrp="1" noChangeArrowheads="1"/>
          </p:cNvSpPr>
          <p:nvPr>
            <p:ph type="title"/>
          </p:nvPr>
        </p:nvSpPr>
        <p:spPr/>
        <p:txBody>
          <a:bodyPr>
            <a:normAutofit/>
          </a:bodyPr>
          <a:lstStyle/>
          <a:p>
            <a:r>
              <a:rPr lang="en-US" sz="3600" dirty="0"/>
              <a:t>Let’s apply these ideas to a </a:t>
            </a:r>
            <a:r>
              <a:rPr lang="en-US" sz="3600" dirty="0" smtClean="0"/>
              <a:t>(once) popular </a:t>
            </a:r>
            <a:r>
              <a:rPr lang="en-US" sz="3600" dirty="0"/>
              <a:t>business reality show</a:t>
            </a:r>
          </a:p>
        </p:txBody>
      </p:sp>
      <p:pic>
        <p:nvPicPr>
          <p:cNvPr id="1150979" name="Picture 3" descr="Trump"/>
          <p:cNvPicPr>
            <a:picLocks noGrp="1" noChangeAspect="1" noChangeArrowheads="1"/>
          </p:cNvPicPr>
          <p:nvPr>
            <p:ph sz="quarter" idx="1"/>
          </p:nvPr>
        </p:nvPicPr>
        <p:blipFill>
          <a:blip r:embed="rId3" cstate="print"/>
          <a:srcRect t="-5140" b="-5140"/>
          <a:stretch>
            <a:fillRect/>
          </a:stretch>
        </p:blipFill>
        <p:spPr>
          <a:noFill/>
          <a:ln/>
        </p:spPr>
      </p:pic>
      <p:sp>
        <p:nvSpPr>
          <p:cNvPr id="7" name="Slide Number Placeholder 6"/>
          <p:cNvSpPr>
            <a:spLocks noGrp="1"/>
          </p:cNvSpPr>
          <p:nvPr>
            <p:ph type="sldNum" sz="quarter" idx="11"/>
          </p:nvPr>
        </p:nvSpPr>
        <p:spPr/>
        <p:txBody>
          <a:bodyPr>
            <a:normAutofit fontScale="85000" lnSpcReduction="20000"/>
          </a:bodyPr>
          <a:lstStyle/>
          <a:p>
            <a:fld id="{9ABDFD1D-A793-47CB-A080-A9EEC90047CE}" type="slidenum">
              <a:rPr lang="en-US" smtClean="0"/>
              <a:pPr/>
              <a:t>10</a:t>
            </a:fld>
            <a:endParaRPr lang="en-US" dirty="0"/>
          </a:p>
        </p:txBody>
      </p:sp>
      <p:sp>
        <p:nvSpPr>
          <p:cNvPr id="1150980" name="Text Box 4"/>
          <p:cNvSpPr txBox="1">
            <a:spLocks noChangeArrowheads="1"/>
          </p:cNvSpPr>
          <p:nvPr/>
        </p:nvSpPr>
        <p:spPr bwMode="auto">
          <a:xfrm>
            <a:off x="533400" y="5867400"/>
            <a:ext cx="8153400" cy="369332"/>
          </a:xfrm>
          <a:prstGeom prst="rect">
            <a:avLst/>
          </a:prstGeom>
          <a:noFill/>
          <a:ln w="9525">
            <a:noFill/>
            <a:miter lim="800000"/>
            <a:headEnd/>
            <a:tailEnd/>
          </a:ln>
          <a:effectLst/>
        </p:spPr>
        <p:txBody>
          <a:bodyPr wrap="square">
            <a:spAutoFit/>
          </a:bodyPr>
          <a:lstStyle/>
          <a:p>
            <a:pPr algn="ctr">
              <a:spcBef>
                <a:spcPct val="50000"/>
              </a:spcBef>
            </a:pPr>
            <a:r>
              <a:rPr lang="en-US" dirty="0" smtClean="0"/>
              <a:t>Use your TEAM FOCUS handout to identify what went wrong.</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Our action plan for today – </a:t>
            </a:r>
            <a:br>
              <a:rPr lang="en-US" sz="3200" dirty="0" smtClean="0"/>
            </a:br>
            <a:r>
              <a:rPr lang="en-US" sz="3200" dirty="0" smtClean="0"/>
              <a:t>The Consulting Skills and Frameworks Workshop</a:t>
            </a:r>
            <a:endParaRPr lang="en-US" sz="3200"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309304857"/>
              </p:ext>
            </p:extLst>
          </p:nvPr>
        </p:nvGraphicFramePr>
        <p:xfrm>
          <a:off x="612775" y="1600200"/>
          <a:ext cx="8153400" cy="4849667"/>
        </p:xfrm>
        <a:graphic>
          <a:graphicData uri="http://schemas.openxmlformats.org/drawingml/2006/table">
            <a:tbl>
              <a:tblPr firstRow="1" bandRow="1">
                <a:tableStyleId>{5C22544A-7EE6-4342-B048-85BDC9FD1C3A}</a:tableStyleId>
              </a:tblPr>
              <a:tblGrid>
                <a:gridCol w="466493">
                  <a:extLst>
                    <a:ext uri="{9D8B030D-6E8A-4147-A177-3AD203B41FA5}">
                      <a16:colId xmlns:a16="http://schemas.microsoft.com/office/drawing/2014/main" val="20000"/>
                    </a:ext>
                  </a:extLst>
                </a:gridCol>
                <a:gridCol w="466492">
                  <a:extLst>
                    <a:ext uri="{9D8B030D-6E8A-4147-A177-3AD203B41FA5}">
                      <a16:colId xmlns:a16="http://schemas.microsoft.com/office/drawing/2014/main" val="20001"/>
                    </a:ext>
                  </a:extLst>
                </a:gridCol>
                <a:gridCol w="3300248">
                  <a:extLst>
                    <a:ext uri="{9D8B030D-6E8A-4147-A177-3AD203B41FA5}">
                      <a16:colId xmlns:a16="http://schemas.microsoft.com/office/drawing/2014/main" val="20002"/>
                    </a:ext>
                  </a:extLst>
                </a:gridCol>
                <a:gridCol w="3920167">
                  <a:extLst>
                    <a:ext uri="{9D8B030D-6E8A-4147-A177-3AD203B41FA5}">
                      <a16:colId xmlns:a16="http://schemas.microsoft.com/office/drawing/2014/main" val="20003"/>
                    </a:ext>
                  </a:extLst>
                </a:gridCol>
              </a:tblGrid>
              <a:tr h="332531">
                <a:tc>
                  <a:txBody>
                    <a:bodyPr/>
                    <a:lstStyle/>
                    <a:p>
                      <a:r>
                        <a:rPr lang="en-US" sz="1200" dirty="0" smtClean="0">
                          <a:latin typeface="+mn-lt"/>
                        </a:rPr>
                        <a:t>Beg</a:t>
                      </a:r>
                      <a:endParaRPr lang="en-US" sz="1200" dirty="0">
                        <a:latin typeface="+mn-lt"/>
                      </a:endParaRPr>
                    </a:p>
                  </a:txBody>
                  <a:tcPr marL="87115" marR="87115">
                    <a:solidFill>
                      <a:srgbClr val="C0504D"/>
                    </a:solidFill>
                  </a:tcPr>
                </a:tc>
                <a:tc>
                  <a:txBody>
                    <a:bodyPr/>
                    <a:lstStyle/>
                    <a:p>
                      <a:r>
                        <a:rPr lang="en-US" sz="1200" dirty="0" smtClean="0">
                          <a:latin typeface="+mn-lt"/>
                        </a:rPr>
                        <a:t>End</a:t>
                      </a:r>
                      <a:endParaRPr lang="en-US" sz="1200" dirty="0">
                        <a:latin typeface="+mn-lt"/>
                      </a:endParaRPr>
                    </a:p>
                  </a:txBody>
                  <a:tcPr marL="87115" marR="87115">
                    <a:solidFill>
                      <a:srgbClr val="C0504D"/>
                    </a:solidFill>
                  </a:tcPr>
                </a:tc>
                <a:tc>
                  <a:txBody>
                    <a:bodyPr/>
                    <a:lstStyle/>
                    <a:p>
                      <a:r>
                        <a:rPr lang="en-US" sz="1200" dirty="0" smtClean="0">
                          <a:latin typeface="+mn-lt"/>
                        </a:rPr>
                        <a:t>Description </a:t>
                      </a:r>
                      <a:endParaRPr lang="en-US" sz="1200" dirty="0">
                        <a:latin typeface="+mn-lt"/>
                      </a:endParaRPr>
                    </a:p>
                  </a:txBody>
                  <a:tcPr marL="87115" marR="87115">
                    <a:solidFill>
                      <a:srgbClr val="C0504D"/>
                    </a:solidFill>
                  </a:tcPr>
                </a:tc>
                <a:tc>
                  <a:txBody>
                    <a:bodyPr/>
                    <a:lstStyle/>
                    <a:p>
                      <a:r>
                        <a:rPr lang="en-US" sz="1200" dirty="0" smtClean="0">
                          <a:latin typeface="+mn-lt"/>
                        </a:rPr>
                        <a:t>Methodology</a:t>
                      </a:r>
                      <a:endParaRPr lang="en-US" sz="1200" dirty="0">
                        <a:latin typeface="+mn-lt"/>
                      </a:endParaRPr>
                    </a:p>
                  </a:txBody>
                  <a:tcPr marL="87115" marR="87115">
                    <a:solidFill>
                      <a:srgbClr val="C0504D"/>
                    </a:solidFill>
                  </a:tcPr>
                </a:tc>
                <a:extLst>
                  <a:ext uri="{0D108BD9-81ED-4DB2-BD59-A6C34878D82A}">
                    <a16:rowId xmlns:a16="http://schemas.microsoft.com/office/drawing/2014/main" val="10000"/>
                  </a:ext>
                </a:extLst>
              </a:tr>
              <a:tr h="598555">
                <a:tc>
                  <a:txBody>
                    <a:bodyPr/>
                    <a:lstStyle/>
                    <a:p>
                      <a:pPr algn="ctr"/>
                      <a:r>
                        <a:rPr lang="en-US" sz="1200" dirty="0" smtClean="0">
                          <a:latin typeface="+mn-lt"/>
                        </a:rPr>
                        <a:t>5:00</a:t>
                      </a:r>
                      <a:endParaRPr lang="en-US" sz="1200" dirty="0">
                        <a:latin typeface="+mn-lt"/>
                      </a:endParaRPr>
                    </a:p>
                  </a:txBody>
                  <a:tcPr marL="87115" marR="87115">
                    <a:solidFill>
                      <a:srgbClr val="95B3D7">
                        <a:alpha val="69804"/>
                      </a:srgbClr>
                    </a:solidFill>
                  </a:tcPr>
                </a:tc>
                <a:tc>
                  <a:txBody>
                    <a:bodyPr/>
                    <a:lstStyle/>
                    <a:p>
                      <a:r>
                        <a:rPr lang="en-US" sz="1200" dirty="0" smtClean="0">
                          <a:latin typeface="+mn-lt"/>
                        </a:rPr>
                        <a:t>5:15</a:t>
                      </a:r>
                      <a:endParaRPr lang="en-US" sz="1200" dirty="0">
                        <a:latin typeface="+mn-lt"/>
                      </a:endParaRPr>
                    </a:p>
                  </a:txBody>
                  <a:tcPr marL="87115" marR="87115">
                    <a:solidFill>
                      <a:srgbClr val="95B3D7">
                        <a:alpha val="69804"/>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sng" strike="noStrike" cap="none" normalizeH="0" baseline="0" dirty="0" smtClean="0">
                          <a:ln>
                            <a:noFill/>
                          </a:ln>
                          <a:solidFill>
                            <a:schemeClr val="tx1"/>
                          </a:solidFill>
                          <a:effectLst/>
                          <a:latin typeface="+mn-lt"/>
                        </a:rPr>
                        <a:t>WELCOME</a:t>
                      </a:r>
                      <a:r>
                        <a:rPr kumimoji="0" lang="en-US" sz="1200" b="1" i="0" u="none" strike="noStrike" cap="none" normalizeH="0" baseline="0" dirty="0" smtClean="0">
                          <a:ln>
                            <a:noFill/>
                          </a:ln>
                          <a:solidFill>
                            <a:schemeClr val="tx1"/>
                          </a:solidFill>
                          <a:effectLst/>
                          <a:latin typeface="+mn-lt"/>
                        </a:rPr>
                        <a:t> - </a:t>
                      </a:r>
                      <a:r>
                        <a:rPr kumimoji="0" lang="en-US" sz="1200" b="0" i="0" u="none" strike="noStrike" cap="none" normalizeH="0" baseline="0" dirty="0" smtClean="0">
                          <a:ln>
                            <a:noFill/>
                          </a:ln>
                          <a:solidFill>
                            <a:schemeClr val="tx1"/>
                          </a:solidFill>
                          <a:effectLst/>
                          <a:latin typeface="+mn-lt"/>
                        </a:rPr>
                        <a:t>Introductions, objectives, &amp; agenda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(15 min)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err="1" smtClean="0">
                          <a:ln>
                            <a:noFill/>
                          </a:ln>
                          <a:solidFill>
                            <a:schemeClr val="tx1"/>
                          </a:solidFill>
                          <a:effectLst/>
                          <a:latin typeface="+mn-lt"/>
                        </a:rPr>
                        <a:t>Koury</a:t>
                      </a:r>
                      <a:endParaRPr kumimoji="0" lang="en-US" sz="1200" b="0" i="1" u="none" strike="noStrike" cap="none" normalizeH="0" baseline="0" dirty="0" smtClean="0">
                        <a:ln>
                          <a:noFill/>
                        </a:ln>
                        <a:solidFill>
                          <a:schemeClr val="tx1"/>
                        </a:solidFill>
                        <a:effectLst/>
                        <a:latin typeface="+mn-lt"/>
                      </a:endParaRPr>
                    </a:p>
                  </a:txBody>
                  <a:tcPr marL="87115" marR="87115" horzOverflow="overflow">
                    <a:solidFill>
                      <a:srgbClr val="95B3D7">
                        <a:alpha val="69804"/>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Presentation</a:t>
                      </a:r>
                    </a:p>
                  </a:txBody>
                  <a:tcPr marL="87115" marR="87115" horzOverflow="overflow">
                    <a:solidFill>
                      <a:srgbClr val="95B3D7">
                        <a:alpha val="69804"/>
                      </a:srgbClr>
                    </a:solidFill>
                  </a:tcPr>
                </a:tc>
                <a:extLst>
                  <a:ext uri="{0D108BD9-81ED-4DB2-BD59-A6C34878D82A}">
                    <a16:rowId xmlns:a16="http://schemas.microsoft.com/office/drawing/2014/main" val="10001"/>
                  </a:ext>
                </a:extLst>
              </a:tr>
              <a:tr h="598555">
                <a:tc>
                  <a:txBody>
                    <a:bodyPr/>
                    <a:lstStyle/>
                    <a:p>
                      <a:pPr algn="ctr"/>
                      <a:r>
                        <a:rPr lang="en-US" sz="1200" dirty="0" smtClean="0">
                          <a:latin typeface="+mn-lt"/>
                        </a:rPr>
                        <a:t>5:15</a:t>
                      </a:r>
                      <a:endParaRPr lang="en-US" sz="1200" dirty="0">
                        <a:latin typeface="+mn-lt"/>
                      </a:endParaRPr>
                    </a:p>
                  </a:txBody>
                  <a:tcPr marL="87115" marR="87115">
                    <a:solidFill>
                      <a:srgbClr val="95B3D7">
                        <a:alpha val="70000"/>
                      </a:srgbClr>
                    </a:solidFill>
                  </a:tcPr>
                </a:tc>
                <a:tc>
                  <a:txBody>
                    <a:bodyPr/>
                    <a:lstStyle/>
                    <a:p>
                      <a:r>
                        <a:rPr lang="en-US" sz="1200" dirty="0" smtClean="0">
                          <a:latin typeface="+mn-lt"/>
                        </a:rPr>
                        <a:t>6:00</a:t>
                      </a:r>
                      <a:endParaRPr lang="en-US" sz="1200" dirty="0">
                        <a:latin typeface="+mn-lt"/>
                      </a:endParaRPr>
                    </a:p>
                  </a:txBody>
                  <a:tcPr marL="87115" marR="87115">
                    <a:solidFill>
                      <a:srgbClr val="95B3D7">
                        <a:alpha val="7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sng" strike="noStrike" cap="none" normalizeH="0" baseline="0" dirty="0" smtClean="0">
                          <a:ln>
                            <a:noFill/>
                          </a:ln>
                          <a:solidFill>
                            <a:schemeClr val="tx1"/>
                          </a:solidFill>
                          <a:effectLst/>
                          <a:latin typeface="+mn-lt"/>
                        </a:rPr>
                        <a:t>TEAM FOCUS</a:t>
                      </a:r>
                      <a:r>
                        <a:rPr kumimoji="0" lang="en-US" sz="1200" b="1" i="0" u="none" strike="noStrike" cap="none" normalizeH="0" baseline="0" dirty="0" smtClean="0">
                          <a:ln>
                            <a:noFill/>
                          </a:ln>
                          <a:solidFill>
                            <a:schemeClr val="tx1"/>
                          </a:solidFill>
                          <a:effectLst/>
                          <a:latin typeface="+mn-lt"/>
                        </a:rPr>
                        <a:t>– </a:t>
                      </a:r>
                      <a:r>
                        <a:rPr kumimoji="0" lang="en-US" sz="1200" b="0" i="0" u="none" strike="noStrike" cap="none" normalizeH="0" baseline="0" dirty="0" smtClean="0">
                          <a:ln>
                            <a:noFill/>
                          </a:ln>
                          <a:solidFill>
                            <a:schemeClr val="tx1"/>
                          </a:solidFill>
                          <a:effectLst/>
                          <a:latin typeface="+mn-lt"/>
                        </a:rPr>
                        <a:t>overview of the entire framework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(45 min)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err="1" smtClean="0">
                          <a:ln>
                            <a:noFill/>
                          </a:ln>
                          <a:solidFill>
                            <a:schemeClr val="tx1"/>
                          </a:solidFill>
                          <a:effectLst/>
                          <a:latin typeface="+mn-lt"/>
                        </a:rPr>
                        <a:t>Koury</a:t>
                      </a:r>
                      <a:endParaRPr kumimoji="0" lang="en-US" sz="1200" b="0" i="1" u="none" strike="noStrike" cap="none" normalizeH="0" baseline="0" dirty="0" smtClean="0">
                        <a:ln>
                          <a:noFill/>
                        </a:ln>
                        <a:solidFill>
                          <a:schemeClr val="tx1"/>
                        </a:solidFill>
                        <a:effectLst/>
                        <a:latin typeface="+mn-lt"/>
                      </a:endParaRPr>
                    </a:p>
                  </a:txBody>
                  <a:tcPr marL="87115" marR="87115" horzOverflow="overflow">
                    <a:solidFill>
                      <a:srgbClr val="95B3D7">
                        <a:alpha val="7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Presentation, discussion, and video exercise  – (</a:t>
                      </a:r>
                      <a:r>
                        <a:rPr kumimoji="0" lang="en-US" sz="1200" b="0" i="1" u="none" strike="noStrike" cap="none" normalizeH="0" baseline="0" dirty="0" smtClean="0">
                          <a:ln>
                            <a:noFill/>
                          </a:ln>
                          <a:solidFill>
                            <a:schemeClr val="tx1"/>
                          </a:solidFill>
                          <a:effectLst/>
                          <a:latin typeface="+mn-lt"/>
                        </a:rPr>
                        <a:t>The Apprentice) </a:t>
                      </a:r>
                    </a:p>
                  </a:txBody>
                  <a:tcPr marL="87115" marR="87115" horzOverflow="overflow">
                    <a:solidFill>
                      <a:srgbClr val="95B3D7">
                        <a:alpha val="70000"/>
                      </a:srgbClr>
                    </a:solidFill>
                  </a:tcPr>
                </a:tc>
                <a:extLst>
                  <a:ext uri="{0D108BD9-81ED-4DB2-BD59-A6C34878D82A}">
                    <a16:rowId xmlns:a16="http://schemas.microsoft.com/office/drawing/2014/main" val="10002"/>
                  </a:ext>
                </a:extLst>
              </a:tr>
              <a:tr h="864579">
                <a:tc>
                  <a:txBody>
                    <a:bodyPr/>
                    <a:lstStyle/>
                    <a:p>
                      <a:pPr algn="ctr"/>
                      <a:r>
                        <a:rPr lang="en-US" sz="1200" dirty="0" smtClean="0">
                          <a:latin typeface="+mn-lt"/>
                        </a:rPr>
                        <a:t>6:00</a:t>
                      </a:r>
                      <a:endParaRPr lang="en-US" sz="1200" dirty="0">
                        <a:latin typeface="+mn-lt"/>
                      </a:endParaRPr>
                    </a:p>
                  </a:txBody>
                  <a:tcPr marL="87115" marR="87115">
                    <a:solidFill>
                      <a:srgbClr val="FFFF00">
                        <a:alpha val="69804"/>
                      </a:srgbClr>
                    </a:solidFill>
                  </a:tcPr>
                </a:tc>
                <a:tc>
                  <a:txBody>
                    <a:bodyPr/>
                    <a:lstStyle/>
                    <a:p>
                      <a:r>
                        <a:rPr lang="en-US" sz="1200" b="0" dirty="0" smtClean="0">
                          <a:latin typeface="+mn-lt"/>
                        </a:rPr>
                        <a:t>6:45</a:t>
                      </a:r>
                      <a:endParaRPr lang="en-US" sz="1200" b="0" dirty="0">
                        <a:latin typeface="+mn-lt"/>
                      </a:endParaRPr>
                    </a:p>
                  </a:txBody>
                  <a:tcPr marL="87115" marR="87115">
                    <a:solidFill>
                      <a:srgbClr val="FFFF00">
                        <a:alpha val="69804"/>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sng" strike="noStrike" cap="none" normalizeH="0" baseline="0" dirty="0" smtClean="0">
                          <a:ln>
                            <a:noFill/>
                          </a:ln>
                          <a:solidFill>
                            <a:schemeClr val="tx1"/>
                          </a:solidFill>
                          <a:effectLst/>
                          <a:latin typeface="+mn-lt"/>
                        </a:rPr>
                        <a:t>TEAM INTERACTIONS</a:t>
                      </a:r>
                      <a:r>
                        <a:rPr kumimoji="0" lang="en-US" sz="1200" b="1" i="0" u="none" strike="noStrike" cap="none" normalizeH="0" baseline="0" dirty="0" smtClean="0">
                          <a:ln>
                            <a:noFill/>
                          </a:ln>
                          <a:solidFill>
                            <a:schemeClr val="tx1"/>
                          </a:solidFill>
                          <a:effectLst/>
                          <a:latin typeface="+mn-lt"/>
                        </a:rPr>
                        <a:t> – </a:t>
                      </a:r>
                      <a:r>
                        <a:rPr kumimoji="0" lang="en-US" sz="1200" b="0" i="0" u="none" strike="noStrike" cap="none" normalizeH="0" baseline="0" dirty="0" smtClean="0">
                          <a:ln>
                            <a:noFill/>
                          </a:ln>
                          <a:solidFill>
                            <a:schemeClr val="tx1"/>
                          </a:solidFill>
                          <a:effectLst/>
                          <a:latin typeface="+mn-lt"/>
                        </a:rPr>
                        <a:t>understanding how Myers Briggs can help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(45 min)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err="1" smtClean="0">
                          <a:ln>
                            <a:noFill/>
                          </a:ln>
                          <a:solidFill>
                            <a:schemeClr val="tx1"/>
                          </a:solidFill>
                          <a:effectLst/>
                          <a:latin typeface="+mn-lt"/>
                        </a:rPr>
                        <a:t>Koury</a:t>
                      </a:r>
                      <a:r>
                        <a:rPr kumimoji="0" lang="en-US" sz="1200" b="0" i="1" u="none" strike="noStrike" cap="none" normalizeH="0" baseline="0" dirty="0" smtClean="0">
                          <a:ln>
                            <a:noFill/>
                          </a:ln>
                          <a:solidFill>
                            <a:schemeClr val="tx1"/>
                          </a:solidFill>
                          <a:effectLst/>
                          <a:latin typeface="+mn-lt"/>
                        </a:rPr>
                        <a:t> for Plenary Discussion and then study rooms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(Everyone grab some pizza to take to your room)</a:t>
                      </a:r>
                    </a:p>
                  </a:txBody>
                  <a:tcPr marL="87115" marR="87115" horzOverflow="overflow">
                    <a:solidFill>
                      <a:srgbClr val="FFFF00">
                        <a:alpha val="69804"/>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mn-lt"/>
                        </a:rPr>
                        <a:t>Presentation, discussion, and group exercises – as a team, create a team Myers Briggs summary and basic team charter</a:t>
                      </a:r>
                    </a:p>
                  </a:txBody>
                  <a:tcPr marL="87115" marR="87115" horzOverflow="overflow">
                    <a:solidFill>
                      <a:srgbClr val="FFFF00">
                        <a:alpha val="69804"/>
                      </a:srgbClr>
                    </a:solidFill>
                  </a:tcPr>
                </a:tc>
                <a:extLst>
                  <a:ext uri="{0D108BD9-81ED-4DB2-BD59-A6C34878D82A}">
                    <a16:rowId xmlns:a16="http://schemas.microsoft.com/office/drawing/2014/main" val="10003"/>
                  </a:ext>
                </a:extLst>
              </a:tr>
              <a:tr h="864579">
                <a:tc>
                  <a:txBody>
                    <a:bodyPr/>
                    <a:lstStyle/>
                    <a:p>
                      <a:pPr algn="ctr"/>
                      <a:r>
                        <a:rPr lang="en-US" sz="1200" dirty="0" smtClean="0">
                          <a:latin typeface="+mn-lt"/>
                        </a:rPr>
                        <a:t>6:45</a:t>
                      </a:r>
                      <a:endParaRPr lang="en-US" sz="1200" dirty="0">
                        <a:latin typeface="+mn-lt"/>
                      </a:endParaRPr>
                    </a:p>
                  </a:txBody>
                  <a:tcPr marL="87115" marR="87115">
                    <a:solidFill>
                      <a:srgbClr val="95B3D7">
                        <a:alpha val="69804"/>
                      </a:srgbClr>
                    </a:solidFill>
                  </a:tcPr>
                </a:tc>
                <a:tc>
                  <a:txBody>
                    <a:bodyPr/>
                    <a:lstStyle/>
                    <a:p>
                      <a:r>
                        <a:rPr lang="en-US" sz="1200" dirty="0" smtClean="0">
                          <a:latin typeface="+mn-lt"/>
                        </a:rPr>
                        <a:t>8:00</a:t>
                      </a:r>
                      <a:endParaRPr lang="en-US" sz="1200" dirty="0">
                        <a:latin typeface="+mn-lt"/>
                      </a:endParaRPr>
                    </a:p>
                  </a:txBody>
                  <a:tcPr marL="87115" marR="87115">
                    <a:solidFill>
                      <a:srgbClr val="95B3D7">
                        <a:alpha val="69804"/>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sng" strike="noStrike" cap="none" normalizeH="0" baseline="0" dirty="0" smtClean="0">
                          <a:ln>
                            <a:noFill/>
                          </a:ln>
                          <a:solidFill>
                            <a:schemeClr val="tx1"/>
                          </a:solidFill>
                          <a:effectLst/>
                          <a:latin typeface="+mn-lt"/>
                        </a:rPr>
                        <a:t>Pittsburgh Symphony Orchestra </a:t>
                      </a:r>
                      <a:r>
                        <a:rPr kumimoji="0" lang="en-US" sz="1200" b="1" i="0" u="none" strike="noStrike" cap="none" normalizeH="0" baseline="0" dirty="0" smtClean="0">
                          <a:ln>
                            <a:noFill/>
                          </a:ln>
                          <a:solidFill>
                            <a:schemeClr val="tx1"/>
                          </a:solidFill>
                          <a:effectLst/>
                          <a:latin typeface="+mn-lt"/>
                        </a:rPr>
                        <a:t>– </a:t>
                      </a:r>
                      <a:r>
                        <a:rPr kumimoji="0" lang="en-US" sz="1200" b="1" i="1" u="none" strike="noStrike" cap="none" normalizeH="0" baseline="0" dirty="0" smtClean="0">
                          <a:ln>
                            <a:noFill/>
                          </a:ln>
                          <a:solidFill>
                            <a:schemeClr val="tx1"/>
                          </a:solidFill>
                          <a:effectLst/>
                          <a:latin typeface="+mn-lt"/>
                        </a:rPr>
                        <a:t>Frame, Organize, and Collect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(75 min)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err="1" smtClean="0">
                          <a:ln>
                            <a:noFill/>
                          </a:ln>
                          <a:solidFill>
                            <a:schemeClr val="tx1"/>
                          </a:solidFill>
                          <a:effectLst/>
                          <a:latin typeface="+mn-lt"/>
                        </a:rPr>
                        <a:t>Koury</a:t>
                      </a:r>
                      <a:r>
                        <a:rPr kumimoji="0" lang="en-US" sz="1200" b="0" i="1" u="none" strike="noStrike" cap="none" normalizeH="0" baseline="0" dirty="0" smtClean="0">
                          <a:ln>
                            <a:noFill/>
                          </a:ln>
                          <a:solidFill>
                            <a:schemeClr val="tx1"/>
                          </a:solidFill>
                          <a:effectLst/>
                          <a:latin typeface="+mn-lt"/>
                        </a:rPr>
                        <a:t> for Plenary Discussion and study rooms</a:t>
                      </a:r>
                    </a:p>
                  </a:txBody>
                  <a:tcPr marL="87115" marR="87115" horzOverflow="overflow">
                    <a:solidFill>
                      <a:srgbClr val="95B3D7">
                        <a:alpha val="69804"/>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Presentation, discussion and interactive case study (Pittsburgh Symphony Orchestra) – as a team create information trees, hypotheses, and content maps based on preliminary facts</a:t>
                      </a:r>
                    </a:p>
                  </a:txBody>
                  <a:tcPr marL="87115" marR="87115" horzOverflow="overflow">
                    <a:solidFill>
                      <a:srgbClr val="95B3D7">
                        <a:alpha val="69804"/>
                      </a:srgbClr>
                    </a:solidFill>
                  </a:tcPr>
                </a:tc>
                <a:extLst>
                  <a:ext uri="{0D108BD9-81ED-4DB2-BD59-A6C34878D82A}">
                    <a16:rowId xmlns:a16="http://schemas.microsoft.com/office/drawing/2014/main" val="10004"/>
                  </a:ext>
                </a:extLst>
              </a:tr>
              <a:tr h="1041929">
                <a:tc>
                  <a:txBody>
                    <a:bodyPr/>
                    <a:lstStyle/>
                    <a:p>
                      <a:pPr algn="ctr"/>
                      <a:r>
                        <a:rPr lang="en-US" sz="1200" dirty="0" smtClean="0">
                          <a:latin typeface="+mn-lt"/>
                        </a:rPr>
                        <a:t>8:00</a:t>
                      </a:r>
                      <a:endParaRPr lang="en-US" sz="1200" dirty="0">
                        <a:latin typeface="+mn-lt"/>
                      </a:endParaRPr>
                    </a:p>
                  </a:txBody>
                  <a:tcPr marL="87115" marR="87115">
                    <a:solidFill>
                      <a:srgbClr val="95B3D7">
                        <a:alpha val="69804"/>
                      </a:srgbClr>
                    </a:solidFill>
                  </a:tcPr>
                </a:tc>
                <a:tc>
                  <a:txBody>
                    <a:bodyPr/>
                    <a:lstStyle/>
                    <a:p>
                      <a:r>
                        <a:rPr lang="en-US" sz="1200" dirty="0" smtClean="0">
                          <a:latin typeface="+mn-lt"/>
                        </a:rPr>
                        <a:t>8:15</a:t>
                      </a:r>
                      <a:endParaRPr lang="en-US" sz="1200" dirty="0">
                        <a:latin typeface="+mn-lt"/>
                      </a:endParaRPr>
                    </a:p>
                  </a:txBody>
                  <a:tcPr marL="87115" marR="87115">
                    <a:solidFill>
                      <a:srgbClr val="95B3D7">
                        <a:alpha val="69804"/>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sng" strike="noStrike" cap="none" normalizeH="0" baseline="0" dirty="0" smtClean="0">
                          <a:ln>
                            <a:noFill/>
                          </a:ln>
                          <a:solidFill>
                            <a:schemeClr val="tx1"/>
                          </a:solidFill>
                          <a:effectLst/>
                          <a:latin typeface="+mn-lt"/>
                        </a:rPr>
                        <a:t>Pittsburgh Symphony Orchestra</a:t>
                      </a:r>
                      <a:r>
                        <a:rPr kumimoji="0" lang="en-US" sz="1200" b="1" i="0" u="none" strike="noStrike" cap="none" normalizeH="0" baseline="0" dirty="0" smtClean="0">
                          <a:ln>
                            <a:noFill/>
                          </a:ln>
                          <a:solidFill>
                            <a:schemeClr val="tx1"/>
                          </a:solidFill>
                          <a:effectLst/>
                          <a:latin typeface="+mn-lt"/>
                        </a:rPr>
                        <a:t> – </a:t>
                      </a:r>
                      <a:r>
                        <a:rPr kumimoji="0" lang="en-US" sz="1200" b="1" i="1" u="none" strike="noStrike" cap="none" normalizeH="0" baseline="0" dirty="0" smtClean="0">
                          <a:ln>
                            <a:noFill/>
                          </a:ln>
                          <a:solidFill>
                            <a:schemeClr val="tx1"/>
                          </a:solidFill>
                          <a:effectLst/>
                          <a:latin typeface="+mn-lt"/>
                        </a:rPr>
                        <a:t>Understand &amp; Synthesize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(45 min)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mn-lt"/>
                        </a:rPr>
                        <a:t>Koury</a:t>
                      </a:r>
                      <a:endParaRPr kumimoji="0" lang="en-US" sz="1200" b="0" i="0" u="none" strike="noStrike" cap="none" normalizeH="0" baseline="0" dirty="0" smtClean="0">
                        <a:ln>
                          <a:noFill/>
                        </a:ln>
                        <a:solidFill>
                          <a:schemeClr val="tx1"/>
                        </a:solidFill>
                        <a:effectLst/>
                        <a:latin typeface="+mn-lt"/>
                      </a:endParaRPr>
                    </a:p>
                  </a:txBody>
                  <a:tcPr marL="87115" marR="87115" horzOverflow="overflow">
                    <a:solidFill>
                      <a:srgbClr val="95B3D7">
                        <a:alpha val="69804"/>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Sample outputs from Framing, Organizing, and Collecting Presentation on “the all important Executive Summary”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err="1" smtClean="0">
                          <a:ln>
                            <a:noFill/>
                          </a:ln>
                          <a:solidFill>
                            <a:schemeClr val="tx1"/>
                          </a:solidFill>
                          <a:effectLst/>
                          <a:latin typeface="+mn-lt"/>
                        </a:rPr>
                        <a:t>Koury</a:t>
                      </a:r>
                      <a:r>
                        <a:rPr kumimoji="0" lang="en-US" sz="1200" b="0" i="1" u="none" strike="noStrike" cap="none" normalizeH="0" baseline="0" dirty="0" smtClean="0">
                          <a:ln>
                            <a:noFill/>
                          </a:ln>
                          <a:solidFill>
                            <a:schemeClr val="tx1"/>
                          </a:solidFill>
                          <a:effectLst/>
                          <a:latin typeface="+mn-lt"/>
                        </a:rPr>
                        <a:t> for Primary Discussion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1" u="sng" strike="noStrike" cap="none" normalizeH="0" baseline="0" dirty="0" smtClean="0">
                          <a:ln>
                            <a:noFill/>
                          </a:ln>
                          <a:solidFill>
                            <a:schemeClr val="tx1"/>
                          </a:solidFill>
                          <a:effectLst/>
                          <a:latin typeface="+mn-lt"/>
                        </a:rPr>
                        <a:t>Homework assignment: </a:t>
                      </a:r>
                      <a:r>
                        <a:rPr kumimoji="0" lang="en-US" sz="1200" b="0" i="1" u="none" strike="noStrike" cap="none" normalizeH="0" baseline="0" dirty="0" smtClean="0">
                          <a:ln>
                            <a:noFill/>
                          </a:ln>
                          <a:solidFill>
                            <a:schemeClr val="tx1"/>
                          </a:solidFill>
                          <a:effectLst/>
                          <a:latin typeface="+mn-lt"/>
                        </a:rPr>
                        <a:t>Individually, create a high-level storyline based upon final fact packs/insights</a:t>
                      </a:r>
                      <a:endParaRPr kumimoji="0" lang="en-US" sz="1200" b="0" i="1" u="sng" strike="noStrike" cap="none" normalizeH="0" baseline="0" dirty="0" smtClean="0">
                        <a:ln>
                          <a:noFill/>
                        </a:ln>
                        <a:solidFill>
                          <a:schemeClr val="tx1"/>
                        </a:solidFill>
                        <a:effectLst/>
                        <a:latin typeface="+mn-lt"/>
                      </a:endParaRPr>
                    </a:p>
                  </a:txBody>
                  <a:tcPr marL="87115" marR="87115" horzOverflow="overflow">
                    <a:solidFill>
                      <a:srgbClr val="95B3D7">
                        <a:alpha val="69804"/>
                      </a:srgbClr>
                    </a:solidFill>
                  </a:tcPr>
                </a:tc>
                <a:extLst>
                  <a:ext uri="{0D108BD9-81ED-4DB2-BD59-A6C34878D82A}">
                    <a16:rowId xmlns:a16="http://schemas.microsoft.com/office/drawing/2014/main" val="10005"/>
                  </a:ext>
                </a:extLst>
              </a:tr>
            </a:tbl>
          </a:graphicData>
        </a:graphic>
      </p:graphicFrame>
      <p:sp>
        <p:nvSpPr>
          <p:cNvPr id="5" name="TextBox 4"/>
          <p:cNvSpPr txBox="1"/>
          <p:nvPr/>
        </p:nvSpPr>
        <p:spPr>
          <a:xfrm>
            <a:off x="228600" y="6477000"/>
            <a:ext cx="5638800" cy="307777"/>
          </a:xfrm>
          <a:prstGeom prst="rect">
            <a:avLst/>
          </a:prstGeom>
          <a:noFill/>
        </p:spPr>
        <p:txBody>
          <a:bodyPr wrap="square" rtlCol="0">
            <a:spAutoFit/>
          </a:bodyPr>
          <a:lstStyle/>
          <a:p>
            <a:r>
              <a:rPr lang="en-US" sz="1400" i="1" dirty="0">
                <a:solidFill>
                  <a:srgbClr val="1F497D"/>
                </a:solidFill>
              </a:rPr>
              <a:t>Pre-reading:  The McKinsey Engagement; Assignment:  Myers Briggs online test</a:t>
            </a:r>
          </a:p>
        </p:txBody>
      </p:sp>
      <p:sp>
        <p:nvSpPr>
          <p:cNvPr id="6" name="Slide Number Placeholder 5"/>
          <p:cNvSpPr>
            <a:spLocks noGrp="1"/>
          </p:cNvSpPr>
          <p:nvPr>
            <p:ph type="sldNum" sz="quarter" idx="11"/>
          </p:nvPr>
        </p:nvSpPr>
        <p:spPr/>
        <p:txBody>
          <a:bodyPr>
            <a:normAutofit fontScale="85000" lnSpcReduction="20000"/>
          </a:bodyPr>
          <a:lstStyle/>
          <a:p>
            <a:fld id="{9ABDFD1D-A793-47CB-A080-A9EEC90047CE}" type="slidenum">
              <a:rPr lang="en-US" smtClean="0"/>
              <a:pPr/>
              <a:t>11</a:t>
            </a:fld>
            <a:endParaRPr lang="en-US" dirty="0"/>
          </a:p>
        </p:txBody>
      </p:sp>
    </p:spTree>
    <p:extLst>
      <p:ext uri="{BB962C8B-B14F-4D97-AF65-F5344CB8AC3E}">
        <p14:creationId xmlns:p14="http://schemas.microsoft.com/office/powerpoint/2010/main" val="3099026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TEAM FOCUS Toolkits can be used in implementation</a:t>
            </a:r>
            <a:endParaRPr lang="en-US" sz="3600" dirty="0"/>
          </a:p>
        </p:txBody>
      </p:sp>
      <p:sp>
        <p:nvSpPr>
          <p:cNvPr id="4" name="Slide Number Placeholder 3"/>
          <p:cNvSpPr>
            <a:spLocks noGrp="1"/>
          </p:cNvSpPr>
          <p:nvPr>
            <p:ph type="sldNum" sz="quarter" idx="11"/>
          </p:nvPr>
        </p:nvSpPr>
        <p:spPr/>
        <p:txBody>
          <a:bodyPr>
            <a:normAutofit fontScale="85000" lnSpcReduction="20000"/>
          </a:bodyPr>
          <a:lstStyle/>
          <a:p>
            <a:fld id="{56F63B16-6305-43CF-A4C2-BCBBB167B47B}" type="slidenum">
              <a:rPr lang="en-US" smtClean="0"/>
              <a:pPr/>
              <a:t>12</a:t>
            </a:fld>
            <a:endParaRPr lang="en-US"/>
          </a:p>
        </p:txBody>
      </p:sp>
      <p:grpSp>
        <p:nvGrpSpPr>
          <p:cNvPr id="26" name="Group 25"/>
          <p:cNvGrpSpPr/>
          <p:nvPr/>
        </p:nvGrpSpPr>
        <p:grpSpPr>
          <a:xfrm>
            <a:off x="3465402" y="1561318"/>
            <a:ext cx="2057402" cy="2098640"/>
            <a:chOff x="2913380" y="1603261"/>
            <a:chExt cx="2294573" cy="2148993"/>
          </a:xfrm>
        </p:grpSpPr>
        <p:sp>
          <p:nvSpPr>
            <p:cNvPr id="27" name="Rectangle 26"/>
            <p:cNvSpPr/>
            <p:nvPr/>
          </p:nvSpPr>
          <p:spPr>
            <a:xfrm>
              <a:off x="2913381" y="2507320"/>
              <a:ext cx="2294572" cy="1244934"/>
            </a:xfrm>
            <a:prstGeom prst="rect">
              <a:avLst/>
            </a:prstGeom>
            <a:solidFill>
              <a:schemeClr val="bg1">
                <a:lumMod val="85000"/>
              </a:schemeClr>
            </a:solidFill>
            <a:ln w="19050" cap="flat" cmpd="sng" algn="ctr">
              <a:solidFill>
                <a:schemeClr val="bg1">
                  <a:lumMod val="75000"/>
                </a:schemeClr>
              </a:solidFill>
              <a:prstDash val="solid"/>
            </a:ln>
            <a:effectLst>
              <a:reflection blurRad="6350" stA="52000" endA="300" endPos="35000" dir="5400000" sy="-100000" algn="bl" rotWithShape="0"/>
            </a:effectLst>
          </p:spPr>
        </p:sp>
        <p:sp>
          <p:nvSpPr>
            <p:cNvPr id="28" name="Rectangle 27"/>
            <p:cNvSpPr/>
            <p:nvPr/>
          </p:nvSpPr>
          <p:spPr>
            <a:xfrm>
              <a:off x="2913380" y="2488479"/>
              <a:ext cx="2270892" cy="1115568"/>
            </a:xfrm>
            <a:prstGeom prst="rect">
              <a:avLst/>
            </a:prstGeom>
            <a:noFill/>
            <a:ln>
              <a:noFill/>
            </a:ln>
            <a:effectLst/>
          </p:spPr>
          <p:txBody>
            <a:bodyPr spcFirstLastPara="0" vert="horz" wrap="square" lIns="69342" tIns="69342" rIns="92456" bIns="104013" numCol="1" spcCol="1270" anchor="ctr" anchorCtr="0">
              <a:noAutofit/>
            </a:bodyPr>
            <a:lstStyle/>
            <a:p>
              <a:pPr marL="114300" marR="0" lvl="1" indent="-114300" algn="l" defTabSz="577850" eaLnBrk="1" fontAlgn="auto" latinLnBrk="0" hangingPunct="1">
                <a:lnSpc>
                  <a:spcPct val="90000"/>
                </a:lnSpc>
                <a:spcBef>
                  <a:spcPct val="0"/>
                </a:spcBef>
                <a:spcAft>
                  <a:spcPct val="15000"/>
                </a:spcAft>
                <a:buClrTx/>
                <a:buSzTx/>
                <a:buFontTx/>
                <a:buChar char="••"/>
                <a:tabLst/>
                <a:defRPr/>
              </a:pPr>
              <a:r>
                <a:rPr kumimoji="0" lang="en-US" sz="1300" b="0" i="0" u="none" strike="noStrike" kern="1200" cap="none" spc="0" normalizeH="0" baseline="0" noProof="0" dirty="0" smtClean="0">
                  <a:ln>
                    <a:noFill/>
                  </a:ln>
                  <a:solidFill>
                    <a:schemeClr val="bg1">
                      <a:lumMod val="65000"/>
                    </a:schemeClr>
                  </a:solidFill>
                  <a:effectLst/>
                  <a:uLnTx/>
                  <a:uFillTx/>
                  <a:latin typeface="Tw Cen MT"/>
                  <a:ea typeface="+mn-ea"/>
                  <a:cs typeface="+mn-cs"/>
                </a:rPr>
                <a:t>Key questions</a:t>
              </a:r>
            </a:p>
            <a:p>
              <a:pPr marL="114300" marR="0" lvl="1" indent="-114300" algn="l" defTabSz="577850" eaLnBrk="1" fontAlgn="auto" latinLnBrk="0" hangingPunct="1">
                <a:lnSpc>
                  <a:spcPct val="90000"/>
                </a:lnSpc>
                <a:spcBef>
                  <a:spcPct val="0"/>
                </a:spcBef>
                <a:spcAft>
                  <a:spcPct val="15000"/>
                </a:spcAft>
                <a:buClrTx/>
                <a:buSzTx/>
                <a:buFontTx/>
                <a:buChar char="••"/>
                <a:tabLst/>
                <a:defRPr/>
              </a:pPr>
              <a:r>
                <a:rPr kumimoji="0" lang="en-US" sz="1300" b="0" i="0" u="none" strike="noStrike" kern="0" cap="none" spc="0" normalizeH="0" baseline="0" noProof="0" dirty="0" smtClean="0">
                  <a:ln>
                    <a:noFill/>
                  </a:ln>
                  <a:solidFill>
                    <a:schemeClr val="bg1">
                      <a:lumMod val="65000"/>
                    </a:schemeClr>
                  </a:solidFill>
                  <a:effectLst/>
                  <a:uLnTx/>
                  <a:uFillTx/>
                  <a:latin typeface="Tw Cen MT"/>
                  <a:ea typeface="+mn-ea"/>
                  <a:cs typeface="+mn-cs"/>
                </a:rPr>
                <a:t>Process map</a:t>
              </a:r>
              <a:endParaRPr kumimoji="0" lang="en-US" sz="1300" b="0" i="0" u="none" strike="noStrike" kern="1200" cap="none" spc="0" normalizeH="0" baseline="0" noProof="0" dirty="0">
                <a:ln>
                  <a:noFill/>
                </a:ln>
                <a:solidFill>
                  <a:schemeClr val="bg1">
                    <a:lumMod val="65000"/>
                  </a:schemeClr>
                </a:solidFill>
                <a:effectLst/>
                <a:uLnTx/>
                <a:uFillTx/>
                <a:latin typeface="Tw Cen MT"/>
                <a:ea typeface="+mn-ea"/>
                <a:cs typeface="+mn-cs"/>
              </a:endParaRPr>
            </a:p>
            <a:p>
              <a:pPr marL="114300" marR="0" lvl="1" indent="-114300" algn="l" defTabSz="577850" eaLnBrk="1" fontAlgn="auto" latinLnBrk="0" hangingPunct="1">
                <a:lnSpc>
                  <a:spcPct val="90000"/>
                </a:lnSpc>
                <a:spcBef>
                  <a:spcPct val="0"/>
                </a:spcBef>
                <a:spcAft>
                  <a:spcPct val="15000"/>
                </a:spcAft>
                <a:buClrTx/>
                <a:buSzTx/>
                <a:buFontTx/>
                <a:buChar char="••"/>
                <a:tabLst/>
                <a:defRPr/>
              </a:pPr>
              <a:r>
                <a:rPr kumimoji="0" lang="en-US" sz="1300" b="0" i="0" u="none" strike="noStrike" kern="1200" cap="none" spc="0" normalizeH="0" baseline="0" noProof="0" dirty="0" smtClean="0">
                  <a:ln>
                    <a:noFill/>
                  </a:ln>
                  <a:solidFill>
                    <a:schemeClr val="bg1">
                      <a:lumMod val="65000"/>
                    </a:schemeClr>
                  </a:solidFill>
                  <a:effectLst/>
                  <a:uLnTx/>
                  <a:uFillTx/>
                  <a:latin typeface="Tw Cen MT"/>
                  <a:ea typeface="+mn-ea"/>
                  <a:cs typeface="+mn-cs"/>
                </a:rPr>
                <a:t>Scope of work letter</a:t>
              </a:r>
              <a:endParaRPr kumimoji="0" lang="en-US" sz="1300" b="0" i="0" u="none" strike="noStrike" kern="1200" cap="none" spc="0" normalizeH="0" baseline="0" noProof="0" dirty="0">
                <a:ln>
                  <a:noFill/>
                </a:ln>
                <a:solidFill>
                  <a:schemeClr val="bg1">
                    <a:lumMod val="65000"/>
                  </a:schemeClr>
                </a:solidFill>
                <a:effectLst/>
                <a:uLnTx/>
                <a:uFillTx/>
                <a:latin typeface="Tw Cen MT"/>
                <a:ea typeface="+mn-ea"/>
                <a:cs typeface="+mn-cs"/>
              </a:endParaRPr>
            </a:p>
            <a:p>
              <a:pPr marL="114300" marR="0" lvl="1" indent="-114300" algn="l" defTabSz="577850" eaLnBrk="1" fontAlgn="auto" latinLnBrk="0" hangingPunct="1">
                <a:lnSpc>
                  <a:spcPct val="90000"/>
                </a:lnSpc>
                <a:spcBef>
                  <a:spcPct val="0"/>
                </a:spcBef>
                <a:spcAft>
                  <a:spcPct val="15000"/>
                </a:spcAft>
                <a:buClrTx/>
                <a:buSzTx/>
                <a:buFontTx/>
                <a:buChar char="••"/>
                <a:tabLst/>
                <a:defRPr/>
              </a:pPr>
              <a:r>
                <a:rPr kumimoji="0" lang="en-US" sz="1300" b="0" i="0" u="none" strike="noStrike" kern="0" cap="none" spc="0" normalizeH="0" baseline="0" noProof="0" dirty="0" smtClean="0">
                  <a:ln>
                    <a:noFill/>
                  </a:ln>
                  <a:solidFill>
                    <a:schemeClr val="bg1">
                      <a:lumMod val="65000"/>
                    </a:schemeClr>
                  </a:solidFill>
                  <a:effectLst/>
                  <a:uLnTx/>
                  <a:uFillTx/>
                  <a:latin typeface="Tw Cen MT"/>
                  <a:ea typeface="+mn-ea"/>
                  <a:cs typeface="+mn-cs"/>
                </a:rPr>
                <a:t>Nondisclosure</a:t>
              </a:r>
              <a:r>
                <a:rPr kumimoji="0" lang="en-US" sz="1300" b="0" i="0" u="none" strike="noStrike" kern="1200" cap="none" spc="0" normalizeH="0" baseline="0" noProof="0" dirty="0" smtClean="0">
                  <a:ln>
                    <a:noFill/>
                  </a:ln>
                  <a:solidFill>
                    <a:schemeClr val="bg1">
                      <a:lumMod val="65000"/>
                    </a:schemeClr>
                  </a:solidFill>
                  <a:effectLst/>
                  <a:uLnTx/>
                  <a:uFillTx/>
                  <a:latin typeface="Tw Cen MT"/>
                  <a:ea typeface="+mn-ea"/>
                  <a:cs typeface="+mn-cs"/>
                </a:rPr>
                <a:t> agreement</a:t>
              </a:r>
              <a:endParaRPr kumimoji="0" lang="en-US" sz="1300" b="0" i="0" u="none" strike="noStrike" kern="1200" cap="none" spc="0" normalizeH="0" baseline="0" noProof="0" dirty="0">
                <a:ln>
                  <a:noFill/>
                </a:ln>
                <a:solidFill>
                  <a:schemeClr val="bg1">
                    <a:lumMod val="65000"/>
                  </a:schemeClr>
                </a:solidFill>
                <a:effectLst/>
                <a:uLnTx/>
                <a:uFillTx/>
                <a:latin typeface="Tw Cen MT"/>
                <a:ea typeface="+mn-ea"/>
                <a:cs typeface="+mn-cs"/>
              </a:endParaRPr>
            </a:p>
          </p:txBody>
        </p:sp>
        <p:grpSp>
          <p:nvGrpSpPr>
            <p:cNvPr id="29" name="Group 73"/>
            <p:cNvGrpSpPr/>
            <p:nvPr/>
          </p:nvGrpSpPr>
          <p:grpSpPr>
            <a:xfrm>
              <a:off x="2913381" y="1603261"/>
              <a:ext cx="2294571" cy="904058"/>
              <a:chOff x="615904" y="-672996"/>
              <a:chExt cx="3090345" cy="904058"/>
            </a:xfrm>
          </p:grpSpPr>
          <p:sp>
            <p:nvSpPr>
              <p:cNvPr id="30" name="Round Same Side Corner Rectangle 29"/>
              <p:cNvSpPr/>
              <p:nvPr/>
            </p:nvSpPr>
            <p:spPr>
              <a:xfrm>
                <a:off x="615904" y="-658176"/>
                <a:ext cx="3090345" cy="889238"/>
              </a:xfrm>
              <a:prstGeom prst="round2SameRect">
                <a:avLst/>
              </a:prstGeom>
              <a:solidFill>
                <a:schemeClr val="bg1">
                  <a:lumMod val="85000"/>
                </a:schemeClr>
              </a:solidFill>
              <a:ln w="19050" cap="flat" cmpd="sng" algn="ctr">
                <a:solidFill>
                  <a:schemeClr val="bg1">
                    <a:lumMod val="75000"/>
                  </a:schemeClr>
                </a:solidFill>
                <a:prstDash val="solid"/>
              </a:ln>
              <a:effectLst/>
            </p:spPr>
          </p:sp>
          <p:sp>
            <p:nvSpPr>
              <p:cNvPr id="31" name="Round Same Side Corner Rectangle 4"/>
              <p:cNvSpPr/>
              <p:nvPr/>
            </p:nvSpPr>
            <p:spPr>
              <a:xfrm>
                <a:off x="726273" y="-672996"/>
                <a:ext cx="2979976" cy="889238"/>
              </a:xfrm>
              <a:prstGeom prst="rect">
                <a:avLst/>
              </a:prstGeom>
              <a:noFill/>
              <a:ln>
                <a:noFill/>
              </a:ln>
              <a:effectLst/>
            </p:spPr>
            <p:txBody>
              <a:bodyPr spcFirstLastPara="0" vert="horz" wrap="square" lIns="135128" tIns="77216" rIns="135128" bIns="77216" numCol="1" spcCol="1270" anchor="ctr" anchorCtr="0">
                <a:noAutofit/>
              </a:bodyPr>
              <a:lstStyle/>
              <a:p>
                <a:pPr marL="0" marR="0" lvl="0" indent="0" algn="ctr" defTabSz="84455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Toolkit 2. - Frame </a:t>
                </a:r>
              </a:p>
              <a:p>
                <a:pPr marL="0" marR="0" lvl="0" indent="0" algn="ctr" defTabSz="84455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Determining the Key Questions &amp; Scope</a:t>
                </a:r>
                <a:endParaRPr kumimoji="0" lang="en-US" sz="1400" b="0" i="0" u="none" strike="noStrike" kern="1200" cap="none" spc="0" normalizeH="0" baseline="0" noProof="0" dirty="0">
                  <a:ln>
                    <a:noFill/>
                  </a:ln>
                  <a:solidFill>
                    <a:sysClr val="window" lastClr="FFFFFF"/>
                  </a:solidFill>
                  <a:effectLst/>
                  <a:uLnTx/>
                  <a:uFillTx/>
                  <a:latin typeface="Tw Cen MT"/>
                  <a:ea typeface="+mn-ea"/>
                  <a:cs typeface="+mn-cs"/>
                </a:endParaRPr>
              </a:p>
            </p:txBody>
          </p:sp>
        </p:grpSp>
      </p:grpSp>
      <p:grpSp>
        <p:nvGrpSpPr>
          <p:cNvPr id="39" name="Group 38"/>
          <p:cNvGrpSpPr/>
          <p:nvPr/>
        </p:nvGrpSpPr>
        <p:grpSpPr>
          <a:xfrm>
            <a:off x="5827602" y="1600069"/>
            <a:ext cx="2057400" cy="2084166"/>
            <a:chOff x="4953000" y="1600200"/>
            <a:chExt cx="2057400" cy="2194561"/>
          </a:xfrm>
        </p:grpSpPr>
        <p:grpSp>
          <p:nvGrpSpPr>
            <p:cNvPr id="40" name="Group 43"/>
            <p:cNvGrpSpPr/>
            <p:nvPr/>
          </p:nvGrpSpPr>
          <p:grpSpPr>
            <a:xfrm>
              <a:off x="4953000" y="2499361"/>
              <a:ext cx="2057400" cy="1295400"/>
              <a:chOff x="3399946" y="1279514"/>
              <a:chExt cx="2832496" cy="1125609"/>
            </a:xfrm>
          </p:grpSpPr>
          <p:sp>
            <p:nvSpPr>
              <p:cNvPr id="44" name="Rectangle 43"/>
              <p:cNvSpPr/>
              <p:nvPr/>
            </p:nvSpPr>
            <p:spPr>
              <a:xfrm>
                <a:off x="3399946" y="1279514"/>
                <a:ext cx="2832496" cy="1112368"/>
              </a:xfrm>
              <a:prstGeom prst="rect">
                <a:avLst/>
              </a:prstGeom>
              <a:solidFill>
                <a:schemeClr val="bg1">
                  <a:lumMod val="85000"/>
                </a:schemeClr>
              </a:solidFill>
              <a:ln w="19050" cap="flat" cmpd="sng" algn="ctr">
                <a:solidFill>
                  <a:schemeClr val="bg1">
                    <a:lumMod val="75000"/>
                  </a:schemeClr>
                </a:solidFill>
                <a:prstDash val="solid"/>
              </a:ln>
              <a:effectLst>
                <a:reflection blurRad="6350" stA="52000" endA="300" endPos="35000" dir="5400000" sy="-100000" algn="bl" rotWithShape="0"/>
              </a:effectLst>
            </p:spPr>
          </p:sp>
          <p:sp>
            <p:nvSpPr>
              <p:cNvPr id="45" name="Rectangle 44"/>
              <p:cNvSpPr/>
              <p:nvPr/>
            </p:nvSpPr>
            <p:spPr>
              <a:xfrm>
                <a:off x="3399946" y="1292755"/>
                <a:ext cx="2832496" cy="1112368"/>
              </a:xfrm>
              <a:prstGeom prst="rect">
                <a:avLst/>
              </a:prstGeom>
              <a:noFill/>
              <a:ln>
                <a:noFill/>
              </a:ln>
              <a:effectLst/>
            </p:spPr>
            <p:txBody>
              <a:bodyPr spcFirstLastPara="0" vert="horz" wrap="square" lIns="69342" tIns="69342" rIns="92456" bIns="104013" numCol="1" spcCol="1270" anchor="ctr" anchorCtr="0">
                <a:noAutofit/>
              </a:bodyPr>
              <a:lstStyle/>
              <a:p>
                <a:pPr marL="114300" lvl="1" indent="-114300" defTabSz="577850">
                  <a:lnSpc>
                    <a:spcPct val="90000"/>
                  </a:lnSpc>
                  <a:spcBef>
                    <a:spcPct val="0"/>
                  </a:spcBef>
                  <a:spcAft>
                    <a:spcPct val="15000"/>
                  </a:spcAft>
                  <a:buFontTx/>
                  <a:buChar char="••"/>
                </a:pPr>
                <a:r>
                  <a:rPr lang="en-US" sz="1300" dirty="0">
                    <a:solidFill>
                      <a:schemeClr val="bg1">
                        <a:lumMod val="65000"/>
                      </a:schemeClr>
                    </a:solidFill>
                    <a:latin typeface="Tw Cen MT"/>
                  </a:rPr>
                  <a:t>Issue trees</a:t>
                </a:r>
              </a:p>
              <a:p>
                <a:pPr marL="114300" lvl="1" indent="-114300" defTabSz="577850">
                  <a:lnSpc>
                    <a:spcPct val="90000"/>
                  </a:lnSpc>
                  <a:spcBef>
                    <a:spcPct val="0"/>
                  </a:spcBef>
                  <a:spcAft>
                    <a:spcPct val="15000"/>
                  </a:spcAft>
                  <a:buFontTx/>
                  <a:buChar char="••"/>
                </a:pPr>
                <a:r>
                  <a:rPr lang="en-US" sz="1300" dirty="0">
                    <a:solidFill>
                      <a:schemeClr val="bg1">
                        <a:lumMod val="65000"/>
                      </a:schemeClr>
                    </a:solidFill>
                    <a:latin typeface="Tw Cen MT"/>
                  </a:rPr>
                  <a:t>Frameworks</a:t>
                </a:r>
              </a:p>
              <a:p>
                <a:pPr marL="114300" lvl="1" indent="-114300" defTabSz="577850">
                  <a:lnSpc>
                    <a:spcPct val="90000"/>
                  </a:lnSpc>
                  <a:spcBef>
                    <a:spcPct val="0"/>
                  </a:spcBef>
                  <a:spcAft>
                    <a:spcPct val="15000"/>
                  </a:spcAft>
                  <a:buFontTx/>
                  <a:buChar char="••"/>
                </a:pPr>
                <a:r>
                  <a:rPr lang="en-US" sz="1300" dirty="0">
                    <a:solidFill>
                      <a:schemeClr val="bg1">
                        <a:lumMod val="65000"/>
                      </a:schemeClr>
                    </a:solidFill>
                    <a:latin typeface="Tw Cen MT"/>
                  </a:rPr>
                  <a:t>Content map</a:t>
                </a:r>
              </a:p>
              <a:p>
                <a:pPr marL="114300" lvl="1" indent="-114300" defTabSz="577850">
                  <a:lnSpc>
                    <a:spcPct val="90000"/>
                  </a:lnSpc>
                  <a:spcBef>
                    <a:spcPct val="0"/>
                  </a:spcBef>
                  <a:spcAft>
                    <a:spcPct val="15000"/>
                  </a:spcAft>
                  <a:buFontTx/>
                  <a:buChar char="••"/>
                </a:pPr>
                <a:r>
                  <a:rPr lang="en-US" sz="1300" dirty="0">
                    <a:solidFill>
                      <a:schemeClr val="bg1">
                        <a:lumMod val="65000"/>
                      </a:schemeClr>
                    </a:solidFill>
                    <a:latin typeface="Tw Cen MT"/>
                  </a:rPr>
                  <a:t>Kickoff deck</a:t>
                </a:r>
              </a:p>
              <a:p>
                <a:pPr marL="114300" lvl="1" indent="-114300" defTabSz="577850">
                  <a:lnSpc>
                    <a:spcPct val="90000"/>
                  </a:lnSpc>
                  <a:spcBef>
                    <a:spcPct val="0"/>
                  </a:spcBef>
                  <a:spcAft>
                    <a:spcPct val="15000"/>
                  </a:spcAft>
                  <a:buFontTx/>
                  <a:buChar char="••"/>
                </a:pPr>
                <a:endParaRPr lang="en-US" sz="1300" dirty="0">
                  <a:solidFill>
                    <a:schemeClr val="bg1">
                      <a:lumMod val="65000"/>
                    </a:schemeClr>
                  </a:solidFill>
                  <a:latin typeface="Tw Cen MT"/>
                </a:endParaRPr>
              </a:p>
            </p:txBody>
          </p:sp>
        </p:grpSp>
        <p:grpSp>
          <p:nvGrpSpPr>
            <p:cNvPr id="41" name="Group 76"/>
            <p:cNvGrpSpPr/>
            <p:nvPr/>
          </p:nvGrpSpPr>
          <p:grpSpPr>
            <a:xfrm>
              <a:off x="4953000" y="1600200"/>
              <a:ext cx="2057400" cy="914400"/>
              <a:chOff x="3399946" y="300288"/>
              <a:chExt cx="2832496" cy="1004855"/>
            </a:xfrm>
          </p:grpSpPr>
          <p:sp>
            <p:nvSpPr>
              <p:cNvPr id="42" name="Round Same Side Corner Rectangle 41"/>
              <p:cNvSpPr/>
              <p:nvPr/>
            </p:nvSpPr>
            <p:spPr>
              <a:xfrm>
                <a:off x="3399946" y="300288"/>
                <a:ext cx="2832496" cy="1004855"/>
              </a:xfrm>
              <a:prstGeom prst="round2SameRect">
                <a:avLst/>
              </a:prstGeom>
              <a:solidFill>
                <a:schemeClr val="bg1">
                  <a:lumMod val="85000"/>
                </a:schemeClr>
              </a:solidFill>
              <a:ln w="19050" cap="flat" cmpd="sng" algn="ctr">
                <a:solidFill>
                  <a:schemeClr val="bg1">
                    <a:lumMod val="75000"/>
                  </a:schemeClr>
                </a:solidFill>
                <a:prstDash val="solid"/>
              </a:ln>
              <a:effectLst/>
            </p:spPr>
          </p:sp>
          <p:sp>
            <p:nvSpPr>
              <p:cNvPr id="43" name="Round Same Side Corner Rectangle 8"/>
              <p:cNvSpPr/>
              <p:nvPr/>
            </p:nvSpPr>
            <p:spPr>
              <a:xfrm>
                <a:off x="3448999" y="349341"/>
                <a:ext cx="2734390" cy="955802"/>
              </a:xfrm>
              <a:prstGeom prst="rect">
                <a:avLst/>
              </a:prstGeom>
              <a:noFill/>
              <a:ln>
                <a:noFill/>
              </a:ln>
              <a:effectLst/>
            </p:spPr>
            <p:txBody>
              <a:bodyPr spcFirstLastPara="0" vert="horz" wrap="square" lIns="135128" tIns="77216" rIns="135128" bIns="77216" numCol="1" spcCol="1270" anchor="ctr" anchorCtr="0">
                <a:noAutofit/>
              </a:bodyPr>
              <a:lstStyle/>
              <a:p>
                <a:pPr marL="0" marR="0" lvl="0" indent="0" algn="ctr" defTabSz="84455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Toolkit 3. - Organize</a:t>
                </a:r>
              </a:p>
              <a:p>
                <a:pPr marL="0" marR="0" lvl="0" indent="0" algn="ctr" defTabSz="84455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Visualizing the Story &amp; Designing the Analysis</a:t>
                </a:r>
                <a:endParaRPr kumimoji="0" lang="en-US" sz="1400" b="0" i="0" u="none" strike="noStrike" kern="1200" cap="none" spc="0" normalizeH="0" baseline="0" noProof="0" dirty="0">
                  <a:ln>
                    <a:noFill/>
                  </a:ln>
                  <a:solidFill>
                    <a:sysClr val="window" lastClr="FFFFFF"/>
                  </a:solidFill>
                  <a:effectLst/>
                  <a:uLnTx/>
                  <a:uFillTx/>
                  <a:latin typeface="Tw Cen MT"/>
                  <a:ea typeface="+mn-ea"/>
                  <a:cs typeface="+mn-cs"/>
                </a:endParaRPr>
              </a:p>
            </p:txBody>
          </p:sp>
        </p:grpSp>
      </p:grpSp>
      <p:grpSp>
        <p:nvGrpSpPr>
          <p:cNvPr id="53" name="Group 52"/>
          <p:cNvGrpSpPr/>
          <p:nvPr/>
        </p:nvGrpSpPr>
        <p:grpSpPr>
          <a:xfrm>
            <a:off x="1103203" y="3949425"/>
            <a:ext cx="2066401" cy="2117425"/>
            <a:chOff x="304800" y="4207172"/>
            <a:chExt cx="2185658" cy="1826001"/>
          </a:xfrm>
        </p:grpSpPr>
        <p:grpSp>
          <p:nvGrpSpPr>
            <p:cNvPr id="54" name="Group 35"/>
            <p:cNvGrpSpPr/>
            <p:nvPr/>
          </p:nvGrpSpPr>
          <p:grpSpPr>
            <a:xfrm>
              <a:off x="304800" y="4916312"/>
              <a:ext cx="2176136" cy="1116861"/>
              <a:chOff x="6842623" y="1483028"/>
              <a:chExt cx="2176136" cy="1116861"/>
            </a:xfrm>
          </p:grpSpPr>
          <p:sp>
            <p:nvSpPr>
              <p:cNvPr id="58" name="Rectangle 57"/>
              <p:cNvSpPr/>
              <p:nvPr/>
            </p:nvSpPr>
            <p:spPr>
              <a:xfrm>
                <a:off x="6852144" y="1522773"/>
                <a:ext cx="2166615" cy="1077116"/>
              </a:xfrm>
              <a:prstGeom prst="rect">
                <a:avLst/>
              </a:prstGeom>
              <a:solidFill>
                <a:schemeClr val="bg1">
                  <a:lumMod val="85000"/>
                </a:schemeClr>
              </a:solidFill>
              <a:ln w="19050" cap="flat" cmpd="sng" algn="ctr">
                <a:solidFill>
                  <a:schemeClr val="bg1">
                    <a:lumMod val="75000"/>
                  </a:schemeClr>
                </a:solidFill>
                <a:prstDash val="solid"/>
              </a:ln>
              <a:effectLst>
                <a:reflection blurRad="6350" stA="52000" endA="300" endPos="35000" dir="5400000" sy="-100000" algn="bl" rotWithShape="0"/>
              </a:effectLst>
            </p:spPr>
          </p:sp>
          <p:sp>
            <p:nvSpPr>
              <p:cNvPr id="59" name="Rectangle 58"/>
              <p:cNvSpPr/>
              <p:nvPr/>
            </p:nvSpPr>
            <p:spPr>
              <a:xfrm>
                <a:off x="6842623" y="1483028"/>
                <a:ext cx="2101676" cy="1100659"/>
              </a:xfrm>
              <a:prstGeom prst="rect">
                <a:avLst/>
              </a:prstGeom>
              <a:noFill/>
              <a:ln>
                <a:noFill/>
              </a:ln>
              <a:effectLst/>
            </p:spPr>
            <p:txBody>
              <a:bodyPr spcFirstLastPara="0" vert="horz" wrap="square" lIns="69342" tIns="69342" rIns="92456" bIns="104013" numCol="1" spcCol="1270" anchor="ctr" anchorCtr="0">
                <a:noAutofit/>
              </a:bodyPr>
              <a:lstStyle/>
              <a:p>
                <a:pPr marL="114300" marR="0" lvl="1" indent="-114300" algn="l" defTabSz="577850" eaLnBrk="1" fontAlgn="auto" latinLnBrk="0" hangingPunct="1">
                  <a:lnSpc>
                    <a:spcPct val="90000"/>
                  </a:lnSpc>
                  <a:spcBef>
                    <a:spcPct val="0"/>
                  </a:spcBef>
                  <a:spcAft>
                    <a:spcPct val="15000"/>
                  </a:spcAft>
                  <a:buClrTx/>
                  <a:buSzTx/>
                  <a:buFontTx/>
                  <a:buChar char="••"/>
                  <a:tabLst/>
                  <a:defRPr/>
                </a:pPr>
                <a:endPar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endParaRPr>
              </a:p>
              <a:p>
                <a:pPr marL="114300" marR="0" lvl="1" indent="-114300" algn="l" defTabSz="577850" eaLnBrk="1" fontAlgn="auto" latinLnBrk="0" hangingPunct="1">
                  <a:lnSpc>
                    <a:spcPct val="90000"/>
                  </a:lnSpc>
                  <a:spcBef>
                    <a:spcPct val="0"/>
                  </a:spcBef>
                  <a:spcAft>
                    <a:spcPct val="15000"/>
                  </a:spcAft>
                  <a:buClrTx/>
                  <a:buSzTx/>
                  <a:buFontTx/>
                  <a:buChar char="••"/>
                  <a:tabLst/>
                  <a:defRPr/>
                </a:pPr>
                <a:r>
                  <a:rPr lang="en-US" sz="1300" dirty="0">
                    <a:solidFill>
                      <a:schemeClr val="bg1">
                        <a:lumMod val="65000"/>
                      </a:schemeClr>
                    </a:solidFill>
                    <a:latin typeface="Tw Cen MT"/>
                  </a:rPr>
                  <a:t>Third-party</a:t>
                </a:r>
                <a:r>
                  <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 </a:t>
                </a:r>
                <a:r>
                  <a:rPr lang="en-US" sz="1300" dirty="0">
                    <a:solidFill>
                      <a:schemeClr val="bg1">
                        <a:lumMod val="65000"/>
                      </a:schemeClr>
                    </a:solidFill>
                    <a:latin typeface="Tw Cen MT"/>
                  </a:rPr>
                  <a:t>research</a:t>
                </a:r>
              </a:p>
              <a:p>
                <a:pPr marL="114300" marR="0" lvl="1" indent="-114300" algn="l" defTabSz="577850" eaLnBrk="1" fontAlgn="auto" latinLnBrk="0" hangingPunct="1">
                  <a:lnSpc>
                    <a:spcPct val="90000"/>
                  </a:lnSpc>
                  <a:spcBef>
                    <a:spcPct val="0"/>
                  </a:spcBef>
                  <a:spcAft>
                    <a:spcPct val="15000"/>
                  </a:spcAft>
                  <a:buClrTx/>
                  <a:buSzTx/>
                  <a:buFontTx/>
                  <a:buChar char="••"/>
                  <a:tabLst/>
                  <a:defRPr/>
                </a:pPr>
                <a:r>
                  <a:rPr lang="en-US" sz="1300" dirty="0">
                    <a:solidFill>
                      <a:schemeClr val="bg1">
                        <a:lumMod val="65000"/>
                      </a:schemeClr>
                    </a:solidFill>
                    <a:latin typeface="Tw Cen MT"/>
                  </a:rPr>
                  <a:t>Benchmarking</a:t>
                </a:r>
              </a:p>
              <a:p>
                <a:pPr marL="114300" marR="0" lvl="1" indent="-114300" algn="l" defTabSz="577850" eaLnBrk="1" fontAlgn="auto" latinLnBrk="0" hangingPunct="1">
                  <a:lnSpc>
                    <a:spcPct val="90000"/>
                  </a:lnSpc>
                  <a:spcBef>
                    <a:spcPct val="0"/>
                  </a:spcBef>
                  <a:spcAft>
                    <a:spcPct val="15000"/>
                  </a:spcAft>
                  <a:buClrTx/>
                  <a:buSzTx/>
                  <a:buFontTx/>
                  <a:buChar char="••"/>
                  <a:tabLst/>
                  <a:defRPr/>
                </a:pPr>
                <a:r>
                  <a:rPr lang="en-US" sz="1300" dirty="0">
                    <a:solidFill>
                      <a:schemeClr val="bg1">
                        <a:lumMod val="65000"/>
                      </a:schemeClr>
                    </a:solidFill>
                    <a:latin typeface="Tw Cen MT"/>
                  </a:rPr>
                  <a:t>Interviews</a:t>
                </a:r>
              </a:p>
              <a:p>
                <a:pPr marL="114300" marR="0" lvl="1" indent="-114300" algn="l" defTabSz="577850" eaLnBrk="1" fontAlgn="auto" latinLnBrk="0" hangingPunct="1">
                  <a:lnSpc>
                    <a:spcPct val="90000"/>
                  </a:lnSpc>
                  <a:spcBef>
                    <a:spcPct val="0"/>
                  </a:spcBef>
                  <a:spcAft>
                    <a:spcPct val="15000"/>
                  </a:spcAft>
                  <a:buClrTx/>
                  <a:buSzTx/>
                  <a:buFontTx/>
                  <a:buChar char="••"/>
                  <a:tabLst/>
                  <a:defRPr/>
                </a:pPr>
                <a:r>
                  <a:rPr lang="en-US" sz="1300" dirty="0">
                    <a:solidFill>
                      <a:schemeClr val="bg1">
                        <a:lumMod val="65000"/>
                      </a:schemeClr>
                    </a:solidFill>
                    <a:latin typeface="Tw Cen MT"/>
                  </a:rPr>
                  <a:t>Focus</a:t>
                </a:r>
                <a:r>
                  <a:rPr kumimoji="0" lang="en-US" sz="1300" b="0" i="0" u="none" strike="noStrike" kern="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 </a:t>
                </a:r>
                <a:r>
                  <a:rPr lang="en-US" sz="1300" dirty="0">
                    <a:solidFill>
                      <a:schemeClr val="bg1">
                        <a:lumMod val="65000"/>
                      </a:schemeClr>
                    </a:solidFill>
                    <a:latin typeface="Tw Cen MT"/>
                  </a:rPr>
                  <a:t>groups</a:t>
                </a:r>
              </a:p>
              <a:p>
                <a:pPr marL="114300" marR="0" lvl="1" indent="-114300" algn="l" defTabSz="577850" eaLnBrk="1" fontAlgn="auto" latinLnBrk="0" hangingPunct="1">
                  <a:lnSpc>
                    <a:spcPct val="90000"/>
                  </a:lnSpc>
                  <a:spcBef>
                    <a:spcPct val="0"/>
                  </a:spcBef>
                  <a:spcAft>
                    <a:spcPct val="15000"/>
                  </a:spcAft>
                  <a:buClrTx/>
                  <a:buSzTx/>
                  <a:buFontTx/>
                  <a:buChar char="••"/>
                  <a:tabLst/>
                  <a:defRPr/>
                </a:pPr>
                <a:r>
                  <a:rPr lang="en-US" sz="1300" dirty="0">
                    <a:solidFill>
                      <a:schemeClr val="bg1">
                        <a:lumMod val="65000"/>
                      </a:schemeClr>
                    </a:solidFill>
                    <a:latin typeface="Tw Cen MT"/>
                  </a:rPr>
                  <a:t>Surveys</a:t>
                </a:r>
              </a:p>
            </p:txBody>
          </p:sp>
        </p:grpSp>
        <p:grpSp>
          <p:nvGrpSpPr>
            <p:cNvPr id="55" name="Group 70"/>
            <p:cNvGrpSpPr/>
            <p:nvPr/>
          </p:nvGrpSpPr>
          <p:grpSpPr>
            <a:xfrm>
              <a:off x="314321" y="4207172"/>
              <a:ext cx="2176137" cy="805737"/>
              <a:chOff x="6842620" y="436081"/>
              <a:chExt cx="2176137" cy="805737"/>
            </a:xfrm>
          </p:grpSpPr>
          <p:sp>
            <p:nvSpPr>
              <p:cNvPr id="56" name="Round Same Side Corner Rectangle 55"/>
              <p:cNvSpPr/>
              <p:nvPr/>
            </p:nvSpPr>
            <p:spPr>
              <a:xfrm>
                <a:off x="6842620" y="436081"/>
                <a:ext cx="2176137" cy="748884"/>
              </a:xfrm>
              <a:prstGeom prst="round2SameRect">
                <a:avLst/>
              </a:prstGeom>
              <a:solidFill>
                <a:schemeClr val="bg1">
                  <a:lumMod val="85000"/>
                </a:schemeClr>
              </a:solidFill>
              <a:ln w="19050" cap="flat" cmpd="sng" algn="ctr">
                <a:solidFill>
                  <a:schemeClr val="bg1">
                    <a:lumMod val="75000"/>
                  </a:schemeClr>
                </a:solidFill>
                <a:prstDash val="solid"/>
              </a:ln>
              <a:effectLst/>
            </p:spPr>
          </p:sp>
          <p:sp>
            <p:nvSpPr>
              <p:cNvPr id="57" name="Round Same Side Corner Rectangle 4"/>
              <p:cNvSpPr/>
              <p:nvPr/>
            </p:nvSpPr>
            <p:spPr>
              <a:xfrm>
                <a:off x="6878989" y="472449"/>
                <a:ext cx="2120723" cy="769369"/>
              </a:xfrm>
              <a:prstGeom prst="rect">
                <a:avLst/>
              </a:prstGeom>
              <a:noFill/>
              <a:ln>
                <a:noFill/>
              </a:ln>
              <a:effectLst/>
            </p:spPr>
            <p:txBody>
              <a:bodyPr spcFirstLastPara="0" vert="horz" wrap="square" lIns="99568" tIns="56896" rIns="99568" bIns="56896"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Toolkit 4. - Collect</a:t>
                </a: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Collecting Primary &amp; Secondary Data</a:t>
                </a:r>
                <a:endParaRPr kumimoji="0" lang="en-US" sz="1400" b="0" i="0" u="none" strike="noStrike" kern="1200" cap="none" spc="0" normalizeH="0" baseline="0" noProof="0" dirty="0">
                  <a:ln>
                    <a:noFill/>
                  </a:ln>
                  <a:solidFill>
                    <a:sysClr val="window" lastClr="FFFFFF"/>
                  </a:solidFill>
                  <a:effectLst/>
                  <a:uLnTx/>
                  <a:uFillTx/>
                  <a:latin typeface="Tw Cen MT"/>
                  <a:ea typeface="+mn-ea"/>
                  <a:cs typeface="+mn-cs"/>
                </a:endParaRPr>
              </a:p>
            </p:txBody>
          </p:sp>
        </p:grpSp>
      </p:grpSp>
      <p:grpSp>
        <p:nvGrpSpPr>
          <p:cNvPr id="68" name="Group 67"/>
          <p:cNvGrpSpPr/>
          <p:nvPr/>
        </p:nvGrpSpPr>
        <p:grpSpPr>
          <a:xfrm>
            <a:off x="3465402" y="3949424"/>
            <a:ext cx="2057400" cy="2134996"/>
            <a:chOff x="7086600" y="1600200"/>
            <a:chExt cx="2057400" cy="2196475"/>
          </a:xfrm>
        </p:grpSpPr>
        <p:grpSp>
          <p:nvGrpSpPr>
            <p:cNvPr id="69" name="Group 44"/>
            <p:cNvGrpSpPr/>
            <p:nvPr/>
          </p:nvGrpSpPr>
          <p:grpSpPr>
            <a:xfrm>
              <a:off x="7086600" y="1600200"/>
              <a:ext cx="2057400" cy="914401"/>
              <a:chOff x="6308213" y="300288"/>
              <a:chExt cx="2832496" cy="1004855"/>
            </a:xfrm>
          </p:grpSpPr>
          <p:sp>
            <p:nvSpPr>
              <p:cNvPr id="73" name="Round Same Side Corner Rectangle 72"/>
              <p:cNvSpPr/>
              <p:nvPr/>
            </p:nvSpPr>
            <p:spPr>
              <a:xfrm>
                <a:off x="6308213" y="300288"/>
                <a:ext cx="2832496" cy="1004855"/>
              </a:xfrm>
              <a:prstGeom prst="round2SameRect">
                <a:avLst/>
              </a:prstGeom>
              <a:solidFill>
                <a:schemeClr val="bg1">
                  <a:lumMod val="85000"/>
                </a:schemeClr>
              </a:solidFill>
              <a:ln w="19050" cap="flat" cmpd="sng" algn="ctr">
                <a:solidFill>
                  <a:schemeClr val="bg1">
                    <a:lumMod val="75000"/>
                  </a:schemeClr>
                </a:solidFill>
                <a:prstDash val="solid"/>
              </a:ln>
              <a:effectLst/>
            </p:spPr>
          </p:sp>
          <p:sp>
            <p:nvSpPr>
              <p:cNvPr id="74" name="Round Same Side Corner Rectangle 12"/>
              <p:cNvSpPr/>
              <p:nvPr/>
            </p:nvSpPr>
            <p:spPr>
              <a:xfrm>
                <a:off x="6357266" y="377584"/>
                <a:ext cx="2734390" cy="927559"/>
              </a:xfrm>
              <a:prstGeom prst="rect">
                <a:avLst/>
              </a:prstGeom>
              <a:noFill/>
              <a:ln>
                <a:noFill/>
              </a:ln>
              <a:effectLst/>
            </p:spPr>
            <p:txBody>
              <a:bodyPr spcFirstLastPara="0" vert="horz" wrap="square" lIns="135128" tIns="77216" rIns="135128" bIns="77216" numCol="1" spcCol="1270" anchor="ctr" anchorCtr="0">
                <a:noAutofit/>
              </a:bodyPr>
              <a:lstStyle/>
              <a:p>
                <a:pPr marL="0" marR="0" lvl="0" indent="0" algn="ctr" defTabSz="84455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Toolkit </a:t>
                </a:r>
                <a:r>
                  <a:rPr kumimoji="0" lang="en-US" sz="1400" b="0" i="0" u="none" strike="noStrike" kern="0" cap="none" spc="0" normalizeH="0" baseline="0" noProof="0" dirty="0">
                    <a:ln>
                      <a:noFill/>
                    </a:ln>
                    <a:solidFill>
                      <a:sysClr val="window" lastClr="FFFFFF"/>
                    </a:solidFill>
                    <a:effectLst/>
                    <a:uLnTx/>
                    <a:uFillTx/>
                    <a:latin typeface="Tw Cen MT"/>
                    <a:ea typeface="+mn-ea"/>
                    <a:cs typeface="+mn-cs"/>
                  </a:rPr>
                  <a:t>5</a:t>
                </a: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 – Understand</a:t>
                </a:r>
                <a:endParaRPr kumimoji="0" lang="en-US" sz="1400" b="0" i="0" u="none" strike="noStrike" kern="0" cap="none" spc="0" normalizeH="0" baseline="0" noProof="0" dirty="0">
                  <a:ln>
                    <a:noFill/>
                  </a:ln>
                  <a:solidFill>
                    <a:sysClr val="window" lastClr="FFFFFF"/>
                  </a:solidFill>
                  <a:effectLst/>
                  <a:uLnTx/>
                  <a:uFillTx/>
                  <a:latin typeface="Tw Cen MT"/>
                  <a:ea typeface="+mn-ea"/>
                  <a:cs typeface="+mn-cs"/>
                </a:endParaRPr>
              </a:p>
              <a:p>
                <a:pPr marL="0" marR="0" lvl="0" indent="0" algn="ctr" defTabSz="84455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Determining the        “So </a:t>
                </a:r>
                <a:r>
                  <a:rPr kumimoji="0" lang="en-US" sz="1400" b="0" i="0" u="none" strike="noStrike" kern="1200" cap="none" spc="0" normalizeH="0" baseline="0" noProof="0" dirty="0" err="1" smtClean="0">
                    <a:ln>
                      <a:noFill/>
                    </a:ln>
                    <a:solidFill>
                      <a:sysClr val="window" lastClr="FFFFFF"/>
                    </a:solidFill>
                    <a:effectLst/>
                    <a:uLnTx/>
                    <a:uFillTx/>
                    <a:latin typeface="Tw Cen MT"/>
                    <a:ea typeface="+mn-ea"/>
                    <a:cs typeface="+mn-cs"/>
                  </a:rPr>
                  <a:t>Whats</a:t>
                </a: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a:t>
                </a:r>
              </a:p>
            </p:txBody>
          </p:sp>
        </p:grpSp>
        <p:grpSp>
          <p:nvGrpSpPr>
            <p:cNvPr id="70" name="Group 45"/>
            <p:cNvGrpSpPr/>
            <p:nvPr/>
          </p:nvGrpSpPr>
          <p:grpSpPr>
            <a:xfrm>
              <a:off x="7086600" y="2306139"/>
              <a:ext cx="2057400" cy="1490536"/>
              <a:chOff x="6308213" y="1162702"/>
              <a:chExt cx="2832496" cy="1348228"/>
            </a:xfrm>
          </p:grpSpPr>
          <p:sp>
            <p:nvSpPr>
              <p:cNvPr id="71" name="Rectangle 70"/>
              <p:cNvSpPr/>
              <p:nvPr/>
            </p:nvSpPr>
            <p:spPr>
              <a:xfrm>
                <a:off x="6308213" y="1347250"/>
                <a:ext cx="2832496" cy="1163680"/>
              </a:xfrm>
              <a:prstGeom prst="rect">
                <a:avLst/>
              </a:prstGeom>
              <a:solidFill>
                <a:schemeClr val="bg1">
                  <a:lumMod val="85000"/>
                </a:schemeClr>
              </a:solidFill>
              <a:ln w="19050" cap="flat" cmpd="sng" algn="ctr">
                <a:solidFill>
                  <a:schemeClr val="bg1">
                    <a:lumMod val="75000"/>
                  </a:schemeClr>
                </a:solidFill>
                <a:prstDash val="solid"/>
              </a:ln>
              <a:effectLst>
                <a:reflection blurRad="6350" stA="52000" endA="300" endPos="35000" dir="5400000" sy="-100000" algn="bl" rotWithShape="0"/>
              </a:effectLst>
            </p:spPr>
          </p:sp>
          <p:sp>
            <p:nvSpPr>
              <p:cNvPr id="72" name="Rectangle 71"/>
              <p:cNvSpPr/>
              <p:nvPr/>
            </p:nvSpPr>
            <p:spPr>
              <a:xfrm>
                <a:off x="6308213" y="1162702"/>
                <a:ext cx="2832496" cy="1112368"/>
              </a:xfrm>
              <a:prstGeom prst="rect">
                <a:avLst/>
              </a:prstGeom>
              <a:noFill/>
              <a:ln>
                <a:noFill/>
              </a:ln>
              <a:effectLst/>
            </p:spPr>
            <p:txBody>
              <a:bodyPr spcFirstLastPara="0" vert="horz" wrap="square" lIns="69342" tIns="69342" rIns="92456" bIns="104013" numCol="1" spcCol="1270" anchor="ctr" anchorCtr="0">
                <a:noAutofit/>
              </a:bodyPr>
              <a:lstStyle/>
              <a:p>
                <a:pPr marL="117475" marR="0" lvl="1" indent="-117475" algn="l" defTabSz="577850" eaLnBrk="1" fontAlgn="auto" latinLnBrk="0" hangingPunct="1">
                  <a:lnSpc>
                    <a:spcPct val="90000"/>
                  </a:lnSpc>
                  <a:spcBef>
                    <a:spcPct val="0"/>
                  </a:spcBef>
                  <a:spcAft>
                    <a:spcPct val="15000"/>
                  </a:spcAft>
                  <a:buClrTx/>
                  <a:buSzTx/>
                  <a:buFont typeface="Arial" pitchFamily="34" charset="0"/>
                  <a:buChar char="•"/>
                  <a:tabLst/>
                  <a:defRPr/>
                </a:pPr>
                <a:endPar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endParaRPr>
              </a:p>
              <a:p>
                <a:pPr marL="117475" marR="0" lvl="1" indent="-117475" algn="l" defTabSz="577850" eaLnBrk="1" fontAlgn="auto" latinLnBrk="0" hangingPunct="1">
                  <a:lnSpc>
                    <a:spcPct val="90000"/>
                  </a:lnSpc>
                  <a:spcBef>
                    <a:spcPct val="0"/>
                  </a:spcBef>
                  <a:spcAft>
                    <a:spcPct val="15000"/>
                  </a:spcAft>
                  <a:buClrTx/>
                  <a:buSzTx/>
                  <a:buFont typeface="Arial" pitchFamily="34" charset="0"/>
                  <a:buChar char="•"/>
                  <a:tabLst/>
                  <a:defRPr/>
                </a:pPr>
                <a:r>
                  <a:rPr lang="en-US" sz="1300" dirty="0">
                    <a:solidFill>
                      <a:schemeClr val="bg1">
                        <a:lumMod val="65000"/>
                      </a:schemeClr>
                    </a:solidFill>
                    <a:latin typeface="Tw Cen MT"/>
                  </a:rPr>
                  <a:t>Storyboarding</a:t>
                </a:r>
              </a:p>
              <a:p>
                <a:pPr marL="114300" marR="0" lvl="1" indent="-114300" algn="l" defTabSz="577850" eaLnBrk="1" fontAlgn="auto" latinLnBrk="0" hangingPunct="1">
                  <a:lnSpc>
                    <a:spcPct val="90000"/>
                  </a:lnSpc>
                  <a:spcBef>
                    <a:spcPct val="0"/>
                  </a:spcBef>
                  <a:spcAft>
                    <a:spcPct val="15000"/>
                  </a:spcAft>
                  <a:buClrTx/>
                  <a:buSzTx/>
                  <a:buFontTx/>
                  <a:buChar char="••"/>
                  <a:tabLst/>
                  <a:defRPr/>
                </a:pPr>
                <a:r>
                  <a:rPr lang="en-US" sz="1300" dirty="0">
                    <a:solidFill>
                      <a:schemeClr val="bg1">
                        <a:lumMod val="65000"/>
                      </a:schemeClr>
                    </a:solidFill>
                    <a:latin typeface="Tw Cen MT"/>
                  </a:rPr>
                  <a:t>Slide</a:t>
                </a:r>
                <a:r>
                  <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 </a:t>
                </a:r>
                <a:r>
                  <a:rPr lang="en-US" sz="1300" dirty="0">
                    <a:solidFill>
                      <a:schemeClr val="bg1">
                        <a:lumMod val="65000"/>
                      </a:schemeClr>
                    </a:solidFill>
                    <a:latin typeface="Tw Cen MT"/>
                  </a:rPr>
                  <a:t>and</a:t>
                </a:r>
                <a:r>
                  <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 </a:t>
                </a:r>
                <a:r>
                  <a:rPr lang="en-US" sz="1300" dirty="0">
                    <a:solidFill>
                      <a:schemeClr val="bg1">
                        <a:lumMod val="65000"/>
                      </a:schemeClr>
                    </a:solidFill>
                    <a:latin typeface="Tw Cen MT"/>
                  </a:rPr>
                  <a:t>chart</a:t>
                </a:r>
                <a:r>
                  <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 </a:t>
                </a:r>
                <a:r>
                  <a:rPr lang="en-US" sz="1300" dirty="0">
                    <a:solidFill>
                      <a:schemeClr val="bg1">
                        <a:lumMod val="65000"/>
                      </a:schemeClr>
                    </a:solidFill>
                    <a:latin typeface="Tw Cen MT"/>
                  </a:rPr>
                  <a:t>design</a:t>
                </a:r>
              </a:p>
              <a:p>
                <a:pPr marL="114300" marR="0" lvl="1" indent="-114300" algn="l" defTabSz="577850" eaLnBrk="1" fontAlgn="auto" latinLnBrk="0" hangingPunct="1">
                  <a:lnSpc>
                    <a:spcPct val="90000"/>
                  </a:lnSpc>
                  <a:spcBef>
                    <a:spcPct val="0"/>
                  </a:spcBef>
                  <a:spcAft>
                    <a:spcPct val="15000"/>
                  </a:spcAft>
                  <a:buClrTx/>
                  <a:buSzTx/>
                  <a:buFontTx/>
                  <a:buChar char="••"/>
                  <a:tabLst/>
                  <a:defRPr/>
                </a:pPr>
                <a:r>
                  <a:rPr lang="en-US" sz="1300" dirty="0">
                    <a:solidFill>
                      <a:schemeClr val="bg1">
                        <a:lumMod val="65000"/>
                      </a:schemeClr>
                    </a:solidFill>
                    <a:latin typeface="Tw Cen MT"/>
                  </a:rPr>
                  <a:t>Analysis</a:t>
                </a:r>
                <a:r>
                  <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 </a:t>
                </a:r>
                <a:r>
                  <a:rPr lang="en-US" sz="1300" dirty="0">
                    <a:solidFill>
                      <a:schemeClr val="bg1">
                        <a:lumMod val="65000"/>
                      </a:schemeClr>
                    </a:solidFill>
                    <a:latin typeface="Tw Cen MT"/>
                  </a:rPr>
                  <a:t>tools</a:t>
                </a:r>
              </a:p>
            </p:txBody>
          </p:sp>
        </p:grpSp>
      </p:grpSp>
      <p:grpSp>
        <p:nvGrpSpPr>
          <p:cNvPr id="82" name="Group 81"/>
          <p:cNvGrpSpPr/>
          <p:nvPr/>
        </p:nvGrpSpPr>
        <p:grpSpPr>
          <a:xfrm>
            <a:off x="5827602" y="3977999"/>
            <a:ext cx="2057400" cy="2142431"/>
            <a:chOff x="6819255" y="4147807"/>
            <a:chExt cx="2145505" cy="2042178"/>
          </a:xfrm>
        </p:grpSpPr>
        <p:grpSp>
          <p:nvGrpSpPr>
            <p:cNvPr id="83" name="Group 21"/>
            <p:cNvGrpSpPr/>
            <p:nvPr/>
          </p:nvGrpSpPr>
          <p:grpSpPr>
            <a:xfrm>
              <a:off x="6819255" y="4921800"/>
              <a:ext cx="2145504" cy="1268185"/>
              <a:chOff x="4517932" y="790496"/>
              <a:chExt cx="2145504" cy="1268185"/>
            </a:xfrm>
          </p:grpSpPr>
          <p:sp>
            <p:nvSpPr>
              <p:cNvPr id="87" name="Rectangle 86"/>
              <p:cNvSpPr/>
              <p:nvPr/>
            </p:nvSpPr>
            <p:spPr>
              <a:xfrm>
                <a:off x="4527468" y="866697"/>
                <a:ext cx="2135968" cy="1191984"/>
              </a:xfrm>
              <a:prstGeom prst="rect">
                <a:avLst/>
              </a:prstGeom>
              <a:solidFill>
                <a:schemeClr val="bg1">
                  <a:lumMod val="85000"/>
                </a:schemeClr>
              </a:solidFill>
              <a:ln w="19050" cap="flat" cmpd="sng" algn="ctr">
                <a:solidFill>
                  <a:schemeClr val="bg1">
                    <a:lumMod val="75000"/>
                  </a:schemeClr>
                </a:solidFill>
                <a:prstDash val="solid"/>
              </a:ln>
              <a:effectLst>
                <a:reflection blurRad="6350" stA="52000" endA="300" endPos="35000" dir="5400000" sy="-100000" algn="bl" rotWithShape="0"/>
              </a:effectLst>
            </p:spPr>
          </p:sp>
          <p:sp>
            <p:nvSpPr>
              <p:cNvPr id="88" name="Rectangle 87"/>
              <p:cNvSpPr/>
              <p:nvPr/>
            </p:nvSpPr>
            <p:spPr>
              <a:xfrm>
                <a:off x="4517932" y="790496"/>
                <a:ext cx="2135981" cy="1098000"/>
              </a:xfrm>
              <a:prstGeom prst="rect">
                <a:avLst/>
              </a:prstGeom>
              <a:noFill/>
              <a:ln>
                <a:noFill/>
              </a:ln>
              <a:effectLst/>
            </p:spPr>
            <p:txBody>
              <a:bodyPr spcFirstLastPara="0" vert="horz" wrap="square" lIns="69342" tIns="69342" rIns="92456" bIns="104013" numCol="1" spcCol="1270" anchor="ctr" anchorCtr="0">
                <a:noAutofit/>
              </a:bodyPr>
              <a:lstStyle/>
              <a:p>
                <a:pPr marL="117475" marR="0" lvl="1" indent="-117475" algn="l" defTabSz="577850" eaLnBrk="1" fontAlgn="auto" latinLnBrk="0" hangingPunct="1">
                  <a:lnSpc>
                    <a:spcPct val="90000"/>
                  </a:lnSpc>
                  <a:spcBef>
                    <a:spcPct val="0"/>
                  </a:spcBef>
                  <a:spcAft>
                    <a:spcPct val="15000"/>
                  </a:spcAft>
                  <a:buClrTx/>
                  <a:buSzTx/>
                  <a:buFont typeface="Arial" pitchFamily="34" charset="0"/>
                  <a:buChar char="•"/>
                  <a:tabLst/>
                  <a:defRPr/>
                </a:pPr>
                <a:r>
                  <a:rPr lang="en-US" sz="1300" dirty="0">
                    <a:solidFill>
                      <a:schemeClr val="bg1">
                        <a:lumMod val="65000"/>
                      </a:schemeClr>
                    </a:solidFill>
                    <a:latin typeface="Tw Cen MT"/>
                  </a:rPr>
                  <a:t>Audience</a:t>
                </a:r>
                <a:r>
                  <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 </a:t>
                </a:r>
                <a:r>
                  <a:rPr lang="en-US" sz="1300" dirty="0">
                    <a:solidFill>
                      <a:schemeClr val="bg1">
                        <a:lumMod val="65000"/>
                      </a:schemeClr>
                    </a:solidFill>
                    <a:latin typeface="Tw Cen MT"/>
                  </a:rPr>
                  <a:t>assessment</a:t>
                </a:r>
                <a:r>
                  <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 </a:t>
                </a:r>
              </a:p>
              <a:p>
                <a:pPr marL="114300" marR="0" lvl="1" indent="-114300" algn="l" defTabSz="577850" eaLnBrk="1" fontAlgn="auto" latinLnBrk="0" hangingPunct="1">
                  <a:lnSpc>
                    <a:spcPct val="90000"/>
                  </a:lnSpc>
                  <a:spcBef>
                    <a:spcPct val="0"/>
                  </a:spcBef>
                  <a:spcAft>
                    <a:spcPct val="15000"/>
                  </a:spcAft>
                  <a:buClrTx/>
                  <a:buSzTx/>
                  <a:buFontTx/>
                  <a:buChar char="••"/>
                  <a:tabLst/>
                  <a:defRPr/>
                </a:pPr>
                <a:r>
                  <a:rPr lang="en-US" sz="1300" dirty="0">
                    <a:solidFill>
                      <a:schemeClr val="bg1">
                        <a:lumMod val="65000"/>
                      </a:schemeClr>
                    </a:solidFill>
                    <a:latin typeface="Tw Cen MT"/>
                  </a:rPr>
                  <a:t>Pyramid</a:t>
                </a:r>
                <a:r>
                  <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 </a:t>
                </a:r>
                <a:r>
                  <a:rPr lang="en-US" sz="1300" dirty="0">
                    <a:solidFill>
                      <a:schemeClr val="bg1">
                        <a:lumMod val="65000"/>
                      </a:schemeClr>
                    </a:solidFill>
                    <a:latin typeface="Tw Cen MT"/>
                  </a:rPr>
                  <a:t>principle</a:t>
                </a:r>
              </a:p>
              <a:p>
                <a:pPr marL="114300" marR="0" lvl="1" indent="-114300" algn="l" defTabSz="577850" eaLnBrk="1" fontAlgn="auto" latinLnBrk="0" hangingPunct="1">
                  <a:lnSpc>
                    <a:spcPct val="90000"/>
                  </a:lnSpc>
                  <a:spcBef>
                    <a:spcPct val="0"/>
                  </a:spcBef>
                  <a:spcAft>
                    <a:spcPct val="15000"/>
                  </a:spcAft>
                  <a:buClrTx/>
                  <a:buSzTx/>
                  <a:buFontTx/>
                  <a:buChar char="••"/>
                  <a:tabLst/>
                  <a:defRPr/>
                </a:pPr>
                <a:r>
                  <a:rPr lang="en-US" sz="1300" dirty="0">
                    <a:solidFill>
                      <a:schemeClr val="bg1">
                        <a:lumMod val="65000"/>
                      </a:schemeClr>
                    </a:solidFill>
                    <a:latin typeface="Tw Cen MT"/>
                  </a:rPr>
                  <a:t>Delivery</a:t>
                </a:r>
                <a:r>
                  <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 </a:t>
                </a:r>
                <a:r>
                  <a:rPr lang="en-US" sz="1300" dirty="0">
                    <a:solidFill>
                      <a:schemeClr val="bg1">
                        <a:lumMod val="65000"/>
                      </a:schemeClr>
                    </a:solidFill>
                    <a:latin typeface="Tw Cen MT"/>
                  </a:rPr>
                  <a:t>tips</a:t>
                </a:r>
              </a:p>
            </p:txBody>
          </p:sp>
        </p:grpSp>
        <p:grpSp>
          <p:nvGrpSpPr>
            <p:cNvPr id="84" name="Group 67"/>
            <p:cNvGrpSpPr/>
            <p:nvPr/>
          </p:nvGrpSpPr>
          <p:grpSpPr>
            <a:xfrm>
              <a:off x="6828779" y="4147807"/>
              <a:ext cx="2135981" cy="850192"/>
              <a:chOff x="4517932" y="16503"/>
              <a:chExt cx="2135981" cy="850192"/>
            </a:xfrm>
          </p:grpSpPr>
          <p:sp>
            <p:nvSpPr>
              <p:cNvPr id="85" name="Round Same Side Corner Rectangle 84"/>
              <p:cNvSpPr/>
              <p:nvPr/>
            </p:nvSpPr>
            <p:spPr>
              <a:xfrm>
                <a:off x="4517932" y="16503"/>
                <a:ext cx="2135981" cy="850192"/>
              </a:xfrm>
              <a:prstGeom prst="round2SameRect">
                <a:avLst/>
              </a:prstGeom>
              <a:solidFill>
                <a:schemeClr val="bg1">
                  <a:lumMod val="85000"/>
                </a:schemeClr>
              </a:solidFill>
              <a:ln w="19050" cap="flat" cmpd="sng" algn="ctr">
                <a:solidFill>
                  <a:schemeClr val="bg1">
                    <a:lumMod val="75000"/>
                  </a:schemeClr>
                </a:solidFill>
                <a:prstDash val="solid"/>
              </a:ln>
              <a:effectLst/>
            </p:spPr>
          </p:sp>
          <p:sp>
            <p:nvSpPr>
              <p:cNvPr id="86" name="Round Same Side Corner Rectangle 12"/>
              <p:cNvSpPr/>
              <p:nvPr/>
            </p:nvSpPr>
            <p:spPr>
              <a:xfrm>
                <a:off x="4559435" y="17953"/>
                <a:ext cx="2052975" cy="808689"/>
              </a:xfrm>
              <a:prstGeom prst="rect">
                <a:avLst/>
              </a:prstGeom>
              <a:noFill/>
              <a:ln>
                <a:noFill/>
              </a:ln>
              <a:effectLst/>
            </p:spPr>
            <p:txBody>
              <a:bodyPr spcFirstLastPara="0" vert="horz" wrap="square" lIns="113792" tIns="65024" rIns="113792" bIns="65024"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Toolkit </a:t>
                </a:r>
                <a:r>
                  <a:rPr kumimoji="0" lang="en-US" sz="1400" b="0" i="0" u="none" strike="noStrike" kern="0" cap="none" spc="0" normalizeH="0" baseline="0" noProof="0" dirty="0">
                    <a:ln>
                      <a:noFill/>
                    </a:ln>
                    <a:solidFill>
                      <a:sysClr val="window" lastClr="FFFFFF"/>
                    </a:solidFill>
                    <a:effectLst/>
                    <a:uLnTx/>
                    <a:uFillTx/>
                    <a:latin typeface="Tw Cen MT"/>
                    <a:ea typeface="+mn-ea"/>
                    <a:cs typeface="+mn-cs"/>
                  </a:rPr>
                  <a:t>6</a:t>
                </a: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 - Synthesize</a:t>
                </a:r>
              </a:p>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Telling the Story</a:t>
                </a:r>
                <a:endParaRPr kumimoji="0" lang="en-US" sz="1400" b="0" i="0" u="none" strike="noStrike" kern="1200" cap="none" spc="0" normalizeH="0" baseline="0" noProof="0" dirty="0">
                  <a:ln>
                    <a:noFill/>
                  </a:ln>
                  <a:solidFill>
                    <a:sysClr val="window" lastClr="FFFFFF"/>
                  </a:solidFill>
                  <a:effectLst/>
                  <a:uLnTx/>
                  <a:uFillTx/>
                  <a:latin typeface="Tw Cen MT"/>
                  <a:ea typeface="+mn-ea"/>
                  <a:cs typeface="+mn-cs"/>
                </a:endParaRPr>
              </a:p>
            </p:txBody>
          </p:sp>
        </p:grpSp>
      </p:grpSp>
      <p:sp>
        <p:nvSpPr>
          <p:cNvPr id="5" name="TextBox 4"/>
          <p:cNvSpPr txBox="1"/>
          <p:nvPr/>
        </p:nvSpPr>
        <p:spPr>
          <a:xfrm>
            <a:off x="533400" y="6197025"/>
            <a:ext cx="8534400" cy="584775"/>
          </a:xfrm>
          <a:prstGeom prst="rect">
            <a:avLst/>
          </a:prstGeom>
          <a:noFill/>
        </p:spPr>
        <p:txBody>
          <a:bodyPr wrap="square" rtlCol="0">
            <a:spAutoFit/>
          </a:bodyPr>
          <a:lstStyle/>
          <a:p>
            <a:r>
              <a:rPr lang="en-US" sz="1600" dirty="0" smtClean="0"/>
              <a:t>The Toolkits are available on the </a:t>
            </a:r>
            <a:r>
              <a:rPr lang="en-US" sz="1600" dirty="0" smtClean="0">
                <a:hlinkClick r:id="rId2"/>
              </a:rPr>
              <a:t>STAR </a:t>
            </a:r>
            <a:r>
              <a:rPr lang="en-US" sz="1600" dirty="0" err="1" smtClean="0">
                <a:hlinkClick r:id="rId2"/>
              </a:rPr>
              <a:t>sharepoint</a:t>
            </a:r>
            <a:r>
              <a:rPr lang="en-US" sz="1600" dirty="0" smtClean="0">
                <a:hlinkClick r:id="rId2"/>
              </a:rPr>
              <a:t> </a:t>
            </a:r>
            <a:r>
              <a:rPr lang="en-US" sz="1600" dirty="0" smtClean="0"/>
              <a:t>site as well as the </a:t>
            </a:r>
            <a:r>
              <a:rPr lang="en-US" sz="1600" dirty="0" smtClean="0">
                <a:hlinkClick r:id="rId3"/>
              </a:rPr>
              <a:t>UNC Consulting Resources </a:t>
            </a:r>
            <a:r>
              <a:rPr lang="en-US" sz="1600" dirty="0" err="1" smtClean="0">
                <a:hlinkClick r:id="rId3"/>
              </a:rPr>
              <a:t>sharepoint</a:t>
            </a:r>
            <a:r>
              <a:rPr lang="en-US" sz="1600" dirty="0" smtClean="0"/>
              <a:t> site.</a:t>
            </a:r>
            <a:endParaRPr lang="en-US" sz="1600" dirty="0"/>
          </a:p>
        </p:txBody>
      </p:sp>
      <p:grpSp>
        <p:nvGrpSpPr>
          <p:cNvPr id="46" name="Group 45"/>
          <p:cNvGrpSpPr/>
          <p:nvPr/>
        </p:nvGrpSpPr>
        <p:grpSpPr>
          <a:xfrm>
            <a:off x="1143000" y="1600071"/>
            <a:ext cx="2057400" cy="2084166"/>
            <a:chOff x="609600" y="1600200"/>
            <a:chExt cx="2057400" cy="2194560"/>
          </a:xfrm>
        </p:grpSpPr>
        <p:grpSp>
          <p:nvGrpSpPr>
            <p:cNvPr id="47" name="Group 11"/>
            <p:cNvGrpSpPr/>
            <p:nvPr/>
          </p:nvGrpSpPr>
          <p:grpSpPr>
            <a:xfrm>
              <a:off x="609600" y="2514600"/>
              <a:ext cx="2057400" cy="1280160"/>
              <a:chOff x="3433761" y="910878"/>
              <a:chExt cx="2057400" cy="1259086"/>
            </a:xfrm>
          </p:grpSpPr>
          <p:sp>
            <p:nvSpPr>
              <p:cNvPr id="51" name="Rectangle 50"/>
              <p:cNvSpPr/>
              <p:nvPr/>
            </p:nvSpPr>
            <p:spPr>
              <a:xfrm>
                <a:off x="3433761" y="910878"/>
                <a:ext cx="2057400" cy="1259086"/>
              </a:xfrm>
              <a:prstGeom prst="rect">
                <a:avLst/>
              </a:prstGeom>
              <a:solidFill>
                <a:srgbClr val="E8D0D0">
                  <a:alpha val="89804"/>
                </a:srgbClr>
              </a:solidFill>
              <a:ln w="19050" cap="flat" cmpd="sng" algn="ctr">
                <a:solidFill>
                  <a:schemeClr val="bg1">
                    <a:alpha val="90000"/>
                  </a:schemeClr>
                </a:solidFill>
                <a:prstDash val="solid"/>
              </a:ln>
              <a:effectLst>
                <a:reflection blurRad="6350" stA="52000" endA="300" endPos="35000" dir="5400000" sy="-100000" algn="bl" rotWithShape="0"/>
              </a:effectLst>
            </p:spPr>
          </p:sp>
          <p:sp>
            <p:nvSpPr>
              <p:cNvPr id="52" name="Rectangle 51"/>
              <p:cNvSpPr/>
              <p:nvPr/>
            </p:nvSpPr>
            <p:spPr>
              <a:xfrm>
                <a:off x="3433761" y="979448"/>
                <a:ext cx="2057400" cy="1115569"/>
              </a:xfrm>
              <a:prstGeom prst="rect">
                <a:avLst/>
              </a:prstGeom>
              <a:noFill/>
              <a:ln>
                <a:noFill/>
              </a:ln>
              <a:effectLst/>
            </p:spPr>
            <p:txBody>
              <a:bodyPr spcFirstLastPara="0" vert="horz" wrap="square" lIns="85344" tIns="85344" rIns="113792" bIns="128016" numCol="1" spcCol="1270" anchor="ctr" anchorCtr="0">
                <a:noAutofit/>
              </a:bodyPr>
              <a:lstStyle/>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Team charter</a:t>
                </a:r>
              </a:p>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sz="1300" b="0" i="0" u="none" strike="noStrike" kern="0" cap="none" spc="0" normalizeH="0" baseline="0" noProof="0" dirty="0">
                    <a:ln>
                      <a:noFill/>
                    </a:ln>
                    <a:solidFill>
                      <a:sysClr val="windowText" lastClr="000000">
                        <a:hueOff val="0"/>
                        <a:satOff val="0"/>
                        <a:lumOff val="0"/>
                        <a:alphaOff val="0"/>
                      </a:sysClr>
                    </a:solidFill>
                    <a:effectLst/>
                    <a:uLnTx/>
                    <a:uFillTx/>
                    <a:latin typeface="Tw Cen MT"/>
                    <a:ea typeface="+mn-ea"/>
                    <a:cs typeface="+mn-cs"/>
                  </a:rPr>
                  <a:t>P</a:t>
                </a:r>
                <a:r>
                  <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ersonality profiles</a:t>
                </a:r>
                <a:endParaRPr kumimoji="0" lang="en-US" sz="1300" b="0" i="0" u="none" strike="noStrike" kern="1200" cap="none" spc="0" normalizeH="0" baseline="0" noProof="0" dirty="0">
                  <a:ln>
                    <a:noFill/>
                  </a:ln>
                  <a:solidFill>
                    <a:sysClr val="windowText" lastClr="000000">
                      <a:hueOff val="0"/>
                      <a:satOff val="0"/>
                      <a:lumOff val="0"/>
                      <a:alphaOff val="0"/>
                    </a:sysClr>
                  </a:solidFill>
                  <a:effectLst/>
                  <a:uLnTx/>
                  <a:uFillTx/>
                  <a:latin typeface="Tw Cen MT"/>
                  <a:ea typeface="+mn-ea"/>
                  <a:cs typeface="+mn-cs"/>
                </a:endParaRPr>
              </a:p>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sz="1300" b="0" i="0" u="none" strike="noStrike" kern="0" cap="none" spc="0" normalizeH="0" baseline="0" noProof="0" dirty="0">
                    <a:ln>
                      <a:noFill/>
                    </a:ln>
                    <a:solidFill>
                      <a:sysClr val="windowText" lastClr="000000">
                        <a:hueOff val="0"/>
                        <a:satOff val="0"/>
                        <a:lumOff val="0"/>
                        <a:alphaOff val="0"/>
                      </a:sysClr>
                    </a:solidFill>
                    <a:effectLst/>
                    <a:uLnTx/>
                    <a:uFillTx/>
                    <a:latin typeface="Tw Cen MT"/>
                    <a:ea typeface="+mn-ea"/>
                    <a:cs typeface="+mn-cs"/>
                  </a:rPr>
                  <a:t>D</a:t>
                </a:r>
                <a:r>
                  <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evelopment plan</a:t>
                </a:r>
              </a:p>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sz="1300" b="0" i="0" u="none" strike="noStrike" kern="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Influence tools</a:t>
                </a:r>
                <a:endPar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endParaRPr>
              </a:p>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sz="1300" b="0" i="0" u="none" strike="noStrike" kern="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Feedback forms</a:t>
                </a:r>
                <a:endParaRPr kumimoji="0" lang="en-US" sz="1300" b="0" i="0" u="none" strike="noStrike" kern="1200" cap="none" spc="0" normalizeH="0" baseline="0" noProof="0" dirty="0">
                  <a:ln>
                    <a:noFill/>
                  </a:ln>
                  <a:solidFill>
                    <a:sysClr val="windowText" lastClr="000000">
                      <a:hueOff val="0"/>
                      <a:satOff val="0"/>
                      <a:lumOff val="0"/>
                      <a:alphaOff val="0"/>
                    </a:sysClr>
                  </a:solidFill>
                  <a:effectLst/>
                  <a:uLnTx/>
                  <a:uFillTx/>
                  <a:latin typeface="Tw Cen MT"/>
                  <a:ea typeface="+mn-ea"/>
                  <a:cs typeface="+mn-cs"/>
                </a:endParaRPr>
              </a:p>
            </p:txBody>
          </p:sp>
        </p:grpSp>
        <p:grpSp>
          <p:nvGrpSpPr>
            <p:cNvPr id="48" name="Group 58"/>
            <p:cNvGrpSpPr/>
            <p:nvPr/>
          </p:nvGrpSpPr>
          <p:grpSpPr>
            <a:xfrm>
              <a:off x="609600" y="1600200"/>
              <a:ext cx="2057400" cy="914400"/>
              <a:chOff x="2967037" y="16077"/>
              <a:chExt cx="2600324" cy="603036"/>
            </a:xfrm>
          </p:grpSpPr>
          <p:sp>
            <p:nvSpPr>
              <p:cNvPr id="49" name="Round Same Side Corner Rectangle 48"/>
              <p:cNvSpPr/>
              <p:nvPr/>
            </p:nvSpPr>
            <p:spPr>
              <a:xfrm>
                <a:off x="2967037" y="16077"/>
                <a:ext cx="2600324" cy="603036"/>
              </a:xfrm>
              <a:prstGeom prst="round2SameRect">
                <a:avLst/>
              </a:prstGeom>
              <a:solidFill>
                <a:srgbClr val="C0504D"/>
              </a:solidFill>
              <a:ln w="19050" cap="flat" cmpd="sng" algn="ctr">
                <a:solidFill>
                  <a:schemeClr val="bg1">
                    <a:alpha val="90000"/>
                  </a:schemeClr>
                </a:solidFill>
                <a:prstDash val="solid"/>
              </a:ln>
              <a:effectLst/>
            </p:spPr>
          </p:sp>
          <p:sp>
            <p:nvSpPr>
              <p:cNvPr id="50" name="Round Same Side Corner Rectangle 4"/>
              <p:cNvSpPr/>
              <p:nvPr/>
            </p:nvSpPr>
            <p:spPr>
              <a:xfrm>
                <a:off x="2996475" y="45515"/>
                <a:ext cx="2541448" cy="573598"/>
              </a:xfrm>
              <a:prstGeom prst="rect">
                <a:avLst/>
              </a:prstGeom>
              <a:noFill/>
              <a:ln>
                <a:noFill/>
              </a:ln>
              <a:effectLst/>
            </p:spPr>
            <p:txBody>
              <a:bodyPr spcFirstLastPara="0" vert="horz" wrap="square" lIns="106680" tIns="60960" rIns="106680" bIns="60960" numCol="1" spcCol="1270" anchor="ctr" anchorCtr="0">
                <a:noAutofit/>
              </a:bodyPr>
              <a:lstStyle/>
              <a:p>
                <a:pPr marL="0" marR="0" lvl="0" indent="0" algn="ctr" defTabSz="66675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Toolkit 1. - TEAM </a:t>
                </a:r>
              </a:p>
              <a:p>
                <a:pPr marL="0" marR="0" lvl="0" indent="0" algn="ctr" defTabSz="66675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Working Effectively in Teams</a:t>
                </a:r>
                <a:endParaRPr kumimoji="0" lang="en-US" sz="1400" b="0" i="0" u="none" strike="noStrike" kern="1200" cap="none" spc="0" normalizeH="0" baseline="0" noProof="0" dirty="0">
                  <a:ln>
                    <a:noFill/>
                  </a:ln>
                  <a:solidFill>
                    <a:sysClr val="window" lastClr="FFFFFF"/>
                  </a:solidFill>
                  <a:effectLst/>
                  <a:uLnTx/>
                  <a:uFillTx/>
                  <a:latin typeface="Tw Cen MT"/>
                  <a:ea typeface="+mn-ea"/>
                  <a:cs typeface="+mn-cs"/>
                </a:endParaRPr>
              </a:p>
            </p:txBody>
          </p:sp>
        </p:grpSp>
      </p:grpSp>
    </p:spTree>
    <p:extLst>
      <p:ext uri="{BB962C8B-B14F-4D97-AF65-F5344CB8AC3E}">
        <p14:creationId xmlns:p14="http://schemas.microsoft.com/office/powerpoint/2010/main" val="3586773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Personality profiles are not perfect – so use them with caution</a:t>
            </a:r>
            <a:endParaRPr lang="en-US" dirty="0"/>
          </a:p>
        </p:txBody>
      </p:sp>
      <p:sp>
        <p:nvSpPr>
          <p:cNvPr id="6" name="Slide Number Placeholder 5"/>
          <p:cNvSpPr>
            <a:spLocks noGrp="1"/>
          </p:cNvSpPr>
          <p:nvPr>
            <p:ph type="sldNum" sz="quarter" idx="11"/>
          </p:nvPr>
        </p:nvSpPr>
        <p:spPr/>
        <p:txBody>
          <a:bodyPr>
            <a:normAutofit fontScale="85000" lnSpcReduction="20000"/>
          </a:bodyPr>
          <a:lstStyle/>
          <a:p>
            <a:fld id="{9ABDFD1D-A793-47CB-A080-A9EEC90047CE}" type="slidenum">
              <a:rPr lang="en-US" smtClean="0"/>
              <a:pPr/>
              <a:t>13</a:t>
            </a:fld>
            <a:endParaRPr lang="en-US" dirty="0"/>
          </a:p>
        </p:txBody>
      </p:sp>
      <p:graphicFrame>
        <p:nvGraphicFramePr>
          <p:cNvPr id="31" name="Diagram 30"/>
          <p:cNvGraphicFramePr/>
          <p:nvPr>
            <p:extLst>
              <p:ext uri="{D42A27DB-BD31-4B8C-83A1-F6EECF244321}">
                <p14:modId xmlns:p14="http://schemas.microsoft.com/office/powerpoint/2010/main" val="303799224"/>
              </p:ext>
            </p:extLst>
          </p:nvPr>
        </p:nvGraphicFramePr>
        <p:xfrm>
          <a:off x="381000" y="1752600"/>
          <a:ext cx="8305800" cy="340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p:txBody>
          <a:bodyPr>
            <a:noAutofit/>
          </a:bodyPr>
          <a:lstStyle/>
          <a:p>
            <a:r>
              <a:rPr lang="en-US" sz="3600" dirty="0" smtClean="0"/>
              <a:t>You can improve your interactions using Myers Briggs</a:t>
            </a:r>
            <a:endParaRPr lang="en-US" sz="3600" dirty="0"/>
          </a:p>
        </p:txBody>
      </p:sp>
      <p:sp>
        <p:nvSpPr>
          <p:cNvPr id="367619" name="Rectangle 3"/>
          <p:cNvSpPr>
            <a:spLocks noGrp="1" noChangeArrowheads="1"/>
          </p:cNvSpPr>
          <p:nvPr>
            <p:ph sz="quarter" idx="1"/>
          </p:nvPr>
        </p:nvSpPr>
        <p:spPr/>
        <p:txBody>
          <a:bodyPr/>
          <a:lstStyle/>
          <a:p>
            <a:pPr marL="609600" indent="-609600">
              <a:lnSpc>
                <a:spcPct val="90000"/>
              </a:lnSpc>
              <a:buFontTx/>
              <a:buAutoNum type="arabicPeriod"/>
            </a:pPr>
            <a:r>
              <a:rPr lang="en-US"/>
              <a:t>Identify interaction opportunities</a:t>
            </a:r>
          </a:p>
          <a:p>
            <a:pPr marL="609600" indent="-609600">
              <a:lnSpc>
                <a:spcPct val="90000"/>
              </a:lnSpc>
              <a:buFontTx/>
              <a:buAutoNum type="arabicPeriod"/>
            </a:pPr>
            <a:r>
              <a:rPr lang="en-US"/>
              <a:t>Learn your default personality (e.g. Myers Briggs)</a:t>
            </a:r>
          </a:p>
          <a:p>
            <a:pPr marL="609600" indent="-609600">
              <a:lnSpc>
                <a:spcPct val="90000"/>
              </a:lnSpc>
              <a:buFontTx/>
              <a:buAutoNum type="arabicPeriod"/>
            </a:pPr>
            <a:r>
              <a:rPr lang="en-US"/>
              <a:t>Learn how to identify others’ types</a:t>
            </a:r>
          </a:p>
          <a:p>
            <a:pPr marL="609600" indent="-609600">
              <a:lnSpc>
                <a:spcPct val="90000"/>
              </a:lnSpc>
              <a:buFontTx/>
              <a:buAutoNum type="arabicPeriod"/>
            </a:pPr>
            <a:r>
              <a:rPr lang="en-US"/>
              <a:t>Understand the influence styles and tactics</a:t>
            </a:r>
          </a:p>
          <a:p>
            <a:pPr marL="609600" indent="-609600">
              <a:lnSpc>
                <a:spcPct val="90000"/>
              </a:lnSpc>
              <a:buFontTx/>
              <a:buAutoNum type="arabicPeriod"/>
            </a:pPr>
            <a:r>
              <a:rPr lang="en-US"/>
              <a:t>Practice using multiple styles/tactics</a:t>
            </a:r>
          </a:p>
          <a:p>
            <a:pPr marL="609600" indent="-609600">
              <a:lnSpc>
                <a:spcPct val="90000"/>
              </a:lnSpc>
              <a:buFontTx/>
              <a:buAutoNum type="arabicPeriod"/>
            </a:pPr>
            <a:r>
              <a:rPr lang="en-US"/>
              <a:t>Understand the importance of listening</a:t>
            </a:r>
          </a:p>
        </p:txBody>
      </p:sp>
      <p:sp>
        <p:nvSpPr>
          <p:cNvPr id="6" name="Slide Number Placeholder 5"/>
          <p:cNvSpPr>
            <a:spLocks noGrp="1"/>
          </p:cNvSpPr>
          <p:nvPr>
            <p:ph type="sldNum" sz="quarter" idx="11"/>
          </p:nvPr>
        </p:nvSpPr>
        <p:spPr/>
        <p:txBody>
          <a:bodyPr>
            <a:normAutofit fontScale="85000" lnSpcReduction="20000"/>
          </a:bodyPr>
          <a:lstStyle/>
          <a:p>
            <a:fld id="{9ABDFD1D-A793-47CB-A080-A9EEC90047CE}"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p:txBody>
          <a:bodyPr>
            <a:normAutofit/>
          </a:bodyPr>
          <a:lstStyle/>
          <a:p>
            <a:r>
              <a:rPr lang="en-US" sz="3600" dirty="0" smtClean="0"/>
              <a:t>The scaling is done on a continuum </a:t>
            </a:r>
            <a:endParaRPr lang="en-US" sz="3600" dirty="0"/>
          </a:p>
        </p:txBody>
      </p:sp>
      <p:sp>
        <p:nvSpPr>
          <p:cNvPr id="23" name="Slide Number Placeholder 4"/>
          <p:cNvSpPr>
            <a:spLocks noGrp="1"/>
          </p:cNvSpPr>
          <p:nvPr>
            <p:ph type="sldNum" sz="quarter" idx="11"/>
          </p:nvPr>
        </p:nvSpPr>
        <p:spPr/>
        <p:txBody>
          <a:bodyPr>
            <a:normAutofit fontScale="85000" lnSpcReduction="20000"/>
          </a:bodyPr>
          <a:lstStyle/>
          <a:p>
            <a:fld id="{A652E1E9-C5E3-4EDC-801B-152410C4F7F9}" type="slidenum">
              <a:rPr lang="en-US"/>
              <a:pPr/>
              <a:t>15</a:t>
            </a:fld>
            <a:endParaRPr lang="en-US" dirty="0"/>
          </a:p>
        </p:txBody>
      </p:sp>
      <p:sp>
        <p:nvSpPr>
          <p:cNvPr id="369667" name="Line 3"/>
          <p:cNvSpPr>
            <a:spLocks noChangeShapeType="1"/>
          </p:cNvSpPr>
          <p:nvPr/>
        </p:nvSpPr>
        <p:spPr bwMode="auto">
          <a:xfrm>
            <a:off x="1143000" y="2133600"/>
            <a:ext cx="6781800" cy="0"/>
          </a:xfrm>
          <a:prstGeom prst="line">
            <a:avLst/>
          </a:prstGeom>
          <a:noFill/>
          <a:ln w="9525">
            <a:solidFill>
              <a:schemeClr val="tx1"/>
            </a:solidFill>
            <a:round/>
            <a:headEnd/>
            <a:tailEnd/>
          </a:ln>
          <a:effectLst/>
        </p:spPr>
        <p:txBody>
          <a:bodyPr/>
          <a:lstStyle/>
          <a:p>
            <a:endParaRPr lang="en-US"/>
          </a:p>
        </p:txBody>
      </p:sp>
      <p:sp>
        <p:nvSpPr>
          <p:cNvPr id="369668" name="Line 4"/>
          <p:cNvSpPr>
            <a:spLocks noChangeShapeType="1"/>
          </p:cNvSpPr>
          <p:nvPr/>
        </p:nvSpPr>
        <p:spPr bwMode="auto">
          <a:xfrm>
            <a:off x="1143000" y="3276600"/>
            <a:ext cx="6781800" cy="0"/>
          </a:xfrm>
          <a:prstGeom prst="line">
            <a:avLst/>
          </a:prstGeom>
          <a:noFill/>
          <a:ln w="9525">
            <a:solidFill>
              <a:schemeClr val="tx1"/>
            </a:solidFill>
            <a:round/>
            <a:headEnd/>
            <a:tailEnd/>
          </a:ln>
          <a:effectLst/>
        </p:spPr>
        <p:txBody>
          <a:bodyPr/>
          <a:lstStyle/>
          <a:p>
            <a:endParaRPr lang="en-US"/>
          </a:p>
        </p:txBody>
      </p:sp>
      <p:sp>
        <p:nvSpPr>
          <p:cNvPr id="369669" name="Line 5"/>
          <p:cNvSpPr>
            <a:spLocks noChangeShapeType="1"/>
          </p:cNvSpPr>
          <p:nvPr/>
        </p:nvSpPr>
        <p:spPr bwMode="auto">
          <a:xfrm>
            <a:off x="1143000" y="4419600"/>
            <a:ext cx="6781800" cy="0"/>
          </a:xfrm>
          <a:prstGeom prst="line">
            <a:avLst/>
          </a:prstGeom>
          <a:noFill/>
          <a:ln w="9525">
            <a:solidFill>
              <a:schemeClr val="tx1"/>
            </a:solidFill>
            <a:round/>
            <a:headEnd/>
            <a:tailEnd/>
          </a:ln>
          <a:effectLst/>
        </p:spPr>
        <p:txBody>
          <a:bodyPr/>
          <a:lstStyle/>
          <a:p>
            <a:endParaRPr lang="en-US"/>
          </a:p>
        </p:txBody>
      </p:sp>
      <p:sp>
        <p:nvSpPr>
          <p:cNvPr id="369670" name="Line 6"/>
          <p:cNvSpPr>
            <a:spLocks noChangeShapeType="1"/>
          </p:cNvSpPr>
          <p:nvPr/>
        </p:nvSpPr>
        <p:spPr bwMode="auto">
          <a:xfrm>
            <a:off x="1143000" y="5638800"/>
            <a:ext cx="6781800" cy="0"/>
          </a:xfrm>
          <a:prstGeom prst="line">
            <a:avLst/>
          </a:prstGeom>
          <a:noFill/>
          <a:ln w="9525">
            <a:solidFill>
              <a:schemeClr val="tx1"/>
            </a:solidFill>
            <a:round/>
            <a:headEnd/>
            <a:tailEnd/>
          </a:ln>
          <a:effectLst/>
        </p:spPr>
        <p:txBody>
          <a:bodyPr/>
          <a:lstStyle/>
          <a:p>
            <a:endParaRPr lang="en-US"/>
          </a:p>
        </p:txBody>
      </p:sp>
      <p:sp>
        <p:nvSpPr>
          <p:cNvPr id="369671" name="Line 7"/>
          <p:cNvSpPr>
            <a:spLocks noChangeShapeType="1"/>
          </p:cNvSpPr>
          <p:nvPr/>
        </p:nvSpPr>
        <p:spPr bwMode="auto">
          <a:xfrm flipV="1">
            <a:off x="4267200" y="2133600"/>
            <a:ext cx="0" cy="3505200"/>
          </a:xfrm>
          <a:prstGeom prst="line">
            <a:avLst/>
          </a:prstGeom>
          <a:noFill/>
          <a:ln w="9525">
            <a:solidFill>
              <a:schemeClr val="tx1"/>
            </a:solidFill>
            <a:round/>
            <a:headEnd/>
            <a:tailEnd/>
          </a:ln>
          <a:effectLst/>
        </p:spPr>
        <p:txBody>
          <a:bodyPr/>
          <a:lstStyle/>
          <a:p>
            <a:endParaRPr lang="en-US"/>
          </a:p>
        </p:txBody>
      </p:sp>
      <p:sp>
        <p:nvSpPr>
          <p:cNvPr id="369672" name="Text Box 8"/>
          <p:cNvSpPr txBox="1">
            <a:spLocks noChangeArrowheads="1"/>
          </p:cNvSpPr>
          <p:nvPr/>
        </p:nvSpPr>
        <p:spPr bwMode="auto">
          <a:xfrm>
            <a:off x="152400" y="1828800"/>
            <a:ext cx="1426994" cy="338554"/>
          </a:xfrm>
          <a:prstGeom prst="rect">
            <a:avLst/>
          </a:prstGeom>
          <a:noFill/>
          <a:ln w="9525">
            <a:noFill/>
            <a:miter lim="800000"/>
            <a:headEnd/>
            <a:tailEnd/>
          </a:ln>
          <a:effectLst/>
        </p:spPr>
        <p:txBody>
          <a:bodyPr wrap="none">
            <a:spAutoFit/>
          </a:bodyPr>
          <a:lstStyle/>
          <a:p>
            <a:pPr eaLnBrk="1" hangingPunct="1"/>
            <a:r>
              <a:rPr lang="en-US" sz="1600" b="1" dirty="0">
                <a:solidFill>
                  <a:schemeClr val="accent1"/>
                </a:solidFill>
                <a:latin typeface="Arial" charset="0"/>
              </a:rPr>
              <a:t>Extraversion</a:t>
            </a:r>
          </a:p>
        </p:txBody>
      </p:sp>
      <p:sp>
        <p:nvSpPr>
          <p:cNvPr id="369673" name="Text Box 9"/>
          <p:cNvSpPr txBox="1">
            <a:spLocks noChangeArrowheads="1"/>
          </p:cNvSpPr>
          <p:nvPr/>
        </p:nvSpPr>
        <p:spPr bwMode="auto">
          <a:xfrm>
            <a:off x="7620000" y="1828800"/>
            <a:ext cx="1370888" cy="338554"/>
          </a:xfrm>
          <a:prstGeom prst="rect">
            <a:avLst/>
          </a:prstGeom>
          <a:noFill/>
          <a:ln w="9525">
            <a:noFill/>
            <a:miter lim="800000"/>
            <a:headEnd/>
            <a:tailEnd/>
          </a:ln>
          <a:effectLst/>
        </p:spPr>
        <p:txBody>
          <a:bodyPr wrap="none">
            <a:spAutoFit/>
          </a:bodyPr>
          <a:lstStyle/>
          <a:p>
            <a:pPr eaLnBrk="1" hangingPunct="1"/>
            <a:r>
              <a:rPr lang="en-US" sz="1600" b="1" dirty="0">
                <a:solidFill>
                  <a:schemeClr val="accent1"/>
                </a:solidFill>
                <a:latin typeface="Arial" charset="0"/>
              </a:rPr>
              <a:t>Introversion</a:t>
            </a:r>
          </a:p>
        </p:txBody>
      </p:sp>
      <p:sp>
        <p:nvSpPr>
          <p:cNvPr id="369674" name="Text Box 10"/>
          <p:cNvSpPr txBox="1">
            <a:spLocks noChangeArrowheads="1"/>
          </p:cNvSpPr>
          <p:nvPr/>
        </p:nvSpPr>
        <p:spPr bwMode="auto">
          <a:xfrm>
            <a:off x="304800" y="2938046"/>
            <a:ext cx="981359" cy="338554"/>
          </a:xfrm>
          <a:prstGeom prst="rect">
            <a:avLst/>
          </a:prstGeom>
          <a:noFill/>
          <a:ln w="9525">
            <a:noFill/>
            <a:miter lim="800000"/>
            <a:headEnd/>
            <a:tailEnd/>
          </a:ln>
          <a:effectLst/>
        </p:spPr>
        <p:txBody>
          <a:bodyPr wrap="none">
            <a:spAutoFit/>
          </a:bodyPr>
          <a:lstStyle/>
          <a:p>
            <a:pPr eaLnBrk="1" hangingPunct="1"/>
            <a:r>
              <a:rPr lang="en-US" sz="1600" b="1" dirty="0">
                <a:solidFill>
                  <a:schemeClr val="accent1"/>
                </a:solidFill>
                <a:latin typeface="Arial" charset="0"/>
              </a:rPr>
              <a:t>Sensing</a:t>
            </a:r>
          </a:p>
        </p:txBody>
      </p:sp>
      <p:sp>
        <p:nvSpPr>
          <p:cNvPr id="369675" name="Text Box 11"/>
          <p:cNvSpPr txBox="1">
            <a:spLocks noChangeArrowheads="1"/>
          </p:cNvSpPr>
          <p:nvPr/>
        </p:nvSpPr>
        <p:spPr bwMode="auto">
          <a:xfrm>
            <a:off x="228600" y="4038600"/>
            <a:ext cx="1039067" cy="338554"/>
          </a:xfrm>
          <a:prstGeom prst="rect">
            <a:avLst/>
          </a:prstGeom>
          <a:noFill/>
          <a:ln w="9525">
            <a:noFill/>
            <a:miter lim="800000"/>
            <a:headEnd/>
            <a:tailEnd/>
          </a:ln>
          <a:effectLst/>
        </p:spPr>
        <p:txBody>
          <a:bodyPr wrap="none">
            <a:spAutoFit/>
          </a:bodyPr>
          <a:lstStyle/>
          <a:p>
            <a:pPr eaLnBrk="1" hangingPunct="1"/>
            <a:r>
              <a:rPr lang="en-US" sz="1600" b="1" dirty="0">
                <a:solidFill>
                  <a:schemeClr val="accent1"/>
                </a:solidFill>
                <a:latin typeface="Arial" charset="0"/>
              </a:rPr>
              <a:t>Thinking</a:t>
            </a:r>
          </a:p>
        </p:txBody>
      </p:sp>
      <p:sp>
        <p:nvSpPr>
          <p:cNvPr id="369676" name="Text Box 12"/>
          <p:cNvSpPr txBox="1">
            <a:spLocks noChangeArrowheads="1"/>
          </p:cNvSpPr>
          <p:nvPr/>
        </p:nvSpPr>
        <p:spPr bwMode="auto">
          <a:xfrm>
            <a:off x="152400" y="5257800"/>
            <a:ext cx="1164101" cy="338554"/>
          </a:xfrm>
          <a:prstGeom prst="rect">
            <a:avLst/>
          </a:prstGeom>
          <a:noFill/>
          <a:ln w="9525">
            <a:noFill/>
            <a:miter lim="800000"/>
            <a:headEnd/>
            <a:tailEnd/>
          </a:ln>
          <a:effectLst/>
        </p:spPr>
        <p:txBody>
          <a:bodyPr wrap="none">
            <a:spAutoFit/>
          </a:bodyPr>
          <a:lstStyle/>
          <a:p>
            <a:pPr eaLnBrk="1" hangingPunct="1"/>
            <a:r>
              <a:rPr lang="en-US" sz="1600" b="1">
                <a:solidFill>
                  <a:schemeClr val="accent1"/>
                </a:solidFill>
                <a:latin typeface="Arial" charset="0"/>
              </a:rPr>
              <a:t>Judgment</a:t>
            </a:r>
          </a:p>
        </p:txBody>
      </p:sp>
      <p:sp>
        <p:nvSpPr>
          <p:cNvPr id="369677" name="Text Box 13"/>
          <p:cNvSpPr txBox="1">
            <a:spLocks noChangeArrowheads="1"/>
          </p:cNvSpPr>
          <p:nvPr/>
        </p:nvSpPr>
        <p:spPr bwMode="auto">
          <a:xfrm>
            <a:off x="7848600" y="2895600"/>
            <a:ext cx="973343" cy="338554"/>
          </a:xfrm>
          <a:prstGeom prst="rect">
            <a:avLst/>
          </a:prstGeom>
          <a:noFill/>
          <a:ln w="9525">
            <a:noFill/>
            <a:miter lim="800000"/>
            <a:headEnd/>
            <a:tailEnd/>
          </a:ln>
          <a:effectLst/>
        </p:spPr>
        <p:txBody>
          <a:bodyPr wrap="none">
            <a:spAutoFit/>
          </a:bodyPr>
          <a:lstStyle/>
          <a:p>
            <a:pPr eaLnBrk="1" hangingPunct="1"/>
            <a:r>
              <a:rPr lang="en-US" sz="1600" b="1" dirty="0">
                <a:solidFill>
                  <a:schemeClr val="accent1"/>
                </a:solidFill>
                <a:latin typeface="Arial" charset="0"/>
              </a:rPr>
              <a:t>Intuitive</a:t>
            </a:r>
          </a:p>
        </p:txBody>
      </p:sp>
      <p:sp>
        <p:nvSpPr>
          <p:cNvPr id="369678" name="Text Box 14"/>
          <p:cNvSpPr txBox="1">
            <a:spLocks noChangeArrowheads="1"/>
          </p:cNvSpPr>
          <p:nvPr/>
        </p:nvSpPr>
        <p:spPr bwMode="auto">
          <a:xfrm>
            <a:off x="7848600" y="4038600"/>
            <a:ext cx="902811" cy="338554"/>
          </a:xfrm>
          <a:prstGeom prst="rect">
            <a:avLst/>
          </a:prstGeom>
          <a:noFill/>
          <a:ln w="9525">
            <a:noFill/>
            <a:miter lim="800000"/>
            <a:headEnd/>
            <a:tailEnd/>
          </a:ln>
          <a:effectLst/>
        </p:spPr>
        <p:txBody>
          <a:bodyPr wrap="none">
            <a:spAutoFit/>
          </a:bodyPr>
          <a:lstStyle/>
          <a:p>
            <a:pPr eaLnBrk="1" hangingPunct="1"/>
            <a:r>
              <a:rPr lang="en-US" sz="1600" b="1" dirty="0">
                <a:solidFill>
                  <a:schemeClr val="accent1"/>
                </a:solidFill>
                <a:latin typeface="Arial" charset="0"/>
              </a:rPr>
              <a:t>Feeling</a:t>
            </a:r>
          </a:p>
        </p:txBody>
      </p:sp>
      <p:sp>
        <p:nvSpPr>
          <p:cNvPr id="369679" name="Text Box 15"/>
          <p:cNvSpPr txBox="1">
            <a:spLocks noChangeArrowheads="1"/>
          </p:cNvSpPr>
          <p:nvPr/>
        </p:nvSpPr>
        <p:spPr bwMode="auto">
          <a:xfrm>
            <a:off x="7696200" y="5257800"/>
            <a:ext cx="1244251" cy="338554"/>
          </a:xfrm>
          <a:prstGeom prst="rect">
            <a:avLst/>
          </a:prstGeom>
          <a:noFill/>
          <a:ln w="9525">
            <a:noFill/>
            <a:miter lim="800000"/>
            <a:headEnd/>
            <a:tailEnd/>
          </a:ln>
          <a:effectLst/>
        </p:spPr>
        <p:txBody>
          <a:bodyPr wrap="none">
            <a:spAutoFit/>
          </a:bodyPr>
          <a:lstStyle/>
          <a:p>
            <a:pPr eaLnBrk="1" hangingPunct="1"/>
            <a:r>
              <a:rPr lang="en-US" sz="1600" b="1">
                <a:solidFill>
                  <a:schemeClr val="accent1"/>
                </a:solidFill>
                <a:latin typeface="Arial" charset="0"/>
              </a:rPr>
              <a:t>Perception</a:t>
            </a:r>
          </a:p>
        </p:txBody>
      </p:sp>
      <p:sp>
        <p:nvSpPr>
          <p:cNvPr id="369680" name="Text Box 16"/>
          <p:cNvSpPr txBox="1">
            <a:spLocks noChangeArrowheads="1"/>
          </p:cNvSpPr>
          <p:nvPr/>
        </p:nvSpPr>
        <p:spPr bwMode="auto">
          <a:xfrm>
            <a:off x="1600200" y="2209800"/>
            <a:ext cx="1975221" cy="338554"/>
          </a:xfrm>
          <a:prstGeom prst="rect">
            <a:avLst/>
          </a:prstGeom>
          <a:noFill/>
          <a:ln w="9525">
            <a:noFill/>
            <a:miter lim="800000"/>
            <a:headEnd/>
            <a:tailEnd/>
          </a:ln>
          <a:effectLst/>
        </p:spPr>
        <p:txBody>
          <a:bodyPr wrap="none">
            <a:spAutoFit/>
          </a:bodyPr>
          <a:lstStyle/>
          <a:p>
            <a:pPr eaLnBrk="1" hangingPunct="1"/>
            <a:r>
              <a:rPr lang="en-US" sz="1600" dirty="0">
                <a:latin typeface="Arial" charset="0"/>
              </a:rPr>
              <a:t>(Direction of Focus)</a:t>
            </a:r>
          </a:p>
        </p:txBody>
      </p:sp>
      <p:sp>
        <p:nvSpPr>
          <p:cNvPr id="369681" name="Text Box 17"/>
          <p:cNvSpPr txBox="1">
            <a:spLocks noChangeArrowheads="1"/>
          </p:cNvSpPr>
          <p:nvPr/>
        </p:nvSpPr>
        <p:spPr bwMode="auto">
          <a:xfrm>
            <a:off x="5187579" y="2224088"/>
            <a:ext cx="1975221" cy="338554"/>
          </a:xfrm>
          <a:prstGeom prst="rect">
            <a:avLst/>
          </a:prstGeom>
          <a:noFill/>
          <a:ln w="9525">
            <a:noFill/>
            <a:miter lim="800000"/>
            <a:headEnd/>
            <a:tailEnd/>
          </a:ln>
          <a:effectLst/>
        </p:spPr>
        <p:txBody>
          <a:bodyPr wrap="none">
            <a:spAutoFit/>
          </a:bodyPr>
          <a:lstStyle/>
          <a:p>
            <a:pPr eaLnBrk="1" hangingPunct="1"/>
            <a:r>
              <a:rPr lang="en-US" sz="1600" dirty="0">
                <a:latin typeface="Arial" charset="0"/>
              </a:rPr>
              <a:t>(Direction of Focus)</a:t>
            </a:r>
          </a:p>
        </p:txBody>
      </p:sp>
      <p:sp>
        <p:nvSpPr>
          <p:cNvPr id="369682" name="Text Box 18"/>
          <p:cNvSpPr txBox="1">
            <a:spLocks noChangeArrowheads="1"/>
          </p:cNvSpPr>
          <p:nvPr/>
        </p:nvSpPr>
        <p:spPr bwMode="auto">
          <a:xfrm>
            <a:off x="2741767" y="3395246"/>
            <a:ext cx="3041602" cy="338554"/>
          </a:xfrm>
          <a:prstGeom prst="rect">
            <a:avLst/>
          </a:prstGeom>
          <a:noFill/>
          <a:ln w="9525">
            <a:noFill/>
            <a:miter lim="800000"/>
            <a:headEnd/>
            <a:tailEnd/>
          </a:ln>
          <a:effectLst/>
        </p:spPr>
        <p:txBody>
          <a:bodyPr wrap="none">
            <a:spAutoFit/>
          </a:bodyPr>
          <a:lstStyle/>
          <a:p>
            <a:pPr eaLnBrk="1" hangingPunct="1"/>
            <a:r>
              <a:rPr lang="en-US" sz="1600">
                <a:latin typeface="Arial" charset="0"/>
              </a:rPr>
              <a:t>(Ways of gathering information)</a:t>
            </a:r>
          </a:p>
        </p:txBody>
      </p:sp>
      <p:sp>
        <p:nvSpPr>
          <p:cNvPr id="369683" name="Text Box 19"/>
          <p:cNvSpPr txBox="1">
            <a:spLocks noChangeArrowheads="1"/>
          </p:cNvSpPr>
          <p:nvPr/>
        </p:nvSpPr>
        <p:spPr bwMode="auto">
          <a:xfrm>
            <a:off x="1905000" y="4538246"/>
            <a:ext cx="4715137" cy="338554"/>
          </a:xfrm>
          <a:prstGeom prst="rect">
            <a:avLst/>
          </a:prstGeom>
          <a:noFill/>
          <a:ln w="9525">
            <a:noFill/>
            <a:miter lim="800000"/>
            <a:headEnd/>
            <a:tailEnd/>
          </a:ln>
          <a:effectLst/>
        </p:spPr>
        <p:txBody>
          <a:bodyPr wrap="none">
            <a:spAutoFit/>
          </a:bodyPr>
          <a:lstStyle/>
          <a:p>
            <a:pPr eaLnBrk="1" hangingPunct="1"/>
            <a:r>
              <a:rPr lang="en-US" sz="1600">
                <a:latin typeface="Arial" charset="0"/>
              </a:rPr>
              <a:t>(Ways of coming to conclusions, decision making)</a:t>
            </a:r>
          </a:p>
        </p:txBody>
      </p:sp>
      <p:sp>
        <p:nvSpPr>
          <p:cNvPr id="369684" name="Text Box 20"/>
          <p:cNvSpPr txBox="1">
            <a:spLocks noChangeArrowheads="1"/>
          </p:cNvSpPr>
          <p:nvPr/>
        </p:nvSpPr>
        <p:spPr bwMode="auto">
          <a:xfrm>
            <a:off x="2709098" y="5681246"/>
            <a:ext cx="3106941" cy="338554"/>
          </a:xfrm>
          <a:prstGeom prst="rect">
            <a:avLst/>
          </a:prstGeom>
          <a:noFill/>
          <a:ln w="9525">
            <a:noFill/>
            <a:miter lim="800000"/>
            <a:headEnd/>
            <a:tailEnd/>
          </a:ln>
          <a:effectLst/>
        </p:spPr>
        <p:txBody>
          <a:bodyPr wrap="none">
            <a:spAutoFit/>
          </a:bodyPr>
          <a:lstStyle/>
          <a:p>
            <a:pPr eaLnBrk="1" hangingPunct="1"/>
            <a:r>
              <a:rPr lang="en-US" sz="1600">
                <a:latin typeface="Arial" charset="0"/>
              </a:rPr>
              <a:t>(Attitude toward the outer world)</a:t>
            </a:r>
          </a:p>
        </p:txBody>
      </p:sp>
      <p:sp>
        <p:nvSpPr>
          <p:cNvPr id="369685" name="Text Box 21"/>
          <p:cNvSpPr txBox="1">
            <a:spLocks noChangeArrowheads="1"/>
          </p:cNvSpPr>
          <p:nvPr/>
        </p:nvSpPr>
        <p:spPr bwMode="auto">
          <a:xfrm>
            <a:off x="5600700" y="6324600"/>
            <a:ext cx="2908300" cy="274637"/>
          </a:xfrm>
          <a:prstGeom prst="rect">
            <a:avLst/>
          </a:prstGeom>
          <a:noFill/>
          <a:ln w="9525">
            <a:noFill/>
            <a:miter lim="800000"/>
            <a:headEnd/>
            <a:tailEnd/>
          </a:ln>
          <a:effectLst/>
        </p:spPr>
        <p:txBody>
          <a:bodyPr>
            <a:spAutoFit/>
          </a:bodyPr>
          <a:lstStyle/>
          <a:p>
            <a:pPr eaLnBrk="1" hangingPunct="1">
              <a:spcBef>
                <a:spcPct val="50000"/>
              </a:spcBef>
            </a:pPr>
            <a:r>
              <a:rPr lang="en-US" sz="1200" i="1" dirty="0">
                <a:solidFill>
                  <a:schemeClr val="tx2"/>
                </a:solidFill>
                <a:latin typeface="Arial" charset="0"/>
              </a:rPr>
              <a:t>Source:  Fleisher &amp; </a:t>
            </a:r>
            <a:r>
              <a:rPr lang="en-US" sz="1200" i="1" dirty="0" err="1">
                <a:solidFill>
                  <a:schemeClr val="tx2"/>
                </a:solidFill>
                <a:latin typeface="Arial" charset="0"/>
              </a:rPr>
              <a:t>Bensoussan</a:t>
            </a:r>
            <a:r>
              <a:rPr lang="en-US" sz="1200" i="1" dirty="0">
                <a:solidFill>
                  <a:schemeClr val="tx2"/>
                </a:solidFill>
                <a:latin typeface="Arial" charset="0"/>
              </a:rPr>
              <a:t>, 2002</a:t>
            </a:r>
          </a:p>
        </p:txBody>
      </p:sp>
      <p:sp>
        <p:nvSpPr>
          <p:cNvPr id="24" name="Rectangle 23"/>
          <p:cNvSpPr/>
          <p:nvPr/>
        </p:nvSpPr>
        <p:spPr>
          <a:xfrm>
            <a:off x="228600" y="6304002"/>
            <a:ext cx="3810000" cy="553998"/>
          </a:xfrm>
          <a:prstGeom prst="rect">
            <a:avLst/>
          </a:prstGeom>
          <a:noFill/>
          <a:effectLst/>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So What is Your Sign?</a:t>
            </a:r>
            <a:endParaRPr lang="en-US" sz="3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0690" name="Group 2"/>
          <p:cNvGraphicFramePr>
            <a:graphicFrameLocks noGrp="1"/>
          </p:cNvGraphicFramePr>
          <p:nvPr>
            <p:ph sz="quarter" idx="1"/>
            <p:extLst>
              <p:ext uri="{D42A27DB-BD31-4B8C-83A1-F6EECF244321}">
                <p14:modId xmlns:p14="http://schemas.microsoft.com/office/powerpoint/2010/main" val="3781805053"/>
              </p:ext>
            </p:extLst>
          </p:nvPr>
        </p:nvGraphicFramePr>
        <p:xfrm>
          <a:off x="612775" y="1600200"/>
          <a:ext cx="8153400" cy="4819653"/>
        </p:xfrm>
        <a:graphic>
          <a:graphicData uri="http://schemas.openxmlformats.org/drawingml/2006/table">
            <a:tbl>
              <a:tblPr/>
              <a:tblGrid>
                <a:gridCol w="1475202">
                  <a:extLst>
                    <a:ext uri="{9D8B030D-6E8A-4147-A177-3AD203B41FA5}">
                      <a16:colId xmlns:a16="http://schemas.microsoft.com/office/drawing/2014/main" val="20000"/>
                    </a:ext>
                  </a:extLst>
                </a:gridCol>
                <a:gridCol w="6678198">
                  <a:extLst>
                    <a:ext uri="{9D8B030D-6E8A-4147-A177-3AD203B41FA5}">
                      <a16:colId xmlns:a16="http://schemas.microsoft.com/office/drawing/2014/main" val="20001"/>
                    </a:ext>
                  </a:extLst>
                </a:gridCol>
              </a:tblGrid>
              <a:tr h="5746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Extraversion (E)</a:t>
                      </a:r>
                    </a:p>
                  </a:txBody>
                  <a:tcPr marL="88145" marR="881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Is comfortable with people and things; expresses emotions easily, and is friendly, talkative, and easy to know.</a:t>
                      </a:r>
                    </a:p>
                  </a:txBody>
                  <a:tcPr marL="88145" marR="881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69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mn-lt"/>
                        </a:rPr>
                        <a:t>Intraversion</a:t>
                      </a:r>
                      <a:r>
                        <a:rPr kumimoji="0" lang="en-US" sz="1400" b="0" i="0" u="none" strike="noStrike" cap="none" normalizeH="0" baseline="0" dirty="0" smtClean="0">
                          <a:ln>
                            <a:noFill/>
                          </a:ln>
                          <a:solidFill>
                            <a:schemeClr val="tx1"/>
                          </a:solidFill>
                          <a:effectLst/>
                          <a:latin typeface="+mn-lt"/>
                        </a:rPr>
                        <a:t> (I)</a:t>
                      </a:r>
                    </a:p>
                  </a:txBody>
                  <a:tcPr marL="88145" marR="881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mn-lt"/>
                        </a:rPr>
                        <a:t>Is comfortable with ideas and thoughts; does not express emotions easily and is reserved, quiet, and hard to know.</a:t>
                      </a:r>
                    </a:p>
                  </a:txBody>
                  <a:tcPr marL="88145" marR="881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84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Sensing (S)</a:t>
                      </a:r>
                    </a:p>
                  </a:txBody>
                  <a:tcPr marL="88145" marR="881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mn-lt"/>
                        </a:rPr>
                        <a:t>Uses the five senses to become aware of things, likes precise and routine work, is not comfortable with solving new problems, and takes pleasure in the current moment.</a:t>
                      </a:r>
                    </a:p>
                  </a:txBody>
                  <a:tcPr marL="88145" marR="881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84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mn-lt"/>
                        </a:rPr>
                        <a:t>Intuitive (N)</a:t>
                      </a:r>
                    </a:p>
                  </a:txBody>
                  <a:tcPr marL="88145" marR="881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mn-lt"/>
                        </a:rPr>
                        <a:t>Uses unconscious ideas or associations to become aware of things and likes solving problems, planning for the future, and forging ahead in new areas.</a:t>
                      </a:r>
                    </a:p>
                  </a:txBody>
                  <a:tcPr marL="88145" marR="881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84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mn-lt"/>
                        </a:rPr>
                        <a:t>Thinking (T)</a:t>
                      </a:r>
                    </a:p>
                  </a:txBody>
                  <a:tcPr marL="88145" marR="881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mn-lt"/>
                        </a:rPr>
                        <a:t>Uses logic, makes decisions based on facts, likes to analyze and organize, doesn’t like to confront or express emotions, and is skeptical when approaching problems.</a:t>
                      </a:r>
                    </a:p>
                  </a:txBody>
                  <a:tcPr marL="88145" marR="881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556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mn-lt"/>
                        </a:rPr>
                        <a:t>Feeling (F)</a:t>
                      </a:r>
                    </a:p>
                  </a:txBody>
                  <a:tcPr marL="88145" marR="881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mn-lt"/>
                        </a:rPr>
                        <a:t>Likes relationships to work well, enjoys people, is sensitive to others, makes decisions based on values and impact upon people, and is trusting when approaching problems.</a:t>
                      </a:r>
                    </a:p>
                  </a:txBody>
                  <a:tcPr marL="88145" marR="881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984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mn-lt"/>
                        </a:rPr>
                        <a:t>Judging (J)</a:t>
                      </a:r>
                    </a:p>
                  </a:txBody>
                  <a:tcPr marL="88145" marR="881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mn-lt"/>
                        </a:rPr>
                        <a:t>Is orderly and organized, likes to finish tasks, likes to make quick decisions, and like to make plans.</a:t>
                      </a:r>
                    </a:p>
                  </a:txBody>
                  <a:tcPr marL="88145" marR="881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984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Perceiving (P)</a:t>
                      </a:r>
                    </a:p>
                  </a:txBody>
                  <a:tcPr marL="88145" marR="881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Is curious, adapts well to change, likes to start many projects but may have trouble finishing them, and may have difficulty making decisions.</a:t>
                      </a:r>
                    </a:p>
                  </a:txBody>
                  <a:tcPr marL="88145" marR="881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34" name="Slide Number Placeholder 4"/>
          <p:cNvSpPr>
            <a:spLocks noGrp="1"/>
          </p:cNvSpPr>
          <p:nvPr>
            <p:ph type="sldNum" sz="quarter" idx="11"/>
          </p:nvPr>
        </p:nvSpPr>
        <p:spPr/>
        <p:txBody>
          <a:bodyPr>
            <a:normAutofit fontScale="85000" lnSpcReduction="20000"/>
          </a:bodyPr>
          <a:lstStyle/>
          <a:p>
            <a:fld id="{D1CE6712-6C0A-4243-B4B2-29AE3C8CFC49}" type="slidenum">
              <a:rPr lang="en-US"/>
              <a:pPr/>
              <a:t>16</a:t>
            </a:fld>
            <a:endParaRPr lang="en-US"/>
          </a:p>
        </p:txBody>
      </p:sp>
      <p:sp>
        <p:nvSpPr>
          <p:cNvPr id="370719" name="Rectangle 31"/>
          <p:cNvSpPr>
            <a:spLocks noChangeArrowheads="1"/>
          </p:cNvSpPr>
          <p:nvPr/>
        </p:nvSpPr>
        <p:spPr bwMode="auto">
          <a:xfrm>
            <a:off x="533400" y="0"/>
            <a:ext cx="8229600" cy="1371600"/>
          </a:xfrm>
          <a:prstGeom prst="rect">
            <a:avLst/>
          </a:prstGeom>
          <a:noFill/>
          <a:ln w="9525">
            <a:noFill/>
            <a:miter lim="800000"/>
            <a:headEnd/>
            <a:tailEnd/>
          </a:ln>
          <a:effectLst/>
        </p:spPr>
        <p:txBody>
          <a:bodyPr anchor="ctr"/>
          <a:lstStyle/>
          <a:p>
            <a:r>
              <a:rPr lang="en-US" sz="3600" dirty="0">
                <a:solidFill>
                  <a:schemeClr val="tx2"/>
                </a:solidFill>
              </a:rPr>
              <a:t>Myers-Briggs Scale Items</a:t>
            </a:r>
          </a:p>
        </p:txBody>
      </p:sp>
      <p:sp>
        <p:nvSpPr>
          <p:cNvPr id="370720" name="Text Box 32"/>
          <p:cNvSpPr txBox="1">
            <a:spLocks noChangeArrowheads="1"/>
          </p:cNvSpPr>
          <p:nvPr/>
        </p:nvSpPr>
        <p:spPr bwMode="auto">
          <a:xfrm>
            <a:off x="2628" y="6583363"/>
            <a:ext cx="3009900" cy="274637"/>
          </a:xfrm>
          <a:prstGeom prst="rect">
            <a:avLst/>
          </a:prstGeom>
          <a:noFill/>
          <a:ln w="9525">
            <a:noFill/>
            <a:miter lim="800000"/>
            <a:headEnd/>
            <a:tailEnd/>
          </a:ln>
          <a:effectLst/>
        </p:spPr>
        <p:txBody>
          <a:bodyPr>
            <a:spAutoFit/>
          </a:bodyPr>
          <a:lstStyle/>
          <a:p>
            <a:pPr eaLnBrk="1" hangingPunct="1">
              <a:spcBef>
                <a:spcPct val="50000"/>
              </a:spcBef>
            </a:pPr>
            <a:r>
              <a:rPr lang="en-US" sz="1200" i="1" dirty="0">
                <a:solidFill>
                  <a:schemeClr val="tx2"/>
                </a:solidFill>
                <a:latin typeface="Arial" charset="0"/>
              </a:rPr>
              <a:t>Source:  Fleisher &amp; </a:t>
            </a:r>
            <a:r>
              <a:rPr lang="en-US" sz="1200" i="1" dirty="0" err="1">
                <a:solidFill>
                  <a:schemeClr val="tx2"/>
                </a:solidFill>
                <a:latin typeface="Arial" charset="0"/>
              </a:rPr>
              <a:t>Bensoussan</a:t>
            </a:r>
            <a:r>
              <a:rPr lang="en-US" sz="1200" i="1" dirty="0">
                <a:solidFill>
                  <a:schemeClr val="tx2"/>
                </a:solidFill>
                <a:latin typeface="Arial" charset="0"/>
              </a:rPr>
              <a:t>, 2002</a:t>
            </a:r>
          </a:p>
        </p:txBody>
      </p:sp>
      <p:sp>
        <p:nvSpPr>
          <p:cNvPr id="7" name="Slide Number Placeholder 4"/>
          <p:cNvSpPr txBox="1">
            <a:spLocks/>
          </p:cNvSpPr>
          <p:nvPr/>
        </p:nvSpPr>
        <p:spPr>
          <a:xfrm>
            <a:off x="0" y="1272222"/>
            <a:ext cx="533400" cy="244476"/>
          </a:xfrm>
          <a:prstGeom prst="rect">
            <a:avLst/>
          </a:prstGeom>
        </p:spPr>
        <p:txBody>
          <a:bodyPr vert="horz" anchor="ctr" anchorCtr="0">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652E1E9-C5E3-4EDC-801B-152410C4F7F9}" type="slidenum">
              <a:rPr kumimoji="0" lang="en-US"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400" b="1"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How do we compare to others?</a:t>
            </a:r>
            <a:endParaRPr lang="en-US" sz="3600" dirty="0"/>
          </a:p>
        </p:txBody>
      </p:sp>
      <p:sp>
        <p:nvSpPr>
          <p:cNvPr id="3" name="Content Placeholder 2"/>
          <p:cNvSpPr>
            <a:spLocks noGrp="1"/>
          </p:cNvSpPr>
          <p:nvPr>
            <p:ph sz="quarter" idx="1"/>
          </p:nvPr>
        </p:nvSpPr>
        <p:spPr/>
        <p:txBody>
          <a:bodyPr>
            <a:noAutofit/>
          </a:bodyPr>
          <a:lstStyle/>
          <a:p>
            <a:pPr>
              <a:buFont typeface="Wingdings" pitchFamily="2" charset="2"/>
              <a:buChar char="q"/>
            </a:pPr>
            <a:r>
              <a:rPr lang="en-US" sz="2400" dirty="0" smtClean="0"/>
              <a:t>The following slides were compiled real time from the 180 consulting and STAR Program students in the audience in January 2013</a:t>
            </a:r>
          </a:p>
          <a:p>
            <a:pPr lvl="1">
              <a:buFont typeface="Wingdings" pitchFamily="2" charset="2"/>
              <a:buChar char="q"/>
            </a:pPr>
            <a:r>
              <a:rPr lang="en-US" sz="2100" dirty="0" smtClean="0"/>
              <a:t>The first slide is a count of the different types represented in the class</a:t>
            </a:r>
          </a:p>
          <a:p>
            <a:pPr lvl="1">
              <a:buFont typeface="Wingdings" pitchFamily="2" charset="2"/>
              <a:buChar char="q"/>
            </a:pPr>
            <a:r>
              <a:rPr lang="en-US" sz="2100" dirty="0" smtClean="0"/>
              <a:t>The second slide compares the class to the general population as well as “managers” in graphical form</a:t>
            </a:r>
          </a:p>
          <a:p>
            <a:pPr lvl="1">
              <a:buFont typeface="Wingdings" pitchFamily="2" charset="2"/>
              <a:buChar char="q"/>
            </a:pPr>
            <a:r>
              <a:rPr lang="en-US" sz="2100" dirty="0" smtClean="0"/>
              <a:t>The third slide makes the same comparison in tabular form</a:t>
            </a:r>
          </a:p>
          <a:p>
            <a:pPr>
              <a:buFont typeface="Wingdings" pitchFamily="2" charset="2"/>
              <a:buChar char="q"/>
            </a:pPr>
            <a:r>
              <a:rPr lang="en-US" sz="2400" dirty="0" smtClean="0"/>
              <a:t>What insights can your draw?</a:t>
            </a:r>
            <a:endParaRPr lang="en-US" sz="2400" dirty="0"/>
          </a:p>
        </p:txBody>
      </p:sp>
      <p:sp>
        <p:nvSpPr>
          <p:cNvPr id="4" name="Slide Number Placeholder 3"/>
          <p:cNvSpPr>
            <a:spLocks noGrp="1"/>
          </p:cNvSpPr>
          <p:nvPr>
            <p:ph type="sldNum" sz="quarter" idx="11"/>
          </p:nvPr>
        </p:nvSpPr>
        <p:spPr/>
        <p:txBody>
          <a:bodyPr>
            <a:normAutofit fontScale="85000" lnSpcReduction="20000"/>
          </a:bodyPr>
          <a:lstStyle/>
          <a:p>
            <a:fld id="{9ABDFD1D-A793-47CB-A080-A9EEC90047CE}"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20299144"/>
              </p:ext>
            </p:extLst>
          </p:nvPr>
        </p:nvGraphicFramePr>
        <p:xfrm>
          <a:off x="403528" y="696712"/>
          <a:ext cx="8336944" cy="5780288"/>
        </p:xfrm>
        <a:graphic>
          <a:graphicData uri="http://schemas.openxmlformats.org/drawingml/2006/table">
            <a:tbl>
              <a:tblPr/>
              <a:tblGrid>
                <a:gridCol w="2084236">
                  <a:extLst>
                    <a:ext uri="{9D8B030D-6E8A-4147-A177-3AD203B41FA5}">
                      <a16:colId xmlns:a16="http://schemas.microsoft.com/office/drawing/2014/main" val="20000"/>
                    </a:ext>
                  </a:extLst>
                </a:gridCol>
                <a:gridCol w="2084236">
                  <a:extLst>
                    <a:ext uri="{9D8B030D-6E8A-4147-A177-3AD203B41FA5}">
                      <a16:colId xmlns:a16="http://schemas.microsoft.com/office/drawing/2014/main" val="20001"/>
                    </a:ext>
                  </a:extLst>
                </a:gridCol>
                <a:gridCol w="2084236">
                  <a:extLst>
                    <a:ext uri="{9D8B030D-6E8A-4147-A177-3AD203B41FA5}">
                      <a16:colId xmlns:a16="http://schemas.microsoft.com/office/drawing/2014/main" val="20002"/>
                    </a:ext>
                  </a:extLst>
                </a:gridCol>
                <a:gridCol w="2084236">
                  <a:extLst>
                    <a:ext uri="{9D8B030D-6E8A-4147-A177-3AD203B41FA5}">
                      <a16:colId xmlns:a16="http://schemas.microsoft.com/office/drawing/2014/main" val="20003"/>
                    </a:ext>
                  </a:extLst>
                </a:gridCol>
              </a:tblGrid>
              <a:tr h="361268">
                <a:tc>
                  <a:txBody>
                    <a:bodyPr/>
                    <a:lstStyle/>
                    <a:p>
                      <a:pPr algn="ctr" fontAlgn="b"/>
                      <a:r>
                        <a:rPr lang="en-US" sz="2100" b="1" i="0" u="none" strike="noStrike" dirty="0">
                          <a:latin typeface="Verdana"/>
                        </a:rPr>
                        <a:t>ISTJ</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F7F7F"/>
                    </a:solidFill>
                  </a:tcPr>
                </a:tc>
                <a:tc>
                  <a:txBody>
                    <a:bodyPr/>
                    <a:lstStyle/>
                    <a:p>
                      <a:pPr algn="ctr" fontAlgn="b"/>
                      <a:r>
                        <a:rPr lang="en-US" sz="2100" b="1" i="0" u="none" strike="noStrike">
                          <a:latin typeface="Verdana"/>
                        </a:rPr>
                        <a:t>ISFJ</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F7F7F"/>
                    </a:solidFill>
                  </a:tcPr>
                </a:tc>
                <a:tc>
                  <a:txBody>
                    <a:bodyPr/>
                    <a:lstStyle/>
                    <a:p>
                      <a:pPr algn="ctr" fontAlgn="b"/>
                      <a:r>
                        <a:rPr lang="en-US" sz="2100" b="1" i="0" u="none" strike="noStrike">
                          <a:latin typeface="Verdana"/>
                        </a:rPr>
                        <a:t>INFJ</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F7F7F"/>
                    </a:solidFill>
                  </a:tcPr>
                </a:tc>
                <a:tc>
                  <a:txBody>
                    <a:bodyPr/>
                    <a:lstStyle/>
                    <a:p>
                      <a:pPr algn="ctr" fontAlgn="b"/>
                      <a:r>
                        <a:rPr lang="en-US" sz="2100" b="1" i="0" u="none" strike="noStrike" dirty="0">
                          <a:latin typeface="Verdana"/>
                        </a:rPr>
                        <a:t>INTJ</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F7F7F"/>
                    </a:solidFill>
                  </a:tcPr>
                </a:tc>
                <a:extLst>
                  <a:ext uri="{0D108BD9-81ED-4DB2-BD59-A6C34878D82A}">
                    <a16:rowId xmlns:a16="http://schemas.microsoft.com/office/drawing/2014/main" val="10000"/>
                  </a:ext>
                </a:extLst>
              </a:tr>
              <a:tr h="361268">
                <a:tc>
                  <a:txBody>
                    <a:bodyPr/>
                    <a:lstStyle/>
                    <a:p>
                      <a:pPr algn="ctr" fontAlgn="b"/>
                      <a:r>
                        <a:rPr lang="en-US" sz="2100" b="0" i="0" u="none" strike="noStrike" dirty="0">
                          <a:solidFill>
                            <a:srgbClr val="FF0000"/>
                          </a:solidFill>
                          <a:latin typeface="Verdana"/>
                        </a:rPr>
                        <a:t>Inspector</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100" b="0" i="0" u="none" strike="noStrike">
                          <a:latin typeface="Verdana"/>
                        </a:rPr>
                        <a:t>Protector</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100" b="0" i="0" u="none" strike="noStrike">
                          <a:latin typeface="Verdana"/>
                        </a:rPr>
                        <a:t>Counselor</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100" b="0" i="0" u="none" strike="noStrike" dirty="0">
                          <a:latin typeface="Verdana"/>
                        </a:rPr>
                        <a:t>Mastermind</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0001"/>
                  </a:ext>
                </a:extLst>
              </a:tr>
              <a:tr h="361268">
                <a:tc>
                  <a:txBody>
                    <a:bodyPr/>
                    <a:lstStyle/>
                    <a:p>
                      <a:pPr algn="ctr" fontAlgn="b"/>
                      <a:r>
                        <a:rPr lang="en-US" sz="2100" b="0" i="0" u="none" strike="noStrike" dirty="0" smtClean="0">
                          <a:solidFill>
                            <a:srgbClr val="FF0000"/>
                          </a:solidFill>
                          <a:latin typeface="Verdana"/>
                        </a:rPr>
                        <a:t>20%</a:t>
                      </a:r>
                      <a:endParaRPr lang="en-US" sz="2100" b="0" i="0" u="none" strike="noStrike" dirty="0">
                        <a:solidFill>
                          <a:srgbClr val="FF0000"/>
                        </a:solidFill>
                        <a:latin typeface="Verdana"/>
                      </a:endParaRP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100" b="0" i="0" u="none" strike="noStrike" dirty="0" smtClean="0">
                          <a:latin typeface="Verdana"/>
                        </a:rPr>
                        <a:t>2%</a:t>
                      </a:r>
                      <a:endParaRPr lang="en-US" sz="2100" b="0" i="0" u="none" strike="noStrike" dirty="0">
                        <a:latin typeface="Verdana"/>
                      </a:endParaRP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100" b="0" i="0" u="none" strike="noStrike" dirty="0" smtClean="0">
                          <a:latin typeface="Verdana"/>
                        </a:rPr>
                        <a:t>2%</a:t>
                      </a:r>
                      <a:endParaRPr lang="en-US" sz="2100" b="0" i="0" u="none" strike="noStrike" dirty="0">
                        <a:latin typeface="Verdana"/>
                      </a:endParaRP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100" b="0" i="0" u="none" strike="noStrike" dirty="0" smtClean="0">
                          <a:latin typeface="Verdana"/>
                        </a:rPr>
                        <a:t>2%</a:t>
                      </a:r>
                      <a:endParaRPr lang="en-US" sz="2100" b="0" i="0" u="none" strike="noStrike" dirty="0">
                        <a:latin typeface="Verdana"/>
                      </a:endParaRP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0002"/>
                  </a:ext>
                </a:extLst>
              </a:tr>
              <a:tr h="361268">
                <a:tc>
                  <a:txBody>
                    <a:bodyPr/>
                    <a:lstStyle/>
                    <a:p>
                      <a:pPr algn="ctr" fontAlgn="b"/>
                      <a:r>
                        <a:rPr lang="en-US" sz="2100" b="0" i="0" u="none" strike="noStrike">
                          <a:latin typeface="Verdana"/>
                        </a:rPr>
                        <a:t> </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2100" b="0" i="0" u="none" strike="noStrike">
                          <a:latin typeface="Verdana"/>
                        </a:rPr>
                        <a:t> </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2100" b="0" i="0" u="none" strike="noStrike" dirty="0">
                          <a:latin typeface="Verdana"/>
                        </a:rPr>
                        <a:t> </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2100" b="0" i="0" u="none" strike="noStrike" dirty="0">
                          <a:latin typeface="Verdana"/>
                        </a:rPr>
                        <a:t> </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61268">
                <a:tc>
                  <a:txBody>
                    <a:bodyPr/>
                    <a:lstStyle/>
                    <a:p>
                      <a:pPr algn="ctr" fontAlgn="b"/>
                      <a:r>
                        <a:rPr lang="en-US" sz="2100" b="1" i="0" u="none" strike="noStrike">
                          <a:latin typeface="Verdana"/>
                        </a:rPr>
                        <a:t>ISTP</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F7F7F"/>
                    </a:solidFill>
                  </a:tcPr>
                </a:tc>
                <a:tc>
                  <a:txBody>
                    <a:bodyPr/>
                    <a:lstStyle/>
                    <a:p>
                      <a:pPr algn="ctr" fontAlgn="b"/>
                      <a:r>
                        <a:rPr lang="en-US" sz="2100" b="1" i="0" u="none" strike="noStrike">
                          <a:latin typeface="Verdana"/>
                        </a:rPr>
                        <a:t>ISFP</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F7F7F"/>
                    </a:solidFill>
                  </a:tcPr>
                </a:tc>
                <a:tc>
                  <a:txBody>
                    <a:bodyPr/>
                    <a:lstStyle/>
                    <a:p>
                      <a:pPr algn="ctr" fontAlgn="b"/>
                      <a:r>
                        <a:rPr lang="en-US" sz="2100" b="1" i="0" u="none" strike="noStrike">
                          <a:latin typeface="Verdana"/>
                        </a:rPr>
                        <a:t>INFP</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F7F7F"/>
                    </a:solidFill>
                  </a:tcPr>
                </a:tc>
                <a:tc>
                  <a:txBody>
                    <a:bodyPr/>
                    <a:lstStyle/>
                    <a:p>
                      <a:pPr algn="ctr" fontAlgn="b"/>
                      <a:r>
                        <a:rPr lang="en-US" sz="2100" b="1" i="0" u="none" strike="noStrike" dirty="0">
                          <a:latin typeface="Verdana"/>
                        </a:rPr>
                        <a:t>INTP</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F7F7F"/>
                    </a:solidFill>
                  </a:tcPr>
                </a:tc>
                <a:extLst>
                  <a:ext uri="{0D108BD9-81ED-4DB2-BD59-A6C34878D82A}">
                    <a16:rowId xmlns:a16="http://schemas.microsoft.com/office/drawing/2014/main" val="10004"/>
                  </a:ext>
                </a:extLst>
              </a:tr>
              <a:tr h="361268">
                <a:tc>
                  <a:txBody>
                    <a:bodyPr/>
                    <a:lstStyle/>
                    <a:p>
                      <a:pPr algn="ctr" fontAlgn="b"/>
                      <a:r>
                        <a:rPr lang="en-US" sz="2100" b="0" i="0" u="none" strike="noStrike">
                          <a:latin typeface="Verdana"/>
                        </a:rPr>
                        <a:t>Crafter</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100" b="0" i="0" u="none" strike="noStrike">
                          <a:latin typeface="Verdana"/>
                        </a:rPr>
                        <a:t>Composer</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100" b="0" i="0" u="none" strike="noStrike" dirty="0">
                          <a:latin typeface="Verdana"/>
                        </a:rPr>
                        <a:t>Healer</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100" b="0" i="0" u="none" strike="noStrike" dirty="0">
                          <a:latin typeface="Verdana"/>
                        </a:rPr>
                        <a:t>Architect</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0005"/>
                  </a:ext>
                </a:extLst>
              </a:tr>
              <a:tr h="361268">
                <a:tc>
                  <a:txBody>
                    <a:bodyPr/>
                    <a:lstStyle/>
                    <a:p>
                      <a:pPr algn="ctr" fontAlgn="b"/>
                      <a:r>
                        <a:rPr lang="en-US" sz="2100" b="0" i="0" u="none" strike="noStrike" dirty="0" smtClean="0">
                          <a:latin typeface="Verdana"/>
                        </a:rPr>
                        <a:t>7%</a:t>
                      </a:r>
                      <a:endParaRPr lang="en-US" sz="2100" b="0" i="0" u="none" strike="noStrike" dirty="0">
                        <a:latin typeface="Verdana"/>
                      </a:endParaRP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100" b="0" i="0" u="none" strike="noStrike" dirty="0" smtClean="0">
                          <a:latin typeface="Verdana"/>
                        </a:rPr>
                        <a:t>1%</a:t>
                      </a:r>
                      <a:endParaRPr lang="en-US" sz="2100" b="0" i="0" u="none" strike="noStrike" dirty="0">
                        <a:latin typeface="Verdana"/>
                      </a:endParaRP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100" b="0" i="0" u="none" strike="noStrike" dirty="0" smtClean="0">
                          <a:latin typeface="Verdana"/>
                        </a:rPr>
                        <a:t>1%</a:t>
                      </a:r>
                      <a:endParaRPr lang="en-US" sz="2100" b="0" i="0" u="none" strike="noStrike" dirty="0">
                        <a:latin typeface="Verdana"/>
                      </a:endParaRP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100" b="0" i="0" u="none" strike="noStrike" dirty="0" smtClean="0">
                          <a:latin typeface="Verdana"/>
                        </a:rPr>
                        <a:t>4%</a:t>
                      </a:r>
                      <a:endParaRPr lang="en-US" sz="2100" b="0" i="0" u="none" strike="noStrike" dirty="0">
                        <a:latin typeface="Verdana"/>
                      </a:endParaRP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0006"/>
                  </a:ext>
                </a:extLst>
              </a:tr>
              <a:tr h="361268">
                <a:tc>
                  <a:txBody>
                    <a:bodyPr/>
                    <a:lstStyle/>
                    <a:p>
                      <a:pPr algn="ctr" fontAlgn="b"/>
                      <a:r>
                        <a:rPr lang="en-US" sz="2100" b="0" i="0" u="none" strike="noStrike" dirty="0">
                          <a:latin typeface="Verdana"/>
                        </a:rPr>
                        <a:t> </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2100" b="0" i="0" u="none" strike="noStrike">
                          <a:latin typeface="Verdana"/>
                        </a:rPr>
                        <a:t> </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2100" b="0" i="0" u="none" strike="noStrike">
                          <a:latin typeface="Verdana"/>
                        </a:rPr>
                        <a:t> </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2100" b="0" i="0" u="none" strike="noStrike" dirty="0">
                          <a:latin typeface="Verdana"/>
                        </a:rPr>
                        <a:t> </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361268">
                <a:tc>
                  <a:txBody>
                    <a:bodyPr/>
                    <a:lstStyle/>
                    <a:p>
                      <a:pPr algn="ctr" fontAlgn="b"/>
                      <a:r>
                        <a:rPr lang="en-US" sz="2100" b="1" i="0" u="none" strike="noStrike" dirty="0">
                          <a:latin typeface="Verdana"/>
                        </a:rPr>
                        <a:t>ESTP</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F7F7F"/>
                    </a:solidFill>
                  </a:tcPr>
                </a:tc>
                <a:tc>
                  <a:txBody>
                    <a:bodyPr/>
                    <a:lstStyle/>
                    <a:p>
                      <a:pPr algn="ctr" fontAlgn="b"/>
                      <a:r>
                        <a:rPr lang="en-US" sz="2100" b="1" i="0" u="none" strike="noStrike">
                          <a:latin typeface="Verdana"/>
                        </a:rPr>
                        <a:t>ESFP</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F7F7F"/>
                    </a:solidFill>
                  </a:tcPr>
                </a:tc>
                <a:tc>
                  <a:txBody>
                    <a:bodyPr/>
                    <a:lstStyle/>
                    <a:p>
                      <a:pPr algn="ctr" fontAlgn="b"/>
                      <a:r>
                        <a:rPr lang="en-US" sz="2100" b="1" i="0" u="none" strike="noStrike">
                          <a:latin typeface="Verdana"/>
                        </a:rPr>
                        <a:t>ENFP</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F7F7F"/>
                    </a:solidFill>
                  </a:tcPr>
                </a:tc>
                <a:tc>
                  <a:txBody>
                    <a:bodyPr/>
                    <a:lstStyle/>
                    <a:p>
                      <a:pPr algn="ctr" fontAlgn="b"/>
                      <a:r>
                        <a:rPr lang="en-US" sz="2100" b="1" i="0" u="none" strike="noStrike" dirty="0">
                          <a:latin typeface="Verdana"/>
                        </a:rPr>
                        <a:t>ENTP</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F7F7F"/>
                    </a:solidFill>
                  </a:tcPr>
                </a:tc>
                <a:extLst>
                  <a:ext uri="{0D108BD9-81ED-4DB2-BD59-A6C34878D82A}">
                    <a16:rowId xmlns:a16="http://schemas.microsoft.com/office/drawing/2014/main" val="10008"/>
                  </a:ext>
                </a:extLst>
              </a:tr>
              <a:tr h="361268">
                <a:tc>
                  <a:txBody>
                    <a:bodyPr/>
                    <a:lstStyle/>
                    <a:p>
                      <a:pPr algn="ctr" fontAlgn="b"/>
                      <a:r>
                        <a:rPr lang="en-US" sz="2100" b="0" i="0" u="none" strike="noStrike" dirty="0">
                          <a:latin typeface="Verdana"/>
                        </a:rPr>
                        <a:t>Promoter</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100" b="0" i="0" u="none" strike="noStrike">
                          <a:latin typeface="Verdana"/>
                        </a:rPr>
                        <a:t>Performer</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100" b="0" i="0" u="none" strike="noStrike">
                          <a:latin typeface="Verdana"/>
                        </a:rPr>
                        <a:t>Champion</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100" b="0" i="0" u="none" strike="noStrike" dirty="0">
                          <a:solidFill>
                            <a:srgbClr val="FF0000"/>
                          </a:solidFill>
                          <a:latin typeface="Verdana"/>
                        </a:rPr>
                        <a:t>Inventor</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0009"/>
                  </a:ext>
                </a:extLst>
              </a:tr>
              <a:tr h="361268">
                <a:tc>
                  <a:txBody>
                    <a:bodyPr/>
                    <a:lstStyle/>
                    <a:p>
                      <a:pPr algn="ctr" fontAlgn="b"/>
                      <a:r>
                        <a:rPr lang="en-US" sz="2100" b="0" i="0" u="none" strike="noStrike" dirty="0" smtClean="0">
                          <a:latin typeface="Verdana"/>
                        </a:rPr>
                        <a:t>12%</a:t>
                      </a:r>
                      <a:endParaRPr lang="en-US" sz="2100" b="0" i="0" u="none" strike="noStrike" dirty="0">
                        <a:latin typeface="Verdana"/>
                      </a:endParaRP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100" b="0" i="0" u="none" strike="noStrike" dirty="0" smtClean="0">
                          <a:latin typeface="Verdana"/>
                        </a:rPr>
                        <a:t>5%</a:t>
                      </a:r>
                      <a:endParaRPr lang="en-US" sz="2100" b="0" i="0" u="none" strike="noStrike" dirty="0">
                        <a:latin typeface="Verdana"/>
                      </a:endParaRP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100" b="0" i="0" u="none" strike="noStrike" dirty="0" smtClean="0">
                          <a:latin typeface="Verdana"/>
                        </a:rPr>
                        <a:t>2%</a:t>
                      </a:r>
                      <a:endParaRPr lang="en-US" sz="2100" b="0" i="0" u="none" strike="noStrike" dirty="0">
                        <a:latin typeface="Verdana"/>
                      </a:endParaRP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100" b="0" i="0" u="none" strike="noStrike" dirty="0" smtClean="0">
                          <a:solidFill>
                            <a:srgbClr val="FF0000"/>
                          </a:solidFill>
                          <a:latin typeface="Verdana"/>
                        </a:rPr>
                        <a:t>0%</a:t>
                      </a:r>
                      <a:endParaRPr lang="en-US" sz="2100" b="0" i="0" u="none" strike="noStrike" dirty="0">
                        <a:solidFill>
                          <a:srgbClr val="FF0000"/>
                        </a:solidFill>
                        <a:latin typeface="Verdana"/>
                      </a:endParaRP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0010"/>
                  </a:ext>
                </a:extLst>
              </a:tr>
              <a:tr h="361268">
                <a:tc>
                  <a:txBody>
                    <a:bodyPr/>
                    <a:lstStyle/>
                    <a:p>
                      <a:pPr algn="ctr" fontAlgn="b"/>
                      <a:r>
                        <a:rPr lang="en-US" sz="2100" b="0" i="0" u="none" strike="noStrike">
                          <a:latin typeface="Verdana"/>
                        </a:rPr>
                        <a:t> </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2100" b="0" i="0" u="none" strike="noStrike">
                          <a:latin typeface="Verdana"/>
                        </a:rPr>
                        <a:t> </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2100" b="0" i="0" u="none" strike="noStrike">
                          <a:latin typeface="Verdana"/>
                        </a:rPr>
                        <a:t> </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2100" b="0" i="0" u="none" strike="noStrike" dirty="0">
                          <a:latin typeface="Verdana"/>
                        </a:rPr>
                        <a:t> </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361268">
                <a:tc>
                  <a:txBody>
                    <a:bodyPr/>
                    <a:lstStyle/>
                    <a:p>
                      <a:pPr algn="ctr" fontAlgn="b"/>
                      <a:r>
                        <a:rPr lang="en-US" sz="2100" b="1" i="0" u="none" strike="noStrike">
                          <a:latin typeface="Verdana"/>
                        </a:rPr>
                        <a:t>ESTJ</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F7F7F"/>
                    </a:solidFill>
                  </a:tcPr>
                </a:tc>
                <a:tc>
                  <a:txBody>
                    <a:bodyPr/>
                    <a:lstStyle/>
                    <a:p>
                      <a:pPr algn="ctr" fontAlgn="b"/>
                      <a:r>
                        <a:rPr lang="en-US" sz="2100" b="1" i="0" u="none" strike="noStrike">
                          <a:latin typeface="Verdana"/>
                        </a:rPr>
                        <a:t>ESFJ</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F7F7F"/>
                    </a:solidFill>
                  </a:tcPr>
                </a:tc>
                <a:tc>
                  <a:txBody>
                    <a:bodyPr/>
                    <a:lstStyle/>
                    <a:p>
                      <a:pPr algn="ctr" fontAlgn="b"/>
                      <a:r>
                        <a:rPr lang="en-US" sz="2100" b="1" i="0" u="none" strike="noStrike">
                          <a:latin typeface="Verdana"/>
                        </a:rPr>
                        <a:t>ENFJ</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F7F7F"/>
                    </a:solidFill>
                  </a:tcPr>
                </a:tc>
                <a:tc>
                  <a:txBody>
                    <a:bodyPr/>
                    <a:lstStyle/>
                    <a:p>
                      <a:pPr algn="ctr" fontAlgn="b"/>
                      <a:r>
                        <a:rPr lang="en-US" sz="2100" b="1" i="0" u="none" strike="noStrike" dirty="0">
                          <a:latin typeface="Verdana"/>
                        </a:rPr>
                        <a:t>ENTJ</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F7F7F"/>
                    </a:solidFill>
                  </a:tcPr>
                </a:tc>
                <a:extLst>
                  <a:ext uri="{0D108BD9-81ED-4DB2-BD59-A6C34878D82A}">
                    <a16:rowId xmlns:a16="http://schemas.microsoft.com/office/drawing/2014/main" val="10012"/>
                  </a:ext>
                </a:extLst>
              </a:tr>
              <a:tr h="361268">
                <a:tc>
                  <a:txBody>
                    <a:bodyPr/>
                    <a:lstStyle/>
                    <a:p>
                      <a:pPr algn="ctr" fontAlgn="b"/>
                      <a:r>
                        <a:rPr lang="en-US" sz="2100" b="0" i="0" u="none" strike="noStrike">
                          <a:solidFill>
                            <a:srgbClr val="FF0000"/>
                          </a:solidFill>
                          <a:latin typeface="Verdana"/>
                        </a:rPr>
                        <a:t>Supervisor</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100" b="0" i="0" u="none" strike="noStrike">
                          <a:latin typeface="Verdana"/>
                        </a:rPr>
                        <a:t>Provider</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100" b="0" i="0" u="none" strike="noStrike">
                          <a:latin typeface="Verdana"/>
                        </a:rPr>
                        <a:t>Teacher</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100" b="0" i="0" u="none" strike="noStrike" dirty="0">
                          <a:latin typeface="Verdana"/>
                        </a:rPr>
                        <a:t>Field Marshal</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0013"/>
                  </a:ext>
                </a:extLst>
              </a:tr>
              <a:tr h="361268">
                <a:tc>
                  <a:txBody>
                    <a:bodyPr/>
                    <a:lstStyle/>
                    <a:p>
                      <a:pPr algn="ctr" fontAlgn="b"/>
                      <a:r>
                        <a:rPr lang="en-US" sz="2100" b="0" i="0" u="none" strike="noStrike" dirty="0" smtClean="0">
                          <a:solidFill>
                            <a:srgbClr val="FF0000"/>
                          </a:solidFill>
                          <a:latin typeface="Verdana"/>
                        </a:rPr>
                        <a:t>28%</a:t>
                      </a:r>
                      <a:endParaRPr lang="en-US" sz="2100" b="0" i="0" u="none" strike="noStrike" dirty="0">
                        <a:solidFill>
                          <a:srgbClr val="FF0000"/>
                        </a:solidFill>
                        <a:latin typeface="Verdana"/>
                      </a:endParaRP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100" b="0" i="0" u="none" strike="noStrike" dirty="0" smtClean="0">
                          <a:latin typeface="Verdana"/>
                        </a:rPr>
                        <a:t>7%</a:t>
                      </a:r>
                      <a:endParaRPr lang="en-US" sz="2100" b="0" i="0" u="none" strike="noStrike" dirty="0">
                        <a:latin typeface="Verdana"/>
                      </a:endParaRP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100" b="0" i="0" u="none" strike="noStrike" dirty="0" smtClean="0">
                          <a:latin typeface="Verdana"/>
                        </a:rPr>
                        <a:t>3%</a:t>
                      </a:r>
                      <a:endParaRPr lang="en-US" sz="2100" b="0" i="0" u="none" strike="noStrike" dirty="0">
                        <a:latin typeface="Verdana"/>
                      </a:endParaRP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2100" b="0" i="0" u="none" strike="noStrike" dirty="0" smtClean="0">
                          <a:latin typeface="Verdana"/>
                        </a:rPr>
                        <a:t>5%</a:t>
                      </a:r>
                      <a:endParaRPr lang="en-US" sz="2100" b="0" i="0" u="none" strike="noStrike" dirty="0">
                        <a:latin typeface="Verdana"/>
                      </a:endParaRP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0014"/>
                  </a:ext>
                </a:extLst>
              </a:tr>
              <a:tr h="361268">
                <a:tc>
                  <a:txBody>
                    <a:bodyPr/>
                    <a:lstStyle/>
                    <a:p>
                      <a:pPr algn="l" fontAlgn="b"/>
                      <a:r>
                        <a:rPr lang="en-US" sz="2100" b="0" i="0" u="none" strike="noStrike" dirty="0">
                          <a:solidFill>
                            <a:srgbClr val="FF0000"/>
                          </a:solidFill>
                          <a:latin typeface="Verdana"/>
                        </a:rPr>
                        <a:t> </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2100" b="0" i="0" u="none" strike="noStrike">
                          <a:latin typeface="Verdana"/>
                        </a:rPr>
                        <a:t> </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2100" b="0" i="0" u="none" strike="noStrike" dirty="0">
                          <a:latin typeface="Verdana"/>
                        </a:rPr>
                        <a:t> </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2100" b="0" i="0" u="none" strike="noStrike" dirty="0">
                          <a:latin typeface="Verdana"/>
                        </a:rPr>
                        <a:t> </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5"/>
                  </a:ext>
                </a:extLst>
              </a:tr>
            </a:tbl>
          </a:graphicData>
        </a:graphic>
      </p:graphicFrame>
      <p:sp>
        <p:nvSpPr>
          <p:cNvPr id="5" name="TextBox 4"/>
          <p:cNvSpPr txBox="1"/>
          <p:nvPr/>
        </p:nvSpPr>
        <p:spPr>
          <a:xfrm>
            <a:off x="0" y="164068"/>
            <a:ext cx="9144000" cy="369332"/>
          </a:xfrm>
          <a:prstGeom prst="rect">
            <a:avLst/>
          </a:prstGeom>
          <a:noFill/>
        </p:spPr>
        <p:txBody>
          <a:bodyPr wrap="square" rtlCol="0">
            <a:spAutoFit/>
          </a:bodyPr>
          <a:lstStyle/>
          <a:p>
            <a:pPr algn="ctr"/>
            <a:r>
              <a:rPr lang="en-US" b="1" dirty="0" smtClean="0">
                <a:solidFill>
                  <a:srgbClr val="FF0000"/>
                </a:solidFill>
              </a:rPr>
              <a:t>Spring 2013 TEAM FOCUS Workshop </a:t>
            </a:r>
            <a:endParaRPr lang="en-US" b="1" dirty="0">
              <a:solidFill>
                <a:srgbClr val="FF0000"/>
              </a:solidFill>
            </a:endParaRPr>
          </a:p>
        </p:txBody>
      </p:sp>
    </p:spTree>
    <p:extLst>
      <p:ext uri="{BB962C8B-B14F-4D97-AF65-F5344CB8AC3E}">
        <p14:creationId xmlns:p14="http://schemas.microsoft.com/office/powerpoint/2010/main" val="23253769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normAutofit/>
          </a:bodyPr>
          <a:lstStyle/>
          <a:p>
            <a:r>
              <a:rPr lang="en-US" dirty="0" smtClean="0"/>
              <a:t>How do we compare to managers and the US population? – Class of 2013</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9ABDFD1D-A793-47CB-A080-A9EEC90047CE}" type="slidenum">
              <a:rPr lang="en-US" smtClean="0">
                <a:solidFill>
                  <a:schemeClr val="bg1"/>
                </a:solidFill>
              </a:rPr>
              <a:pPr/>
              <a:t>19</a:t>
            </a:fld>
            <a:endParaRPr lang="en-US" dirty="0">
              <a:solidFill>
                <a:schemeClr val="bg1"/>
              </a:solidFill>
            </a:endParaRPr>
          </a:p>
        </p:txBody>
      </p:sp>
      <p:graphicFrame>
        <p:nvGraphicFramePr>
          <p:cNvPr id="7" name="Chart 6"/>
          <p:cNvGraphicFramePr/>
          <p:nvPr/>
        </p:nvGraphicFramePr>
        <p:xfrm>
          <a:off x="457200" y="1676400"/>
          <a:ext cx="8458200" cy="4724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0306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Our action plan for today – </a:t>
            </a:r>
            <a:br>
              <a:rPr lang="en-US" sz="3200" dirty="0" smtClean="0"/>
            </a:br>
            <a:r>
              <a:rPr lang="en-US" sz="3200" dirty="0" smtClean="0"/>
              <a:t>The Consulting Skills and Frameworks Workshop</a:t>
            </a:r>
            <a:endParaRPr lang="en-US" sz="3200"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309304857"/>
              </p:ext>
            </p:extLst>
          </p:nvPr>
        </p:nvGraphicFramePr>
        <p:xfrm>
          <a:off x="612775" y="1600200"/>
          <a:ext cx="8153400" cy="4849667"/>
        </p:xfrm>
        <a:graphic>
          <a:graphicData uri="http://schemas.openxmlformats.org/drawingml/2006/table">
            <a:tbl>
              <a:tblPr firstRow="1" bandRow="1">
                <a:tableStyleId>{5C22544A-7EE6-4342-B048-85BDC9FD1C3A}</a:tableStyleId>
              </a:tblPr>
              <a:tblGrid>
                <a:gridCol w="466493">
                  <a:extLst>
                    <a:ext uri="{9D8B030D-6E8A-4147-A177-3AD203B41FA5}">
                      <a16:colId xmlns:a16="http://schemas.microsoft.com/office/drawing/2014/main" val="20000"/>
                    </a:ext>
                  </a:extLst>
                </a:gridCol>
                <a:gridCol w="466492">
                  <a:extLst>
                    <a:ext uri="{9D8B030D-6E8A-4147-A177-3AD203B41FA5}">
                      <a16:colId xmlns:a16="http://schemas.microsoft.com/office/drawing/2014/main" val="20001"/>
                    </a:ext>
                  </a:extLst>
                </a:gridCol>
                <a:gridCol w="3300248">
                  <a:extLst>
                    <a:ext uri="{9D8B030D-6E8A-4147-A177-3AD203B41FA5}">
                      <a16:colId xmlns:a16="http://schemas.microsoft.com/office/drawing/2014/main" val="20002"/>
                    </a:ext>
                  </a:extLst>
                </a:gridCol>
                <a:gridCol w="3920167">
                  <a:extLst>
                    <a:ext uri="{9D8B030D-6E8A-4147-A177-3AD203B41FA5}">
                      <a16:colId xmlns:a16="http://schemas.microsoft.com/office/drawing/2014/main" val="20003"/>
                    </a:ext>
                  </a:extLst>
                </a:gridCol>
              </a:tblGrid>
              <a:tr h="332531">
                <a:tc>
                  <a:txBody>
                    <a:bodyPr/>
                    <a:lstStyle/>
                    <a:p>
                      <a:r>
                        <a:rPr lang="en-US" sz="1200" dirty="0" smtClean="0">
                          <a:latin typeface="+mn-lt"/>
                        </a:rPr>
                        <a:t>Beg</a:t>
                      </a:r>
                      <a:endParaRPr lang="en-US" sz="1200" dirty="0">
                        <a:latin typeface="+mn-lt"/>
                      </a:endParaRPr>
                    </a:p>
                  </a:txBody>
                  <a:tcPr marL="87115" marR="87115">
                    <a:solidFill>
                      <a:srgbClr val="C0504D"/>
                    </a:solidFill>
                  </a:tcPr>
                </a:tc>
                <a:tc>
                  <a:txBody>
                    <a:bodyPr/>
                    <a:lstStyle/>
                    <a:p>
                      <a:r>
                        <a:rPr lang="en-US" sz="1200" dirty="0" smtClean="0">
                          <a:latin typeface="+mn-lt"/>
                        </a:rPr>
                        <a:t>End</a:t>
                      </a:r>
                      <a:endParaRPr lang="en-US" sz="1200" dirty="0">
                        <a:latin typeface="+mn-lt"/>
                      </a:endParaRPr>
                    </a:p>
                  </a:txBody>
                  <a:tcPr marL="87115" marR="87115">
                    <a:solidFill>
                      <a:srgbClr val="C0504D"/>
                    </a:solidFill>
                  </a:tcPr>
                </a:tc>
                <a:tc>
                  <a:txBody>
                    <a:bodyPr/>
                    <a:lstStyle/>
                    <a:p>
                      <a:r>
                        <a:rPr lang="en-US" sz="1200" dirty="0" smtClean="0">
                          <a:latin typeface="+mn-lt"/>
                        </a:rPr>
                        <a:t>Description </a:t>
                      </a:r>
                      <a:endParaRPr lang="en-US" sz="1200" dirty="0">
                        <a:latin typeface="+mn-lt"/>
                      </a:endParaRPr>
                    </a:p>
                  </a:txBody>
                  <a:tcPr marL="87115" marR="87115">
                    <a:solidFill>
                      <a:srgbClr val="C0504D"/>
                    </a:solidFill>
                  </a:tcPr>
                </a:tc>
                <a:tc>
                  <a:txBody>
                    <a:bodyPr/>
                    <a:lstStyle/>
                    <a:p>
                      <a:r>
                        <a:rPr lang="en-US" sz="1200" dirty="0" smtClean="0">
                          <a:latin typeface="+mn-lt"/>
                        </a:rPr>
                        <a:t>Methodology</a:t>
                      </a:r>
                      <a:endParaRPr lang="en-US" sz="1200" dirty="0">
                        <a:latin typeface="+mn-lt"/>
                      </a:endParaRPr>
                    </a:p>
                  </a:txBody>
                  <a:tcPr marL="87115" marR="87115">
                    <a:solidFill>
                      <a:srgbClr val="C0504D"/>
                    </a:solidFill>
                  </a:tcPr>
                </a:tc>
                <a:extLst>
                  <a:ext uri="{0D108BD9-81ED-4DB2-BD59-A6C34878D82A}">
                    <a16:rowId xmlns:a16="http://schemas.microsoft.com/office/drawing/2014/main" val="10000"/>
                  </a:ext>
                </a:extLst>
              </a:tr>
              <a:tr h="598555">
                <a:tc>
                  <a:txBody>
                    <a:bodyPr/>
                    <a:lstStyle/>
                    <a:p>
                      <a:pPr algn="ctr"/>
                      <a:r>
                        <a:rPr lang="en-US" sz="1200" dirty="0" smtClean="0">
                          <a:latin typeface="+mn-lt"/>
                        </a:rPr>
                        <a:t>5:00</a:t>
                      </a:r>
                      <a:endParaRPr lang="en-US" sz="1200" dirty="0">
                        <a:latin typeface="+mn-lt"/>
                      </a:endParaRPr>
                    </a:p>
                  </a:txBody>
                  <a:tcPr marL="87115" marR="87115">
                    <a:solidFill>
                      <a:srgbClr val="FFFF00">
                        <a:alpha val="69804"/>
                      </a:srgbClr>
                    </a:solidFill>
                  </a:tcPr>
                </a:tc>
                <a:tc>
                  <a:txBody>
                    <a:bodyPr/>
                    <a:lstStyle/>
                    <a:p>
                      <a:r>
                        <a:rPr lang="en-US" sz="1200" dirty="0" smtClean="0">
                          <a:latin typeface="+mn-lt"/>
                        </a:rPr>
                        <a:t>5:15</a:t>
                      </a:r>
                      <a:endParaRPr lang="en-US" sz="1200" dirty="0">
                        <a:latin typeface="+mn-lt"/>
                      </a:endParaRPr>
                    </a:p>
                  </a:txBody>
                  <a:tcPr marL="87115" marR="87115">
                    <a:solidFill>
                      <a:srgbClr val="FFFF00">
                        <a:alpha val="69804"/>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sng" strike="noStrike" cap="none" normalizeH="0" baseline="0" dirty="0" smtClean="0">
                          <a:ln>
                            <a:noFill/>
                          </a:ln>
                          <a:solidFill>
                            <a:schemeClr val="tx1"/>
                          </a:solidFill>
                          <a:effectLst/>
                          <a:latin typeface="+mn-lt"/>
                        </a:rPr>
                        <a:t>WELCOME</a:t>
                      </a:r>
                      <a:r>
                        <a:rPr kumimoji="0" lang="en-US" sz="1200" b="1" i="0" u="none" strike="noStrike" cap="none" normalizeH="0" baseline="0" dirty="0" smtClean="0">
                          <a:ln>
                            <a:noFill/>
                          </a:ln>
                          <a:solidFill>
                            <a:schemeClr val="tx1"/>
                          </a:solidFill>
                          <a:effectLst/>
                          <a:latin typeface="+mn-lt"/>
                        </a:rPr>
                        <a:t> - </a:t>
                      </a:r>
                      <a:r>
                        <a:rPr kumimoji="0" lang="en-US" sz="1200" b="0" i="0" u="none" strike="noStrike" cap="none" normalizeH="0" baseline="0" dirty="0" smtClean="0">
                          <a:ln>
                            <a:noFill/>
                          </a:ln>
                          <a:solidFill>
                            <a:schemeClr val="tx1"/>
                          </a:solidFill>
                          <a:effectLst/>
                          <a:latin typeface="+mn-lt"/>
                        </a:rPr>
                        <a:t>Introductions, objectives, &amp; agenda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(15 min)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err="1" smtClean="0">
                          <a:ln>
                            <a:noFill/>
                          </a:ln>
                          <a:solidFill>
                            <a:schemeClr val="tx1"/>
                          </a:solidFill>
                          <a:effectLst/>
                          <a:latin typeface="+mn-lt"/>
                        </a:rPr>
                        <a:t>Koury</a:t>
                      </a:r>
                      <a:endParaRPr kumimoji="0" lang="en-US" sz="1200" b="0" i="1" u="none" strike="noStrike" cap="none" normalizeH="0" baseline="0" dirty="0" smtClean="0">
                        <a:ln>
                          <a:noFill/>
                        </a:ln>
                        <a:solidFill>
                          <a:schemeClr val="tx1"/>
                        </a:solidFill>
                        <a:effectLst/>
                        <a:latin typeface="+mn-lt"/>
                      </a:endParaRPr>
                    </a:p>
                  </a:txBody>
                  <a:tcPr marL="87115" marR="87115" horzOverflow="overflow">
                    <a:solidFill>
                      <a:srgbClr val="FFFF00">
                        <a:alpha val="69804"/>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Presentation</a:t>
                      </a:r>
                    </a:p>
                  </a:txBody>
                  <a:tcPr marL="87115" marR="87115" horzOverflow="overflow">
                    <a:solidFill>
                      <a:srgbClr val="FFFF00">
                        <a:alpha val="69804"/>
                      </a:srgbClr>
                    </a:solidFill>
                  </a:tcPr>
                </a:tc>
                <a:extLst>
                  <a:ext uri="{0D108BD9-81ED-4DB2-BD59-A6C34878D82A}">
                    <a16:rowId xmlns:a16="http://schemas.microsoft.com/office/drawing/2014/main" val="10001"/>
                  </a:ext>
                </a:extLst>
              </a:tr>
              <a:tr h="598555">
                <a:tc>
                  <a:txBody>
                    <a:bodyPr/>
                    <a:lstStyle/>
                    <a:p>
                      <a:pPr algn="ctr"/>
                      <a:r>
                        <a:rPr lang="en-US" sz="1200" dirty="0" smtClean="0">
                          <a:latin typeface="+mn-lt"/>
                        </a:rPr>
                        <a:t>5:15</a:t>
                      </a:r>
                      <a:endParaRPr lang="en-US" sz="1200" dirty="0">
                        <a:latin typeface="+mn-lt"/>
                      </a:endParaRPr>
                    </a:p>
                  </a:txBody>
                  <a:tcPr marL="87115" marR="87115">
                    <a:solidFill>
                      <a:srgbClr val="95B3D7">
                        <a:alpha val="70000"/>
                      </a:srgbClr>
                    </a:solidFill>
                  </a:tcPr>
                </a:tc>
                <a:tc>
                  <a:txBody>
                    <a:bodyPr/>
                    <a:lstStyle/>
                    <a:p>
                      <a:r>
                        <a:rPr lang="en-US" sz="1200" dirty="0" smtClean="0">
                          <a:latin typeface="+mn-lt"/>
                        </a:rPr>
                        <a:t>6:00</a:t>
                      </a:r>
                      <a:endParaRPr lang="en-US" sz="1200" dirty="0">
                        <a:latin typeface="+mn-lt"/>
                      </a:endParaRPr>
                    </a:p>
                  </a:txBody>
                  <a:tcPr marL="87115" marR="87115">
                    <a:solidFill>
                      <a:srgbClr val="95B3D7">
                        <a:alpha val="7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sng" strike="noStrike" cap="none" normalizeH="0" baseline="0" dirty="0" smtClean="0">
                          <a:ln>
                            <a:noFill/>
                          </a:ln>
                          <a:solidFill>
                            <a:schemeClr val="tx1"/>
                          </a:solidFill>
                          <a:effectLst/>
                          <a:latin typeface="+mn-lt"/>
                        </a:rPr>
                        <a:t>TEAM FOCUS</a:t>
                      </a:r>
                      <a:r>
                        <a:rPr kumimoji="0" lang="en-US" sz="1200" b="1" i="0" u="none" strike="noStrike" cap="none" normalizeH="0" baseline="0" dirty="0" smtClean="0">
                          <a:ln>
                            <a:noFill/>
                          </a:ln>
                          <a:solidFill>
                            <a:schemeClr val="tx1"/>
                          </a:solidFill>
                          <a:effectLst/>
                          <a:latin typeface="+mn-lt"/>
                        </a:rPr>
                        <a:t>– </a:t>
                      </a:r>
                      <a:r>
                        <a:rPr kumimoji="0" lang="en-US" sz="1200" b="0" i="0" u="none" strike="noStrike" cap="none" normalizeH="0" baseline="0" dirty="0" smtClean="0">
                          <a:ln>
                            <a:noFill/>
                          </a:ln>
                          <a:solidFill>
                            <a:schemeClr val="tx1"/>
                          </a:solidFill>
                          <a:effectLst/>
                          <a:latin typeface="+mn-lt"/>
                        </a:rPr>
                        <a:t>overview of the entire framework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(45 min)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err="1" smtClean="0">
                          <a:ln>
                            <a:noFill/>
                          </a:ln>
                          <a:solidFill>
                            <a:schemeClr val="tx1"/>
                          </a:solidFill>
                          <a:effectLst/>
                          <a:latin typeface="+mn-lt"/>
                        </a:rPr>
                        <a:t>Koury</a:t>
                      </a:r>
                      <a:endParaRPr kumimoji="0" lang="en-US" sz="1200" b="0" i="1" u="none" strike="noStrike" cap="none" normalizeH="0" baseline="0" dirty="0" smtClean="0">
                        <a:ln>
                          <a:noFill/>
                        </a:ln>
                        <a:solidFill>
                          <a:schemeClr val="tx1"/>
                        </a:solidFill>
                        <a:effectLst/>
                        <a:latin typeface="+mn-lt"/>
                      </a:endParaRPr>
                    </a:p>
                  </a:txBody>
                  <a:tcPr marL="87115" marR="87115" horzOverflow="overflow">
                    <a:solidFill>
                      <a:srgbClr val="95B3D7">
                        <a:alpha val="7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Presentation, discussion, and video exercise  – (</a:t>
                      </a:r>
                      <a:r>
                        <a:rPr kumimoji="0" lang="en-US" sz="1200" b="0" i="1" u="none" strike="noStrike" cap="none" normalizeH="0" baseline="0" dirty="0" smtClean="0">
                          <a:ln>
                            <a:noFill/>
                          </a:ln>
                          <a:solidFill>
                            <a:schemeClr val="tx1"/>
                          </a:solidFill>
                          <a:effectLst/>
                          <a:latin typeface="+mn-lt"/>
                        </a:rPr>
                        <a:t>The Apprentice) </a:t>
                      </a:r>
                    </a:p>
                  </a:txBody>
                  <a:tcPr marL="87115" marR="87115" horzOverflow="overflow">
                    <a:solidFill>
                      <a:srgbClr val="95B3D7">
                        <a:alpha val="70000"/>
                      </a:srgbClr>
                    </a:solidFill>
                  </a:tcPr>
                </a:tc>
                <a:extLst>
                  <a:ext uri="{0D108BD9-81ED-4DB2-BD59-A6C34878D82A}">
                    <a16:rowId xmlns:a16="http://schemas.microsoft.com/office/drawing/2014/main" val="10002"/>
                  </a:ext>
                </a:extLst>
              </a:tr>
              <a:tr h="864579">
                <a:tc>
                  <a:txBody>
                    <a:bodyPr/>
                    <a:lstStyle/>
                    <a:p>
                      <a:pPr algn="ctr"/>
                      <a:r>
                        <a:rPr lang="en-US" sz="1200" dirty="0" smtClean="0">
                          <a:latin typeface="+mn-lt"/>
                        </a:rPr>
                        <a:t>6:00</a:t>
                      </a:r>
                      <a:endParaRPr lang="en-US" sz="1200" dirty="0">
                        <a:latin typeface="+mn-lt"/>
                      </a:endParaRPr>
                    </a:p>
                  </a:txBody>
                  <a:tcPr marL="87115" marR="87115">
                    <a:solidFill>
                      <a:srgbClr val="95B3D7">
                        <a:alpha val="69804"/>
                      </a:srgbClr>
                    </a:solidFill>
                  </a:tcPr>
                </a:tc>
                <a:tc>
                  <a:txBody>
                    <a:bodyPr/>
                    <a:lstStyle/>
                    <a:p>
                      <a:r>
                        <a:rPr lang="en-US" sz="1200" b="0" dirty="0" smtClean="0">
                          <a:latin typeface="+mn-lt"/>
                        </a:rPr>
                        <a:t>6:45</a:t>
                      </a:r>
                      <a:endParaRPr lang="en-US" sz="1200" b="0" dirty="0">
                        <a:latin typeface="+mn-lt"/>
                      </a:endParaRPr>
                    </a:p>
                  </a:txBody>
                  <a:tcPr marL="87115" marR="87115">
                    <a:solidFill>
                      <a:srgbClr val="95B3D7">
                        <a:alpha val="69804"/>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sng" strike="noStrike" cap="none" normalizeH="0" baseline="0" dirty="0" smtClean="0">
                          <a:ln>
                            <a:noFill/>
                          </a:ln>
                          <a:solidFill>
                            <a:schemeClr val="tx1"/>
                          </a:solidFill>
                          <a:effectLst/>
                          <a:latin typeface="+mn-lt"/>
                        </a:rPr>
                        <a:t>TEAM INTERACTIONS</a:t>
                      </a:r>
                      <a:r>
                        <a:rPr kumimoji="0" lang="en-US" sz="1200" b="1" i="0" u="none" strike="noStrike" cap="none" normalizeH="0" baseline="0" dirty="0" smtClean="0">
                          <a:ln>
                            <a:noFill/>
                          </a:ln>
                          <a:solidFill>
                            <a:schemeClr val="tx1"/>
                          </a:solidFill>
                          <a:effectLst/>
                          <a:latin typeface="+mn-lt"/>
                        </a:rPr>
                        <a:t> – </a:t>
                      </a:r>
                      <a:r>
                        <a:rPr kumimoji="0" lang="en-US" sz="1200" b="0" i="0" u="none" strike="noStrike" cap="none" normalizeH="0" baseline="0" dirty="0" smtClean="0">
                          <a:ln>
                            <a:noFill/>
                          </a:ln>
                          <a:solidFill>
                            <a:schemeClr val="tx1"/>
                          </a:solidFill>
                          <a:effectLst/>
                          <a:latin typeface="+mn-lt"/>
                        </a:rPr>
                        <a:t>understanding how Myers Briggs can help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(45 min)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err="1" smtClean="0">
                          <a:ln>
                            <a:noFill/>
                          </a:ln>
                          <a:solidFill>
                            <a:schemeClr val="tx1"/>
                          </a:solidFill>
                          <a:effectLst/>
                          <a:latin typeface="+mn-lt"/>
                        </a:rPr>
                        <a:t>Koury</a:t>
                      </a:r>
                      <a:r>
                        <a:rPr kumimoji="0" lang="en-US" sz="1200" b="0" i="1" u="none" strike="noStrike" cap="none" normalizeH="0" baseline="0" dirty="0" smtClean="0">
                          <a:ln>
                            <a:noFill/>
                          </a:ln>
                          <a:solidFill>
                            <a:schemeClr val="tx1"/>
                          </a:solidFill>
                          <a:effectLst/>
                          <a:latin typeface="+mn-lt"/>
                        </a:rPr>
                        <a:t> for Plenary Discussion and then study rooms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(Everyone grab some pizza to take to your room)</a:t>
                      </a:r>
                    </a:p>
                  </a:txBody>
                  <a:tcPr marL="87115" marR="87115" horzOverflow="overflow">
                    <a:solidFill>
                      <a:srgbClr val="95B3D7">
                        <a:alpha val="69804"/>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mn-lt"/>
                        </a:rPr>
                        <a:t>Presentation, discussion, and group exercises – as a team, create a team Myers Briggs summary and basic team charter</a:t>
                      </a:r>
                    </a:p>
                  </a:txBody>
                  <a:tcPr marL="87115" marR="87115" horzOverflow="overflow">
                    <a:solidFill>
                      <a:srgbClr val="95B3D7">
                        <a:alpha val="69804"/>
                      </a:srgbClr>
                    </a:solidFill>
                  </a:tcPr>
                </a:tc>
                <a:extLst>
                  <a:ext uri="{0D108BD9-81ED-4DB2-BD59-A6C34878D82A}">
                    <a16:rowId xmlns:a16="http://schemas.microsoft.com/office/drawing/2014/main" val="10003"/>
                  </a:ext>
                </a:extLst>
              </a:tr>
              <a:tr h="864579">
                <a:tc>
                  <a:txBody>
                    <a:bodyPr/>
                    <a:lstStyle/>
                    <a:p>
                      <a:pPr algn="ctr"/>
                      <a:r>
                        <a:rPr lang="en-US" sz="1200" dirty="0" smtClean="0">
                          <a:latin typeface="+mn-lt"/>
                        </a:rPr>
                        <a:t>6:45</a:t>
                      </a:r>
                      <a:endParaRPr lang="en-US" sz="1200" dirty="0">
                        <a:latin typeface="+mn-lt"/>
                      </a:endParaRPr>
                    </a:p>
                  </a:txBody>
                  <a:tcPr marL="87115" marR="87115">
                    <a:solidFill>
                      <a:srgbClr val="95B3D7">
                        <a:alpha val="69804"/>
                      </a:srgbClr>
                    </a:solidFill>
                  </a:tcPr>
                </a:tc>
                <a:tc>
                  <a:txBody>
                    <a:bodyPr/>
                    <a:lstStyle/>
                    <a:p>
                      <a:r>
                        <a:rPr lang="en-US" sz="1200" dirty="0" smtClean="0">
                          <a:latin typeface="+mn-lt"/>
                        </a:rPr>
                        <a:t>8:00</a:t>
                      </a:r>
                      <a:endParaRPr lang="en-US" sz="1200" dirty="0">
                        <a:latin typeface="+mn-lt"/>
                      </a:endParaRPr>
                    </a:p>
                  </a:txBody>
                  <a:tcPr marL="87115" marR="87115">
                    <a:solidFill>
                      <a:srgbClr val="95B3D7">
                        <a:alpha val="69804"/>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sng" strike="noStrike" cap="none" normalizeH="0" baseline="0" dirty="0" smtClean="0">
                          <a:ln>
                            <a:noFill/>
                          </a:ln>
                          <a:solidFill>
                            <a:schemeClr val="tx1"/>
                          </a:solidFill>
                          <a:effectLst/>
                          <a:latin typeface="+mn-lt"/>
                        </a:rPr>
                        <a:t>Pittsburgh Symphony Orchestra </a:t>
                      </a:r>
                      <a:r>
                        <a:rPr kumimoji="0" lang="en-US" sz="1200" b="1" i="0" u="none" strike="noStrike" cap="none" normalizeH="0" baseline="0" dirty="0" smtClean="0">
                          <a:ln>
                            <a:noFill/>
                          </a:ln>
                          <a:solidFill>
                            <a:schemeClr val="tx1"/>
                          </a:solidFill>
                          <a:effectLst/>
                          <a:latin typeface="+mn-lt"/>
                        </a:rPr>
                        <a:t>– </a:t>
                      </a:r>
                      <a:r>
                        <a:rPr kumimoji="0" lang="en-US" sz="1200" b="1" i="1" u="none" strike="noStrike" cap="none" normalizeH="0" baseline="0" dirty="0" smtClean="0">
                          <a:ln>
                            <a:noFill/>
                          </a:ln>
                          <a:solidFill>
                            <a:schemeClr val="tx1"/>
                          </a:solidFill>
                          <a:effectLst/>
                          <a:latin typeface="+mn-lt"/>
                        </a:rPr>
                        <a:t>Frame, Organize, and Collect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(75 min)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err="1" smtClean="0">
                          <a:ln>
                            <a:noFill/>
                          </a:ln>
                          <a:solidFill>
                            <a:schemeClr val="tx1"/>
                          </a:solidFill>
                          <a:effectLst/>
                          <a:latin typeface="+mn-lt"/>
                        </a:rPr>
                        <a:t>Koury</a:t>
                      </a:r>
                      <a:r>
                        <a:rPr kumimoji="0" lang="en-US" sz="1200" b="0" i="1" u="none" strike="noStrike" cap="none" normalizeH="0" baseline="0" dirty="0" smtClean="0">
                          <a:ln>
                            <a:noFill/>
                          </a:ln>
                          <a:solidFill>
                            <a:schemeClr val="tx1"/>
                          </a:solidFill>
                          <a:effectLst/>
                          <a:latin typeface="+mn-lt"/>
                        </a:rPr>
                        <a:t> for Plenary Discussion and study rooms</a:t>
                      </a:r>
                    </a:p>
                  </a:txBody>
                  <a:tcPr marL="87115" marR="87115" horzOverflow="overflow">
                    <a:solidFill>
                      <a:srgbClr val="95B3D7">
                        <a:alpha val="69804"/>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Presentation, discussion and interactive case study (Pittsburgh Symphony Orchestra) – as a team create information trees, hypotheses, and content maps based on preliminary facts</a:t>
                      </a:r>
                    </a:p>
                  </a:txBody>
                  <a:tcPr marL="87115" marR="87115" horzOverflow="overflow">
                    <a:solidFill>
                      <a:srgbClr val="95B3D7">
                        <a:alpha val="69804"/>
                      </a:srgbClr>
                    </a:solidFill>
                  </a:tcPr>
                </a:tc>
                <a:extLst>
                  <a:ext uri="{0D108BD9-81ED-4DB2-BD59-A6C34878D82A}">
                    <a16:rowId xmlns:a16="http://schemas.microsoft.com/office/drawing/2014/main" val="10004"/>
                  </a:ext>
                </a:extLst>
              </a:tr>
              <a:tr h="1041929">
                <a:tc>
                  <a:txBody>
                    <a:bodyPr/>
                    <a:lstStyle/>
                    <a:p>
                      <a:pPr algn="ctr"/>
                      <a:r>
                        <a:rPr lang="en-US" sz="1200" dirty="0" smtClean="0">
                          <a:latin typeface="+mn-lt"/>
                        </a:rPr>
                        <a:t>8:00</a:t>
                      </a:r>
                      <a:endParaRPr lang="en-US" sz="1200" dirty="0">
                        <a:latin typeface="+mn-lt"/>
                      </a:endParaRPr>
                    </a:p>
                  </a:txBody>
                  <a:tcPr marL="87115" marR="87115">
                    <a:solidFill>
                      <a:srgbClr val="95B3D7">
                        <a:alpha val="69804"/>
                      </a:srgbClr>
                    </a:solidFill>
                  </a:tcPr>
                </a:tc>
                <a:tc>
                  <a:txBody>
                    <a:bodyPr/>
                    <a:lstStyle/>
                    <a:p>
                      <a:r>
                        <a:rPr lang="en-US" sz="1200" dirty="0" smtClean="0">
                          <a:latin typeface="+mn-lt"/>
                        </a:rPr>
                        <a:t>8:15</a:t>
                      </a:r>
                      <a:endParaRPr lang="en-US" sz="1200" dirty="0">
                        <a:latin typeface="+mn-lt"/>
                      </a:endParaRPr>
                    </a:p>
                  </a:txBody>
                  <a:tcPr marL="87115" marR="87115">
                    <a:solidFill>
                      <a:srgbClr val="95B3D7">
                        <a:alpha val="69804"/>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sng" strike="noStrike" cap="none" normalizeH="0" baseline="0" dirty="0" smtClean="0">
                          <a:ln>
                            <a:noFill/>
                          </a:ln>
                          <a:solidFill>
                            <a:schemeClr val="tx1"/>
                          </a:solidFill>
                          <a:effectLst/>
                          <a:latin typeface="+mn-lt"/>
                        </a:rPr>
                        <a:t>Pittsburgh Symphony Orchestra</a:t>
                      </a:r>
                      <a:r>
                        <a:rPr kumimoji="0" lang="en-US" sz="1200" b="1" i="0" u="none" strike="noStrike" cap="none" normalizeH="0" baseline="0" dirty="0" smtClean="0">
                          <a:ln>
                            <a:noFill/>
                          </a:ln>
                          <a:solidFill>
                            <a:schemeClr val="tx1"/>
                          </a:solidFill>
                          <a:effectLst/>
                          <a:latin typeface="+mn-lt"/>
                        </a:rPr>
                        <a:t> – </a:t>
                      </a:r>
                      <a:r>
                        <a:rPr kumimoji="0" lang="en-US" sz="1200" b="1" i="1" u="none" strike="noStrike" cap="none" normalizeH="0" baseline="0" dirty="0" smtClean="0">
                          <a:ln>
                            <a:noFill/>
                          </a:ln>
                          <a:solidFill>
                            <a:schemeClr val="tx1"/>
                          </a:solidFill>
                          <a:effectLst/>
                          <a:latin typeface="+mn-lt"/>
                        </a:rPr>
                        <a:t>Understand &amp; Synthesize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(45 min)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mn-lt"/>
                        </a:rPr>
                        <a:t>Koury</a:t>
                      </a:r>
                      <a:endParaRPr kumimoji="0" lang="en-US" sz="1200" b="0" i="0" u="none" strike="noStrike" cap="none" normalizeH="0" baseline="0" dirty="0" smtClean="0">
                        <a:ln>
                          <a:noFill/>
                        </a:ln>
                        <a:solidFill>
                          <a:schemeClr val="tx1"/>
                        </a:solidFill>
                        <a:effectLst/>
                        <a:latin typeface="+mn-lt"/>
                      </a:endParaRPr>
                    </a:p>
                  </a:txBody>
                  <a:tcPr marL="87115" marR="87115" horzOverflow="overflow">
                    <a:solidFill>
                      <a:srgbClr val="95B3D7">
                        <a:alpha val="69804"/>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Sample outputs from Framing, Organizing, and Collecting Presentation on “the all important Executive Summary”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err="1" smtClean="0">
                          <a:ln>
                            <a:noFill/>
                          </a:ln>
                          <a:solidFill>
                            <a:schemeClr val="tx1"/>
                          </a:solidFill>
                          <a:effectLst/>
                          <a:latin typeface="+mn-lt"/>
                        </a:rPr>
                        <a:t>Koury</a:t>
                      </a:r>
                      <a:r>
                        <a:rPr kumimoji="0" lang="en-US" sz="1200" b="0" i="1" u="none" strike="noStrike" cap="none" normalizeH="0" baseline="0" dirty="0" smtClean="0">
                          <a:ln>
                            <a:noFill/>
                          </a:ln>
                          <a:solidFill>
                            <a:schemeClr val="tx1"/>
                          </a:solidFill>
                          <a:effectLst/>
                          <a:latin typeface="+mn-lt"/>
                        </a:rPr>
                        <a:t> for Primary Discussion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1" u="sng" strike="noStrike" cap="none" normalizeH="0" baseline="0" dirty="0" smtClean="0">
                          <a:ln>
                            <a:noFill/>
                          </a:ln>
                          <a:solidFill>
                            <a:schemeClr val="tx1"/>
                          </a:solidFill>
                          <a:effectLst/>
                          <a:latin typeface="+mn-lt"/>
                        </a:rPr>
                        <a:t>Homework assignment: </a:t>
                      </a:r>
                      <a:r>
                        <a:rPr kumimoji="0" lang="en-US" sz="1200" b="0" i="1" u="none" strike="noStrike" cap="none" normalizeH="0" baseline="0" dirty="0" smtClean="0">
                          <a:ln>
                            <a:noFill/>
                          </a:ln>
                          <a:solidFill>
                            <a:schemeClr val="tx1"/>
                          </a:solidFill>
                          <a:effectLst/>
                          <a:latin typeface="+mn-lt"/>
                        </a:rPr>
                        <a:t>Individually, create a high-level storyline based upon final fact packs/insights</a:t>
                      </a:r>
                      <a:endParaRPr kumimoji="0" lang="en-US" sz="1200" b="0" i="1" u="sng" strike="noStrike" cap="none" normalizeH="0" baseline="0" dirty="0" smtClean="0">
                        <a:ln>
                          <a:noFill/>
                        </a:ln>
                        <a:solidFill>
                          <a:schemeClr val="tx1"/>
                        </a:solidFill>
                        <a:effectLst/>
                        <a:latin typeface="+mn-lt"/>
                      </a:endParaRPr>
                    </a:p>
                  </a:txBody>
                  <a:tcPr marL="87115" marR="87115" horzOverflow="overflow">
                    <a:solidFill>
                      <a:srgbClr val="95B3D7">
                        <a:alpha val="69804"/>
                      </a:srgbClr>
                    </a:solidFill>
                  </a:tcPr>
                </a:tc>
                <a:extLst>
                  <a:ext uri="{0D108BD9-81ED-4DB2-BD59-A6C34878D82A}">
                    <a16:rowId xmlns:a16="http://schemas.microsoft.com/office/drawing/2014/main" val="10005"/>
                  </a:ext>
                </a:extLst>
              </a:tr>
            </a:tbl>
          </a:graphicData>
        </a:graphic>
      </p:graphicFrame>
      <p:sp>
        <p:nvSpPr>
          <p:cNvPr id="5" name="TextBox 4"/>
          <p:cNvSpPr txBox="1"/>
          <p:nvPr/>
        </p:nvSpPr>
        <p:spPr>
          <a:xfrm>
            <a:off x="228600" y="6477000"/>
            <a:ext cx="6248400" cy="307777"/>
          </a:xfrm>
          <a:prstGeom prst="rect">
            <a:avLst/>
          </a:prstGeom>
          <a:noFill/>
        </p:spPr>
        <p:txBody>
          <a:bodyPr wrap="square" rtlCol="0">
            <a:spAutoFit/>
          </a:bodyPr>
          <a:lstStyle/>
          <a:p>
            <a:r>
              <a:rPr lang="en-US" sz="1400" i="1" dirty="0">
                <a:solidFill>
                  <a:srgbClr val="1F497D"/>
                </a:solidFill>
              </a:rPr>
              <a:t>Pre-reading:  The McKinsey Engagement; Assignment:  Myers Briggs online test</a:t>
            </a:r>
          </a:p>
        </p:txBody>
      </p:sp>
      <p:sp>
        <p:nvSpPr>
          <p:cNvPr id="6" name="Slide Number Placeholder 5"/>
          <p:cNvSpPr>
            <a:spLocks noGrp="1"/>
          </p:cNvSpPr>
          <p:nvPr>
            <p:ph type="sldNum" sz="quarter" idx="11"/>
          </p:nvPr>
        </p:nvSpPr>
        <p:spPr/>
        <p:txBody>
          <a:bodyPr>
            <a:normAutofit fontScale="85000" lnSpcReduction="20000"/>
          </a:bodyPr>
          <a:lstStyle/>
          <a:p>
            <a:fld id="{9ABDFD1D-A793-47CB-A080-A9EEC90047CE}" type="slidenum">
              <a:rPr lang="en-US" smtClean="0"/>
              <a:pPr/>
              <a:t>2</a:t>
            </a:fld>
            <a:endParaRPr lang="en-US" dirty="0"/>
          </a:p>
        </p:txBody>
      </p:sp>
    </p:spTree>
    <p:extLst>
      <p:ext uri="{BB962C8B-B14F-4D97-AF65-F5344CB8AC3E}">
        <p14:creationId xmlns:p14="http://schemas.microsoft.com/office/powerpoint/2010/main" val="30990269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31605084"/>
              </p:ext>
            </p:extLst>
          </p:nvPr>
        </p:nvGraphicFramePr>
        <p:xfrm>
          <a:off x="403528" y="696712"/>
          <a:ext cx="8336944" cy="5780288"/>
        </p:xfrm>
        <a:graphic>
          <a:graphicData uri="http://schemas.openxmlformats.org/drawingml/2006/table">
            <a:tbl>
              <a:tblPr/>
              <a:tblGrid>
                <a:gridCol w="2084236">
                  <a:extLst>
                    <a:ext uri="{9D8B030D-6E8A-4147-A177-3AD203B41FA5}">
                      <a16:colId xmlns:a16="http://schemas.microsoft.com/office/drawing/2014/main" val="20000"/>
                    </a:ext>
                  </a:extLst>
                </a:gridCol>
                <a:gridCol w="2084236">
                  <a:extLst>
                    <a:ext uri="{9D8B030D-6E8A-4147-A177-3AD203B41FA5}">
                      <a16:colId xmlns:a16="http://schemas.microsoft.com/office/drawing/2014/main" val="20001"/>
                    </a:ext>
                  </a:extLst>
                </a:gridCol>
                <a:gridCol w="2084236">
                  <a:extLst>
                    <a:ext uri="{9D8B030D-6E8A-4147-A177-3AD203B41FA5}">
                      <a16:colId xmlns:a16="http://schemas.microsoft.com/office/drawing/2014/main" val="20002"/>
                    </a:ext>
                  </a:extLst>
                </a:gridCol>
                <a:gridCol w="2084236">
                  <a:extLst>
                    <a:ext uri="{9D8B030D-6E8A-4147-A177-3AD203B41FA5}">
                      <a16:colId xmlns:a16="http://schemas.microsoft.com/office/drawing/2014/main" val="20003"/>
                    </a:ext>
                  </a:extLst>
                </a:gridCol>
              </a:tblGrid>
              <a:tr h="361268">
                <a:tc>
                  <a:txBody>
                    <a:bodyPr/>
                    <a:lstStyle/>
                    <a:p>
                      <a:pPr algn="ctr" fontAlgn="b"/>
                      <a:r>
                        <a:rPr lang="en-US" sz="2100" b="1" i="0" u="none" strike="noStrike" dirty="0">
                          <a:latin typeface="Verdana"/>
                        </a:rPr>
                        <a:t>ISTJ</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F7F7F"/>
                    </a:solidFill>
                  </a:tcPr>
                </a:tc>
                <a:tc>
                  <a:txBody>
                    <a:bodyPr/>
                    <a:lstStyle/>
                    <a:p>
                      <a:pPr algn="ctr" fontAlgn="b"/>
                      <a:r>
                        <a:rPr lang="en-US" sz="2100" b="1" i="0" u="none" strike="noStrike">
                          <a:latin typeface="Verdana"/>
                        </a:rPr>
                        <a:t>ISFJ</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F7F7F"/>
                    </a:solidFill>
                  </a:tcPr>
                </a:tc>
                <a:tc>
                  <a:txBody>
                    <a:bodyPr/>
                    <a:lstStyle/>
                    <a:p>
                      <a:pPr algn="ctr" fontAlgn="b"/>
                      <a:r>
                        <a:rPr lang="en-US" sz="2100" b="1" i="0" u="none" strike="noStrike">
                          <a:latin typeface="Verdana"/>
                        </a:rPr>
                        <a:t>INFJ</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F7F7F"/>
                    </a:solidFill>
                  </a:tcPr>
                </a:tc>
                <a:tc>
                  <a:txBody>
                    <a:bodyPr/>
                    <a:lstStyle/>
                    <a:p>
                      <a:pPr algn="ctr" fontAlgn="b"/>
                      <a:r>
                        <a:rPr lang="en-US" sz="2100" b="1" i="0" u="none" strike="noStrike" dirty="0">
                          <a:latin typeface="Verdana"/>
                        </a:rPr>
                        <a:t>INTJ</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F7F7F"/>
                    </a:solidFill>
                  </a:tcPr>
                </a:tc>
                <a:extLst>
                  <a:ext uri="{0D108BD9-81ED-4DB2-BD59-A6C34878D82A}">
                    <a16:rowId xmlns:a16="http://schemas.microsoft.com/office/drawing/2014/main" val="10000"/>
                  </a:ext>
                </a:extLst>
              </a:tr>
              <a:tr h="361268">
                <a:tc>
                  <a:txBody>
                    <a:bodyPr/>
                    <a:lstStyle/>
                    <a:p>
                      <a:pPr algn="ctr" fontAlgn="b"/>
                      <a:r>
                        <a:rPr lang="en-US" sz="2100" b="0" i="0" u="none" strike="noStrike" dirty="0">
                          <a:latin typeface="Verdana"/>
                        </a:rPr>
                        <a:t>Inspector</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b"/>
                      <a:r>
                        <a:rPr lang="en-US" sz="2100" b="0" i="0" u="none" strike="noStrike" dirty="0">
                          <a:latin typeface="Verdana"/>
                        </a:rPr>
                        <a:t>Protector</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b"/>
                      <a:r>
                        <a:rPr lang="en-US" sz="2100" b="0" i="0" u="none" strike="noStrike">
                          <a:latin typeface="Verdana"/>
                        </a:rPr>
                        <a:t>Counselor</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b"/>
                      <a:r>
                        <a:rPr lang="en-US" sz="2100" b="0" i="0" u="none" strike="noStrike" dirty="0">
                          <a:latin typeface="Verdana"/>
                        </a:rPr>
                        <a:t>Mastermind</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1"/>
                  </a:ext>
                </a:extLst>
              </a:tr>
              <a:tr h="361268">
                <a:tc>
                  <a:txBody>
                    <a:bodyPr/>
                    <a:lstStyle/>
                    <a:p>
                      <a:pPr algn="ctr" fontAlgn="b"/>
                      <a:r>
                        <a:rPr lang="en-US" sz="2100" b="0" i="0" u="none" strike="noStrike" dirty="0" smtClean="0">
                          <a:latin typeface="Verdana"/>
                        </a:rPr>
                        <a:t>17%</a:t>
                      </a:r>
                      <a:endParaRPr lang="en-US" sz="2100" b="0" i="0" u="none" strike="noStrike" dirty="0">
                        <a:latin typeface="Verdana"/>
                      </a:endParaRP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b"/>
                      <a:r>
                        <a:rPr lang="en-US" sz="2100" b="0" i="0" u="none" strike="noStrike" dirty="0" smtClean="0">
                          <a:latin typeface="Verdana"/>
                        </a:rPr>
                        <a:t>0%</a:t>
                      </a:r>
                      <a:endParaRPr lang="en-US" sz="2100" b="0" i="0" u="none" strike="noStrike" dirty="0">
                        <a:latin typeface="Verdana"/>
                      </a:endParaRP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b"/>
                      <a:r>
                        <a:rPr lang="en-US" sz="2100" b="0" i="0" u="none" strike="noStrike" dirty="0" smtClean="0">
                          <a:latin typeface="Verdana"/>
                        </a:rPr>
                        <a:t>1%</a:t>
                      </a:r>
                      <a:endParaRPr lang="en-US" sz="2100" b="0" i="0" u="none" strike="noStrike" dirty="0">
                        <a:latin typeface="Verdana"/>
                      </a:endParaRP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b"/>
                      <a:r>
                        <a:rPr lang="en-US" sz="2100" b="0" i="0" u="none" strike="noStrike" dirty="0" smtClean="0">
                          <a:latin typeface="Verdana"/>
                        </a:rPr>
                        <a:t>7%</a:t>
                      </a:r>
                      <a:endParaRPr lang="en-US" sz="2100" b="0" i="0" u="none" strike="noStrike" dirty="0">
                        <a:latin typeface="Verdana"/>
                      </a:endParaRP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2"/>
                  </a:ext>
                </a:extLst>
              </a:tr>
              <a:tr h="361268">
                <a:tc>
                  <a:txBody>
                    <a:bodyPr/>
                    <a:lstStyle/>
                    <a:p>
                      <a:pPr algn="ctr" fontAlgn="b"/>
                      <a:r>
                        <a:rPr lang="en-US" sz="2100" b="0" i="0" u="none" strike="noStrike">
                          <a:latin typeface="Verdana"/>
                        </a:rPr>
                        <a:t> </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a:latin typeface="Verdana"/>
                        </a:rPr>
                        <a:t> </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latin typeface="Verdana"/>
                        </a:rPr>
                        <a:t> </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latin typeface="Verdana"/>
                        </a:rPr>
                        <a:t> </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61268">
                <a:tc>
                  <a:txBody>
                    <a:bodyPr/>
                    <a:lstStyle/>
                    <a:p>
                      <a:pPr algn="ctr" fontAlgn="b"/>
                      <a:r>
                        <a:rPr lang="en-US" sz="2100" b="1" i="0" u="none" strike="noStrike">
                          <a:latin typeface="Verdana"/>
                        </a:rPr>
                        <a:t>ISTP</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F7F7F"/>
                    </a:solidFill>
                  </a:tcPr>
                </a:tc>
                <a:tc>
                  <a:txBody>
                    <a:bodyPr/>
                    <a:lstStyle/>
                    <a:p>
                      <a:pPr algn="ctr" fontAlgn="b"/>
                      <a:r>
                        <a:rPr lang="en-US" sz="2100" b="1" i="0" u="none" strike="noStrike">
                          <a:latin typeface="Verdana"/>
                        </a:rPr>
                        <a:t>ISFP</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F7F7F"/>
                    </a:solidFill>
                  </a:tcPr>
                </a:tc>
                <a:tc>
                  <a:txBody>
                    <a:bodyPr/>
                    <a:lstStyle/>
                    <a:p>
                      <a:pPr algn="ctr" fontAlgn="b"/>
                      <a:r>
                        <a:rPr lang="en-US" sz="2100" b="1" i="0" u="none" strike="noStrike">
                          <a:latin typeface="Verdana"/>
                        </a:rPr>
                        <a:t>INFP</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F7F7F"/>
                    </a:solidFill>
                  </a:tcPr>
                </a:tc>
                <a:tc>
                  <a:txBody>
                    <a:bodyPr/>
                    <a:lstStyle/>
                    <a:p>
                      <a:pPr algn="ctr" fontAlgn="b"/>
                      <a:r>
                        <a:rPr lang="en-US" sz="2100" b="1" i="0" u="none" strike="noStrike" dirty="0">
                          <a:latin typeface="Verdana"/>
                        </a:rPr>
                        <a:t>INTP</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F7F7F"/>
                    </a:solidFill>
                  </a:tcPr>
                </a:tc>
                <a:extLst>
                  <a:ext uri="{0D108BD9-81ED-4DB2-BD59-A6C34878D82A}">
                    <a16:rowId xmlns:a16="http://schemas.microsoft.com/office/drawing/2014/main" val="10004"/>
                  </a:ext>
                </a:extLst>
              </a:tr>
              <a:tr h="361268">
                <a:tc>
                  <a:txBody>
                    <a:bodyPr/>
                    <a:lstStyle/>
                    <a:p>
                      <a:pPr algn="ctr" fontAlgn="b"/>
                      <a:r>
                        <a:rPr lang="en-US" sz="2100" b="0" i="0" u="none" strike="noStrike">
                          <a:latin typeface="Verdana"/>
                        </a:rPr>
                        <a:t>Crafter</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b"/>
                      <a:r>
                        <a:rPr lang="en-US" sz="2100" b="0" i="0" u="none" strike="noStrike">
                          <a:latin typeface="Verdana"/>
                        </a:rPr>
                        <a:t>Composer</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b"/>
                      <a:r>
                        <a:rPr lang="en-US" sz="2100" b="0" i="0" u="none" strike="noStrike" dirty="0">
                          <a:latin typeface="Verdana"/>
                        </a:rPr>
                        <a:t>Healer</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b"/>
                      <a:r>
                        <a:rPr lang="en-US" sz="2100" b="0" i="0" u="none" strike="noStrike" dirty="0">
                          <a:latin typeface="Verdana"/>
                        </a:rPr>
                        <a:t>Architect</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5"/>
                  </a:ext>
                </a:extLst>
              </a:tr>
              <a:tr h="361268">
                <a:tc>
                  <a:txBody>
                    <a:bodyPr/>
                    <a:lstStyle/>
                    <a:p>
                      <a:pPr algn="ctr" fontAlgn="b"/>
                      <a:r>
                        <a:rPr lang="en-US" sz="2100" b="0" i="0" u="none" strike="noStrike" dirty="0" smtClean="0">
                          <a:latin typeface="Verdana"/>
                        </a:rPr>
                        <a:t>3%</a:t>
                      </a:r>
                      <a:endParaRPr lang="en-US" sz="2100" b="0" i="0" u="none" strike="noStrike" dirty="0">
                        <a:latin typeface="Verdana"/>
                      </a:endParaRP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b"/>
                      <a:r>
                        <a:rPr lang="en-US" sz="2100" b="0" i="0" u="none" strike="noStrike" dirty="0" smtClean="0">
                          <a:latin typeface="Verdana"/>
                        </a:rPr>
                        <a:t>1%</a:t>
                      </a:r>
                      <a:endParaRPr lang="en-US" sz="2100" b="0" i="0" u="none" strike="noStrike" dirty="0">
                        <a:latin typeface="Verdana"/>
                      </a:endParaRP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b"/>
                      <a:r>
                        <a:rPr lang="en-US" sz="2100" b="0" i="0" u="none" strike="noStrike" dirty="0" smtClean="0">
                          <a:latin typeface="Verdana"/>
                        </a:rPr>
                        <a:t>1%</a:t>
                      </a:r>
                      <a:endParaRPr lang="en-US" sz="2100" b="0" i="0" u="none" strike="noStrike" dirty="0">
                        <a:latin typeface="Verdana"/>
                      </a:endParaRP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b"/>
                      <a:r>
                        <a:rPr lang="en-US" sz="2100" b="0" i="0" u="none" strike="noStrike" dirty="0" smtClean="0">
                          <a:latin typeface="Verdana"/>
                        </a:rPr>
                        <a:t>2%</a:t>
                      </a:r>
                      <a:endParaRPr lang="en-US" sz="2100" b="0" i="0" u="none" strike="noStrike" dirty="0">
                        <a:latin typeface="Verdana"/>
                      </a:endParaRP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6"/>
                  </a:ext>
                </a:extLst>
              </a:tr>
              <a:tr h="361268">
                <a:tc>
                  <a:txBody>
                    <a:bodyPr/>
                    <a:lstStyle/>
                    <a:p>
                      <a:pPr algn="ctr" fontAlgn="b"/>
                      <a:r>
                        <a:rPr lang="en-US" sz="2100" b="0" i="0" u="none" strike="noStrike" dirty="0">
                          <a:latin typeface="Verdana"/>
                        </a:rPr>
                        <a:t> </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a:latin typeface="Verdana"/>
                        </a:rPr>
                        <a:t> </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a:latin typeface="Verdana"/>
                        </a:rPr>
                        <a:t> </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a:latin typeface="Verdana"/>
                        </a:rPr>
                        <a:t> </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61268">
                <a:tc>
                  <a:txBody>
                    <a:bodyPr/>
                    <a:lstStyle/>
                    <a:p>
                      <a:pPr algn="ctr" fontAlgn="b"/>
                      <a:r>
                        <a:rPr lang="en-US" sz="2100" b="1" i="0" u="none" strike="noStrike">
                          <a:latin typeface="Verdana"/>
                        </a:rPr>
                        <a:t>ESTP</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F7F7F"/>
                    </a:solidFill>
                  </a:tcPr>
                </a:tc>
                <a:tc>
                  <a:txBody>
                    <a:bodyPr/>
                    <a:lstStyle/>
                    <a:p>
                      <a:pPr algn="ctr" fontAlgn="b"/>
                      <a:r>
                        <a:rPr lang="en-US" sz="2100" b="1" i="0" u="none" strike="noStrike">
                          <a:latin typeface="Verdana"/>
                        </a:rPr>
                        <a:t>ESFP</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F7F7F"/>
                    </a:solidFill>
                  </a:tcPr>
                </a:tc>
                <a:tc>
                  <a:txBody>
                    <a:bodyPr/>
                    <a:lstStyle/>
                    <a:p>
                      <a:pPr algn="ctr" fontAlgn="b"/>
                      <a:r>
                        <a:rPr lang="en-US" sz="2100" b="1" i="0" u="none" strike="noStrike">
                          <a:latin typeface="Verdana"/>
                        </a:rPr>
                        <a:t>ENFP</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F7F7F"/>
                    </a:solidFill>
                  </a:tcPr>
                </a:tc>
                <a:tc>
                  <a:txBody>
                    <a:bodyPr/>
                    <a:lstStyle/>
                    <a:p>
                      <a:pPr algn="ctr" fontAlgn="b"/>
                      <a:r>
                        <a:rPr lang="en-US" sz="2100" b="1" i="0" u="none" strike="noStrike" dirty="0">
                          <a:latin typeface="Verdana"/>
                        </a:rPr>
                        <a:t>ENTP</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F7F7F"/>
                    </a:solidFill>
                  </a:tcPr>
                </a:tc>
                <a:extLst>
                  <a:ext uri="{0D108BD9-81ED-4DB2-BD59-A6C34878D82A}">
                    <a16:rowId xmlns:a16="http://schemas.microsoft.com/office/drawing/2014/main" val="10008"/>
                  </a:ext>
                </a:extLst>
              </a:tr>
              <a:tr h="361268">
                <a:tc>
                  <a:txBody>
                    <a:bodyPr/>
                    <a:lstStyle/>
                    <a:p>
                      <a:pPr algn="ctr" fontAlgn="b"/>
                      <a:r>
                        <a:rPr lang="en-US" sz="2100" b="0" i="0" u="none" strike="noStrike">
                          <a:latin typeface="Verdana"/>
                        </a:rPr>
                        <a:t>Promoter</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b"/>
                      <a:r>
                        <a:rPr lang="en-US" sz="2100" b="0" i="0" u="none" strike="noStrike">
                          <a:latin typeface="Verdana"/>
                        </a:rPr>
                        <a:t>Performer</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b"/>
                      <a:r>
                        <a:rPr lang="en-US" sz="2100" b="0" i="0" u="none" strike="noStrike">
                          <a:latin typeface="Verdana"/>
                        </a:rPr>
                        <a:t>Champion</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b"/>
                      <a:r>
                        <a:rPr lang="en-US" sz="2100" b="0" i="0" u="none" strike="noStrike" dirty="0">
                          <a:latin typeface="Verdana"/>
                        </a:rPr>
                        <a:t>Inventor</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9"/>
                  </a:ext>
                </a:extLst>
              </a:tr>
              <a:tr h="361268">
                <a:tc>
                  <a:txBody>
                    <a:bodyPr/>
                    <a:lstStyle/>
                    <a:p>
                      <a:pPr algn="ctr" fontAlgn="b"/>
                      <a:r>
                        <a:rPr lang="en-US" sz="2100" b="0" i="0" u="none" strike="noStrike" dirty="0" smtClean="0">
                          <a:latin typeface="Verdana"/>
                        </a:rPr>
                        <a:t>9%</a:t>
                      </a:r>
                      <a:endParaRPr lang="en-US" sz="2100" b="0" i="0" u="none" strike="noStrike" dirty="0">
                        <a:latin typeface="Verdana"/>
                      </a:endParaRP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b"/>
                      <a:r>
                        <a:rPr lang="en-US" sz="2100" b="0" i="0" u="none" strike="noStrike" dirty="0" smtClean="0">
                          <a:latin typeface="Verdana"/>
                        </a:rPr>
                        <a:t>5%</a:t>
                      </a:r>
                      <a:endParaRPr lang="en-US" sz="2100" b="0" i="0" u="none" strike="noStrike" dirty="0">
                        <a:latin typeface="Verdana"/>
                      </a:endParaRP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b"/>
                      <a:r>
                        <a:rPr lang="en-US" sz="2100" b="0" i="0" u="none" strike="noStrike" dirty="0" smtClean="0">
                          <a:latin typeface="Verdana"/>
                        </a:rPr>
                        <a:t>6%</a:t>
                      </a:r>
                      <a:endParaRPr lang="en-US" sz="2100" b="0" i="0" u="none" strike="noStrike" dirty="0">
                        <a:latin typeface="Verdana"/>
                      </a:endParaRP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b"/>
                      <a:r>
                        <a:rPr lang="en-US" sz="2100" b="0" i="0" u="none" strike="noStrike" dirty="0" smtClean="0">
                          <a:latin typeface="Verdana"/>
                        </a:rPr>
                        <a:t>10%</a:t>
                      </a:r>
                      <a:endParaRPr lang="en-US" sz="2100" b="0" i="0" u="none" strike="noStrike" dirty="0">
                        <a:latin typeface="Verdana"/>
                      </a:endParaRP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0"/>
                  </a:ext>
                </a:extLst>
              </a:tr>
              <a:tr h="361268">
                <a:tc>
                  <a:txBody>
                    <a:bodyPr/>
                    <a:lstStyle/>
                    <a:p>
                      <a:pPr algn="ctr" fontAlgn="b"/>
                      <a:r>
                        <a:rPr lang="en-US" sz="2100" b="0" i="0" u="none" strike="noStrike">
                          <a:latin typeface="Verdana"/>
                        </a:rPr>
                        <a:t> </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a:latin typeface="Verdana"/>
                        </a:rPr>
                        <a:t> </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a:latin typeface="Verdana"/>
                        </a:rPr>
                        <a:t> </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a:latin typeface="Verdana"/>
                        </a:rPr>
                        <a:t> </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61268">
                <a:tc>
                  <a:txBody>
                    <a:bodyPr/>
                    <a:lstStyle/>
                    <a:p>
                      <a:pPr algn="ctr" fontAlgn="b"/>
                      <a:r>
                        <a:rPr lang="en-US" sz="2100" b="1" i="0" u="none" strike="noStrike">
                          <a:latin typeface="Verdana"/>
                        </a:rPr>
                        <a:t>ESTJ</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F7F7F"/>
                    </a:solidFill>
                  </a:tcPr>
                </a:tc>
                <a:tc>
                  <a:txBody>
                    <a:bodyPr/>
                    <a:lstStyle/>
                    <a:p>
                      <a:pPr algn="ctr" fontAlgn="b"/>
                      <a:r>
                        <a:rPr lang="en-US" sz="2100" b="1" i="0" u="none" strike="noStrike">
                          <a:latin typeface="Verdana"/>
                        </a:rPr>
                        <a:t>ESFJ</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F7F7F"/>
                    </a:solidFill>
                  </a:tcPr>
                </a:tc>
                <a:tc>
                  <a:txBody>
                    <a:bodyPr/>
                    <a:lstStyle/>
                    <a:p>
                      <a:pPr algn="ctr" fontAlgn="b"/>
                      <a:r>
                        <a:rPr lang="en-US" sz="2100" b="1" i="0" u="none" strike="noStrike">
                          <a:latin typeface="Verdana"/>
                        </a:rPr>
                        <a:t>ENFJ</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F7F7F"/>
                    </a:solidFill>
                  </a:tcPr>
                </a:tc>
                <a:tc>
                  <a:txBody>
                    <a:bodyPr/>
                    <a:lstStyle/>
                    <a:p>
                      <a:pPr algn="ctr" fontAlgn="b"/>
                      <a:r>
                        <a:rPr lang="en-US" sz="2100" b="1" i="0" u="none" strike="noStrike" dirty="0">
                          <a:latin typeface="Verdana"/>
                        </a:rPr>
                        <a:t>ENTJ</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F7F7F"/>
                    </a:solidFill>
                  </a:tcPr>
                </a:tc>
                <a:extLst>
                  <a:ext uri="{0D108BD9-81ED-4DB2-BD59-A6C34878D82A}">
                    <a16:rowId xmlns:a16="http://schemas.microsoft.com/office/drawing/2014/main" val="10012"/>
                  </a:ext>
                </a:extLst>
              </a:tr>
              <a:tr h="361268">
                <a:tc>
                  <a:txBody>
                    <a:bodyPr/>
                    <a:lstStyle/>
                    <a:p>
                      <a:pPr algn="ctr" fontAlgn="b"/>
                      <a:r>
                        <a:rPr lang="en-US" sz="2100" b="0" i="0" u="none" strike="noStrike">
                          <a:latin typeface="Verdana"/>
                        </a:rPr>
                        <a:t>Supervisor</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b"/>
                      <a:r>
                        <a:rPr lang="en-US" sz="2100" b="0" i="0" u="none" strike="noStrike">
                          <a:latin typeface="Verdana"/>
                        </a:rPr>
                        <a:t>Provider</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b"/>
                      <a:r>
                        <a:rPr lang="en-US" sz="2100" b="0" i="0" u="none" strike="noStrike">
                          <a:latin typeface="Verdana"/>
                        </a:rPr>
                        <a:t>Teacher</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b"/>
                      <a:r>
                        <a:rPr lang="en-US" sz="2100" b="0" i="0" u="none" strike="noStrike" dirty="0">
                          <a:latin typeface="Verdana"/>
                        </a:rPr>
                        <a:t>Field Marshal</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3"/>
                  </a:ext>
                </a:extLst>
              </a:tr>
              <a:tr h="361268">
                <a:tc>
                  <a:txBody>
                    <a:bodyPr/>
                    <a:lstStyle/>
                    <a:p>
                      <a:pPr algn="ctr" fontAlgn="b"/>
                      <a:r>
                        <a:rPr lang="en-US" sz="2100" b="0" i="0" u="none" strike="noStrike" dirty="0" smtClean="0">
                          <a:latin typeface="Verdana"/>
                        </a:rPr>
                        <a:t>23%</a:t>
                      </a:r>
                      <a:endParaRPr lang="en-US" sz="2100" b="0" i="0" u="none" strike="noStrike" dirty="0">
                        <a:latin typeface="Verdana"/>
                      </a:endParaRP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b"/>
                      <a:r>
                        <a:rPr lang="en-US" sz="2100" b="0" i="0" u="none" strike="noStrike" dirty="0" smtClean="0">
                          <a:latin typeface="Verdana"/>
                        </a:rPr>
                        <a:t>5%</a:t>
                      </a:r>
                      <a:endParaRPr lang="en-US" sz="2100" b="0" i="0" u="none" strike="noStrike" dirty="0">
                        <a:latin typeface="Verdana"/>
                      </a:endParaRP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b"/>
                      <a:r>
                        <a:rPr lang="en-US" sz="2100" b="0" i="0" u="none" strike="noStrike" dirty="0" smtClean="0">
                          <a:latin typeface="Verdana"/>
                        </a:rPr>
                        <a:t>3%</a:t>
                      </a:r>
                      <a:endParaRPr lang="en-US" sz="2100" b="0" i="0" u="none" strike="noStrike" dirty="0">
                        <a:latin typeface="Verdana"/>
                      </a:endParaRP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b"/>
                      <a:r>
                        <a:rPr lang="en-US" sz="2100" b="0" i="0" u="none" strike="noStrike" dirty="0" smtClean="0">
                          <a:latin typeface="Verdana"/>
                        </a:rPr>
                        <a:t>7%</a:t>
                      </a:r>
                      <a:endParaRPr lang="en-US" sz="2100" b="0" i="0" u="none" strike="noStrike" dirty="0">
                        <a:latin typeface="Verdana"/>
                      </a:endParaRP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4"/>
                  </a:ext>
                </a:extLst>
              </a:tr>
              <a:tr h="361268">
                <a:tc>
                  <a:txBody>
                    <a:bodyPr/>
                    <a:lstStyle/>
                    <a:p>
                      <a:pPr algn="l" fontAlgn="b"/>
                      <a:r>
                        <a:rPr lang="en-US" sz="2100" b="0" i="0" u="none" strike="noStrike" dirty="0">
                          <a:latin typeface="Verdana"/>
                        </a:rPr>
                        <a:t> </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2100" b="0" i="0" u="none" strike="noStrike">
                          <a:latin typeface="Verdana"/>
                        </a:rPr>
                        <a:t> </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2100" b="0" i="0" u="none" strike="noStrike" dirty="0">
                          <a:latin typeface="Verdana"/>
                        </a:rPr>
                        <a:t> </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2100" b="0" i="0" u="none" strike="noStrike" dirty="0">
                          <a:latin typeface="Verdana"/>
                        </a:rPr>
                        <a:t> </a:t>
                      </a:r>
                    </a:p>
                  </a:txBody>
                  <a:tcPr marL="27790" marR="27790" marT="277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bl>
          </a:graphicData>
        </a:graphic>
      </p:graphicFrame>
      <p:sp>
        <p:nvSpPr>
          <p:cNvPr id="5" name="TextBox 4"/>
          <p:cNvSpPr txBox="1"/>
          <p:nvPr/>
        </p:nvSpPr>
        <p:spPr>
          <a:xfrm>
            <a:off x="0" y="164068"/>
            <a:ext cx="9144000" cy="369332"/>
          </a:xfrm>
          <a:prstGeom prst="rect">
            <a:avLst/>
          </a:prstGeom>
          <a:noFill/>
        </p:spPr>
        <p:txBody>
          <a:bodyPr wrap="square" rtlCol="0">
            <a:spAutoFit/>
          </a:bodyPr>
          <a:lstStyle/>
          <a:p>
            <a:pPr algn="ctr"/>
            <a:r>
              <a:rPr lang="en-US" b="1" dirty="0" smtClean="0">
                <a:solidFill>
                  <a:srgbClr val="FF0000"/>
                </a:solidFill>
              </a:rPr>
              <a:t>Spring TEAM FOCUS 2012 Workshop</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p:txBody>
          <a:bodyPr>
            <a:normAutofit/>
          </a:bodyPr>
          <a:lstStyle/>
          <a:p>
            <a:r>
              <a:rPr lang="en-US" sz="3600" dirty="0"/>
              <a:t>Working with the different types - </a:t>
            </a:r>
            <a:r>
              <a:rPr lang="en-US" sz="3600" b="1" dirty="0" smtClean="0"/>
              <a:t>Extroverts</a:t>
            </a:r>
            <a:endParaRPr lang="en-US" sz="3600" b="1" dirty="0"/>
          </a:p>
        </p:txBody>
      </p:sp>
      <p:sp>
        <p:nvSpPr>
          <p:cNvPr id="375811" name="Rectangle 3"/>
          <p:cNvSpPr>
            <a:spLocks noGrp="1" noChangeArrowheads="1"/>
          </p:cNvSpPr>
          <p:nvPr>
            <p:ph sz="quarter" idx="1"/>
          </p:nvPr>
        </p:nvSpPr>
        <p:spPr/>
        <p:txBody>
          <a:bodyPr/>
          <a:lstStyle/>
          <a:p>
            <a:pPr>
              <a:buFont typeface="Wingdings" pitchFamily="2" charset="2"/>
              <a:buChar char="q"/>
            </a:pPr>
            <a:r>
              <a:rPr lang="en-US" dirty="0"/>
              <a:t>Create a social environment for work</a:t>
            </a:r>
          </a:p>
          <a:p>
            <a:pPr>
              <a:buFont typeface="Wingdings" pitchFamily="2" charset="2"/>
              <a:buChar char="q"/>
            </a:pPr>
            <a:r>
              <a:rPr lang="en-US" dirty="0"/>
              <a:t>Give them assignments </a:t>
            </a:r>
          </a:p>
          <a:p>
            <a:pPr>
              <a:buFont typeface="Wingdings" pitchFamily="2" charset="2"/>
              <a:buChar char="q"/>
            </a:pPr>
            <a:r>
              <a:rPr lang="en-US" dirty="0"/>
              <a:t>Involve them in brainstorming and planning</a:t>
            </a:r>
          </a:p>
          <a:p>
            <a:pPr>
              <a:buFont typeface="Wingdings" pitchFamily="2" charset="2"/>
              <a:buChar char="q"/>
            </a:pPr>
            <a:r>
              <a:rPr lang="en-US" dirty="0"/>
              <a:t>Use their presentation skills</a:t>
            </a:r>
          </a:p>
          <a:p>
            <a:pPr>
              <a:buFont typeface="Wingdings" pitchFamily="2" charset="2"/>
              <a:buChar char="q"/>
            </a:pPr>
            <a:r>
              <a:rPr lang="en-US" dirty="0"/>
              <a:t>Avoid asking them to work alone on long projects</a:t>
            </a:r>
          </a:p>
        </p:txBody>
      </p:sp>
      <p:sp>
        <p:nvSpPr>
          <p:cNvPr id="6" name="Slide Number Placeholder 5"/>
          <p:cNvSpPr>
            <a:spLocks noGrp="1"/>
          </p:cNvSpPr>
          <p:nvPr>
            <p:ph type="sldNum" sz="quarter" idx="11"/>
          </p:nvPr>
        </p:nvSpPr>
        <p:spPr/>
        <p:txBody>
          <a:bodyPr>
            <a:normAutofit fontScale="85000" lnSpcReduction="20000"/>
          </a:bodyPr>
          <a:lstStyle/>
          <a:p>
            <a:fld id="{9ABDFD1D-A793-47CB-A080-A9EEC90047CE}" type="slidenum">
              <a:rPr lang="en-US" smtClean="0"/>
              <a:pPr/>
              <a:t>21</a:t>
            </a:fld>
            <a:endParaRPr lang="en-US" dirty="0"/>
          </a:p>
        </p:txBody>
      </p:sp>
    </p:spTree>
    <p:extLst>
      <p:ext uri="{BB962C8B-B14F-4D97-AF65-F5344CB8AC3E}">
        <p14:creationId xmlns:p14="http://schemas.microsoft.com/office/powerpoint/2010/main" val="36686017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p:txBody>
          <a:bodyPr>
            <a:normAutofit/>
          </a:bodyPr>
          <a:lstStyle/>
          <a:p>
            <a:r>
              <a:rPr lang="en-US" sz="3600" dirty="0"/>
              <a:t>Working with the different types - </a:t>
            </a:r>
            <a:r>
              <a:rPr lang="en-US" sz="3600" b="1" dirty="0"/>
              <a:t>Introverts</a:t>
            </a:r>
          </a:p>
        </p:txBody>
      </p:sp>
      <p:sp>
        <p:nvSpPr>
          <p:cNvPr id="376835" name="Rectangle 3"/>
          <p:cNvSpPr>
            <a:spLocks noGrp="1" noChangeArrowheads="1"/>
          </p:cNvSpPr>
          <p:nvPr>
            <p:ph sz="quarter" idx="1"/>
          </p:nvPr>
        </p:nvSpPr>
        <p:spPr/>
        <p:txBody>
          <a:bodyPr/>
          <a:lstStyle/>
          <a:p>
            <a:pPr>
              <a:buFont typeface="Wingdings" pitchFamily="2" charset="2"/>
              <a:buChar char="q"/>
            </a:pPr>
            <a:r>
              <a:rPr lang="en-US" dirty="0"/>
              <a:t>Expect them to say less in meetings</a:t>
            </a:r>
          </a:p>
          <a:p>
            <a:pPr>
              <a:buFont typeface="Wingdings" pitchFamily="2" charset="2"/>
              <a:buChar char="q"/>
            </a:pPr>
            <a:r>
              <a:rPr lang="en-US" dirty="0"/>
              <a:t>Give them work to do aloud</a:t>
            </a:r>
          </a:p>
          <a:p>
            <a:pPr>
              <a:buFont typeface="Wingdings" pitchFamily="2" charset="2"/>
              <a:buChar char="q"/>
            </a:pPr>
            <a:r>
              <a:rPr lang="en-US" dirty="0"/>
              <a:t>Allow them to write their ideas before presenting them</a:t>
            </a:r>
          </a:p>
          <a:p>
            <a:pPr>
              <a:buFont typeface="Wingdings" pitchFamily="2" charset="2"/>
              <a:buChar char="q"/>
            </a:pPr>
            <a:r>
              <a:rPr lang="en-US" dirty="0"/>
              <a:t>Avoid interrupting them unnecessarily</a:t>
            </a:r>
          </a:p>
          <a:p>
            <a:pPr>
              <a:buFont typeface="Wingdings" pitchFamily="2" charset="2"/>
              <a:buChar char="q"/>
            </a:pPr>
            <a:r>
              <a:rPr lang="en-US" dirty="0"/>
              <a:t>Make social interactions safe (don’t embarrass them in public)</a:t>
            </a:r>
          </a:p>
          <a:p>
            <a:pPr>
              <a:buFont typeface="Wingdings" pitchFamily="2" charset="2"/>
              <a:buChar char="q"/>
            </a:pPr>
            <a:r>
              <a:rPr lang="en-US" dirty="0"/>
              <a:t>Be patient and a good </a:t>
            </a:r>
            <a:r>
              <a:rPr lang="en-US" dirty="0" smtClean="0"/>
              <a:t>listener</a:t>
            </a:r>
            <a:endParaRPr lang="en-US" dirty="0"/>
          </a:p>
        </p:txBody>
      </p:sp>
      <p:sp>
        <p:nvSpPr>
          <p:cNvPr id="6" name="Slide Number Placeholder 5"/>
          <p:cNvSpPr txBox="1">
            <a:spLocks/>
          </p:cNvSpPr>
          <p:nvPr/>
        </p:nvSpPr>
        <p:spPr>
          <a:xfrm>
            <a:off x="0" y="1295400"/>
            <a:ext cx="533400" cy="244476"/>
          </a:xfrm>
          <a:prstGeom prst="rect">
            <a:avLst/>
          </a:prstGeom>
        </p:spPr>
        <p:txBody>
          <a:bodyPr vert="horz" anchor="ctr" anchorCtr="0">
            <a:normAutofit fontScale="85000" lnSpcReduction="20000"/>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BDFD1D-A793-47CB-A080-A9EEC90047CE}" type="slidenum">
              <a:rPr lang="en-US" smtClean="0"/>
              <a:pPr/>
              <a:t>22</a:t>
            </a:fld>
            <a:endParaRPr lang="en-US" dirty="0"/>
          </a:p>
        </p:txBody>
      </p:sp>
    </p:spTree>
    <p:extLst>
      <p:ext uri="{BB962C8B-B14F-4D97-AF65-F5344CB8AC3E}">
        <p14:creationId xmlns:p14="http://schemas.microsoft.com/office/powerpoint/2010/main" val="27060601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r>
              <a:rPr lang="en-US" sz="3600" dirty="0"/>
              <a:t>Working with the different types - </a:t>
            </a:r>
            <a:r>
              <a:rPr lang="en-US" sz="3600" b="1" dirty="0"/>
              <a:t>Sensors</a:t>
            </a:r>
          </a:p>
        </p:txBody>
      </p:sp>
      <p:sp>
        <p:nvSpPr>
          <p:cNvPr id="377859" name="Rectangle 3"/>
          <p:cNvSpPr>
            <a:spLocks noGrp="1" noChangeArrowheads="1"/>
          </p:cNvSpPr>
          <p:nvPr>
            <p:ph sz="quarter" idx="1"/>
          </p:nvPr>
        </p:nvSpPr>
        <p:spPr/>
        <p:txBody>
          <a:bodyPr/>
          <a:lstStyle/>
          <a:p>
            <a:pPr>
              <a:lnSpc>
                <a:spcPct val="90000"/>
              </a:lnSpc>
              <a:buFont typeface="Wingdings" pitchFamily="2" charset="2"/>
              <a:buChar char="q"/>
            </a:pPr>
            <a:r>
              <a:rPr lang="en-US" dirty="0"/>
              <a:t>Be specific and factual</a:t>
            </a:r>
          </a:p>
          <a:p>
            <a:pPr>
              <a:lnSpc>
                <a:spcPct val="90000"/>
              </a:lnSpc>
              <a:buFont typeface="Wingdings" pitchFamily="2" charset="2"/>
              <a:buChar char="q"/>
            </a:pPr>
            <a:r>
              <a:rPr lang="en-US" dirty="0"/>
              <a:t>Provide evidence to support conclusions</a:t>
            </a:r>
          </a:p>
          <a:p>
            <a:pPr>
              <a:lnSpc>
                <a:spcPct val="90000"/>
              </a:lnSpc>
              <a:buFont typeface="Wingdings" pitchFamily="2" charset="2"/>
              <a:buChar char="q"/>
            </a:pPr>
            <a:r>
              <a:rPr lang="en-US" dirty="0"/>
              <a:t>Don’t ask them to take things on faith</a:t>
            </a:r>
          </a:p>
          <a:p>
            <a:pPr>
              <a:lnSpc>
                <a:spcPct val="90000"/>
              </a:lnSpc>
              <a:buFont typeface="Wingdings" pitchFamily="2" charset="2"/>
              <a:buChar char="q"/>
            </a:pPr>
            <a:r>
              <a:rPr lang="en-US" dirty="0"/>
              <a:t>Outline plans step by step</a:t>
            </a:r>
          </a:p>
          <a:p>
            <a:pPr>
              <a:lnSpc>
                <a:spcPct val="90000"/>
              </a:lnSpc>
              <a:buFont typeface="Wingdings" pitchFamily="2" charset="2"/>
              <a:buChar char="q"/>
            </a:pPr>
            <a:r>
              <a:rPr lang="en-US" dirty="0"/>
              <a:t>Make recommendations practical and show the feasibility</a:t>
            </a:r>
          </a:p>
          <a:p>
            <a:pPr>
              <a:lnSpc>
                <a:spcPct val="90000"/>
              </a:lnSpc>
              <a:buFont typeface="Wingdings" pitchFamily="2" charset="2"/>
              <a:buChar char="q"/>
            </a:pPr>
            <a:r>
              <a:rPr lang="en-US" dirty="0"/>
              <a:t>Provide examples and anecdotes from experience</a:t>
            </a:r>
          </a:p>
        </p:txBody>
      </p:sp>
      <p:sp>
        <p:nvSpPr>
          <p:cNvPr id="6" name="Slide Number Placeholder 5"/>
          <p:cNvSpPr>
            <a:spLocks noGrp="1"/>
          </p:cNvSpPr>
          <p:nvPr>
            <p:ph type="sldNum" sz="quarter" idx="11"/>
          </p:nvPr>
        </p:nvSpPr>
        <p:spPr/>
        <p:txBody>
          <a:bodyPr>
            <a:normAutofit fontScale="85000" lnSpcReduction="20000"/>
          </a:bodyPr>
          <a:lstStyle/>
          <a:p>
            <a:fld id="{9ABDFD1D-A793-47CB-A080-A9EEC90047CE}" type="slidenum">
              <a:rPr lang="en-US" smtClean="0"/>
              <a:pPr/>
              <a:t>23</a:t>
            </a:fld>
            <a:endParaRPr lang="en-US" dirty="0"/>
          </a:p>
        </p:txBody>
      </p:sp>
    </p:spTree>
    <p:extLst>
      <p:ext uri="{BB962C8B-B14F-4D97-AF65-F5344CB8AC3E}">
        <p14:creationId xmlns:p14="http://schemas.microsoft.com/office/powerpoint/2010/main" val="26528354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p:txBody>
          <a:bodyPr/>
          <a:lstStyle/>
          <a:p>
            <a:r>
              <a:rPr lang="en-US" sz="3600" dirty="0"/>
              <a:t>Working with the different types - </a:t>
            </a:r>
            <a:r>
              <a:rPr lang="en-US" sz="3600" b="1" dirty="0" err="1"/>
              <a:t>Intuitors</a:t>
            </a:r>
            <a:endParaRPr lang="en-US" sz="3600" b="1" dirty="0"/>
          </a:p>
        </p:txBody>
      </p:sp>
      <p:sp>
        <p:nvSpPr>
          <p:cNvPr id="378883" name="Rectangle 3"/>
          <p:cNvSpPr>
            <a:spLocks noGrp="1" noChangeArrowheads="1"/>
          </p:cNvSpPr>
          <p:nvPr>
            <p:ph sz="quarter" idx="1"/>
          </p:nvPr>
        </p:nvSpPr>
        <p:spPr/>
        <p:txBody>
          <a:bodyPr/>
          <a:lstStyle/>
          <a:p>
            <a:pPr>
              <a:buFont typeface="Wingdings" pitchFamily="2" charset="2"/>
              <a:buChar char="q"/>
            </a:pPr>
            <a:r>
              <a:rPr lang="en-US" dirty="0"/>
              <a:t>Use their ability to make leaps of faith and see the big picture</a:t>
            </a:r>
          </a:p>
          <a:p>
            <a:pPr>
              <a:buFont typeface="Wingdings" pitchFamily="2" charset="2"/>
              <a:buChar char="q"/>
            </a:pPr>
            <a:r>
              <a:rPr lang="en-US" dirty="0"/>
              <a:t>Use them to challenge the status quo and to play “Devil’s Advocate”</a:t>
            </a:r>
          </a:p>
          <a:p>
            <a:pPr>
              <a:buFont typeface="Wingdings" pitchFamily="2" charset="2"/>
              <a:buChar char="q"/>
            </a:pPr>
            <a:r>
              <a:rPr lang="en-US" dirty="0"/>
              <a:t>Ask them to theorize and think about </a:t>
            </a:r>
            <a:r>
              <a:rPr lang="en-US" dirty="0" smtClean="0"/>
              <a:t>possibilities</a:t>
            </a:r>
            <a:endParaRPr lang="en-US" dirty="0"/>
          </a:p>
          <a:p>
            <a:pPr>
              <a:buFont typeface="Wingdings" pitchFamily="2" charset="2"/>
              <a:buChar char="q"/>
            </a:pPr>
            <a:r>
              <a:rPr lang="en-US" dirty="0"/>
              <a:t>Allow them to daydream</a:t>
            </a:r>
          </a:p>
          <a:p>
            <a:pPr>
              <a:buFont typeface="Wingdings" pitchFamily="2" charset="2"/>
              <a:buChar char="q"/>
            </a:pPr>
            <a:r>
              <a:rPr lang="en-US" dirty="0"/>
              <a:t>Don’t overload them with details</a:t>
            </a:r>
          </a:p>
        </p:txBody>
      </p:sp>
      <p:sp>
        <p:nvSpPr>
          <p:cNvPr id="6" name="Slide Number Placeholder 5"/>
          <p:cNvSpPr>
            <a:spLocks noGrp="1"/>
          </p:cNvSpPr>
          <p:nvPr>
            <p:ph type="sldNum" sz="quarter" idx="11"/>
          </p:nvPr>
        </p:nvSpPr>
        <p:spPr/>
        <p:txBody>
          <a:bodyPr>
            <a:normAutofit fontScale="85000" lnSpcReduction="20000"/>
          </a:bodyPr>
          <a:lstStyle/>
          <a:p>
            <a:fld id="{9ABDFD1D-A793-47CB-A080-A9EEC90047CE}" type="slidenum">
              <a:rPr lang="en-US" smtClean="0"/>
              <a:pPr/>
              <a:t>24</a:t>
            </a:fld>
            <a:endParaRPr lang="en-US" dirty="0"/>
          </a:p>
        </p:txBody>
      </p:sp>
    </p:spTree>
    <p:extLst>
      <p:ext uri="{BB962C8B-B14F-4D97-AF65-F5344CB8AC3E}">
        <p14:creationId xmlns:p14="http://schemas.microsoft.com/office/powerpoint/2010/main" val="19586282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p:txBody>
          <a:bodyPr/>
          <a:lstStyle/>
          <a:p>
            <a:r>
              <a:rPr lang="en-US" sz="3600" dirty="0"/>
              <a:t>Working with the different types - </a:t>
            </a:r>
            <a:r>
              <a:rPr lang="en-US" sz="3600" b="1" dirty="0"/>
              <a:t>Thinkers</a:t>
            </a:r>
          </a:p>
        </p:txBody>
      </p:sp>
      <p:sp>
        <p:nvSpPr>
          <p:cNvPr id="379907" name="Rectangle 3"/>
          <p:cNvSpPr>
            <a:spLocks noGrp="1" noChangeArrowheads="1"/>
          </p:cNvSpPr>
          <p:nvPr>
            <p:ph sz="quarter" idx="1"/>
          </p:nvPr>
        </p:nvSpPr>
        <p:spPr/>
        <p:txBody>
          <a:bodyPr/>
          <a:lstStyle/>
          <a:p>
            <a:pPr>
              <a:buFont typeface="Wingdings" pitchFamily="2" charset="2"/>
              <a:buChar char="q"/>
            </a:pPr>
            <a:r>
              <a:rPr lang="en-US" dirty="0"/>
              <a:t>Be logical, analytical and objective</a:t>
            </a:r>
          </a:p>
          <a:p>
            <a:pPr>
              <a:buFont typeface="Wingdings" pitchFamily="2" charset="2"/>
              <a:buChar char="q"/>
            </a:pPr>
            <a:r>
              <a:rPr lang="en-US" dirty="0"/>
              <a:t>State the principles involved</a:t>
            </a:r>
          </a:p>
          <a:p>
            <a:pPr>
              <a:buFont typeface="Wingdings" pitchFamily="2" charset="2"/>
              <a:buChar char="q"/>
            </a:pPr>
            <a:r>
              <a:rPr lang="en-US" dirty="0"/>
              <a:t>Be well organized</a:t>
            </a:r>
          </a:p>
          <a:p>
            <a:pPr>
              <a:buFont typeface="Wingdings" pitchFamily="2" charset="2"/>
              <a:buChar char="q"/>
            </a:pPr>
            <a:r>
              <a:rPr lang="en-US" dirty="0"/>
              <a:t>Use graphs and data</a:t>
            </a:r>
          </a:p>
          <a:p>
            <a:pPr>
              <a:buFont typeface="Wingdings" pitchFamily="2" charset="2"/>
              <a:buChar char="q"/>
            </a:pPr>
            <a:r>
              <a:rPr lang="en-US" dirty="0"/>
              <a:t>Ask them to review and assess your own analysis</a:t>
            </a:r>
          </a:p>
          <a:p>
            <a:pPr>
              <a:buFont typeface="Wingdings" pitchFamily="2" charset="2"/>
              <a:buChar char="q"/>
            </a:pPr>
            <a:r>
              <a:rPr lang="en-US" dirty="0"/>
              <a:t>Remind them of the human impacts of decisions</a:t>
            </a:r>
          </a:p>
        </p:txBody>
      </p:sp>
      <p:sp>
        <p:nvSpPr>
          <p:cNvPr id="6" name="Slide Number Placeholder 5"/>
          <p:cNvSpPr>
            <a:spLocks noGrp="1"/>
          </p:cNvSpPr>
          <p:nvPr>
            <p:ph type="sldNum" sz="quarter" idx="11"/>
          </p:nvPr>
        </p:nvSpPr>
        <p:spPr/>
        <p:txBody>
          <a:bodyPr>
            <a:normAutofit fontScale="85000" lnSpcReduction="20000"/>
          </a:bodyPr>
          <a:lstStyle/>
          <a:p>
            <a:fld id="{9ABDFD1D-A793-47CB-A080-A9EEC90047CE}" type="slidenum">
              <a:rPr lang="en-US" smtClean="0"/>
              <a:pPr/>
              <a:t>25</a:t>
            </a:fld>
            <a:endParaRPr lang="en-US" dirty="0"/>
          </a:p>
        </p:txBody>
      </p:sp>
    </p:spTree>
    <p:extLst>
      <p:ext uri="{BB962C8B-B14F-4D97-AF65-F5344CB8AC3E}">
        <p14:creationId xmlns:p14="http://schemas.microsoft.com/office/powerpoint/2010/main" val="10447396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p:txBody>
          <a:bodyPr/>
          <a:lstStyle/>
          <a:p>
            <a:r>
              <a:rPr lang="en-US" sz="3600" dirty="0"/>
              <a:t>Working with the different types - </a:t>
            </a:r>
            <a:r>
              <a:rPr lang="en-US" sz="3600" b="1" dirty="0"/>
              <a:t>Feelers</a:t>
            </a:r>
          </a:p>
        </p:txBody>
      </p:sp>
      <p:sp>
        <p:nvSpPr>
          <p:cNvPr id="380931" name="Rectangle 3"/>
          <p:cNvSpPr>
            <a:spLocks noGrp="1" noChangeArrowheads="1"/>
          </p:cNvSpPr>
          <p:nvPr>
            <p:ph sz="quarter" idx="1"/>
          </p:nvPr>
        </p:nvSpPr>
        <p:spPr/>
        <p:txBody>
          <a:bodyPr/>
          <a:lstStyle/>
          <a:p>
            <a:pPr>
              <a:lnSpc>
                <a:spcPct val="90000"/>
              </a:lnSpc>
              <a:buFont typeface="Wingdings" pitchFamily="2" charset="2"/>
              <a:buChar char="q"/>
            </a:pPr>
            <a:r>
              <a:rPr lang="en-US" dirty="0"/>
              <a:t>Show a concern for the effects of plans and decisions on other people</a:t>
            </a:r>
          </a:p>
          <a:p>
            <a:pPr>
              <a:lnSpc>
                <a:spcPct val="90000"/>
              </a:lnSpc>
              <a:buFont typeface="Wingdings" pitchFamily="2" charset="2"/>
              <a:buChar char="q"/>
            </a:pPr>
            <a:r>
              <a:rPr lang="en-US" dirty="0"/>
              <a:t>Be responsive to them</a:t>
            </a:r>
          </a:p>
          <a:p>
            <a:pPr>
              <a:lnSpc>
                <a:spcPct val="90000"/>
              </a:lnSpc>
              <a:buFont typeface="Wingdings" pitchFamily="2" charset="2"/>
              <a:buChar char="q"/>
            </a:pPr>
            <a:r>
              <a:rPr lang="en-US" dirty="0"/>
              <a:t>Use their interpersonal skills to build teams and relationships</a:t>
            </a:r>
          </a:p>
          <a:p>
            <a:pPr>
              <a:lnSpc>
                <a:spcPct val="90000"/>
              </a:lnSpc>
              <a:buFont typeface="Wingdings" pitchFamily="2" charset="2"/>
              <a:buChar char="q"/>
            </a:pPr>
            <a:r>
              <a:rPr lang="en-US" dirty="0"/>
              <a:t>Ask them to evaluate how people will respond to a decision</a:t>
            </a:r>
          </a:p>
          <a:p>
            <a:pPr>
              <a:lnSpc>
                <a:spcPct val="90000"/>
              </a:lnSpc>
              <a:buFont typeface="Wingdings" pitchFamily="2" charset="2"/>
              <a:buChar char="q"/>
            </a:pPr>
            <a:r>
              <a:rPr lang="en-US" dirty="0"/>
              <a:t>Use them to determine what is important</a:t>
            </a:r>
          </a:p>
        </p:txBody>
      </p:sp>
      <p:sp>
        <p:nvSpPr>
          <p:cNvPr id="6" name="Slide Number Placeholder 5"/>
          <p:cNvSpPr>
            <a:spLocks noGrp="1"/>
          </p:cNvSpPr>
          <p:nvPr>
            <p:ph type="sldNum" sz="quarter" idx="11"/>
          </p:nvPr>
        </p:nvSpPr>
        <p:spPr/>
        <p:txBody>
          <a:bodyPr>
            <a:normAutofit fontScale="85000" lnSpcReduction="20000"/>
          </a:bodyPr>
          <a:lstStyle/>
          <a:p>
            <a:fld id="{9ABDFD1D-A793-47CB-A080-A9EEC90047CE}" type="slidenum">
              <a:rPr lang="en-US" smtClean="0"/>
              <a:pPr/>
              <a:t>26</a:t>
            </a:fld>
            <a:endParaRPr lang="en-US" dirty="0"/>
          </a:p>
        </p:txBody>
      </p:sp>
    </p:spTree>
    <p:extLst>
      <p:ext uri="{BB962C8B-B14F-4D97-AF65-F5344CB8AC3E}">
        <p14:creationId xmlns:p14="http://schemas.microsoft.com/office/powerpoint/2010/main" val="1470540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p:txBody>
          <a:bodyPr/>
          <a:lstStyle/>
          <a:p>
            <a:r>
              <a:rPr lang="en-US" sz="3600" dirty="0"/>
              <a:t>Working with the different types - </a:t>
            </a:r>
            <a:r>
              <a:rPr lang="en-US" sz="3600" b="1" dirty="0"/>
              <a:t>Judgers</a:t>
            </a:r>
          </a:p>
        </p:txBody>
      </p:sp>
      <p:sp>
        <p:nvSpPr>
          <p:cNvPr id="381955" name="Rectangle 3"/>
          <p:cNvSpPr>
            <a:spLocks noGrp="1" noChangeArrowheads="1"/>
          </p:cNvSpPr>
          <p:nvPr>
            <p:ph sz="quarter" idx="1"/>
          </p:nvPr>
        </p:nvSpPr>
        <p:spPr/>
        <p:txBody>
          <a:bodyPr/>
          <a:lstStyle/>
          <a:p>
            <a:pPr>
              <a:lnSpc>
                <a:spcPct val="90000"/>
              </a:lnSpc>
              <a:buFont typeface="Wingdings" pitchFamily="2" charset="2"/>
              <a:buChar char="q"/>
            </a:pPr>
            <a:r>
              <a:rPr lang="en-US" dirty="0"/>
              <a:t>Be as time conscious as possible</a:t>
            </a:r>
          </a:p>
          <a:p>
            <a:pPr>
              <a:lnSpc>
                <a:spcPct val="90000"/>
              </a:lnSpc>
              <a:buFont typeface="Wingdings" pitchFamily="2" charset="2"/>
              <a:buChar char="q"/>
            </a:pPr>
            <a:r>
              <a:rPr lang="en-US" dirty="0"/>
              <a:t>Use detailed agendas</a:t>
            </a:r>
          </a:p>
          <a:p>
            <a:pPr>
              <a:lnSpc>
                <a:spcPct val="90000"/>
              </a:lnSpc>
              <a:buFont typeface="Wingdings" pitchFamily="2" charset="2"/>
              <a:buChar char="q"/>
            </a:pPr>
            <a:r>
              <a:rPr lang="en-US" dirty="0"/>
              <a:t>Make materials neat</a:t>
            </a:r>
          </a:p>
          <a:p>
            <a:pPr>
              <a:lnSpc>
                <a:spcPct val="90000"/>
              </a:lnSpc>
              <a:buFont typeface="Wingdings" pitchFamily="2" charset="2"/>
              <a:buChar char="q"/>
            </a:pPr>
            <a:r>
              <a:rPr lang="en-US" dirty="0"/>
              <a:t>Avoid surprising them and changing things at the last minute</a:t>
            </a:r>
          </a:p>
          <a:p>
            <a:pPr>
              <a:lnSpc>
                <a:spcPct val="90000"/>
              </a:lnSpc>
              <a:buFont typeface="Wingdings" pitchFamily="2" charset="2"/>
              <a:buChar char="q"/>
            </a:pPr>
            <a:r>
              <a:rPr lang="en-US" dirty="0"/>
              <a:t>Use them to monitor time and “to do” lists</a:t>
            </a:r>
          </a:p>
          <a:p>
            <a:pPr>
              <a:lnSpc>
                <a:spcPct val="90000"/>
              </a:lnSpc>
              <a:buFont typeface="Wingdings" pitchFamily="2" charset="2"/>
              <a:buChar char="q"/>
            </a:pPr>
            <a:r>
              <a:rPr lang="en-US" dirty="0"/>
              <a:t>Ask for assistance in project management</a:t>
            </a:r>
          </a:p>
        </p:txBody>
      </p:sp>
      <p:sp>
        <p:nvSpPr>
          <p:cNvPr id="6" name="Slide Number Placeholder 5"/>
          <p:cNvSpPr>
            <a:spLocks noGrp="1"/>
          </p:cNvSpPr>
          <p:nvPr>
            <p:ph type="sldNum" sz="quarter" idx="11"/>
          </p:nvPr>
        </p:nvSpPr>
        <p:spPr/>
        <p:txBody>
          <a:bodyPr>
            <a:normAutofit fontScale="85000" lnSpcReduction="20000"/>
          </a:bodyPr>
          <a:lstStyle/>
          <a:p>
            <a:fld id="{9ABDFD1D-A793-47CB-A080-A9EEC90047CE}" type="slidenum">
              <a:rPr lang="en-US" smtClean="0"/>
              <a:pPr/>
              <a:t>27</a:t>
            </a:fld>
            <a:endParaRPr lang="en-US" dirty="0"/>
          </a:p>
        </p:txBody>
      </p:sp>
    </p:spTree>
    <p:extLst>
      <p:ext uri="{BB962C8B-B14F-4D97-AF65-F5344CB8AC3E}">
        <p14:creationId xmlns:p14="http://schemas.microsoft.com/office/powerpoint/2010/main" val="12652170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p:txBody>
          <a:bodyPr>
            <a:normAutofit/>
          </a:bodyPr>
          <a:lstStyle/>
          <a:p>
            <a:r>
              <a:rPr lang="en-US" sz="3600" dirty="0"/>
              <a:t>Working with the different types - </a:t>
            </a:r>
            <a:r>
              <a:rPr lang="en-US" sz="3600" b="1" dirty="0"/>
              <a:t>Perceivers</a:t>
            </a:r>
          </a:p>
        </p:txBody>
      </p:sp>
      <p:sp>
        <p:nvSpPr>
          <p:cNvPr id="382979" name="Rectangle 3"/>
          <p:cNvSpPr>
            <a:spLocks noGrp="1" noChangeArrowheads="1"/>
          </p:cNvSpPr>
          <p:nvPr>
            <p:ph sz="quarter" idx="1"/>
          </p:nvPr>
        </p:nvSpPr>
        <p:spPr/>
        <p:txBody>
          <a:bodyPr/>
          <a:lstStyle/>
          <a:p>
            <a:pPr>
              <a:buFont typeface="Wingdings" pitchFamily="2" charset="2"/>
              <a:buChar char="q"/>
            </a:pPr>
            <a:r>
              <a:rPr lang="en-US" dirty="0"/>
              <a:t>Be flexible and adaptable</a:t>
            </a:r>
          </a:p>
          <a:p>
            <a:pPr>
              <a:buFont typeface="Wingdings" pitchFamily="2" charset="2"/>
              <a:buChar char="q"/>
            </a:pPr>
            <a:r>
              <a:rPr lang="en-US" dirty="0"/>
              <a:t>Avoid giving them tight deadlines</a:t>
            </a:r>
          </a:p>
          <a:p>
            <a:pPr>
              <a:buFont typeface="Wingdings" pitchFamily="2" charset="2"/>
              <a:buChar char="q"/>
            </a:pPr>
            <a:r>
              <a:rPr lang="en-US" dirty="0"/>
              <a:t>Be process focused and ask them to evaluate processes</a:t>
            </a:r>
          </a:p>
          <a:p>
            <a:pPr>
              <a:buFont typeface="Wingdings" pitchFamily="2" charset="2"/>
              <a:buChar char="q"/>
            </a:pPr>
            <a:r>
              <a:rPr lang="en-US" dirty="0"/>
              <a:t>If last-minute changes are necessary – ask them to handle them</a:t>
            </a:r>
          </a:p>
          <a:p>
            <a:pPr>
              <a:buFont typeface="Wingdings" pitchFamily="2" charset="2"/>
              <a:buChar char="q"/>
            </a:pPr>
            <a:r>
              <a:rPr lang="en-US" dirty="0"/>
              <a:t>Use for exploratory or new assignments</a:t>
            </a:r>
          </a:p>
          <a:p>
            <a:pPr>
              <a:buFont typeface="Wingdings" pitchFamily="2" charset="2"/>
              <a:buChar char="q"/>
            </a:pPr>
            <a:r>
              <a:rPr lang="en-US" dirty="0"/>
              <a:t>Don’t expect them to monitor time well</a:t>
            </a:r>
          </a:p>
        </p:txBody>
      </p:sp>
      <p:sp>
        <p:nvSpPr>
          <p:cNvPr id="6" name="Slide Number Placeholder 5"/>
          <p:cNvSpPr>
            <a:spLocks noGrp="1"/>
          </p:cNvSpPr>
          <p:nvPr>
            <p:ph type="sldNum" sz="quarter" idx="11"/>
          </p:nvPr>
        </p:nvSpPr>
        <p:spPr/>
        <p:txBody>
          <a:bodyPr>
            <a:normAutofit fontScale="85000" lnSpcReduction="20000"/>
          </a:bodyPr>
          <a:lstStyle/>
          <a:p>
            <a:fld id="{9ABDFD1D-A793-47CB-A080-A9EEC90047CE}" type="slidenum">
              <a:rPr lang="en-US" smtClean="0"/>
              <a:pPr/>
              <a:t>28</a:t>
            </a:fld>
            <a:endParaRPr lang="en-US" dirty="0"/>
          </a:p>
        </p:txBody>
      </p:sp>
    </p:spTree>
    <p:extLst>
      <p:ext uri="{BB962C8B-B14F-4D97-AF65-F5344CB8AC3E}">
        <p14:creationId xmlns:p14="http://schemas.microsoft.com/office/powerpoint/2010/main" val="21089967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Team Assignment</a:t>
            </a:r>
            <a:endParaRPr lang="en-US" sz="3600" dirty="0"/>
          </a:p>
        </p:txBody>
      </p:sp>
      <p:sp>
        <p:nvSpPr>
          <p:cNvPr id="4" name="Slide Number Placeholder 3"/>
          <p:cNvSpPr>
            <a:spLocks noGrp="1"/>
          </p:cNvSpPr>
          <p:nvPr>
            <p:ph type="sldNum" sz="quarter" idx="12"/>
          </p:nvPr>
        </p:nvSpPr>
        <p:spPr/>
        <p:txBody>
          <a:bodyPr>
            <a:normAutofit fontScale="85000" lnSpcReduction="20000"/>
          </a:bodyPr>
          <a:lstStyle/>
          <a:p>
            <a:fld id="{9ABDFD1D-A793-47CB-A080-A9EEC90047CE}" type="slidenum">
              <a:rPr lang="en-US" smtClean="0"/>
              <a:pPr/>
              <a:t>29</a:t>
            </a:fld>
            <a:endParaRPr lang="en-US" dirty="0"/>
          </a:p>
        </p:txBody>
      </p:sp>
      <p:sp>
        <p:nvSpPr>
          <p:cNvPr id="3" name="Content Placeholder 2"/>
          <p:cNvSpPr>
            <a:spLocks noGrp="1"/>
          </p:cNvSpPr>
          <p:nvPr>
            <p:ph sz="quarter" idx="4294967295"/>
          </p:nvPr>
        </p:nvSpPr>
        <p:spPr>
          <a:xfrm>
            <a:off x="990600" y="1600200"/>
            <a:ext cx="8153400" cy="4495800"/>
          </a:xfrm>
        </p:spPr>
        <p:txBody>
          <a:bodyPr>
            <a:normAutofit/>
          </a:bodyPr>
          <a:lstStyle/>
          <a:p>
            <a:pPr marL="514350" indent="-514350">
              <a:buSzPct val="100000"/>
              <a:buFont typeface="+mj-lt"/>
              <a:buAutoNum type="arabicParenR"/>
            </a:pPr>
            <a:r>
              <a:rPr lang="en-US" sz="2800" dirty="0" smtClean="0"/>
              <a:t>Go to break out rooms</a:t>
            </a:r>
          </a:p>
          <a:p>
            <a:pPr marL="514350" indent="-514350">
              <a:buSzPct val="100000"/>
              <a:buFont typeface="+mj-lt"/>
              <a:buAutoNum type="arabicParenR"/>
            </a:pPr>
            <a:r>
              <a:rPr lang="en-US" sz="2800" dirty="0" smtClean="0"/>
              <a:t>Introduce each other and share </a:t>
            </a:r>
            <a:r>
              <a:rPr lang="en-US" sz="2800" dirty="0"/>
              <a:t>M</a:t>
            </a:r>
            <a:r>
              <a:rPr lang="en-US" sz="2800" dirty="0" smtClean="0"/>
              <a:t>yers Briggs results</a:t>
            </a:r>
          </a:p>
          <a:p>
            <a:pPr marL="514350" indent="-514350">
              <a:buSzPct val="100000"/>
              <a:buFont typeface="+mj-lt"/>
              <a:buAutoNum type="arabicParenR"/>
            </a:pPr>
            <a:r>
              <a:rPr lang="en-US" sz="2800" dirty="0" smtClean="0"/>
              <a:t>Identify potential issues that might arise</a:t>
            </a:r>
          </a:p>
          <a:p>
            <a:pPr marL="514350" indent="-514350">
              <a:buSzPct val="100000"/>
              <a:buFont typeface="+mj-lt"/>
              <a:buAutoNum type="arabicParenR"/>
            </a:pPr>
            <a:r>
              <a:rPr lang="en-US" sz="2800" dirty="0" smtClean="0"/>
              <a:t>Brainstorm ideas for dealing with issues</a:t>
            </a:r>
            <a:endParaRPr lang="en-US" sz="2800" dirty="0"/>
          </a:p>
        </p:txBody>
      </p:sp>
    </p:spTree>
    <p:extLst>
      <p:ext uri="{BB962C8B-B14F-4D97-AF65-F5344CB8AC3E}">
        <p14:creationId xmlns:p14="http://schemas.microsoft.com/office/powerpoint/2010/main" val="1541626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We have three primary goals</a:t>
            </a:r>
            <a:endParaRPr lang="en-US" sz="4000" dirty="0"/>
          </a:p>
        </p:txBody>
      </p:sp>
      <p:sp>
        <p:nvSpPr>
          <p:cNvPr id="3" name="Content Placeholder 2"/>
          <p:cNvSpPr>
            <a:spLocks noGrp="1"/>
          </p:cNvSpPr>
          <p:nvPr>
            <p:ph sz="quarter" idx="1"/>
          </p:nvPr>
        </p:nvSpPr>
        <p:spPr/>
        <p:txBody>
          <a:bodyPr/>
          <a:lstStyle/>
          <a:p>
            <a:pPr>
              <a:buFont typeface="Wingdings" pitchFamily="2" charset="2"/>
              <a:buChar char="q"/>
            </a:pPr>
            <a:r>
              <a:rPr lang="en-US" dirty="0" smtClean="0"/>
              <a:t>Learn the TEAM FOCUS methodology</a:t>
            </a:r>
          </a:p>
          <a:p>
            <a:pPr>
              <a:buFont typeface="Wingdings" pitchFamily="2" charset="2"/>
              <a:buChar char="q"/>
            </a:pPr>
            <a:r>
              <a:rPr lang="en-US" dirty="0" smtClean="0"/>
              <a:t>Understand that support material exists</a:t>
            </a:r>
          </a:p>
          <a:p>
            <a:pPr>
              <a:buFont typeface="Wingdings" pitchFamily="2" charset="2"/>
              <a:buChar char="q"/>
            </a:pPr>
            <a:r>
              <a:rPr lang="en-US" dirty="0" smtClean="0"/>
              <a:t>Apply the material in a mini case and get to know your teammates</a:t>
            </a:r>
            <a:endParaRPr lang="en-US" dirty="0"/>
          </a:p>
        </p:txBody>
      </p:sp>
      <p:sp>
        <p:nvSpPr>
          <p:cNvPr id="4" name="Slide Number Placeholder 3"/>
          <p:cNvSpPr>
            <a:spLocks noGrp="1"/>
          </p:cNvSpPr>
          <p:nvPr>
            <p:ph type="sldNum" sz="quarter" idx="11"/>
          </p:nvPr>
        </p:nvSpPr>
        <p:spPr/>
        <p:txBody>
          <a:bodyPr>
            <a:normAutofit fontScale="85000" lnSpcReduction="20000"/>
          </a:bodyPr>
          <a:lstStyle/>
          <a:p>
            <a:fld id="{9ABDFD1D-A793-47CB-A080-A9EEC90047CE}"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Our action plan for today – </a:t>
            </a:r>
            <a:br>
              <a:rPr lang="en-US" sz="3200" dirty="0" smtClean="0"/>
            </a:br>
            <a:r>
              <a:rPr lang="en-US" sz="3200" dirty="0" smtClean="0"/>
              <a:t>The Consulting Skills and Frameworks Workshop</a:t>
            </a:r>
            <a:endParaRPr lang="en-US" sz="3200"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309304857"/>
              </p:ext>
            </p:extLst>
          </p:nvPr>
        </p:nvGraphicFramePr>
        <p:xfrm>
          <a:off x="612775" y="1600200"/>
          <a:ext cx="8153400" cy="4849667"/>
        </p:xfrm>
        <a:graphic>
          <a:graphicData uri="http://schemas.openxmlformats.org/drawingml/2006/table">
            <a:tbl>
              <a:tblPr firstRow="1" bandRow="1">
                <a:tableStyleId>{5C22544A-7EE6-4342-B048-85BDC9FD1C3A}</a:tableStyleId>
              </a:tblPr>
              <a:tblGrid>
                <a:gridCol w="466493">
                  <a:extLst>
                    <a:ext uri="{9D8B030D-6E8A-4147-A177-3AD203B41FA5}">
                      <a16:colId xmlns:a16="http://schemas.microsoft.com/office/drawing/2014/main" val="20000"/>
                    </a:ext>
                  </a:extLst>
                </a:gridCol>
                <a:gridCol w="466492">
                  <a:extLst>
                    <a:ext uri="{9D8B030D-6E8A-4147-A177-3AD203B41FA5}">
                      <a16:colId xmlns:a16="http://schemas.microsoft.com/office/drawing/2014/main" val="20001"/>
                    </a:ext>
                  </a:extLst>
                </a:gridCol>
                <a:gridCol w="3300248">
                  <a:extLst>
                    <a:ext uri="{9D8B030D-6E8A-4147-A177-3AD203B41FA5}">
                      <a16:colId xmlns:a16="http://schemas.microsoft.com/office/drawing/2014/main" val="20002"/>
                    </a:ext>
                  </a:extLst>
                </a:gridCol>
                <a:gridCol w="3920167">
                  <a:extLst>
                    <a:ext uri="{9D8B030D-6E8A-4147-A177-3AD203B41FA5}">
                      <a16:colId xmlns:a16="http://schemas.microsoft.com/office/drawing/2014/main" val="20003"/>
                    </a:ext>
                  </a:extLst>
                </a:gridCol>
              </a:tblGrid>
              <a:tr h="332531">
                <a:tc>
                  <a:txBody>
                    <a:bodyPr/>
                    <a:lstStyle/>
                    <a:p>
                      <a:r>
                        <a:rPr lang="en-US" sz="1200" dirty="0" smtClean="0">
                          <a:latin typeface="+mn-lt"/>
                        </a:rPr>
                        <a:t>Beg</a:t>
                      </a:r>
                      <a:endParaRPr lang="en-US" sz="1200" dirty="0">
                        <a:latin typeface="+mn-lt"/>
                      </a:endParaRPr>
                    </a:p>
                  </a:txBody>
                  <a:tcPr marL="87115" marR="87115">
                    <a:solidFill>
                      <a:srgbClr val="C0504D"/>
                    </a:solidFill>
                  </a:tcPr>
                </a:tc>
                <a:tc>
                  <a:txBody>
                    <a:bodyPr/>
                    <a:lstStyle/>
                    <a:p>
                      <a:r>
                        <a:rPr lang="en-US" sz="1200" dirty="0" smtClean="0">
                          <a:latin typeface="+mn-lt"/>
                        </a:rPr>
                        <a:t>End</a:t>
                      </a:r>
                      <a:endParaRPr lang="en-US" sz="1200" dirty="0">
                        <a:latin typeface="+mn-lt"/>
                      </a:endParaRPr>
                    </a:p>
                  </a:txBody>
                  <a:tcPr marL="87115" marR="87115">
                    <a:solidFill>
                      <a:srgbClr val="C0504D"/>
                    </a:solidFill>
                  </a:tcPr>
                </a:tc>
                <a:tc>
                  <a:txBody>
                    <a:bodyPr/>
                    <a:lstStyle/>
                    <a:p>
                      <a:r>
                        <a:rPr lang="en-US" sz="1200" dirty="0" smtClean="0">
                          <a:latin typeface="+mn-lt"/>
                        </a:rPr>
                        <a:t>Description </a:t>
                      </a:r>
                      <a:endParaRPr lang="en-US" sz="1200" dirty="0">
                        <a:latin typeface="+mn-lt"/>
                      </a:endParaRPr>
                    </a:p>
                  </a:txBody>
                  <a:tcPr marL="87115" marR="87115">
                    <a:solidFill>
                      <a:srgbClr val="C0504D"/>
                    </a:solidFill>
                  </a:tcPr>
                </a:tc>
                <a:tc>
                  <a:txBody>
                    <a:bodyPr/>
                    <a:lstStyle/>
                    <a:p>
                      <a:r>
                        <a:rPr lang="en-US" sz="1200" dirty="0" smtClean="0">
                          <a:latin typeface="+mn-lt"/>
                        </a:rPr>
                        <a:t>Methodology</a:t>
                      </a:r>
                      <a:endParaRPr lang="en-US" sz="1200" dirty="0">
                        <a:latin typeface="+mn-lt"/>
                      </a:endParaRPr>
                    </a:p>
                  </a:txBody>
                  <a:tcPr marL="87115" marR="87115">
                    <a:solidFill>
                      <a:srgbClr val="C0504D"/>
                    </a:solidFill>
                  </a:tcPr>
                </a:tc>
                <a:extLst>
                  <a:ext uri="{0D108BD9-81ED-4DB2-BD59-A6C34878D82A}">
                    <a16:rowId xmlns:a16="http://schemas.microsoft.com/office/drawing/2014/main" val="10000"/>
                  </a:ext>
                </a:extLst>
              </a:tr>
              <a:tr h="598555">
                <a:tc>
                  <a:txBody>
                    <a:bodyPr/>
                    <a:lstStyle/>
                    <a:p>
                      <a:pPr algn="ctr"/>
                      <a:r>
                        <a:rPr lang="en-US" sz="1200" dirty="0" smtClean="0">
                          <a:latin typeface="+mn-lt"/>
                        </a:rPr>
                        <a:t>5:00</a:t>
                      </a:r>
                      <a:endParaRPr lang="en-US" sz="1200" dirty="0">
                        <a:latin typeface="+mn-lt"/>
                      </a:endParaRPr>
                    </a:p>
                  </a:txBody>
                  <a:tcPr marL="87115" marR="87115">
                    <a:solidFill>
                      <a:srgbClr val="95B3D7">
                        <a:alpha val="69804"/>
                      </a:srgbClr>
                    </a:solidFill>
                  </a:tcPr>
                </a:tc>
                <a:tc>
                  <a:txBody>
                    <a:bodyPr/>
                    <a:lstStyle/>
                    <a:p>
                      <a:r>
                        <a:rPr lang="en-US" sz="1200" dirty="0" smtClean="0">
                          <a:latin typeface="+mn-lt"/>
                        </a:rPr>
                        <a:t>5:15</a:t>
                      </a:r>
                      <a:endParaRPr lang="en-US" sz="1200" dirty="0">
                        <a:latin typeface="+mn-lt"/>
                      </a:endParaRPr>
                    </a:p>
                  </a:txBody>
                  <a:tcPr marL="87115" marR="87115">
                    <a:solidFill>
                      <a:srgbClr val="95B3D7">
                        <a:alpha val="69804"/>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sng" strike="noStrike" cap="none" normalizeH="0" baseline="0" dirty="0" smtClean="0">
                          <a:ln>
                            <a:noFill/>
                          </a:ln>
                          <a:solidFill>
                            <a:schemeClr val="tx1"/>
                          </a:solidFill>
                          <a:effectLst/>
                          <a:latin typeface="+mn-lt"/>
                        </a:rPr>
                        <a:t>WELCOME</a:t>
                      </a:r>
                      <a:r>
                        <a:rPr kumimoji="0" lang="en-US" sz="1200" b="1" i="0" u="none" strike="noStrike" cap="none" normalizeH="0" baseline="0" dirty="0" smtClean="0">
                          <a:ln>
                            <a:noFill/>
                          </a:ln>
                          <a:solidFill>
                            <a:schemeClr val="tx1"/>
                          </a:solidFill>
                          <a:effectLst/>
                          <a:latin typeface="+mn-lt"/>
                        </a:rPr>
                        <a:t> - </a:t>
                      </a:r>
                      <a:r>
                        <a:rPr kumimoji="0" lang="en-US" sz="1200" b="0" i="0" u="none" strike="noStrike" cap="none" normalizeH="0" baseline="0" dirty="0" smtClean="0">
                          <a:ln>
                            <a:noFill/>
                          </a:ln>
                          <a:solidFill>
                            <a:schemeClr val="tx1"/>
                          </a:solidFill>
                          <a:effectLst/>
                          <a:latin typeface="+mn-lt"/>
                        </a:rPr>
                        <a:t>Introductions, objectives, &amp; agenda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(15 min)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err="1" smtClean="0">
                          <a:ln>
                            <a:noFill/>
                          </a:ln>
                          <a:solidFill>
                            <a:schemeClr val="tx1"/>
                          </a:solidFill>
                          <a:effectLst/>
                          <a:latin typeface="+mn-lt"/>
                        </a:rPr>
                        <a:t>Koury</a:t>
                      </a:r>
                      <a:endParaRPr kumimoji="0" lang="en-US" sz="1200" b="0" i="1" u="none" strike="noStrike" cap="none" normalizeH="0" baseline="0" dirty="0" smtClean="0">
                        <a:ln>
                          <a:noFill/>
                        </a:ln>
                        <a:solidFill>
                          <a:schemeClr val="tx1"/>
                        </a:solidFill>
                        <a:effectLst/>
                        <a:latin typeface="+mn-lt"/>
                      </a:endParaRPr>
                    </a:p>
                  </a:txBody>
                  <a:tcPr marL="87115" marR="87115" horzOverflow="overflow">
                    <a:solidFill>
                      <a:srgbClr val="95B3D7">
                        <a:alpha val="69804"/>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Presentation</a:t>
                      </a:r>
                    </a:p>
                  </a:txBody>
                  <a:tcPr marL="87115" marR="87115" horzOverflow="overflow">
                    <a:solidFill>
                      <a:srgbClr val="95B3D7">
                        <a:alpha val="69804"/>
                      </a:srgbClr>
                    </a:solidFill>
                  </a:tcPr>
                </a:tc>
                <a:extLst>
                  <a:ext uri="{0D108BD9-81ED-4DB2-BD59-A6C34878D82A}">
                    <a16:rowId xmlns:a16="http://schemas.microsoft.com/office/drawing/2014/main" val="10001"/>
                  </a:ext>
                </a:extLst>
              </a:tr>
              <a:tr h="598555">
                <a:tc>
                  <a:txBody>
                    <a:bodyPr/>
                    <a:lstStyle/>
                    <a:p>
                      <a:pPr algn="ctr"/>
                      <a:r>
                        <a:rPr lang="en-US" sz="1200" dirty="0" smtClean="0">
                          <a:latin typeface="+mn-lt"/>
                        </a:rPr>
                        <a:t>5:15</a:t>
                      </a:r>
                      <a:endParaRPr lang="en-US" sz="1200" dirty="0">
                        <a:latin typeface="+mn-lt"/>
                      </a:endParaRPr>
                    </a:p>
                  </a:txBody>
                  <a:tcPr marL="87115" marR="87115">
                    <a:solidFill>
                      <a:srgbClr val="95B3D7">
                        <a:alpha val="70000"/>
                      </a:srgbClr>
                    </a:solidFill>
                  </a:tcPr>
                </a:tc>
                <a:tc>
                  <a:txBody>
                    <a:bodyPr/>
                    <a:lstStyle/>
                    <a:p>
                      <a:r>
                        <a:rPr lang="en-US" sz="1200" dirty="0" smtClean="0">
                          <a:latin typeface="+mn-lt"/>
                        </a:rPr>
                        <a:t>6:00</a:t>
                      </a:r>
                      <a:endParaRPr lang="en-US" sz="1200" dirty="0">
                        <a:latin typeface="+mn-lt"/>
                      </a:endParaRPr>
                    </a:p>
                  </a:txBody>
                  <a:tcPr marL="87115" marR="87115">
                    <a:solidFill>
                      <a:srgbClr val="95B3D7">
                        <a:alpha val="7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sng" strike="noStrike" cap="none" normalizeH="0" baseline="0" dirty="0" smtClean="0">
                          <a:ln>
                            <a:noFill/>
                          </a:ln>
                          <a:solidFill>
                            <a:schemeClr val="tx1"/>
                          </a:solidFill>
                          <a:effectLst/>
                          <a:latin typeface="+mn-lt"/>
                        </a:rPr>
                        <a:t>TEAM FOCUS</a:t>
                      </a:r>
                      <a:r>
                        <a:rPr kumimoji="0" lang="en-US" sz="1200" b="1" i="0" u="none" strike="noStrike" cap="none" normalizeH="0" baseline="0" dirty="0" smtClean="0">
                          <a:ln>
                            <a:noFill/>
                          </a:ln>
                          <a:solidFill>
                            <a:schemeClr val="tx1"/>
                          </a:solidFill>
                          <a:effectLst/>
                          <a:latin typeface="+mn-lt"/>
                        </a:rPr>
                        <a:t>– </a:t>
                      </a:r>
                      <a:r>
                        <a:rPr kumimoji="0" lang="en-US" sz="1200" b="0" i="0" u="none" strike="noStrike" cap="none" normalizeH="0" baseline="0" dirty="0" smtClean="0">
                          <a:ln>
                            <a:noFill/>
                          </a:ln>
                          <a:solidFill>
                            <a:schemeClr val="tx1"/>
                          </a:solidFill>
                          <a:effectLst/>
                          <a:latin typeface="+mn-lt"/>
                        </a:rPr>
                        <a:t>overview of the entire framework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(45 min)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err="1" smtClean="0">
                          <a:ln>
                            <a:noFill/>
                          </a:ln>
                          <a:solidFill>
                            <a:schemeClr val="tx1"/>
                          </a:solidFill>
                          <a:effectLst/>
                          <a:latin typeface="+mn-lt"/>
                        </a:rPr>
                        <a:t>Koury</a:t>
                      </a:r>
                      <a:endParaRPr kumimoji="0" lang="en-US" sz="1200" b="0" i="1" u="none" strike="noStrike" cap="none" normalizeH="0" baseline="0" dirty="0" smtClean="0">
                        <a:ln>
                          <a:noFill/>
                        </a:ln>
                        <a:solidFill>
                          <a:schemeClr val="tx1"/>
                        </a:solidFill>
                        <a:effectLst/>
                        <a:latin typeface="+mn-lt"/>
                      </a:endParaRPr>
                    </a:p>
                  </a:txBody>
                  <a:tcPr marL="87115" marR="87115" horzOverflow="overflow">
                    <a:solidFill>
                      <a:srgbClr val="95B3D7">
                        <a:alpha val="7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Presentation, discussion, and video exercise  – (</a:t>
                      </a:r>
                      <a:r>
                        <a:rPr kumimoji="0" lang="en-US" sz="1200" b="0" i="1" u="none" strike="noStrike" cap="none" normalizeH="0" baseline="0" dirty="0" smtClean="0">
                          <a:ln>
                            <a:noFill/>
                          </a:ln>
                          <a:solidFill>
                            <a:schemeClr val="tx1"/>
                          </a:solidFill>
                          <a:effectLst/>
                          <a:latin typeface="+mn-lt"/>
                        </a:rPr>
                        <a:t>The Apprentice) </a:t>
                      </a:r>
                    </a:p>
                  </a:txBody>
                  <a:tcPr marL="87115" marR="87115" horzOverflow="overflow">
                    <a:solidFill>
                      <a:srgbClr val="95B3D7">
                        <a:alpha val="70000"/>
                      </a:srgbClr>
                    </a:solidFill>
                  </a:tcPr>
                </a:tc>
                <a:extLst>
                  <a:ext uri="{0D108BD9-81ED-4DB2-BD59-A6C34878D82A}">
                    <a16:rowId xmlns:a16="http://schemas.microsoft.com/office/drawing/2014/main" val="10002"/>
                  </a:ext>
                </a:extLst>
              </a:tr>
              <a:tr h="864579">
                <a:tc>
                  <a:txBody>
                    <a:bodyPr/>
                    <a:lstStyle/>
                    <a:p>
                      <a:pPr algn="ctr"/>
                      <a:r>
                        <a:rPr lang="en-US" sz="1200" dirty="0" smtClean="0">
                          <a:latin typeface="+mn-lt"/>
                        </a:rPr>
                        <a:t>6:00</a:t>
                      </a:r>
                      <a:endParaRPr lang="en-US" sz="1200" dirty="0">
                        <a:latin typeface="+mn-lt"/>
                      </a:endParaRPr>
                    </a:p>
                  </a:txBody>
                  <a:tcPr marL="87115" marR="87115">
                    <a:solidFill>
                      <a:srgbClr val="95B3D7">
                        <a:alpha val="69804"/>
                      </a:srgbClr>
                    </a:solidFill>
                  </a:tcPr>
                </a:tc>
                <a:tc>
                  <a:txBody>
                    <a:bodyPr/>
                    <a:lstStyle/>
                    <a:p>
                      <a:r>
                        <a:rPr lang="en-US" sz="1200" b="0" dirty="0" smtClean="0">
                          <a:latin typeface="+mn-lt"/>
                        </a:rPr>
                        <a:t>6:45</a:t>
                      </a:r>
                      <a:endParaRPr lang="en-US" sz="1200" b="0" dirty="0">
                        <a:latin typeface="+mn-lt"/>
                      </a:endParaRPr>
                    </a:p>
                  </a:txBody>
                  <a:tcPr marL="87115" marR="87115">
                    <a:solidFill>
                      <a:srgbClr val="95B3D7">
                        <a:alpha val="69804"/>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sng" strike="noStrike" cap="none" normalizeH="0" baseline="0" dirty="0" smtClean="0">
                          <a:ln>
                            <a:noFill/>
                          </a:ln>
                          <a:solidFill>
                            <a:schemeClr val="tx1"/>
                          </a:solidFill>
                          <a:effectLst/>
                          <a:latin typeface="+mn-lt"/>
                        </a:rPr>
                        <a:t>TEAM INTERACTIONS</a:t>
                      </a:r>
                      <a:r>
                        <a:rPr kumimoji="0" lang="en-US" sz="1200" b="1" i="0" u="none" strike="noStrike" cap="none" normalizeH="0" baseline="0" dirty="0" smtClean="0">
                          <a:ln>
                            <a:noFill/>
                          </a:ln>
                          <a:solidFill>
                            <a:schemeClr val="tx1"/>
                          </a:solidFill>
                          <a:effectLst/>
                          <a:latin typeface="+mn-lt"/>
                        </a:rPr>
                        <a:t> – </a:t>
                      </a:r>
                      <a:r>
                        <a:rPr kumimoji="0" lang="en-US" sz="1200" b="0" i="0" u="none" strike="noStrike" cap="none" normalizeH="0" baseline="0" dirty="0" smtClean="0">
                          <a:ln>
                            <a:noFill/>
                          </a:ln>
                          <a:solidFill>
                            <a:schemeClr val="tx1"/>
                          </a:solidFill>
                          <a:effectLst/>
                          <a:latin typeface="+mn-lt"/>
                        </a:rPr>
                        <a:t>understanding how Myers Briggs can help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(45 min)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err="1" smtClean="0">
                          <a:ln>
                            <a:noFill/>
                          </a:ln>
                          <a:solidFill>
                            <a:schemeClr val="tx1"/>
                          </a:solidFill>
                          <a:effectLst/>
                          <a:latin typeface="+mn-lt"/>
                        </a:rPr>
                        <a:t>Koury</a:t>
                      </a:r>
                      <a:r>
                        <a:rPr kumimoji="0" lang="en-US" sz="1200" b="0" i="1" u="none" strike="noStrike" cap="none" normalizeH="0" baseline="0" dirty="0" smtClean="0">
                          <a:ln>
                            <a:noFill/>
                          </a:ln>
                          <a:solidFill>
                            <a:schemeClr val="tx1"/>
                          </a:solidFill>
                          <a:effectLst/>
                          <a:latin typeface="+mn-lt"/>
                        </a:rPr>
                        <a:t> for Plenary Discussion and then study rooms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(Everyone grab some pizza to take to your room)</a:t>
                      </a:r>
                    </a:p>
                  </a:txBody>
                  <a:tcPr marL="87115" marR="87115" horzOverflow="overflow">
                    <a:solidFill>
                      <a:srgbClr val="95B3D7">
                        <a:alpha val="69804"/>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mn-lt"/>
                        </a:rPr>
                        <a:t>Presentation, discussion, and group exercises – as a team, create a team Myers Briggs summary and basic team charter</a:t>
                      </a:r>
                    </a:p>
                  </a:txBody>
                  <a:tcPr marL="87115" marR="87115" horzOverflow="overflow">
                    <a:solidFill>
                      <a:srgbClr val="95B3D7">
                        <a:alpha val="69804"/>
                      </a:srgbClr>
                    </a:solidFill>
                  </a:tcPr>
                </a:tc>
                <a:extLst>
                  <a:ext uri="{0D108BD9-81ED-4DB2-BD59-A6C34878D82A}">
                    <a16:rowId xmlns:a16="http://schemas.microsoft.com/office/drawing/2014/main" val="10003"/>
                  </a:ext>
                </a:extLst>
              </a:tr>
              <a:tr h="864579">
                <a:tc>
                  <a:txBody>
                    <a:bodyPr/>
                    <a:lstStyle/>
                    <a:p>
                      <a:pPr algn="ctr"/>
                      <a:r>
                        <a:rPr lang="en-US" sz="1200" dirty="0" smtClean="0">
                          <a:latin typeface="+mn-lt"/>
                        </a:rPr>
                        <a:t>6:45</a:t>
                      </a:r>
                      <a:endParaRPr lang="en-US" sz="1200" dirty="0">
                        <a:latin typeface="+mn-lt"/>
                      </a:endParaRPr>
                    </a:p>
                  </a:txBody>
                  <a:tcPr marL="87115" marR="87115">
                    <a:solidFill>
                      <a:srgbClr val="FFFF00">
                        <a:alpha val="69804"/>
                      </a:srgbClr>
                    </a:solidFill>
                  </a:tcPr>
                </a:tc>
                <a:tc>
                  <a:txBody>
                    <a:bodyPr/>
                    <a:lstStyle/>
                    <a:p>
                      <a:r>
                        <a:rPr lang="en-US" sz="1200" dirty="0" smtClean="0">
                          <a:latin typeface="+mn-lt"/>
                        </a:rPr>
                        <a:t>8:00</a:t>
                      </a:r>
                      <a:endParaRPr lang="en-US" sz="1200" dirty="0">
                        <a:latin typeface="+mn-lt"/>
                      </a:endParaRPr>
                    </a:p>
                  </a:txBody>
                  <a:tcPr marL="87115" marR="87115">
                    <a:solidFill>
                      <a:srgbClr val="FFFF00">
                        <a:alpha val="69804"/>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sng" strike="noStrike" cap="none" normalizeH="0" baseline="0" dirty="0" smtClean="0">
                          <a:ln>
                            <a:noFill/>
                          </a:ln>
                          <a:solidFill>
                            <a:schemeClr val="tx1"/>
                          </a:solidFill>
                          <a:effectLst/>
                          <a:latin typeface="+mn-lt"/>
                        </a:rPr>
                        <a:t>Pittsburgh Symphony Orchestra </a:t>
                      </a:r>
                      <a:r>
                        <a:rPr kumimoji="0" lang="en-US" sz="1200" b="1" i="0" u="none" strike="noStrike" cap="none" normalizeH="0" baseline="0" dirty="0" smtClean="0">
                          <a:ln>
                            <a:noFill/>
                          </a:ln>
                          <a:solidFill>
                            <a:schemeClr val="tx1"/>
                          </a:solidFill>
                          <a:effectLst/>
                          <a:latin typeface="+mn-lt"/>
                        </a:rPr>
                        <a:t>– </a:t>
                      </a:r>
                      <a:r>
                        <a:rPr kumimoji="0" lang="en-US" sz="1200" b="1" i="1" u="none" strike="noStrike" cap="none" normalizeH="0" baseline="0" dirty="0" smtClean="0">
                          <a:ln>
                            <a:noFill/>
                          </a:ln>
                          <a:solidFill>
                            <a:schemeClr val="tx1"/>
                          </a:solidFill>
                          <a:effectLst/>
                          <a:latin typeface="+mn-lt"/>
                        </a:rPr>
                        <a:t>Frame, Organize, and Collect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(75 min)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err="1" smtClean="0">
                          <a:ln>
                            <a:noFill/>
                          </a:ln>
                          <a:solidFill>
                            <a:schemeClr val="tx1"/>
                          </a:solidFill>
                          <a:effectLst/>
                          <a:latin typeface="+mn-lt"/>
                        </a:rPr>
                        <a:t>Koury</a:t>
                      </a:r>
                      <a:r>
                        <a:rPr kumimoji="0" lang="en-US" sz="1200" b="0" i="1" u="none" strike="noStrike" cap="none" normalizeH="0" baseline="0" dirty="0" smtClean="0">
                          <a:ln>
                            <a:noFill/>
                          </a:ln>
                          <a:solidFill>
                            <a:schemeClr val="tx1"/>
                          </a:solidFill>
                          <a:effectLst/>
                          <a:latin typeface="+mn-lt"/>
                        </a:rPr>
                        <a:t> for Plenary Discussion and study rooms</a:t>
                      </a:r>
                    </a:p>
                  </a:txBody>
                  <a:tcPr marL="87115" marR="87115" horzOverflow="overflow">
                    <a:solidFill>
                      <a:srgbClr val="FFFF00">
                        <a:alpha val="69804"/>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Presentation, discussion and interactive case study (Pittsburgh Symphony Orchestra) – as a team create information trees, hypotheses, and content maps based on preliminary facts</a:t>
                      </a:r>
                    </a:p>
                  </a:txBody>
                  <a:tcPr marL="87115" marR="87115" horzOverflow="overflow">
                    <a:solidFill>
                      <a:srgbClr val="FFFF00">
                        <a:alpha val="69804"/>
                      </a:srgbClr>
                    </a:solidFill>
                  </a:tcPr>
                </a:tc>
                <a:extLst>
                  <a:ext uri="{0D108BD9-81ED-4DB2-BD59-A6C34878D82A}">
                    <a16:rowId xmlns:a16="http://schemas.microsoft.com/office/drawing/2014/main" val="10004"/>
                  </a:ext>
                </a:extLst>
              </a:tr>
              <a:tr h="1041929">
                <a:tc>
                  <a:txBody>
                    <a:bodyPr/>
                    <a:lstStyle/>
                    <a:p>
                      <a:pPr algn="ctr"/>
                      <a:r>
                        <a:rPr lang="en-US" sz="1200" dirty="0" smtClean="0">
                          <a:latin typeface="+mn-lt"/>
                        </a:rPr>
                        <a:t>8:00</a:t>
                      </a:r>
                      <a:endParaRPr lang="en-US" sz="1200" dirty="0">
                        <a:latin typeface="+mn-lt"/>
                      </a:endParaRPr>
                    </a:p>
                  </a:txBody>
                  <a:tcPr marL="87115" marR="87115">
                    <a:solidFill>
                      <a:srgbClr val="95B3D7">
                        <a:alpha val="69804"/>
                      </a:srgbClr>
                    </a:solidFill>
                  </a:tcPr>
                </a:tc>
                <a:tc>
                  <a:txBody>
                    <a:bodyPr/>
                    <a:lstStyle/>
                    <a:p>
                      <a:r>
                        <a:rPr lang="en-US" sz="1200" dirty="0" smtClean="0">
                          <a:latin typeface="+mn-lt"/>
                        </a:rPr>
                        <a:t>8:15</a:t>
                      </a:r>
                      <a:endParaRPr lang="en-US" sz="1200" dirty="0">
                        <a:latin typeface="+mn-lt"/>
                      </a:endParaRPr>
                    </a:p>
                  </a:txBody>
                  <a:tcPr marL="87115" marR="87115">
                    <a:solidFill>
                      <a:srgbClr val="95B3D7">
                        <a:alpha val="69804"/>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sng" strike="noStrike" cap="none" normalizeH="0" baseline="0" dirty="0" smtClean="0">
                          <a:ln>
                            <a:noFill/>
                          </a:ln>
                          <a:solidFill>
                            <a:schemeClr val="tx1"/>
                          </a:solidFill>
                          <a:effectLst/>
                          <a:latin typeface="+mn-lt"/>
                        </a:rPr>
                        <a:t>Pittsburgh Symphony Orchestra</a:t>
                      </a:r>
                      <a:r>
                        <a:rPr kumimoji="0" lang="en-US" sz="1200" b="1" i="0" u="none" strike="noStrike" cap="none" normalizeH="0" baseline="0" dirty="0" smtClean="0">
                          <a:ln>
                            <a:noFill/>
                          </a:ln>
                          <a:solidFill>
                            <a:schemeClr val="tx1"/>
                          </a:solidFill>
                          <a:effectLst/>
                          <a:latin typeface="+mn-lt"/>
                        </a:rPr>
                        <a:t> – </a:t>
                      </a:r>
                      <a:r>
                        <a:rPr kumimoji="0" lang="en-US" sz="1200" b="1" i="1" u="none" strike="noStrike" cap="none" normalizeH="0" baseline="0" dirty="0" smtClean="0">
                          <a:ln>
                            <a:noFill/>
                          </a:ln>
                          <a:solidFill>
                            <a:schemeClr val="tx1"/>
                          </a:solidFill>
                          <a:effectLst/>
                          <a:latin typeface="+mn-lt"/>
                        </a:rPr>
                        <a:t>Understand &amp; Synthesize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(45 min)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mn-lt"/>
                        </a:rPr>
                        <a:t>Koury</a:t>
                      </a:r>
                      <a:endParaRPr kumimoji="0" lang="en-US" sz="1200" b="0" i="0" u="none" strike="noStrike" cap="none" normalizeH="0" baseline="0" dirty="0" smtClean="0">
                        <a:ln>
                          <a:noFill/>
                        </a:ln>
                        <a:solidFill>
                          <a:schemeClr val="tx1"/>
                        </a:solidFill>
                        <a:effectLst/>
                        <a:latin typeface="+mn-lt"/>
                      </a:endParaRPr>
                    </a:p>
                  </a:txBody>
                  <a:tcPr marL="87115" marR="87115" horzOverflow="overflow">
                    <a:solidFill>
                      <a:srgbClr val="95B3D7">
                        <a:alpha val="69804"/>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Sample outputs from Framing, Organizing, and Collecting Presentation on “the all important Executive Summary”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err="1" smtClean="0">
                          <a:ln>
                            <a:noFill/>
                          </a:ln>
                          <a:solidFill>
                            <a:schemeClr val="tx1"/>
                          </a:solidFill>
                          <a:effectLst/>
                          <a:latin typeface="+mn-lt"/>
                        </a:rPr>
                        <a:t>Koury</a:t>
                      </a:r>
                      <a:r>
                        <a:rPr kumimoji="0" lang="en-US" sz="1200" b="0" i="1" u="none" strike="noStrike" cap="none" normalizeH="0" baseline="0" dirty="0" smtClean="0">
                          <a:ln>
                            <a:noFill/>
                          </a:ln>
                          <a:solidFill>
                            <a:schemeClr val="tx1"/>
                          </a:solidFill>
                          <a:effectLst/>
                          <a:latin typeface="+mn-lt"/>
                        </a:rPr>
                        <a:t> for Primary Discussion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1" u="sng" strike="noStrike" cap="none" normalizeH="0" baseline="0" dirty="0" smtClean="0">
                          <a:ln>
                            <a:noFill/>
                          </a:ln>
                          <a:solidFill>
                            <a:schemeClr val="tx1"/>
                          </a:solidFill>
                          <a:effectLst/>
                          <a:latin typeface="+mn-lt"/>
                        </a:rPr>
                        <a:t>Homework assignment: </a:t>
                      </a:r>
                      <a:r>
                        <a:rPr kumimoji="0" lang="en-US" sz="1200" b="0" i="1" u="none" strike="noStrike" cap="none" normalizeH="0" baseline="0" dirty="0" smtClean="0">
                          <a:ln>
                            <a:noFill/>
                          </a:ln>
                          <a:solidFill>
                            <a:schemeClr val="tx1"/>
                          </a:solidFill>
                          <a:effectLst/>
                          <a:latin typeface="+mn-lt"/>
                        </a:rPr>
                        <a:t>Individually, create a high-level storyline based upon final fact packs/insights</a:t>
                      </a:r>
                      <a:endParaRPr kumimoji="0" lang="en-US" sz="1200" b="0" i="1" u="sng" strike="noStrike" cap="none" normalizeH="0" baseline="0" dirty="0" smtClean="0">
                        <a:ln>
                          <a:noFill/>
                        </a:ln>
                        <a:solidFill>
                          <a:schemeClr val="tx1"/>
                        </a:solidFill>
                        <a:effectLst/>
                        <a:latin typeface="+mn-lt"/>
                      </a:endParaRPr>
                    </a:p>
                  </a:txBody>
                  <a:tcPr marL="87115" marR="87115" horzOverflow="overflow">
                    <a:solidFill>
                      <a:srgbClr val="95B3D7">
                        <a:alpha val="69804"/>
                      </a:srgbClr>
                    </a:solidFill>
                  </a:tcPr>
                </a:tc>
                <a:extLst>
                  <a:ext uri="{0D108BD9-81ED-4DB2-BD59-A6C34878D82A}">
                    <a16:rowId xmlns:a16="http://schemas.microsoft.com/office/drawing/2014/main" val="10005"/>
                  </a:ext>
                </a:extLst>
              </a:tr>
            </a:tbl>
          </a:graphicData>
        </a:graphic>
      </p:graphicFrame>
      <p:sp>
        <p:nvSpPr>
          <p:cNvPr id="5" name="TextBox 4"/>
          <p:cNvSpPr txBox="1"/>
          <p:nvPr/>
        </p:nvSpPr>
        <p:spPr>
          <a:xfrm>
            <a:off x="228600" y="6477000"/>
            <a:ext cx="5638800" cy="307777"/>
          </a:xfrm>
          <a:prstGeom prst="rect">
            <a:avLst/>
          </a:prstGeom>
          <a:noFill/>
        </p:spPr>
        <p:txBody>
          <a:bodyPr wrap="square" rtlCol="0">
            <a:spAutoFit/>
          </a:bodyPr>
          <a:lstStyle/>
          <a:p>
            <a:r>
              <a:rPr lang="en-US" sz="1400" i="1" dirty="0">
                <a:solidFill>
                  <a:srgbClr val="1F497D"/>
                </a:solidFill>
              </a:rPr>
              <a:t>Pre-reading:  The McKinsey Engagement; Assignment:  Myers Briggs online test</a:t>
            </a:r>
          </a:p>
        </p:txBody>
      </p:sp>
      <p:sp>
        <p:nvSpPr>
          <p:cNvPr id="6" name="Slide Number Placeholder 5"/>
          <p:cNvSpPr>
            <a:spLocks noGrp="1"/>
          </p:cNvSpPr>
          <p:nvPr>
            <p:ph type="sldNum" sz="quarter" idx="11"/>
          </p:nvPr>
        </p:nvSpPr>
        <p:spPr/>
        <p:txBody>
          <a:bodyPr>
            <a:normAutofit fontScale="85000" lnSpcReduction="20000"/>
          </a:bodyPr>
          <a:lstStyle/>
          <a:p>
            <a:fld id="{9ABDFD1D-A793-47CB-A080-A9EEC90047CE}" type="slidenum">
              <a:rPr lang="en-US" smtClean="0"/>
              <a:pPr/>
              <a:t>30</a:t>
            </a:fld>
            <a:endParaRPr lang="en-US" dirty="0"/>
          </a:p>
        </p:txBody>
      </p:sp>
    </p:spTree>
    <p:extLst>
      <p:ext uri="{BB962C8B-B14F-4D97-AF65-F5344CB8AC3E}">
        <p14:creationId xmlns:p14="http://schemas.microsoft.com/office/powerpoint/2010/main" val="30990269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TEAM FOCUS Toolkits can be used in implementation</a:t>
            </a:r>
            <a:endParaRPr lang="en-US" sz="3600" dirty="0"/>
          </a:p>
        </p:txBody>
      </p:sp>
      <p:sp>
        <p:nvSpPr>
          <p:cNvPr id="4" name="Slide Number Placeholder 3"/>
          <p:cNvSpPr>
            <a:spLocks noGrp="1"/>
          </p:cNvSpPr>
          <p:nvPr>
            <p:ph type="sldNum" sz="quarter" idx="11"/>
          </p:nvPr>
        </p:nvSpPr>
        <p:spPr/>
        <p:txBody>
          <a:bodyPr>
            <a:normAutofit fontScale="85000" lnSpcReduction="20000"/>
          </a:bodyPr>
          <a:lstStyle/>
          <a:p>
            <a:fld id="{56F63B16-6305-43CF-A4C2-BCBBB167B47B}" type="slidenum">
              <a:rPr lang="en-US" smtClean="0"/>
              <a:pPr/>
              <a:t>31</a:t>
            </a:fld>
            <a:endParaRPr lang="en-US"/>
          </a:p>
        </p:txBody>
      </p:sp>
      <p:grpSp>
        <p:nvGrpSpPr>
          <p:cNvPr id="12" name="Group 11"/>
          <p:cNvGrpSpPr/>
          <p:nvPr/>
        </p:nvGrpSpPr>
        <p:grpSpPr>
          <a:xfrm>
            <a:off x="1103202" y="1600071"/>
            <a:ext cx="2057400" cy="2084166"/>
            <a:chOff x="609600" y="1600200"/>
            <a:chExt cx="2057400" cy="2194560"/>
          </a:xfrm>
        </p:grpSpPr>
        <p:grpSp>
          <p:nvGrpSpPr>
            <p:cNvPr id="13" name="Group 11"/>
            <p:cNvGrpSpPr/>
            <p:nvPr/>
          </p:nvGrpSpPr>
          <p:grpSpPr>
            <a:xfrm>
              <a:off x="609600" y="2514600"/>
              <a:ext cx="2057400" cy="1280160"/>
              <a:chOff x="3433761" y="910878"/>
              <a:chExt cx="2057400" cy="1259086"/>
            </a:xfrm>
          </p:grpSpPr>
          <p:sp>
            <p:nvSpPr>
              <p:cNvPr id="17" name="Rectangle 16"/>
              <p:cNvSpPr/>
              <p:nvPr/>
            </p:nvSpPr>
            <p:spPr>
              <a:xfrm>
                <a:off x="3433761" y="910878"/>
                <a:ext cx="2057400" cy="1259086"/>
              </a:xfrm>
              <a:prstGeom prst="rect">
                <a:avLst/>
              </a:prstGeom>
              <a:solidFill>
                <a:schemeClr val="bg1">
                  <a:lumMod val="85000"/>
                </a:schemeClr>
              </a:solidFill>
              <a:ln w="19050" cap="flat" cmpd="sng" algn="ctr">
                <a:solidFill>
                  <a:schemeClr val="bg1">
                    <a:lumMod val="75000"/>
                  </a:schemeClr>
                </a:solidFill>
                <a:prstDash val="solid"/>
              </a:ln>
              <a:effectLst>
                <a:reflection blurRad="6350" stA="52000" endA="300" endPos="35000" dir="5400000" sy="-100000" algn="bl" rotWithShape="0"/>
              </a:effectLst>
            </p:spPr>
          </p:sp>
          <p:sp>
            <p:nvSpPr>
              <p:cNvPr id="18" name="Rectangle 17"/>
              <p:cNvSpPr/>
              <p:nvPr/>
            </p:nvSpPr>
            <p:spPr>
              <a:xfrm>
                <a:off x="3433761" y="979448"/>
                <a:ext cx="2057400" cy="1115569"/>
              </a:xfrm>
              <a:prstGeom prst="rect">
                <a:avLst/>
              </a:prstGeom>
              <a:noFill/>
              <a:ln>
                <a:noFill/>
              </a:ln>
              <a:effectLst/>
            </p:spPr>
            <p:txBody>
              <a:bodyPr spcFirstLastPara="0" vert="horz" wrap="square" lIns="69342" tIns="69342" rIns="92456" bIns="104013" numCol="1" spcCol="1270" anchor="ctr" anchorCtr="0">
                <a:noAutofit/>
              </a:bodyPr>
              <a:lstStyle/>
              <a:p>
                <a:pPr marL="114300" lvl="1" indent="-114300" defTabSz="577850">
                  <a:lnSpc>
                    <a:spcPct val="90000"/>
                  </a:lnSpc>
                  <a:spcBef>
                    <a:spcPct val="0"/>
                  </a:spcBef>
                  <a:spcAft>
                    <a:spcPct val="15000"/>
                  </a:spcAft>
                  <a:buFontTx/>
                  <a:buChar char="••"/>
                </a:pPr>
                <a:r>
                  <a:rPr lang="en-US" sz="1300" dirty="0">
                    <a:solidFill>
                      <a:schemeClr val="bg1">
                        <a:lumMod val="65000"/>
                      </a:schemeClr>
                    </a:solidFill>
                    <a:latin typeface="Tw Cen MT"/>
                  </a:rPr>
                  <a:t>Team charter</a:t>
                </a:r>
              </a:p>
              <a:p>
                <a:pPr marL="114300" lvl="1" indent="-114300" defTabSz="577850">
                  <a:lnSpc>
                    <a:spcPct val="90000"/>
                  </a:lnSpc>
                  <a:spcBef>
                    <a:spcPct val="0"/>
                  </a:spcBef>
                  <a:spcAft>
                    <a:spcPct val="15000"/>
                  </a:spcAft>
                  <a:buFontTx/>
                  <a:buChar char="••"/>
                </a:pPr>
                <a:r>
                  <a:rPr lang="en-US" sz="1300" dirty="0">
                    <a:solidFill>
                      <a:schemeClr val="bg1">
                        <a:lumMod val="65000"/>
                      </a:schemeClr>
                    </a:solidFill>
                    <a:latin typeface="Tw Cen MT"/>
                  </a:rPr>
                  <a:t>Personality profiles</a:t>
                </a:r>
              </a:p>
              <a:p>
                <a:pPr marL="114300" lvl="1" indent="-114300" defTabSz="577850">
                  <a:lnSpc>
                    <a:spcPct val="90000"/>
                  </a:lnSpc>
                  <a:spcBef>
                    <a:spcPct val="0"/>
                  </a:spcBef>
                  <a:spcAft>
                    <a:spcPct val="15000"/>
                  </a:spcAft>
                  <a:buFontTx/>
                  <a:buChar char="••"/>
                </a:pPr>
                <a:r>
                  <a:rPr lang="en-US" sz="1300" dirty="0">
                    <a:solidFill>
                      <a:schemeClr val="bg1">
                        <a:lumMod val="65000"/>
                      </a:schemeClr>
                    </a:solidFill>
                    <a:latin typeface="Tw Cen MT"/>
                  </a:rPr>
                  <a:t>Development plan</a:t>
                </a:r>
              </a:p>
              <a:p>
                <a:pPr marL="114300" lvl="1" indent="-114300" defTabSz="577850">
                  <a:lnSpc>
                    <a:spcPct val="90000"/>
                  </a:lnSpc>
                  <a:spcBef>
                    <a:spcPct val="0"/>
                  </a:spcBef>
                  <a:spcAft>
                    <a:spcPct val="15000"/>
                  </a:spcAft>
                  <a:buFontTx/>
                  <a:buChar char="••"/>
                </a:pPr>
                <a:r>
                  <a:rPr lang="en-US" sz="1300" dirty="0">
                    <a:solidFill>
                      <a:schemeClr val="bg1">
                        <a:lumMod val="65000"/>
                      </a:schemeClr>
                    </a:solidFill>
                    <a:latin typeface="Tw Cen MT"/>
                  </a:rPr>
                  <a:t>Influence tools</a:t>
                </a:r>
              </a:p>
              <a:p>
                <a:pPr marL="114300" lvl="1" indent="-114300" defTabSz="577850">
                  <a:lnSpc>
                    <a:spcPct val="90000"/>
                  </a:lnSpc>
                  <a:spcBef>
                    <a:spcPct val="0"/>
                  </a:spcBef>
                  <a:spcAft>
                    <a:spcPct val="15000"/>
                  </a:spcAft>
                  <a:buFontTx/>
                  <a:buChar char="••"/>
                </a:pPr>
                <a:r>
                  <a:rPr lang="en-US" sz="1300" dirty="0">
                    <a:solidFill>
                      <a:schemeClr val="bg1">
                        <a:lumMod val="65000"/>
                      </a:schemeClr>
                    </a:solidFill>
                    <a:latin typeface="Tw Cen MT"/>
                  </a:rPr>
                  <a:t>Feedback forms</a:t>
                </a:r>
              </a:p>
            </p:txBody>
          </p:sp>
        </p:grpSp>
        <p:grpSp>
          <p:nvGrpSpPr>
            <p:cNvPr id="14" name="Group 58"/>
            <p:cNvGrpSpPr/>
            <p:nvPr/>
          </p:nvGrpSpPr>
          <p:grpSpPr>
            <a:xfrm>
              <a:off x="609600" y="1600200"/>
              <a:ext cx="2057400" cy="914400"/>
              <a:chOff x="2967037" y="16077"/>
              <a:chExt cx="2600324" cy="603036"/>
            </a:xfrm>
          </p:grpSpPr>
          <p:sp>
            <p:nvSpPr>
              <p:cNvPr id="15" name="Round Same Side Corner Rectangle 14"/>
              <p:cNvSpPr/>
              <p:nvPr/>
            </p:nvSpPr>
            <p:spPr>
              <a:xfrm>
                <a:off x="2967037" y="16077"/>
                <a:ext cx="2600324" cy="603036"/>
              </a:xfrm>
              <a:prstGeom prst="round2SameRect">
                <a:avLst/>
              </a:prstGeom>
              <a:solidFill>
                <a:schemeClr val="bg1">
                  <a:lumMod val="85000"/>
                </a:schemeClr>
              </a:solidFill>
              <a:ln w="19050" cap="flat" cmpd="sng" algn="ctr">
                <a:solidFill>
                  <a:schemeClr val="bg1">
                    <a:lumMod val="75000"/>
                  </a:schemeClr>
                </a:solidFill>
                <a:prstDash val="solid"/>
              </a:ln>
              <a:effectLst/>
            </p:spPr>
          </p:sp>
          <p:sp>
            <p:nvSpPr>
              <p:cNvPr id="16" name="Round Same Side Corner Rectangle 4"/>
              <p:cNvSpPr/>
              <p:nvPr/>
            </p:nvSpPr>
            <p:spPr>
              <a:xfrm>
                <a:off x="2996475" y="45515"/>
                <a:ext cx="2541448" cy="573598"/>
              </a:xfrm>
              <a:prstGeom prst="rect">
                <a:avLst/>
              </a:prstGeom>
              <a:noFill/>
              <a:ln w="19050" cap="flat" cmpd="sng" algn="ctr">
                <a:noFill/>
                <a:prstDash val="solid"/>
              </a:ln>
              <a:effectLst/>
            </p:spPr>
            <p:txBody>
              <a:bodyPr spcFirstLastPara="0" vert="horz" wrap="square" lIns="106680" tIns="60960" rIns="106680" bIns="60960" numCol="1" spcCol="1270" anchor="ctr" anchorCtr="0">
                <a:noAutofit/>
              </a:bodyPr>
              <a:lstStyle/>
              <a:p>
                <a:pPr marL="0" marR="0" lvl="0" indent="0" algn="ctr" defTabSz="66675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Toolkit 1. - TEAM </a:t>
                </a:r>
              </a:p>
              <a:p>
                <a:pPr marL="0" marR="0" lvl="0" indent="0" algn="ctr" defTabSz="66675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Working Effectively in Teams</a:t>
                </a:r>
                <a:endParaRPr kumimoji="0" lang="en-US" sz="1400" b="0" i="0" u="none" strike="noStrike" kern="1200" cap="none" spc="0" normalizeH="0" baseline="0" noProof="0" dirty="0">
                  <a:ln>
                    <a:noFill/>
                  </a:ln>
                  <a:solidFill>
                    <a:sysClr val="window" lastClr="FFFFFF"/>
                  </a:solidFill>
                  <a:effectLst/>
                  <a:uLnTx/>
                  <a:uFillTx/>
                  <a:latin typeface="Tw Cen MT"/>
                  <a:ea typeface="+mn-ea"/>
                  <a:cs typeface="+mn-cs"/>
                </a:endParaRPr>
              </a:p>
            </p:txBody>
          </p:sp>
        </p:grpSp>
      </p:grpSp>
      <p:grpSp>
        <p:nvGrpSpPr>
          <p:cNvPr id="53" name="Group 52"/>
          <p:cNvGrpSpPr/>
          <p:nvPr/>
        </p:nvGrpSpPr>
        <p:grpSpPr>
          <a:xfrm>
            <a:off x="1103203" y="3949425"/>
            <a:ext cx="2066401" cy="2117425"/>
            <a:chOff x="304800" y="4207172"/>
            <a:chExt cx="2185658" cy="1826001"/>
          </a:xfrm>
        </p:grpSpPr>
        <p:grpSp>
          <p:nvGrpSpPr>
            <p:cNvPr id="54" name="Group 35"/>
            <p:cNvGrpSpPr/>
            <p:nvPr/>
          </p:nvGrpSpPr>
          <p:grpSpPr>
            <a:xfrm>
              <a:off x="304800" y="4916312"/>
              <a:ext cx="2176136" cy="1116861"/>
              <a:chOff x="6842623" y="1483028"/>
              <a:chExt cx="2176136" cy="1116861"/>
            </a:xfrm>
          </p:grpSpPr>
          <p:sp>
            <p:nvSpPr>
              <p:cNvPr id="58" name="Rectangle 57"/>
              <p:cNvSpPr/>
              <p:nvPr/>
            </p:nvSpPr>
            <p:spPr>
              <a:xfrm>
                <a:off x="6852144" y="1522773"/>
                <a:ext cx="2166615" cy="1077116"/>
              </a:xfrm>
              <a:prstGeom prst="rect">
                <a:avLst/>
              </a:prstGeom>
              <a:solidFill>
                <a:schemeClr val="bg1">
                  <a:lumMod val="85000"/>
                </a:schemeClr>
              </a:solidFill>
              <a:ln w="19050" cap="flat" cmpd="sng" algn="ctr">
                <a:solidFill>
                  <a:schemeClr val="bg1">
                    <a:lumMod val="75000"/>
                  </a:schemeClr>
                </a:solidFill>
                <a:prstDash val="solid"/>
              </a:ln>
              <a:effectLst>
                <a:reflection blurRad="6350" stA="52000" endA="300" endPos="35000" dir="5400000" sy="-100000" algn="bl" rotWithShape="0"/>
              </a:effectLst>
            </p:spPr>
          </p:sp>
          <p:sp>
            <p:nvSpPr>
              <p:cNvPr id="59" name="Rectangle 58"/>
              <p:cNvSpPr/>
              <p:nvPr/>
            </p:nvSpPr>
            <p:spPr>
              <a:xfrm>
                <a:off x="6842623" y="1483028"/>
                <a:ext cx="2101676" cy="1100659"/>
              </a:xfrm>
              <a:prstGeom prst="rect">
                <a:avLst/>
              </a:prstGeom>
              <a:noFill/>
              <a:ln>
                <a:noFill/>
              </a:ln>
              <a:effectLst/>
            </p:spPr>
            <p:txBody>
              <a:bodyPr spcFirstLastPara="0" vert="horz" wrap="square" lIns="69342" tIns="69342" rIns="92456" bIns="104013" numCol="1" spcCol="1270" anchor="ctr" anchorCtr="0">
                <a:noAutofit/>
              </a:bodyPr>
              <a:lstStyle/>
              <a:p>
                <a:pPr marL="114300" marR="0" lvl="1" indent="-114300" algn="l" defTabSz="577850" eaLnBrk="1" fontAlgn="auto" latinLnBrk="0" hangingPunct="1">
                  <a:lnSpc>
                    <a:spcPct val="90000"/>
                  </a:lnSpc>
                  <a:spcBef>
                    <a:spcPct val="0"/>
                  </a:spcBef>
                  <a:spcAft>
                    <a:spcPct val="15000"/>
                  </a:spcAft>
                  <a:buClrTx/>
                  <a:buSzTx/>
                  <a:buFontTx/>
                  <a:buChar char="••"/>
                  <a:tabLst/>
                  <a:defRPr/>
                </a:pPr>
                <a:endPar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endParaRPr>
              </a:p>
              <a:p>
                <a:pPr marL="114300" marR="0" lvl="1" indent="-114300" algn="l" defTabSz="577850" eaLnBrk="1" fontAlgn="auto" latinLnBrk="0" hangingPunct="1">
                  <a:lnSpc>
                    <a:spcPct val="90000"/>
                  </a:lnSpc>
                  <a:spcBef>
                    <a:spcPct val="0"/>
                  </a:spcBef>
                  <a:spcAft>
                    <a:spcPct val="15000"/>
                  </a:spcAft>
                  <a:buClrTx/>
                  <a:buSzTx/>
                  <a:buFontTx/>
                  <a:buChar char="••"/>
                  <a:tabLst/>
                  <a:defRPr/>
                </a:pPr>
                <a:r>
                  <a:rPr lang="en-US" sz="1300" dirty="0">
                    <a:solidFill>
                      <a:schemeClr val="bg1">
                        <a:lumMod val="65000"/>
                      </a:schemeClr>
                    </a:solidFill>
                    <a:latin typeface="Tw Cen MT"/>
                  </a:rPr>
                  <a:t>Third-party</a:t>
                </a:r>
                <a:r>
                  <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 </a:t>
                </a:r>
                <a:r>
                  <a:rPr lang="en-US" sz="1300" dirty="0">
                    <a:solidFill>
                      <a:schemeClr val="bg1">
                        <a:lumMod val="65000"/>
                      </a:schemeClr>
                    </a:solidFill>
                    <a:latin typeface="Tw Cen MT"/>
                  </a:rPr>
                  <a:t>research</a:t>
                </a:r>
              </a:p>
              <a:p>
                <a:pPr marL="114300" marR="0" lvl="1" indent="-114300" algn="l" defTabSz="577850" eaLnBrk="1" fontAlgn="auto" latinLnBrk="0" hangingPunct="1">
                  <a:lnSpc>
                    <a:spcPct val="90000"/>
                  </a:lnSpc>
                  <a:spcBef>
                    <a:spcPct val="0"/>
                  </a:spcBef>
                  <a:spcAft>
                    <a:spcPct val="15000"/>
                  </a:spcAft>
                  <a:buClrTx/>
                  <a:buSzTx/>
                  <a:buFontTx/>
                  <a:buChar char="••"/>
                  <a:tabLst/>
                  <a:defRPr/>
                </a:pPr>
                <a:r>
                  <a:rPr lang="en-US" sz="1300" dirty="0">
                    <a:solidFill>
                      <a:schemeClr val="bg1">
                        <a:lumMod val="65000"/>
                      </a:schemeClr>
                    </a:solidFill>
                    <a:latin typeface="Tw Cen MT"/>
                  </a:rPr>
                  <a:t>Benchmarking</a:t>
                </a:r>
              </a:p>
              <a:p>
                <a:pPr marL="114300" marR="0" lvl="1" indent="-114300" algn="l" defTabSz="577850" eaLnBrk="1" fontAlgn="auto" latinLnBrk="0" hangingPunct="1">
                  <a:lnSpc>
                    <a:spcPct val="90000"/>
                  </a:lnSpc>
                  <a:spcBef>
                    <a:spcPct val="0"/>
                  </a:spcBef>
                  <a:spcAft>
                    <a:spcPct val="15000"/>
                  </a:spcAft>
                  <a:buClrTx/>
                  <a:buSzTx/>
                  <a:buFontTx/>
                  <a:buChar char="••"/>
                  <a:tabLst/>
                  <a:defRPr/>
                </a:pPr>
                <a:r>
                  <a:rPr lang="en-US" sz="1300" dirty="0">
                    <a:solidFill>
                      <a:schemeClr val="bg1">
                        <a:lumMod val="65000"/>
                      </a:schemeClr>
                    </a:solidFill>
                    <a:latin typeface="Tw Cen MT"/>
                  </a:rPr>
                  <a:t>Interviews</a:t>
                </a:r>
              </a:p>
              <a:p>
                <a:pPr marL="114300" marR="0" lvl="1" indent="-114300" algn="l" defTabSz="577850" eaLnBrk="1" fontAlgn="auto" latinLnBrk="0" hangingPunct="1">
                  <a:lnSpc>
                    <a:spcPct val="90000"/>
                  </a:lnSpc>
                  <a:spcBef>
                    <a:spcPct val="0"/>
                  </a:spcBef>
                  <a:spcAft>
                    <a:spcPct val="15000"/>
                  </a:spcAft>
                  <a:buClrTx/>
                  <a:buSzTx/>
                  <a:buFontTx/>
                  <a:buChar char="••"/>
                  <a:tabLst/>
                  <a:defRPr/>
                </a:pPr>
                <a:r>
                  <a:rPr lang="en-US" sz="1300" dirty="0">
                    <a:solidFill>
                      <a:schemeClr val="bg1">
                        <a:lumMod val="65000"/>
                      </a:schemeClr>
                    </a:solidFill>
                    <a:latin typeface="Tw Cen MT"/>
                  </a:rPr>
                  <a:t>Focus</a:t>
                </a:r>
                <a:r>
                  <a:rPr kumimoji="0" lang="en-US" sz="1300" b="0" i="0" u="none" strike="noStrike" kern="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 </a:t>
                </a:r>
                <a:r>
                  <a:rPr lang="en-US" sz="1300" dirty="0">
                    <a:solidFill>
                      <a:schemeClr val="bg1">
                        <a:lumMod val="65000"/>
                      </a:schemeClr>
                    </a:solidFill>
                    <a:latin typeface="Tw Cen MT"/>
                  </a:rPr>
                  <a:t>groups</a:t>
                </a:r>
              </a:p>
              <a:p>
                <a:pPr marL="114300" marR="0" lvl="1" indent="-114300" algn="l" defTabSz="577850" eaLnBrk="1" fontAlgn="auto" latinLnBrk="0" hangingPunct="1">
                  <a:lnSpc>
                    <a:spcPct val="90000"/>
                  </a:lnSpc>
                  <a:spcBef>
                    <a:spcPct val="0"/>
                  </a:spcBef>
                  <a:spcAft>
                    <a:spcPct val="15000"/>
                  </a:spcAft>
                  <a:buClrTx/>
                  <a:buSzTx/>
                  <a:buFontTx/>
                  <a:buChar char="••"/>
                  <a:tabLst/>
                  <a:defRPr/>
                </a:pPr>
                <a:r>
                  <a:rPr lang="en-US" sz="1300" dirty="0">
                    <a:solidFill>
                      <a:schemeClr val="bg1">
                        <a:lumMod val="65000"/>
                      </a:schemeClr>
                    </a:solidFill>
                    <a:latin typeface="Tw Cen MT"/>
                  </a:rPr>
                  <a:t>Surveys</a:t>
                </a:r>
              </a:p>
            </p:txBody>
          </p:sp>
        </p:grpSp>
        <p:grpSp>
          <p:nvGrpSpPr>
            <p:cNvPr id="55" name="Group 70"/>
            <p:cNvGrpSpPr/>
            <p:nvPr/>
          </p:nvGrpSpPr>
          <p:grpSpPr>
            <a:xfrm>
              <a:off x="314321" y="4207172"/>
              <a:ext cx="2176137" cy="805737"/>
              <a:chOff x="6842620" y="436081"/>
              <a:chExt cx="2176137" cy="805737"/>
            </a:xfrm>
          </p:grpSpPr>
          <p:sp>
            <p:nvSpPr>
              <p:cNvPr id="56" name="Round Same Side Corner Rectangle 55"/>
              <p:cNvSpPr/>
              <p:nvPr/>
            </p:nvSpPr>
            <p:spPr>
              <a:xfrm>
                <a:off x="6842620" y="436081"/>
                <a:ext cx="2176137" cy="748884"/>
              </a:xfrm>
              <a:prstGeom prst="round2SameRect">
                <a:avLst/>
              </a:prstGeom>
              <a:solidFill>
                <a:schemeClr val="bg1">
                  <a:lumMod val="85000"/>
                </a:schemeClr>
              </a:solidFill>
              <a:ln w="19050" cap="flat" cmpd="sng" algn="ctr">
                <a:solidFill>
                  <a:schemeClr val="bg1">
                    <a:lumMod val="75000"/>
                  </a:schemeClr>
                </a:solidFill>
                <a:prstDash val="solid"/>
              </a:ln>
              <a:effectLst/>
            </p:spPr>
          </p:sp>
          <p:sp>
            <p:nvSpPr>
              <p:cNvPr id="57" name="Round Same Side Corner Rectangle 4"/>
              <p:cNvSpPr/>
              <p:nvPr/>
            </p:nvSpPr>
            <p:spPr>
              <a:xfrm>
                <a:off x="6878989" y="472449"/>
                <a:ext cx="2120723" cy="769369"/>
              </a:xfrm>
              <a:prstGeom prst="rect">
                <a:avLst/>
              </a:prstGeom>
              <a:noFill/>
              <a:ln>
                <a:noFill/>
              </a:ln>
              <a:effectLst/>
            </p:spPr>
            <p:txBody>
              <a:bodyPr spcFirstLastPara="0" vert="horz" wrap="square" lIns="99568" tIns="56896" rIns="99568" bIns="56896"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Toolkit 4. - Collect</a:t>
                </a: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Collecting Primary &amp; Secondary Data</a:t>
                </a:r>
                <a:endParaRPr kumimoji="0" lang="en-US" sz="1400" b="0" i="0" u="none" strike="noStrike" kern="1200" cap="none" spc="0" normalizeH="0" baseline="0" noProof="0" dirty="0">
                  <a:ln>
                    <a:noFill/>
                  </a:ln>
                  <a:solidFill>
                    <a:sysClr val="window" lastClr="FFFFFF"/>
                  </a:solidFill>
                  <a:effectLst/>
                  <a:uLnTx/>
                  <a:uFillTx/>
                  <a:latin typeface="Tw Cen MT"/>
                  <a:ea typeface="+mn-ea"/>
                  <a:cs typeface="+mn-cs"/>
                </a:endParaRPr>
              </a:p>
            </p:txBody>
          </p:sp>
        </p:grpSp>
      </p:grpSp>
      <p:grpSp>
        <p:nvGrpSpPr>
          <p:cNvPr id="68" name="Group 67"/>
          <p:cNvGrpSpPr/>
          <p:nvPr/>
        </p:nvGrpSpPr>
        <p:grpSpPr>
          <a:xfrm>
            <a:off x="3465402" y="3949424"/>
            <a:ext cx="2057400" cy="2134996"/>
            <a:chOff x="7086600" y="1600200"/>
            <a:chExt cx="2057400" cy="2196475"/>
          </a:xfrm>
        </p:grpSpPr>
        <p:grpSp>
          <p:nvGrpSpPr>
            <p:cNvPr id="69" name="Group 44"/>
            <p:cNvGrpSpPr/>
            <p:nvPr/>
          </p:nvGrpSpPr>
          <p:grpSpPr>
            <a:xfrm>
              <a:off x="7086600" y="1600200"/>
              <a:ext cx="2057400" cy="914401"/>
              <a:chOff x="6308213" y="300288"/>
              <a:chExt cx="2832496" cy="1004855"/>
            </a:xfrm>
          </p:grpSpPr>
          <p:sp>
            <p:nvSpPr>
              <p:cNvPr id="73" name="Round Same Side Corner Rectangle 72"/>
              <p:cNvSpPr/>
              <p:nvPr/>
            </p:nvSpPr>
            <p:spPr>
              <a:xfrm>
                <a:off x="6308213" y="300288"/>
                <a:ext cx="2832496" cy="1004855"/>
              </a:xfrm>
              <a:prstGeom prst="round2SameRect">
                <a:avLst/>
              </a:prstGeom>
              <a:solidFill>
                <a:schemeClr val="bg1">
                  <a:lumMod val="85000"/>
                </a:schemeClr>
              </a:solidFill>
              <a:ln w="19050" cap="flat" cmpd="sng" algn="ctr">
                <a:solidFill>
                  <a:schemeClr val="bg1">
                    <a:lumMod val="75000"/>
                  </a:schemeClr>
                </a:solidFill>
                <a:prstDash val="solid"/>
              </a:ln>
              <a:effectLst/>
            </p:spPr>
          </p:sp>
          <p:sp>
            <p:nvSpPr>
              <p:cNvPr id="74" name="Round Same Side Corner Rectangle 12"/>
              <p:cNvSpPr/>
              <p:nvPr/>
            </p:nvSpPr>
            <p:spPr>
              <a:xfrm>
                <a:off x="6357266" y="377584"/>
                <a:ext cx="2734390" cy="927559"/>
              </a:xfrm>
              <a:prstGeom prst="rect">
                <a:avLst/>
              </a:prstGeom>
              <a:noFill/>
              <a:ln>
                <a:noFill/>
              </a:ln>
              <a:effectLst/>
            </p:spPr>
            <p:txBody>
              <a:bodyPr spcFirstLastPara="0" vert="horz" wrap="square" lIns="135128" tIns="77216" rIns="135128" bIns="77216" numCol="1" spcCol="1270" anchor="ctr" anchorCtr="0">
                <a:noAutofit/>
              </a:bodyPr>
              <a:lstStyle/>
              <a:p>
                <a:pPr marL="0" marR="0" lvl="0" indent="0" algn="ctr" defTabSz="84455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Toolkit </a:t>
                </a:r>
                <a:r>
                  <a:rPr kumimoji="0" lang="en-US" sz="1400" b="0" i="0" u="none" strike="noStrike" kern="0" cap="none" spc="0" normalizeH="0" baseline="0" noProof="0" dirty="0">
                    <a:ln>
                      <a:noFill/>
                    </a:ln>
                    <a:solidFill>
                      <a:sysClr val="window" lastClr="FFFFFF"/>
                    </a:solidFill>
                    <a:effectLst/>
                    <a:uLnTx/>
                    <a:uFillTx/>
                    <a:latin typeface="Tw Cen MT"/>
                    <a:ea typeface="+mn-ea"/>
                    <a:cs typeface="+mn-cs"/>
                  </a:rPr>
                  <a:t>5</a:t>
                </a: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 – Understand</a:t>
                </a:r>
                <a:endParaRPr kumimoji="0" lang="en-US" sz="1400" b="0" i="0" u="none" strike="noStrike" kern="0" cap="none" spc="0" normalizeH="0" baseline="0" noProof="0" dirty="0">
                  <a:ln>
                    <a:noFill/>
                  </a:ln>
                  <a:solidFill>
                    <a:sysClr val="window" lastClr="FFFFFF"/>
                  </a:solidFill>
                  <a:effectLst/>
                  <a:uLnTx/>
                  <a:uFillTx/>
                  <a:latin typeface="Tw Cen MT"/>
                  <a:ea typeface="+mn-ea"/>
                  <a:cs typeface="+mn-cs"/>
                </a:endParaRPr>
              </a:p>
              <a:p>
                <a:pPr marL="0" marR="0" lvl="0" indent="0" algn="ctr" defTabSz="84455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Determining the        “So </a:t>
                </a:r>
                <a:r>
                  <a:rPr kumimoji="0" lang="en-US" sz="1400" b="0" i="0" u="none" strike="noStrike" kern="1200" cap="none" spc="0" normalizeH="0" baseline="0" noProof="0" dirty="0" err="1" smtClean="0">
                    <a:ln>
                      <a:noFill/>
                    </a:ln>
                    <a:solidFill>
                      <a:sysClr val="window" lastClr="FFFFFF"/>
                    </a:solidFill>
                    <a:effectLst/>
                    <a:uLnTx/>
                    <a:uFillTx/>
                    <a:latin typeface="Tw Cen MT"/>
                    <a:ea typeface="+mn-ea"/>
                    <a:cs typeface="+mn-cs"/>
                  </a:rPr>
                  <a:t>Whats</a:t>
                </a: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a:t>
                </a:r>
              </a:p>
            </p:txBody>
          </p:sp>
        </p:grpSp>
        <p:grpSp>
          <p:nvGrpSpPr>
            <p:cNvPr id="70" name="Group 45"/>
            <p:cNvGrpSpPr/>
            <p:nvPr/>
          </p:nvGrpSpPr>
          <p:grpSpPr>
            <a:xfrm>
              <a:off x="7086600" y="2306139"/>
              <a:ext cx="2057400" cy="1490536"/>
              <a:chOff x="6308213" y="1162702"/>
              <a:chExt cx="2832496" cy="1348228"/>
            </a:xfrm>
          </p:grpSpPr>
          <p:sp>
            <p:nvSpPr>
              <p:cNvPr id="71" name="Rectangle 70"/>
              <p:cNvSpPr/>
              <p:nvPr/>
            </p:nvSpPr>
            <p:spPr>
              <a:xfrm>
                <a:off x="6308213" y="1347250"/>
                <a:ext cx="2832496" cy="1163680"/>
              </a:xfrm>
              <a:prstGeom prst="rect">
                <a:avLst/>
              </a:prstGeom>
              <a:solidFill>
                <a:schemeClr val="bg1">
                  <a:lumMod val="85000"/>
                </a:schemeClr>
              </a:solidFill>
              <a:ln w="19050" cap="flat" cmpd="sng" algn="ctr">
                <a:solidFill>
                  <a:schemeClr val="bg1">
                    <a:lumMod val="75000"/>
                  </a:schemeClr>
                </a:solidFill>
                <a:prstDash val="solid"/>
              </a:ln>
              <a:effectLst>
                <a:reflection blurRad="6350" stA="52000" endA="300" endPos="35000" dir="5400000" sy="-100000" algn="bl" rotWithShape="0"/>
              </a:effectLst>
            </p:spPr>
          </p:sp>
          <p:sp>
            <p:nvSpPr>
              <p:cNvPr id="72" name="Rectangle 71"/>
              <p:cNvSpPr/>
              <p:nvPr/>
            </p:nvSpPr>
            <p:spPr>
              <a:xfrm>
                <a:off x="6308213" y="1162702"/>
                <a:ext cx="2832496" cy="1112368"/>
              </a:xfrm>
              <a:prstGeom prst="rect">
                <a:avLst/>
              </a:prstGeom>
              <a:noFill/>
              <a:ln>
                <a:noFill/>
              </a:ln>
              <a:effectLst/>
            </p:spPr>
            <p:txBody>
              <a:bodyPr spcFirstLastPara="0" vert="horz" wrap="square" lIns="69342" tIns="69342" rIns="92456" bIns="104013" numCol="1" spcCol="1270" anchor="ctr" anchorCtr="0">
                <a:noAutofit/>
              </a:bodyPr>
              <a:lstStyle/>
              <a:p>
                <a:pPr marL="117475" marR="0" lvl="1" indent="-117475" algn="l" defTabSz="577850" eaLnBrk="1" fontAlgn="auto" latinLnBrk="0" hangingPunct="1">
                  <a:lnSpc>
                    <a:spcPct val="90000"/>
                  </a:lnSpc>
                  <a:spcBef>
                    <a:spcPct val="0"/>
                  </a:spcBef>
                  <a:spcAft>
                    <a:spcPct val="15000"/>
                  </a:spcAft>
                  <a:buClrTx/>
                  <a:buSzTx/>
                  <a:buFont typeface="Arial" pitchFamily="34" charset="0"/>
                  <a:buChar char="•"/>
                  <a:tabLst/>
                  <a:defRPr/>
                </a:pPr>
                <a:endPar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endParaRPr>
              </a:p>
              <a:p>
                <a:pPr marL="117475" marR="0" lvl="1" indent="-117475" algn="l" defTabSz="577850" eaLnBrk="1" fontAlgn="auto" latinLnBrk="0" hangingPunct="1">
                  <a:lnSpc>
                    <a:spcPct val="90000"/>
                  </a:lnSpc>
                  <a:spcBef>
                    <a:spcPct val="0"/>
                  </a:spcBef>
                  <a:spcAft>
                    <a:spcPct val="15000"/>
                  </a:spcAft>
                  <a:buClrTx/>
                  <a:buSzTx/>
                  <a:buFont typeface="Arial" pitchFamily="34" charset="0"/>
                  <a:buChar char="•"/>
                  <a:tabLst/>
                  <a:defRPr/>
                </a:pPr>
                <a:r>
                  <a:rPr lang="en-US" sz="1300" dirty="0">
                    <a:solidFill>
                      <a:schemeClr val="bg1">
                        <a:lumMod val="65000"/>
                      </a:schemeClr>
                    </a:solidFill>
                    <a:latin typeface="Tw Cen MT"/>
                  </a:rPr>
                  <a:t>Storyboarding</a:t>
                </a:r>
              </a:p>
              <a:p>
                <a:pPr marL="114300" marR="0" lvl="1" indent="-114300" algn="l" defTabSz="577850" eaLnBrk="1" fontAlgn="auto" latinLnBrk="0" hangingPunct="1">
                  <a:lnSpc>
                    <a:spcPct val="90000"/>
                  </a:lnSpc>
                  <a:spcBef>
                    <a:spcPct val="0"/>
                  </a:spcBef>
                  <a:spcAft>
                    <a:spcPct val="15000"/>
                  </a:spcAft>
                  <a:buClrTx/>
                  <a:buSzTx/>
                  <a:buFontTx/>
                  <a:buChar char="••"/>
                  <a:tabLst/>
                  <a:defRPr/>
                </a:pPr>
                <a:r>
                  <a:rPr lang="en-US" sz="1300" dirty="0">
                    <a:solidFill>
                      <a:schemeClr val="bg1">
                        <a:lumMod val="65000"/>
                      </a:schemeClr>
                    </a:solidFill>
                    <a:latin typeface="Tw Cen MT"/>
                  </a:rPr>
                  <a:t>Slide</a:t>
                </a:r>
                <a:r>
                  <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 </a:t>
                </a:r>
                <a:r>
                  <a:rPr lang="en-US" sz="1300" dirty="0">
                    <a:solidFill>
                      <a:schemeClr val="bg1">
                        <a:lumMod val="65000"/>
                      </a:schemeClr>
                    </a:solidFill>
                    <a:latin typeface="Tw Cen MT"/>
                  </a:rPr>
                  <a:t>and</a:t>
                </a:r>
                <a:r>
                  <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 </a:t>
                </a:r>
                <a:r>
                  <a:rPr lang="en-US" sz="1300" dirty="0">
                    <a:solidFill>
                      <a:schemeClr val="bg1">
                        <a:lumMod val="65000"/>
                      </a:schemeClr>
                    </a:solidFill>
                    <a:latin typeface="Tw Cen MT"/>
                  </a:rPr>
                  <a:t>chart</a:t>
                </a:r>
                <a:r>
                  <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 </a:t>
                </a:r>
                <a:r>
                  <a:rPr lang="en-US" sz="1300" dirty="0">
                    <a:solidFill>
                      <a:schemeClr val="bg1">
                        <a:lumMod val="65000"/>
                      </a:schemeClr>
                    </a:solidFill>
                    <a:latin typeface="Tw Cen MT"/>
                  </a:rPr>
                  <a:t>design</a:t>
                </a:r>
              </a:p>
              <a:p>
                <a:pPr marL="114300" marR="0" lvl="1" indent="-114300" algn="l" defTabSz="577850" eaLnBrk="1" fontAlgn="auto" latinLnBrk="0" hangingPunct="1">
                  <a:lnSpc>
                    <a:spcPct val="90000"/>
                  </a:lnSpc>
                  <a:spcBef>
                    <a:spcPct val="0"/>
                  </a:spcBef>
                  <a:spcAft>
                    <a:spcPct val="15000"/>
                  </a:spcAft>
                  <a:buClrTx/>
                  <a:buSzTx/>
                  <a:buFontTx/>
                  <a:buChar char="••"/>
                  <a:tabLst/>
                  <a:defRPr/>
                </a:pPr>
                <a:r>
                  <a:rPr lang="en-US" sz="1300" dirty="0">
                    <a:solidFill>
                      <a:schemeClr val="bg1">
                        <a:lumMod val="65000"/>
                      </a:schemeClr>
                    </a:solidFill>
                    <a:latin typeface="Tw Cen MT"/>
                  </a:rPr>
                  <a:t>Analysis</a:t>
                </a:r>
                <a:r>
                  <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 </a:t>
                </a:r>
                <a:r>
                  <a:rPr lang="en-US" sz="1300" dirty="0">
                    <a:solidFill>
                      <a:schemeClr val="bg1">
                        <a:lumMod val="65000"/>
                      </a:schemeClr>
                    </a:solidFill>
                    <a:latin typeface="Tw Cen MT"/>
                  </a:rPr>
                  <a:t>tools</a:t>
                </a:r>
              </a:p>
            </p:txBody>
          </p:sp>
        </p:grpSp>
      </p:grpSp>
      <p:grpSp>
        <p:nvGrpSpPr>
          <p:cNvPr id="82" name="Group 81"/>
          <p:cNvGrpSpPr/>
          <p:nvPr/>
        </p:nvGrpSpPr>
        <p:grpSpPr>
          <a:xfrm>
            <a:off x="5827602" y="3977999"/>
            <a:ext cx="2057400" cy="2142431"/>
            <a:chOff x="6819255" y="4147807"/>
            <a:chExt cx="2145505" cy="2042178"/>
          </a:xfrm>
        </p:grpSpPr>
        <p:grpSp>
          <p:nvGrpSpPr>
            <p:cNvPr id="83" name="Group 21"/>
            <p:cNvGrpSpPr/>
            <p:nvPr/>
          </p:nvGrpSpPr>
          <p:grpSpPr>
            <a:xfrm>
              <a:off x="6819255" y="4921800"/>
              <a:ext cx="2145504" cy="1268185"/>
              <a:chOff x="4517932" y="790496"/>
              <a:chExt cx="2145504" cy="1268185"/>
            </a:xfrm>
          </p:grpSpPr>
          <p:sp>
            <p:nvSpPr>
              <p:cNvPr id="87" name="Rectangle 86"/>
              <p:cNvSpPr/>
              <p:nvPr/>
            </p:nvSpPr>
            <p:spPr>
              <a:xfrm>
                <a:off x="4527468" y="866697"/>
                <a:ext cx="2135968" cy="1191984"/>
              </a:xfrm>
              <a:prstGeom prst="rect">
                <a:avLst/>
              </a:prstGeom>
              <a:solidFill>
                <a:schemeClr val="bg1">
                  <a:lumMod val="85000"/>
                </a:schemeClr>
              </a:solidFill>
              <a:ln w="19050" cap="flat" cmpd="sng" algn="ctr">
                <a:solidFill>
                  <a:schemeClr val="bg1">
                    <a:lumMod val="75000"/>
                  </a:schemeClr>
                </a:solidFill>
                <a:prstDash val="solid"/>
              </a:ln>
              <a:effectLst>
                <a:reflection blurRad="6350" stA="52000" endA="300" endPos="35000" dir="5400000" sy="-100000" algn="bl" rotWithShape="0"/>
              </a:effectLst>
            </p:spPr>
          </p:sp>
          <p:sp>
            <p:nvSpPr>
              <p:cNvPr id="88" name="Rectangle 87"/>
              <p:cNvSpPr/>
              <p:nvPr/>
            </p:nvSpPr>
            <p:spPr>
              <a:xfrm>
                <a:off x="4517932" y="790496"/>
                <a:ext cx="2135981" cy="1098000"/>
              </a:xfrm>
              <a:prstGeom prst="rect">
                <a:avLst/>
              </a:prstGeom>
              <a:noFill/>
              <a:ln>
                <a:noFill/>
              </a:ln>
              <a:effectLst/>
            </p:spPr>
            <p:txBody>
              <a:bodyPr spcFirstLastPara="0" vert="horz" wrap="square" lIns="69342" tIns="69342" rIns="92456" bIns="104013" numCol="1" spcCol="1270" anchor="ctr" anchorCtr="0">
                <a:noAutofit/>
              </a:bodyPr>
              <a:lstStyle/>
              <a:p>
                <a:pPr marL="117475" marR="0" lvl="1" indent="-117475" algn="l" defTabSz="577850" eaLnBrk="1" fontAlgn="auto" latinLnBrk="0" hangingPunct="1">
                  <a:lnSpc>
                    <a:spcPct val="90000"/>
                  </a:lnSpc>
                  <a:spcBef>
                    <a:spcPct val="0"/>
                  </a:spcBef>
                  <a:spcAft>
                    <a:spcPct val="15000"/>
                  </a:spcAft>
                  <a:buClrTx/>
                  <a:buSzTx/>
                  <a:buFont typeface="Arial" pitchFamily="34" charset="0"/>
                  <a:buChar char="•"/>
                  <a:tabLst/>
                  <a:defRPr/>
                </a:pPr>
                <a:r>
                  <a:rPr lang="en-US" sz="1300" dirty="0">
                    <a:solidFill>
                      <a:schemeClr val="bg1">
                        <a:lumMod val="65000"/>
                      </a:schemeClr>
                    </a:solidFill>
                    <a:latin typeface="Tw Cen MT"/>
                  </a:rPr>
                  <a:t>Audience</a:t>
                </a:r>
                <a:r>
                  <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 </a:t>
                </a:r>
                <a:r>
                  <a:rPr lang="en-US" sz="1300" dirty="0">
                    <a:solidFill>
                      <a:schemeClr val="bg1">
                        <a:lumMod val="65000"/>
                      </a:schemeClr>
                    </a:solidFill>
                    <a:latin typeface="Tw Cen MT"/>
                  </a:rPr>
                  <a:t>assessment</a:t>
                </a:r>
                <a:r>
                  <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 </a:t>
                </a:r>
              </a:p>
              <a:p>
                <a:pPr marL="114300" marR="0" lvl="1" indent="-114300" algn="l" defTabSz="577850" eaLnBrk="1" fontAlgn="auto" latinLnBrk="0" hangingPunct="1">
                  <a:lnSpc>
                    <a:spcPct val="90000"/>
                  </a:lnSpc>
                  <a:spcBef>
                    <a:spcPct val="0"/>
                  </a:spcBef>
                  <a:spcAft>
                    <a:spcPct val="15000"/>
                  </a:spcAft>
                  <a:buClrTx/>
                  <a:buSzTx/>
                  <a:buFontTx/>
                  <a:buChar char="••"/>
                  <a:tabLst/>
                  <a:defRPr/>
                </a:pPr>
                <a:r>
                  <a:rPr lang="en-US" sz="1300" dirty="0">
                    <a:solidFill>
                      <a:schemeClr val="bg1">
                        <a:lumMod val="65000"/>
                      </a:schemeClr>
                    </a:solidFill>
                    <a:latin typeface="Tw Cen MT"/>
                  </a:rPr>
                  <a:t>Pyramid</a:t>
                </a:r>
                <a:r>
                  <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 </a:t>
                </a:r>
                <a:r>
                  <a:rPr lang="en-US" sz="1300" dirty="0">
                    <a:solidFill>
                      <a:schemeClr val="bg1">
                        <a:lumMod val="65000"/>
                      </a:schemeClr>
                    </a:solidFill>
                    <a:latin typeface="Tw Cen MT"/>
                  </a:rPr>
                  <a:t>principle</a:t>
                </a:r>
              </a:p>
              <a:p>
                <a:pPr marL="114300" marR="0" lvl="1" indent="-114300" algn="l" defTabSz="577850" eaLnBrk="1" fontAlgn="auto" latinLnBrk="0" hangingPunct="1">
                  <a:lnSpc>
                    <a:spcPct val="90000"/>
                  </a:lnSpc>
                  <a:spcBef>
                    <a:spcPct val="0"/>
                  </a:spcBef>
                  <a:spcAft>
                    <a:spcPct val="15000"/>
                  </a:spcAft>
                  <a:buClrTx/>
                  <a:buSzTx/>
                  <a:buFontTx/>
                  <a:buChar char="••"/>
                  <a:tabLst/>
                  <a:defRPr/>
                </a:pPr>
                <a:r>
                  <a:rPr lang="en-US" sz="1300" dirty="0">
                    <a:solidFill>
                      <a:schemeClr val="bg1">
                        <a:lumMod val="65000"/>
                      </a:schemeClr>
                    </a:solidFill>
                    <a:latin typeface="Tw Cen MT"/>
                  </a:rPr>
                  <a:t>Delivery</a:t>
                </a:r>
                <a:r>
                  <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 </a:t>
                </a:r>
                <a:r>
                  <a:rPr lang="en-US" sz="1300" dirty="0">
                    <a:solidFill>
                      <a:schemeClr val="bg1">
                        <a:lumMod val="65000"/>
                      </a:schemeClr>
                    </a:solidFill>
                    <a:latin typeface="Tw Cen MT"/>
                  </a:rPr>
                  <a:t>tips</a:t>
                </a:r>
              </a:p>
            </p:txBody>
          </p:sp>
        </p:grpSp>
        <p:grpSp>
          <p:nvGrpSpPr>
            <p:cNvPr id="84" name="Group 67"/>
            <p:cNvGrpSpPr/>
            <p:nvPr/>
          </p:nvGrpSpPr>
          <p:grpSpPr>
            <a:xfrm>
              <a:off x="6828779" y="4147807"/>
              <a:ext cx="2135981" cy="850192"/>
              <a:chOff x="4517932" y="16503"/>
              <a:chExt cx="2135981" cy="850192"/>
            </a:xfrm>
          </p:grpSpPr>
          <p:sp>
            <p:nvSpPr>
              <p:cNvPr id="85" name="Round Same Side Corner Rectangle 84"/>
              <p:cNvSpPr/>
              <p:nvPr/>
            </p:nvSpPr>
            <p:spPr>
              <a:xfrm>
                <a:off x="4517932" y="16503"/>
                <a:ext cx="2135981" cy="850192"/>
              </a:xfrm>
              <a:prstGeom prst="round2SameRect">
                <a:avLst/>
              </a:prstGeom>
              <a:solidFill>
                <a:schemeClr val="bg1">
                  <a:lumMod val="85000"/>
                </a:schemeClr>
              </a:solidFill>
              <a:ln w="19050" cap="flat" cmpd="sng" algn="ctr">
                <a:solidFill>
                  <a:schemeClr val="bg1">
                    <a:lumMod val="75000"/>
                  </a:schemeClr>
                </a:solidFill>
                <a:prstDash val="solid"/>
              </a:ln>
              <a:effectLst/>
            </p:spPr>
          </p:sp>
          <p:sp>
            <p:nvSpPr>
              <p:cNvPr id="86" name="Round Same Side Corner Rectangle 12"/>
              <p:cNvSpPr/>
              <p:nvPr/>
            </p:nvSpPr>
            <p:spPr>
              <a:xfrm>
                <a:off x="4559435" y="17953"/>
                <a:ext cx="2052975" cy="808689"/>
              </a:xfrm>
              <a:prstGeom prst="rect">
                <a:avLst/>
              </a:prstGeom>
              <a:noFill/>
              <a:ln>
                <a:noFill/>
              </a:ln>
              <a:effectLst/>
            </p:spPr>
            <p:txBody>
              <a:bodyPr spcFirstLastPara="0" vert="horz" wrap="square" lIns="113792" tIns="65024" rIns="113792" bIns="65024"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Toolkit </a:t>
                </a:r>
                <a:r>
                  <a:rPr kumimoji="0" lang="en-US" sz="1400" b="0" i="0" u="none" strike="noStrike" kern="0" cap="none" spc="0" normalizeH="0" baseline="0" noProof="0" dirty="0">
                    <a:ln>
                      <a:noFill/>
                    </a:ln>
                    <a:solidFill>
                      <a:sysClr val="window" lastClr="FFFFFF"/>
                    </a:solidFill>
                    <a:effectLst/>
                    <a:uLnTx/>
                    <a:uFillTx/>
                    <a:latin typeface="Tw Cen MT"/>
                    <a:ea typeface="+mn-ea"/>
                    <a:cs typeface="+mn-cs"/>
                  </a:rPr>
                  <a:t>6</a:t>
                </a: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 - Synthesize</a:t>
                </a:r>
              </a:p>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Telling the Story</a:t>
                </a:r>
                <a:endParaRPr kumimoji="0" lang="en-US" sz="1400" b="0" i="0" u="none" strike="noStrike" kern="1200" cap="none" spc="0" normalizeH="0" baseline="0" noProof="0" dirty="0">
                  <a:ln>
                    <a:noFill/>
                  </a:ln>
                  <a:solidFill>
                    <a:sysClr val="window" lastClr="FFFFFF"/>
                  </a:solidFill>
                  <a:effectLst/>
                  <a:uLnTx/>
                  <a:uFillTx/>
                  <a:latin typeface="Tw Cen MT"/>
                  <a:ea typeface="+mn-ea"/>
                  <a:cs typeface="+mn-cs"/>
                </a:endParaRPr>
              </a:p>
            </p:txBody>
          </p:sp>
        </p:grpSp>
      </p:grpSp>
      <p:sp>
        <p:nvSpPr>
          <p:cNvPr id="5" name="TextBox 4"/>
          <p:cNvSpPr txBox="1"/>
          <p:nvPr/>
        </p:nvSpPr>
        <p:spPr>
          <a:xfrm>
            <a:off x="533400" y="6197025"/>
            <a:ext cx="8534400" cy="584775"/>
          </a:xfrm>
          <a:prstGeom prst="rect">
            <a:avLst/>
          </a:prstGeom>
          <a:noFill/>
        </p:spPr>
        <p:txBody>
          <a:bodyPr wrap="square" rtlCol="0">
            <a:spAutoFit/>
          </a:bodyPr>
          <a:lstStyle/>
          <a:p>
            <a:r>
              <a:rPr lang="en-US" sz="1600" dirty="0" smtClean="0"/>
              <a:t>The Toolkits are available on the </a:t>
            </a:r>
            <a:r>
              <a:rPr lang="en-US" sz="1600" dirty="0" smtClean="0">
                <a:hlinkClick r:id="rId2"/>
              </a:rPr>
              <a:t>STAR </a:t>
            </a:r>
            <a:r>
              <a:rPr lang="en-US" sz="1600" dirty="0" err="1" smtClean="0">
                <a:hlinkClick r:id="rId2"/>
              </a:rPr>
              <a:t>sharepoint</a:t>
            </a:r>
            <a:r>
              <a:rPr lang="en-US" sz="1600" dirty="0" smtClean="0">
                <a:hlinkClick r:id="rId2"/>
              </a:rPr>
              <a:t> </a:t>
            </a:r>
            <a:r>
              <a:rPr lang="en-US" sz="1600" dirty="0" smtClean="0"/>
              <a:t>site, </a:t>
            </a:r>
            <a:r>
              <a:rPr lang="en-US" sz="1600" dirty="0" smtClean="0">
                <a:hlinkClick r:id="rId3"/>
              </a:rPr>
              <a:t>UNC Consulting Resources </a:t>
            </a:r>
            <a:r>
              <a:rPr lang="en-US" sz="1600" dirty="0" err="1" smtClean="0">
                <a:hlinkClick r:id="rId3"/>
              </a:rPr>
              <a:t>sharepoint</a:t>
            </a:r>
            <a:r>
              <a:rPr lang="en-US" sz="1600" dirty="0" smtClean="0"/>
              <a:t>, and the Canvas site.</a:t>
            </a:r>
            <a:endParaRPr lang="en-US" sz="1600" dirty="0"/>
          </a:p>
        </p:txBody>
      </p:sp>
      <p:grpSp>
        <p:nvGrpSpPr>
          <p:cNvPr id="66" name="Group 65"/>
          <p:cNvGrpSpPr/>
          <p:nvPr/>
        </p:nvGrpSpPr>
        <p:grpSpPr>
          <a:xfrm>
            <a:off x="3505200" y="1561319"/>
            <a:ext cx="2057402" cy="2098640"/>
            <a:chOff x="2913380" y="1603261"/>
            <a:chExt cx="2294573" cy="2148993"/>
          </a:xfrm>
        </p:grpSpPr>
        <p:sp>
          <p:nvSpPr>
            <p:cNvPr id="67" name="Rectangle 66"/>
            <p:cNvSpPr/>
            <p:nvPr/>
          </p:nvSpPr>
          <p:spPr>
            <a:xfrm>
              <a:off x="2913381" y="2507320"/>
              <a:ext cx="2294572" cy="1244934"/>
            </a:xfrm>
            <a:prstGeom prst="rect">
              <a:avLst/>
            </a:prstGeom>
            <a:solidFill>
              <a:srgbClr val="DDE5F0">
                <a:alpha val="89804"/>
              </a:srgbClr>
            </a:solidFill>
            <a:ln w="19050" cap="flat" cmpd="sng" algn="ctr">
              <a:solidFill>
                <a:schemeClr val="bg1"/>
              </a:solidFill>
              <a:prstDash val="solid"/>
            </a:ln>
            <a:effectLst>
              <a:reflection blurRad="6350" stA="52000" endA="300" endPos="35000" dir="5400000" sy="-100000" algn="bl" rotWithShape="0"/>
            </a:effectLst>
          </p:spPr>
        </p:sp>
        <p:sp>
          <p:nvSpPr>
            <p:cNvPr id="75" name="Rectangle 74"/>
            <p:cNvSpPr/>
            <p:nvPr/>
          </p:nvSpPr>
          <p:spPr>
            <a:xfrm>
              <a:off x="2913380" y="2488479"/>
              <a:ext cx="2270892" cy="1115568"/>
            </a:xfrm>
            <a:prstGeom prst="rect">
              <a:avLst/>
            </a:prstGeom>
            <a:noFill/>
            <a:ln>
              <a:noFill/>
            </a:ln>
            <a:effectLst/>
          </p:spPr>
          <p:txBody>
            <a:bodyPr spcFirstLastPara="0" vert="horz" wrap="square" lIns="69342" tIns="69342" rIns="92456" bIns="104013" numCol="1" spcCol="1270" anchor="ctr" anchorCtr="0">
              <a:noAutofit/>
            </a:bodyPr>
            <a:lstStyle/>
            <a:p>
              <a:pPr marL="114300" marR="0" lvl="1" indent="-114300" algn="l" defTabSz="577850" eaLnBrk="1" fontAlgn="auto" latinLnBrk="0" hangingPunct="1">
                <a:lnSpc>
                  <a:spcPct val="90000"/>
                </a:lnSpc>
                <a:spcBef>
                  <a:spcPct val="0"/>
                </a:spcBef>
                <a:spcAft>
                  <a:spcPct val="15000"/>
                </a:spcAft>
                <a:buClrTx/>
                <a:buSzTx/>
                <a:buFontTx/>
                <a:buChar char="••"/>
                <a:tabLst/>
                <a:defRPr/>
              </a:pPr>
              <a:r>
                <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Key questions</a:t>
              </a:r>
            </a:p>
            <a:p>
              <a:pPr marL="114300" marR="0" lvl="1" indent="-114300" algn="l" defTabSz="577850" eaLnBrk="1" fontAlgn="auto" latinLnBrk="0" hangingPunct="1">
                <a:lnSpc>
                  <a:spcPct val="90000"/>
                </a:lnSpc>
                <a:spcBef>
                  <a:spcPct val="0"/>
                </a:spcBef>
                <a:spcAft>
                  <a:spcPct val="15000"/>
                </a:spcAft>
                <a:buClrTx/>
                <a:buSzTx/>
                <a:buFontTx/>
                <a:buChar char="••"/>
                <a:tabLst/>
                <a:defRPr/>
              </a:pPr>
              <a:r>
                <a:rPr kumimoji="0" lang="en-US" sz="1300" b="0" i="0" u="none" strike="noStrike" kern="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Process map</a:t>
              </a:r>
              <a:endParaRPr kumimoji="0" lang="en-US" sz="1300" b="0" i="0" u="none" strike="noStrike" kern="1200" cap="none" spc="0" normalizeH="0" baseline="0" noProof="0" dirty="0">
                <a:ln>
                  <a:noFill/>
                </a:ln>
                <a:solidFill>
                  <a:sysClr val="windowText" lastClr="000000">
                    <a:hueOff val="0"/>
                    <a:satOff val="0"/>
                    <a:lumOff val="0"/>
                    <a:alphaOff val="0"/>
                  </a:sysClr>
                </a:solidFill>
                <a:effectLst/>
                <a:uLnTx/>
                <a:uFillTx/>
                <a:latin typeface="Tw Cen MT"/>
                <a:ea typeface="+mn-ea"/>
                <a:cs typeface="+mn-cs"/>
              </a:endParaRPr>
            </a:p>
            <a:p>
              <a:pPr marL="114300" marR="0" lvl="1" indent="-114300" algn="l" defTabSz="577850" eaLnBrk="1" fontAlgn="auto" latinLnBrk="0" hangingPunct="1">
                <a:lnSpc>
                  <a:spcPct val="90000"/>
                </a:lnSpc>
                <a:spcBef>
                  <a:spcPct val="0"/>
                </a:spcBef>
                <a:spcAft>
                  <a:spcPct val="15000"/>
                </a:spcAft>
                <a:buClrTx/>
                <a:buSzTx/>
                <a:buFontTx/>
                <a:buChar char="••"/>
                <a:tabLst/>
                <a:defRPr/>
              </a:pPr>
              <a:r>
                <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Scope of work letter</a:t>
              </a:r>
              <a:endParaRPr kumimoji="0" lang="en-US" sz="1300" b="0" i="0" u="none" strike="noStrike" kern="1200" cap="none" spc="0" normalizeH="0" baseline="0" noProof="0" dirty="0">
                <a:ln>
                  <a:noFill/>
                </a:ln>
                <a:solidFill>
                  <a:sysClr val="windowText" lastClr="000000">
                    <a:hueOff val="0"/>
                    <a:satOff val="0"/>
                    <a:lumOff val="0"/>
                    <a:alphaOff val="0"/>
                  </a:sysClr>
                </a:solidFill>
                <a:effectLst/>
                <a:uLnTx/>
                <a:uFillTx/>
                <a:latin typeface="Tw Cen MT"/>
                <a:ea typeface="+mn-ea"/>
                <a:cs typeface="+mn-cs"/>
              </a:endParaRPr>
            </a:p>
            <a:p>
              <a:pPr marL="114300" marR="0" lvl="1" indent="-114300" algn="l" defTabSz="577850" eaLnBrk="1" fontAlgn="auto" latinLnBrk="0" hangingPunct="1">
                <a:lnSpc>
                  <a:spcPct val="90000"/>
                </a:lnSpc>
                <a:spcBef>
                  <a:spcPct val="0"/>
                </a:spcBef>
                <a:spcAft>
                  <a:spcPct val="15000"/>
                </a:spcAft>
                <a:buClrTx/>
                <a:buSzTx/>
                <a:buFontTx/>
                <a:buChar char="••"/>
                <a:tabLst/>
                <a:defRPr/>
              </a:pPr>
              <a:r>
                <a:rPr kumimoji="0" lang="en-US" sz="1300" b="0" i="0" u="none" strike="noStrike" kern="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Nondisclosure</a:t>
              </a:r>
              <a:r>
                <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 agreement</a:t>
              </a:r>
              <a:endParaRPr kumimoji="0" lang="en-US" sz="1300" b="0" i="0" u="none" strike="noStrike" kern="1200" cap="none" spc="0" normalizeH="0" baseline="0" noProof="0" dirty="0">
                <a:ln>
                  <a:noFill/>
                </a:ln>
                <a:solidFill>
                  <a:sysClr val="windowText" lastClr="000000">
                    <a:hueOff val="0"/>
                    <a:satOff val="0"/>
                    <a:lumOff val="0"/>
                    <a:alphaOff val="0"/>
                  </a:sysClr>
                </a:solidFill>
                <a:effectLst/>
                <a:uLnTx/>
                <a:uFillTx/>
                <a:latin typeface="Tw Cen MT"/>
                <a:ea typeface="+mn-ea"/>
                <a:cs typeface="+mn-cs"/>
              </a:endParaRPr>
            </a:p>
          </p:txBody>
        </p:sp>
        <p:grpSp>
          <p:nvGrpSpPr>
            <p:cNvPr id="76" name="Group 73"/>
            <p:cNvGrpSpPr/>
            <p:nvPr/>
          </p:nvGrpSpPr>
          <p:grpSpPr>
            <a:xfrm>
              <a:off x="2913381" y="1603261"/>
              <a:ext cx="2294571" cy="904058"/>
              <a:chOff x="615904" y="-672996"/>
              <a:chExt cx="3090345" cy="904058"/>
            </a:xfrm>
          </p:grpSpPr>
          <p:sp>
            <p:nvSpPr>
              <p:cNvPr id="77" name="Round Same Side Corner Rectangle 76"/>
              <p:cNvSpPr/>
              <p:nvPr/>
            </p:nvSpPr>
            <p:spPr>
              <a:xfrm>
                <a:off x="615904" y="-658176"/>
                <a:ext cx="3090345" cy="889238"/>
              </a:xfrm>
              <a:prstGeom prst="round2SameRect">
                <a:avLst/>
              </a:prstGeom>
              <a:solidFill>
                <a:srgbClr val="95B3D7"/>
              </a:solidFill>
              <a:ln w="19050" cap="flat" cmpd="sng" algn="ctr">
                <a:solidFill>
                  <a:schemeClr val="bg1"/>
                </a:solidFill>
                <a:prstDash val="solid"/>
              </a:ln>
              <a:effectLst/>
            </p:spPr>
          </p:sp>
          <p:sp>
            <p:nvSpPr>
              <p:cNvPr id="78" name="Round Same Side Corner Rectangle 4"/>
              <p:cNvSpPr/>
              <p:nvPr/>
            </p:nvSpPr>
            <p:spPr>
              <a:xfrm>
                <a:off x="726273" y="-672996"/>
                <a:ext cx="2979976" cy="889238"/>
              </a:xfrm>
              <a:prstGeom prst="rect">
                <a:avLst/>
              </a:prstGeom>
              <a:noFill/>
              <a:ln>
                <a:noFill/>
              </a:ln>
              <a:effectLst/>
            </p:spPr>
            <p:txBody>
              <a:bodyPr spcFirstLastPara="0" vert="horz" wrap="square" lIns="135128" tIns="77216" rIns="135128" bIns="77216" numCol="1" spcCol="1270" anchor="ctr" anchorCtr="0">
                <a:noAutofit/>
              </a:bodyPr>
              <a:lstStyle/>
              <a:p>
                <a:pPr marL="0" marR="0" lvl="0" indent="0" algn="ctr" defTabSz="84455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Toolkit 2. - Frame </a:t>
                </a:r>
              </a:p>
              <a:p>
                <a:pPr marL="0" marR="0" lvl="0" indent="0" algn="ctr" defTabSz="84455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Determining the Key Questions &amp; Scope</a:t>
                </a:r>
                <a:endParaRPr kumimoji="0" lang="en-US" sz="1400" b="0" i="0" u="none" strike="noStrike" kern="1200" cap="none" spc="0" normalizeH="0" baseline="0" noProof="0" dirty="0">
                  <a:ln>
                    <a:noFill/>
                  </a:ln>
                  <a:solidFill>
                    <a:sysClr val="window" lastClr="FFFFFF"/>
                  </a:solidFill>
                  <a:effectLst/>
                  <a:uLnTx/>
                  <a:uFillTx/>
                  <a:latin typeface="Tw Cen MT"/>
                  <a:ea typeface="+mn-ea"/>
                  <a:cs typeface="+mn-cs"/>
                </a:endParaRPr>
              </a:p>
            </p:txBody>
          </p:sp>
        </p:grpSp>
      </p:grpSp>
      <p:grpSp>
        <p:nvGrpSpPr>
          <p:cNvPr id="79" name="Group 78"/>
          <p:cNvGrpSpPr/>
          <p:nvPr/>
        </p:nvGrpSpPr>
        <p:grpSpPr>
          <a:xfrm>
            <a:off x="5867400" y="1600070"/>
            <a:ext cx="2057400" cy="2084167"/>
            <a:chOff x="4953000" y="1600200"/>
            <a:chExt cx="2057400" cy="2194561"/>
          </a:xfrm>
        </p:grpSpPr>
        <p:grpSp>
          <p:nvGrpSpPr>
            <p:cNvPr id="80" name="Group 43"/>
            <p:cNvGrpSpPr/>
            <p:nvPr/>
          </p:nvGrpSpPr>
          <p:grpSpPr>
            <a:xfrm>
              <a:off x="4953000" y="2499361"/>
              <a:ext cx="2057400" cy="1295400"/>
              <a:chOff x="3399946" y="1279514"/>
              <a:chExt cx="2832496" cy="1125609"/>
            </a:xfrm>
          </p:grpSpPr>
          <p:sp>
            <p:nvSpPr>
              <p:cNvPr id="91" name="Rectangle 90"/>
              <p:cNvSpPr/>
              <p:nvPr/>
            </p:nvSpPr>
            <p:spPr>
              <a:xfrm>
                <a:off x="3399946" y="1279514"/>
                <a:ext cx="2832496" cy="1112368"/>
              </a:xfrm>
              <a:prstGeom prst="rect">
                <a:avLst/>
              </a:prstGeom>
              <a:solidFill>
                <a:srgbClr val="EB641B">
                  <a:lumMod val="20000"/>
                  <a:lumOff val="80000"/>
                  <a:alpha val="90000"/>
                </a:srgbClr>
              </a:solidFill>
              <a:ln w="19050" cap="flat" cmpd="sng" algn="ctr">
                <a:solidFill>
                  <a:schemeClr val="bg1"/>
                </a:solidFill>
                <a:prstDash val="solid"/>
              </a:ln>
              <a:effectLst>
                <a:reflection blurRad="6350" stA="52000" endA="300" endPos="35000" dir="5400000" sy="-100000" algn="bl" rotWithShape="0"/>
              </a:effectLst>
            </p:spPr>
          </p:sp>
          <p:sp>
            <p:nvSpPr>
              <p:cNvPr id="92" name="Rectangle 91"/>
              <p:cNvSpPr/>
              <p:nvPr/>
            </p:nvSpPr>
            <p:spPr>
              <a:xfrm>
                <a:off x="3399946" y="1292755"/>
                <a:ext cx="2832496" cy="1112368"/>
              </a:xfrm>
              <a:prstGeom prst="rect">
                <a:avLst/>
              </a:prstGeom>
              <a:noFill/>
              <a:ln>
                <a:noFill/>
              </a:ln>
              <a:effectLst/>
            </p:spPr>
            <p:txBody>
              <a:bodyPr spcFirstLastPara="0" vert="horz" wrap="square" lIns="69342" tIns="69342" rIns="92456" bIns="104013" numCol="1" spcCol="1270" anchor="ctr" anchorCtr="0">
                <a:noAutofit/>
              </a:bodyPr>
              <a:lstStyle/>
              <a:p>
                <a:pPr marL="114300" marR="0" lvl="1" indent="-114300" algn="l" defTabSz="577850" eaLnBrk="1" fontAlgn="auto" latinLnBrk="0" hangingPunct="1">
                  <a:lnSpc>
                    <a:spcPct val="90000"/>
                  </a:lnSpc>
                  <a:spcBef>
                    <a:spcPct val="0"/>
                  </a:spcBef>
                  <a:spcAft>
                    <a:spcPct val="15000"/>
                  </a:spcAft>
                  <a:buClrTx/>
                  <a:buSzTx/>
                  <a:buFont typeface="Arial" pitchFamily="34" charset="0"/>
                  <a:buChar char="•"/>
                  <a:tabLst/>
                  <a:defRPr/>
                </a:pPr>
                <a:r>
                  <a:rPr kumimoji="0" lang="en-US" sz="1300" b="0" i="0" u="none" strike="noStrike" kern="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I</a:t>
                </a:r>
                <a:r>
                  <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ssue trees</a:t>
                </a:r>
              </a:p>
              <a:p>
                <a:pPr marL="114300" marR="0" lvl="1" indent="-114300" algn="l" defTabSz="577850" eaLnBrk="1" fontAlgn="auto" latinLnBrk="0" hangingPunct="1">
                  <a:lnSpc>
                    <a:spcPct val="90000"/>
                  </a:lnSpc>
                  <a:spcBef>
                    <a:spcPct val="0"/>
                  </a:spcBef>
                  <a:spcAft>
                    <a:spcPct val="15000"/>
                  </a:spcAft>
                  <a:buClrTx/>
                  <a:buSzTx/>
                  <a:buFont typeface="Arial" pitchFamily="34" charset="0"/>
                  <a:buChar char="•"/>
                  <a:tabLst/>
                  <a:defRPr/>
                </a:pPr>
                <a:r>
                  <a:rPr kumimoji="0" lang="en-US" sz="1300" b="0" i="0" u="none" strike="noStrike" kern="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Frameworks</a:t>
                </a:r>
                <a:endParaRPr kumimoji="0" lang="en-US" sz="1300" b="0" i="0" u="none" strike="noStrike" kern="0" cap="none" spc="0" normalizeH="0" baseline="0" noProof="0" dirty="0">
                  <a:ln>
                    <a:noFill/>
                  </a:ln>
                  <a:solidFill>
                    <a:sysClr val="windowText" lastClr="000000">
                      <a:hueOff val="0"/>
                      <a:satOff val="0"/>
                      <a:lumOff val="0"/>
                      <a:alphaOff val="0"/>
                    </a:sysClr>
                  </a:solidFill>
                  <a:effectLst/>
                  <a:uLnTx/>
                  <a:uFillTx/>
                  <a:latin typeface="Tw Cen MT"/>
                  <a:ea typeface="+mn-ea"/>
                  <a:cs typeface="+mn-cs"/>
                </a:endParaRPr>
              </a:p>
              <a:p>
                <a:pPr marL="114300" marR="0" lvl="1" indent="-114300" defTabSz="577850" eaLnBrk="1" fontAlgn="auto" latinLnBrk="0" hangingPunct="1">
                  <a:lnSpc>
                    <a:spcPct val="90000"/>
                  </a:lnSpc>
                  <a:spcBef>
                    <a:spcPct val="0"/>
                  </a:spcBef>
                  <a:spcAft>
                    <a:spcPct val="15000"/>
                  </a:spcAft>
                  <a:buClrTx/>
                  <a:buSzTx/>
                  <a:buFontTx/>
                  <a:buChar char="••"/>
                  <a:tabLst/>
                  <a:defRPr/>
                </a:pPr>
                <a:r>
                  <a:rPr kumimoji="0" lang="en-US" sz="1300" b="0" i="0" u="none" strike="noStrike" kern="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Content map</a:t>
                </a:r>
                <a:endPar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endParaRPr>
              </a:p>
              <a:p>
                <a:pPr marL="114300" marR="0" lvl="1" indent="-114300" algn="l" defTabSz="577850" eaLnBrk="1" fontAlgn="auto" latinLnBrk="0" hangingPunct="1">
                  <a:lnSpc>
                    <a:spcPct val="90000"/>
                  </a:lnSpc>
                  <a:spcBef>
                    <a:spcPct val="0"/>
                  </a:spcBef>
                  <a:spcAft>
                    <a:spcPct val="15000"/>
                  </a:spcAft>
                  <a:buClrTx/>
                  <a:buSzTx/>
                  <a:buFontTx/>
                  <a:buChar char="••"/>
                  <a:tabLst/>
                  <a:defRPr/>
                </a:pPr>
                <a:r>
                  <a:rPr kumimoji="0" lang="en-US" sz="1300" b="0" i="0" u="none" strike="noStrike" kern="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Kickoff deck</a:t>
                </a:r>
                <a:endParaRPr kumimoji="0" lang="en-US" sz="1300" b="0" i="0" u="none" strike="noStrike" kern="1200" cap="none" spc="0" normalizeH="0" baseline="0" noProof="0" dirty="0">
                  <a:ln>
                    <a:noFill/>
                  </a:ln>
                  <a:solidFill>
                    <a:sysClr val="windowText" lastClr="000000">
                      <a:hueOff val="0"/>
                      <a:satOff val="0"/>
                      <a:lumOff val="0"/>
                      <a:alphaOff val="0"/>
                    </a:sysClr>
                  </a:solidFill>
                  <a:effectLst/>
                  <a:uLnTx/>
                  <a:uFillTx/>
                  <a:latin typeface="Tw Cen MT"/>
                  <a:ea typeface="+mn-ea"/>
                  <a:cs typeface="+mn-cs"/>
                </a:endParaRPr>
              </a:p>
              <a:p>
                <a:pPr marL="114300" marR="0" lvl="1" indent="-114300" algn="l" defTabSz="577850" eaLnBrk="1" fontAlgn="auto" latinLnBrk="0" hangingPunct="1">
                  <a:lnSpc>
                    <a:spcPct val="90000"/>
                  </a:lnSpc>
                  <a:spcBef>
                    <a:spcPct val="0"/>
                  </a:spcBef>
                  <a:spcAft>
                    <a:spcPct val="15000"/>
                  </a:spcAft>
                  <a:buClrTx/>
                  <a:buSzTx/>
                  <a:buFontTx/>
                  <a:buChar char="••"/>
                  <a:tabLst/>
                  <a:defRPr/>
                </a:pPr>
                <a:endParaRPr kumimoji="0" lang="en-US" sz="1300" b="0" i="0" u="none" strike="noStrike" kern="1200" cap="none" spc="0" normalizeH="0" baseline="0" noProof="0" dirty="0">
                  <a:ln>
                    <a:noFill/>
                  </a:ln>
                  <a:solidFill>
                    <a:sysClr val="windowText" lastClr="000000">
                      <a:hueOff val="0"/>
                      <a:satOff val="0"/>
                      <a:lumOff val="0"/>
                      <a:alphaOff val="0"/>
                    </a:sysClr>
                  </a:solidFill>
                  <a:effectLst/>
                  <a:uLnTx/>
                  <a:uFillTx/>
                  <a:latin typeface="Tw Cen MT"/>
                  <a:ea typeface="+mn-ea"/>
                  <a:cs typeface="+mn-cs"/>
                </a:endParaRPr>
              </a:p>
            </p:txBody>
          </p:sp>
        </p:grpSp>
        <p:grpSp>
          <p:nvGrpSpPr>
            <p:cNvPr id="81" name="Group 76"/>
            <p:cNvGrpSpPr/>
            <p:nvPr/>
          </p:nvGrpSpPr>
          <p:grpSpPr>
            <a:xfrm>
              <a:off x="4953000" y="1600200"/>
              <a:ext cx="2057400" cy="914400"/>
              <a:chOff x="3399946" y="300288"/>
              <a:chExt cx="2832496" cy="1004855"/>
            </a:xfrm>
          </p:grpSpPr>
          <p:sp>
            <p:nvSpPr>
              <p:cNvPr id="89" name="Round Same Side Corner Rectangle 88"/>
              <p:cNvSpPr/>
              <p:nvPr/>
            </p:nvSpPr>
            <p:spPr>
              <a:xfrm>
                <a:off x="3399946" y="300288"/>
                <a:ext cx="2832496" cy="1004855"/>
              </a:xfrm>
              <a:prstGeom prst="round2SameRect">
                <a:avLst/>
              </a:prstGeom>
              <a:solidFill>
                <a:srgbClr val="EB641B"/>
              </a:solidFill>
              <a:ln w="19050" cap="flat" cmpd="sng" algn="ctr">
                <a:solidFill>
                  <a:srgbClr val="EB641B"/>
                </a:solidFill>
                <a:prstDash val="solid"/>
              </a:ln>
              <a:effectLst/>
            </p:spPr>
          </p:sp>
          <p:sp>
            <p:nvSpPr>
              <p:cNvPr id="90" name="Round Same Side Corner Rectangle 8"/>
              <p:cNvSpPr/>
              <p:nvPr/>
            </p:nvSpPr>
            <p:spPr>
              <a:xfrm>
                <a:off x="3448999" y="349341"/>
                <a:ext cx="2734390" cy="955802"/>
              </a:xfrm>
              <a:prstGeom prst="rect">
                <a:avLst/>
              </a:prstGeom>
              <a:noFill/>
              <a:ln>
                <a:noFill/>
              </a:ln>
              <a:effectLst/>
            </p:spPr>
            <p:txBody>
              <a:bodyPr spcFirstLastPara="0" vert="horz" wrap="square" lIns="135128" tIns="77216" rIns="135128" bIns="77216" numCol="1" spcCol="1270" anchor="ctr" anchorCtr="0">
                <a:noAutofit/>
              </a:bodyPr>
              <a:lstStyle/>
              <a:p>
                <a:pPr marL="0" marR="0" lvl="0" indent="0" algn="ctr" defTabSz="84455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Toolkit 3. - Organize</a:t>
                </a:r>
              </a:p>
              <a:p>
                <a:pPr marL="0" marR="0" lvl="0" indent="0" algn="ctr" defTabSz="84455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Visualizing the Story &amp; Designing the Analysis</a:t>
                </a:r>
                <a:endParaRPr kumimoji="0" lang="en-US" sz="1400" b="0" i="0" u="none" strike="noStrike" kern="1200" cap="none" spc="0" normalizeH="0" baseline="0" noProof="0" dirty="0">
                  <a:ln>
                    <a:noFill/>
                  </a:ln>
                  <a:solidFill>
                    <a:sysClr val="window" lastClr="FFFFFF"/>
                  </a:solidFill>
                  <a:effectLst/>
                  <a:uLnTx/>
                  <a:uFillTx/>
                  <a:latin typeface="Tw Cen MT"/>
                  <a:ea typeface="+mn-ea"/>
                  <a:cs typeface="+mn-cs"/>
                </a:endParaRPr>
              </a:p>
            </p:txBody>
          </p:sp>
        </p:grpSp>
      </p:grpSp>
    </p:spTree>
    <p:extLst>
      <p:ext uri="{BB962C8B-B14F-4D97-AF65-F5344CB8AC3E}">
        <p14:creationId xmlns:p14="http://schemas.microsoft.com/office/powerpoint/2010/main" val="18153326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normAutofit/>
          </a:bodyPr>
          <a:lstStyle/>
          <a:p>
            <a:pPr fontAlgn="auto">
              <a:spcAft>
                <a:spcPts val="0"/>
              </a:spcAft>
              <a:defRPr/>
            </a:pPr>
            <a:r>
              <a:rPr lang="en-US" sz="3600" dirty="0" smtClean="0"/>
              <a:t>The FOCUS Analytical Process Map</a:t>
            </a:r>
            <a:endParaRPr lang="en-US" sz="3600" b="1" dirty="0" smtClean="0"/>
          </a:p>
        </p:txBody>
      </p:sp>
      <p:sp>
        <p:nvSpPr>
          <p:cNvPr id="84" name="Slide Number Placeholder 5"/>
          <p:cNvSpPr>
            <a:spLocks noGrp="1"/>
          </p:cNvSpPr>
          <p:nvPr>
            <p:ph type="sldNum" sz="quarter" idx="11"/>
          </p:nvPr>
        </p:nvSpPr>
        <p:spPr>
          <a:noFill/>
        </p:spPr>
        <p:txBody>
          <a:bodyPr>
            <a:noAutofit/>
          </a:bodyPr>
          <a:lstStyle/>
          <a:p>
            <a:pPr algn="ctr"/>
            <a:fld id="{859DA3B7-FD5F-413F-BD3F-8AC2876E575E}" type="slidenum">
              <a:rPr lang="en-US" sz="1200" b="1">
                <a:solidFill>
                  <a:srgbClr val="FFFFFF"/>
                </a:solidFill>
              </a:rPr>
              <a:pPr algn="ctr"/>
              <a:t>32</a:t>
            </a:fld>
            <a:endParaRPr lang="en-US" sz="1200" b="1" dirty="0">
              <a:solidFill>
                <a:srgbClr val="FFFFFF"/>
              </a:solidFill>
            </a:endParaRPr>
          </a:p>
        </p:txBody>
      </p:sp>
      <p:graphicFrame>
        <p:nvGraphicFramePr>
          <p:cNvPr id="99" name="Table 98"/>
          <p:cNvGraphicFramePr>
            <a:graphicFrameLocks noGrp="1"/>
          </p:cNvGraphicFramePr>
          <p:nvPr/>
        </p:nvGraphicFramePr>
        <p:xfrm>
          <a:off x="3929058" y="2285992"/>
          <a:ext cx="1857388" cy="1133268"/>
        </p:xfrm>
        <a:graphic>
          <a:graphicData uri="http://schemas.openxmlformats.org/drawingml/2006/table">
            <a:tbl>
              <a:tblPr firstRow="1" bandRow="1">
                <a:tableStyleId>{5940675A-B579-460E-94D1-54222C63F5DA}</a:tableStyleId>
              </a:tblPr>
              <a:tblGrid>
                <a:gridCol w="688662">
                  <a:extLst>
                    <a:ext uri="{9D8B030D-6E8A-4147-A177-3AD203B41FA5}">
                      <a16:colId xmlns:a16="http://schemas.microsoft.com/office/drawing/2014/main" val="20000"/>
                    </a:ext>
                  </a:extLst>
                </a:gridCol>
                <a:gridCol w="594360">
                  <a:extLst>
                    <a:ext uri="{9D8B030D-6E8A-4147-A177-3AD203B41FA5}">
                      <a16:colId xmlns:a16="http://schemas.microsoft.com/office/drawing/2014/main" val="20001"/>
                    </a:ext>
                  </a:extLst>
                </a:gridCol>
                <a:gridCol w="574366">
                  <a:extLst>
                    <a:ext uri="{9D8B030D-6E8A-4147-A177-3AD203B41FA5}">
                      <a16:colId xmlns:a16="http://schemas.microsoft.com/office/drawing/2014/main" val="20002"/>
                    </a:ext>
                  </a:extLst>
                </a:gridCol>
              </a:tblGrid>
              <a:tr h="283317">
                <a:tc>
                  <a:txBody>
                    <a:bodyPr/>
                    <a:lstStyle/>
                    <a:p>
                      <a:pPr algn="ctr">
                        <a:buFont typeface="Arial" pitchFamily="34" charset="0"/>
                        <a:buNone/>
                      </a:pPr>
                      <a:r>
                        <a:rPr lang="en-US" sz="1100" dirty="0" smtClean="0"/>
                        <a:t>Conclusion</a:t>
                      </a:r>
                      <a:endParaRPr lang="en-US" sz="1100" dirty="0"/>
                    </a:p>
                  </a:txBody>
                  <a:tcPr marL="45720" marR="4572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buFont typeface="Arial" pitchFamily="34" charset="0"/>
                        <a:buNone/>
                      </a:pPr>
                      <a:r>
                        <a:rPr lang="en-US" sz="1100" dirty="0" smtClean="0"/>
                        <a:t>Analysis</a:t>
                      </a:r>
                      <a:endParaRPr lang="en-US" sz="1100" dirty="0"/>
                    </a:p>
                  </a:txBody>
                  <a:tcPr marL="45720" marR="4572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buFont typeface="Arial" pitchFamily="34" charset="0"/>
                        <a:buNone/>
                      </a:pPr>
                      <a:r>
                        <a:rPr lang="en-US" sz="1100" dirty="0" smtClean="0"/>
                        <a:t>Data</a:t>
                      </a:r>
                      <a:endParaRPr lang="en-US" sz="1100" dirty="0"/>
                    </a:p>
                  </a:txBody>
                  <a:tcPr marL="45720" marR="4572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83317">
                <a:tc>
                  <a:txBody>
                    <a:bodyPr/>
                    <a:lstStyle/>
                    <a:p>
                      <a:pPr algn="l">
                        <a:buFont typeface="Arial" pitchFamily="34" charset="0"/>
                        <a:buNone/>
                      </a:pPr>
                      <a:r>
                        <a:rPr lang="en-US" sz="1200" dirty="0" smtClean="0"/>
                        <a:t> </a:t>
                      </a:r>
                      <a:endParaRPr lang="en-US" sz="1200" dirty="0"/>
                    </a:p>
                  </a:txBody>
                  <a:tcPr marL="45720" marR="45720" anchor="b">
                    <a:lnT w="12700" cap="flat" cmpd="sng" algn="ctr">
                      <a:solidFill>
                        <a:schemeClr val="tx1"/>
                      </a:solidFill>
                      <a:prstDash val="solid"/>
                      <a:round/>
                      <a:headEnd type="none" w="med" len="med"/>
                      <a:tailEnd type="none" w="med" len="med"/>
                    </a:lnT>
                  </a:tcPr>
                </a:tc>
                <a:tc>
                  <a:txBody>
                    <a:bodyPr/>
                    <a:lstStyle/>
                    <a:p>
                      <a:pPr algn="l">
                        <a:buFont typeface="Arial" pitchFamily="34" charset="0"/>
                        <a:buNone/>
                      </a:pPr>
                      <a:r>
                        <a:rPr lang="en-US" sz="1200" dirty="0" smtClean="0"/>
                        <a:t> </a:t>
                      </a:r>
                      <a:endParaRPr lang="en-US" sz="1200" dirty="0"/>
                    </a:p>
                  </a:txBody>
                  <a:tcPr marL="45720" marR="45720" anchor="b">
                    <a:lnT w="12700" cap="flat" cmpd="sng" algn="ctr">
                      <a:solidFill>
                        <a:schemeClr val="tx1"/>
                      </a:solidFill>
                      <a:prstDash val="solid"/>
                      <a:round/>
                      <a:headEnd type="none" w="med" len="med"/>
                      <a:tailEnd type="none" w="med" len="med"/>
                    </a:lnT>
                  </a:tcPr>
                </a:tc>
                <a:tc>
                  <a:txBody>
                    <a:bodyPr/>
                    <a:lstStyle/>
                    <a:p>
                      <a:pPr algn="l">
                        <a:buFont typeface="Arial" pitchFamily="34" charset="0"/>
                        <a:buNone/>
                      </a:pPr>
                      <a:r>
                        <a:rPr lang="en-US" sz="1200" dirty="0" smtClean="0"/>
                        <a:t> </a:t>
                      </a:r>
                      <a:endParaRPr lang="en-US" sz="1200" dirty="0"/>
                    </a:p>
                  </a:txBody>
                  <a:tcPr marL="45720" marR="4572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283317">
                <a:tc>
                  <a:txBody>
                    <a:bodyPr/>
                    <a:lstStyle/>
                    <a:p>
                      <a:pPr algn="l">
                        <a:buFont typeface="Arial" pitchFamily="34" charset="0"/>
                        <a:buNone/>
                      </a:pPr>
                      <a:r>
                        <a:rPr lang="en-US" sz="1200" dirty="0" smtClean="0"/>
                        <a:t> </a:t>
                      </a:r>
                      <a:endParaRPr lang="en-US" sz="1200" dirty="0"/>
                    </a:p>
                  </a:txBody>
                  <a:tcPr marL="45720" marR="45720" anchor="b"/>
                </a:tc>
                <a:tc>
                  <a:txBody>
                    <a:bodyPr/>
                    <a:lstStyle/>
                    <a:p>
                      <a:pPr algn="l">
                        <a:buFont typeface="Arial" pitchFamily="34" charset="0"/>
                        <a:buNone/>
                      </a:pPr>
                      <a:r>
                        <a:rPr lang="en-US" sz="1200" dirty="0" smtClean="0"/>
                        <a:t> </a:t>
                      </a:r>
                      <a:endParaRPr lang="en-US" sz="1200" dirty="0"/>
                    </a:p>
                  </a:txBody>
                  <a:tcPr marL="45720" marR="45720" anchor="b"/>
                </a:tc>
                <a:tc>
                  <a:txBody>
                    <a:bodyPr/>
                    <a:lstStyle/>
                    <a:p>
                      <a:pPr algn="l">
                        <a:buFont typeface="Arial" pitchFamily="34" charset="0"/>
                        <a:buNone/>
                      </a:pPr>
                      <a:r>
                        <a:rPr lang="en-US" sz="1200" dirty="0" smtClean="0"/>
                        <a:t> </a:t>
                      </a:r>
                      <a:endParaRPr lang="en-US" sz="1200" dirty="0"/>
                    </a:p>
                  </a:txBody>
                  <a:tcPr marL="45720" marR="45720" anchor="b"/>
                </a:tc>
                <a:extLst>
                  <a:ext uri="{0D108BD9-81ED-4DB2-BD59-A6C34878D82A}">
                    <a16:rowId xmlns:a16="http://schemas.microsoft.com/office/drawing/2014/main" val="10002"/>
                  </a:ext>
                </a:extLst>
              </a:tr>
              <a:tr h="283317">
                <a:tc>
                  <a:txBody>
                    <a:bodyPr/>
                    <a:lstStyle/>
                    <a:p>
                      <a:pPr algn="l">
                        <a:buFont typeface="Arial" pitchFamily="34" charset="0"/>
                        <a:buNone/>
                      </a:pPr>
                      <a:r>
                        <a:rPr lang="en-US" sz="1200" dirty="0" smtClean="0"/>
                        <a:t> </a:t>
                      </a:r>
                      <a:endParaRPr lang="en-US" sz="1200" dirty="0"/>
                    </a:p>
                  </a:txBody>
                  <a:tcPr marL="45720" marR="45720" anchor="b"/>
                </a:tc>
                <a:tc>
                  <a:txBody>
                    <a:bodyPr/>
                    <a:lstStyle/>
                    <a:p>
                      <a:pPr algn="l">
                        <a:buFont typeface="Arial" pitchFamily="34" charset="0"/>
                        <a:buNone/>
                      </a:pPr>
                      <a:r>
                        <a:rPr lang="en-US" sz="1200" dirty="0" smtClean="0"/>
                        <a:t> </a:t>
                      </a:r>
                      <a:endParaRPr lang="en-US" sz="1200" dirty="0"/>
                    </a:p>
                  </a:txBody>
                  <a:tcPr marL="45720" marR="45720" anchor="b"/>
                </a:tc>
                <a:tc>
                  <a:txBody>
                    <a:bodyPr/>
                    <a:lstStyle/>
                    <a:p>
                      <a:pPr algn="l">
                        <a:buFont typeface="Arial" pitchFamily="34" charset="0"/>
                        <a:buNone/>
                      </a:pPr>
                      <a:r>
                        <a:rPr lang="en-US" sz="1200" dirty="0" smtClean="0"/>
                        <a:t> </a:t>
                      </a:r>
                      <a:endParaRPr lang="en-US" sz="1200" dirty="0"/>
                    </a:p>
                  </a:txBody>
                  <a:tcPr marL="45720" marR="45720" anchor="b"/>
                </a:tc>
                <a:extLst>
                  <a:ext uri="{0D108BD9-81ED-4DB2-BD59-A6C34878D82A}">
                    <a16:rowId xmlns:a16="http://schemas.microsoft.com/office/drawing/2014/main" val="10003"/>
                  </a:ext>
                </a:extLst>
              </a:tr>
            </a:tbl>
          </a:graphicData>
        </a:graphic>
      </p:graphicFrame>
      <p:graphicFrame>
        <p:nvGraphicFramePr>
          <p:cNvPr id="100" name="Table 99"/>
          <p:cNvGraphicFramePr>
            <a:graphicFrameLocks noGrp="1"/>
          </p:cNvGraphicFramePr>
          <p:nvPr/>
        </p:nvGraphicFramePr>
        <p:xfrm>
          <a:off x="3890356" y="3885515"/>
          <a:ext cx="1895302" cy="849951"/>
        </p:xfrm>
        <a:graphic>
          <a:graphicData uri="http://schemas.openxmlformats.org/drawingml/2006/table">
            <a:tbl>
              <a:tblPr firstRow="1" bandRow="1">
                <a:tableStyleId>{5940675A-B579-460E-94D1-54222C63F5DA}</a:tableStyleId>
              </a:tblPr>
              <a:tblGrid>
                <a:gridCol w="696884">
                  <a:extLst>
                    <a:ext uri="{9D8B030D-6E8A-4147-A177-3AD203B41FA5}">
                      <a16:colId xmlns:a16="http://schemas.microsoft.com/office/drawing/2014/main" val="20000"/>
                    </a:ext>
                  </a:extLst>
                </a:gridCol>
                <a:gridCol w="624840">
                  <a:extLst>
                    <a:ext uri="{9D8B030D-6E8A-4147-A177-3AD203B41FA5}">
                      <a16:colId xmlns:a16="http://schemas.microsoft.com/office/drawing/2014/main" val="20001"/>
                    </a:ext>
                  </a:extLst>
                </a:gridCol>
                <a:gridCol w="573578">
                  <a:extLst>
                    <a:ext uri="{9D8B030D-6E8A-4147-A177-3AD203B41FA5}">
                      <a16:colId xmlns:a16="http://schemas.microsoft.com/office/drawing/2014/main" val="20002"/>
                    </a:ext>
                  </a:extLst>
                </a:gridCol>
              </a:tblGrid>
              <a:tr h="283317">
                <a:tc>
                  <a:txBody>
                    <a:bodyPr/>
                    <a:lstStyle/>
                    <a:p>
                      <a:pPr algn="l">
                        <a:buFont typeface="Arial" pitchFamily="34" charset="0"/>
                        <a:buNone/>
                      </a:pPr>
                      <a:r>
                        <a:rPr lang="en-US" sz="1200" dirty="0" smtClean="0"/>
                        <a:t> </a:t>
                      </a:r>
                      <a:endParaRPr lang="en-US" sz="1200" dirty="0"/>
                    </a:p>
                  </a:txBody>
                  <a:tcPr marL="45720" marR="45720" anchor="b">
                    <a:lnT w="12700" cap="flat" cmpd="sng" algn="ctr">
                      <a:solidFill>
                        <a:schemeClr val="tx1"/>
                      </a:solidFill>
                      <a:prstDash val="solid"/>
                      <a:round/>
                      <a:headEnd type="none" w="med" len="med"/>
                      <a:tailEnd type="none" w="med" len="med"/>
                    </a:lnT>
                  </a:tcPr>
                </a:tc>
                <a:tc>
                  <a:txBody>
                    <a:bodyPr/>
                    <a:lstStyle/>
                    <a:p>
                      <a:pPr algn="l">
                        <a:buFont typeface="Arial" pitchFamily="34" charset="0"/>
                        <a:buNone/>
                      </a:pPr>
                      <a:r>
                        <a:rPr lang="en-US" sz="1200" dirty="0" smtClean="0"/>
                        <a:t> </a:t>
                      </a:r>
                      <a:endParaRPr lang="en-US" sz="1200" dirty="0"/>
                    </a:p>
                  </a:txBody>
                  <a:tcPr marL="45720" marR="45720" anchor="b">
                    <a:lnT w="12700" cap="flat" cmpd="sng" algn="ctr">
                      <a:solidFill>
                        <a:schemeClr val="tx1"/>
                      </a:solidFill>
                      <a:prstDash val="solid"/>
                      <a:round/>
                      <a:headEnd type="none" w="med" len="med"/>
                      <a:tailEnd type="none" w="med" len="med"/>
                    </a:lnT>
                  </a:tcPr>
                </a:tc>
                <a:tc>
                  <a:txBody>
                    <a:bodyPr/>
                    <a:lstStyle/>
                    <a:p>
                      <a:pPr algn="l">
                        <a:buFont typeface="Arial" pitchFamily="34" charset="0"/>
                        <a:buNone/>
                      </a:pPr>
                      <a:r>
                        <a:rPr lang="en-US" sz="1200" dirty="0" smtClean="0"/>
                        <a:t> </a:t>
                      </a:r>
                      <a:endParaRPr lang="en-US" sz="1200" dirty="0"/>
                    </a:p>
                  </a:txBody>
                  <a:tcPr marL="45720" marR="4572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283317">
                <a:tc>
                  <a:txBody>
                    <a:bodyPr/>
                    <a:lstStyle/>
                    <a:p>
                      <a:pPr algn="l">
                        <a:buFont typeface="Arial" pitchFamily="34" charset="0"/>
                        <a:buNone/>
                      </a:pPr>
                      <a:r>
                        <a:rPr lang="en-US" sz="1200" dirty="0" smtClean="0"/>
                        <a:t> </a:t>
                      </a:r>
                      <a:endParaRPr lang="en-US" sz="1200" dirty="0"/>
                    </a:p>
                  </a:txBody>
                  <a:tcPr marL="45720" marR="45720" anchor="b"/>
                </a:tc>
                <a:tc>
                  <a:txBody>
                    <a:bodyPr/>
                    <a:lstStyle/>
                    <a:p>
                      <a:pPr algn="l">
                        <a:buFont typeface="Arial" pitchFamily="34" charset="0"/>
                        <a:buNone/>
                      </a:pPr>
                      <a:r>
                        <a:rPr lang="en-US" sz="1200" dirty="0" smtClean="0"/>
                        <a:t> </a:t>
                      </a:r>
                      <a:endParaRPr lang="en-US" sz="1200" dirty="0"/>
                    </a:p>
                  </a:txBody>
                  <a:tcPr marL="45720" marR="45720" anchor="b"/>
                </a:tc>
                <a:tc>
                  <a:txBody>
                    <a:bodyPr/>
                    <a:lstStyle/>
                    <a:p>
                      <a:pPr algn="l">
                        <a:buFont typeface="Arial" pitchFamily="34" charset="0"/>
                        <a:buNone/>
                      </a:pPr>
                      <a:r>
                        <a:rPr lang="en-US" sz="1200" dirty="0" smtClean="0"/>
                        <a:t> </a:t>
                      </a:r>
                      <a:endParaRPr lang="en-US" sz="1200" dirty="0"/>
                    </a:p>
                  </a:txBody>
                  <a:tcPr marL="45720" marR="45720" anchor="b"/>
                </a:tc>
                <a:extLst>
                  <a:ext uri="{0D108BD9-81ED-4DB2-BD59-A6C34878D82A}">
                    <a16:rowId xmlns:a16="http://schemas.microsoft.com/office/drawing/2014/main" val="10001"/>
                  </a:ext>
                </a:extLst>
              </a:tr>
              <a:tr h="283317">
                <a:tc>
                  <a:txBody>
                    <a:bodyPr/>
                    <a:lstStyle/>
                    <a:p>
                      <a:pPr algn="l">
                        <a:buFont typeface="Arial" pitchFamily="34" charset="0"/>
                        <a:buNone/>
                      </a:pPr>
                      <a:r>
                        <a:rPr lang="en-US" sz="1200" dirty="0" smtClean="0"/>
                        <a:t> </a:t>
                      </a:r>
                      <a:endParaRPr lang="en-US" sz="1200" dirty="0"/>
                    </a:p>
                  </a:txBody>
                  <a:tcPr marL="45720" marR="45720" anchor="b"/>
                </a:tc>
                <a:tc>
                  <a:txBody>
                    <a:bodyPr/>
                    <a:lstStyle/>
                    <a:p>
                      <a:pPr algn="l">
                        <a:buFont typeface="Arial" pitchFamily="34" charset="0"/>
                        <a:buNone/>
                      </a:pPr>
                      <a:r>
                        <a:rPr lang="en-US" sz="1200" dirty="0" smtClean="0"/>
                        <a:t> </a:t>
                      </a:r>
                      <a:endParaRPr lang="en-US" sz="1200" dirty="0"/>
                    </a:p>
                  </a:txBody>
                  <a:tcPr marL="45720" marR="45720" anchor="b"/>
                </a:tc>
                <a:tc>
                  <a:txBody>
                    <a:bodyPr/>
                    <a:lstStyle/>
                    <a:p>
                      <a:pPr algn="l">
                        <a:buFont typeface="Arial" pitchFamily="34" charset="0"/>
                        <a:buNone/>
                      </a:pPr>
                      <a:r>
                        <a:rPr lang="en-US" sz="1200" dirty="0" smtClean="0"/>
                        <a:t> </a:t>
                      </a:r>
                      <a:endParaRPr lang="en-US" sz="1200" dirty="0"/>
                    </a:p>
                  </a:txBody>
                  <a:tcPr marL="45720" marR="45720" anchor="b"/>
                </a:tc>
                <a:extLst>
                  <a:ext uri="{0D108BD9-81ED-4DB2-BD59-A6C34878D82A}">
                    <a16:rowId xmlns:a16="http://schemas.microsoft.com/office/drawing/2014/main" val="10002"/>
                  </a:ext>
                </a:extLst>
              </a:tr>
            </a:tbl>
          </a:graphicData>
        </a:graphic>
      </p:graphicFrame>
      <p:graphicFrame>
        <p:nvGraphicFramePr>
          <p:cNvPr id="101" name="Table 100"/>
          <p:cNvGraphicFramePr>
            <a:graphicFrameLocks noGrp="1"/>
          </p:cNvGraphicFramePr>
          <p:nvPr/>
        </p:nvGraphicFramePr>
        <p:xfrm>
          <a:off x="3931920" y="5205210"/>
          <a:ext cx="1837113" cy="849951"/>
        </p:xfrm>
        <a:graphic>
          <a:graphicData uri="http://schemas.openxmlformats.org/drawingml/2006/table">
            <a:tbl>
              <a:tblPr firstRow="1" bandRow="1">
                <a:tableStyleId>{5940675A-B579-460E-94D1-54222C63F5DA}</a:tableStyleId>
              </a:tblPr>
              <a:tblGrid>
                <a:gridCol w="65532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gridCol w="541713">
                  <a:extLst>
                    <a:ext uri="{9D8B030D-6E8A-4147-A177-3AD203B41FA5}">
                      <a16:colId xmlns:a16="http://schemas.microsoft.com/office/drawing/2014/main" val="20002"/>
                    </a:ext>
                  </a:extLst>
                </a:gridCol>
              </a:tblGrid>
              <a:tr h="283317">
                <a:tc>
                  <a:txBody>
                    <a:bodyPr/>
                    <a:lstStyle/>
                    <a:p>
                      <a:pPr algn="l">
                        <a:buFont typeface="Arial" pitchFamily="34" charset="0"/>
                        <a:buNone/>
                      </a:pPr>
                      <a:r>
                        <a:rPr lang="en-US" sz="1200" dirty="0" smtClean="0"/>
                        <a:t> </a:t>
                      </a:r>
                      <a:endParaRPr lang="en-US" sz="1200" dirty="0"/>
                    </a:p>
                  </a:txBody>
                  <a:tcPr marL="45720" marR="45720" anchor="b">
                    <a:lnT w="12700" cap="flat" cmpd="sng" algn="ctr">
                      <a:solidFill>
                        <a:schemeClr val="tx1"/>
                      </a:solidFill>
                      <a:prstDash val="solid"/>
                      <a:round/>
                      <a:headEnd type="none" w="med" len="med"/>
                      <a:tailEnd type="none" w="med" len="med"/>
                    </a:lnT>
                  </a:tcPr>
                </a:tc>
                <a:tc>
                  <a:txBody>
                    <a:bodyPr/>
                    <a:lstStyle/>
                    <a:p>
                      <a:pPr algn="l">
                        <a:buFont typeface="Arial" pitchFamily="34" charset="0"/>
                        <a:buNone/>
                      </a:pPr>
                      <a:r>
                        <a:rPr lang="en-US" sz="1200" dirty="0" smtClean="0"/>
                        <a:t> </a:t>
                      </a:r>
                      <a:endParaRPr lang="en-US" sz="1200" dirty="0"/>
                    </a:p>
                  </a:txBody>
                  <a:tcPr marL="45720" marR="45720" anchor="b">
                    <a:lnT w="12700" cap="flat" cmpd="sng" algn="ctr">
                      <a:solidFill>
                        <a:schemeClr val="tx1"/>
                      </a:solidFill>
                      <a:prstDash val="solid"/>
                      <a:round/>
                      <a:headEnd type="none" w="med" len="med"/>
                      <a:tailEnd type="none" w="med" len="med"/>
                    </a:lnT>
                  </a:tcPr>
                </a:tc>
                <a:tc>
                  <a:txBody>
                    <a:bodyPr/>
                    <a:lstStyle/>
                    <a:p>
                      <a:pPr algn="l">
                        <a:buFont typeface="Arial" pitchFamily="34" charset="0"/>
                        <a:buNone/>
                      </a:pPr>
                      <a:r>
                        <a:rPr lang="en-US" sz="1200" dirty="0" smtClean="0"/>
                        <a:t> </a:t>
                      </a:r>
                      <a:endParaRPr lang="en-US" sz="1200" dirty="0"/>
                    </a:p>
                  </a:txBody>
                  <a:tcPr marL="45720" marR="4572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283317">
                <a:tc>
                  <a:txBody>
                    <a:bodyPr/>
                    <a:lstStyle/>
                    <a:p>
                      <a:pPr algn="l">
                        <a:buFont typeface="Arial" pitchFamily="34" charset="0"/>
                        <a:buNone/>
                      </a:pPr>
                      <a:r>
                        <a:rPr lang="en-US" sz="1200" dirty="0" smtClean="0"/>
                        <a:t> </a:t>
                      </a:r>
                      <a:endParaRPr lang="en-US" sz="1200" dirty="0"/>
                    </a:p>
                  </a:txBody>
                  <a:tcPr marL="45720" marR="45720" anchor="b"/>
                </a:tc>
                <a:tc>
                  <a:txBody>
                    <a:bodyPr/>
                    <a:lstStyle/>
                    <a:p>
                      <a:pPr algn="l">
                        <a:buFont typeface="Arial" pitchFamily="34" charset="0"/>
                        <a:buNone/>
                      </a:pPr>
                      <a:r>
                        <a:rPr lang="en-US" sz="1200" dirty="0" smtClean="0"/>
                        <a:t> </a:t>
                      </a:r>
                      <a:endParaRPr lang="en-US" sz="1200" dirty="0"/>
                    </a:p>
                  </a:txBody>
                  <a:tcPr marL="45720" marR="45720" anchor="b"/>
                </a:tc>
                <a:tc>
                  <a:txBody>
                    <a:bodyPr/>
                    <a:lstStyle/>
                    <a:p>
                      <a:pPr algn="l">
                        <a:buFont typeface="Arial" pitchFamily="34" charset="0"/>
                        <a:buNone/>
                      </a:pPr>
                      <a:r>
                        <a:rPr lang="en-US" sz="1200" dirty="0" smtClean="0"/>
                        <a:t> </a:t>
                      </a:r>
                      <a:endParaRPr lang="en-US" sz="1200" dirty="0"/>
                    </a:p>
                  </a:txBody>
                  <a:tcPr marL="45720" marR="45720" anchor="b"/>
                </a:tc>
                <a:extLst>
                  <a:ext uri="{0D108BD9-81ED-4DB2-BD59-A6C34878D82A}">
                    <a16:rowId xmlns:a16="http://schemas.microsoft.com/office/drawing/2014/main" val="10001"/>
                  </a:ext>
                </a:extLst>
              </a:tr>
              <a:tr h="283317">
                <a:tc>
                  <a:txBody>
                    <a:bodyPr/>
                    <a:lstStyle/>
                    <a:p>
                      <a:pPr algn="l">
                        <a:buFont typeface="Arial" pitchFamily="34" charset="0"/>
                        <a:buNone/>
                      </a:pPr>
                      <a:r>
                        <a:rPr lang="en-US" sz="1200" dirty="0" smtClean="0"/>
                        <a:t> </a:t>
                      </a:r>
                      <a:endParaRPr lang="en-US" sz="1200" dirty="0"/>
                    </a:p>
                  </a:txBody>
                  <a:tcPr marL="45720" marR="45720" anchor="b"/>
                </a:tc>
                <a:tc>
                  <a:txBody>
                    <a:bodyPr/>
                    <a:lstStyle/>
                    <a:p>
                      <a:pPr algn="l">
                        <a:buFont typeface="Arial" pitchFamily="34" charset="0"/>
                        <a:buNone/>
                      </a:pPr>
                      <a:r>
                        <a:rPr lang="en-US" sz="1200" dirty="0" smtClean="0"/>
                        <a:t> </a:t>
                      </a:r>
                      <a:endParaRPr lang="en-US" sz="1200" dirty="0"/>
                    </a:p>
                  </a:txBody>
                  <a:tcPr marL="45720" marR="45720" anchor="b"/>
                </a:tc>
                <a:tc>
                  <a:txBody>
                    <a:bodyPr/>
                    <a:lstStyle/>
                    <a:p>
                      <a:pPr algn="l">
                        <a:buFont typeface="Arial" pitchFamily="34" charset="0"/>
                        <a:buNone/>
                      </a:pPr>
                      <a:r>
                        <a:rPr lang="en-US" sz="1200" dirty="0" smtClean="0"/>
                        <a:t> </a:t>
                      </a:r>
                      <a:endParaRPr lang="en-US" sz="1200" dirty="0"/>
                    </a:p>
                  </a:txBody>
                  <a:tcPr marL="45720" marR="45720" anchor="b"/>
                </a:tc>
                <a:extLst>
                  <a:ext uri="{0D108BD9-81ED-4DB2-BD59-A6C34878D82A}">
                    <a16:rowId xmlns:a16="http://schemas.microsoft.com/office/drawing/2014/main" val="10002"/>
                  </a:ext>
                </a:extLst>
              </a:tr>
            </a:tbl>
          </a:graphicData>
        </a:graphic>
      </p:graphicFrame>
      <p:sp>
        <p:nvSpPr>
          <p:cNvPr id="102" name="Rectangle 101"/>
          <p:cNvSpPr/>
          <p:nvPr/>
        </p:nvSpPr>
        <p:spPr>
          <a:xfrm>
            <a:off x="1088408" y="2774404"/>
            <a:ext cx="685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dirty="0" smtClean="0">
                <a:solidFill>
                  <a:prstClr val="black"/>
                </a:solidFill>
              </a:rPr>
              <a:t>Info Type 1</a:t>
            </a:r>
            <a:endParaRPr lang="en-US" sz="1200" dirty="0">
              <a:solidFill>
                <a:prstClr val="black"/>
              </a:solidFill>
            </a:endParaRPr>
          </a:p>
        </p:txBody>
      </p:sp>
      <p:sp>
        <p:nvSpPr>
          <p:cNvPr id="103" name="Rectangle 102"/>
          <p:cNvSpPr/>
          <p:nvPr/>
        </p:nvSpPr>
        <p:spPr>
          <a:xfrm>
            <a:off x="1088408" y="3671678"/>
            <a:ext cx="685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dirty="0" smtClean="0">
                <a:solidFill>
                  <a:prstClr val="black"/>
                </a:solidFill>
              </a:rPr>
              <a:t>Info Type 2</a:t>
            </a:r>
            <a:endParaRPr lang="en-US" sz="1200" dirty="0">
              <a:solidFill>
                <a:prstClr val="black"/>
              </a:solidFill>
            </a:endParaRPr>
          </a:p>
        </p:txBody>
      </p:sp>
      <p:sp>
        <p:nvSpPr>
          <p:cNvPr id="104" name="Rectangle 103"/>
          <p:cNvSpPr/>
          <p:nvPr/>
        </p:nvSpPr>
        <p:spPr>
          <a:xfrm>
            <a:off x="1088408" y="4528934"/>
            <a:ext cx="685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dirty="0" smtClean="0">
                <a:solidFill>
                  <a:prstClr val="black"/>
                </a:solidFill>
              </a:rPr>
              <a:t>Info Type 3</a:t>
            </a:r>
            <a:endParaRPr lang="en-US" sz="1200" dirty="0">
              <a:solidFill>
                <a:prstClr val="black"/>
              </a:solidFill>
            </a:endParaRPr>
          </a:p>
        </p:txBody>
      </p:sp>
      <p:sp>
        <p:nvSpPr>
          <p:cNvPr id="105" name="Rectangle 104"/>
          <p:cNvSpPr/>
          <p:nvPr/>
        </p:nvSpPr>
        <p:spPr>
          <a:xfrm>
            <a:off x="1088408" y="5415386"/>
            <a:ext cx="685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dirty="0" smtClean="0">
                <a:solidFill>
                  <a:prstClr val="black"/>
                </a:solidFill>
              </a:rPr>
              <a:t>Info Type 4</a:t>
            </a:r>
            <a:endParaRPr lang="en-US" sz="1200" dirty="0">
              <a:solidFill>
                <a:prstClr val="black"/>
              </a:solidFill>
            </a:endParaRPr>
          </a:p>
        </p:txBody>
      </p:sp>
      <p:sp>
        <p:nvSpPr>
          <p:cNvPr id="106" name="Rectangle 105"/>
          <p:cNvSpPr/>
          <p:nvPr/>
        </p:nvSpPr>
        <p:spPr>
          <a:xfrm>
            <a:off x="21608" y="4090003"/>
            <a:ext cx="685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dirty="0" smtClean="0">
                <a:solidFill>
                  <a:prstClr val="black"/>
                </a:solidFill>
              </a:rPr>
              <a:t>Key Question</a:t>
            </a:r>
            <a:endParaRPr lang="en-US" sz="1200" dirty="0">
              <a:solidFill>
                <a:prstClr val="black"/>
              </a:solidFill>
            </a:endParaRPr>
          </a:p>
        </p:txBody>
      </p:sp>
      <p:cxnSp>
        <p:nvCxnSpPr>
          <p:cNvPr id="107" name="Elbow Connector 106"/>
          <p:cNvCxnSpPr>
            <a:stCxn id="106" idx="3"/>
            <a:endCxn id="102" idx="1"/>
          </p:cNvCxnSpPr>
          <p:nvPr/>
        </p:nvCxnSpPr>
        <p:spPr>
          <a:xfrm flipV="1">
            <a:off x="707408" y="3003004"/>
            <a:ext cx="381000" cy="1315599"/>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Elbow Connector 107"/>
          <p:cNvCxnSpPr>
            <a:stCxn id="106" idx="3"/>
            <a:endCxn id="103" idx="1"/>
          </p:cNvCxnSpPr>
          <p:nvPr/>
        </p:nvCxnSpPr>
        <p:spPr>
          <a:xfrm flipV="1">
            <a:off x="707408" y="3900278"/>
            <a:ext cx="381000" cy="418325"/>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stCxn id="106" idx="3"/>
            <a:endCxn id="104" idx="1"/>
          </p:cNvCxnSpPr>
          <p:nvPr/>
        </p:nvCxnSpPr>
        <p:spPr>
          <a:xfrm>
            <a:off x="707408" y="4318603"/>
            <a:ext cx="381000" cy="438931"/>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Elbow Connector 109"/>
          <p:cNvCxnSpPr>
            <a:stCxn id="106" idx="3"/>
            <a:endCxn id="105" idx="1"/>
          </p:cNvCxnSpPr>
          <p:nvPr/>
        </p:nvCxnSpPr>
        <p:spPr>
          <a:xfrm>
            <a:off x="707408" y="4318603"/>
            <a:ext cx="381000" cy="1325383"/>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a:off x="2139968" y="2698204"/>
            <a:ext cx="54864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Info</a:t>
            </a:r>
            <a:endParaRPr lang="en-US" sz="1200" dirty="0">
              <a:solidFill>
                <a:prstClr val="black"/>
              </a:solidFill>
            </a:endParaRPr>
          </a:p>
        </p:txBody>
      </p:sp>
      <p:sp>
        <p:nvSpPr>
          <p:cNvPr id="112" name="Rectangle 111"/>
          <p:cNvSpPr/>
          <p:nvPr/>
        </p:nvSpPr>
        <p:spPr>
          <a:xfrm>
            <a:off x="2139968" y="2926804"/>
            <a:ext cx="54864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a:t>
            </a:r>
            <a:endParaRPr lang="en-US" sz="1200" dirty="0">
              <a:solidFill>
                <a:prstClr val="black"/>
              </a:solidFill>
            </a:endParaRPr>
          </a:p>
        </p:txBody>
      </p:sp>
      <p:sp>
        <p:nvSpPr>
          <p:cNvPr id="113" name="Rectangle 112"/>
          <p:cNvSpPr/>
          <p:nvPr/>
        </p:nvSpPr>
        <p:spPr>
          <a:xfrm>
            <a:off x="2139968" y="3155404"/>
            <a:ext cx="54864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a:t>
            </a:r>
            <a:endParaRPr lang="en-US" sz="1200" dirty="0">
              <a:solidFill>
                <a:prstClr val="black"/>
              </a:solidFill>
            </a:endParaRPr>
          </a:p>
        </p:txBody>
      </p:sp>
      <p:cxnSp>
        <p:nvCxnSpPr>
          <p:cNvPr id="114" name="Elbow Connector 113"/>
          <p:cNvCxnSpPr>
            <a:stCxn id="102" idx="3"/>
            <a:endCxn id="111" idx="1"/>
          </p:cNvCxnSpPr>
          <p:nvPr/>
        </p:nvCxnSpPr>
        <p:spPr>
          <a:xfrm flipV="1">
            <a:off x="1774208" y="2774404"/>
            <a:ext cx="36576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Elbow Connector 114"/>
          <p:cNvCxnSpPr>
            <a:stCxn id="102" idx="3"/>
            <a:endCxn id="112" idx="1"/>
          </p:cNvCxnSpPr>
          <p:nvPr/>
        </p:nvCxnSpPr>
        <p:spPr>
          <a:xfrm>
            <a:off x="1774208" y="3003004"/>
            <a:ext cx="365760" cy="158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Elbow Connector 115"/>
          <p:cNvCxnSpPr>
            <a:stCxn id="102" idx="3"/>
            <a:endCxn id="113" idx="1"/>
          </p:cNvCxnSpPr>
          <p:nvPr/>
        </p:nvCxnSpPr>
        <p:spPr>
          <a:xfrm>
            <a:off x="1774208" y="3003004"/>
            <a:ext cx="36576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2139968" y="3595478"/>
            <a:ext cx="54864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Info</a:t>
            </a:r>
            <a:endParaRPr lang="en-US" sz="1200" dirty="0">
              <a:solidFill>
                <a:prstClr val="black"/>
              </a:solidFill>
            </a:endParaRPr>
          </a:p>
        </p:txBody>
      </p:sp>
      <p:sp>
        <p:nvSpPr>
          <p:cNvPr id="118" name="Rectangle 117"/>
          <p:cNvSpPr/>
          <p:nvPr/>
        </p:nvSpPr>
        <p:spPr>
          <a:xfrm>
            <a:off x="2139968" y="3824078"/>
            <a:ext cx="54864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a:t>
            </a:r>
            <a:endParaRPr lang="en-US" sz="1200" dirty="0">
              <a:solidFill>
                <a:prstClr val="black"/>
              </a:solidFill>
            </a:endParaRPr>
          </a:p>
        </p:txBody>
      </p:sp>
      <p:sp>
        <p:nvSpPr>
          <p:cNvPr id="119" name="Rectangle 118"/>
          <p:cNvSpPr/>
          <p:nvPr/>
        </p:nvSpPr>
        <p:spPr>
          <a:xfrm>
            <a:off x="2139968" y="4052678"/>
            <a:ext cx="54864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a:t>
            </a:r>
            <a:endParaRPr lang="en-US" sz="1200" dirty="0">
              <a:solidFill>
                <a:prstClr val="black"/>
              </a:solidFill>
            </a:endParaRPr>
          </a:p>
        </p:txBody>
      </p:sp>
      <p:sp>
        <p:nvSpPr>
          <p:cNvPr id="120" name="Rectangle 119"/>
          <p:cNvSpPr/>
          <p:nvPr/>
        </p:nvSpPr>
        <p:spPr>
          <a:xfrm>
            <a:off x="2139968" y="4452734"/>
            <a:ext cx="54864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Info</a:t>
            </a:r>
            <a:endParaRPr lang="en-US" sz="1200" dirty="0">
              <a:solidFill>
                <a:prstClr val="black"/>
              </a:solidFill>
            </a:endParaRPr>
          </a:p>
        </p:txBody>
      </p:sp>
      <p:sp>
        <p:nvSpPr>
          <p:cNvPr id="121" name="Rectangle 120"/>
          <p:cNvSpPr/>
          <p:nvPr/>
        </p:nvSpPr>
        <p:spPr>
          <a:xfrm>
            <a:off x="2139968" y="4681334"/>
            <a:ext cx="54864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a:t>
            </a:r>
            <a:endParaRPr lang="en-US" sz="1200" dirty="0">
              <a:solidFill>
                <a:prstClr val="black"/>
              </a:solidFill>
            </a:endParaRPr>
          </a:p>
        </p:txBody>
      </p:sp>
      <p:sp>
        <p:nvSpPr>
          <p:cNvPr id="122" name="Rectangle 121"/>
          <p:cNvSpPr/>
          <p:nvPr/>
        </p:nvSpPr>
        <p:spPr>
          <a:xfrm>
            <a:off x="2139968" y="4909934"/>
            <a:ext cx="54864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a:t>
            </a:r>
            <a:endParaRPr lang="en-US" sz="1200" dirty="0">
              <a:solidFill>
                <a:prstClr val="black"/>
              </a:solidFill>
            </a:endParaRPr>
          </a:p>
        </p:txBody>
      </p:sp>
      <p:sp>
        <p:nvSpPr>
          <p:cNvPr id="123" name="Rectangle 122"/>
          <p:cNvSpPr/>
          <p:nvPr/>
        </p:nvSpPr>
        <p:spPr>
          <a:xfrm>
            <a:off x="2139968" y="5339186"/>
            <a:ext cx="54864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Info</a:t>
            </a:r>
            <a:endParaRPr lang="en-US" sz="1200" dirty="0">
              <a:solidFill>
                <a:prstClr val="black"/>
              </a:solidFill>
            </a:endParaRPr>
          </a:p>
        </p:txBody>
      </p:sp>
      <p:sp>
        <p:nvSpPr>
          <p:cNvPr id="124" name="Rectangle 123"/>
          <p:cNvSpPr/>
          <p:nvPr/>
        </p:nvSpPr>
        <p:spPr>
          <a:xfrm>
            <a:off x="2139968" y="5567786"/>
            <a:ext cx="54864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a:t>
            </a:r>
            <a:endParaRPr lang="en-US" sz="1200" dirty="0">
              <a:solidFill>
                <a:prstClr val="black"/>
              </a:solidFill>
            </a:endParaRPr>
          </a:p>
        </p:txBody>
      </p:sp>
      <p:sp>
        <p:nvSpPr>
          <p:cNvPr id="125" name="Rectangle 124"/>
          <p:cNvSpPr/>
          <p:nvPr/>
        </p:nvSpPr>
        <p:spPr>
          <a:xfrm>
            <a:off x="2139968" y="5796386"/>
            <a:ext cx="54864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a:t>
            </a:r>
            <a:endParaRPr lang="en-US" sz="1200" dirty="0">
              <a:solidFill>
                <a:prstClr val="black"/>
              </a:solidFill>
            </a:endParaRPr>
          </a:p>
        </p:txBody>
      </p:sp>
      <p:cxnSp>
        <p:nvCxnSpPr>
          <p:cNvPr id="126" name="Elbow Connector 125"/>
          <p:cNvCxnSpPr>
            <a:stCxn id="103" idx="3"/>
            <a:endCxn id="117" idx="1"/>
          </p:cNvCxnSpPr>
          <p:nvPr/>
        </p:nvCxnSpPr>
        <p:spPr>
          <a:xfrm flipV="1">
            <a:off x="1774208" y="3671678"/>
            <a:ext cx="36576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Elbow Connector 126"/>
          <p:cNvCxnSpPr>
            <a:stCxn id="103" idx="3"/>
            <a:endCxn id="118" idx="1"/>
          </p:cNvCxnSpPr>
          <p:nvPr/>
        </p:nvCxnSpPr>
        <p:spPr>
          <a:xfrm>
            <a:off x="1774208" y="3900278"/>
            <a:ext cx="365760" cy="158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Elbow Connector 127"/>
          <p:cNvCxnSpPr>
            <a:stCxn id="103" idx="3"/>
            <a:endCxn id="119" idx="1"/>
          </p:cNvCxnSpPr>
          <p:nvPr/>
        </p:nvCxnSpPr>
        <p:spPr>
          <a:xfrm>
            <a:off x="1774208" y="3900278"/>
            <a:ext cx="36576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Elbow Connector 128"/>
          <p:cNvCxnSpPr>
            <a:stCxn id="104" idx="3"/>
            <a:endCxn id="120" idx="1"/>
          </p:cNvCxnSpPr>
          <p:nvPr/>
        </p:nvCxnSpPr>
        <p:spPr>
          <a:xfrm flipV="1">
            <a:off x="1774208" y="4528934"/>
            <a:ext cx="36576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Elbow Connector 129"/>
          <p:cNvCxnSpPr>
            <a:stCxn id="104" idx="3"/>
            <a:endCxn id="121" idx="1"/>
          </p:cNvCxnSpPr>
          <p:nvPr/>
        </p:nvCxnSpPr>
        <p:spPr>
          <a:xfrm>
            <a:off x="1774208" y="4757534"/>
            <a:ext cx="365760" cy="158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Elbow Connector 130"/>
          <p:cNvCxnSpPr>
            <a:stCxn id="104" idx="3"/>
            <a:endCxn id="122" idx="1"/>
          </p:cNvCxnSpPr>
          <p:nvPr/>
        </p:nvCxnSpPr>
        <p:spPr>
          <a:xfrm>
            <a:off x="1774208" y="4757534"/>
            <a:ext cx="36576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Elbow Connector 131"/>
          <p:cNvCxnSpPr>
            <a:stCxn id="105" idx="3"/>
            <a:endCxn id="123" idx="1"/>
          </p:cNvCxnSpPr>
          <p:nvPr/>
        </p:nvCxnSpPr>
        <p:spPr>
          <a:xfrm flipV="1">
            <a:off x="1774208" y="5415386"/>
            <a:ext cx="36576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Elbow Connector 132"/>
          <p:cNvCxnSpPr>
            <a:stCxn id="105" idx="3"/>
            <a:endCxn id="124" idx="1"/>
          </p:cNvCxnSpPr>
          <p:nvPr/>
        </p:nvCxnSpPr>
        <p:spPr>
          <a:xfrm>
            <a:off x="1774208" y="5643986"/>
            <a:ext cx="365760" cy="158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Elbow Connector 133"/>
          <p:cNvCxnSpPr>
            <a:stCxn id="105" idx="3"/>
            <a:endCxn id="125" idx="1"/>
          </p:cNvCxnSpPr>
          <p:nvPr/>
        </p:nvCxnSpPr>
        <p:spPr>
          <a:xfrm>
            <a:off x="1774208" y="5643986"/>
            <a:ext cx="36576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Isosceles Triangle 134"/>
          <p:cNvSpPr/>
          <p:nvPr/>
        </p:nvSpPr>
        <p:spPr>
          <a:xfrm rot="5400000">
            <a:off x="2040569" y="4256192"/>
            <a:ext cx="1371600" cy="152399"/>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6" name="Isosceles Triangle 135"/>
          <p:cNvSpPr/>
          <p:nvPr/>
        </p:nvSpPr>
        <p:spPr>
          <a:xfrm rot="5400000">
            <a:off x="2421567" y="5567788"/>
            <a:ext cx="609601" cy="152399"/>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7" name="Isosceles Triangle 136"/>
          <p:cNvSpPr/>
          <p:nvPr/>
        </p:nvSpPr>
        <p:spPr>
          <a:xfrm rot="5400000">
            <a:off x="2421568" y="2926806"/>
            <a:ext cx="609602" cy="152399"/>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8" name="Rectangle 137"/>
          <p:cNvSpPr/>
          <p:nvPr/>
        </p:nvSpPr>
        <p:spPr>
          <a:xfrm>
            <a:off x="2924489" y="2774404"/>
            <a:ext cx="685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dirty="0" smtClean="0">
                <a:solidFill>
                  <a:prstClr val="black"/>
                </a:solidFill>
              </a:rPr>
              <a:t>Hypo-thesis 1</a:t>
            </a:r>
            <a:endParaRPr lang="en-US" sz="1200" dirty="0">
              <a:solidFill>
                <a:prstClr val="black"/>
              </a:solidFill>
            </a:endParaRPr>
          </a:p>
        </p:txBody>
      </p:sp>
      <p:sp>
        <p:nvSpPr>
          <p:cNvPr id="139" name="Rectangle 138"/>
          <p:cNvSpPr/>
          <p:nvPr/>
        </p:nvSpPr>
        <p:spPr>
          <a:xfrm>
            <a:off x="2924489" y="4090003"/>
            <a:ext cx="685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dirty="0" smtClean="0">
                <a:solidFill>
                  <a:prstClr val="black"/>
                </a:solidFill>
              </a:rPr>
              <a:t>Hypo-thesis 2</a:t>
            </a:r>
            <a:endParaRPr lang="en-US" sz="1200" dirty="0">
              <a:solidFill>
                <a:prstClr val="black"/>
              </a:solidFill>
            </a:endParaRPr>
          </a:p>
        </p:txBody>
      </p:sp>
      <p:sp>
        <p:nvSpPr>
          <p:cNvPr id="140" name="Rectangle 139"/>
          <p:cNvSpPr/>
          <p:nvPr/>
        </p:nvSpPr>
        <p:spPr>
          <a:xfrm>
            <a:off x="2924489" y="5415386"/>
            <a:ext cx="685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dirty="0" smtClean="0">
                <a:solidFill>
                  <a:prstClr val="black"/>
                </a:solidFill>
              </a:rPr>
              <a:t>Hypo-thesis 3</a:t>
            </a:r>
            <a:endParaRPr lang="en-US" sz="1200" dirty="0">
              <a:solidFill>
                <a:prstClr val="black"/>
              </a:solidFill>
            </a:endParaRPr>
          </a:p>
        </p:txBody>
      </p:sp>
      <p:sp>
        <p:nvSpPr>
          <p:cNvPr id="141" name="Isosceles Triangle 140"/>
          <p:cNvSpPr/>
          <p:nvPr/>
        </p:nvSpPr>
        <p:spPr>
          <a:xfrm rot="5400000">
            <a:off x="3474719" y="5567788"/>
            <a:ext cx="609601" cy="152399"/>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2" name="Isosceles Triangle 141"/>
          <p:cNvSpPr/>
          <p:nvPr/>
        </p:nvSpPr>
        <p:spPr>
          <a:xfrm rot="5400000">
            <a:off x="3474720" y="2926806"/>
            <a:ext cx="609602" cy="152399"/>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3" name="Isosceles Triangle 142"/>
          <p:cNvSpPr/>
          <p:nvPr/>
        </p:nvSpPr>
        <p:spPr>
          <a:xfrm rot="5400000">
            <a:off x="3474720" y="4242405"/>
            <a:ext cx="609602" cy="152399"/>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4" name="Isosceles Triangle 143"/>
          <p:cNvSpPr/>
          <p:nvPr/>
        </p:nvSpPr>
        <p:spPr>
          <a:xfrm rot="5400000">
            <a:off x="5589895" y="5567789"/>
            <a:ext cx="609601" cy="152399"/>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5" name="Isosceles Triangle 144"/>
          <p:cNvSpPr/>
          <p:nvPr/>
        </p:nvSpPr>
        <p:spPr>
          <a:xfrm rot="5400000">
            <a:off x="5589896" y="2926807"/>
            <a:ext cx="609602" cy="152399"/>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6" name="Isosceles Triangle 145"/>
          <p:cNvSpPr/>
          <p:nvPr/>
        </p:nvSpPr>
        <p:spPr>
          <a:xfrm rot="5400000">
            <a:off x="5589896" y="4242406"/>
            <a:ext cx="609602" cy="152399"/>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7" name="Rectangle 146"/>
          <p:cNvSpPr/>
          <p:nvPr/>
        </p:nvSpPr>
        <p:spPr>
          <a:xfrm>
            <a:off x="5998192" y="2698204"/>
            <a:ext cx="73152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Finding</a:t>
            </a:r>
            <a:endParaRPr lang="en-US" sz="1200" dirty="0">
              <a:solidFill>
                <a:prstClr val="black"/>
              </a:solidFill>
            </a:endParaRPr>
          </a:p>
        </p:txBody>
      </p:sp>
      <p:sp>
        <p:nvSpPr>
          <p:cNvPr id="148" name="Rectangle 147"/>
          <p:cNvSpPr/>
          <p:nvPr/>
        </p:nvSpPr>
        <p:spPr>
          <a:xfrm>
            <a:off x="5998192" y="2926804"/>
            <a:ext cx="73152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a:t>
            </a:r>
            <a:endParaRPr lang="en-US" sz="1200" dirty="0">
              <a:solidFill>
                <a:prstClr val="black"/>
              </a:solidFill>
            </a:endParaRPr>
          </a:p>
        </p:txBody>
      </p:sp>
      <p:sp>
        <p:nvSpPr>
          <p:cNvPr id="149" name="Rectangle 148"/>
          <p:cNvSpPr/>
          <p:nvPr/>
        </p:nvSpPr>
        <p:spPr>
          <a:xfrm>
            <a:off x="5998192" y="3155404"/>
            <a:ext cx="73152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a:t>
            </a:r>
            <a:endParaRPr lang="en-US" sz="1200" dirty="0">
              <a:solidFill>
                <a:prstClr val="black"/>
              </a:solidFill>
            </a:endParaRPr>
          </a:p>
        </p:txBody>
      </p:sp>
      <p:sp>
        <p:nvSpPr>
          <p:cNvPr id="150" name="Rectangle 149"/>
          <p:cNvSpPr/>
          <p:nvPr/>
        </p:nvSpPr>
        <p:spPr>
          <a:xfrm>
            <a:off x="5998192" y="4013803"/>
            <a:ext cx="73152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Finding</a:t>
            </a:r>
            <a:endParaRPr lang="en-US" sz="1200" dirty="0">
              <a:solidFill>
                <a:prstClr val="black"/>
              </a:solidFill>
            </a:endParaRPr>
          </a:p>
        </p:txBody>
      </p:sp>
      <p:sp>
        <p:nvSpPr>
          <p:cNvPr id="151" name="Rectangle 150"/>
          <p:cNvSpPr/>
          <p:nvPr/>
        </p:nvSpPr>
        <p:spPr>
          <a:xfrm>
            <a:off x="5998192" y="4242403"/>
            <a:ext cx="73152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a:t>
            </a:r>
            <a:endParaRPr lang="en-US" sz="1200" dirty="0">
              <a:solidFill>
                <a:prstClr val="black"/>
              </a:solidFill>
            </a:endParaRPr>
          </a:p>
        </p:txBody>
      </p:sp>
      <p:sp>
        <p:nvSpPr>
          <p:cNvPr id="152" name="Rectangle 151"/>
          <p:cNvSpPr/>
          <p:nvPr/>
        </p:nvSpPr>
        <p:spPr>
          <a:xfrm>
            <a:off x="5998192" y="4471003"/>
            <a:ext cx="73152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a:t>
            </a:r>
            <a:endParaRPr lang="en-US" sz="1200" dirty="0">
              <a:solidFill>
                <a:prstClr val="black"/>
              </a:solidFill>
            </a:endParaRPr>
          </a:p>
        </p:txBody>
      </p:sp>
      <p:sp>
        <p:nvSpPr>
          <p:cNvPr id="153" name="Rectangle 152"/>
          <p:cNvSpPr/>
          <p:nvPr/>
        </p:nvSpPr>
        <p:spPr>
          <a:xfrm>
            <a:off x="5998192" y="5339186"/>
            <a:ext cx="73152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Finding</a:t>
            </a:r>
            <a:endParaRPr lang="en-US" sz="1200" dirty="0">
              <a:solidFill>
                <a:prstClr val="black"/>
              </a:solidFill>
            </a:endParaRPr>
          </a:p>
        </p:txBody>
      </p:sp>
      <p:sp>
        <p:nvSpPr>
          <p:cNvPr id="154" name="Rectangle 153"/>
          <p:cNvSpPr/>
          <p:nvPr/>
        </p:nvSpPr>
        <p:spPr>
          <a:xfrm>
            <a:off x="5998192" y="5567786"/>
            <a:ext cx="73152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a:t>
            </a:r>
            <a:endParaRPr lang="en-US" sz="1200" dirty="0">
              <a:solidFill>
                <a:prstClr val="black"/>
              </a:solidFill>
            </a:endParaRPr>
          </a:p>
        </p:txBody>
      </p:sp>
      <p:sp>
        <p:nvSpPr>
          <p:cNvPr id="155" name="Rectangle 154"/>
          <p:cNvSpPr/>
          <p:nvPr/>
        </p:nvSpPr>
        <p:spPr>
          <a:xfrm>
            <a:off x="5998192" y="5796386"/>
            <a:ext cx="73152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a:t>
            </a:r>
            <a:endParaRPr lang="en-US" sz="1200" dirty="0">
              <a:solidFill>
                <a:prstClr val="black"/>
              </a:solidFill>
            </a:endParaRPr>
          </a:p>
        </p:txBody>
      </p:sp>
      <p:sp>
        <p:nvSpPr>
          <p:cNvPr id="156" name="Rectangle 155"/>
          <p:cNvSpPr/>
          <p:nvPr/>
        </p:nvSpPr>
        <p:spPr>
          <a:xfrm>
            <a:off x="7127544" y="2774404"/>
            <a:ext cx="685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dirty="0" smtClean="0">
                <a:solidFill>
                  <a:prstClr val="black"/>
                </a:solidFill>
              </a:rPr>
              <a:t>Insight 1</a:t>
            </a:r>
            <a:endParaRPr lang="en-US" sz="1200" dirty="0">
              <a:solidFill>
                <a:prstClr val="black"/>
              </a:solidFill>
            </a:endParaRPr>
          </a:p>
        </p:txBody>
      </p:sp>
      <p:sp>
        <p:nvSpPr>
          <p:cNvPr id="157" name="Rectangle 156"/>
          <p:cNvSpPr/>
          <p:nvPr/>
        </p:nvSpPr>
        <p:spPr>
          <a:xfrm>
            <a:off x="7127544" y="4090003"/>
            <a:ext cx="685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dirty="0" smtClean="0">
                <a:solidFill>
                  <a:prstClr val="black"/>
                </a:solidFill>
              </a:rPr>
              <a:t>Insight 2</a:t>
            </a:r>
            <a:endParaRPr lang="en-US" sz="1200" dirty="0">
              <a:solidFill>
                <a:prstClr val="black"/>
              </a:solidFill>
            </a:endParaRPr>
          </a:p>
        </p:txBody>
      </p:sp>
      <p:sp>
        <p:nvSpPr>
          <p:cNvPr id="158" name="Rectangle 157"/>
          <p:cNvSpPr/>
          <p:nvPr/>
        </p:nvSpPr>
        <p:spPr>
          <a:xfrm>
            <a:off x="7127544" y="5415386"/>
            <a:ext cx="685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dirty="0" smtClean="0">
                <a:solidFill>
                  <a:prstClr val="black"/>
                </a:solidFill>
              </a:rPr>
              <a:t>Insight 3</a:t>
            </a:r>
            <a:endParaRPr lang="en-US" sz="1200" dirty="0">
              <a:solidFill>
                <a:prstClr val="black"/>
              </a:solidFill>
            </a:endParaRPr>
          </a:p>
        </p:txBody>
      </p:sp>
      <p:cxnSp>
        <p:nvCxnSpPr>
          <p:cNvPr id="159" name="Elbow Connector 158"/>
          <p:cNvCxnSpPr>
            <a:endCxn id="156" idx="1"/>
          </p:cNvCxnSpPr>
          <p:nvPr/>
        </p:nvCxnSpPr>
        <p:spPr>
          <a:xfrm>
            <a:off x="6716064" y="2774404"/>
            <a:ext cx="41148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Elbow Connector 159"/>
          <p:cNvCxnSpPr>
            <a:endCxn id="156" idx="1"/>
          </p:cNvCxnSpPr>
          <p:nvPr/>
        </p:nvCxnSpPr>
        <p:spPr>
          <a:xfrm>
            <a:off x="6716064" y="3003004"/>
            <a:ext cx="411480" cy="158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Elbow Connector 160"/>
          <p:cNvCxnSpPr>
            <a:endCxn id="156" idx="1"/>
          </p:cNvCxnSpPr>
          <p:nvPr/>
        </p:nvCxnSpPr>
        <p:spPr>
          <a:xfrm flipV="1">
            <a:off x="6716064" y="3003004"/>
            <a:ext cx="41148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Elbow Connector 161"/>
          <p:cNvCxnSpPr>
            <a:endCxn id="157" idx="1"/>
          </p:cNvCxnSpPr>
          <p:nvPr/>
        </p:nvCxnSpPr>
        <p:spPr>
          <a:xfrm>
            <a:off x="6716064" y="4090003"/>
            <a:ext cx="41148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Elbow Connector 162"/>
          <p:cNvCxnSpPr>
            <a:endCxn id="157" idx="1"/>
          </p:cNvCxnSpPr>
          <p:nvPr/>
        </p:nvCxnSpPr>
        <p:spPr>
          <a:xfrm>
            <a:off x="6716064" y="4318603"/>
            <a:ext cx="411480" cy="158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Elbow Connector 163"/>
          <p:cNvCxnSpPr>
            <a:endCxn id="157" idx="1"/>
          </p:cNvCxnSpPr>
          <p:nvPr/>
        </p:nvCxnSpPr>
        <p:spPr>
          <a:xfrm flipV="1">
            <a:off x="6716064" y="4318603"/>
            <a:ext cx="41148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Elbow Connector 164"/>
          <p:cNvCxnSpPr>
            <a:endCxn id="158" idx="1"/>
          </p:cNvCxnSpPr>
          <p:nvPr/>
        </p:nvCxnSpPr>
        <p:spPr>
          <a:xfrm>
            <a:off x="6716064" y="5415386"/>
            <a:ext cx="41148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Elbow Connector 165"/>
          <p:cNvCxnSpPr>
            <a:endCxn id="158" idx="1"/>
          </p:cNvCxnSpPr>
          <p:nvPr/>
        </p:nvCxnSpPr>
        <p:spPr>
          <a:xfrm>
            <a:off x="6716064" y="5643986"/>
            <a:ext cx="411480" cy="158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Elbow Connector 166"/>
          <p:cNvCxnSpPr>
            <a:endCxn id="158" idx="1"/>
          </p:cNvCxnSpPr>
          <p:nvPr/>
        </p:nvCxnSpPr>
        <p:spPr>
          <a:xfrm flipV="1">
            <a:off x="6716064" y="5643986"/>
            <a:ext cx="41148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Rectangle 167"/>
          <p:cNvSpPr/>
          <p:nvPr/>
        </p:nvSpPr>
        <p:spPr>
          <a:xfrm>
            <a:off x="8194344" y="4090003"/>
            <a:ext cx="9144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dirty="0" smtClean="0">
                <a:solidFill>
                  <a:prstClr val="black"/>
                </a:solidFill>
              </a:rPr>
              <a:t>Recommend</a:t>
            </a:r>
            <a:endParaRPr lang="en-US" sz="1200" dirty="0">
              <a:solidFill>
                <a:prstClr val="black"/>
              </a:solidFill>
            </a:endParaRPr>
          </a:p>
        </p:txBody>
      </p:sp>
      <p:cxnSp>
        <p:nvCxnSpPr>
          <p:cNvPr id="169" name="Elbow Connector 168"/>
          <p:cNvCxnSpPr>
            <a:stCxn id="156" idx="3"/>
            <a:endCxn id="168" idx="1"/>
          </p:cNvCxnSpPr>
          <p:nvPr/>
        </p:nvCxnSpPr>
        <p:spPr>
          <a:xfrm>
            <a:off x="7813344" y="3003004"/>
            <a:ext cx="381000" cy="1315599"/>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Elbow Connector 169"/>
          <p:cNvCxnSpPr>
            <a:stCxn id="157" idx="3"/>
            <a:endCxn id="168" idx="1"/>
          </p:cNvCxnSpPr>
          <p:nvPr/>
        </p:nvCxnSpPr>
        <p:spPr>
          <a:xfrm>
            <a:off x="7813344" y="4318603"/>
            <a:ext cx="381000" cy="158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Elbow Connector 170"/>
          <p:cNvCxnSpPr>
            <a:stCxn id="158" idx="3"/>
            <a:endCxn id="168" idx="1"/>
          </p:cNvCxnSpPr>
          <p:nvPr/>
        </p:nvCxnSpPr>
        <p:spPr>
          <a:xfrm flipV="1">
            <a:off x="7813344" y="4318603"/>
            <a:ext cx="381000" cy="1325383"/>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p:cNvSpPr txBox="1"/>
          <p:nvPr/>
        </p:nvSpPr>
        <p:spPr>
          <a:xfrm>
            <a:off x="4379298" y="6276780"/>
            <a:ext cx="1036310" cy="461665"/>
          </a:xfrm>
          <a:prstGeom prst="rect">
            <a:avLst/>
          </a:prstGeom>
          <a:noFill/>
        </p:spPr>
        <p:txBody>
          <a:bodyPr wrap="none" rtlCol="0">
            <a:spAutoFit/>
          </a:bodyPr>
          <a:lstStyle/>
          <a:p>
            <a:pPr algn="ctr"/>
            <a:r>
              <a:rPr lang="en-US" sz="2400" b="1" dirty="0" smtClean="0">
                <a:solidFill>
                  <a:prstClr val="black"/>
                </a:solidFill>
                <a:latin typeface="Calibri"/>
              </a:rPr>
              <a:t>Iterate</a:t>
            </a:r>
            <a:endParaRPr lang="en-US" sz="2400" b="1" dirty="0">
              <a:solidFill>
                <a:prstClr val="black"/>
              </a:solidFill>
              <a:latin typeface="Calibri"/>
            </a:endParaRPr>
          </a:p>
        </p:txBody>
      </p:sp>
      <p:sp>
        <p:nvSpPr>
          <p:cNvPr id="173" name="Rectangle 172"/>
          <p:cNvSpPr/>
          <p:nvPr/>
        </p:nvSpPr>
        <p:spPr>
          <a:xfrm>
            <a:off x="2924489" y="5567786"/>
            <a:ext cx="685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1200" dirty="0">
              <a:solidFill>
                <a:prstClr val="black"/>
              </a:solidFill>
            </a:endParaRPr>
          </a:p>
        </p:txBody>
      </p:sp>
      <p:cxnSp>
        <p:nvCxnSpPr>
          <p:cNvPr id="174" name="Shape 173"/>
          <p:cNvCxnSpPr>
            <a:stCxn id="172" idx="1"/>
            <a:endCxn id="173" idx="2"/>
          </p:cNvCxnSpPr>
          <p:nvPr/>
        </p:nvCxnSpPr>
        <p:spPr>
          <a:xfrm rot="10800000">
            <a:off x="3267390" y="6024987"/>
            <a:ext cx="1111909" cy="482627"/>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5" name="Rectangle 174"/>
          <p:cNvSpPr/>
          <p:nvPr/>
        </p:nvSpPr>
        <p:spPr>
          <a:xfrm>
            <a:off x="5998192" y="5927178"/>
            <a:ext cx="73152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endParaRPr lang="en-US" sz="1200" dirty="0">
              <a:solidFill>
                <a:prstClr val="black"/>
              </a:solidFill>
            </a:endParaRPr>
          </a:p>
        </p:txBody>
      </p:sp>
      <p:cxnSp>
        <p:nvCxnSpPr>
          <p:cNvPr id="176" name="Shape 175"/>
          <p:cNvCxnSpPr>
            <a:stCxn id="175" idx="2"/>
            <a:endCxn id="172" idx="3"/>
          </p:cNvCxnSpPr>
          <p:nvPr/>
        </p:nvCxnSpPr>
        <p:spPr>
          <a:xfrm rot="5400000">
            <a:off x="5675763" y="5819423"/>
            <a:ext cx="428035" cy="948344"/>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77" name="Diagram 176"/>
          <p:cNvGraphicFramePr/>
          <p:nvPr/>
        </p:nvGraphicFramePr>
        <p:xfrm>
          <a:off x="887104" y="1704033"/>
          <a:ext cx="8074016" cy="5069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28185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291574624"/>
              </p:ext>
            </p:extLst>
          </p:nvPr>
        </p:nvGraphicFramePr>
        <p:xfrm>
          <a:off x="152400" y="76200"/>
          <a:ext cx="88392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2225040" y="2286000"/>
            <a:ext cx="1219200" cy="7619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6" name="Rectangle 5"/>
          <p:cNvSpPr/>
          <p:nvPr/>
        </p:nvSpPr>
        <p:spPr>
          <a:xfrm>
            <a:off x="2225040" y="3352800"/>
            <a:ext cx="1219200" cy="7619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 name="Rectangle 6"/>
          <p:cNvSpPr/>
          <p:nvPr/>
        </p:nvSpPr>
        <p:spPr>
          <a:xfrm>
            <a:off x="2225040" y="4419600"/>
            <a:ext cx="1219200" cy="7619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8" name="Rectangle 7"/>
          <p:cNvSpPr/>
          <p:nvPr/>
        </p:nvSpPr>
        <p:spPr>
          <a:xfrm>
            <a:off x="2225040" y="5486404"/>
            <a:ext cx="1219200" cy="7619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9" name="Rectangle 8"/>
          <p:cNvSpPr/>
          <p:nvPr/>
        </p:nvSpPr>
        <p:spPr>
          <a:xfrm>
            <a:off x="228600" y="3733800"/>
            <a:ext cx="1371600" cy="10667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cxnSp>
        <p:nvCxnSpPr>
          <p:cNvPr id="12" name="Elbow Connector 11"/>
          <p:cNvCxnSpPr>
            <a:stCxn id="9" idx="3"/>
            <a:endCxn id="5" idx="1"/>
          </p:cNvCxnSpPr>
          <p:nvPr/>
        </p:nvCxnSpPr>
        <p:spPr>
          <a:xfrm flipV="1">
            <a:off x="1600200" y="2666998"/>
            <a:ext cx="624840" cy="16002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9" idx="3"/>
            <a:endCxn id="6" idx="1"/>
          </p:cNvCxnSpPr>
          <p:nvPr/>
        </p:nvCxnSpPr>
        <p:spPr>
          <a:xfrm flipV="1">
            <a:off x="1600200" y="3733798"/>
            <a:ext cx="624840" cy="5334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9" idx="3"/>
            <a:endCxn id="7" idx="1"/>
          </p:cNvCxnSpPr>
          <p:nvPr/>
        </p:nvCxnSpPr>
        <p:spPr>
          <a:xfrm>
            <a:off x="1600200" y="4267198"/>
            <a:ext cx="624840" cy="5334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9" idx="3"/>
            <a:endCxn id="8" idx="1"/>
          </p:cNvCxnSpPr>
          <p:nvPr/>
        </p:nvCxnSpPr>
        <p:spPr>
          <a:xfrm>
            <a:off x="1600200" y="4267198"/>
            <a:ext cx="624840" cy="1600204"/>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053840" y="2286000"/>
            <a:ext cx="36576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600" dirty="0" smtClean="0">
                <a:solidFill>
                  <a:schemeClr val="tx1"/>
                </a:solidFill>
              </a:rPr>
              <a:t> </a:t>
            </a:r>
            <a:endParaRPr lang="en-US" sz="1600" dirty="0">
              <a:solidFill>
                <a:schemeClr val="tx1"/>
              </a:solidFill>
            </a:endParaRPr>
          </a:p>
        </p:txBody>
      </p:sp>
      <p:sp>
        <p:nvSpPr>
          <p:cNvPr id="21" name="Rectangle 20"/>
          <p:cNvSpPr/>
          <p:nvPr/>
        </p:nvSpPr>
        <p:spPr>
          <a:xfrm>
            <a:off x="4053840" y="2590798"/>
            <a:ext cx="36576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600" dirty="0" smtClean="0">
                <a:solidFill>
                  <a:schemeClr val="tx1"/>
                </a:solidFill>
              </a:rPr>
              <a:t> </a:t>
            </a:r>
            <a:endParaRPr lang="en-US" sz="1600" dirty="0">
              <a:solidFill>
                <a:schemeClr val="tx1"/>
              </a:solidFill>
            </a:endParaRPr>
          </a:p>
        </p:txBody>
      </p:sp>
      <p:sp>
        <p:nvSpPr>
          <p:cNvPr id="22" name="Rectangle 21"/>
          <p:cNvSpPr/>
          <p:nvPr/>
        </p:nvSpPr>
        <p:spPr>
          <a:xfrm>
            <a:off x="4053840" y="2895600"/>
            <a:ext cx="36576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600" dirty="0" smtClean="0">
                <a:solidFill>
                  <a:schemeClr val="tx1"/>
                </a:solidFill>
              </a:rPr>
              <a:t> </a:t>
            </a:r>
            <a:endParaRPr lang="en-US" sz="1600" dirty="0">
              <a:solidFill>
                <a:schemeClr val="tx1"/>
              </a:solidFill>
            </a:endParaRPr>
          </a:p>
        </p:txBody>
      </p:sp>
      <p:cxnSp>
        <p:nvCxnSpPr>
          <p:cNvPr id="26" name="Elbow Connector 25"/>
          <p:cNvCxnSpPr>
            <a:stCxn id="5" idx="3"/>
            <a:endCxn id="20" idx="1"/>
          </p:cNvCxnSpPr>
          <p:nvPr/>
        </p:nvCxnSpPr>
        <p:spPr>
          <a:xfrm flipV="1">
            <a:off x="3444240" y="2362200"/>
            <a:ext cx="609600" cy="30479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5" idx="3"/>
            <a:endCxn id="21" idx="1"/>
          </p:cNvCxnSpPr>
          <p:nvPr/>
        </p:nvCxnSpPr>
        <p:spPr>
          <a:xfrm>
            <a:off x="3444240" y="2666998"/>
            <a:ext cx="609600" cy="158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5" idx="3"/>
            <a:endCxn id="22" idx="1"/>
          </p:cNvCxnSpPr>
          <p:nvPr/>
        </p:nvCxnSpPr>
        <p:spPr>
          <a:xfrm>
            <a:off x="3444240" y="2666998"/>
            <a:ext cx="609600" cy="304802"/>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4053840" y="3352800"/>
            <a:ext cx="36576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600" dirty="0" smtClean="0">
                <a:solidFill>
                  <a:schemeClr val="tx1"/>
                </a:solidFill>
              </a:rPr>
              <a:t> </a:t>
            </a:r>
            <a:endParaRPr lang="en-US" sz="1600" dirty="0">
              <a:solidFill>
                <a:schemeClr val="tx1"/>
              </a:solidFill>
            </a:endParaRPr>
          </a:p>
        </p:txBody>
      </p:sp>
      <p:sp>
        <p:nvSpPr>
          <p:cNvPr id="34" name="Rectangle 33"/>
          <p:cNvSpPr/>
          <p:nvPr/>
        </p:nvSpPr>
        <p:spPr>
          <a:xfrm>
            <a:off x="4053840" y="3657598"/>
            <a:ext cx="36576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600" dirty="0" smtClean="0">
                <a:solidFill>
                  <a:schemeClr val="tx1"/>
                </a:solidFill>
              </a:rPr>
              <a:t> </a:t>
            </a:r>
            <a:endParaRPr lang="en-US" sz="1600" dirty="0">
              <a:solidFill>
                <a:schemeClr val="tx1"/>
              </a:solidFill>
            </a:endParaRPr>
          </a:p>
        </p:txBody>
      </p:sp>
      <p:sp>
        <p:nvSpPr>
          <p:cNvPr id="35" name="Rectangle 34"/>
          <p:cNvSpPr/>
          <p:nvPr/>
        </p:nvSpPr>
        <p:spPr>
          <a:xfrm>
            <a:off x="4053840" y="3962400"/>
            <a:ext cx="36576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600" dirty="0" smtClean="0">
                <a:solidFill>
                  <a:schemeClr val="tx1"/>
                </a:solidFill>
              </a:rPr>
              <a:t> </a:t>
            </a:r>
            <a:endParaRPr lang="en-US" sz="1600" dirty="0">
              <a:solidFill>
                <a:schemeClr val="tx1"/>
              </a:solidFill>
            </a:endParaRPr>
          </a:p>
        </p:txBody>
      </p:sp>
      <p:sp>
        <p:nvSpPr>
          <p:cNvPr id="37" name="Rectangle 36"/>
          <p:cNvSpPr/>
          <p:nvPr/>
        </p:nvSpPr>
        <p:spPr>
          <a:xfrm>
            <a:off x="4053840" y="4419600"/>
            <a:ext cx="36576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600" dirty="0" smtClean="0">
                <a:solidFill>
                  <a:schemeClr val="tx1"/>
                </a:solidFill>
              </a:rPr>
              <a:t> </a:t>
            </a:r>
            <a:endParaRPr lang="en-US" sz="1600" dirty="0">
              <a:solidFill>
                <a:schemeClr val="tx1"/>
              </a:solidFill>
            </a:endParaRPr>
          </a:p>
        </p:txBody>
      </p:sp>
      <p:sp>
        <p:nvSpPr>
          <p:cNvPr id="38" name="Rectangle 37"/>
          <p:cNvSpPr/>
          <p:nvPr/>
        </p:nvSpPr>
        <p:spPr>
          <a:xfrm>
            <a:off x="4053840" y="4724398"/>
            <a:ext cx="36576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600" dirty="0" smtClean="0">
                <a:solidFill>
                  <a:schemeClr val="tx1"/>
                </a:solidFill>
              </a:rPr>
              <a:t> </a:t>
            </a:r>
            <a:endParaRPr lang="en-US" sz="1600" dirty="0">
              <a:solidFill>
                <a:schemeClr val="tx1"/>
              </a:solidFill>
            </a:endParaRPr>
          </a:p>
        </p:txBody>
      </p:sp>
      <p:sp>
        <p:nvSpPr>
          <p:cNvPr id="39" name="Rectangle 38"/>
          <p:cNvSpPr/>
          <p:nvPr/>
        </p:nvSpPr>
        <p:spPr>
          <a:xfrm>
            <a:off x="4053840" y="5105400"/>
            <a:ext cx="36576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600" dirty="0" smtClean="0">
                <a:solidFill>
                  <a:schemeClr val="tx1"/>
                </a:solidFill>
              </a:rPr>
              <a:t> </a:t>
            </a:r>
            <a:endParaRPr lang="en-US" sz="1600" dirty="0">
              <a:solidFill>
                <a:schemeClr val="tx1"/>
              </a:solidFill>
            </a:endParaRPr>
          </a:p>
        </p:txBody>
      </p:sp>
      <p:sp>
        <p:nvSpPr>
          <p:cNvPr id="41" name="Rectangle 40"/>
          <p:cNvSpPr/>
          <p:nvPr/>
        </p:nvSpPr>
        <p:spPr>
          <a:xfrm>
            <a:off x="4053840" y="5486400"/>
            <a:ext cx="36576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600" dirty="0" smtClean="0">
                <a:solidFill>
                  <a:schemeClr val="tx1"/>
                </a:solidFill>
              </a:rPr>
              <a:t> </a:t>
            </a:r>
            <a:endParaRPr lang="en-US" sz="1600" dirty="0">
              <a:solidFill>
                <a:schemeClr val="tx1"/>
              </a:solidFill>
            </a:endParaRPr>
          </a:p>
        </p:txBody>
      </p:sp>
      <p:sp>
        <p:nvSpPr>
          <p:cNvPr id="42" name="Rectangle 41"/>
          <p:cNvSpPr/>
          <p:nvPr/>
        </p:nvSpPr>
        <p:spPr>
          <a:xfrm>
            <a:off x="4053840" y="5791202"/>
            <a:ext cx="36576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600" dirty="0" smtClean="0">
                <a:solidFill>
                  <a:schemeClr val="tx1"/>
                </a:solidFill>
              </a:rPr>
              <a:t> </a:t>
            </a:r>
            <a:endParaRPr lang="en-US" sz="1600" dirty="0">
              <a:solidFill>
                <a:schemeClr val="tx1"/>
              </a:solidFill>
            </a:endParaRPr>
          </a:p>
        </p:txBody>
      </p:sp>
      <p:sp>
        <p:nvSpPr>
          <p:cNvPr id="43" name="Rectangle 42"/>
          <p:cNvSpPr/>
          <p:nvPr/>
        </p:nvSpPr>
        <p:spPr>
          <a:xfrm>
            <a:off x="4053840" y="6096000"/>
            <a:ext cx="36576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600" dirty="0" smtClean="0">
                <a:solidFill>
                  <a:schemeClr val="tx1"/>
                </a:solidFill>
              </a:rPr>
              <a:t> </a:t>
            </a:r>
            <a:endParaRPr lang="en-US" sz="1600" dirty="0">
              <a:solidFill>
                <a:schemeClr val="tx1"/>
              </a:solidFill>
            </a:endParaRPr>
          </a:p>
        </p:txBody>
      </p:sp>
      <p:cxnSp>
        <p:nvCxnSpPr>
          <p:cNvPr id="57" name="Elbow Connector 56"/>
          <p:cNvCxnSpPr>
            <a:stCxn id="8" idx="3"/>
            <a:endCxn id="41" idx="1"/>
          </p:cNvCxnSpPr>
          <p:nvPr/>
        </p:nvCxnSpPr>
        <p:spPr>
          <a:xfrm flipV="1">
            <a:off x="3444240" y="5562600"/>
            <a:ext cx="609600" cy="304802"/>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8" idx="3"/>
            <a:endCxn id="42" idx="1"/>
          </p:cNvCxnSpPr>
          <p:nvPr/>
        </p:nvCxnSpPr>
        <p:spPr>
          <a:xfrm>
            <a:off x="3444240" y="5867402"/>
            <a:ext cx="609600" cy="158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Elbow Connector 60"/>
          <p:cNvCxnSpPr>
            <a:stCxn id="8" idx="3"/>
            <a:endCxn id="43" idx="1"/>
          </p:cNvCxnSpPr>
          <p:nvPr/>
        </p:nvCxnSpPr>
        <p:spPr>
          <a:xfrm>
            <a:off x="3444240" y="5867402"/>
            <a:ext cx="609600" cy="30479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Isosceles Triangle 62"/>
          <p:cNvSpPr/>
          <p:nvPr/>
        </p:nvSpPr>
        <p:spPr>
          <a:xfrm rot="5400000">
            <a:off x="5808134" y="4097864"/>
            <a:ext cx="1524000" cy="338667"/>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Isosceles Triangle 64"/>
          <p:cNvSpPr/>
          <p:nvPr/>
        </p:nvSpPr>
        <p:spPr>
          <a:xfrm rot="5400000">
            <a:off x="6265333" y="5698070"/>
            <a:ext cx="609601" cy="338667"/>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Isosceles Triangle 65"/>
          <p:cNvSpPr/>
          <p:nvPr/>
        </p:nvSpPr>
        <p:spPr>
          <a:xfrm rot="5400000">
            <a:off x="6265333" y="2497666"/>
            <a:ext cx="609602" cy="338667"/>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6934200" y="2133600"/>
            <a:ext cx="1981200" cy="10667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7" name="Rectangle 76"/>
          <p:cNvSpPr/>
          <p:nvPr/>
        </p:nvSpPr>
        <p:spPr>
          <a:xfrm>
            <a:off x="6934200" y="3733800"/>
            <a:ext cx="1981200" cy="10667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8" name="Rectangle 77"/>
          <p:cNvSpPr/>
          <p:nvPr/>
        </p:nvSpPr>
        <p:spPr>
          <a:xfrm>
            <a:off x="6934200" y="5334004"/>
            <a:ext cx="1981200" cy="10667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44" name="TextBox 43"/>
          <p:cNvSpPr txBox="1"/>
          <p:nvPr/>
        </p:nvSpPr>
        <p:spPr>
          <a:xfrm>
            <a:off x="228600" y="685800"/>
            <a:ext cx="1600200" cy="646331"/>
          </a:xfrm>
          <a:prstGeom prst="rect">
            <a:avLst/>
          </a:prstGeom>
          <a:noFill/>
        </p:spPr>
        <p:txBody>
          <a:bodyPr wrap="square" rtlCol="0">
            <a:spAutoFit/>
          </a:bodyPr>
          <a:lstStyle/>
          <a:p>
            <a:pPr marL="231775" indent="-231775">
              <a:buFont typeface="+mj-lt"/>
              <a:buAutoNum type="arabicPeriod"/>
            </a:pPr>
            <a:r>
              <a:rPr lang="en-US" b="1" dirty="0" smtClean="0"/>
              <a:t>Identify key question</a:t>
            </a:r>
            <a:endParaRPr lang="en-US" b="1" dirty="0"/>
          </a:p>
        </p:txBody>
      </p:sp>
      <p:sp>
        <p:nvSpPr>
          <p:cNvPr id="46" name="TextBox 45"/>
          <p:cNvSpPr txBox="1"/>
          <p:nvPr/>
        </p:nvSpPr>
        <p:spPr>
          <a:xfrm>
            <a:off x="2072640" y="690545"/>
            <a:ext cx="1981200" cy="646331"/>
          </a:xfrm>
          <a:prstGeom prst="rect">
            <a:avLst/>
          </a:prstGeom>
          <a:noFill/>
        </p:spPr>
        <p:txBody>
          <a:bodyPr wrap="square" rtlCol="0">
            <a:spAutoFit/>
          </a:bodyPr>
          <a:lstStyle/>
          <a:p>
            <a:pPr marL="231775" indent="-231775">
              <a:buFont typeface="+mj-lt"/>
              <a:buAutoNum type="arabicPeriod" startAt="2"/>
            </a:pPr>
            <a:r>
              <a:rPr lang="en-US" b="1" dirty="0" smtClean="0"/>
              <a:t>Develop information tree</a:t>
            </a:r>
            <a:endParaRPr lang="en-US" b="1" dirty="0"/>
          </a:p>
        </p:txBody>
      </p:sp>
      <p:sp>
        <p:nvSpPr>
          <p:cNvPr id="48" name="TextBox 47"/>
          <p:cNvSpPr txBox="1"/>
          <p:nvPr/>
        </p:nvSpPr>
        <p:spPr>
          <a:xfrm>
            <a:off x="6746544" y="713694"/>
            <a:ext cx="1981200" cy="646331"/>
          </a:xfrm>
          <a:prstGeom prst="rect">
            <a:avLst/>
          </a:prstGeom>
          <a:noFill/>
        </p:spPr>
        <p:txBody>
          <a:bodyPr wrap="square" rtlCol="0">
            <a:spAutoFit/>
          </a:bodyPr>
          <a:lstStyle/>
          <a:p>
            <a:pPr marL="231775" indent="-231775">
              <a:buFont typeface="+mj-lt"/>
              <a:buAutoNum type="arabicPeriod" startAt="3"/>
            </a:pPr>
            <a:r>
              <a:rPr lang="en-US" b="1" dirty="0" smtClean="0"/>
              <a:t>Formulate hypotheses</a:t>
            </a:r>
            <a:endParaRPr lang="en-US" b="1" dirty="0"/>
          </a:p>
        </p:txBody>
      </p:sp>
      <p:cxnSp>
        <p:nvCxnSpPr>
          <p:cNvPr id="112" name="Elbow Connector 111"/>
          <p:cNvCxnSpPr>
            <a:stCxn id="6" idx="3"/>
            <a:endCxn id="33" idx="1"/>
          </p:cNvCxnSpPr>
          <p:nvPr/>
        </p:nvCxnSpPr>
        <p:spPr>
          <a:xfrm flipV="1">
            <a:off x="3444240" y="3429000"/>
            <a:ext cx="609600" cy="30479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Elbow Connector 113"/>
          <p:cNvCxnSpPr>
            <a:stCxn id="6" idx="3"/>
            <a:endCxn id="34" idx="1"/>
          </p:cNvCxnSpPr>
          <p:nvPr/>
        </p:nvCxnSpPr>
        <p:spPr>
          <a:xfrm>
            <a:off x="3444240" y="3733798"/>
            <a:ext cx="609600" cy="158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Elbow Connector 115"/>
          <p:cNvCxnSpPr>
            <a:stCxn id="6" idx="3"/>
            <a:endCxn id="35" idx="1"/>
          </p:cNvCxnSpPr>
          <p:nvPr/>
        </p:nvCxnSpPr>
        <p:spPr>
          <a:xfrm>
            <a:off x="3444240" y="3733798"/>
            <a:ext cx="609600" cy="304802"/>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Elbow Connector 117"/>
          <p:cNvCxnSpPr>
            <a:stCxn id="7" idx="3"/>
            <a:endCxn id="37" idx="1"/>
          </p:cNvCxnSpPr>
          <p:nvPr/>
        </p:nvCxnSpPr>
        <p:spPr>
          <a:xfrm flipV="1">
            <a:off x="3444240" y="4495800"/>
            <a:ext cx="609600" cy="30479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Elbow Connector 119"/>
          <p:cNvCxnSpPr>
            <a:stCxn id="7" idx="3"/>
            <a:endCxn id="38" idx="1"/>
          </p:cNvCxnSpPr>
          <p:nvPr/>
        </p:nvCxnSpPr>
        <p:spPr>
          <a:xfrm>
            <a:off x="3444240" y="4800598"/>
            <a:ext cx="609600" cy="158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Elbow Connector 121"/>
          <p:cNvCxnSpPr>
            <a:stCxn id="7" idx="3"/>
            <a:endCxn id="39" idx="1"/>
          </p:cNvCxnSpPr>
          <p:nvPr/>
        </p:nvCxnSpPr>
        <p:spPr>
          <a:xfrm>
            <a:off x="3444240" y="4800598"/>
            <a:ext cx="609600" cy="381002"/>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010400" y="1828800"/>
            <a:ext cx="1828800" cy="338554"/>
          </a:xfrm>
          <a:prstGeom prst="rect">
            <a:avLst/>
          </a:prstGeom>
          <a:noFill/>
        </p:spPr>
        <p:txBody>
          <a:bodyPr wrap="square" rtlCol="0">
            <a:spAutoFit/>
          </a:bodyPr>
          <a:lstStyle/>
          <a:p>
            <a:pPr algn="ctr"/>
            <a:r>
              <a:rPr lang="en-US" sz="1600" b="1" dirty="0" smtClean="0"/>
              <a:t>H-1</a:t>
            </a:r>
            <a:endParaRPr lang="en-US" sz="1600" b="1" dirty="0"/>
          </a:p>
        </p:txBody>
      </p:sp>
      <p:sp>
        <p:nvSpPr>
          <p:cNvPr id="50" name="TextBox 49"/>
          <p:cNvSpPr txBox="1"/>
          <p:nvPr/>
        </p:nvSpPr>
        <p:spPr>
          <a:xfrm>
            <a:off x="7010400" y="3429000"/>
            <a:ext cx="1828800" cy="338554"/>
          </a:xfrm>
          <a:prstGeom prst="rect">
            <a:avLst/>
          </a:prstGeom>
          <a:noFill/>
        </p:spPr>
        <p:txBody>
          <a:bodyPr wrap="square" rtlCol="0">
            <a:spAutoFit/>
          </a:bodyPr>
          <a:lstStyle/>
          <a:p>
            <a:pPr algn="ctr"/>
            <a:r>
              <a:rPr lang="en-US" sz="1600" b="1" dirty="0" smtClean="0"/>
              <a:t>H-2</a:t>
            </a:r>
            <a:endParaRPr lang="en-US" sz="1600" b="1" dirty="0"/>
          </a:p>
        </p:txBody>
      </p:sp>
      <p:sp>
        <p:nvSpPr>
          <p:cNvPr id="51" name="TextBox 50"/>
          <p:cNvSpPr txBox="1"/>
          <p:nvPr/>
        </p:nvSpPr>
        <p:spPr>
          <a:xfrm>
            <a:off x="7010400" y="5029200"/>
            <a:ext cx="1828800" cy="338554"/>
          </a:xfrm>
          <a:prstGeom prst="rect">
            <a:avLst/>
          </a:prstGeom>
          <a:noFill/>
        </p:spPr>
        <p:txBody>
          <a:bodyPr wrap="square" rtlCol="0">
            <a:spAutoFit/>
          </a:bodyPr>
          <a:lstStyle/>
          <a:p>
            <a:pPr algn="ctr"/>
            <a:r>
              <a:rPr lang="en-US" sz="1600" b="1" dirty="0" smtClean="0"/>
              <a:t>H-3</a:t>
            </a:r>
            <a:endParaRPr lang="en-US" sz="1600" b="1" dirty="0"/>
          </a:p>
        </p:txBody>
      </p:sp>
      <p:sp>
        <p:nvSpPr>
          <p:cNvPr id="60" name="Slide Number Placeholder 59"/>
          <p:cNvSpPr>
            <a:spLocks noGrp="1"/>
          </p:cNvSpPr>
          <p:nvPr>
            <p:ph type="sldNum" sz="quarter" idx="11"/>
          </p:nvPr>
        </p:nvSpPr>
        <p:spPr/>
        <p:txBody>
          <a:bodyPr>
            <a:normAutofit fontScale="85000" lnSpcReduction="20000"/>
          </a:bodyPr>
          <a:lstStyle/>
          <a:p>
            <a:fld id="{9ABDFD1D-A793-47CB-A080-A9EEC90047CE}"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Diagram 51"/>
          <p:cNvGraphicFramePr/>
          <p:nvPr>
            <p:extLst>
              <p:ext uri="{D42A27DB-BD31-4B8C-83A1-F6EECF244321}">
                <p14:modId xmlns:p14="http://schemas.microsoft.com/office/powerpoint/2010/main" val="436483375"/>
              </p:ext>
            </p:extLst>
          </p:nvPr>
        </p:nvGraphicFramePr>
        <p:xfrm>
          <a:off x="152400" y="76200"/>
          <a:ext cx="88392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6" name="TextBox 55"/>
          <p:cNvSpPr txBox="1"/>
          <p:nvPr/>
        </p:nvSpPr>
        <p:spPr>
          <a:xfrm>
            <a:off x="228600" y="953869"/>
            <a:ext cx="3124200" cy="369332"/>
          </a:xfrm>
          <a:prstGeom prst="rect">
            <a:avLst/>
          </a:prstGeom>
          <a:noFill/>
        </p:spPr>
        <p:txBody>
          <a:bodyPr wrap="square" rtlCol="0">
            <a:spAutoFit/>
          </a:bodyPr>
          <a:lstStyle/>
          <a:p>
            <a:pPr marL="231775" indent="-231775">
              <a:buFont typeface="+mj-lt"/>
              <a:buAutoNum type="arabicPeriod" startAt="4"/>
            </a:pPr>
            <a:r>
              <a:rPr lang="en-US" b="1" dirty="0" smtClean="0"/>
              <a:t>Create a content map</a:t>
            </a:r>
            <a:endParaRPr lang="en-US" b="1" dirty="0"/>
          </a:p>
        </p:txBody>
      </p:sp>
      <p:graphicFrame>
        <p:nvGraphicFramePr>
          <p:cNvPr id="62" name="Table 61"/>
          <p:cNvGraphicFramePr>
            <a:graphicFrameLocks noGrp="1"/>
          </p:cNvGraphicFramePr>
          <p:nvPr/>
        </p:nvGraphicFramePr>
        <p:xfrm>
          <a:off x="914399" y="1828800"/>
          <a:ext cx="8001001" cy="1341120"/>
        </p:xfrm>
        <a:graphic>
          <a:graphicData uri="http://schemas.openxmlformats.org/drawingml/2006/table">
            <a:tbl>
              <a:tblPr firstRow="1" bandRow="1">
                <a:tableStyleId>{5940675A-B579-460E-94D1-54222C63F5DA}</a:tableStyleId>
              </a:tblPr>
              <a:tblGrid>
                <a:gridCol w="4421606">
                  <a:extLst>
                    <a:ext uri="{9D8B030D-6E8A-4147-A177-3AD203B41FA5}">
                      <a16:colId xmlns:a16="http://schemas.microsoft.com/office/drawing/2014/main" val="20000"/>
                    </a:ext>
                  </a:extLst>
                </a:gridCol>
                <a:gridCol w="3579395">
                  <a:extLst>
                    <a:ext uri="{9D8B030D-6E8A-4147-A177-3AD203B41FA5}">
                      <a16:colId xmlns:a16="http://schemas.microsoft.com/office/drawing/2014/main" val="20001"/>
                    </a:ext>
                  </a:extLst>
                </a:gridCol>
              </a:tblGrid>
              <a:tr h="283317">
                <a:tc>
                  <a:txBody>
                    <a:bodyPr/>
                    <a:lstStyle/>
                    <a:p>
                      <a:pPr algn="ctr">
                        <a:buFont typeface="Arial" pitchFamily="34" charset="0"/>
                        <a:buNone/>
                      </a:pPr>
                      <a:r>
                        <a:rPr lang="en-US" sz="1600" dirty="0" smtClean="0"/>
                        <a:t>Analysis to</a:t>
                      </a:r>
                      <a:r>
                        <a:rPr lang="en-US" sz="1600" baseline="0" dirty="0" smtClean="0"/>
                        <a:t> prove</a:t>
                      </a:r>
                      <a:endParaRPr lang="en-US" sz="1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buFont typeface="Arial" pitchFamily="34" charset="0"/>
                        <a:buNone/>
                      </a:pPr>
                      <a:r>
                        <a:rPr lang="en-US" sz="1600" dirty="0" smtClean="0"/>
                        <a:t>Data needed</a:t>
                      </a:r>
                      <a:endParaRPr lang="en-US" sz="16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83317">
                <a:tc>
                  <a:txBody>
                    <a:bodyPr/>
                    <a:lstStyle/>
                    <a:p>
                      <a:pPr algn="l">
                        <a:buFont typeface="Arial" pitchFamily="34" charset="0"/>
                        <a:buChar char="•"/>
                      </a:pPr>
                      <a:r>
                        <a:rPr lang="en-US" sz="1600" dirty="0" smtClean="0"/>
                        <a:t> </a:t>
                      </a:r>
                      <a:endParaRPr lang="en-US" sz="1600" dirty="0"/>
                    </a:p>
                  </a:txBody>
                  <a:tcPr anchor="b">
                    <a:lnT w="12700" cap="flat" cmpd="sng" algn="ctr">
                      <a:solidFill>
                        <a:schemeClr val="tx1"/>
                      </a:solidFill>
                      <a:prstDash val="solid"/>
                      <a:round/>
                      <a:headEnd type="none" w="med" len="med"/>
                      <a:tailEnd type="none" w="med" len="med"/>
                    </a:lnT>
                  </a:tcPr>
                </a:tc>
                <a:tc>
                  <a:txBody>
                    <a:bodyPr/>
                    <a:lstStyle/>
                    <a:p>
                      <a:pPr algn="l">
                        <a:buFont typeface="Arial" pitchFamily="34" charset="0"/>
                        <a:buChar char="•"/>
                      </a:pPr>
                      <a:r>
                        <a:rPr lang="en-US" sz="1600" dirty="0" smtClean="0"/>
                        <a:t> </a:t>
                      </a:r>
                      <a:endParaRPr lang="en-US" sz="1600" dirty="0"/>
                    </a:p>
                  </a:txBody>
                  <a:tcPr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283317">
                <a:tc>
                  <a:txBody>
                    <a:bodyPr/>
                    <a:lstStyle/>
                    <a:p>
                      <a:pPr algn="l">
                        <a:buFont typeface="Arial" pitchFamily="34" charset="0"/>
                        <a:buChar char="•"/>
                      </a:pPr>
                      <a:r>
                        <a:rPr lang="en-US" sz="1600" dirty="0" smtClean="0"/>
                        <a:t> </a:t>
                      </a:r>
                      <a:endParaRPr lang="en-US" sz="1600" dirty="0"/>
                    </a:p>
                  </a:txBody>
                  <a:tcPr anchor="b"/>
                </a:tc>
                <a:tc>
                  <a:txBody>
                    <a:bodyPr/>
                    <a:lstStyle/>
                    <a:p>
                      <a:pPr algn="l">
                        <a:buFont typeface="Arial" pitchFamily="34" charset="0"/>
                        <a:buChar char="•"/>
                      </a:pPr>
                      <a:r>
                        <a:rPr lang="en-US" sz="1600" dirty="0" smtClean="0"/>
                        <a:t> </a:t>
                      </a:r>
                      <a:endParaRPr lang="en-US" sz="1600" dirty="0"/>
                    </a:p>
                  </a:txBody>
                  <a:tcPr anchor="b"/>
                </a:tc>
                <a:extLst>
                  <a:ext uri="{0D108BD9-81ED-4DB2-BD59-A6C34878D82A}">
                    <a16:rowId xmlns:a16="http://schemas.microsoft.com/office/drawing/2014/main" val="10002"/>
                  </a:ext>
                </a:extLst>
              </a:tr>
              <a:tr h="283317">
                <a:tc>
                  <a:txBody>
                    <a:bodyPr/>
                    <a:lstStyle/>
                    <a:p>
                      <a:pPr algn="l">
                        <a:buFont typeface="Arial" pitchFamily="34" charset="0"/>
                        <a:buChar char="•"/>
                      </a:pPr>
                      <a:r>
                        <a:rPr lang="en-US" sz="1600" dirty="0" smtClean="0"/>
                        <a:t> </a:t>
                      </a:r>
                      <a:endParaRPr lang="en-US" sz="1600" dirty="0"/>
                    </a:p>
                  </a:txBody>
                  <a:tcPr anchor="b"/>
                </a:tc>
                <a:tc>
                  <a:txBody>
                    <a:bodyPr/>
                    <a:lstStyle/>
                    <a:p>
                      <a:pPr algn="l">
                        <a:buFont typeface="Arial" pitchFamily="34" charset="0"/>
                        <a:buChar char="•"/>
                      </a:pPr>
                      <a:r>
                        <a:rPr lang="en-US" sz="1600" dirty="0" smtClean="0"/>
                        <a:t> </a:t>
                      </a:r>
                      <a:endParaRPr lang="en-US" sz="1600" dirty="0"/>
                    </a:p>
                  </a:txBody>
                  <a:tcPr anchor="b"/>
                </a:tc>
                <a:extLst>
                  <a:ext uri="{0D108BD9-81ED-4DB2-BD59-A6C34878D82A}">
                    <a16:rowId xmlns:a16="http://schemas.microsoft.com/office/drawing/2014/main" val="10003"/>
                  </a:ext>
                </a:extLst>
              </a:tr>
            </a:tbl>
          </a:graphicData>
        </a:graphic>
      </p:graphicFrame>
      <p:graphicFrame>
        <p:nvGraphicFramePr>
          <p:cNvPr id="64" name="Table 63"/>
          <p:cNvGraphicFramePr>
            <a:graphicFrameLocks noGrp="1"/>
          </p:cNvGraphicFramePr>
          <p:nvPr/>
        </p:nvGraphicFramePr>
        <p:xfrm>
          <a:off x="914399" y="3779520"/>
          <a:ext cx="8001001" cy="1005840"/>
        </p:xfrm>
        <a:graphic>
          <a:graphicData uri="http://schemas.openxmlformats.org/drawingml/2006/table">
            <a:tbl>
              <a:tblPr firstRow="1" bandRow="1">
                <a:tableStyleId>{5940675A-B579-460E-94D1-54222C63F5DA}</a:tableStyleId>
              </a:tblPr>
              <a:tblGrid>
                <a:gridCol w="4421606">
                  <a:extLst>
                    <a:ext uri="{9D8B030D-6E8A-4147-A177-3AD203B41FA5}">
                      <a16:colId xmlns:a16="http://schemas.microsoft.com/office/drawing/2014/main" val="20000"/>
                    </a:ext>
                  </a:extLst>
                </a:gridCol>
                <a:gridCol w="3579395">
                  <a:extLst>
                    <a:ext uri="{9D8B030D-6E8A-4147-A177-3AD203B41FA5}">
                      <a16:colId xmlns:a16="http://schemas.microsoft.com/office/drawing/2014/main" val="20001"/>
                    </a:ext>
                  </a:extLst>
                </a:gridCol>
              </a:tblGrid>
              <a:tr h="283317">
                <a:tc>
                  <a:txBody>
                    <a:bodyPr/>
                    <a:lstStyle/>
                    <a:p>
                      <a:pPr algn="l">
                        <a:buFont typeface="Arial" pitchFamily="34" charset="0"/>
                        <a:buChar char="•"/>
                      </a:pPr>
                      <a:r>
                        <a:rPr lang="en-US" sz="1600" dirty="0" smtClean="0"/>
                        <a:t> </a:t>
                      </a:r>
                      <a:endParaRPr lang="en-US" sz="1600" dirty="0"/>
                    </a:p>
                  </a:txBody>
                  <a:tcPr anchor="b">
                    <a:lnT w="12700" cap="flat" cmpd="sng" algn="ctr">
                      <a:solidFill>
                        <a:schemeClr val="tx1"/>
                      </a:solidFill>
                      <a:prstDash val="solid"/>
                      <a:round/>
                      <a:headEnd type="none" w="med" len="med"/>
                      <a:tailEnd type="none" w="med" len="med"/>
                    </a:lnT>
                  </a:tcPr>
                </a:tc>
                <a:tc>
                  <a:txBody>
                    <a:bodyPr/>
                    <a:lstStyle/>
                    <a:p>
                      <a:pPr algn="l">
                        <a:buFont typeface="Arial" pitchFamily="34" charset="0"/>
                        <a:buChar char="•"/>
                      </a:pPr>
                      <a:r>
                        <a:rPr lang="en-US" sz="1600" dirty="0" smtClean="0"/>
                        <a:t> </a:t>
                      </a:r>
                      <a:endParaRPr lang="en-US" sz="1600" dirty="0"/>
                    </a:p>
                  </a:txBody>
                  <a:tcPr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283317">
                <a:tc>
                  <a:txBody>
                    <a:bodyPr/>
                    <a:lstStyle/>
                    <a:p>
                      <a:pPr algn="l">
                        <a:buFont typeface="Arial" pitchFamily="34" charset="0"/>
                        <a:buChar char="•"/>
                      </a:pPr>
                      <a:r>
                        <a:rPr lang="en-US" sz="1600" dirty="0" smtClean="0"/>
                        <a:t> </a:t>
                      </a:r>
                      <a:endParaRPr lang="en-US" sz="1600" dirty="0"/>
                    </a:p>
                  </a:txBody>
                  <a:tcPr anchor="b"/>
                </a:tc>
                <a:tc>
                  <a:txBody>
                    <a:bodyPr/>
                    <a:lstStyle/>
                    <a:p>
                      <a:pPr algn="l">
                        <a:buFont typeface="Arial" pitchFamily="34" charset="0"/>
                        <a:buChar char="•"/>
                      </a:pPr>
                      <a:r>
                        <a:rPr lang="en-US" sz="1600" dirty="0" smtClean="0"/>
                        <a:t> </a:t>
                      </a:r>
                      <a:endParaRPr lang="en-US" sz="1600" dirty="0"/>
                    </a:p>
                  </a:txBody>
                  <a:tcPr anchor="b"/>
                </a:tc>
                <a:extLst>
                  <a:ext uri="{0D108BD9-81ED-4DB2-BD59-A6C34878D82A}">
                    <a16:rowId xmlns:a16="http://schemas.microsoft.com/office/drawing/2014/main" val="10001"/>
                  </a:ext>
                </a:extLst>
              </a:tr>
              <a:tr h="283317">
                <a:tc>
                  <a:txBody>
                    <a:bodyPr/>
                    <a:lstStyle/>
                    <a:p>
                      <a:pPr algn="l">
                        <a:buFont typeface="Arial" pitchFamily="34" charset="0"/>
                        <a:buChar char="•"/>
                      </a:pPr>
                      <a:r>
                        <a:rPr lang="en-US" sz="1600" dirty="0" smtClean="0"/>
                        <a:t> </a:t>
                      </a:r>
                      <a:endParaRPr lang="en-US" sz="1600" dirty="0"/>
                    </a:p>
                  </a:txBody>
                  <a:tcPr anchor="b"/>
                </a:tc>
                <a:tc>
                  <a:txBody>
                    <a:bodyPr/>
                    <a:lstStyle/>
                    <a:p>
                      <a:pPr algn="l">
                        <a:buFont typeface="Arial" pitchFamily="34" charset="0"/>
                        <a:buChar char="•"/>
                      </a:pPr>
                      <a:r>
                        <a:rPr lang="en-US" sz="1600" dirty="0" smtClean="0"/>
                        <a:t> </a:t>
                      </a:r>
                      <a:endParaRPr lang="en-US" sz="1600" dirty="0"/>
                    </a:p>
                  </a:txBody>
                  <a:tcPr anchor="b"/>
                </a:tc>
                <a:extLst>
                  <a:ext uri="{0D108BD9-81ED-4DB2-BD59-A6C34878D82A}">
                    <a16:rowId xmlns:a16="http://schemas.microsoft.com/office/drawing/2014/main" val="10002"/>
                  </a:ext>
                </a:extLst>
              </a:tr>
            </a:tbl>
          </a:graphicData>
        </a:graphic>
      </p:graphicFrame>
      <p:graphicFrame>
        <p:nvGraphicFramePr>
          <p:cNvPr id="67" name="Table 66"/>
          <p:cNvGraphicFramePr>
            <a:graphicFrameLocks noGrp="1"/>
          </p:cNvGraphicFramePr>
          <p:nvPr/>
        </p:nvGraphicFramePr>
        <p:xfrm>
          <a:off x="914399" y="5394960"/>
          <a:ext cx="8001001" cy="1005840"/>
        </p:xfrm>
        <a:graphic>
          <a:graphicData uri="http://schemas.openxmlformats.org/drawingml/2006/table">
            <a:tbl>
              <a:tblPr firstRow="1" bandRow="1">
                <a:tableStyleId>{5940675A-B579-460E-94D1-54222C63F5DA}</a:tableStyleId>
              </a:tblPr>
              <a:tblGrid>
                <a:gridCol w="4421606">
                  <a:extLst>
                    <a:ext uri="{9D8B030D-6E8A-4147-A177-3AD203B41FA5}">
                      <a16:colId xmlns:a16="http://schemas.microsoft.com/office/drawing/2014/main" val="20000"/>
                    </a:ext>
                  </a:extLst>
                </a:gridCol>
                <a:gridCol w="3579395">
                  <a:extLst>
                    <a:ext uri="{9D8B030D-6E8A-4147-A177-3AD203B41FA5}">
                      <a16:colId xmlns:a16="http://schemas.microsoft.com/office/drawing/2014/main" val="20001"/>
                    </a:ext>
                  </a:extLst>
                </a:gridCol>
              </a:tblGrid>
              <a:tr h="283317">
                <a:tc>
                  <a:txBody>
                    <a:bodyPr/>
                    <a:lstStyle/>
                    <a:p>
                      <a:pPr algn="l">
                        <a:buFont typeface="Arial" pitchFamily="34" charset="0"/>
                        <a:buChar char="•"/>
                      </a:pPr>
                      <a:r>
                        <a:rPr lang="en-US" sz="1600" dirty="0" smtClean="0"/>
                        <a:t> </a:t>
                      </a:r>
                      <a:endParaRPr lang="en-US" sz="1600" dirty="0"/>
                    </a:p>
                  </a:txBody>
                  <a:tcPr anchor="b">
                    <a:lnT w="12700" cap="flat" cmpd="sng" algn="ctr">
                      <a:solidFill>
                        <a:schemeClr val="tx1"/>
                      </a:solidFill>
                      <a:prstDash val="solid"/>
                      <a:round/>
                      <a:headEnd type="none" w="med" len="med"/>
                      <a:tailEnd type="none" w="med" len="med"/>
                    </a:lnT>
                  </a:tcPr>
                </a:tc>
                <a:tc>
                  <a:txBody>
                    <a:bodyPr/>
                    <a:lstStyle/>
                    <a:p>
                      <a:pPr algn="l">
                        <a:buFont typeface="Arial" pitchFamily="34" charset="0"/>
                        <a:buChar char="•"/>
                      </a:pPr>
                      <a:r>
                        <a:rPr lang="en-US" sz="1600" dirty="0" smtClean="0"/>
                        <a:t> </a:t>
                      </a:r>
                      <a:endParaRPr lang="en-US" sz="1600" dirty="0"/>
                    </a:p>
                  </a:txBody>
                  <a:tcPr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283317">
                <a:tc>
                  <a:txBody>
                    <a:bodyPr/>
                    <a:lstStyle/>
                    <a:p>
                      <a:pPr algn="l">
                        <a:buFont typeface="Arial" pitchFamily="34" charset="0"/>
                        <a:buChar char="•"/>
                      </a:pPr>
                      <a:r>
                        <a:rPr lang="en-US" sz="1600" dirty="0" smtClean="0"/>
                        <a:t> </a:t>
                      </a:r>
                      <a:endParaRPr lang="en-US" sz="1600" dirty="0"/>
                    </a:p>
                  </a:txBody>
                  <a:tcPr anchor="b"/>
                </a:tc>
                <a:tc>
                  <a:txBody>
                    <a:bodyPr/>
                    <a:lstStyle/>
                    <a:p>
                      <a:pPr algn="l">
                        <a:buFont typeface="Arial" pitchFamily="34" charset="0"/>
                        <a:buChar char="•"/>
                      </a:pPr>
                      <a:r>
                        <a:rPr lang="en-US" sz="1600" dirty="0" smtClean="0"/>
                        <a:t> </a:t>
                      </a:r>
                      <a:endParaRPr lang="en-US" sz="1600" dirty="0"/>
                    </a:p>
                  </a:txBody>
                  <a:tcPr anchor="b"/>
                </a:tc>
                <a:extLst>
                  <a:ext uri="{0D108BD9-81ED-4DB2-BD59-A6C34878D82A}">
                    <a16:rowId xmlns:a16="http://schemas.microsoft.com/office/drawing/2014/main" val="10001"/>
                  </a:ext>
                </a:extLst>
              </a:tr>
              <a:tr h="283317">
                <a:tc>
                  <a:txBody>
                    <a:bodyPr/>
                    <a:lstStyle/>
                    <a:p>
                      <a:pPr algn="l">
                        <a:buFont typeface="Arial" pitchFamily="34" charset="0"/>
                        <a:buChar char="•"/>
                      </a:pPr>
                      <a:r>
                        <a:rPr lang="en-US" sz="1600" dirty="0" smtClean="0"/>
                        <a:t> </a:t>
                      </a:r>
                      <a:endParaRPr lang="en-US" sz="1600" dirty="0"/>
                    </a:p>
                  </a:txBody>
                  <a:tcPr anchor="b"/>
                </a:tc>
                <a:tc>
                  <a:txBody>
                    <a:bodyPr/>
                    <a:lstStyle/>
                    <a:p>
                      <a:pPr algn="l">
                        <a:buFont typeface="Arial" pitchFamily="34" charset="0"/>
                        <a:buChar char="•"/>
                      </a:pPr>
                      <a:r>
                        <a:rPr lang="en-US" sz="1600" dirty="0" smtClean="0"/>
                        <a:t> </a:t>
                      </a:r>
                      <a:endParaRPr lang="en-US" sz="1600" dirty="0"/>
                    </a:p>
                  </a:txBody>
                  <a:tcPr anchor="b"/>
                </a:tc>
                <a:extLst>
                  <a:ext uri="{0D108BD9-81ED-4DB2-BD59-A6C34878D82A}">
                    <a16:rowId xmlns:a16="http://schemas.microsoft.com/office/drawing/2014/main" val="10002"/>
                  </a:ext>
                </a:extLst>
              </a:tr>
            </a:tbl>
          </a:graphicData>
        </a:graphic>
      </p:graphicFrame>
      <p:sp>
        <p:nvSpPr>
          <p:cNvPr id="10" name="TextBox 9"/>
          <p:cNvSpPr txBox="1"/>
          <p:nvPr/>
        </p:nvSpPr>
        <p:spPr>
          <a:xfrm>
            <a:off x="76200" y="2389496"/>
            <a:ext cx="803425" cy="523220"/>
          </a:xfrm>
          <a:prstGeom prst="rect">
            <a:avLst/>
          </a:prstGeom>
          <a:noFill/>
        </p:spPr>
        <p:txBody>
          <a:bodyPr wrap="none" rtlCol="0">
            <a:spAutoFit/>
          </a:bodyPr>
          <a:lstStyle/>
          <a:p>
            <a:r>
              <a:rPr lang="en-US" sz="2800" b="1" dirty="0" smtClean="0"/>
              <a:t>H-1:</a:t>
            </a:r>
            <a:endParaRPr lang="en-US" sz="2800" b="1" dirty="0"/>
          </a:p>
        </p:txBody>
      </p:sp>
      <p:sp>
        <p:nvSpPr>
          <p:cNvPr id="11" name="TextBox 10"/>
          <p:cNvSpPr txBox="1"/>
          <p:nvPr/>
        </p:nvSpPr>
        <p:spPr>
          <a:xfrm>
            <a:off x="76200" y="4021484"/>
            <a:ext cx="803425" cy="523220"/>
          </a:xfrm>
          <a:prstGeom prst="rect">
            <a:avLst/>
          </a:prstGeom>
          <a:noFill/>
        </p:spPr>
        <p:txBody>
          <a:bodyPr wrap="none" rtlCol="0">
            <a:spAutoFit/>
          </a:bodyPr>
          <a:lstStyle/>
          <a:p>
            <a:r>
              <a:rPr lang="en-US" sz="2800" b="1" dirty="0" smtClean="0"/>
              <a:t>H-2:</a:t>
            </a:r>
            <a:endParaRPr lang="en-US" sz="2800" b="1" dirty="0"/>
          </a:p>
        </p:txBody>
      </p:sp>
      <p:sp>
        <p:nvSpPr>
          <p:cNvPr id="12" name="TextBox 11"/>
          <p:cNvSpPr txBox="1"/>
          <p:nvPr/>
        </p:nvSpPr>
        <p:spPr>
          <a:xfrm>
            <a:off x="76200" y="5625152"/>
            <a:ext cx="803425" cy="523220"/>
          </a:xfrm>
          <a:prstGeom prst="rect">
            <a:avLst/>
          </a:prstGeom>
          <a:noFill/>
        </p:spPr>
        <p:txBody>
          <a:bodyPr wrap="none" rtlCol="0">
            <a:spAutoFit/>
          </a:bodyPr>
          <a:lstStyle/>
          <a:p>
            <a:r>
              <a:rPr lang="en-US" sz="2800" b="1" dirty="0" smtClean="0"/>
              <a:t>H-3:</a:t>
            </a:r>
            <a:endParaRPr lang="en-US" sz="2800" b="1" dirty="0"/>
          </a:p>
        </p:txBody>
      </p:sp>
      <p:sp>
        <p:nvSpPr>
          <p:cNvPr id="15" name="Slide Number Placeholder 14"/>
          <p:cNvSpPr>
            <a:spLocks noGrp="1"/>
          </p:cNvSpPr>
          <p:nvPr>
            <p:ph type="sldNum" sz="quarter" idx="11"/>
          </p:nvPr>
        </p:nvSpPr>
        <p:spPr/>
        <p:txBody>
          <a:bodyPr>
            <a:normAutofit fontScale="85000" lnSpcReduction="20000"/>
          </a:bodyPr>
          <a:lstStyle/>
          <a:p>
            <a:fld id="{9ABDFD1D-A793-47CB-A080-A9EEC90047CE}"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Introductions the Pittsburgh Symphony Orchestra</a:t>
            </a:r>
            <a:endParaRPr lang="en-US" dirty="0"/>
          </a:p>
        </p:txBody>
      </p:sp>
      <p:pic>
        <p:nvPicPr>
          <p:cNvPr id="5" name="Picture 4"/>
          <p:cNvPicPr>
            <a:picLocks noChangeAspect="1"/>
          </p:cNvPicPr>
          <p:nvPr/>
        </p:nvPicPr>
        <p:blipFill>
          <a:blip r:embed="rId2"/>
          <a:stretch>
            <a:fillRect/>
          </a:stretch>
        </p:blipFill>
        <p:spPr>
          <a:xfrm>
            <a:off x="1727200" y="1752600"/>
            <a:ext cx="5816600" cy="3800847"/>
          </a:xfrm>
          <a:prstGeom prst="rect">
            <a:avLst/>
          </a:prstGeom>
          <a:effectLst>
            <a:outerShdw blurRad="50800" dist="38100" dir="2700000" algn="tl" rotWithShape="0">
              <a:srgbClr val="000000">
                <a:alpha val="43000"/>
              </a:srgbClr>
            </a:outerShdw>
            <a:softEdge rad="114300"/>
          </a:effectLst>
        </p:spPr>
      </p:pic>
      <p:sp>
        <p:nvSpPr>
          <p:cNvPr id="7" name="TextBox 6"/>
          <p:cNvSpPr txBox="1"/>
          <p:nvPr/>
        </p:nvSpPr>
        <p:spPr>
          <a:xfrm>
            <a:off x="4343400" y="6488668"/>
            <a:ext cx="990600" cy="369332"/>
          </a:xfrm>
          <a:prstGeom prst="rect">
            <a:avLst/>
          </a:prstGeom>
          <a:noFill/>
        </p:spPr>
        <p:txBody>
          <a:bodyPr wrap="square" rtlCol="0">
            <a:spAutoFit/>
          </a:bodyPr>
          <a:lstStyle/>
          <a:p>
            <a:r>
              <a:rPr lang="en-US" dirty="0" smtClean="0">
                <a:hlinkClick r:id="rId3"/>
              </a:rPr>
              <a:t>Play</a:t>
            </a:r>
            <a:endParaRPr lang="en-US" dirty="0"/>
          </a:p>
        </p:txBody>
      </p:sp>
      <p:sp>
        <p:nvSpPr>
          <p:cNvPr id="8" name="Slide Number Placeholder 7"/>
          <p:cNvSpPr>
            <a:spLocks noGrp="1"/>
          </p:cNvSpPr>
          <p:nvPr>
            <p:ph type="sldNum" sz="quarter" idx="11"/>
          </p:nvPr>
        </p:nvSpPr>
        <p:spPr/>
        <p:txBody>
          <a:bodyPr>
            <a:normAutofit fontScale="85000" lnSpcReduction="20000"/>
          </a:bodyPr>
          <a:lstStyle/>
          <a:p>
            <a:fld id="{9ABDFD1D-A793-47CB-A080-A9EEC90047CE}" type="slidenum">
              <a:rPr lang="en-US" smtClean="0"/>
              <a:pPr/>
              <a:t>35</a:t>
            </a:fld>
            <a:endParaRPr lang="en-US" dirty="0"/>
          </a:p>
        </p:txBody>
      </p:sp>
    </p:spTree>
    <p:extLst>
      <p:ext uri="{BB962C8B-B14F-4D97-AF65-F5344CB8AC3E}">
        <p14:creationId xmlns:p14="http://schemas.microsoft.com/office/powerpoint/2010/main" val="29332073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Team Assignment</a:t>
            </a:r>
            <a:endParaRPr lang="en-US" sz="3600" dirty="0"/>
          </a:p>
        </p:txBody>
      </p:sp>
      <p:sp>
        <p:nvSpPr>
          <p:cNvPr id="4" name="Slide Number Placeholder 3"/>
          <p:cNvSpPr>
            <a:spLocks noGrp="1"/>
          </p:cNvSpPr>
          <p:nvPr>
            <p:ph type="sldNum" sz="quarter" idx="12"/>
          </p:nvPr>
        </p:nvSpPr>
        <p:spPr/>
        <p:txBody>
          <a:bodyPr>
            <a:normAutofit fontScale="85000" lnSpcReduction="20000"/>
          </a:bodyPr>
          <a:lstStyle/>
          <a:p>
            <a:fld id="{9ABDFD1D-A793-47CB-A080-A9EEC90047CE}" type="slidenum">
              <a:rPr lang="en-US" smtClean="0"/>
              <a:pPr/>
              <a:t>36</a:t>
            </a:fld>
            <a:endParaRPr lang="en-US" dirty="0"/>
          </a:p>
        </p:txBody>
      </p:sp>
      <p:sp>
        <p:nvSpPr>
          <p:cNvPr id="3" name="Content Placeholder 2"/>
          <p:cNvSpPr>
            <a:spLocks noGrp="1"/>
          </p:cNvSpPr>
          <p:nvPr>
            <p:ph sz="quarter" idx="4294967295"/>
          </p:nvPr>
        </p:nvSpPr>
        <p:spPr>
          <a:xfrm>
            <a:off x="990600" y="1600200"/>
            <a:ext cx="8153400" cy="4495800"/>
          </a:xfrm>
        </p:spPr>
        <p:txBody>
          <a:bodyPr>
            <a:normAutofit/>
          </a:bodyPr>
          <a:lstStyle/>
          <a:p>
            <a:pPr marL="514350" indent="-514350">
              <a:buSzPct val="100000"/>
              <a:buFont typeface="+mj-lt"/>
              <a:buAutoNum type="arabicParenR"/>
            </a:pPr>
            <a:r>
              <a:rPr lang="en-US" sz="2800" dirty="0" smtClean="0"/>
              <a:t>Go to break out rooms</a:t>
            </a:r>
          </a:p>
          <a:p>
            <a:pPr marL="514350" indent="-514350">
              <a:buSzPct val="100000"/>
              <a:buFont typeface="+mj-lt"/>
              <a:buAutoNum type="arabicParenR"/>
            </a:pPr>
            <a:r>
              <a:rPr lang="en-US" sz="2800" dirty="0" smtClean="0"/>
              <a:t>As a team, fill out the Frame and Organize Templates</a:t>
            </a:r>
          </a:p>
          <a:p>
            <a:pPr marL="514350" indent="-514350">
              <a:buSzPct val="100000"/>
              <a:buFont typeface="+mj-lt"/>
              <a:buAutoNum type="arabicParenR"/>
            </a:pPr>
            <a:r>
              <a:rPr lang="en-US" sz="2800" dirty="0" smtClean="0"/>
              <a:t>Everyone keep a copy as there will be a homework assignment that utilizes this knowledge</a:t>
            </a:r>
          </a:p>
        </p:txBody>
      </p:sp>
    </p:spTree>
    <p:extLst>
      <p:ext uri="{BB962C8B-B14F-4D97-AF65-F5344CB8AC3E}">
        <p14:creationId xmlns:p14="http://schemas.microsoft.com/office/powerpoint/2010/main" val="18677191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Our action plan for today – </a:t>
            </a:r>
            <a:br>
              <a:rPr lang="en-US" dirty="0" smtClean="0"/>
            </a:br>
            <a:r>
              <a:rPr lang="en-US" dirty="0" smtClean="0"/>
              <a:t>The Consulting Skills and Frameworks Workshop</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309304857"/>
              </p:ext>
            </p:extLst>
          </p:nvPr>
        </p:nvGraphicFramePr>
        <p:xfrm>
          <a:off x="612775" y="1600200"/>
          <a:ext cx="8153400" cy="4849667"/>
        </p:xfrm>
        <a:graphic>
          <a:graphicData uri="http://schemas.openxmlformats.org/drawingml/2006/table">
            <a:tbl>
              <a:tblPr firstRow="1" bandRow="1">
                <a:tableStyleId>{5C22544A-7EE6-4342-B048-85BDC9FD1C3A}</a:tableStyleId>
              </a:tblPr>
              <a:tblGrid>
                <a:gridCol w="466493">
                  <a:extLst>
                    <a:ext uri="{9D8B030D-6E8A-4147-A177-3AD203B41FA5}">
                      <a16:colId xmlns:a16="http://schemas.microsoft.com/office/drawing/2014/main" val="20000"/>
                    </a:ext>
                  </a:extLst>
                </a:gridCol>
                <a:gridCol w="466492">
                  <a:extLst>
                    <a:ext uri="{9D8B030D-6E8A-4147-A177-3AD203B41FA5}">
                      <a16:colId xmlns:a16="http://schemas.microsoft.com/office/drawing/2014/main" val="20001"/>
                    </a:ext>
                  </a:extLst>
                </a:gridCol>
                <a:gridCol w="3300248">
                  <a:extLst>
                    <a:ext uri="{9D8B030D-6E8A-4147-A177-3AD203B41FA5}">
                      <a16:colId xmlns:a16="http://schemas.microsoft.com/office/drawing/2014/main" val="20002"/>
                    </a:ext>
                  </a:extLst>
                </a:gridCol>
                <a:gridCol w="3920167">
                  <a:extLst>
                    <a:ext uri="{9D8B030D-6E8A-4147-A177-3AD203B41FA5}">
                      <a16:colId xmlns:a16="http://schemas.microsoft.com/office/drawing/2014/main" val="20003"/>
                    </a:ext>
                  </a:extLst>
                </a:gridCol>
              </a:tblGrid>
              <a:tr h="332531">
                <a:tc>
                  <a:txBody>
                    <a:bodyPr/>
                    <a:lstStyle/>
                    <a:p>
                      <a:r>
                        <a:rPr lang="en-US" sz="1200" dirty="0" smtClean="0">
                          <a:latin typeface="+mn-lt"/>
                        </a:rPr>
                        <a:t>Beg</a:t>
                      </a:r>
                      <a:endParaRPr lang="en-US" sz="1200" dirty="0">
                        <a:latin typeface="+mn-lt"/>
                      </a:endParaRPr>
                    </a:p>
                  </a:txBody>
                  <a:tcPr marL="87115" marR="87115">
                    <a:solidFill>
                      <a:srgbClr val="C0504D"/>
                    </a:solidFill>
                  </a:tcPr>
                </a:tc>
                <a:tc>
                  <a:txBody>
                    <a:bodyPr/>
                    <a:lstStyle/>
                    <a:p>
                      <a:r>
                        <a:rPr lang="en-US" sz="1200" dirty="0" smtClean="0">
                          <a:latin typeface="+mn-lt"/>
                        </a:rPr>
                        <a:t>End</a:t>
                      </a:r>
                      <a:endParaRPr lang="en-US" sz="1200" dirty="0">
                        <a:latin typeface="+mn-lt"/>
                      </a:endParaRPr>
                    </a:p>
                  </a:txBody>
                  <a:tcPr marL="87115" marR="87115">
                    <a:solidFill>
                      <a:srgbClr val="C0504D"/>
                    </a:solidFill>
                  </a:tcPr>
                </a:tc>
                <a:tc>
                  <a:txBody>
                    <a:bodyPr/>
                    <a:lstStyle/>
                    <a:p>
                      <a:r>
                        <a:rPr lang="en-US" sz="1200" dirty="0" smtClean="0">
                          <a:latin typeface="+mn-lt"/>
                        </a:rPr>
                        <a:t>Description </a:t>
                      </a:r>
                      <a:endParaRPr lang="en-US" sz="1200" dirty="0">
                        <a:latin typeface="+mn-lt"/>
                      </a:endParaRPr>
                    </a:p>
                  </a:txBody>
                  <a:tcPr marL="87115" marR="87115">
                    <a:solidFill>
                      <a:srgbClr val="C0504D"/>
                    </a:solidFill>
                  </a:tcPr>
                </a:tc>
                <a:tc>
                  <a:txBody>
                    <a:bodyPr/>
                    <a:lstStyle/>
                    <a:p>
                      <a:r>
                        <a:rPr lang="en-US" sz="1200" dirty="0" smtClean="0">
                          <a:latin typeface="+mn-lt"/>
                        </a:rPr>
                        <a:t>Methodology</a:t>
                      </a:r>
                      <a:endParaRPr lang="en-US" sz="1200" dirty="0">
                        <a:latin typeface="+mn-lt"/>
                      </a:endParaRPr>
                    </a:p>
                  </a:txBody>
                  <a:tcPr marL="87115" marR="87115">
                    <a:solidFill>
                      <a:srgbClr val="C0504D"/>
                    </a:solidFill>
                  </a:tcPr>
                </a:tc>
                <a:extLst>
                  <a:ext uri="{0D108BD9-81ED-4DB2-BD59-A6C34878D82A}">
                    <a16:rowId xmlns:a16="http://schemas.microsoft.com/office/drawing/2014/main" val="10000"/>
                  </a:ext>
                </a:extLst>
              </a:tr>
              <a:tr h="598555">
                <a:tc>
                  <a:txBody>
                    <a:bodyPr/>
                    <a:lstStyle/>
                    <a:p>
                      <a:pPr algn="ctr"/>
                      <a:r>
                        <a:rPr lang="en-US" sz="1200" dirty="0" smtClean="0">
                          <a:latin typeface="+mn-lt"/>
                        </a:rPr>
                        <a:t>5:00</a:t>
                      </a:r>
                      <a:endParaRPr lang="en-US" sz="1200" dirty="0">
                        <a:latin typeface="+mn-lt"/>
                      </a:endParaRPr>
                    </a:p>
                  </a:txBody>
                  <a:tcPr marL="87115" marR="87115">
                    <a:solidFill>
                      <a:srgbClr val="95B3D7">
                        <a:alpha val="69804"/>
                      </a:srgbClr>
                    </a:solidFill>
                  </a:tcPr>
                </a:tc>
                <a:tc>
                  <a:txBody>
                    <a:bodyPr/>
                    <a:lstStyle/>
                    <a:p>
                      <a:r>
                        <a:rPr lang="en-US" sz="1200" dirty="0" smtClean="0">
                          <a:latin typeface="+mn-lt"/>
                        </a:rPr>
                        <a:t>5:15</a:t>
                      </a:r>
                      <a:endParaRPr lang="en-US" sz="1200" dirty="0">
                        <a:latin typeface="+mn-lt"/>
                      </a:endParaRPr>
                    </a:p>
                  </a:txBody>
                  <a:tcPr marL="87115" marR="87115">
                    <a:solidFill>
                      <a:srgbClr val="95B3D7">
                        <a:alpha val="69804"/>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sng" strike="noStrike" cap="none" normalizeH="0" baseline="0" dirty="0" smtClean="0">
                          <a:ln>
                            <a:noFill/>
                          </a:ln>
                          <a:solidFill>
                            <a:schemeClr val="tx1"/>
                          </a:solidFill>
                          <a:effectLst/>
                          <a:latin typeface="+mn-lt"/>
                        </a:rPr>
                        <a:t>WELCOME</a:t>
                      </a:r>
                      <a:r>
                        <a:rPr kumimoji="0" lang="en-US" sz="1200" b="1" i="0" u="none" strike="noStrike" cap="none" normalizeH="0" baseline="0" dirty="0" smtClean="0">
                          <a:ln>
                            <a:noFill/>
                          </a:ln>
                          <a:solidFill>
                            <a:schemeClr val="tx1"/>
                          </a:solidFill>
                          <a:effectLst/>
                          <a:latin typeface="+mn-lt"/>
                        </a:rPr>
                        <a:t> - </a:t>
                      </a:r>
                      <a:r>
                        <a:rPr kumimoji="0" lang="en-US" sz="1200" b="0" i="0" u="none" strike="noStrike" cap="none" normalizeH="0" baseline="0" dirty="0" smtClean="0">
                          <a:ln>
                            <a:noFill/>
                          </a:ln>
                          <a:solidFill>
                            <a:schemeClr val="tx1"/>
                          </a:solidFill>
                          <a:effectLst/>
                          <a:latin typeface="+mn-lt"/>
                        </a:rPr>
                        <a:t>Introductions, objectives, &amp; agenda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(15 min)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err="1" smtClean="0">
                          <a:ln>
                            <a:noFill/>
                          </a:ln>
                          <a:solidFill>
                            <a:schemeClr val="tx1"/>
                          </a:solidFill>
                          <a:effectLst/>
                          <a:latin typeface="+mn-lt"/>
                        </a:rPr>
                        <a:t>Koury</a:t>
                      </a:r>
                      <a:endParaRPr kumimoji="0" lang="en-US" sz="1200" b="0" i="1" u="none" strike="noStrike" cap="none" normalizeH="0" baseline="0" dirty="0" smtClean="0">
                        <a:ln>
                          <a:noFill/>
                        </a:ln>
                        <a:solidFill>
                          <a:schemeClr val="tx1"/>
                        </a:solidFill>
                        <a:effectLst/>
                        <a:latin typeface="+mn-lt"/>
                      </a:endParaRPr>
                    </a:p>
                  </a:txBody>
                  <a:tcPr marL="87115" marR="87115" horzOverflow="overflow">
                    <a:solidFill>
                      <a:srgbClr val="95B3D7">
                        <a:alpha val="69804"/>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Presentation</a:t>
                      </a:r>
                    </a:p>
                  </a:txBody>
                  <a:tcPr marL="87115" marR="87115" horzOverflow="overflow">
                    <a:solidFill>
                      <a:srgbClr val="95B3D7">
                        <a:alpha val="69804"/>
                      </a:srgbClr>
                    </a:solidFill>
                  </a:tcPr>
                </a:tc>
                <a:extLst>
                  <a:ext uri="{0D108BD9-81ED-4DB2-BD59-A6C34878D82A}">
                    <a16:rowId xmlns:a16="http://schemas.microsoft.com/office/drawing/2014/main" val="10001"/>
                  </a:ext>
                </a:extLst>
              </a:tr>
              <a:tr h="598555">
                <a:tc>
                  <a:txBody>
                    <a:bodyPr/>
                    <a:lstStyle/>
                    <a:p>
                      <a:pPr algn="ctr"/>
                      <a:r>
                        <a:rPr lang="en-US" sz="1200" dirty="0" smtClean="0">
                          <a:latin typeface="+mn-lt"/>
                        </a:rPr>
                        <a:t>5:15</a:t>
                      </a:r>
                      <a:endParaRPr lang="en-US" sz="1200" dirty="0">
                        <a:latin typeface="+mn-lt"/>
                      </a:endParaRPr>
                    </a:p>
                  </a:txBody>
                  <a:tcPr marL="87115" marR="87115">
                    <a:solidFill>
                      <a:srgbClr val="95B3D7">
                        <a:alpha val="70000"/>
                      </a:srgbClr>
                    </a:solidFill>
                  </a:tcPr>
                </a:tc>
                <a:tc>
                  <a:txBody>
                    <a:bodyPr/>
                    <a:lstStyle/>
                    <a:p>
                      <a:r>
                        <a:rPr lang="en-US" sz="1200" dirty="0" smtClean="0">
                          <a:latin typeface="+mn-lt"/>
                        </a:rPr>
                        <a:t>6:00</a:t>
                      </a:r>
                      <a:endParaRPr lang="en-US" sz="1200" dirty="0">
                        <a:latin typeface="+mn-lt"/>
                      </a:endParaRPr>
                    </a:p>
                  </a:txBody>
                  <a:tcPr marL="87115" marR="87115">
                    <a:solidFill>
                      <a:srgbClr val="95B3D7">
                        <a:alpha val="7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sng" strike="noStrike" cap="none" normalizeH="0" baseline="0" dirty="0" smtClean="0">
                          <a:ln>
                            <a:noFill/>
                          </a:ln>
                          <a:solidFill>
                            <a:schemeClr val="tx1"/>
                          </a:solidFill>
                          <a:effectLst/>
                          <a:latin typeface="+mn-lt"/>
                        </a:rPr>
                        <a:t>TEAM FOCUS</a:t>
                      </a:r>
                      <a:r>
                        <a:rPr kumimoji="0" lang="en-US" sz="1200" b="1" i="0" u="none" strike="noStrike" cap="none" normalizeH="0" baseline="0" dirty="0" smtClean="0">
                          <a:ln>
                            <a:noFill/>
                          </a:ln>
                          <a:solidFill>
                            <a:schemeClr val="tx1"/>
                          </a:solidFill>
                          <a:effectLst/>
                          <a:latin typeface="+mn-lt"/>
                        </a:rPr>
                        <a:t>– </a:t>
                      </a:r>
                      <a:r>
                        <a:rPr kumimoji="0" lang="en-US" sz="1200" b="0" i="0" u="none" strike="noStrike" cap="none" normalizeH="0" baseline="0" dirty="0" smtClean="0">
                          <a:ln>
                            <a:noFill/>
                          </a:ln>
                          <a:solidFill>
                            <a:schemeClr val="tx1"/>
                          </a:solidFill>
                          <a:effectLst/>
                          <a:latin typeface="+mn-lt"/>
                        </a:rPr>
                        <a:t>overview of the entire framework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(45 min)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err="1" smtClean="0">
                          <a:ln>
                            <a:noFill/>
                          </a:ln>
                          <a:solidFill>
                            <a:schemeClr val="tx1"/>
                          </a:solidFill>
                          <a:effectLst/>
                          <a:latin typeface="+mn-lt"/>
                        </a:rPr>
                        <a:t>Koury</a:t>
                      </a:r>
                      <a:endParaRPr kumimoji="0" lang="en-US" sz="1200" b="0" i="1" u="none" strike="noStrike" cap="none" normalizeH="0" baseline="0" dirty="0" smtClean="0">
                        <a:ln>
                          <a:noFill/>
                        </a:ln>
                        <a:solidFill>
                          <a:schemeClr val="tx1"/>
                        </a:solidFill>
                        <a:effectLst/>
                        <a:latin typeface="+mn-lt"/>
                      </a:endParaRPr>
                    </a:p>
                  </a:txBody>
                  <a:tcPr marL="87115" marR="87115" horzOverflow="overflow">
                    <a:solidFill>
                      <a:srgbClr val="95B3D7">
                        <a:alpha val="7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Presentation, discussion, and video exercise  – (</a:t>
                      </a:r>
                      <a:r>
                        <a:rPr kumimoji="0" lang="en-US" sz="1200" b="0" i="1" u="none" strike="noStrike" cap="none" normalizeH="0" baseline="0" dirty="0" smtClean="0">
                          <a:ln>
                            <a:noFill/>
                          </a:ln>
                          <a:solidFill>
                            <a:schemeClr val="tx1"/>
                          </a:solidFill>
                          <a:effectLst/>
                          <a:latin typeface="+mn-lt"/>
                        </a:rPr>
                        <a:t>The Apprentice) </a:t>
                      </a:r>
                    </a:p>
                  </a:txBody>
                  <a:tcPr marL="87115" marR="87115" horzOverflow="overflow">
                    <a:solidFill>
                      <a:srgbClr val="95B3D7">
                        <a:alpha val="70000"/>
                      </a:srgbClr>
                    </a:solidFill>
                  </a:tcPr>
                </a:tc>
                <a:extLst>
                  <a:ext uri="{0D108BD9-81ED-4DB2-BD59-A6C34878D82A}">
                    <a16:rowId xmlns:a16="http://schemas.microsoft.com/office/drawing/2014/main" val="10002"/>
                  </a:ext>
                </a:extLst>
              </a:tr>
              <a:tr h="864579">
                <a:tc>
                  <a:txBody>
                    <a:bodyPr/>
                    <a:lstStyle/>
                    <a:p>
                      <a:pPr algn="ctr"/>
                      <a:r>
                        <a:rPr lang="en-US" sz="1200" dirty="0" smtClean="0">
                          <a:latin typeface="+mn-lt"/>
                        </a:rPr>
                        <a:t>6:00</a:t>
                      </a:r>
                      <a:endParaRPr lang="en-US" sz="1200" dirty="0">
                        <a:latin typeface="+mn-lt"/>
                      </a:endParaRPr>
                    </a:p>
                  </a:txBody>
                  <a:tcPr marL="87115" marR="87115">
                    <a:solidFill>
                      <a:srgbClr val="95B3D7">
                        <a:alpha val="69804"/>
                      </a:srgbClr>
                    </a:solidFill>
                  </a:tcPr>
                </a:tc>
                <a:tc>
                  <a:txBody>
                    <a:bodyPr/>
                    <a:lstStyle/>
                    <a:p>
                      <a:r>
                        <a:rPr lang="en-US" sz="1200" b="0" dirty="0" smtClean="0">
                          <a:latin typeface="+mn-lt"/>
                        </a:rPr>
                        <a:t>6:45</a:t>
                      </a:r>
                      <a:endParaRPr lang="en-US" sz="1200" b="0" dirty="0">
                        <a:latin typeface="+mn-lt"/>
                      </a:endParaRPr>
                    </a:p>
                  </a:txBody>
                  <a:tcPr marL="87115" marR="87115">
                    <a:solidFill>
                      <a:srgbClr val="95B3D7">
                        <a:alpha val="69804"/>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sng" strike="noStrike" cap="none" normalizeH="0" baseline="0" dirty="0" smtClean="0">
                          <a:ln>
                            <a:noFill/>
                          </a:ln>
                          <a:solidFill>
                            <a:schemeClr val="tx1"/>
                          </a:solidFill>
                          <a:effectLst/>
                          <a:latin typeface="+mn-lt"/>
                        </a:rPr>
                        <a:t>TEAM INTERACTIONS</a:t>
                      </a:r>
                      <a:r>
                        <a:rPr kumimoji="0" lang="en-US" sz="1200" b="1" i="0" u="none" strike="noStrike" cap="none" normalizeH="0" baseline="0" dirty="0" smtClean="0">
                          <a:ln>
                            <a:noFill/>
                          </a:ln>
                          <a:solidFill>
                            <a:schemeClr val="tx1"/>
                          </a:solidFill>
                          <a:effectLst/>
                          <a:latin typeface="+mn-lt"/>
                        </a:rPr>
                        <a:t> – </a:t>
                      </a:r>
                      <a:r>
                        <a:rPr kumimoji="0" lang="en-US" sz="1200" b="0" i="0" u="none" strike="noStrike" cap="none" normalizeH="0" baseline="0" dirty="0" smtClean="0">
                          <a:ln>
                            <a:noFill/>
                          </a:ln>
                          <a:solidFill>
                            <a:schemeClr val="tx1"/>
                          </a:solidFill>
                          <a:effectLst/>
                          <a:latin typeface="+mn-lt"/>
                        </a:rPr>
                        <a:t>understanding how Myers Briggs can help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(45 min)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err="1" smtClean="0">
                          <a:ln>
                            <a:noFill/>
                          </a:ln>
                          <a:solidFill>
                            <a:schemeClr val="tx1"/>
                          </a:solidFill>
                          <a:effectLst/>
                          <a:latin typeface="+mn-lt"/>
                        </a:rPr>
                        <a:t>Koury</a:t>
                      </a:r>
                      <a:r>
                        <a:rPr kumimoji="0" lang="en-US" sz="1200" b="0" i="1" u="none" strike="noStrike" cap="none" normalizeH="0" baseline="0" dirty="0" smtClean="0">
                          <a:ln>
                            <a:noFill/>
                          </a:ln>
                          <a:solidFill>
                            <a:schemeClr val="tx1"/>
                          </a:solidFill>
                          <a:effectLst/>
                          <a:latin typeface="+mn-lt"/>
                        </a:rPr>
                        <a:t> for Plenary Discussion and then study rooms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(Everyone grab some pizza to take to your room)</a:t>
                      </a:r>
                    </a:p>
                  </a:txBody>
                  <a:tcPr marL="87115" marR="87115" horzOverflow="overflow">
                    <a:solidFill>
                      <a:srgbClr val="95B3D7">
                        <a:alpha val="69804"/>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mn-lt"/>
                        </a:rPr>
                        <a:t>Presentation, discussion, and group exercises – as a team, create a team Myers Briggs summary and basic team charter</a:t>
                      </a:r>
                    </a:p>
                  </a:txBody>
                  <a:tcPr marL="87115" marR="87115" horzOverflow="overflow">
                    <a:solidFill>
                      <a:srgbClr val="95B3D7">
                        <a:alpha val="69804"/>
                      </a:srgbClr>
                    </a:solidFill>
                  </a:tcPr>
                </a:tc>
                <a:extLst>
                  <a:ext uri="{0D108BD9-81ED-4DB2-BD59-A6C34878D82A}">
                    <a16:rowId xmlns:a16="http://schemas.microsoft.com/office/drawing/2014/main" val="10003"/>
                  </a:ext>
                </a:extLst>
              </a:tr>
              <a:tr h="864579">
                <a:tc>
                  <a:txBody>
                    <a:bodyPr/>
                    <a:lstStyle/>
                    <a:p>
                      <a:pPr algn="ctr"/>
                      <a:r>
                        <a:rPr lang="en-US" sz="1200" dirty="0" smtClean="0">
                          <a:latin typeface="+mn-lt"/>
                        </a:rPr>
                        <a:t>6:45</a:t>
                      </a:r>
                      <a:endParaRPr lang="en-US" sz="1200" dirty="0">
                        <a:latin typeface="+mn-lt"/>
                      </a:endParaRPr>
                    </a:p>
                  </a:txBody>
                  <a:tcPr marL="87115" marR="87115">
                    <a:solidFill>
                      <a:srgbClr val="95B3D7">
                        <a:alpha val="69804"/>
                      </a:srgbClr>
                    </a:solidFill>
                  </a:tcPr>
                </a:tc>
                <a:tc>
                  <a:txBody>
                    <a:bodyPr/>
                    <a:lstStyle/>
                    <a:p>
                      <a:r>
                        <a:rPr lang="en-US" sz="1200" dirty="0" smtClean="0">
                          <a:latin typeface="+mn-lt"/>
                        </a:rPr>
                        <a:t>8:00</a:t>
                      </a:r>
                      <a:endParaRPr lang="en-US" sz="1200" dirty="0">
                        <a:latin typeface="+mn-lt"/>
                      </a:endParaRPr>
                    </a:p>
                  </a:txBody>
                  <a:tcPr marL="87115" marR="87115">
                    <a:solidFill>
                      <a:srgbClr val="95B3D7">
                        <a:alpha val="69804"/>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sng" strike="noStrike" cap="none" normalizeH="0" baseline="0" dirty="0" smtClean="0">
                          <a:ln>
                            <a:noFill/>
                          </a:ln>
                          <a:solidFill>
                            <a:schemeClr val="tx1"/>
                          </a:solidFill>
                          <a:effectLst/>
                          <a:latin typeface="+mn-lt"/>
                        </a:rPr>
                        <a:t>Pittsburgh Symphony Orchestra </a:t>
                      </a:r>
                      <a:r>
                        <a:rPr kumimoji="0" lang="en-US" sz="1200" b="1" i="0" u="none" strike="noStrike" cap="none" normalizeH="0" baseline="0" dirty="0" smtClean="0">
                          <a:ln>
                            <a:noFill/>
                          </a:ln>
                          <a:solidFill>
                            <a:schemeClr val="tx1"/>
                          </a:solidFill>
                          <a:effectLst/>
                          <a:latin typeface="+mn-lt"/>
                        </a:rPr>
                        <a:t>– </a:t>
                      </a:r>
                      <a:r>
                        <a:rPr kumimoji="0" lang="en-US" sz="1200" b="1" i="1" u="none" strike="noStrike" cap="none" normalizeH="0" baseline="0" dirty="0" smtClean="0">
                          <a:ln>
                            <a:noFill/>
                          </a:ln>
                          <a:solidFill>
                            <a:schemeClr val="tx1"/>
                          </a:solidFill>
                          <a:effectLst/>
                          <a:latin typeface="+mn-lt"/>
                        </a:rPr>
                        <a:t>Frame, Organize, and Collect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(75 min)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err="1" smtClean="0">
                          <a:ln>
                            <a:noFill/>
                          </a:ln>
                          <a:solidFill>
                            <a:schemeClr val="tx1"/>
                          </a:solidFill>
                          <a:effectLst/>
                          <a:latin typeface="+mn-lt"/>
                        </a:rPr>
                        <a:t>Koury</a:t>
                      </a:r>
                      <a:r>
                        <a:rPr kumimoji="0" lang="en-US" sz="1200" b="0" i="1" u="none" strike="noStrike" cap="none" normalizeH="0" baseline="0" dirty="0" smtClean="0">
                          <a:ln>
                            <a:noFill/>
                          </a:ln>
                          <a:solidFill>
                            <a:schemeClr val="tx1"/>
                          </a:solidFill>
                          <a:effectLst/>
                          <a:latin typeface="+mn-lt"/>
                        </a:rPr>
                        <a:t> for Plenary Discussion and study rooms</a:t>
                      </a:r>
                    </a:p>
                  </a:txBody>
                  <a:tcPr marL="87115" marR="87115" horzOverflow="overflow">
                    <a:solidFill>
                      <a:srgbClr val="95B3D7">
                        <a:alpha val="69804"/>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Presentation, discussion and interactive case study (Pittsburgh Symphony Orchestra) – as a team create information trees, hypotheses, and content maps based on preliminary facts</a:t>
                      </a:r>
                    </a:p>
                  </a:txBody>
                  <a:tcPr marL="87115" marR="87115" horzOverflow="overflow">
                    <a:solidFill>
                      <a:srgbClr val="95B3D7">
                        <a:alpha val="69804"/>
                      </a:srgbClr>
                    </a:solidFill>
                  </a:tcPr>
                </a:tc>
                <a:extLst>
                  <a:ext uri="{0D108BD9-81ED-4DB2-BD59-A6C34878D82A}">
                    <a16:rowId xmlns:a16="http://schemas.microsoft.com/office/drawing/2014/main" val="10004"/>
                  </a:ext>
                </a:extLst>
              </a:tr>
              <a:tr h="1041929">
                <a:tc>
                  <a:txBody>
                    <a:bodyPr/>
                    <a:lstStyle/>
                    <a:p>
                      <a:pPr algn="ctr"/>
                      <a:r>
                        <a:rPr lang="en-US" sz="1200" dirty="0" smtClean="0">
                          <a:latin typeface="+mn-lt"/>
                        </a:rPr>
                        <a:t>8:00</a:t>
                      </a:r>
                      <a:endParaRPr lang="en-US" sz="1200" dirty="0">
                        <a:latin typeface="+mn-lt"/>
                      </a:endParaRPr>
                    </a:p>
                  </a:txBody>
                  <a:tcPr marL="87115" marR="87115">
                    <a:solidFill>
                      <a:srgbClr val="FFFF00">
                        <a:alpha val="69804"/>
                      </a:srgbClr>
                    </a:solidFill>
                  </a:tcPr>
                </a:tc>
                <a:tc>
                  <a:txBody>
                    <a:bodyPr/>
                    <a:lstStyle/>
                    <a:p>
                      <a:r>
                        <a:rPr lang="en-US" sz="1200" dirty="0" smtClean="0">
                          <a:latin typeface="+mn-lt"/>
                        </a:rPr>
                        <a:t>8:15</a:t>
                      </a:r>
                      <a:endParaRPr lang="en-US" sz="1200" dirty="0">
                        <a:latin typeface="+mn-lt"/>
                      </a:endParaRPr>
                    </a:p>
                  </a:txBody>
                  <a:tcPr marL="87115" marR="87115">
                    <a:solidFill>
                      <a:srgbClr val="FFFF00">
                        <a:alpha val="69804"/>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sng" strike="noStrike" cap="none" normalizeH="0" baseline="0" dirty="0" smtClean="0">
                          <a:ln>
                            <a:noFill/>
                          </a:ln>
                          <a:solidFill>
                            <a:schemeClr val="tx1"/>
                          </a:solidFill>
                          <a:effectLst/>
                          <a:latin typeface="+mn-lt"/>
                        </a:rPr>
                        <a:t>Pittsburgh Symphony Orchestra</a:t>
                      </a:r>
                      <a:r>
                        <a:rPr kumimoji="0" lang="en-US" sz="1200" b="1" i="0" u="none" strike="noStrike" cap="none" normalizeH="0" baseline="0" dirty="0" smtClean="0">
                          <a:ln>
                            <a:noFill/>
                          </a:ln>
                          <a:solidFill>
                            <a:schemeClr val="tx1"/>
                          </a:solidFill>
                          <a:effectLst/>
                          <a:latin typeface="+mn-lt"/>
                        </a:rPr>
                        <a:t> – </a:t>
                      </a:r>
                      <a:r>
                        <a:rPr kumimoji="0" lang="en-US" sz="1200" b="1" i="1" u="none" strike="noStrike" cap="none" normalizeH="0" baseline="0" dirty="0" smtClean="0">
                          <a:ln>
                            <a:noFill/>
                          </a:ln>
                          <a:solidFill>
                            <a:schemeClr val="tx1"/>
                          </a:solidFill>
                          <a:effectLst/>
                          <a:latin typeface="+mn-lt"/>
                        </a:rPr>
                        <a:t>Understand &amp; Synthesize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(45 min)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mn-lt"/>
                        </a:rPr>
                        <a:t>Koury</a:t>
                      </a:r>
                      <a:endParaRPr kumimoji="0" lang="en-US" sz="1200" b="0" i="0" u="none" strike="noStrike" cap="none" normalizeH="0" baseline="0" dirty="0" smtClean="0">
                        <a:ln>
                          <a:noFill/>
                        </a:ln>
                        <a:solidFill>
                          <a:schemeClr val="tx1"/>
                        </a:solidFill>
                        <a:effectLst/>
                        <a:latin typeface="+mn-lt"/>
                      </a:endParaRPr>
                    </a:p>
                  </a:txBody>
                  <a:tcPr marL="87115" marR="87115" horzOverflow="overflow">
                    <a:solidFill>
                      <a:srgbClr val="FFFF00">
                        <a:alpha val="69804"/>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Sample outputs from Framing, Organizing, and Collecting Presentation on “the all important Executive Summary”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err="1" smtClean="0">
                          <a:ln>
                            <a:noFill/>
                          </a:ln>
                          <a:solidFill>
                            <a:schemeClr val="tx1"/>
                          </a:solidFill>
                          <a:effectLst/>
                          <a:latin typeface="+mn-lt"/>
                        </a:rPr>
                        <a:t>Koury</a:t>
                      </a:r>
                      <a:r>
                        <a:rPr kumimoji="0" lang="en-US" sz="1200" b="0" i="1" u="none" strike="noStrike" cap="none" normalizeH="0" baseline="0" dirty="0" smtClean="0">
                          <a:ln>
                            <a:noFill/>
                          </a:ln>
                          <a:solidFill>
                            <a:schemeClr val="tx1"/>
                          </a:solidFill>
                          <a:effectLst/>
                          <a:latin typeface="+mn-lt"/>
                        </a:rPr>
                        <a:t> for Primary Discussion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1" u="sng" strike="noStrike" cap="none" normalizeH="0" baseline="0" dirty="0" smtClean="0">
                          <a:ln>
                            <a:noFill/>
                          </a:ln>
                          <a:solidFill>
                            <a:schemeClr val="tx1"/>
                          </a:solidFill>
                          <a:effectLst/>
                          <a:latin typeface="+mn-lt"/>
                        </a:rPr>
                        <a:t>Homework assignment: </a:t>
                      </a:r>
                      <a:r>
                        <a:rPr kumimoji="0" lang="en-US" sz="1200" b="0" i="1" u="none" strike="noStrike" cap="none" normalizeH="0" baseline="0" dirty="0" smtClean="0">
                          <a:ln>
                            <a:noFill/>
                          </a:ln>
                          <a:solidFill>
                            <a:schemeClr val="tx1"/>
                          </a:solidFill>
                          <a:effectLst/>
                          <a:latin typeface="+mn-lt"/>
                        </a:rPr>
                        <a:t>Individually, create a high-level storyline based upon final fact packs/insights</a:t>
                      </a:r>
                      <a:endParaRPr kumimoji="0" lang="en-US" sz="1200" b="0" i="1" u="sng" strike="noStrike" cap="none" normalizeH="0" baseline="0" dirty="0" smtClean="0">
                        <a:ln>
                          <a:noFill/>
                        </a:ln>
                        <a:solidFill>
                          <a:schemeClr val="tx1"/>
                        </a:solidFill>
                        <a:effectLst/>
                        <a:latin typeface="+mn-lt"/>
                      </a:endParaRPr>
                    </a:p>
                  </a:txBody>
                  <a:tcPr marL="87115" marR="87115" horzOverflow="overflow">
                    <a:solidFill>
                      <a:srgbClr val="FFFF00">
                        <a:alpha val="69804"/>
                      </a:srgbClr>
                    </a:solidFill>
                  </a:tcPr>
                </a:tc>
                <a:extLst>
                  <a:ext uri="{0D108BD9-81ED-4DB2-BD59-A6C34878D82A}">
                    <a16:rowId xmlns:a16="http://schemas.microsoft.com/office/drawing/2014/main" val="10005"/>
                  </a:ext>
                </a:extLst>
              </a:tr>
            </a:tbl>
          </a:graphicData>
        </a:graphic>
      </p:graphicFrame>
      <p:sp>
        <p:nvSpPr>
          <p:cNvPr id="5" name="TextBox 4"/>
          <p:cNvSpPr txBox="1"/>
          <p:nvPr/>
        </p:nvSpPr>
        <p:spPr>
          <a:xfrm>
            <a:off x="228600" y="6477000"/>
            <a:ext cx="5638800" cy="307777"/>
          </a:xfrm>
          <a:prstGeom prst="rect">
            <a:avLst/>
          </a:prstGeom>
          <a:noFill/>
        </p:spPr>
        <p:txBody>
          <a:bodyPr wrap="square" rtlCol="0">
            <a:spAutoFit/>
          </a:bodyPr>
          <a:lstStyle/>
          <a:p>
            <a:r>
              <a:rPr lang="en-US" sz="1400" i="1" dirty="0">
                <a:solidFill>
                  <a:srgbClr val="1F497D"/>
                </a:solidFill>
              </a:rPr>
              <a:t>Pre-reading:  The McKinsey Engagement; Assignment:  Myers Briggs online test</a:t>
            </a:r>
          </a:p>
        </p:txBody>
      </p:sp>
      <p:sp>
        <p:nvSpPr>
          <p:cNvPr id="8" name="Slide Number Placeholder 7"/>
          <p:cNvSpPr>
            <a:spLocks noGrp="1"/>
          </p:cNvSpPr>
          <p:nvPr>
            <p:ph type="sldNum" sz="quarter" idx="11"/>
          </p:nvPr>
        </p:nvSpPr>
        <p:spPr/>
        <p:txBody>
          <a:bodyPr>
            <a:normAutofit fontScale="85000" lnSpcReduction="20000"/>
          </a:bodyPr>
          <a:lstStyle/>
          <a:p>
            <a:fld id="{9ABDFD1D-A793-47CB-A080-A9EEC90047CE}" type="slidenum">
              <a:rPr lang="en-US" smtClean="0"/>
              <a:pPr/>
              <a:t>37</a:t>
            </a:fld>
            <a:endParaRPr lang="en-US" dirty="0"/>
          </a:p>
        </p:txBody>
      </p:sp>
    </p:spTree>
    <p:extLst>
      <p:ext uri="{BB962C8B-B14F-4D97-AF65-F5344CB8AC3E}">
        <p14:creationId xmlns:p14="http://schemas.microsoft.com/office/powerpoint/2010/main" val="30990269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Number Placeholder 5"/>
          <p:cNvSpPr>
            <a:spLocks noGrp="1"/>
          </p:cNvSpPr>
          <p:nvPr>
            <p:ph type="sldNum" sz="quarter" idx="11"/>
          </p:nvPr>
        </p:nvSpPr>
        <p:spPr>
          <a:noFill/>
        </p:spPr>
        <p:txBody>
          <a:bodyPr>
            <a:normAutofit fontScale="85000" lnSpcReduction="20000"/>
          </a:bodyPr>
          <a:lstStyle/>
          <a:p>
            <a:fld id="{5F14B75A-8D2D-43DF-8242-BC64FDA9ABD0}" type="slidenum">
              <a:rPr lang="en-US" smtClean="0"/>
              <a:pPr/>
              <a:t>38</a:t>
            </a:fld>
            <a:endParaRPr lang="en-US" dirty="0" smtClean="0"/>
          </a:p>
        </p:txBody>
      </p:sp>
      <p:sp>
        <p:nvSpPr>
          <p:cNvPr id="41" name="Footer Placeholder 4"/>
          <p:cNvSpPr>
            <a:spLocks noGrp="1"/>
          </p:cNvSpPr>
          <p:nvPr>
            <p:ph type="ftr" sz="quarter" idx="3"/>
          </p:nvPr>
        </p:nvSpPr>
        <p:spPr>
          <a:xfrm>
            <a:off x="3722917" y="6248400"/>
            <a:ext cx="5421083" cy="365125"/>
          </a:xfrm>
        </p:spPr>
        <p:txBody>
          <a:bodyPr/>
          <a:lstStyle/>
          <a:p>
            <a:r>
              <a:rPr lang="en-US" dirty="0" smtClean="0">
                <a:solidFill>
                  <a:srgbClr val="1F497D"/>
                </a:solidFill>
              </a:rPr>
              <a:t>Source:  The McKinsey Engagement by Paul N. Friga</a:t>
            </a:r>
          </a:p>
        </p:txBody>
      </p:sp>
      <p:sp>
        <p:nvSpPr>
          <p:cNvPr id="6" name="Rectangle 3"/>
          <p:cNvSpPr txBox="1">
            <a:spLocks noChangeArrowheads="1"/>
          </p:cNvSpPr>
          <p:nvPr>
            <p:custDataLst>
              <p:tags r:id="rId1"/>
            </p:custDataLst>
          </p:nvPr>
        </p:nvSpPr>
        <p:spPr>
          <a:xfrm>
            <a:off x="571500" y="1871105"/>
            <a:ext cx="2552700" cy="492443"/>
          </a:xfrm>
          <a:prstGeom prst="rect">
            <a:avLst/>
          </a:prstGeom>
          <a:noFill/>
        </p:spPr>
        <p:txBody>
          <a:bodyPr vert="horz" wrap="square" lIns="0" tIns="0" rIns="0" bIns="0">
            <a:spAutoFit/>
          </a:bodyPr>
          <a:lstStyle/>
          <a:p>
            <a:pPr defTabSz="895350">
              <a:spcBef>
                <a:spcPts val="700"/>
              </a:spcBef>
              <a:buClr>
                <a:srgbClr val="DA1F28"/>
              </a:buClr>
              <a:buSzPct val="60000"/>
              <a:buFont typeface="Wingdings" pitchFamily="2" charset="2"/>
              <a:buNone/>
              <a:defRPr/>
            </a:pPr>
            <a:r>
              <a:rPr lang="en-US" sz="1600" b="1" dirty="0" smtClean="0">
                <a:solidFill>
                  <a:prstClr val="black"/>
                </a:solidFill>
              </a:rPr>
              <a:t>Governing Thought</a:t>
            </a:r>
            <a:r>
              <a:rPr lang="en-US" sz="1600" b="1" dirty="0">
                <a:solidFill>
                  <a:prstClr val="black"/>
                </a:solidFill>
              </a:rPr>
              <a:t/>
            </a:r>
            <a:br>
              <a:rPr lang="en-US" sz="1600" b="1" dirty="0">
                <a:solidFill>
                  <a:prstClr val="black"/>
                </a:solidFill>
              </a:rPr>
            </a:br>
            <a:endParaRPr lang="en-US" sz="1600" b="1" dirty="0">
              <a:solidFill>
                <a:prstClr val="black"/>
              </a:solidFill>
            </a:endParaRPr>
          </a:p>
        </p:txBody>
      </p:sp>
      <p:sp>
        <p:nvSpPr>
          <p:cNvPr id="7" name="Rectangle 4"/>
          <p:cNvSpPr>
            <a:spLocks noChangeArrowheads="1"/>
          </p:cNvSpPr>
          <p:nvPr>
            <p:custDataLst>
              <p:tags r:id="rId2"/>
            </p:custDataLst>
          </p:nvPr>
        </p:nvSpPr>
        <p:spPr bwMode="auto">
          <a:xfrm>
            <a:off x="152400" y="4030829"/>
            <a:ext cx="1600200" cy="492443"/>
          </a:xfrm>
          <a:prstGeom prst="rect">
            <a:avLst/>
          </a:prstGeom>
          <a:noFill/>
          <a:ln w="9525" algn="ctr">
            <a:noFill/>
            <a:miter lim="800000"/>
            <a:headEnd/>
            <a:tailEnd/>
          </a:ln>
        </p:spPr>
        <p:txBody>
          <a:bodyPr wrap="square" lIns="0" tIns="0" rIns="0" bIns="0">
            <a:spAutoFit/>
          </a:bodyPr>
          <a:lstStyle/>
          <a:p>
            <a:pPr defTabSz="895350" fontAlgn="base">
              <a:spcBef>
                <a:spcPct val="30000"/>
              </a:spcBef>
              <a:spcAft>
                <a:spcPct val="0"/>
              </a:spcAft>
              <a:buClr>
                <a:prstClr val="black"/>
              </a:buClr>
              <a:buFont typeface="Wingdings" pitchFamily="2" charset="2"/>
              <a:buNone/>
            </a:pPr>
            <a:r>
              <a:rPr lang="en-US" sz="1600" b="1" dirty="0" smtClean="0">
                <a:solidFill>
                  <a:prstClr val="black"/>
                </a:solidFill>
              </a:rPr>
              <a:t>Specific Recommendations </a:t>
            </a:r>
            <a:endParaRPr lang="en-US" sz="1600" b="1" dirty="0">
              <a:solidFill>
                <a:prstClr val="black"/>
              </a:solidFill>
            </a:endParaRPr>
          </a:p>
        </p:txBody>
      </p:sp>
      <p:sp>
        <p:nvSpPr>
          <p:cNvPr id="8" name="Rectangle 5"/>
          <p:cNvSpPr>
            <a:spLocks noChangeArrowheads="1"/>
          </p:cNvSpPr>
          <p:nvPr>
            <p:custDataLst>
              <p:tags r:id="rId3"/>
            </p:custDataLst>
          </p:nvPr>
        </p:nvSpPr>
        <p:spPr bwMode="auto">
          <a:xfrm>
            <a:off x="76200" y="5672259"/>
            <a:ext cx="1600200" cy="492443"/>
          </a:xfrm>
          <a:prstGeom prst="rect">
            <a:avLst/>
          </a:prstGeom>
          <a:noFill/>
          <a:ln w="9525" algn="ctr">
            <a:noFill/>
            <a:miter lim="800000"/>
            <a:headEnd/>
            <a:tailEnd/>
          </a:ln>
        </p:spPr>
        <p:txBody>
          <a:bodyPr wrap="square" lIns="0" tIns="0" rIns="0" bIns="0">
            <a:spAutoFit/>
          </a:bodyPr>
          <a:lstStyle/>
          <a:p>
            <a:pPr defTabSz="895350" fontAlgn="base">
              <a:spcBef>
                <a:spcPct val="30000"/>
              </a:spcBef>
              <a:spcAft>
                <a:spcPct val="0"/>
              </a:spcAft>
              <a:buClr>
                <a:prstClr val="black"/>
              </a:buClr>
              <a:buFont typeface="Wingdings" pitchFamily="2" charset="2"/>
              <a:buNone/>
            </a:pPr>
            <a:r>
              <a:rPr lang="en-US" sz="1600" b="1" dirty="0">
                <a:solidFill>
                  <a:prstClr val="black"/>
                </a:solidFill>
              </a:rPr>
              <a:t>Support</a:t>
            </a:r>
            <a:br>
              <a:rPr lang="en-US" sz="1600" b="1" dirty="0">
                <a:solidFill>
                  <a:prstClr val="black"/>
                </a:solidFill>
              </a:rPr>
            </a:br>
            <a:r>
              <a:rPr lang="en-US" sz="1600" b="1" dirty="0" smtClean="0">
                <a:solidFill>
                  <a:prstClr val="black"/>
                </a:solidFill>
              </a:rPr>
              <a:t>(conclusions/facts</a:t>
            </a:r>
            <a:r>
              <a:rPr lang="en-US" sz="1600" b="1" dirty="0">
                <a:solidFill>
                  <a:prstClr val="black"/>
                </a:solidFill>
              </a:rPr>
              <a:t>)</a:t>
            </a:r>
          </a:p>
        </p:txBody>
      </p:sp>
      <p:sp>
        <p:nvSpPr>
          <p:cNvPr id="9" name="Rectangle 6"/>
          <p:cNvSpPr>
            <a:spLocks noChangeArrowheads="1"/>
          </p:cNvSpPr>
          <p:nvPr>
            <p:custDataLst>
              <p:tags r:id="rId4"/>
            </p:custDataLst>
          </p:nvPr>
        </p:nvSpPr>
        <p:spPr bwMode="auto">
          <a:xfrm>
            <a:off x="8305800" y="3200400"/>
            <a:ext cx="617405" cy="861774"/>
          </a:xfrm>
          <a:prstGeom prst="rect">
            <a:avLst/>
          </a:prstGeom>
          <a:noFill/>
          <a:ln w="9525" algn="ctr">
            <a:noFill/>
            <a:miter lim="800000"/>
            <a:headEnd/>
            <a:tailEnd/>
          </a:ln>
        </p:spPr>
        <p:txBody>
          <a:bodyPr wrap="square" lIns="0" tIns="0" rIns="0" bIns="0">
            <a:spAutoFit/>
          </a:bodyPr>
          <a:lstStyle/>
          <a:p>
            <a:pPr defTabSz="895350" fontAlgn="base">
              <a:spcBef>
                <a:spcPct val="30000"/>
              </a:spcBef>
              <a:spcAft>
                <a:spcPct val="0"/>
              </a:spcAft>
              <a:buClr>
                <a:prstClr val="black"/>
              </a:buClr>
              <a:buFont typeface="Wingdings" pitchFamily="2" charset="2"/>
              <a:buNone/>
            </a:pPr>
            <a:r>
              <a:rPr lang="en-US" sz="1400" dirty="0">
                <a:solidFill>
                  <a:prstClr val="black"/>
                </a:solidFill>
              </a:rPr>
              <a:t>What would</a:t>
            </a:r>
            <a:br>
              <a:rPr lang="en-US" sz="1400" dirty="0">
                <a:solidFill>
                  <a:prstClr val="black"/>
                </a:solidFill>
              </a:rPr>
            </a:br>
            <a:r>
              <a:rPr lang="en-US" sz="1400" dirty="0">
                <a:solidFill>
                  <a:prstClr val="black"/>
                </a:solidFill>
              </a:rPr>
              <a:t>have to</a:t>
            </a:r>
            <a:br>
              <a:rPr lang="en-US" sz="1400" dirty="0">
                <a:solidFill>
                  <a:prstClr val="black"/>
                </a:solidFill>
              </a:rPr>
            </a:br>
            <a:r>
              <a:rPr lang="en-US" sz="1400" dirty="0">
                <a:solidFill>
                  <a:prstClr val="black"/>
                </a:solidFill>
              </a:rPr>
              <a:t>be true?</a:t>
            </a:r>
          </a:p>
        </p:txBody>
      </p:sp>
      <p:sp>
        <p:nvSpPr>
          <p:cNvPr id="10" name="Rectangle 7"/>
          <p:cNvSpPr>
            <a:spLocks noChangeArrowheads="1"/>
          </p:cNvSpPr>
          <p:nvPr>
            <p:custDataLst>
              <p:tags r:id="rId5"/>
            </p:custDataLst>
          </p:nvPr>
        </p:nvSpPr>
        <p:spPr bwMode="auto">
          <a:xfrm>
            <a:off x="8305800" y="4648200"/>
            <a:ext cx="679766" cy="861774"/>
          </a:xfrm>
          <a:prstGeom prst="rect">
            <a:avLst/>
          </a:prstGeom>
          <a:noFill/>
          <a:ln w="9525" algn="ctr">
            <a:noFill/>
            <a:miter lim="800000"/>
            <a:headEnd/>
            <a:tailEnd/>
          </a:ln>
        </p:spPr>
        <p:txBody>
          <a:bodyPr wrap="square" lIns="0" tIns="0" rIns="0" bIns="0">
            <a:spAutoFit/>
          </a:bodyPr>
          <a:lstStyle/>
          <a:p>
            <a:pPr defTabSz="895350" fontAlgn="base">
              <a:spcBef>
                <a:spcPct val="30000"/>
              </a:spcBef>
              <a:spcAft>
                <a:spcPct val="0"/>
              </a:spcAft>
              <a:buClr>
                <a:prstClr val="black"/>
              </a:buClr>
              <a:buFont typeface="Wingdings" pitchFamily="2" charset="2"/>
              <a:buNone/>
            </a:pPr>
            <a:r>
              <a:rPr lang="en-US" sz="1400" dirty="0">
                <a:solidFill>
                  <a:prstClr val="black"/>
                </a:solidFill>
              </a:rPr>
              <a:t>What</a:t>
            </a:r>
            <a:br>
              <a:rPr lang="en-US" sz="1400" dirty="0">
                <a:solidFill>
                  <a:prstClr val="black"/>
                </a:solidFill>
              </a:rPr>
            </a:br>
            <a:r>
              <a:rPr lang="en-US" sz="1400" dirty="0">
                <a:solidFill>
                  <a:prstClr val="black"/>
                </a:solidFill>
              </a:rPr>
              <a:t>would</a:t>
            </a:r>
            <a:br>
              <a:rPr lang="en-US" sz="1400" dirty="0">
                <a:solidFill>
                  <a:prstClr val="black"/>
                </a:solidFill>
              </a:rPr>
            </a:br>
            <a:r>
              <a:rPr lang="en-US" sz="1400" dirty="0">
                <a:solidFill>
                  <a:prstClr val="black"/>
                </a:solidFill>
              </a:rPr>
              <a:t>have to</a:t>
            </a:r>
            <a:br>
              <a:rPr lang="en-US" sz="1400" dirty="0">
                <a:solidFill>
                  <a:prstClr val="black"/>
                </a:solidFill>
              </a:rPr>
            </a:br>
            <a:r>
              <a:rPr lang="en-US" sz="1400" dirty="0">
                <a:solidFill>
                  <a:prstClr val="black"/>
                </a:solidFill>
              </a:rPr>
              <a:t>be true?</a:t>
            </a:r>
          </a:p>
        </p:txBody>
      </p:sp>
      <p:sp>
        <p:nvSpPr>
          <p:cNvPr id="11" name="Rectangle 8"/>
          <p:cNvSpPr>
            <a:spLocks noChangeArrowheads="1"/>
          </p:cNvSpPr>
          <p:nvPr>
            <p:custDataLst>
              <p:tags r:id="rId6"/>
            </p:custDataLst>
          </p:nvPr>
        </p:nvSpPr>
        <p:spPr bwMode="auto">
          <a:xfrm>
            <a:off x="3429000" y="1923748"/>
            <a:ext cx="2514600" cy="551481"/>
          </a:xfrm>
          <a:prstGeom prst="rect">
            <a:avLst/>
          </a:prstGeom>
          <a:noFill/>
          <a:ln w="9525">
            <a:solidFill>
              <a:schemeClr val="tx1"/>
            </a:solidFill>
            <a:miter lim="800000"/>
            <a:headEnd/>
            <a:tailEnd/>
          </a:ln>
          <a:effectLst/>
        </p:spPr>
        <p:txBody>
          <a:bodyPr wrap="none" anchor="ctr"/>
          <a:lstStyle/>
          <a:p>
            <a:pPr fontAlgn="base">
              <a:spcBef>
                <a:spcPct val="0"/>
              </a:spcBef>
              <a:spcAft>
                <a:spcPct val="0"/>
              </a:spcAft>
            </a:pPr>
            <a:endParaRPr lang="en-US" sz="2400">
              <a:solidFill>
                <a:prstClr val="black"/>
              </a:solidFill>
              <a:latin typeface="Arial" charset="0"/>
            </a:endParaRPr>
          </a:p>
        </p:txBody>
      </p:sp>
      <p:sp>
        <p:nvSpPr>
          <p:cNvPr id="12" name="Rectangle 9"/>
          <p:cNvSpPr>
            <a:spLocks noChangeArrowheads="1"/>
          </p:cNvSpPr>
          <p:nvPr>
            <p:custDataLst>
              <p:tags r:id="rId7"/>
            </p:custDataLst>
          </p:nvPr>
        </p:nvSpPr>
        <p:spPr bwMode="auto">
          <a:xfrm>
            <a:off x="6096000" y="3958170"/>
            <a:ext cx="1676400" cy="574459"/>
          </a:xfrm>
          <a:prstGeom prst="rect">
            <a:avLst/>
          </a:prstGeom>
          <a:noFill/>
          <a:ln w="9525">
            <a:solidFill>
              <a:schemeClr val="tx1"/>
            </a:solidFill>
            <a:miter lim="800000"/>
            <a:headEnd/>
            <a:tailEnd/>
          </a:ln>
          <a:effectLst/>
        </p:spPr>
        <p:txBody>
          <a:bodyPr wrap="none" anchor="ctr"/>
          <a:lstStyle/>
          <a:p>
            <a:pPr fontAlgn="base">
              <a:spcBef>
                <a:spcPct val="0"/>
              </a:spcBef>
              <a:spcAft>
                <a:spcPct val="0"/>
              </a:spcAft>
            </a:pPr>
            <a:endParaRPr lang="en-US" sz="2400">
              <a:solidFill>
                <a:prstClr val="black"/>
              </a:solidFill>
              <a:latin typeface="Arial" charset="0"/>
            </a:endParaRPr>
          </a:p>
        </p:txBody>
      </p:sp>
      <p:sp>
        <p:nvSpPr>
          <p:cNvPr id="13" name="Rectangle 10"/>
          <p:cNvSpPr>
            <a:spLocks noChangeArrowheads="1"/>
          </p:cNvSpPr>
          <p:nvPr>
            <p:custDataLst>
              <p:tags r:id="rId8"/>
            </p:custDataLst>
          </p:nvPr>
        </p:nvSpPr>
        <p:spPr bwMode="auto">
          <a:xfrm>
            <a:off x="1828801" y="3958170"/>
            <a:ext cx="1752600" cy="574459"/>
          </a:xfrm>
          <a:prstGeom prst="rect">
            <a:avLst/>
          </a:prstGeom>
          <a:noFill/>
          <a:ln w="9525">
            <a:solidFill>
              <a:schemeClr val="tx1"/>
            </a:solidFill>
            <a:miter lim="800000"/>
            <a:headEnd/>
            <a:tailEnd/>
          </a:ln>
          <a:effectLst/>
        </p:spPr>
        <p:txBody>
          <a:bodyPr wrap="none" anchor="ctr"/>
          <a:lstStyle/>
          <a:p>
            <a:pPr fontAlgn="base">
              <a:spcBef>
                <a:spcPct val="0"/>
              </a:spcBef>
              <a:spcAft>
                <a:spcPct val="0"/>
              </a:spcAft>
            </a:pPr>
            <a:endParaRPr lang="en-US" sz="2400">
              <a:solidFill>
                <a:prstClr val="black"/>
              </a:solidFill>
              <a:latin typeface="Arial" charset="0"/>
            </a:endParaRPr>
          </a:p>
        </p:txBody>
      </p:sp>
      <p:sp>
        <p:nvSpPr>
          <p:cNvPr id="14" name="Rectangle 11"/>
          <p:cNvSpPr>
            <a:spLocks noChangeArrowheads="1"/>
          </p:cNvSpPr>
          <p:nvPr>
            <p:custDataLst>
              <p:tags r:id="rId9"/>
            </p:custDataLst>
          </p:nvPr>
        </p:nvSpPr>
        <p:spPr bwMode="auto">
          <a:xfrm>
            <a:off x="1659256" y="5663378"/>
            <a:ext cx="383559" cy="405951"/>
          </a:xfrm>
          <a:prstGeom prst="rect">
            <a:avLst/>
          </a:prstGeom>
          <a:noFill/>
          <a:ln w="9525">
            <a:solidFill>
              <a:schemeClr val="tx1"/>
            </a:solidFill>
            <a:miter lim="800000"/>
            <a:headEnd/>
            <a:tailEnd/>
          </a:ln>
          <a:effectLst/>
        </p:spPr>
        <p:txBody>
          <a:bodyPr wrap="none" anchor="ctr"/>
          <a:lstStyle/>
          <a:p>
            <a:pPr fontAlgn="base">
              <a:spcBef>
                <a:spcPct val="0"/>
              </a:spcBef>
              <a:spcAft>
                <a:spcPct val="0"/>
              </a:spcAft>
            </a:pPr>
            <a:endParaRPr lang="en-US" sz="2400">
              <a:solidFill>
                <a:prstClr val="black"/>
              </a:solidFill>
              <a:latin typeface="Arial" charset="0"/>
            </a:endParaRPr>
          </a:p>
        </p:txBody>
      </p:sp>
      <p:sp>
        <p:nvSpPr>
          <p:cNvPr id="15" name="Rectangle 12"/>
          <p:cNvSpPr>
            <a:spLocks noChangeArrowheads="1"/>
          </p:cNvSpPr>
          <p:nvPr>
            <p:custDataLst>
              <p:tags r:id="rId10"/>
            </p:custDataLst>
          </p:nvPr>
        </p:nvSpPr>
        <p:spPr bwMode="auto">
          <a:xfrm>
            <a:off x="2346643" y="5663378"/>
            <a:ext cx="381084" cy="405951"/>
          </a:xfrm>
          <a:prstGeom prst="rect">
            <a:avLst/>
          </a:prstGeom>
          <a:noFill/>
          <a:ln w="9525">
            <a:solidFill>
              <a:schemeClr val="tx1"/>
            </a:solidFill>
            <a:miter lim="800000"/>
            <a:headEnd/>
            <a:tailEnd/>
          </a:ln>
          <a:effectLst/>
        </p:spPr>
        <p:txBody>
          <a:bodyPr wrap="none" anchor="ctr"/>
          <a:lstStyle/>
          <a:p>
            <a:pPr fontAlgn="base">
              <a:spcBef>
                <a:spcPct val="0"/>
              </a:spcBef>
              <a:spcAft>
                <a:spcPct val="0"/>
              </a:spcAft>
            </a:pPr>
            <a:endParaRPr lang="en-US" sz="2400">
              <a:solidFill>
                <a:prstClr val="black"/>
              </a:solidFill>
              <a:latin typeface="Arial" charset="0"/>
            </a:endParaRPr>
          </a:p>
        </p:txBody>
      </p:sp>
      <p:sp>
        <p:nvSpPr>
          <p:cNvPr id="16" name="Rectangle 13"/>
          <p:cNvSpPr>
            <a:spLocks noChangeArrowheads="1"/>
          </p:cNvSpPr>
          <p:nvPr>
            <p:custDataLst>
              <p:tags r:id="rId11"/>
            </p:custDataLst>
          </p:nvPr>
        </p:nvSpPr>
        <p:spPr bwMode="auto">
          <a:xfrm>
            <a:off x="3030856" y="5663378"/>
            <a:ext cx="383559" cy="405951"/>
          </a:xfrm>
          <a:prstGeom prst="rect">
            <a:avLst/>
          </a:prstGeom>
          <a:noFill/>
          <a:ln w="9525">
            <a:solidFill>
              <a:schemeClr val="tx1"/>
            </a:solidFill>
            <a:miter lim="800000"/>
            <a:headEnd/>
            <a:tailEnd/>
          </a:ln>
          <a:effectLst/>
        </p:spPr>
        <p:txBody>
          <a:bodyPr wrap="none" anchor="ctr"/>
          <a:lstStyle/>
          <a:p>
            <a:pPr fontAlgn="base">
              <a:spcBef>
                <a:spcPct val="0"/>
              </a:spcBef>
              <a:spcAft>
                <a:spcPct val="0"/>
              </a:spcAft>
            </a:pPr>
            <a:endParaRPr lang="en-US" sz="2400">
              <a:solidFill>
                <a:prstClr val="black"/>
              </a:solidFill>
              <a:latin typeface="Arial" charset="0"/>
            </a:endParaRPr>
          </a:p>
        </p:txBody>
      </p:sp>
      <p:cxnSp>
        <p:nvCxnSpPr>
          <p:cNvPr id="17" name="AutoShape 14"/>
          <p:cNvCxnSpPr>
            <a:cxnSpLocks noChangeShapeType="1"/>
            <a:stCxn id="14" idx="0"/>
            <a:endCxn id="13" idx="2"/>
          </p:cNvCxnSpPr>
          <p:nvPr>
            <p:custDataLst>
              <p:tags r:id="rId12"/>
            </p:custDataLst>
          </p:nvPr>
        </p:nvCxnSpPr>
        <p:spPr bwMode="auto">
          <a:xfrm rot="5400000" flipH="1" flipV="1">
            <a:off x="1712694" y="4670972"/>
            <a:ext cx="1130749" cy="854065"/>
          </a:xfrm>
          <a:prstGeom prst="straightConnector1">
            <a:avLst/>
          </a:prstGeom>
          <a:noFill/>
          <a:ln w="28575">
            <a:solidFill>
              <a:schemeClr val="tx1"/>
            </a:solidFill>
            <a:round/>
            <a:headEnd/>
            <a:tailEnd/>
          </a:ln>
        </p:spPr>
      </p:cxnSp>
      <p:cxnSp>
        <p:nvCxnSpPr>
          <p:cNvPr id="18" name="AutoShape 15"/>
          <p:cNvCxnSpPr>
            <a:cxnSpLocks noChangeShapeType="1"/>
            <a:stCxn id="13" idx="2"/>
            <a:endCxn id="16" idx="0"/>
          </p:cNvCxnSpPr>
          <p:nvPr>
            <p:custDataLst>
              <p:tags r:id="rId13"/>
            </p:custDataLst>
          </p:nvPr>
        </p:nvCxnSpPr>
        <p:spPr bwMode="auto">
          <a:xfrm rot="16200000" flipH="1">
            <a:off x="2398494" y="4839235"/>
            <a:ext cx="1130749" cy="517535"/>
          </a:xfrm>
          <a:prstGeom prst="straightConnector1">
            <a:avLst/>
          </a:prstGeom>
          <a:noFill/>
          <a:ln w="28575">
            <a:solidFill>
              <a:schemeClr val="tx1"/>
            </a:solidFill>
            <a:round/>
            <a:headEnd/>
            <a:tailEnd/>
          </a:ln>
        </p:spPr>
      </p:cxnSp>
      <p:sp>
        <p:nvSpPr>
          <p:cNvPr id="19" name="Rectangle 16"/>
          <p:cNvSpPr>
            <a:spLocks noChangeArrowheads="1"/>
          </p:cNvSpPr>
          <p:nvPr>
            <p:custDataLst>
              <p:tags r:id="rId14"/>
            </p:custDataLst>
          </p:nvPr>
        </p:nvSpPr>
        <p:spPr bwMode="auto">
          <a:xfrm>
            <a:off x="6021706" y="5663378"/>
            <a:ext cx="383559" cy="405951"/>
          </a:xfrm>
          <a:prstGeom prst="rect">
            <a:avLst/>
          </a:prstGeom>
          <a:noFill/>
          <a:ln w="9525">
            <a:solidFill>
              <a:schemeClr val="tx1"/>
            </a:solidFill>
            <a:miter lim="800000"/>
            <a:headEnd/>
            <a:tailEnd/>
          </a:ln>
          <a:effectLst/>
        </p:spPr>
        <p:txBody>
          <a:bodyPr wrap="none" anchor="ctr"/>
          <a:lstStyle/>
          <a:p>
            <a:pPr fontAlgn="base">
              <a:spcBef>
                <a:spcPct val="0"/>
              </a:spcBef>
              <a:spcAft>
                <a:spcPct val="0"/>
              </a:spcAft>
            </a:pPr>
            <a:endParaRPr lang="en-US" sz="2400">
              <a:solidFill>
                <a:prstClr val="black"/>
              </a:solidFill>
              <a:latin typeface="Arial" charset="0"/>
            </a:endParaRPr>
          </a:p>
        </p:txBody>
      </p:sp>
      <p:sp>
        <p:nvSpPr>
          <p:cNvPr id="20" name="Rectangle 17"/>
          <p:cNvSpPr>
            <a:spLocks noChangeArrowheads="1"/>
          </p:cNvSpPr>
          <p:nvPr>
            <p:custDataLst>
              <p:tags r:id="rId15"/>
            </p:custDataLst>
          </p:nvPr>
        </p:nvSpPr>
        <p:spPr bwMode="auto">
          <a:xfrm>
            <a:off x="6709093" y="5663378"/>
            <a:ext cx="381084" cy="405951"/>
          </a:xfrm>
          <a:prstGeom prst="rect">
            <a:avLst/>
          </a:prstGeom>
          <a:noFill/>
          <a:ln w="9525">
            <a:solidFill>
              <a:schemeClr val="tx1"/>
            </a:solidFill>
            <a:miter lim="800000"/>
            <a:headEnd/>
            <a:tailEnd/>
          </a:ln>
          <a:effectLst/>
        </p:spPr>
        <p:txBody>
          <a:bodyPr wrap="none" anchor="ctr"/>
          <a:lstStyle/>
          <a:p>
            <a:pPr fontAlgn="base">
              <a:spcBef>
                <a:spcPct val="0"/>
              </a:spcBef>
              <a:spcAft>
                <a:spcPct val="0"/>
              </a:spcAft>
            </a:pPr>
            <a:endParaRPr lang="en-US" sz="2400">
              <a:solidFill>
                <a:prstClr val="black"/>
              </a:solidFill>
              <a:latin typeface="Arial" charset="0"/>
            </a:endParaRPr>
          </a:p>
        </p:txBody>
      </p:sp>
      <p:sp>
        <p:nvSpPr>
          <p:cNvPr id="21" name="Rectangle 18"/>
          <p:cNvSpPr>
            <a:spLocks noChangeArrowheads="1"/>
          </p:cNvSpPr>
          <p:nvPr>
            <p:custDataLst>
              <p:tags r:id="rId16"/>
            </p:custDataLst>
          </p:nvPr>
        </p:nvSpPr>
        <p:spPr bwMode="auto">
          <a:xfrm>
            <a:off x="7393306" y="5663378"/>
            <a:ext cx="383559" cy="405951"/>
          </a:xfrm>
          <a:prstGeom prst="rect">
            <a:avLst/>
          </a:prstGeom>
          <a:noFill/>
          <a:ln w="9525">
            <a:solidFill>
              <a:schemeClr val="tx1"/>
            </a:solidFill>
            <a:miter lim="800000"/>
            <a:headEnd/>
            <a:tailEnd/>
          </a:ln>
          <a:effectLst/>
        </p:spPr>
        <p:txBody>
          <a:bodyPr wrap="none" anchor="ctr"/>
          <a:lstStyle/>
          <a:p>
            <a:pPr fontAlgn="base">
              <a:spcBef>
                <a:spcPct val="0"/>
              </a:spcBef>
              <a:spcAft>
                <a:spcPct val="0"/>
              </a:spcAft>
            </a:pPr>
            <a:endParaRPr lang="en-US" sz="2400">
              <a:solidFill>
                <a:prstClr val="black"/>
              </a:solidFill>
              <a:latin typeface="Arial" charset="0"/>
            </a:endParaRPr>
          </a:p>
        </p:txBody>
      </p:sp>
      <p:cxnSp>
        <p:nvCxnSpPr>
          <p:cNvPr id="22" name="AutoShape 19"/>
          <p:cNvCxnSpPr>
            <a:cxnSpLocks noChangeShapeType="1"/>
            <a:stCxn id="19" idx="0"/>
            <a:endCxn id="12" idx="2"/>
          </p:cNvCxnSpPr>
          <p:nvPr>
            <p:custDataLst>
              <p:tags r:id="rId17"/>
            </p:custDataLst>
          </p:nvPr>
        </p:nvCxnSpPr>
        <p:spPr bwMode="auto">
          <a:xfrm rot="5400000" flipH="1" flipV="1">
            <a:off x="6008469" y="4737647"/>
            <a:ext cx="1130749" cy="720714"/>
          </a:xfrm>
          <a:prstGeom prst="straightConnector1">
            <a:avLst/>
          </a:prstGeom>
          <a:noFill/>
          <a:ln w="28575">
            <a:solidFill>
              <a:schemeClr val="tx1"/>
            </a:solidFill>
            <a:round/>
            <a:headEnd/>
            <a:tailEnd/>
          </a:ln>
        </p:spPr>
      </p:cxnSp>
      <p:cxnSp>
        <p:nvCxnSpPr>
          <p:cNvPr id="23" name="AutoShape 20"/>
          <p:cNvCxnSpPr>
            <a:cxnSpLocks noChangeShapeType="1"/>
            <a:stCxn id="12" idx="2"/>
            <a:endCxn id="21" idx="0"/>
          </p:cNvCxnSpPr>
          <p:nvPr>
            <p:custDataLst>
              <p:tags r:id="rId18"/>
            </p:custDataLst>
          </p:nvPr>
        </p:nvCxnSpPr>
        <p:spPr bwMode="auto">
          <a:xfrm rot="16200000" flipH="1">
            <a:off x="6694269" y="4772560"/>
            <a:ext cx="1130749" cy="650886"/>
          </a:xfrm>
          <a:prstGeom prst="straightConnector1">
            <a:avLst/>
          </a:prstGeom>
          <a:noFill/>
          <a:ln w="28575">
            <a:solidFill>
              <a:schemeClr val="tx1"/>
            </a:solidFill>
            <a:round/>
            <a:headEnd/>
            <a:tailEnd/>
          </a:ln>
        </p:spPr>
      </p:cxnSp>
      <p:cxnSp>
        <p:nvCxnSpPr>
          <p:cNvPr id="24" name="AutoShape 21"/>
          <p:cNvCxnSpPr>
            <a:cxnSpLocks noChangeShapeType="1"/>
            <a:stCxn id="13" idx="2"/>
            <a:endCxn id="15" idx="0"/>
          </p:cNvCxnSpPr>
          <p:nvPr>
            <p:custDataLst>
              <p:tags r:id="rId19"/>
            </p:custDataLst>
          </p:nvPr>
        </p:nvCxnSpPr>
        <p:spPr bwMode="auto">
          <a:xfrm rot="5400000">
            <a:off x="2055769" y="5014045"/>
            <a:ext cx="1130749" cy="167916"/>
          </a:xfrm>
          <a:prstGeom prst="straightConnector1">
            <a:avLst/>
          </a:prstGeom>
          <a:noFill/>
          <a:ln w="28575">
            <a:solidFill>
              <a:schemeClr val="tx1"/>
            </a:solidFill>
            <a:round/>
            <a:headEnd/>
            <a:tailEnd/>
          </a:ln>
        </p:spPr>
      </p:cxnSp>
      <p:sp>
        <p:nvSpPr>
          <p:cNvPr id="25" name="Rectangle 22"/>
          <p:cNvSpPr>
            <a:spLocks noChangeArrowheads="1"/>
          </p:cNvSpPr>
          <p:nvPr>
            <p:custDataLst>
              <p:tags r:id="rId20"/>
            </p:custDataLst>
          </p:nvPr>
        </p:nvSpPr>
        <p:spPr bwMode="auto">
          <a:xfrm>
            <a:off x="3886200" y="3958170"/>
            <a:ext cx="2057400" cy="574459"/>
          </a:xfrm>
          <a:prstGeom prst="rect">
            <a:avLst/>
          </a:prstGeom>
          <a:noFill/>
          <a:ln w="9525">
            <a:solidFill>
              <a:schemeClr val="tx1"/>
            </a:solidFill>
            <a:miter lim="800000"/>
            <a:headEnd/>
            <a:tailEnd/>
          </a:ln>
          <a:effectLst/>
        </p:spPr>
        <p:txBody>
          <a:bodyPr wrap="none" anchor="ctr"/>
          <a:lstStyle/>
          <a:p>
            <a:pPr fontAlgn="base">
              <a:spcBef>
                <a:spcPct val="0"/>
              </a:spcBef>
              <a:spcAft>
                <a:spcPct val="0"/>
              </a:spcAft>
            </a:pPr>
            <a:endParaRPr lang="en-US" sz="2400">
              <a:solidFill>
                <a:prstClr val="black"/>
              </a:solidFill>
              <a:latin typeface="Arial" charset="0"/>
            </a:endParaRPr>
          </a:p>
        </p:txBody>
      </p:sp>
      <p:sp>
        <p:nvSpPr>
          <p:cNvPr id="26" name="Rectangle 23"/>
          <p:cNvSpPr>
            <a:spLocks noChangeArrowheads="1"/>
          </p:cNvSpPr>
          <p:nvPr>
            <p:custDataLst>
              <p:tags r:id="rId21"/>
            </p:custDataLst>
          </p:nvPr>
        </p:nvSpPr>
        <p:spPr bwMode="auto">
          <a:xfrm>
            <a:off x="3840481" y="5663378"/>
            <a:ext cx="383559" cy="405951"/>
          </a:xfrm>
          <a:prstGeom prst="rect">
            <a:avLst/>
          </a:prstGeom>
          <a:noFill/>
          <a:ln w="9525">
            <a:solidFill>
              <a:schemeClr val="tx1"/>
            </a:solidFill>
            <a:miter lim="800000"/>
            <a:headEnd/>
            <a:tailEnd/>
          </a:ln>
          <a:effectLst/>
        </p:spPr>
        <p:txBody>
          <a:bodyPr wrap="none" anchor="ctr"/>
          <a:lstStyle/>
          <a:p>
            <a:pPr fontAlgn="base">
              <a:spcBef>
                <a:spcPct val="0"/>
              </a:spcBef>
              <a:spcAft>
                <a:spcPct val="0"/>
              </a:spcAft>
            </a:pPr>
            <a:endParaRPr lang="en-US" sz="2400">
              <a:solidFill>
                <a:prstClr val="black"/>
              </a:solidFill>
              <a:latin typeface="Arial" charset="0"/>
            </a:endParaRPr>
          </a:p>
        </p:txBody>
      </p:sp>
      <p:sp>
        <p:nvSpPr>
          <p:cNvPr id="27" name="Rectangle 24"/>
          <p:cNvSpPr>
            <a:spLocks noChangeArrowheads="1"/>
          </p:cNvSpPr>
          <p:nvPr>
            <p:custDataLst>
              <p:tags r:id="rId22"/>
            </p:custDataLst>
          </p:nvPr>
        </p:nvSpPr>
        <p:spPr bwMode="auto">
          <a:xfrm>
            <a:off x="4527868" y="5663378"/>
            <a:ext cx="381084" cy="405951"/>
          </a:xfrm>
          <a:prstGeom prst="rect">
            <a:avLst/>
          </a:prstGeom>
          <a:noFill/>
          <a:ln w="9525">
            <a:solidFill>
              <a:schemeClr val="tx1"/>
            </a:solidFill>
            <a:miter lim="800000"/>
            <a:headEnd/>
            <a:tailEnd/>
          </a:ln>
          <a:effectLst/>
        </p:spPr>
        <p:txBody>
          <a:bodyPr wrap="none" anchor="ctr"/>
          <a:lstStyle/>
          <a:p>
            <a:pPr fontAlgn="base">
              <a:spcBef>
                <a:spcPct val="0"/>
              </a:spcBef>
              <a:spcAft>
                <a:spcPct val="0"/>
              </a:spcAft>
            </a:pPr>
            <a:endParaRPr lang="en-US" sz="2400">
              <a:solidFill>
                <a:prstClr val="black"/>
              </a:solidFill>
              <a:latin typeface="Arial" charset="0"/>
            </a:endParaRPr>
          </a:p>
        </p:txBody>
      </p:sp>
      <p:sp>
        <p:nvSpPr>
          <p:cNvPr id="28" name="Rectangle 25"/>
          <p:cNvSpPr>
            <a:spLocks noChangeArrowheads="1"/>
          </p:cNvSpPr>
          <p:nvPr>
            <p:custDataLst>
              <p:tags r:id="rId23"/>
            </p:custDataLst>
          </p:nvPr>
        </p:nvSpPr>
        <p:spPr bwMode="auto">
          <a:xfrm>
            <a:off x="5212081" y="5663378"/>
            <a:ext cx="383559" cy="405951"/>
          </a:xfrm>
          <a:prstGeom prst="rect">
            <a:avLst/>
          </a:prstGeom>
          <a:noFill/>
          <a:ln w="9525">
            <a:solidFill>
              <a:schemeClr val="tx1"/>
            </a:solidFill>
            <a:miter lim="800000"/>
            <a:headEnd/>
            <a:tailEnd/>
          </a:ln>
          <a:effectLst/>
        </p:spPr>
        <p:txBody>
          <a:bodyPr wrap="none" anchor="ctr"/>
          <a:lstStyle/>
          <a:p>
            <a:pPr fontAlgn="base">
              <a:spcBef>
                <a:spcPct val="0"/>
              </a:spcBef>
              <a:spcAft>
                <a:spcPct val="0"/>
              </a:spcAft>
            </a:pPr>
            <a:endParaRPr lang="en-US" sz="2400">
              <a:solidFill>
                <a:prstClr val="black"/>
              </a:solidFill>
              <a:latin typeface="Arial" charset="0"/>
            </a:endParaRPr>
          </a:p>
        </p:txBody>
      </p:sp>
      <p:cxnSp>
        <p:nvCxnSpPr>
          <p:cNvPr id="29" name="AutoShape 26"/>
          <p:cNvCxnSpPr>
            <a:cxnSpLocks noChangeShapeType="1"/>
            <a:stCxn id="26" idx="0"/>
            <a:endCxn id="25" idx="2"/>
          </p:cNvCxnSpPr>
          <p:nvPr>
            <p:custDataLst>
              <p:tags r:id="rId24"/>
            </p:custDataLst>
          </p:nvPr>
        </p:nvCxnSpPr>
        <p:spPr bwMode="auto">
          <a:xfrm rot="5400000" flipH="1" flipV="1">
            <a:off x="3908206" y="4656685"/>
            <a:ext cx="1130749" cy="882639"/>
          </a:xfrm>
          <a:prstGeom prst="straightConnector1">
            <a:avLst/>
          </a:prstGeom>
          <a:noFill/>
          <a:ln w="28575">
            <a:solidFill>
              <a:schemeClr val="tx1"/>
            </a:solidFill>
            <a:round/>
            <a:headEnd/>
            <a:tailEnd/>
          </a:ln>
        </p:spPr>
      </p:cxnSp>
      <p:cxnSp>
        <p:nvCxnSpPr>
          <p:cNvPr id="30" name="AutoShape 27"/>
          <p:cNvCxnSpPr>
            <a:cxnSpLocks noChangeShapeType="1"/>
            <a:stCxn id="25" idx="2"/>
            <a:endCxn id="28" idx="0"/>
          </p:cNvCxnSpPr>
          <p:nvPr>
            <p:custDataLst>
              <p:tags r:id="rId25"/>
            </p:custDataLst>
          </p:nvPr>
        </p:nvCxnSpPr>
        <p:spPr bwMode="auto">
          <a:xfrm rot="16200000" flipH="1">
            <a:off x="4594006" y="4853522"/>
            <a:ext cx="1130749" cy="488961"/>
          </a:xfrm>
          <a:prstGeom prst="straightConnector1">
            <a:avLst/>
          </a:prstGeom>
          <a:noFill/>
          <a:ln w="28575">
            <a:solidFill>
              <a:schemeClr val="tx1"/>
            </a:solidFill>
            <a:round/>
            <a:headEnd/>
            <a:tailEnd/>
          </a:ln>
        </p:spPr>
      </p:cxnSp>
      <p:cxnSp>
        <p:nvCxnSpPr>
          <p:cNvPr id="31" name="AutoShape 28"/>
          <p:cNvCxnSpPr>
            <a:cxnSpLocks noChangeShapeType="1"/>
            <a:stCxn id="25" idx="2"/>
            <a:endCxn id="27" idx="0"/>
          </p:cNvCxnSpPr>
          <p:nvPr>
            <p:custDataLst>
              <p:tags r:id="rId26"/>
            </p:custDataLst>
          </p:nvPr>
        </p:nvCxnSpPr>
        <p:spPr bwMode="auto">
          <a:xfrm rot="5400000">
            <a:off x="4251281" y="4999758"/>
            <a:ext cx="1130749" cy="196490"/>
          </a:xfrm>
          <a:prstGeom prst="straightConnector1">
            <a:avLst/>
          </a:prstGeom>
          <a:noFill/>
          <a:ln w="28575">
            <a:solidFill>
              <a:schemeClr val="tx1"/>
            </a:solidFill>
            <a:round/>
            <a:headEnd/>
            <a:tailEnd/>
          </a:ln>
        </p:spPr>
      </p:cxnSp>
      <p:cxnSp>
        <p:nvCxnSpPr>
          <p:cNvPr id="32" name="AutoShape 29"/>
          <p:cNvCxnSpPr>
            <a:cxnSpLocks noChangeShapeType="1"/>
            <a:stCxn id="12" idx="2"/>
            <a:endCxn id="20" idx="0"/>
          </p:cNvCxnSpPr>
          <p:nvPr>
            <p:custDataLst>
              <p:tags r:id="rId27"/>
            </p:custDataLst>
          </p:nvPr>
        </p:nvCxnSpPr>
        <p:spPr bwMode="auto">
          <a:xfrm rot="5400000">
            <a:off x="6351544" y="5080721"/>
            <a:ext cx="1130749" cy="34565"/>
          </a:xfrm>
          <a:prstGeom prst="straightConnector1">
            <a:avLst/>
          </a:prstGeom>
          <a:noFill/>
          <a:ln w="28575">
            <a:solidFill>
              <a:schemeClr val="tx1"/>
            </a:solidFill>
            <a:round/>
            <a:headEnd/>
            <a:tailEnd/>
          </a:ln>
        </p:spPr>
      </p:cxnSp>
      <p:cxnSp>
        <p:nvCxnSpPr>
          <p:cNvPr id="33" name="AutoShape 30"/>
          <p:cNvCxnSpPr>
            <a:cxnSpLocks noChangeShapeType="1"/>
            <a:stCxn id="13" idx="0"/>
            <a:endCxn id="11" idx="2"/>
          </p:cNvCxnSpPr>
          <p:nvPr>
            <p:custDataLst>
              <p:tags r:id="rId28"/>
            </p:custDataLst>
          </p:nvPr>
        </p:nvCxnSpPr>
        <p:spPr bwMode="auto">
          <a:xfrm rot="5400000" flipH="1" flipV="1">
            <a:off x="2954230" y="2226101"/>
            <a:ext cx="1482941" cy="1981199"/>
          </a:xfrm>
          <a:prstGeom prst="straightConnector1">
            <a:avLst/>
          </a:prstGeom>
          <a:noFill/>
          <a:ln w="28575">
            <a:solidFill>
              <a:schemeClr val="tx1"/>
            </a:solidFill>
            <a:round/>
            <a:headEnd/>
            <a:tailEnd/>
          </a:ln>
        </p:spPr>
      </p:cxnSp>
      <p:cxnSp>
        <p:nvCxnSpPr>
          <p:cNvPr id="34" name="AutoShape 31"/>
          <p:cNvCxnSpPr>
            <a:cxnSpLocks noChangeShapeType="1"/>
            <a:stCxn id="11" idx="2"/>
            <a:endCxn id="12" idx="0"/>
          </p:cNvCxnSpPr>
          <p:nvPr>
            <p:custDataLst>
              <p:tags r:id="rId29"/>
            </p:custDataLst>
          </p:nvPr>
        </p:nvCxnSpPr>
        <p:spPr bwMode="auto">
          <a:xfrm rot="16200000" flipH="1">
            <a:off x="5068780" y="2092749"/>
            <a:ext cx="1482941" cy="2247900"/>
          </a:xfrm>
          <a:prstGeom prst="straightConnector1">
            <a:avLst/>
          </a:prstGeom>
          <a:noFill/>
          <a:ln w="28575">
            <a:solidFill>
              <a:schemeClr val="tx1"/>
            </a:solidFill>
            <a:round/>
            <a:headEnd/>
            <a:tailEnd/>
          </a:ln>
        </p:spPr>
      </p:cxnSp>
      <p:cxnSp>
        <p:nvCxnSpPr>
          <p:cNvPr id="35" name="AutoShape 32"/>
          <p:cNvCxnSpPr>
            <a:cxnSpLocks noChangeShapeType="1"/>
            <a:stCxn id="11" idx="2"/>
            <a:endCxn id="25" idx="0"/>
          </p:cNvCxnSpPr>
          <p:nvPr>
            <p:custDataLst>
              <p:tags r:id="rId30"/>
            </p:custDataLst>
          </p:nvPr>
        </p:nvCxnSpPr>
        <p:spPr bwMode="auto">
          <a:xfrm rot="16200000" flipH="1">
            <a:off x="4059130" y="3102399"/>
            <a:ext cx="1482941" cy="228600"/>
          </a:xfrm>
          <a:prstGeom prst="straightConnector1">
            <a:avLst/>
          </a:prstGeom>
          <a:noFill/>
          <a:ln w="28575">
            <a:solidFill>
              <a:schemeClr val="tx1"/>
            </a:solidFill>
            <a:round/>
            <a:headEnd/>
            <a:tailEnd/>
          </a:ln>
        </p:spPr>
      </p:cxnSp>
      <p:sp>
        <p:nvSpPr>
          <p:cNvPr id="36" name="Arc 34"/>
          <p:cNvSpPr>
            <a:spLocks/>
          </p:cNvSpPr>
          <p:nvPr>
            <p:custDataLst>
              <p:tags r:id="rId31"/>
            </p:custDataLst>
          </p:nvPr>
        </p:nvSpPr>
        <p:spPr bwMode="auto">
          <a:xfrm>
            <a:off x="7696200" y="3048000"/>
            <a:ext cx="511283" cy="1260533"/>
          </a:xfrm>
          <a:custGeom>
            <a:avLst/>
            <a:gdLst>
              <a:gd name="T0" fmla="*/ 581012068 w 21600"/>
              <a:gd name="T1" fmla="*/ 0 h 42625"/>
              <a:gd name="T2" fmla="*/ 1340852135 w 21600"/>
              <a:gd name="T3" fmla="*/ 2147483647 h 42625"/>
              <a:gd name="T4" fmla="*/ 0 w 21600"/>
              <a:gd name="T5" fmla="*/ 2147483647 h 42625"/>
              <a:gd name="T6" fmla="*/ 0 60000 65536"/>
              <a:gd name="T7" fmla="*/ 0 60000 65536"/>
              <a:gd name="T8" fmla="*/ 0 60000 65536"/>
              <a:gd name="T9" fmla="*/ 0 w 21600"/>
              <a:gd name="T10" fmla="*/ 0 h 42625"/>
              <a:gd name="T11" fmla="*/ 21600 w 21600"/>
              <a:gd name="T12" fmla="*/ 42625 h 42625"/>
            </a:gdLst>
            <a:ahLst/>
            <a:cxnLst>
              <a:cxn ang="T6">
                <a:pos x="T0" y="T1"/>
              </a:cxn>
              <a:cxn ang="T7">
                <a:pos x="T2" y="T3"/>
              </a:cxn>
              <a:cxn ang="T8">
                <a:pos x="T4" y="T5"/>
              </a:cxn>
            </a:cxnLst>
            <a:rect l="T9" t="T10" r="T11" b="T12"/>
            <a:pathLst>
              <a:path w="21600" h="42625" fill="none" extrusionOk="0">
                <a:moveTo>
                  <a:pt x="1971" y="0"/>
                </a:moveTo>
                <a:cubicBezTo>
                  <a:pt x="13090" y="1019"/>
                  <a:pt x="21600" y="10344"/>
                  <a:pt x="21600" y="21510"/>
                </a:cubicBezTo>
                <a:cubicBezTo>
                  <a:pt x="21600" y="31685"/>
                  <a:pt x="14498" y="40481"/>
                  <a:pt x="4551" y="42625"/>
                </a:cubicBezTo>
              </a:path>
              <a:path w="21600" h="42625" stroke="0" extrusionOk="0">
                <a:moveTo>
                  <a:pt x="1971" y="0"/>
                </a:moveTo>
                <a:cubicBezTo>
                  <a:pt x="13090" y="1019"/>
                  <a:pt x="21600" y="10344"/>
                  <a:pt x="21600" y="21510"/>
                </a:cubicBezTo>
                <a:cubicBezTo>
                  <a:pt x="21600" y="31685"/>
                  <a:pt x="14498" y="40481"/>
                  <a:pt x="4551" y="42625"/>
                </a:cubicBezTo>
                <a:lnTo>
                  <a:pt x="0" y="21510"/>
                </a:lnTo>
                <a:close/>
              </a:path>
            </a:pathLst>
          </a:custGeom>
          <a:noFill/>
          <a:ln w="28575">
            <a:solidFill>
              <a:schemeClr val="tx1"/>
            </a:solidFill>
            <a:round/>
            <a:headEnd/>
            <a:tailEnd type="triangle" w="med" len="med"/>
          </a:ln>
        </p:spPr>
        <p:txBody>
          <a:bodyPr wrap="none" anchor="ctr"/>
          <a:lstStyle/>
          <a:p>
            <a:pPr fontAlgn="base">
              <a:spcBef>
                <a:spcPct val="0"/>
              </a:spcBef>
              <a:spcAft>
                <a:spcPct val="0"/>
              </a:spcAft>
            </a:pPr>
            <a:endParaRPr lang="en-US" sz="2400">
              <a:solidFill>
                <a:prstClr val="black"/>
              </a:solidFill>
              <a:latin typeface="Arial" charset="0"/>
            </a:endParaRPr>
          </a:p>
        </p:txBody>
      </p:sp>
      <p:sp>
        <p:nvSpPr>
          <p:cNvPr id="37" name="Rectangle 35"/>
          <p:cNvSpPr>
            <a:spLocks noChangeArrowheads="1"/>
          </p:cNvSpPr>
          <p:nvPr>
            <p:custDataLst>
              <p:tags r:id="rId32"/>
            </p:custDataLst>
          </p:nvPr>
        </p:nvSpPr>
        <p:spPr bwMode="auto">
          <a:xfrm>
            <a:off x="6368098" y="1760402"/>
            <a:ext cx="2402521" cy="1219018"/>
          </a:xfrm>
          <a:prstGeom prst="rect">
            <a:avLst/>
          </a:prstGeom>
          <a:noFill/>
          <a:ln w="9525">
            <a:solidFill>
              <a:schemeClr val="tx1"/>
            </a:solidFill>
            <a:miter lim="800000"/>
            <a:headEnd/>
            <a:tailEnd/>
          </a:ln>
          <a:effectLst/>
        </p:spPr>
        <p:txBody>
          <a:bodyPr wrap="none" anchor="ctr"/>
          <a:lstStyle/>
          <a:p>
            <a:pPr fontAlgn="base">
              <a:spcBef>
                <a:spcPct val="0"/>
              </a:spcBef>
              <a:spcAft>
                <a:spcPct val="0"/>
              </a:spcAft>
              <a:defRPr/>
            </a:pPr>
            <a:endParaRPr lang="en-US" sz="2400">
              <a:solidFill>
                <a:prstClr val="black"/>
              </a:solidFill>
              <a:latin typeface="Arial" charset="0"/>
            </a:endParaRPr>
          </a:p>
        </p:txBody>
      </p:sp>
      <p:sp>
        <p:nvSpPr>
          <p:cNvPr id="38" name="Rectangle 36"/>
          <p:cNvSpPr>
            <a:spLocks noChangeArrowheads="1"/>
          </p:cNvSpPr>
          <p:nvPr>
            <p:custDataLst>
              <p:tags r:id="rId33"/>
            </p:custDataLst>
          </p:nvPr>
        </p:nvSpPr>
        <p:spPr bwMode="auto">
          <a:xfrm>
            <a:off x="6455093" y="1783080"/>
            <a:ext cx="2338387" cy="677862"/>
          </a:xfrm>
          <a:prstGeom prst="rect">
            <a:avLst/>
          </a:prstGeom>
          <a:noFill/>
          <a:ln w="9525" algn="ctr">
            <a:noFill/>
            <a:miter lim="800000"/>
            <a:headEnd/>
            <a:tailEnd/>
          </a:ln>
        </p:spPr>
        <p:txBody>
          <a:bodyPr lIns="0" tIns="0" rIns="0" bIns="0"/>
          <a:lstStyle/>
          <a:p>
            <a:pPr marL="304800" indent="-304800" fontAlgn="base">
              <a:spcBef>
                <a:spcPct val="30000"/>
              </a:spcBef>
              <a:spcAft>
                <a:spcPct val="0"/>
              </a:spcAft>
              <a:buClr>
                <a:prstClr val="black"/>
              </a:buClr>
              <a:buFont typeface="Wingdings" pitchFamily="2" charset="2"/>
              <a:buChar char="n"/>
            </a:pPr>
            <a:r>
              <a:rPr lang="en-US" sz="1600" dirty="0">
                <a:solidFill>
                  <a:prstClr val="black"/>
                </a:solidFill>
              </a:rPr>
              <a:t>Use structured logic</a:t>
            </a:r>
          </a:p>
          <a:p>
            <a:pPr marL="304800" indent="-304800" fontAlgn="base">
              <a:spcBef>
                <a:spcPct val="30000"/>
              </a:spcBef>
              <a:spcAft>
                <a:spcPct val="0"/>
              </a:spcAft>
              <a:buClr>
                <a:prstClr val="black"/>
              </a:buClr>
              <a:buFont typeface="Wingdings" pitchFamily="2" charset="2"/>
              <a:buChar char="n"/>
            </a:pPr>
            <a:r>
              <a:rPr lang="en-US" sz="1600" dirty="0">
                <a:solidFill>
                  <a:prstClr val="black"/>
                </a:solidFill>
              </a:rPr>
              <a:t>Try to stay MECE</a:t>
            </a:r>
          </a:p>
          <a:p>
            <a:pPr marL="304800" indent="-304800" fontAlgn="base">
              <a:spcBef>
                <a:spcPct val="30000"/>
              </a:spcBef>
              <a:spcAft>
                <a:spcPct val="0"/>
              </a:spcAft>
              <a:buClr>
                <a:prstClr val="black"/>
              </a:buClr>
              <a:buFont typeface="Wingdings" pitchFamily="2" charset="2"/>
              <a:buChar char="n"/>
            </a:pPr>
            <a:r>
              <a:rPr lang="en-US" sz="1600" dirty="0">
                <a:solidFill>
                  <a:prstClr val="black"/>
                </a:solidFill>
              </a:rPr>
              <a:t>Look from the decision-maker’s perspective</a:t>
            </a:r>
          </a:p>
        </p:txBody>
      </p:sp>
      <p:sp>
        <p:nvSpPr>
          <p:cNvPr id="39" name="Arc 37"/>
          <p:cNvSpPr>
            <a:spLocks/>
          </p:cNvSpPr>
          <p:nvPr>
            <p:custDataLst>
              <p:tags r:id="rId34"/>
            </p:custDataLst>
          </p:nvPr>
        </p:nvSpPr>
        <p:spPr bwMode="auto">
          <a:xfrm>
            <a:off x="7756417" y="4393502"/>
            <a:ext cx="473183" cy="1123377"/>
          </a:xfrm>
          <a:custGeom>
            <a:avLst/>
            <a:gdLst>
              <a:gd name="T0" fmla="*/ 1855572818 w 21600"/>
              <a:gd name="T1" fmla="*/ 0 h 40270"/>
              <a:gd name="T2" fmla="*/ 2147483647 w 21600"/>
              <a:gd name="T3" fmla="*/ 2147483647 h 40270"/>
              <a:gd name="T4" fmla="*/ 0 w 21600"/>
              <a:gd name="T5" fmla="*/ 2147483647 h 40270"/>
              <a:gd name="T6" fmla="*/ 0 60000 65536"/>
              <a:gd name="T7" fmla="*/ 0 60000 65536"/>
              <a:gd name="T8" fmla="*/ 0 60000 65536"/>
              <a:gd name="T9" fmla="*/ 0 w 21600"/>
              <a:gd name="T10" fmla="*/ 0 h 40270"/>
              <a:gd name="T11" fmla="*/ 21600 w 21600"/>
              <a:gd name="T12" fmla="*/ 40270 h 40270"/>
            </a:gdLst>
            <a:ahLst/>
            <a:cxnLst>
              <a:cxn ang="T6">
                <a:pos x="T0" y="T1"/>
              </a:cxn>
              <a:cxn ang="T7">
                <a:pos x="T2" y="T3"/>
              </a:cxn>
              <a:cxn ang="T8">
                <a:pos x="T4" y="T5"/>
              </a:cxn>
            </a:cxnLst>
            <a:rect l="T9" t="T10" r="T11" b="T12"/>
            <a:pathLst>
              <a:path w="21600" h="40270" fill="none" extrusionOk="0">
                <a:moveTo>
                  <a:pt x="6298" y="-1"/>
                </a:moveTo>
                <a:cubicBezTo>
                  <a:pt x="15388" y="2770"/>
                  <a:pt x="21600" y="11157"/>
                  <a:pt x="21600" y="20661"/>
                </a:cubicBezTo>
                <a:cubicBezTo>
                  <a:pt x="21600" y="29083"/>
                  <a:pt x="16704" y="36737"/>
                  <a:pt x="9057" y="40269"/>
                </a:cubicBezTo>
              </a:path>
              <a:path w="21600" h="40270" stroke="0" extrusionOk="0">
                <a:moveTo>
                  <a:pt x="6298" y="-1"/>
                </a:moveTo>
                <a:cubicBezTo>
                  <a:pt x="15388" y="2770"/>
                  <a:pt x="21600" y="11157"/>
                  <a:pt x="21600" y="20661"/>
                </a:cubicBezTo>
                <a:cubicBezTo>
                  <a:pt x="21600" y="29083"/>
                  <a:pt x="16704" y="36737"/>
                  <a:pt x="9057" y="40269"/>
                </a:cubicBezTo>
                <a:lnTo>
                  <a:pt x="0" y="20661"/>
                </a:lnTo>
                <a:close/>
              </a:path>
            </a:pathLst>
          </a:custGeom>
          <a:noFill/>
          <a:ln w="28575">
            <a:solidFill>
              <a:schemeClr val="tx1"/>
            </a:solidFill>
            <a:round/>
            <a:headEnd/>
            <a:tailEnd type="triangle" w="med" len="med"/>
          </a:ln>
        </p:spPr>
        <p:txBody>
          <a:bodyPr wrap="none" anchor="ctr"/>
          <a:lstStyle/>
          <a:p>
            <a:pPr fontAlgn="base">
              <a:spcBef>
                <a:spcPct val="0"/>
              </a:spcBef>
              <a:spcAft>
                <a:spcPct val="0"/>
              </a:spcAft>
            </a:pPr>
            <a:endParaRPr lang="en-US" sz="2400">
              <a:solidFill>
                <a:prstClr val="black"/>
              </a:solidFill>
              <a:latin typeface="Arial" charset="0"/>
            </a:endParaRPr>
          </a:p>
        </p:txBody>
      </p:sp>
      <p:sp>
        <p:nvSpPr>
          <p:cNvPr id="40" name="Title 1"/>
          <p:cNvSpPr txBox="1">
            <a:spLocks/>
          </p:cNvSpPr>
          <p:nvPr/>
        </p:nvSpPr>
        <p:spPr>
          <a:xfrm>
            <a:off x="571500" y="0"/>
            <a:ext cx="8346948" cy="1371600"/>
          </a:xfrm>
          <a:prstGeom prst="rect">
            <a:avLst/>
          </a:prstGeom>
        </p:spPr>
        <p:txBody>
          <a:bodyPr vert="horz" anchor="ctr">
            <a:normAutofit/>
          </a:bodyPr>
          <a:lstStyle/>
          <a:p>
            <a:pPr>
              <a:spcBef>
                <a:spcPct val="0"/>
              </a:spcBef>
              <a:defRPr/>
            </a:pPr>
            <a:r>
              <a:rPr lang="en-US" sz="3600" dirty="0">
                <a:solidFill>
                  <a:srgbClr val="1F497D"/>
                </a:solidFill>
              </a:rPr>
              <a:t>SYNTHESIZE: Storyline Logic</a:t>
            </a:r>
          </a:p>
        </p:txBody>
      </p:sp>
      <p:grpSp>
        <p:nvGrpSpPr>
          <p:cNvPr id="2" name="Group 42"/>
          <p:cNvGrpSpPr/>
          <p:nvPr/>
        </p:nvGrpSpPr>
        <p:grpSpPr>
          <a:xfrm>
            <a:off x="197709" y="6359610"/>
            <a:ext cx="3278659" cy="341872"/>
            <a:chOff x="197709" y="6359610"/>
            <a:chExt cx="3278659" cy="341872"/>
          </a:xfrm>
        </p:grpSpPr>
        <p:sp>
          <p:nvSpPr>
            <p:cNvPr id="44" name="Rectangle 43"/>
            <p:cNvSpPr/>
            <p:nvPr/>
          </p:nvSpPr>
          <p:spPr>
            <a:xfrm>
              <a:off x="197709" y="6363729"/>
              <a:ext cx="370703" cy="333632"/>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400" dirty="0">
                  <a:solidFill>
                    <a:prstClr val="white"/>
                  </a:solidFill>
                </a:rPr>
                <a:t>T</a:t>
              </a:r>
            </a:p>
          </p:txBody>
        </p:sp>
        <p:sp>
          <p:nvSpPr>
            <p:cNvPr id="45" name="Rectangle 44"/>
            <p:cNvSpPr/>
            <p:nvPr/>
          </p:nvSpPr>
          <p:spPr>
            <a:xfrm>
              <a:off x="547817" y="6367848"/>
              <a:ext cx="370703" cy="333632"/>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400" dirty="0">
                  <a:solidFill>
                    <a:prstClr val="white"/>
                  </a:solidFill>
                </a:rPr>
                <a:t>E</a:t>
              </a:r>
            </a:p>
          </p:txBody>
        </p:sp>
        <p:sp>
          <p:nvSpPr>
            <p:cNvPr id="46" name="Rectangle 45"/>
            <p:cNvSpPr/>
            <p:nvPr/>
          </p:nvSpPr>
          <p:spPr>
            <a:xfrm>
              <a:off x="1243914" y="6359611"/>
              <a:ext cx="370703" cy="333632"/>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400" dirty="0">
                  <a:solidFill>
                    <a:prstClr val="white"/>
                  </a:solidFill>
                </a:rPr>
                <a:t>M</a:t>
              </a:r>
            </a:p>
          </p:txBody>
        </p:sp>
        <p:sp>
          <p:nvSpPr>
            <p:cNvPr id="47" name="Rectangle 46"/>
            <p:cNvSpPr/>
            <p:nvPr/>
          </p:nvSpPr>
          <p:spPr>
            <a:xfrm>
              <a:off x="877331" y="6363729"/>
              <a:ext cx="370703" cy="333632"/>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400" dirty="0">
                  <a:solidFill>
                    <a:prstClr val="white"/>
                  </a:solidFill>
                </a:rPr>
                <a:t>A</a:t>
              </a:r>
            </a:p>
          </p:txBody>
        </p:sp>
        <p:sp>
          <p:nvSpPr>
            <p:cNvPr id="48" name="Rectangle 47"/>
            <p:cNvSpPr/>
            <p:nvPr/>
          </p:nvSpPr>
          <p:spPr>
            <a:xfrm>
              <a:off x="1622855" y="6367848"/>
              <a:ext cx="370703" cy="333632"/>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400" dirty="0">
                  <a:solidFill>
                    <a:prstClr val="white"/>
                  </a:solidFill>
                </a:rPr>
                <a:t>F</a:t>
              </a:r>
            </a:p>
          </p:txBody>
        </p:sp>
        <p:sp>
          <p:nvSpPr>
            <p:cNvPr id="49" name="Rectangle 48"/>
            <p:cNvSpPr/>
            <p:nvPr/>
          </p:nvSpPr>
          <p:spPr>
            <a:xfrm>
              <a:off x="1985319" y="6359610"/>
              <a:ext cx="370703" cy="333632"/>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400" dirty="0">
                  <a:solidFill>
                    <a:prstClr val="white"/>
                  </a:solidFill>
                </a:rPr>
                <a:t>O</a:t>
              </a:r>
            </a:p>
          </p:txBody>
        </p:sp>
        <p:sp>
          <p:nvSpPr>
            <p:cNvPr id="50" name="Rectangle 49"/>
            <p:cNvSpPr/>
            <p:nvPr/>
          </p:nvSpPr>
          <p:spPr>
            <a:xfrm>
              <a:off x="2730844" y="6363731"/>
              <a:ext cx="370703" cy="333632"/>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400" dirty="0">
                  <a:solidFill>
                    <a:prstClr val="white"/>
                  </a:solidFill>
                </a:rPr>
                <a:t>U</a:t>
              </a:r>
            </a:p>
          </p:txBody>
        </p:sp>
        <p:sp>
          <p:nvSpPr>
            <p:cNvPr id="51" name="Rectangle 50"/>
            <p:cNvSpPr/>
            <p:nvPr/>
          </p:nvSpPr>
          <p:spPr>
            <a:xfrm>
              <a:off x="2364261" y="6367849"/>
              <a:ext cx="370703" cy="333632"/>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400" dirty="0">
                  <a:solidFill>
                    <a:prstClr val="white"/>
                  </a:solidFill>
                </a:rPr>
                <a:t>C</a:t>
              </a:r>
            </a:p>
          </p:txBody>
        </p:sp>
        <p:sp>
          <p:nvSpPr>
            <p:cNvPr id="52" name="Rectangle 51"/>
            <p:cNvSpPr/>
            <p:nvPr/>
          </p:nvSpPr>
          <p:spPr>
            <a:xfrm>
              <a:off x="3105665" y="6367850"/>
              <a:ext cx="370703" cy="333632"/>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400" dirty="0">
                  <a:solidFill>
                    <a:prstClr val="white"/>
                  </a:solidFill>
                </a:rPr>
                <a:t>S</a:t>
              </a:r>
            </a:p>
          </p:txBody>
        </p:sp>
      </p:grpSp>
      <p:sp>
        <p:nvSpPr>
          <p:cNvPr id="53" name="Flowchart: Decision 52"/>
          <p:cNvSpPr/>
          <p:nvPr/>
        </p:nvSpPr>
        <p:spPr>
          <a:xfrm>
            <a:off x="6026727" y="0"/>
            <a:ext cx="3117274" cy="401782"/>
          </a:xfrm>
          <a:prstGeom prst="flowChartDecision">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400" dirty="0">
                <a:solidFill>
                  <a:prstClr val="white"/>
                </a:solidFill>
              </a:rPr>
              <a:t>TEMPLATES</a:t>
            </a:r>
          </a:p>
        </p:txBody>
      </p:sp>
    </p:spTree>
    <p:extLst>
      <p:ext uri="{BB962C8B-B14F-4D97-AF65-F5344CB8AC3E}">
        <p14:creationId xmlns:p14="http://schemas.microsoft.com/office/powerpoint/2010/main" val="37435408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Summary/Storyline Template</a:t>
            </a:r>
            <a:endParaRPr lang="en-US" dirty="0"/>
          </a:p>
        </p:txBody>
      </p:sp>
      <p:sp>
        <p:nvSpPr>
          <p:cNvPr id="5" name="Rectangle 4"/>
          <p:cNvSpPr/>
          <p:nvPr/>
        </p:nvSpPr>
        <p:spPr>
          <a:xfrm>
            <a:off x="2133600" y="1219200"/>
            <a:ext cx="6172200" cy="1600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u="sng" dirty="0" smtClean="0">
                <a:solidFill>
                  <a:sysClr val="windowText" lastClr="000000"/>
                </a:solidFill>
              </a:rPr>
              <a:t>Governing Thought</a:t>
            </a:r>
          </a:p>
          <a:p>
            <a:pPr algn="ctr"/>
            <a:r>
              <a:rPr lang="en-US" sz="1400" i="1" dirty="0" smtClean="0">
                <a:solidFill>
                  <a:sysClr val="windowText" lastClr="000000"/>
                </a:solidFill>
              </a:rPr>
              <a:t> (answer to the key question and summarizes the statements)</a:t>
            </a:r>
            <a:endParaRPr lang="en-US" sz="1400" i="1" dirty="0">
              <a:solidFill>
                <a:sysClr val="windowText" lastClr="000000"/>
              </a:solidFill>
            </a:endParaRPr>
          </a:p>
        </p:txBody>
      </p:sp>
      <p:sp>
        <p:nvSpPr>
          <p:cNvPr id="6" name="Rectangle 5"/>
          <p:cNvSpPr/>
          <p:nvPr/>
        </p:nvSpPr>
        <p:spPr>
          <a:xfrm>
            <a:off x="1371600" y="3314700"/>
            <a:ext cx="2468880" cy="14538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1400" u="sng" dirty="0" smtClean="0">
                <a:solidFill>
                  <a:sysClr val="windowText" lastClr="000000"/>
                </a:solidFill>
              </a:rPr>
              <a:t> Statement #1</a:t>
            </a:r>
          </a:p>
          <a:p>
            <a:pPr algn="ctr"/>
            <a:endParaRPr lang="en-US" sz="1400" u="sng" dirty="0">
              <a:solidFill>
                <a:sysClr val="windowText" lastClr="000000"/>
              </a:solidFill>
            </a:endParaRPr>
          </a:p>
          <a:p>
            <a:pPr algn="ctr"/>
            <a:endParaRPr lang="en-US" sz="1400" u="sng" dirty="0" smtClean="0">
              <a:solidFill>
                <a:sysClr val="windowText" lastClr="000000"/>
              </a:solidFill>
            </a:endParaRPr>
          </a:p>
          <a:p>
            <a:pPr algn="ctr"/>
            <a:endParaRPr lang="en-US" sz="1400" u="sng" dirty="0" smtClean="0">
              <a:solidFill>
                <a:sysClr val="windowText" lastClr="000000"/>
              </a:solidFill>
            </a:endParaRPr>
          </a:p>
        </p:txBody>
      </p:sp>
      <p:sp>
        <p:nvSpPr>
          <p:cNvPr id="7" name="Rectangle 6"/>
          <p:cNvSpPr/>
          <p:nvPr/>
        </p:nvSpPr>
        <p:spPr>
          <a:xfrm>
            <a:off x="3985260" y="3314700"/>
            <a:ext cx="2468880" cy="14538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1400" u="sng" dirty="0" smtClean="0">
                <a:solidFill>
                  <a:srgbClr val="000000"/>
                </a:solidFill>
              </a:rPr>
              <a:t>Statement #2</a:t>
            </a:r>
          </a:p>
          <a:p>
            <a:pPr algn="ctr"/>
            <a:endParaRPr lang="en-US" sz="1400" u="sng" dirty="0">
              <a:solidFill>
                <a:srgbClr val="000000"/>
              </a:solidFill>
            </a:endParaRPr>
          </a:p>
          <a:p>
            <a:pPr algn="ctr"/>
            <a:endParaRPr lang="en-US" sz="1400" u="sng" dirty="0" smtClean="0">
              <a:solidFill>
                <a:srgbClr val="000000"/>
              </a:solidFill>
            </a:endParaRPr>
          </a:p>
          <a:p>
            <a:pPr algn="ctr"/>
            <a:endParaRPr lang="en-US" sz="1400" u="sng" dirty="0" smtClean="0">
              <a:solidFill>
                <a:srgbClr val="000000"/>
              </a:solidFill>
            </a:endParaRPr>
          </a:p>
          <a:p>
            <a:pPr algn="ctr"/>
            <a:endParaRPr lang="en-US" sz="1400" u="sng" dirty="0" smtClean="0">
              <a:solidFill>
                <a:srgbClr val="000000"/>
              </a:solidFill>
            </a:endParaRPr>
          </a:p>
        </p:txBody>
      </p:sp>
      <p:sp>
        <p:nvSpPr>
          <p:cNvPr id="8" name="Rectangle 7"/>
          <p:cNvSpPr/>
          <p:nvPr/>
        </p:nvSpPr>
        <p:spPr>
          <a:xfrm>
            <a:off x="6598920" y="3314700"/>
            <a:ext cx="2468880" cy="14538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1400" u="sng" dirty="0" smtClean="0">
                <a:solidFill>
                  <a:srgbClr val="000000"/>
                </a:solidFill>
              </a:rPr>
              <a:t>Statement #3</a:t>
            </a:r>
          </a:p>
          <a:p>
            <a:pPr algn="ctr"/>
            <a:endParaRPr lang="en-US" sz="1400" u="sng" dirty="0">
              <a:solidFill>
                <a:srgbClr val="000000"/>
              </a:solidFill>
            </a:endParaRPr>
          </a:p>
          <a:p>
            <a:pPr algn="ctr"/>
            <a:endParaRPr lang="en-US" sz="1400" u="sng" dirty="0" smtClean="0">
              <a:solidFill>
                <a:srgbClr val="000000"/>
              </a:solidFill>
            </a:endParaRPr>
          </a:p>
          <a:p>
            <a:pPr algn="ctr"/>
            <a:endParaRPr lang="en-US" sz="1400" u="sng" dirty="0">
              <a:solidFill>
                <a:srgbClr val="000000"/>
              </a:solidFill>
            </a:endParaRPr>
          </a:p>
          <a:p>
            <a:pPr algn="ctr"/>
            <a:endParaRPr lang="en-US" sz="1400" u="sng" dirty="0" smtClean="0">
              <a:solidFill>
                <a:srgbClr val="000000"/>
              </a:solidFill>
            </a:endParaRPr>
          </a:p>
        </p:txBody>
      </p:sp>
      <p:cxnSp>
        <p:nvCxnSpPr>
          <p:cNvPr id="14" name="Straight Connector 13"/>
          <p:cNvCxnSpPr>
            <a:endCxn id="6" idx="0"/>
          </p:cNvCxnSpPr>
          <p:nvPr/>
        </p:nvCxnSpPr>
        <p:spPr>
          <a:xfrm>
            <a:off x="2606040" y="3124200"/>
            <a:ext cx="0" cy="190500"/>
          </a:xfrm>
          <a:prstGeom prst="line">
            <a:avLst/>
          </a:prstGeom>
          <a:ln w="28575">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600200" y="3617893"/>
            <a:ext cx="4572000" cy="769441"/>
          </a:xfrm>
          <a:prstGeom prst="rect">
            <a:avLst/>
          </a:prstGeom>
        </p:spPr>
        <p:txBody>
          <a:bodyPr>
            <a:spAutoFit/>
          </a:bodyPr>
          <a:lstStyle/>
          <a:p>
            <a:pPr algn="ctr"/>
            <a:r>
              <a:rPr lang="en-US" sz="1100" i="1" dirty="0" smtClean="0">
                <a:solidFill>
                  <a:sysClr val="windowText" lastClr="000000"/>
                </a:solidFill>
              </a:rPr>
              <a:t>Recommendations</a:t>
            </a:r>
            <a:endParaRPr lang="en-US" sz="1100" i="1" dirty="0">
              <a:solidFill>
                <a:sysClr val="windowText" lastClr="000000"/>
              </a:solidFill>
            </a:endParaRPr>
          </a:p>
          <a:p>
            <a:pPr algn="ctr"/>
            <a:r>
              <a:rPr lang="en-US" sz="1100" i="1" dirty="0" smtClean="0">
                <a:solidFill>
                  <a:sysClr val="windowText" lastClr="000000"/>
                </a:solidFill>
              </a:rPr>
              <a:t>Benefits</a:t>
            </a:r>
            <a:endParaRPr lang="en-US" sz="1100" i="1" dirty="0">
              <a:solidFill>
                <a:sysClr val="windowText" lastClr="000000"/>
              </a:solidFill>
            </a:endParaRPr>
          </a:p>
          <a:p>
            <a:pPr algn="ctr"/>
            <a:r>
              <a:rPr lang="en-US" sz="1100" i="1" dirty="0" smtClean="0">
                <a:solidFill>
                  <a:sysClr val="windowText" lastClr="000000"/>
                </a:solidFill>
              </a:rPr>
              <a:t>Reasons</a:t>
            </a:r>
          </a:p>
          <a:p>
            <a:pPr algn="ctr"/>
            <a:r>
              <a:rPr lang="en-US" sz="1100" i="1" dirty="0" smtClean="0">
                <a:solidFill>
                  <a:sysClr val="windowText" lastClr="000000"/>
                </a:solidFill>
              </a:rPr>
              <a:t>Phases</a:t>
            </a:r>
            <a:endParaRPr lang="en-US" sz="1100" i="1" dirty="0">
              <a:solidFill>
                <a:sysClr val="windowText" lastClr="000000"/>
              </a:solidFill>
            </a:endParaRPr>
          </a:p>
        </p:txBody>
      </p:sp>
      <p:cxnSp>
        <p:nvCxnSpPr>
          <p:cNvPr id="26" name="Straight Connector 25"/>
          <p:cNvCxnSpPr>
            <a:stCxn id="5" idx="2"/>
            <a:endCxn id="7" idx="0"/>
          </p:cNvCxnSpPr>
          <p:nvPr/>
        </p:nvCxnSpPr>
        <p:spPr>
          <a:xfrm>
            <a:off x="5219700" y="2819400"/>
            <a:ext cx="0" cy="495300"/>
          </a:xfrm>
          <a:prstGeom prst="line">
            <a:avLst/>
          </a:prstGeom>
          <a:ln w="28575">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8" idx="0"/>
          </p:cNvCxnSpPr>
          <p:nvPr/>
        </p:nvCxnSpPr>
        <p:spPr>
          <a:xfrm flipV="1">
            <a:off x="7833360" y="3124200"/>
            <a:ext cx="0" cy="190500"/>
          </a:xfrm>
          <a:prstGeom prst="line">
            <a:avLst/>
          </a:prstGeom>
          <a:ln w="28575">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606040" y="3124200"/>
            <a:ext cx="5227320" cy="0"/>
          </a:xfrm>
          <a:prstGeom prst="line">
            <a:avLst/>
          </a:prstGeom>
          <a:ln w="28575">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371600" y="4776466"/>
            <a:ext cx="2468880" cy="1384995"/>
          </a:xfrm>
          <a:prstGeom prst="rect">
            <a:avLst/>
          </a:prstGeom>
          <a:noFill/>
        </p:spPr>
        <p:txBody>
          <a:bodyPr wrap="square" rtlCol="0">
            <a:spAutoFit/>
          </a:bodyPr>
          <a:lstStyle/>
          <a:p>
            <a:r>
              <a:rPr lang="en-US" sz="1400" u="sng" dirty="0" smtClean="0">
                <a:solidFill>
                  <a:srgbClr val="000000"/>
                </a:solidFill>
              </a:rPr>
              <a:t>Supporting Evidence</a:t>
            </a:r>
          </a:p>
          <a:p>
            <a:pPr marL="285750" indent="-285750">
              <a:buFont typeface="Arial" pitchFamily="34" charset="0"/>
              <a:buChar char="•"/>
            </a:pPr>
            <a:r>
              <a:rPr lang="en-US" sz="1400" dirty="0" smtClean="0">
                <a:solidFill>
                  <a:srgbClr val="000000"/>
                </a:solidFill>
              </a:rPr>
              <a:t> </a:t>
            </a:r>
          </a:p>
          <a:p>
            <a:pPr marL="285750" indent="-285750">
              <a:buFont typeface="Arial" pitchFamily="34" charset="0"/>
              <a:buChar char="•"/>
            </a:pPr>
            <a:endParaRPr lang="en-US" sz="1400" dirty="0" smtClean="0">
              <a:solidFill>
                <a:srgbClr val="000000"/>
              </a:solidFill>
            </a:endParaRPr>
          </a:p>
          <a:p>
            <a:pPr marL="285750" indent="-285750">
              <a:buFont typeface="Arial" pitchFamily="34" charset="0"/>
              <a:buChar char="•"/>
            </a:pPr>
            <a:r>
              <a:rPr lang="en-US" sz="1400" dirty="0" smtClean="0">
                <a:solidFill>
                  <a:srgbClr val="000000"/>
                </a:solidFill>
              </a:rPr>
              <a:t> </a:t>
            </a:r>
          </a:p>
          <a:p>
            <a:pPr marL="285750" indent="-285750">
              <a:buFont typeface="Arial" pitchFamily="34" charset="0"/>
              <a:buChar char="•"/>
            </a:pPr>
            <a:endParaRPr lang="en-US" sz="1400" dirty="0" smtClean="0">
              <a:solidFill>
                <a:srgbClr val="000000"/>
              </a:solidFill>
            </a:endParaRPr>
          </a:p>
          <a:p>
            <a:pPr marL="285750" indent="-285750">
              <a:buFont typeface="Arial" pitchFamily="34" charset="0"/>
              <a:buChar char="•"/>
            </a:pPr>
            <a:r>
              <a:rPr lang="en-US" sz="1400" dirty="0" smtClean="0">
                <a:solidFill>
                  <a:srgbClr val="000000"/>
                </a:solidFill>
              </a:rPr>
              <a:t> </a:t>
            </a:r>
            <a:endParaRPr lang="en-US" sz="1400" dirty="0">
              <a:solidFill>
                <a:srgbClr val="000000"/>
              </a:solidFill>
            </a:endParaRPr>
          </a:p>
        </p:txBody>
      </p:sp>
      <p:sp>
        <p:nvSpPr>
          <p:cNvPr id="39" name="TextBox 38"/>
          <p:cNvSpPr txBox="1"/>
          <p:nvPr/>
        </p:nvSpPr>
        <p:spPr>
          <a:xfrm>
            <a:off x="3962400" y="4776466"/>
            <a:ext cx="2468880" cy="1384995"/>
          </a:xfrm>
          <a:prstGeom prst="rect">
            <a:avLst/>
          </a:prstGeom>
          <a:noFill/>
        </p:spPr>
        <p:txBody>
          <a:bodyPr wrap="square" rtlCol="0">
            <a:spAutoFit/>
          </a:bodyPr>
          <a:lstStyle/>
          <a:p>
            <a:r>
              <a:rPr lang="en-US" sz="1400" u="sng" dirty="0" smtClean="0">
                <a:solidFill>
                  <a:srgbClr val="000000"/>
                </a:solidFill>
              </a:rPr>
              <a:t>Supporting Evidence</a:t>
            </a:r>
          </a:p>
          <a:p>
            <a:pPr marL="285750" indent="-285750">
              <a:buFont typeface="Arial" pitchFamily="34" charset="0"/>
              <a:buChar char="•"/>
            </a:pPr>
            <a:r>
              <a:rPr lang="en-US" sz="1400" dirty="0" smtClean="0">
                <a:solidFill>
                  <a:srgbClr val="000000"/>
                </a:solidFill>
              </a:rPr>
              <a:t> </a:t>
            </a:r>
          </a:p>
          <a:p>
            <a:pPr marL="285750" indent="-285750">
              <a:buFont typeface="Arial" pitchFamily="34" charset="0"/>
              <a:buChar char="•"/>
            </a:pPr>
            <a:endParaRPr lang="en-US" sz="1400" dirty="0" smtClean="0">
              <a:solidFill>
                <a:srgbClr val="000000"/>
              </a:solidFill>
            </a:endParaRPr>
          </a:p>
          <a:p>
            <a:pPr marL="285750" indent="-285750">
              <a:buFont typeface="Arial" pitchFamily="34" charset="0"/>
              <a:buChar char="•"/>
            </a:pPr>
            <a:r>
              <a:rPr lang="en-US" sz="1400" dirty="0" smtClean="0">
                <a:solidFill>
                  <a:srgbClr val="000000"/>
                </a:solidFill>
              </a:rPr>
              <a:t> </a:t>
            </a:r>
          </a:p>
          <a:p>
            <a:pPr marL="285750" indent="-285750">
              <a:buFont typeface="Arial" pitchFamily="34" charset="0"/>
              <a:buChar char="•"/>
            </a:pPr>
            <a:endParaRPr lang="en-US" sz="1400" dirty="0" smtClean="0">
              <a:solidFill>
                <a:srgbClr val="000000"/>
              </a:solidFill>
            </a:endParaRPr>
          </a:p>
          <a:p>
            <a:pPr marL="285750" indent="-285750">
              <a:buFont typeface="Arial" pitchFamily="34" charset="0"/>
              <a:buChar char="•"/>
            </a:pPr>
            <a:r>
              <a:rPr lang="en-US" sz="1400" dirty="0" smtClean="0">
                <a:solidFill>
                  <a:srgbClr val="000000"/>
                </a:solidFill>
              </a:rPr>
              <a:t> </a:t>
            </a:r>
            <a:endParaRPr lang="en-US" sz="1400" dirty="0">
              <a:solidFill>
                <a:srgbClr val="000000"/>
              </a:solidFill>
            </a:endParaRPr>
          </a:p>
        </p:txBody>
      </p:sp>
      <p:sp>
        <p:nvSpPr>
          <p:cNvPr id="40" name="TextBox 39"/>
          <p:cNvSpPr txBox="1"/>
          <p:nvPr/>
        </p:nvSpPr>
        <p:spPr>
          <a:xfrm>
            <a:off x="6598920" y="4776466"/>
            <a:ext cx="2468880" cy="1384995"/>
          </a:xfrm>
          <a:prstGeom prst="rect">
            <a:avLst/>
          </a:prstGeom>
          <a:noFill/>
        </p:spPr>
        <p:txBody>
          <a:bodyPr wrap="square" rtlCol="0">
            <a:spAutoFit/>
          </a:bodyPr>
          <a:lstStyle/>
          <a:p>
            <a:r>
              <a:rPr lang="en-US" sz="1400" u="sng" dirty="0" smtClean="0">
                <a:solidFill>
                  <a:srgbClr val="000000"/>
                </a:solidFill>
              </a:rPr>
              <a:t>Supporting Evidence</a:t>
            </a:r>
          </a:p>
          <a:p>
            <a:pPr marL="285750" indent="-285750">
              <a:buFont typeface="Arial" pitchFamily="34" charset="0"/>
              <a:buChar char="•"/>
            </a:pPr>
            <a:r>
              <a:rPr lang="en-US" sz="1400" dirty="0" smtClean="0">
                <a:solidFill>
                  <a:srgbClr val="000000"/>
                </a:solidFill>
              </a:rPr>
              <a:t> </a:t>
            </a:r>
          </a:p>
          <a:p>
            <a:pPr marL="285750" indent="-285750">
              <a:buFont typeface="Arial" pitchFamily="34" charset="0"/>
              <a:buChar char="•"/>
            </a:pPr>
            <a:endParaRPr lang="en-US" sz="1400" dirty="0" smtClean="0">
              <a:solidFill>
                <a:srgbClr val="000000"/>
              </a:solidFill>
            </a:endParaRPr>
          </a:p>
          <a:p>
            <a:pPr marL="285750" indent="-285750">
              <a:buFont typeface="Arial" pitchFamily="34" charset="0"/>
              <a:buChar char="•"/>
            </a:pPr>
            <a:r>
              <a:rPr lang="en-US" sz="1400" dirty="0" smtClean="0">
                <a:solidFill>
                  <a:srgbClr val="000000"/>
                </a:solidFill>
              </a:rPr>
              <a:t> </a:t>
            </a:r>
          </a:p>
          <a:p>
            <a:pPr marL="285750" indent="-285750">
              <a:buFont typeface="Arial" pitchFamily="34" charset="0"/>
              <a:buChar char="•"/>
            </a:pPr>
            <a:endParaRPr lang="en-US" sz="1400" dirty="0" smtClean="0">
              <a:solidFill>
                <a:srgbClr val="000000"/>
              </a:solidFill>
            </a:endParaRPr>
          </a:p>
          <a:p>
            <a:pPr marL="285750" indent="-285750">
              <a:buFont typeface="Arial" pitchFamily="34" charset="0"/>
              <a:buChar char="•"/>
            </a:pPr>
            <a:r>
              <a:rPr lang="en-US" sz="1400" dirty="0" smtClean="0">
                <a:solidFill>
                  <a:srgbClr val="000000"/>
                </a:solidFill>
              </a:rPr>
              <a:t> </a:t>
            </a:r>
            <a:endParaRPr lang="en-US" sz="1400" dirty="0">
              <a:solidFill>
                <a:srgbClr val="000000"/>
              </a:solidFill>
            </a:endParaRPr>
          </a:p>
        </p:txBody>
      </p:sp>
      <p:sp>
        <p:nvSpPr>
          <p:cNvPr id="48" name="Rectangle 47"/>
          <p:cNvSpPr/>
          <p:nvPr/>
        </p:nvSpPr>
        <p:spPr>
          <a:xfrm>
            <a:off x="-1524000" y="5065693"/>
            <a:ext cx="4572000" cy="769441"/>
          </a:xfrm>
          <a:prstGeom prst="rect">
            <a:avLst/>
          </a:prstGeom>
        </p:spPr>
        <p:txBody>
          <a:bodyPr>
            <a:spAutoFit/>
          </a:bodyPr>
          <a:lstStyle/>
          <a:p>
            <a:pPr algn="ctr"/>
            <a:r>
              <a:rPr lang="en-US" sz="1100" i="1" dirty="0" smtClean="0">
                <a:solidFill>
                  <a:sysClr val="windowText" lastClr="000000"/>
                </a:solidFill>
              </a:rPr>
              <a:t>Findings</a:t>
            </a:r>
          </a:p>
          <a:p>
            <a:pPr algn="ctr"/>
            <a:r>
              <a:rPr lang="en-US" sz="1100" i="1" dirty="0" smtClean="0">
                <a:solidFill>
                  <a:sysClr val="windowText" lastClr="000000"/>
                </a:solidFill>
              </a:rPr>
              <a:t>Facts</a:t>
            </a:r>
          </a:p>
          <a:p>
            <a:pPr algn="ctr"/>
            <a:r>
              <a:rPr lang="en-US" sz="1100" i="1" dirty="0" smtClean="0">
                <a:solidFill>
                  <a:sysClr val="windowText" lastClr="000000"/>
                </a:solidFill>
              </a:rPr>
              <a:t>Charts</a:t>
            </a:r>
          </a:p>
          <a:p>
            <a:pPr algn="ctr"/>
            <a:r>
              <a:rPr lang="en-US" sz="1100" i="1" dirty="0" smtClean="0">
                <a:solidFill>
                  <a:sysClr val="windowText" lastClr="000000"/>
                </a:solidFill>
              </a:rPr>
              <a:t>Diagrams</a:t>
            </a:r>
            <a:endParaRPr lang="en-US" sz="1100" i="1" dirty="0">
              <a:solidFill>
                <a:sysClr val="windowText" lastClr="000000"/>
              </a:solidFill>
            </a:endParaRPr>
          </a:p>
        </p:txBody>
      </p:sp>
    </p:spTree>
    <p:extLst>
      <p:ext uri="{BB962C8B-B14F-4D97-AF65-F5344CB8AC3E}">
        <p14:creationId xmlns:p14="http://schemas.microsoft.com/office/powerpoint/2010/main" val="2546844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What is consulting, in a nutshell?</a:t>
            </a:r>
            <a:endParaRPr lang="en-US" sz="3600" dirty="0"/>
          </a:p>
        </p:txBody>
      </p:sp>
      <p:sp>
        <p:nvSpPr>
          <p:cNvPr id="4" name="Slide Number Placeholder 3"/>
          <p:cNvSpPr>
            <a:spLocks noGrp="1"/>
          </p:cNvSpPr>
          <p:nvPr>
            <p:ph type="sldNum" sz="quarter" idx="11"/>
          </p:nvPr>
        </p:nvSpPr>
        <p:spPr/>
        <p:txBody>
          <a:bodyPr>
            <a:normAutofit fontScale="85000" lnSpcReduction="20000"/>
          </a:bodyPr>
          <a:lstStyle/>
          <a:p>
            <a:fld id="{9ABDFD1D-A793-47CB-A080-A9EEC90047CE}" type="slidenum">
              <a:rPr lang="en-US" smtClean="0"/>
              <a:pPr/>
              <a:t>4</a:t>
            </a:fld>
            <a:endParaRPr lang="en-US" dirty="0"/>
          </a:p>
        </p:txBody>
      </p:sp>
      <p:pic>
        <p:nvPicPr>
          <p:cNvPr id="6" name="Picture 5" descr="C:\Documents and Settings\Paul Friga\Local Settings\Temporary Internet Files\Content.Outlook\HESHD3VX\dogbert consultant10-05-2008.gif"/>
          <p:cNvPicPr/>
          <p:nvPr/>
        </p:nvPicPr>
        <p:blipFill>
          <a:blip r:embed="rId3" cstate="print"/>
          <a:srcRect/>
          <a:stretch>
            <a:fillRect/>
          </a:stretch>
        </p:blipFill>
        <p:spPr bwMode="auto">
          <a:xfrm>
            <a:off x="762000" y="2095404"/>
            <a:ext cx="7620000" cy="38481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normAutofit/>
          </a:bodyPr>
          <a:lstStyle/>
          <a:p>
            <a:pPr fontAlgn="auto">
              <a:spcAft>
                <a:spcPts val="0"/>
              </a:spcAft>
              <a:defRPr/>
            </a:pPr>
            <a:r>
              <a:rPr lang="en-US" sz="3600" dirty="0" smtClean="0"/>
              <a:t>The FOCUS Analytical Process Map</a:t>
            </a:r>
            <a:endParaRPr lang="en-US" sz="3600" b="1" dirty="0" smtClean="0"/>
          </a:p>
        </p:txBody>
      </p:sp>
      <p:sp>
        <p:nvSpPr>
          <p:cNvPr id="84" name="Slide Number Placeholder 5"/>
          <p:cNvSpPr>
            <a:spLocks noGrp="1"/>
          </p:cNvSpPr>
          <p:nvPr>
            <p:ph type="sldNum" sz="quarter" idx="11"/>
          </p:nvPr>
        </p:nvSpPr>
        <p:spPr>
          <a:noFill/>
        </p:spPr>
        <p:txBody>
          <a:bodyPr>
            <a:noAutofit/>
          </a:bodyPr>
          <a:lstStyle/>
          <a:p>
            <a:pPr algn="ctr"/>
            <a:fld id="{859DA3B7-FD5F-413F-BD3F-8AC2876E575E}" type="slidenum">
              <a:rPr lang="en-US" sz="1200" b="1">
                <a:solidFill>
                  <a:srgbClr val="FFFFFF"/>
                </a:solidFill>
              </a:rPr>
              <a:pPr algn="ctr"/>
              <a:t>40</a:t>
            </a:fld>
            <a:endParaRPr lang="en-US" sz="1200" b="1" dirty="0">
              <a:solidFill>
                <a:srgbClr val="FFFFFF"/>
              </a:solidFill>
            </a:endParaRPr>
          </a:p>
        </p:txBody>
      </p:sp>
      <p:graphicFrame>
        <p:nvGraphicFramePr>
          <p:cNvPr id="99" name="Table 98"/>
          <p:cNvGraphicFramePr>
            <a:graphicFrameLocks noGrp="1"/>
          </p:cNvGraphicFramePr>
          <p:nvPr/>
        </p:nvGraphicFramePr>
        <p:xfrm>
          <a:off x="3929058" y="2285992"/>
          <a:ext cx="1857388" cy="1133268"/>
        </p:xfrm>
        <a:graphic>
          <a:graphicData uri="http://schemas.openxmlformats.org/drawingml/2006/table">
            <a:tbl>
              <a:tblPr firstRow="1" bandRow="1">
                <a:tableStyleId>{5940675A-B579-460E-94D1-54222C63F5DA}</a:tableStyleId>
              </a:tblPr>
              <a:tblGrid>
                <a:gridCol w="688662">
                  <a:extLst>
                    <a:ext uri="{9D8B030D-6E8A-4147-A177-3AD203B41FA5}">
                      <a16:colId xmlns:a16="http://schemas.microsoft.com/office/drawing/2014/main" val="20000"/>
                    </a:ext>
                  </a:extLst>
                </a:gridCol>
                <a:gridCol w="594360">
                  <a:extLst>
                    <a:ext uri="{9D8B030D-6E8A-4147-A177-3AD203B41FA5}">
                      <a16:colId xmlns:a16="http://schemas.microsoft.com/office/drawing/2014/main" val="20001"/>
                    </a:ext>
                  </a:extLst>
                </a:gridCol>
                <a:gridCol w="574366">
                  <a:extLst>
                    <a:ext uri="{9D8B030D-6E8A-4147-A177-3AD203B41FA5}">
                      <a16:colId xmlns:a16="http://schemas.microsoft.com/office/drawing/2014/main" val="20002"/>
                    </a:ext>
                  </a:extLst>
                </a:gridCol>
              </a:tblGrid>
              <a:tr h="283317">
                <a:tc>
                  <a:txBody>
                    <a:bodyPr/>
                    <a:lstStyle/>
                    <a:p>
                      <a:pPr algn="ctr">
                        <a:buFont typeface="Arial" pitchFamily="34" charset="0"/>
                        <a:buNone/>
                      </a:pPr>
                      <a:r>
                        <a:rPr lang="en-US" sz="1100" dirty="0" smtClean="0"/>
                        <a:t>Conclusion</a:t>
                      </a:r>
                      <a:endParaRPr lang="en-US" sz="1100" dirty="0"/>
                    </a:p>
                  </a:txBody>
                  <a:tcPr marL="45720" marR="4572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buFont typeface="Arial" pitchFamily="34" charset="0"/>
                        <a:buNone/>
                      </a:pPr>
                      <a:r>
                        <a:rPr lang="en-US" sz="1100" dirty="0" smtClean="0"/>
                        <a:t>Analysis</a:t>
                      </a:r>
                      <a:endParaRPr lang="en-US" sz="1100" dirty="0"/>
                    </a:p>
                  </a:txBody>
                  <a:tcPr marL="45720" marR="4572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buFont typeface="Arial" pitchFamily="34" charset="0"/>
                        <a:buNone/>
                      </a:pPr>
                      <a:r>
                        <a:rPr lang="en-US" sz="1100" dirty="0" smtClean="0"/>
                        <a:t>Data</a:t>
                      </a:r>
                      <a:endParaRPr lang="en-US" sz="1100" dirty="0"/>
                    </a:p>
                  </a:txBody>
                  <a:tcPr marL="45720" marR="4572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83317">
                <a:tc>
                  <a:txBody>
                    <a:bodyPr/>
                    <a:lstStyle/>
                    <a:p>
                      <a:pPr algn="l">
                        <a:buFont typeface="Arial" pitchFamily="34" charset="0"/>
                        <a:buNone/>
                      </a:pPr>
                      <a:r>
                        <a:rPr lang="en-US" sz="1200" dirty="0" smtClean="0"/>
                        <a:t> </a:t>
                      </a:r>
                      <a:endParaRPr lang="en-US" sz="1200" dirty="0"/>
                    </a:p>
                  </a:txBody>
                  <a:tcPr marL="45720" marR="45720" anchor="b">
                    <a:lnT w="12700" cap="flat" cmpd="sng" algn="ctr">
                      <a:solidFill>
                        <a:schemeClr val="tx1"/>
                      </a:solidFill>
                      <a:prstDash val="solid"/>
                      <a:round/>
                      <a:headEnd type="none" w="med" len="med"/>
                      <a:tailEnd type="none" w="med" len="med"/>
                    </a:lnT>
                  </a:tcPr>
                </a:tc>
                <a:tc>
                  <a:txBody>
                    <a:bodyPr/>
                    <a:lstStyle/>
                    <a:p>
                      <a:pPr algn="l">
                        <a:buFont typeface="Arial" pitchFamily="34" charset="0"/>
                        <a:buNone/>
                      </a:pPr>
                      <a:r>
                        <a:rPr lang="en-US" sz="1200" dirty="0" smtClean="0"/>
                        <a:t> </a:t>
                      </a:r>
                      <a:endParaRPr lang="en-US" sz="1200" dirty="0"/>
                    </a:p>
                  </a:txBody>
                  <a:tcPr marL="45720" marR="45720" anchor="b">
                    <a:lnT w="12700" cap="flat" cmpd="sng" algn="ctr">
                      <a:solidFill>
                        <a:schemeClr val="tx1"/>
                      </a:solidFill>
                      <a:prstDash val="solid"/>
                      <a:round/>
                      <a:headEnd type="none" w="med" len="med"/>
                      <a:tailEnd type="none" w="med" len="med"/>
                    </a:lnT>
                  </a:tcPr>
                </a:tc>
                <a:tc>
                  <a:txBody>
                    <a:bodyPr/>
                    <a:lstStyle/>
                    <a:p>
                      <a:pPr algn="l">
                        <a:buFont typeface="Arial" pitchFamily="34" charset="0"/>
                        <a:buNone/>
                      </a:pPr>
                      <a:r>
                        <a:rPr lang="en-US" sz="1200" dirty="0" smtClean="0"/>
                        <a:t> </a:t>
                      </a:r>
                      <a:endParaRPr lang="en-US" sz="1200" dirty="0"/>
                    </a:p>
                  </a:txBody>
                  <a:tcPr marL="45720" marR="4572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283317">
                <a:tc>
                  <a:txBody>
                    <a:bodyPr/>
                    <a:lstStyle/>
                    <a:p>
                      <a:pPr algn="l">
                        <a:buFont typeface="Arial" pitchFamily="34" charset="0"/>
                        <a:buNone/>
                      </a:pPr>
                      <a:r>
                        <a:rPr lang="en-US" sz="1200" dirty="0" smtClean="0"/>
                        <a:t> </a:t>
                      </a:r>
                      <a:endParaRPr lang="en-US" sz="1200" dirty="0"/>
                    </a:p>
                  </a:txBody>
                  <a:tcPr marL="45720" marR="45720" anchor="b"/>
                </a:tc>
                <a:tc>
                  <a:txBody>
                    <a:bodyPr/>
                    <a:lstStyle/>
                    <a:p>
                      <a:pPr algn="l">
                        <a:buFont typeface="Arial" pitchFamily="34" charset="0"/>
                        <a:buNone/>
                      </a:pPr>
                      <a:r>
                        <a:rPr lang="en-US" sz="1200" dirty="0" smtClean="0"/>
                        <a:t> </a:t>
                      </a:r>
                      <a:endParaRPr lang="en-US" sz="1200" dirty="0"/>
                    </a:p>
                  </a:txBody>
                  <a:tcPr marL="45720" marR="45720" anchor="b"/>
                </a:tc>
                <a:tc>
                  <a:txBody>
                    <a:bodyPr/>
                    <a:lstStyle/>
                    <a:p>
                      <a:pPr algn="l">
                        <a:buFont typeface="Arial" pitchFamily="34" charset="0"/>
                        <a:buNone/>
                      </a:pPr>
                      <a:r>
                        <a:rPr lang="en-US" sz="1200" dirty="0" smtClean="0"/>
                        <a:t> </a:t>
                      </a:r>
                      <a:endParaRPr lang="en-US" sz="1200" dirty="0"/>
                    </a:p>
                  </a:txBody>
                  <a:tcPr marL="45720" marR="45720" anchor="b"/>
                </a:tc>
                <a:extLst>
                  <a:ext uri="{0D108BD9-81ED-4DB2-BD59-A6C34878D82A}">
                    <a16:rowId xmlns:a16="http://schemas.microsoft.com/office/drawing/2014/main" val="10002"/>
                  </a:ext>
                </a:extLst>
              </a:tr>
              <a:tr h="283317">
                <a:tc>
                  <a:txBody>
                    <a:bodyPr/>
                    <a:lstStyle/>
                    <a:p>
                      <a:pPr algn="l">
                        <a:buFont typeface="Arial" pitchFamily="34" charset="0"/>
                        <a:buNone/>
                      </a:pPr>
                      <a:r>
                        <a:rPr lang="en-US" sz="1200" dirty="0" smtClean="0"/>
                        <a:t> </a:t>
                      </a:r>
                      <a:endParaRPr lang="en-US" sz="1200" dirty="0"/>
                    </a:p>
                  </a:txBody>
                  <a:tcPr marL="45720" marR="45720" anchor="b"/>
                </a:tc>
                <a:tc>
                  <a:txBody>
                    <a:bodyPr/>
                    <a:lstStyle/>
                    <a:p>
                      <a:pPr algn="l">
                        <a:buFont typeface="Arial" pitchFamily="34" charset="0"/>
                        <a:buNone/>
                      </a:pPr>
                      <a:r>
                        <a:rPr lang="en-US" sz="1200" dirty="0" smtClean="0"/>
                        <a:t> </a:t>
                      </a:r>
                      <a:endParaRPr lang="en-US" sz="1200" dirty="0"/>
                    </a:p>
                  </a:txBody>
                  <a:tcPr marL="45720" marR="45720" anchor="b"/>
                </a:tc>
                <a:tc>
                  <a:txBody>
                    <a:bodyPr/>
                    <a:lstStyle/>
                    <a:p>
                      <a:pPr algn="l">
                        <a:buFont typeface="Arial" pitchFamily="34" charset="0"/>
                        <a:buNone/>
                      </a:pPr>
                      <a:r>
                        <a:rPr lang="en-US" sz="1200" dirty="0" smtClean="0"/>
                        <a:t> </a:t>
                      </a:r>
                      <a:endParaRPr lang="en-US" sz="1200" dirty="0"/>
                    </a:p>
                  </a:txBody>
                  <a:tcPr marL="45720" marR="45720" anchor="b"/>
                </a:tc>
                <a:extLst>
                  <a:ext uri="{0D108BD9-81ED-4DB2-BD59-A6C34878D82A}">
                    <a16:rowId xmlns:a16="http://schemas.microsoft.com/office/drawing/2014/main" val="10003"/>
                  </a:ext>
                </a:extLst>
              </a:tr>
            </a:tbl>
          </a:graphicData>
        </a:graphic>
      </p:graphicFrame>
      <p:graphicFrame>
        <p:nvGraphicFramePr>
          <p:cNvPr id="100" name="Table 99"/>
          <p:cNvGraphicFramePr>
            <a:graphicFrameLocks noGrp="1"/>
          </p:cNvGraphicFramePr>
          <p:nvPr/>
        </p:nvGraphicFramePr>
        <p:xfrm>
          <a:off x="3890356" y="3885515"/>
          <a:ext cx="1895302" cy="849951"/>
        </p:xfrm>
        <a:graphic>
          <a:graphicData uri="http://schemas.openxmlformats.org/drawingml/2006/table">
            <a:tbl>
              <a:tblPr firstRow="1" bandRow="1">
                <a:tableStyleId>{5940675A-B579-460E-94D1-54222C63F5DA}</a:tableStyleId>
              </a:tblPr>
              <a:tblGrid>
                <a:gridCol w="696884">
                  <a:extLst>
                    <a:ext uri="{9D8B030D-6E8A-4147-A177-3AD203B41FA5}">
                      <a16:colId xmlns:a16="http://schemas.microsoft.com/office/drawing/2014/main" val="20000"/>
                    </a:ext>
                  </a:extLst>
                </a:gridCol>
                <a:gridCol w="624840">
                  <a:extLst>
                    <a:ext uri="{9D8B030D-6E8A-4147-A177-3AD203B41FA5}">
                      <a16:colId xmlns:a16="http://schemas.microsoft.com/office/drawing/2014/main" val="20001"/>
                    </a:ext>
                  </a:extLst>
                </a:gridCol>
                <a:gridCol w="573578">
                  <a:extLst>
                    <a:ext uri="{9D8B030D-6E8A-4147-A177-3AD203B41FA5}">
                      <a16:colId xmlns:a16="http://schemas.microsoft.com/office/drawing/2014/main" val="20002"/>
                    </a:ext>
                  </a:extLst>
                </a:gridCol>
              </a:tblGrid>
              <a:tr h="283317">
                <a:tc>
                  <a:txBody>
                    <a:bodyPr/>
                    <a:lstStyle/>
                    <a:p>
                      <a:pPr algn="l">
                        <a:buFont typeface="Arial" pitchFamily="34" charset="0"/>
                        <a:buNone/>
                      </a:pPr>
                      <a:r>
                        <a:rPr lang="en-US" sz="1200" dirty="0" smtClean="0"/>
                        <a:t> </a:t>
                      </a:r>
                      <a:endParaRPr lang="en-US" sz="1200" dirty="0"/>
                    </a:p>
                  </a:txBody>
                  <a:tcPr marL="45720" marR="45720" anchor="b">
                    <a:lnT w="12700" cap="flat" cmpd="sng" algn="ctr">
                      <a:solidFill>
                        <a:schemeClr val="tx1"/>
                      </a:solidFill>
                      <a:prstDash val="solid"/>
                      <a:round/>
                      <a:headEnd type="none" w="med" len="med"/>
                      <a:tailEnd type="none" w="med" len="med"/>
                    </a:lnT>
                  </a:tcPr>
                </a:tc>
                <a:tc>
                  <a:txBody>
                    <a:bodyPr/>
                    <a:lstStyle/>
                    <a:p>
                      <a:pPr algn="l">
                        <a:buFont typeface="Arial" pitchFamily="34" charset="0"/>
                        <a:buNone/>
                      </a:pPr>
                      <a:r>
                        <a:rPr lang="en-US" sz="1200" dirty="0" smtClean="0"/>
                        <a:t> </a:t>
                      </a:r>
                      <a:endParaRPr lang="en-US" sz="1200" dirty="0"/>
                    </a:p>
                  </a:txBody>
                  <a:tcPr marL="45720" marR="45720" anchor="b">
                    <a:lnT w="12700" cap="flat" cmpd="sng" algn="ctr">
                      <a:solidFill>
                        <a:schemeClr val="tx1"/>
                      </a:solidFill>
                      <a:prstDash val="solid"/>
                      <a:round/>
                      <a:headEnd type="none" w="med" len="med"/>
                      <a:tailEnd type="none" w="med" len="med"/>
                    </a:lnT>
                  </a:tcPr>
                </a:tc>
                <a:tc>
                  <a:txBody>
                    <a:bodyPr/>
                    <a:lstStyle/>
                    <a:p>
                      <a:pPr algn="l">
                        <a:buFont typeface="Arial" pitchFamily="34" charset="0"/>
                        <a:buNone/>
                      </a:pPr>
                      <a:r>
                        <a:rPr lang="en-US" sz="1200" dirty="0" smtClean="0"/>
                        <a:t> </a:t>
                      </a:r>
                      <a:endParaRPr lang="en-US" sz="1200" dirty="0"/>
                    </a:p>
                  </a:txBody>
                  <a:tcPr marL="45720" marR="4572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283317">
                <a:tc>
                  <a:txBody>
                    <a:bodyPr/>
                    <a:lstStyle/>
                    <a:p>
                      <a:pPr algn="l">
                        <a:buFont typeface="Arial" pitchFamily="34" charset="0"/>
                        <a:buNone/>
                      </a:pPr>
                      <a:r>
                        <a:rPr lang="en-US" sz="1200" dirty="0" smtClean="0"/>
                        <a:t> </a:t>
                      </a:r>
                      <a:endParaRPr lang="en-US" sz="1200" dirty="0"/>
                    </a:p>
                  </a:txBody>
                  <a:tcPr marL="45720" marR="45720" anchor="b"/>
                </a:tc>
                <a:tc>
                  <a:txBody>
                    <a:bodyPr/>
                    <a:lstStyle/>
                    <a:p>
                      <a:pPr algn="l">
                        <a:buFont typeface="Arial" pitchFamily="34" charset="0"/>
                        <a:buNone/>
                      </a:pPr>
                      <a:r>
                        <a:rPr lang="en-US" sz="1200" dirty="0" smtClean="0"/>
                        <a:t> </a:t>
                      </a:r>
                      <a:endParaRPr lang="en-US" sz="1200" dirty="0"/>
                    </a:p>
                  </a:txBody>
                  <a:tcPr marL="45720" marR="45720" anchor="b"/>
                </a:tc>
                <a:tc>
                  <a:txBody>
                    <a:bodyPr/>
                    <a:lstStyle/>
                    <a:p>
                      <a:pPr algn="l">
                        <a:buFont typeface="Arial" pitchFamily="34" charset="0"/>
                        <a:buNone/>
                      </a:pPr>
                      <a:r>
                        <a:rPr lang="en-US" sz="1200" dirty="0" smtClean="0"/>
                        <a:t> </a:t>
                      </a:r>
                      <a:endParaRPr lang="en-US" sz="1200" dirty="0"/>
                    </a:p>
                  </a:txBody>
                  <a:tcPr marL="45720" marR="45720" anchor="b"/>
                </a:tc>
                <a:extLst>
                  <a:ext uri="{0D108BD9-81ED-4DB2-BD59-A6C34878D82A}">
                    <a16:rowId xmlns:a16="http://schemas.microsoft.com/office/drawing/2014/main" val="10001"/>
                  </a:ext>
                </a:extLst>
              </a:tr>
              <a:tr h="283317">
                <a:tc>
                  <a:txBody>
                    <a:bodyPr/>
                    <a:lstStyle/>
                    <a:p>
                      <a:pPr algn="l">
                        <a:buFont typeface="Arial" pitchFamily="34" charset="0"/>
                        <a:buNone/>
                      </a:pPr>
                      <a:r>
                        <a:rPr lang="en-US" sz="1200" dirty="0" smtClean="0"/>
                        <a:t> </a:t>
                      </a:r>
                      <a:endParaRPr lang="en-US" sz="1200" dirty="0"/>
                    </a:p>
                  </a:txBody>
                  <a:tcPr marL="45720" marR="45720" anchor="b"/>
                </a:tc>
                <a:tc>
                  <a:txBody>
                    <a:bodyPr/>
                    <a:lstStyle/>
                    <a:p>
                      <a:pPr algn="l">
                        <a:buFont typeface="Arial" pitchFamily="34" charset="0"/>
                        <a:buNone/>
                      </a:pPr>
                      <a:r>
                        <a:rPr lang="en-US" sz="1200" dirty="0" smtClean="0"/>
                        <a:t> </a:t>
                      </a:r>
                      <a:endParaRPr lang="en-US" sz="1200" dirty="0"/>
                    </a:p>
                  </a:txBody>
                  <a:tcPr marL="45720" marR="45720" anchor="b"/>
                </a:tc>
                <a:tc>
                  <a:txBody>
                    <a:bodyPr/>
                    <a:lstStyle/>
                    <a:p>
                      <a:pPr algn="l">
                        <a:buFont typeface="Arial" pitchFamily="34" charset="0"/>
                        <a:buNone/>
                      </a:pPr>
                      <a:r>
                        <a:rPr lang="en-US" sz="1200" dirty="0" smtClean="0"/>
                        <a:t> </a:t>
                      </a:r>
                      <a:endParaRPr lang="en-US" sz="1200" dirty="0"/>
                    </a:p>
                  </a:txBody>
                  <a:tcPr marL="45720" marR="45720" anchor="b"/>
                </a:tc>
                <a:extLst>
                  <a:ext uri="{0D108BD9-81ED-4DB2-BD59-A6C34878D82A}">
                    <a16:rowId xmlns:a16="http://schemas.microsoft.com/office/drawing/2014/main" val="10002"/>
                  </a:ext>
                </a:extLst>
              </a:tr>
            </a:tbl>
          </a:graphicData>
        </a:graphic>
      </p:graphicFrame>
      <p:graphicFrame>
        <p:nvGraphicFramePr>
          <p:cNvPr id="101" name="Table 100"/>
          <p:cNvGraphicFramePr>
            <a:graphicFrameLocks noGrp="1"/>
          </p:cNvGraphicFramePr>
          <p:nvPr/>
        </p:nvGraphicFramePr>
        <p:xfrm>
          <a:off x="3931920" y="5205210"/>
          <a:ext cx="1837113" cy="849951"/>
        </p:xfrm>
        <a:graphic>
          <a:graphicData uri="http://schemas.openxmlformats.org/drawingml/2006/table">
            <a:tbl>
              <a:tblPr firstRow="1" bandRow="1">
                <a:tableStyleId>{5940675A-B579-460E-94D1-54222C63F5DA}</a:tableStyleId>
              </a:tblPr>
              <a:tblGrid>
                <a:gridCol w="65532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gridCol w="541713">
                  <a:extLst>
                    <a:ext uri="{9D8B030D-6E8A-4147-A177-3AD203B41FA5}">
                      <a16:colId xmlns:a16="http://schemas.microsoft.com/office/drawing/2014/main" val="20002"/>
                    </a:ext>
                  </a:extLst>
                </a:gridCol>
              </a:tblGrid>
              <a:tr h="283317">
                <a:tc>
                  <a:txBody>
                    <a:bodyPr/>
                    <a:lstStyle/>
                    <a:p>
                      <a:pPr algn="l">
                        <a:buFont typeface="Arial" pitchFamily="34" charset="0"/>
                        <a:buNone/>
                      </a:pPr>
                      <a:r>
                        <a:rPr lang="en-US" sz="1200" dirty="0" smtClean="0"/>
                        <a:t> </a:t>
                      </a:r>
                      <a:endParaRPr lang="en-US" sz="1200" dirty="0"/>
                    </a:p>
                  </a:txBody>
                  <a:tcPr marL="45720" marR="45720" anchor="b">
                    <a:lnT w="12700" cap="flat" cmpd="sng" algn="ctr">
                      <a:solidFill>
                        <a:schemeClr val="tx1"/>
                      </a:solidFill>
                      <a:prstDash val="solid"/>
                      <a:round/>
                      <a:headEnd type="none" w="med" len="med"/>
                      <a:tailEnd type="none" w="med" len="med"/>
                    </a:lnT>
                  </a:tcPr>
                </a:tc>
                <a:tc>
                  <a:txBody>
                    <a:bodyPr/>
                    <a:lstStyle/>
                    <a:p>
                      <a:pPr algn="l">
                        <a:buFont typeface="Arial" pitchFamily="34" charset="0"/>
                        <a:buNone/>
                      </a:pPr>
                      <a:r>
                        <a:rPr lang="en-US" sz="1200" dirty="0" smtClean="0"/>
                        <a:t> </a:t>
                      </a:r>
                      <a:endParaRPr lang="en-US" sz="1200" dirty="0"/>
                    </a:p>
                  </a:txBody>
                  <a:tcPr marL="45720" marR="45720" anchor="b">
                    <a:lnT w="12700" cap="flat" cmpd="sng" algn="ctr">
                      <a:solidFill>
                        <a:schemeClr val="tx1"/>
                      </a:solidFill>
                      <a:prstDash val="solid"/>
                      <a:round/>
                      <a:headEnd type="none" w="med" len="med"/>
                      <a:tailEnd type="none" w="med" len="med"/>
                    </a:lnT>
                  </a:tcPr>
                </a:tc>
                <a:tc>
                  <a:txBody>
                    <a:bodyPr/>
                    <a:lstStyle/>
                    <a:p>
                      <a:pPr algn="l">
                        <a:buFont typeface="Arial" pitchFamily="34" charset="0"/>
                        <a:buNone/>
                      </a:pPr>
                      <a:r>
                        <a:rPr lang="en-US" sz="1200" dirty="0" smtClean="0"/>
                        <a:t> </a:t>
                      </a:r>
                      <a:endParaRPr lang="en-US" sz="1200" dirty="0"/>
                    </a:p>
                  </a:txBody>
                  <a:tcPr marL="45720" marR="4572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283317">
                <a:tc>
                  <a:txBody>
                    <a:bodyPr/>
                    <a:lstStyle/>
                    <a:p>
                      <a:pPr algn="l">
                        <a:buFont typeface="Arial" pitchFamily="34" charset="0"/>
                        <a:buNone/>
                      </a:pPr>
                      <a:r>
                        <a:rPr lang="en-US" sz="1200" dirty="0" smtClean="0"/>
                        <a:t> </a:t>
                      </a:r>
                      <a:endParaRPr lang="en-US" sz="1200" dirty="0"/>
                    </a:p>
                  </a:txBody>
                  <a:tcPr marL="45720" marR="45720" anchor="b"/>
                </a:tc>
                <a:tc>
                  <a:txBody>
                    <a:bodyPr/>
                    <a:lstStyle/>
                    <a:p>
                      <a:pPr algn="l">
                        <a:buFont typeface="Arial" pitchFamily="34" charset="0"/>
                        <a:buNone/>
                      </a:pPr>
                      <a:r>
                        <a:rPr lang="en-US" sz="1200" dirty="0" smtClean="0"/>
                        <a:t> </a:t>
                      </a:r>
                      <a:endParaRPr lang="en-US" sz="1200" dirty="0"/>
                    </a:p>
                  </a:txBody>
                  <a:tcPr marL="45720" marR="45720" anchor="b"/>
                </a:tc>
                <a:tc>
                  <a:txBody>
                    <a:bodyPr/>
                    <a:lstStyle/>
                    <a:p>
                      <a:pPr algn="l">
                        <a:buFont typeface="Arial" pitchFamily="34" charset="0"/>
                        <a:buNone/>
                      </a:pPr>
                      <a:r>
                        <a:rPr lang="en-US" sz="1200" dirty="0" smtClean="0"/>
                        <a:t> </a:t>
                      </a:r>
                      <a:endParaRPr lang="en-US" sz="1200" dirty="0"/>
                    </a:p>
                  </a:txBody>
                  <a:tcPr marL="45720" marR="45720" anchor="b"/>
                </a:tc>
                <a:extLst>
                  <a:ext uri="{0D108BD9-81ED-4DB2-BD59-A6C34878D82A}">
                    <a16:rowId xmlns:a16="http://schemas.microsoft.com/office/drawing/2014/main" val="10001"/>
                  </a:ext>
                </a:extLst>
              </a:tr>
              <a:tr h="283317">
                <a:tc>
                  <a:txBody>
                    <a:bodyPr/>
                    <a:lstStyle/>
                    <a:p>
                      <a:pPr algn="l">
                        <a:buFont typeface="Arial" pitchFamily="34" charset="0"/>
                        <a:buNone/>
                      </a:pPr>
                      <a:r>
                        <a:rPr lang="en-US" sz="1200" dirty="0" smtClean="0"/>
                        <a:t> </a:t>
                      </a:r>
                      <a:endParaRPr lang="en-US" sz="1200" dirty="0"/>
                    </a:p>
                  </a:txBody>
                  <a:tcPr marL="45720" marR="45720" anchor="b"/>
                </a:tc>
                <a:tc>
                  <a:txBody>
                    <a:bodyPr/>
                    <a:lstStyle/>
                    <a:p>
                      <a:pPr algn="l">
                        <a:buFont typeface="Arial" pitchFamily="34" charset="0"/>
                        <a:buNone/>
                      </a:pPr>
                      <a:r>
                        <a:rPr lang="en-US" sz="1200" dirty="0" smtClean="0"/>
                        <a:t> </a:t>
                      </a:r>
                      <a:endParaRPr lang="en-US" sz="1200" dirty="0"/>
                    </a:p>
                  </a:txBody>
                  <a:tcPr marL="45720" marR="45720" anchor="b"/>
                </a:tc>
                <a:tc>
                  <a:txBody>
                    <a:bodyPr/>
                    <a:lstStyle/>
                    <a:p>
                      <a:pPr algn="l">
                        <a:buFont typeface="Arial" pitchFamily="34" charset="0"/>
                        <a:buNone/>
                      </a:pPr>
                      <a:r>
                        <a:rPr lang="en-US" sz="1200" dirty="0" smtClean="0"/>
                        <a:t> </a:t>
                      </a:r>
                      <a:endParaRPr lang="en-US" sz="1200" dirty="0"/>
                    </a:p>
                  </a:txBody>
                  <a:tcPr marL="45720" marR="45720" anchor="b"/>
                </a:tc>
                <a:extLst>
                  <a:ext uri="{0D108BD9-81ED-4DB2-BD59-A6C34878D82A}">
                    <a16:rowId xmlns:a16="http://schemas.microsoft.com/office/drawing/2014/main" val="10002"/>
                  </a:ext>
                </a:extLst>
              </a:tr>
            </a:tbl>
          </a:graphicData>
        </a:graphic>
      </p:graphicFrame>
      <p:sp>
        <p:nvSpPr>
          <p:cNvPr id="102" name="Rectangle 101"/>
          <p:cNvSpPr/>
          <p:nvPr/>
        </p:nvSpPr>
        <p:spPr>
          <a:xfrm>
            <a:off x="1088408" y="2774404"/>
            <a:ext cx="685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dirty="0" smtClean="0">
                <a:solidFill>
                  <a:prstClr val="black"/>
                </a:solidFill>
              </a:rPr>
              <a:t>Info Type 1</a:t>
            </a:r>
            <a:endParaRPr lang="en-US" sz="1200" dirty="0">
              <a:solidFill>
                <a:prstClr val="black"/>
              </a:solidFill>
            </a:endParaRPr>
          </a:p>
        </p:txBody>
      </p:sp>
      <p:sp>
        <p:nvSpPr>
          <p:cNvPr id="103" name="Rectangle 102"/>
          <p:cNvSpPr/>
          <p:nvPr/>
        </p:nvSpPr>
        <p:spPr>
          <a:xfrm>
            <a:off x="1088408" y="3671678"/>
            <a:ext cx="685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dirty="0" smtClean="0">
                <a:solidFill>
                  <a:prstClr val="black"/>
                </a:solidFill>
              </a:rPr>
              <a:t>Info Type 2</a:t>
            </a:r>
            <a:endParaRPr lang="en-US" sz="1200" dirty="0">
              <a:solidFill>
                <a:prstClr val="black"/>
              </a:solidFill>
            </a:endParaRPr>
          </a:p>
        </p:txBody>
      </p:sp>
      <p:sp>
        <p:nvSpPr>
          <p:cNvPr id="104" name="Rectangle 103"/>
          <p:cNvSpPr/>
          <p:nvPr/>
        </p:nvSpPr>
        <p:spPr>
          <a:xfrm>
            <a:off x="1088408" y="4528934"/>
            <a:ext cx="685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dirty="0" smtClean="0">
                <a:solidFill>
                  <a:prstClr val="black"/>
                </a:solidFill>
              </a:rPr>
              <a:t>Info Type 3</a:t>
            </a:r>
            <a:endParaRPr lang="en-US" sz="1200" dirty="0">
              <a:solidFill>
                <a:prstClr val="black"/>
              </a:solidFill>
            </a:endParaRPr>
          </a:p>
        </p:txBody>
      </p:sp>
      <p:sp>
        <p:nvSpPr>
          <p:cNvPr id="105" name="Rectangle 104"/>
          <p:cNvSpPr/>
          <p:nvPr/>
        </p:nvSpPr>
        <p:spPr>
          <a:xfrm>
            <a:off x="1088408" y="5415386"/>
            <a:ext cx="685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dirty="0" smtClean="0">
                <a:solidFill>
                  <a:prstClr val="black"/>
                </a:solidFill>
              </a:rPr>
              <a:t>Info Type 4</a:t>
            </a:r>
            <a:endParaRPr lang="en-US" sz="1200" dirty="0">
              <a:solidFill>
                <a:prstClr val="black"/>
              </a:solidFill>
            </a:endParaRPr>
          </a:p>
        </p:txBody>
      </p:sp>
      <p:sp>
        <p:nvSpPr>
          <p:cNvPr id="106" name="Rectangle 105"/>
          <p:cNvSpPr/>
          <p:nvPr/>
        </p:nvSpPr>
        <p:spPr>
          <a:xfrm>
            <a:off x="21608" y="4090003"/>
            <a:ext cx="685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dirty="0" smtClean="0">
                <a:solidFill>
                  <a:prstClr val="black"/>
                </a:solidFill>
              </a:rPr>
              <a:t>Key Question</a:t>
            </a:r>
            <a:endParaRPr lang="en-US" sz="1200" dirty="0">
              <a:solidFill>
                <a:prstClr val="black"/>
              </a:solidFill>
            </a:endParaRPr>
          </a:p>
        </p:txBody>
      </p:sp>
      <p:cxnSp>
        <p:nvCxnSpPr>
          <p:cNvPr id="107" name="Elbow Connector 106"/>
          <p:cNvCxnSpPr>
            <a:stCxn id="106" idx="3"/>
            <a:endCxn id="102" idx="1"/>
          </p:cNvCxnSpPr>
          <p:nvPr/>
        </p:nvCxnSpPr>
        <p:spPr>
          <a:xfrm flipV="1">
            <a:off x="707408" y="3003004"/>
            <a:ext cx="381000" cy="1315599"/>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Elbow Connector 107"/>
          <p:cNvCxnSpPr>
            <a:stCxn id="106" idx="3"/>
            <a:endCxn id="103" idx="1"/>
          </p:cNvCxnSpPr>
          <p:nvPr/>
        </p:nvCxnSpPr>
        <p:spPr>
          <a:xfrm flipV="1">
            <a:off x="707408" y="3900278"/>
            <a:ext cx="381000" cy="418325"/>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stCxn id="106" idx="3"/>
            <a:endCxn id="104" idx="1"/>
          </p:cNvCxnSpPr>
          <p:nvPr/>
        </p:nvCxnSpPr>
        <p:spPr>
          <a:xfrm>
            <a:off x="707408" y="4318603"/>
            <a:ext cx="381000" cy="438931"/>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Elbow Connector 109"/>
          <p:cNvCxnSpPr>
            <a:stCxn id="106" idx="3"/>
            <a:endCxn id="105" idx="1"/>
          </p:cNvCxnSpPr>
          <p:nvPr/>
        </p:nvCxnSpPr>
        <p:spPr>
          <a:xfrm>
            <a:off x="707408" y="4318603"/>
            <a:ext cx="381000" cy="1325383"/>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a:off x="2139968" y="2698204"/>
            <a:ext cx="54864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Info</a:t>
            </a:r>
            <a:endParaRPr lang="en-US" sz="1200" dirty="0">
              <a:solidFill>
                <a:prstClr val="black"/>
              </a:solidFill>
            </a:endParaRPr>
          </a:p>
        </p:txBody>
      </p:sp>
      <p:sp>
        <p:nvSpPr>
          <p:cNvPr id="112" name="Rectangle 111"/>
          <p:cNvSpPr/>
          <p:nvPr/>
        </p:nvSpPr>
        <p:spPr>
          <a:xfrm>
            <a:off x="2139968" y="2926804"/>
            <a:ext cx="54864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a:t>
            </a:r>
            <a:endParaRPr lang="en-US" sz="1200" dirty="0">
              <a:solidFill>
                <a:prstClr val="black"/>
              </a:solidFill>
            </a:endParaRPr>
          </a:p>
        </p:txBody>
      </p:sp>
      <p:sp>
        <p:nvSpPr>
          <p:cNvPr id="113" name="Rectangle 112"/>
          <p:cNvSpPr/>
          <p:nvPr/>
        </p:nvSpPr>
        <p:spPr>
          <a:xfrm>
            <a:off x="2139968" y="3155404"/>
            <a:ext cx="54864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a:t>
            </a:r>
            <a:endParaRPr lang="en-US" sz="1200" dirty="0">
              <a:solidFill>
                <a:prstClr val="black"/>
              </a:solidFill>
            </a:endParaRPr>
          </a:p>
        </p:txBody>
      </p:sp>
      <p:cxnSp>
        <p:nvCxnSpPr>
          <p:cNvPr id="114" name="Elbow Connector 113"/>
          <p:cNvCxnSpPr>
            <a:stCxn id="102" idx="3"/>
            <a:endCxn id="111" idx="1"/>
          </p:cNvCxnSpPr>
          <p:nvPr/>
        </p:nvCxnSpPr>
        <p:spPr>
          <a:xfrm flipV="1">
            <a:off x="1774208" y="2774404"/>
            <a:ext cx="36576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Elbow Connector 114"/>
          <p:cNvCxnSpPr>
            <a:stCxn id="102" idx="3"/>
            <a:endCxn id="112" idx="1"/>
          </p:cNvCxnSpPr>
          <p:nvPr/>
        </p:nvCxnSpPr>
        <p:spPr>
          <a:xfrm>
            <a:off x="1774208" y="3003004"/>
            <a:ext cx="365760" cy="158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Elbow Connector 115"/>
          <p:cNvCxnSpPr>
            <a:stCxn id="102" idx="3"/>
            <a:endCxn id="113" idx="1"/>
          </p:cNvCxnSpPr>
          <p:nvPr/>
        </p:nvCxnSpPr>
        <p:spPr>
          <a:xfrm>
            <a:off x="1774208" y="3003004"/>
            <a:ext cx="36576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2139968" y="3595478"/>
            <a:ext cx="54864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Info</a:t>
            </a:r>
            <a:endParaRPr lang="en-US" sz="1200" dirty="0">
              <a:solidFill>
                <a:prstClr val="black"/>
              </a:solidFill>
            </a:endParaRPr>
          </a:p>
        </p:txBody>
      </p:sp>
      <p:sp>
        <p:nvSpPr>
          <p:cNvPr id="118" name="Rectangle 117"/>
          <p:cNvSpPr/>
          <p:nvPr/>
        </p:nvSpPr>
        <p:spPr>
          <a:xfrm>
            <a:off x="2139968" y="3824078"/>
            <a:ext cx="54864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a:t>
            </a:r>
            <a:endParaRPr lang="en-US" sz="1200" dirty="0">
              <a:solidFill>
                <a:prstClr val="black"/>
              </a:solidFill>
            </a:endParaRPr>
          </a:p>
        </p:txBody>
      </p:sp>
      <p:sp>
        <p:nvSpPr>
          <p:cNvPr id="119" name="Rectangle 118"/>
          <p:cNvSpPr/>
          <p:nvPr/>
        </p:nvSpPr>
        <p:spPr>
          <a:xfrm>
            <a:off x="2139968" y="4052678"/>
            <a:ext cx="54864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a:t>
            </a:r>
            <a:endParaRPr lang="en-US" sz="1200" dirty="0">
              <a:solidFill>
                <a:prstClr val="black"/>
              </a:solidFill>
            </a:endParaRPr>
          </a:p>
        </p:txBody>
      </p:sp>
      <p:sp>
        <p:nvSpPr>
          <p:cNvPr id="120" name="Rectangle 119"/>
          <p:cNvSpPr/>
          <p:nvPr/>
        </p:nvSpPr>
        <p:spPr>
          <a:xfrm>
            <a:off x="2139968" y="4452734"/>
            <a:ext cx="54864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Info</a:t>
            </a:r>
            <a:endParaRPr lang="en-US" sz="1200" dirty="0">
              <a:solidFill>
                <a:prstClr val="black"/>
              </a:solidFill>
            </a:endParaRPr>
          </a:p>
        </p:txBody>
      </p:sp>
      <p:sp>
        <p:nvSpPr>
          <p:cNvPr id="121" name="Rectangle 120"/>
          <p:cNvSpPr/>
          <p:nvPr/>
        </p:nvSpPr>
        <p:spPr>
          <a:xfrm>
            <a:off x="2139968" y="4681334"/>
            <a:ext cx="54864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a:t>
            </a:r>
            <a:endParaRPr lang="en-US" sz="1200" dirty="0">
              <a:solidFill>
                <a:prstClr val="black"/>
              </a:solidFill>
            </a:endParaRPr>
          </a:p>
        </p:txBody>
      </p:sp>
      <p:sp>
        <p:nvSpPr>
          <p:cNvPr id="122" name="Rectangle 121"/>
          <p:cNvSpPr/>
          <p:nvPr/>
        </p:nvSpPr>
        <p:spPr>
          <a:xfrm>
            <a:off x="2139968" y="4909934"/>
            <a:ext cx="54864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a:t>
            </a:r>
            <a:endParaRPr lang="en-US" sz="1200" dirty="0">
              <a:solidFill>
                <a:prstClr val="black"/>
              </a:solidFill>
            </a:endParaRPr>
          </a:p>
        </p:txBody>
      </p:sp>
      <p:sp>
        <p:nvSpPr>
          <p:cNvPr id="123" name="Rectangle 122"/>
          <p:cNvSpPr/>
          <p:nvPr/>
        </p:nvSpPr>
        <p:spPr>
          <a:xfrm>
            <a:off x="2139968" y="5339186"/>
            <a:ext cx="54864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Info</a:t>
            </a:r>
            <a:endParaRPr lang="en-US" sz="1200" dirty="0">
              <a:solidFill>
                <a:prstClr val="black"/>
              </a:solidFill>
            </a:endParaRPr>
          </a:p>
        </p:txBody>
      </p:sp>
      <p:sp>
        <p:nvSpPr>
          <p:cNvPr id="124" name="Rectangle 123"/>
          <p:cNvSpPr/>
          <p:nvPr/>
        </p:nvSpPr>
        <p:spPr>
          <a:xfrm>
            <a:off x="2139968" y="5567786"/>
            <a:ext cx="54864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a:t>
            </a:r>
            <a:endParaRPr lang="en-US" sz="1200" dirty="0">
              <a:solidFill>
                <a:prstClr val="black"/>
              </a:solidFill>
            </a:endParaRPr>
          </a:p>
        </p:txBody>
      </p:sp>
      <p:sp>
        <p:nvSpPr>
          <p:cNvPr id="125" name="Rectangle 124"/>
          <p:cNvSpPr/>
          <p:nvPr/>
        </p:nvSpPr>
        <p:spPr>
          <a:xfrm>
            <a:off x="2139968" y="5796386"/>
            <a:ext cx="54864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a:t>
            </a:r>
            <a:endParaRPr lang="en-US" sz="1200" dirty="0">
              <a:solidFill>
                <a:prstClr val="black"/>
              </a:solidFill>
            </a:endParaRPr>
          </a:p>
        </p:txBody>
      </p:sp>
      <p:cxnSp>
        <p:nvCxnSpPr>
          <p:cNvPr id="126" name="Elbow Connector 125"/>
          <p:cNvCxnSpPr>
            <a:stCxn id="103" idx="3"/>
            <a:endCxn id="117" idx="1"/>
          </p:cNvCxnSpPr>
          <p:nvPr/>
        </p:nvCxnSpPr>
        <p:spPr>
          <a:xfrm flipV="1">
            <a:off x="1774208" y="3671678"/>
            <a:ext cx="36576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Elbow Connector 126"/>
          <p:cNvCxnSpPr>
            <a:stCxn id="103" idx="3"/>
            <a:endCxn id="118" idx="1"/>
          </p:cNvCxnSpPr>
          <p:nvPr/>
        </p:nvCxnSpPr>
        <p:spPr>
          <a:xfrm>
            <a:off x="1774208" y="3900278"/>
            <a:ext cx="365760" cy="158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Elbow Connector 127"/>
          <p:cNvCxnSpPr>
            <a:stCxn id="103" idx="3"/>
            <a:endCxn id="119" idx="1"/>
          </p:cNvCxnSpPr>
          <p:nvPr/>
        </p:nvCxnSpPr>
        <p:spPr>
          <a:xfrm>
            <a:off x="1774208" y="3900278"/>
            <a:ext cx="36576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Elbow Connector 128"/>
          <p:cNvCxnSpPr>
            <a:stCxn id="104" idx="3"/>
            <a:endCxn id="120" idx="1"/>
          </p:cNvCxnSpPr>
          <p:nvPr/>
        </p:nvCxnSpPr>
        <p:spPr>
          <a:xfrm flipV="1">
            <a:off x="1774208" y="4528934"/>
            <a:ext cx="36576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Elbow Connector 129"/>
          <p:cNvCxnSpPr>
            <a:stCxn id="104" idx="3"/>
            <a:endCxn id="121" idx="1"/>
          </p:cNvCxnSpPr>
          <p:nvPr/>
        </p:nvCxnSpPr>
        <p:spPr>
          <a:xfrm>
            <a:off x="1774208" y="4757534"/>
            <a:ext cx="365760" cy="158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Elbow Connector 130"/>
          <p:cNvCxnSpPr>
            <a:stCxn id="104" idx="3"/>
            <a:endCxn id="122" idx="1"/>
          </p:cNvCxnSpPr>
          <p:nvPr/>
        </p:nvCxnSpPr>
        <p:spPr>
          <a:xfrm>
            <a:off x="1774208" y="4757534"/>
            <a:ext cx="36576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Elbow Connector 131"/>
          <p:cNvCxnSpPr>
            <a:stCxn id="105" idx="3"/>
            <a:endCxn id="123" idx="1"/>
          </p:cNvCxnSpPr>
          <p:nvPr/>
        </p:nvCxnSpPr>
        <p:spPr>
          <a:xfrm flipV="1">
            <a:off x="1774208" y="5415386"/>
            <a:ext cx="36576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Elbow Connector 132"/>
          <p:cNvCxnSpPr>
            <a:stCxn id="105" idx="3"/>
            <a:endCxn id="124" idx="1"/>
          </p:cNvCxnSpPr>
          <p:nvPr/>
        </p:nvCxnSpPr>
        <p:spPr>
          <a:xfrm>
            <a:off x="1774208" y="5643986"/>
            <a:ext cx="365760" cy="158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Elbow Connector 133"/>
          <p:cNvCxnSpPr>
            <a:stCxn id="105" idx="3"/>
            <a:endCxn id="125" idx="1"/>
          </p:cNvCxnSpPr>
          <p:nvPr/>
        </p:nvCxnSpPr>
        <p:spPr>
          <a:xfrm>
            <a:off x="1774208" y="5643986"/>
            <a:ext cx="36576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Isosceles Triangle 134"/>
          <p:cNvSpPr/>
          <p:nvPr/>
        </p:nvSpPr>
        <p:spPr>
          <a:xfrm rot="5400000">
            <a:off x="2040569" y="4256192"/>
            <a:ext cx="1371600" cy="152399"/>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6" name="Isosceles Triangle 135"/>
          <p:cNvSpPr/>
          <p:nvPr/>
        </p:nvSpPr>
        <p:spPr>
          <a:xfrm rot="5400000">
            <a:off x="2421567" y="5567788"/>
            <a:ext cx="609601" cy="152399"/>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7" name="Isosceles Triangle 136"/>
          <p:cNvSpPr/>
          <p:nvPr/>
        </p:nvSpPr>
        <p:spPr>
          <a:xfrm rot="5400000">
            <a:off x="2421568" y="2926806"/>
            <a:ext cx="609602" cy="152399"/>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8" name="Rectangle 137"/>
          <p:cNvSpPr/>
          <p:nvPr/>
        </p:nvSpPr>
        <p:spPr>
          <a:xfrm>
            <a:off x="2924489" y="2774404"/>
            <a:ext cx="685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dirty="0" smtClean="0">
                <a:solidFill>
                  <a:prstClr val="black"/>
                </a:solidFill>
              </a:rPr>
              <a:t>Hypo-thesis 1</a:t>
            </a:r>
            <a:endParaRPr lang="en-US" sz="1200" dirty="0">
              <a:solidFill>
                <a:prstClr val="black"/>
              </a:solidFill>
            </a:endParaRPr>
          </a:p>
        </p:txBody>
      </p:sp>
      <p:sp>
        <p:nvSpPr>
          <p:cNvPr id="139" name="Rectangle 138"/>
          <p:cNvSpPr/>
          <p:nvPr/>
        </p:nvSpPr>
        <p:spPr>
          <a:xfrm>
            <a:off x="2924489" y="4090003"/>
            <a:ext cx="685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dirty="0" smtClean="0">
                <a:solidFill>
                  <a:prstClr val="black"/>
                </a:solidFill>
              </a:rPr>
              <a:t>Hypo-thesis 2</a:t>
            </a:r>
            <a:endParaRPr lang="en-US" sz="1200" dirty="0">
              <a:solidFill>
                <a:prstClr val="black"/>
              </a:solidFill>
            </a:endParaRPr>
          </a:p>
        </p:txBody>
      </p:sp>
      <p:sp>
        <p:nvSpPr>
          <p:cNvPr id="140" name="Rectangle 139"/>
          <p:cNvSpPr/>
          <p:nvPr/>
        </p:nvSpPr>
        <p:spPr>
          <a:xfrm>
            <a:off x="2924489" y="5415386"/>
            <a:ext cx="685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dirty="0" smtClean="0">
                <a:solidFill>
                  <a:prstClr val="black"/>
                </a:solidFill>
              </a:rPr>
              <a:t>Hypo-thesis 3</a:t>
            </a:r>
            <a:endParaRPr lang="en-US" sz="1200" dirty="0">
              <a:solidFill>
                <a:prstClr val="black"/>
              </a:solidFill>
            </a:endParaRPr>
          </a:p>
        </p:txBody>
      </p:sp>
      <p:sp>
        <p:nvSpPr>
          <p:cNvPr id="141" name="Isosceles Triangle 140"/>
          <p:cNvSpPr/>
          <p:nvPr/>
        </p:nvSpPr>
        <p:spPr>
          <a:xfrm rot="5400000">
            <a:off x="3474719" y="5567788"/>
            <a:ext cx="609601" cy="152399"/>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2" name="Isosceles Triangle 141"/>
          <p:cNvSpPr/>
          <p:nvPr/>
        </p:nvSpPr>
        <p:spPr>
          <a:xfrm rot="5400000">
            <a:off x="3474720" y="2926806"/>
            <a:ext cx="609602" cy="152399"/>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3" name="Isosceles Triangle 142"/>
          <p:cNvSpPr/>
          <p:nvPr/>
        </p:nvSpPr>
        <p:spPr>
          <a:xfrm rot="5400000">
            <a:off x="3474720" y="4242405"/>
            <a:ext cx="609602" cy="152399"/>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4" name="Isosceles Triangle 143"/>
          <p:cNvSpPr/>
          <p:nvPr/>
        </p:nvSpPr>
        <p:spPr>
          <a:xfrm rot="5400000">
            <a:off x="5589895" y="5567789"/>
            <a:ext cx="609601" cy="152399"/>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5" name="Isosceles Triangle 144"/>
          <p:cNvSpPr/>
          <p:nvPr/>
        </p:nvSpPr>
        <p:spPr>
          <a:xfrm rot="5400000">
            <a:off x="5589896" y="2926807"/>
            <a:ext cx="609602" cy="152399"/>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6" name="Isosceles Triangle 145"/>
          <p:cNvSpPr/>
          <p:nvPr/>
        </p:nvSpPr>
        <p:spPr>
          <a:xfrm rot="5400000">
            <a:off x="5589896" y="4242406"/>
            <a:ext cx="609602" cy="152399"/>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7" name="Rectangle 146"/>
          <p:cNvSpPr/>
          <p:nvPr/>
        </p:nvSpPr>
        <p:spPr>
          <a:xfrm>
            <a:off x="5998192" y="2698204"/>
            <a:ext cx="73152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Finding</a:t>
            </a:r>
            <a:endParaRPr lang="en-US" sz="1200" dirty="0">
              <a:solidFill>
                <a:prstClr val="black"/>
              </a:solidFill>
            </a:endParaRPr>
          </a:p>
        </p:txBody>
      </p:sp>
      <p:sp>
        <p:nvSpPr>
          <p:cNvPr id="148" name="Rectangle 147"/>
          <p:cNvSpPr/>
          <p:nvPr/>
        </p:nvSpPr>
        <p:spPr>
          <a:xfrm>
            <a:off x="5998192" y="2926804"/>
            <a:ext cx="73152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a:t>
            </a:r>
            <a:endParaRPr lang="en-US" sz="1200" dirty="0">
              <a:solidFill>
                <a:prstClr val="black"/>
              </a:solidFill>
            </a:endParaRPr>
          </a:p>
        </p:txBody>
      </p:sp>
      <p:sp>
        <p:nvSpPr>
          <p:cNvPr id="149" name="Rectangle 148"/>
          <p:cNvSpPr/>
          <p:nvPr/>
        </p:nvSpPr>
        <p:spPr>
          <a:xfrm>
            <a:off x="5998192" y="3155404"/>
            <a:ext cx="73152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a:t>
            </a:r>
            <a:endParaRPr lang="en-US" sz="1200" dirty="0">
              <a:solidFill>
                <a:prstClr val="black"/>
              </a:solidFill>
            </a:endParaRPr>
          </a:p>
        </p:txBody>
      </p:sp>
      <p:sp>
        <p:nvSpPr>
          <p:cNvPr id="150" name="Rectangle 149"/>
          <p:cNvSpPr/>
          <p:nvPr/>
        </p:nvSpPr>
        <p:spPr>
          <a:xfrm>
            <a:off x="5998192" y="4013803"/>
            <a:ext cx="73152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Finding</a:t>
            </a:r>
            <a:endParaRPr lang="en-US" sz="1200" dirty="0">
              <a:solidFill>
                <a:prstClr val="black"/>
              </a:solidFill>
            </a:endParaRPr>
          </a:p>
        </p:txBody>
      </p:sp>
      <p:sp>
        <p:nvSpPr>
          <p:cNvPr id="151" name="Rectangle 150"/>
          <p:cNvSpPr/>
          <p:nvPr/>
        </p:nvSpPr>
        <p:spPr>
          <a:xfrm>
            <a:off x="5998192" y="4242403"/>
            <a:ext cx="73152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a:t>
            </a:r>
            <a:endParaRPr lang="en-US" sz="1200" dirty="0">
              <a:solidFill>
                <a:prstClr val="black"/>
              </a:solidFill>
            </a:endParaRPr>
          </a:p>
        </p:txBody>
      </p:sp>
      <p:sp>
        <p:nvSpPr>
          <p:cNvPr id="152" name="Rectangle 151"/>
          <p:cNvSpPr/>
          <p:nvPr/>
        </p:nvSpPr>
        <p:spPr>
          <a:xfrm>
            <a:off x="5998192" y="4471003"/>
            <a:ext cx="73152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a:t>
            </a:r>
            <a:endParaRPr lang="en-US" sz="1200" dirty="0">
              <a:solidFill>
                <a:prstClr val="black"/>
              </a:solidFill>
            </a:endParaRPr>
          </a:p>
        </p:txBody>
      </p:sp>
      <p:sp>
        <p:nvSpPr>
          <p:cNvPr id="153" name="Rectangle 152"/>
          <p:cNvSpPr/>
          <p:nvPr/>
        </p:nvSpPr>
        <p:spPr>
          <a:xfrm>
            <a:off x="5998192" y="5339186"/>
            <a:ext cx="73152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Finding</a:t>
            </a:r>
            <a:endParaRPr lang="en-US" sz="1200" dirty="0">
              <a:solidFill>
                <a:prstClr val="black"/>
              </a:solidFill>
            </a:endParaRPr>
          </a:p>
        </p:txBody>
      </p:sp>
      <p:sp>
        <p:nvSpPr>
          <p:cNvPr id="154" name="Rectangle 153"/>
          <p:cNvSpPr/>
          <p:nvPr/>
        </p:nvSpPr>
        <p:spPr>
          <a:xfrm>
            <a:off x="5998192" y="5567786"/>
            <a:ext cx="73152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a:t>
            </a:r>
            <a:endParaRPr lang="en-US" sz="1200" dirty="0">
              <a:solidFill>
                <a:prstClr val="black"/>
              </a:solidFill>
            </a:endParaRPr>
          </a:p>
        </p:txBody>
      </p:sp>
      <p:sp>
        <p:nvSpPr>
          <p:cNvPr id="155" name="Rectangle 154"/>
          <p:cNvSpPr/>
          <p:nvPr/>
        </p:nvSpPr>
        <p:spPr>
          <a:xfrm>
            <a:off x="5998192" y="5796386"/>
            <a:ext cx="73152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a:t>
            </a:r>
            <a:endParaRPr lang="en-US" sz="1200" dirty="0">
              <a:solidFill>
                <a:prstClr val="black"/>
              </a:solidFill>
            </a:endParaRPr>
          </a:p>
        </p:txBody>
      </p:sp>
      <p:sp>
        <p:nvSpPr>
          <p:cNvPr id="156" name="Rectangle 155"/>
          <p:cNvSpPr/>
          <p:nvPr/>
        </p:nvSpPr>
        <p:spPr>
          <a:xfrm>
            <a:off x="7127544" y="2774404"/>
            <a:ext cx="685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dirty="0" smtClean="0">
                <a:solidFill>
                  <a:prstClr val="black"/>
                </a:solidFill>
              </a:rPr>
              <a:t>Insight 1</a:t>
            </a:r>
            <a:endParaRPr lang="en-US" sz="1200" dirty="0">
              <a:solidFill>
                <a:prstClr val="black"/>
              </a:solidFill>
            </a:endParaRPr>
          </a:p>
        </p:txBody>
      </p:sp>
      <p:sp>
        <p:nvSpPr>
          <p:cNvPr id="157" name="Rectangle 156"/>
          <p:cNvSpPr/>
          <p:nvPr/>
        </p:nvSpPr>
        <p:spPr>
          <a:xfrm>
            <a:off x="7127544" y="4090003"/>
            <a:ext cx="685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dirty="0" smtClean="0">
                <a:solidFill>
                  <a:prstClr val="black"/>
                </a:solidFill>
              </a:rPr>
              <a:t>Insight 2</a:t>
            </a:r>
            <a:endParaRPr lang="en-US" sz="1200" dirty="0">
              <a:solidFill>
                <a:prstClr val="black"/>
              </a:solidFill>
            </a:endParaRPr>
          </a:p>
        </p:txBody>
      </p:sp>
      <p:sp>
        <p:nvSpPr>
          <p:cNvPr id="158" name="Rectangle 157"/>
          <p:cNvSpPr/>
          <p:nvPr/>
        </p:nvSpPr>
        <p:spPr>
          <a:xfrm>
            <a:off x="7127544" y="5415386"/>
            <a:ext cx="685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dirty="0" smtClean="0">
                <a:solidFill>
                  <a:prstClr val="black"/>
                </a:solidFill>
              </a:rPr>
              <a:t>Insight 3</a:t>
            </a:r>
            <a:endParaRPr lang="en-US" sz="1200" dirty="0">
              <a:solidFill>
                <a:prstClr val="black"/>
              </a:solidFill>
            </a:endParaRPr>
          </a:p>
        </p:txBody>
      </p:sp>
      <p:cxnSp>
        <p:nvCxnSpPr>
          <p:cNvPr id="159" name="Elbow Connector 158"/>
          <p:cNvCxnSpPr>
            <a:endCxn id="156" idx="1"/>
          </p:cNvCxnSpPr>
          <p:nvPr/>
        </p:nvCxnSpPr>
        <p:spPr>
          <a:xfrm>
            <a:off x="6716064" y="2774404"/>
            <a:ext cx="41148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Elbow Connector 159"/>
          <p:cNvCxnSpPr>
            <a:endCxn id="156" idx="1"/>
          </p:cNvCxnSpPr>
          <p:nvPr/>
        </p:nvCxnSpPr>
        <p:spPr>
          <a:xfrm>
            <a:off x="6716064" y="3003004"/>
            <a:ext cx="411480" cy="158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Elbow Connector 160"/>
          <p:cNvCxnSpPr>
            <a:endCxn id="156" idx="1"/>
          </p:cNvCxnSpPr>
          <p:nvPr/>
        </p:nvCxnSpPr>
        <p:spPr>
          <a:xfrm flipV="1">
            <a:off x="6716064" y="3003004"/>
            <a:ext cx="41148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Elbow Connector 161"/>
          <p:cNvCxnSpPr>
            <a:endCxn id="157" idx="1"/>
          </p:cNvCxnSpPr>
          <p:nvPr/>
        </p:nvCxnSpPr>
        <p:spPr>
          <a:xfrm>
            <a:off x="6716064" y="4090003"/>
            <a:ext cx="41148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Elbow Connector 162"/>
          <p:cNvCxnSpPr>
            <a:endCxn id="157" idx="1"/>
          </p:cNvCxnSpPr>
          <p:nvPr/>
        </p:nvCxnSpPr>
        <p:spPr>
          <a:xfrm>
            <a:off x="6716064" y="4318603"/>
            <a:ext cx="411480" cy="158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Elbow Connector 163"/>
          <p:cNvCxnSpPr>
            <a:endCxn id="157" idx="1"/>
          </p:cNvCxnSpPr>
          <p:nvPr/>
        </p:nvCxnSpPr>
        <p:spPr>
          <a:xfrm flipV="1">
            <a:off x="6716064" y="4318603"/>
            <a:ext cx="41148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Elbow Connector 164"/>
          <p:cNvCxnSpPr>
            <a:endCxn id="158" idx="1"/>
          </p:cNvCxnSpPr>
          <p:nvPr/>
        </p:nvCxnSpPr>
        <p:spPr>
          <a:xfrm>
            <a:off x="6716064" y="5415386"/>
            <a:ext cx="41148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Elbow Connector 165"/>
          <p:cNvCxnSpPr>
            <a:endCxn id="158" idx="1"/>
          </p:cNvCxnSpPr>
          <p:nvPr/>
        </p:nvCxnSpPr>
        <p:spPr>
          <a:xfrm>
            <a:off x="6716064" y="5643986"/>
            <a:ext cx="411480" cy="158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Elbow Connector 166"/>
          <p:cNvCxnSpPr>
            <a:endCxn id="158" idx="1"/>
          </p:cNvCxnSpPr>
          <p:nvPr/>
        </p:nvCxnSpPr>
        <p:spPr>
          <a:xfrm flipV="1">
            <a:off x="6716064" y="5643986"/>
            <a:ext cx="41148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Rectangle 167"/>
          <p:cNvSpPr/>
          <p:nvPr/>
        </p:nvSpPr>
        <p:spPr>
          <a:xfrm>
            <a:off x="8194344" y="4090003"/>
            <a:ext cx="9144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dirty="0" smtClean="0">
                <a:solidFill>
                  <a:prstClr val="black"/>
                </a:solidFill>
              </a:rPr>
              <a:t>Recommend</a:t>
            </a:r>
            <a:endParaRPr lang="en-US" sz="1200" dirty="0">
              <a:solidFill>
                <a:prstClr val="black"/>
              </a:solidFill>
            </a:endParaRPr>
          </a:p>
        </p:txBody>
      </p:sp>
      <p:cxnSp>
        <p:nvCxnSpPr>
          <p:cNvPr id="169" name="Elbow Connector 168"/>
          <p:cNvCxnSpPr>
            <a:stCxn id="156" idx="3"/>
            <a:endCxn id="168" idx="1"/>
          </p:cNvCxnSpPr>
          <p:nvPr/>
        </p:nvCxnSpPr>
        <p:spPr>
          <a:xfrm>
            <a:off x="7813344" y="3003004"/>
            <a:ext cx="381000" cy="1315599"/>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Elbow Connector 169"/>
          <p:cNvCxnSpPr>
            <a:stCxn id="157" idx="3"/>
            <a:endCxn id="168" idx="1"/>
          </p:cNvCxnSpPr>
          <p:nvPr/>
        </p:nvCxnSpPr>
        <p:spPr>
          <a:xfrm>
            <a:off x="7813344" y="4318603"/>
            <a:ext cx="381000" cy="158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Elbow Connector 170"/>
          <p:cNvCxnSpPr>
            <a:stCxn id="158" idx="3"/>
            <a:endCxn id="168" idx="1"/>
          </p:cNvCxnSpPr>
          <p:nvPr/>
        </p:nvCxnSpPr>
        <p:spPr>
          <a:xfrm flipV="1">
            <a:off x="7813344" y="4318603"/>
            <a:ext cx="381000" cy="1325383"/>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p:cNvSpPr txBox="1"/>
          <p:nvPr/>
        </p:nvSpPr>
        <p:spPr>
          <a:xfrm>
            <a:off x="4379298" y="6276780"/>
            <a:ext cx="1036310" cy="461665"/>
          </a:xfrm>
          <a:prstGeom prst="rect">
            <a:avLst/>
          </a:prstGeom>
          <a:noFill/>
        </p:spPr>
        <p:txBody>
          <a:bodyPr wrap="none" rtlCol="0">
            <a:spAutoFit/>
          </a:bodyPr>
          <a:lstStyle/>
          <a:p>
            <a:pPr algn="ctr"/>
            <a:r>
              <a:rPr lang="en-US" sz="2400" b="1" dirty="0" smtClean="0">
                <a:solidFill>
                  <a:prstClr val="black"/>
                </a:solidFill>
                <a:latin typeface="Calibri"/>
              </a:rPr>
              <a:t>Iterate</a:t>
            </a:r>
            <a:endParaRPr lang="en-US" sz="2400" b="1" dirty="0">
              <a:solidFill>
                <a:prstClr val="black"/>
              </a:solidFill>
              <a:latin typeface="Calibri"/>
            </a:endParaRPr>
          </a:p>
        </p:txBody>
      </p:sp>
      <p:sp>
        <p:nvSpPr>
          <p:cNvPr id="173" name="Rectangle 172"/>
          <p:cNvSpPr/>
          <p:nvPr/>
        </p:nvSpPr>
        <p:spPr>
          <a:xfrm>
            <a:off x="2924489" y="5567786"/>
            <a:ext cx="685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1200" dirty="0">
              <a:solidFill>
                <a:prstClr val="black"/>
              </a:solidFill>
            </a:endParaRPr>
          </a:p>
        </p:txBody>
      </p:sp>
      <p:cxnSp>
        <p:nvCxnSpPr>
          <p:cNvPr id="174" name="Shape 173"/>
          <p:cNvCxnSpPr>
            <a:stCxn id="172" idx="1"/>
            <a:endCxn id="173" idx="2"/>
          </p:cNvCxnSpPr>
          <p:nvPr/>
        </p:nvCxnSpPr>
        <p:spPr>
          <a:xfrm rot="10800000">
            <a:off x="3267390" y="6024987"/>
            <a:ext cx="1111909" cy="482627"/>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5" name="Rectangle 174"/>
          <p:cNvSpPr/>
          <p:nvPr/>
        </p:nvSpPr>
        <p:spPr>
          <a:xfrm>
            <a:off x="5998192" y="5927178"/>
            <a:ext cx="73152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endParaRPr lang="en-US" sz="1200" dirty="0">
              <a:solidFill>
                <a:prstClr val="black"/>
              </a:solidFill>
            </a:endParaRPr>
          </a:p>
        </p:txBody>
      </p:sp>
      <p:cxnSp>
        <p:nvCxnSpPr>
          <p:cNvPr id="176" name="Shape 175"/>
          <p:cNvCxnSpPr>
            <a:stCxn id="175" idx="2"/>
            <a:endCxn id="172" idx="3"/>
          </p:cNvCxnSpPr>
          <p:nvPr/>
        </p:nvCxnSpPr>
        <p:spPr>
          <a:xfrm rot="5400000">
            <a:off x="5675763" y="5819423"/>
            <a:ext cx="428035" cy="948344"/>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77" name="Diagram 176"/>
          <p:cNvGraphicFramePr/>
          <p:nvPr/>
        </p:nvGraphicFramePr>
        <p:xfrm>
          <a:off x="887104" y="1704033"/>
          <a:ext cx="8074016" cy="5069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70506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4">
                    <a:lumMod val="75000"/>
                  </a:schemeClr>
                </a:solidFill>
              </a:rPr>
              <a:t>TEAM FOCUS Toolkits can be used in implementation</a:t>
            </a:r>
            <a:endParaRPr lang="en-US" sz="3600" dirty="0">
              <a:solidFill>
                <a:schemeClr val="accent4">
                  <a:lumMod val="75000"/>
                </a:schemeClr>
              </a:solidFill>
            </a:endParaRPr>
          </a:p>
        </p:txBody>
      </p:sp>
      <p:sp>
        <p:nvSpPr>
          <p:cNvPr id="4" name="Slide Number Placeholder 3"/>
          <p:cNvSpPr>
            <a:spLocks noGrp="1"/>
          </p:cNvSpPr>
          <p:nvPr>
            <p:ph type="sldNum" sz="quarter" idx="11"/>
          </p:nvPr>
        </p:nvSpPr>
        <p:spPr/>
        <p:txBody>
          <a:bodyPr>
            <a:normAutofit fontScale="85000" lnSpcReduction="20000"/>
          </a:bodyPr>
          <a:lstStyle/>
          <a:p>
            <a:fld id="{56F63B16-6305-43CF-A4C2-BCBBB167B47B}" type="slidenum">
              <a:rPr lang="en-US" smtClean="0"/>
              <a:pPr/>
              <a:t>41</a:t>
            </a:fld>
            <a:endParaRPr lang="en-US"/>
          </a:p>
        </p:txBody>
      </p:sp>
      <p:grpSp>
        <p:nvGrpSpPr>
          <p:cNvPr id="12" name="Group 11"/>
          <p:cNvGrpSpPr/>
          <p:nvPr/>
        </p:nvGrpSpPr>
        <p:grpSpPr>
          <a:xfrm>
            <a:off x="1103202" y="1600071"/>
            <a:ext cx="2057400" cy="2084166"/>
            <a:chOff x="609600" y="1600200"/>
            <a:chExt cx="2057400" cy="2194560"/>
          </a:xfrm>
        </p:grpSpPr>
        <p:grpSp>
          <p:nvGrpSpPr>
            <p:cNvPr id="13" name="Group 11"/>
            <p:cNvGrpSpPr/>
            <p:nvPr/>
          </p:nvGrpSpPr>
          <p:grpSpPr>
            <a:xfrm>
              <a:off x="609600" y="2514600"/>
              <a:ext cx="2057400" cy="1280160"/>
              <a:chOff x="3433761" y="910878"/>
              <a:chExt cx="2057400" cy="1259086"/>
            </a:xfrm>
          </p:grpSpPr>
          <p:sp>
            <p:nvSpPr>
              <p:cNvPr id="17" name="Rectangle 16"/>
              <p:cNvSpPr/>
              <p:nvPr/>
            </p:nvSpPr>
            <p:spPr>
              <a:xfrm>
                <a:off x="3433761" y="910878"/>
                <a:ext cx="2057400" cy="1259086"/>
              </a:xfrm>
              <a:prstGeom prst="rect">
                <a:avLst/>
              </a:prstGeom>
              <a:solidFill>
                <a:schemeClr val="bg1">
                  <a:lumMod val="85000"/>
                </a:schemeClr>
              </a:solidFill>
              <a:ln w="19050" cap="flat" cmpd="sng" algn="ctr">
                <a:solidFill>
                  <a:schemeClr val="bg1">
                    <a:lumMod val="75000"/>
                  </a:schemeClr>
                </a:solidFill>
                <a:prstDash val="solid"/>
              </a:ln>
              <a:effectLst>
                <a:reflection blurRad="6350" stA="52000" endA="300" endPos="35000" dir="5400000" sy="-100000" algn="bl" rotWithShape="0"/>
              </a:effectLst>
            </p:spPr>
          </p:sp>
          <p:sp>
            <p:nvSpPr>
              <p:cNvPr id="18" name="Rectangle 17"/>
              <p:cNvSpPr/>
              <p:nvPr/>
            </p:nvSpPr>
            <p:spPr>
              <a:xfrm>
                <a:off x="3433761" y="979448"/>
                <a:ext cx="2057400" cy="1115569"/>
              </a:xfrm>
              <a:prstGeom prst="rect">
                <a:avLst/>
              </a:prstGeom>
              <a:noFill/>
              <a:ln>
                <a:noFill/>
              </a:ln>
              <a:effectLst/>
            </p:spPr>
            <p:txBody>
              <a:bodyPr spcFirstLastPara="0" vert="horz" wrap="square" lIns="69342" tIns="69342" rIns="92456" bIns="104013" numCol="1" spcCol="1270" anchor="ctr" anchorCtr="0">
                <a:noAutofit/>
              </a:bodyPr>
              <a:lstStyle/>
              <a:p>
                <a:pPr marL="114300" lvl="1" indent="-114300" defTabSz="577850">
                  <a:lnSpc>
                    <a:spcPct val="90000"/>
                  </a:lnSpc>
                  <a:spcBef>
                    <a:spcPct val="0"/>
                  </a:spcBef>
                  <a:spcAft>
                    <a:spcPct val="15000"/>
                  </a:spcAft>
                  <a:buFontTx/>
                  <a:buChar char="••"/>
                </a:pPr>
                <a:r>
                  <a:rPr lang="en-US" sz="1300" dirty="0">
                    <a:solidFill>
                      <a:schemeClr val="bg1">
                        <a:lumMod val="65000"/>
                      </a:schemeClr>
                    </a:solidFill>
                    <a:latin typeface="Tw Cen MT"/>
                  </a:rPr>
                  <a:t>Team charter</a:t>
                </a:r>
              </a:p>
              <a:p>
                <a:pPr marL="114300" lvl="1" indent="-114300" defTabSz="577850">
                  <a:lnSpc>
                    <a:spcPct val="90000"/>
                  </a:lnSpc>
                  <a:spcBef>
                    <a:spcPct val="0"/>
                  </a:spcBef>
                  <a:spcAft>
                    <a:spcPct val="15000"/>
                  </a:spcAft>
                  <a:buFontTx/>
                  <a:buChar char="••"/>
                </a:pPr>
                <a:r>
                  <a:rPr lang="en-US" sz="1300" dirty="0">
                    <a:solidFill>
                      <a:schemeClr val="bg1">
                        <a:lumMod val="65000"/>
                      </a:schemeClr>
                    </a:solidFill>
                    <a:latin typeface="Tw Cen MT"/>
                  </a:rPr>
                  <a:t>Personality profiles</a:t>
                </a:r>
              </a:p>
              <a:p>
                <a:pPr marL="114300" lvl="1" indent="-114300" defTabSz="577850">
                  <a:lnSpc>
                    <a:spcPct val="90000"/>
                  </a:lnSpc>
                  <a:spcBef>
                    <a:spcPct val="0"/>
                  </a:spcBef>
                  <a:spcAft>
                    <a:spcPct val="15000"/>
                  </a:spcAft>
                  <a:buFontTx/>
                  <a:buChar char="••"/>
                </a:pPr>
                <a:r>
                  <a:rPr lang="en-US" sz="1300" dirty="0">
                    <a:solidFill>
                      <a:schemeClr val="bg1">
                        <a:lumMod val="65000"/>
                      </a:schemeClr>
                    </a:solidFill>
                    <a:latin typeface="Tw Cen MT"/>
                  </a:rPr>
                  <a:t>Development plan</a:t>
                </a:r>
              </a:p>
              <a:p>
                <a:pPr marL="114300" lvl="1" indent="-114300" defTabSz="577850">
                  <a:lnSpc>
                    <a:spcPct val="90000"/>
                  </a:lnSpc>
                  <a:spcBef>
                    <a:spcPct val="0"/>
                  </a:spcBef>
                  <a:spcAft>
                    <a:spcPct val="15000"/>
                  </a:spcAft>
                  <a:buFontTx/>
                  <a:buChar char="••"/>
                </a:pPr>
                <a:r>
                  <a:rPr lang="en-US" sz="1300" dirty="0">
                    <a:solidFill>
                      <a:schemeClr val="bg1">
                        <a:lumMod val="65000"/>
                      </a:schemeClr>
                    </a:solidFill>
                    <a:latin typeface="Tw Cen MT"/>
                  </a:rPr>
                  <a:t>Influence tools</a:t>
                </a:r>
              </a:p>
              <a:p>
                <a:pPr marL="114300" lvl="1" indent="-114300" defTabSz="577850">
                  <a:lnSpc>
                    <a:spcPct val="90000"/>
                  </a:lnSpc>
                  <a:spcBef>
                    <a:spcPct val="0"/>
                  </a:spcBef>
                  <a:spcAft>
                    <a:spcPct val="15000"/>
                  </a:spcAft>
                  <a:buFontTx/>
                  <a:buChar char="••"/>
                </a:pPr>
                <a:r>
                  <a:rPr lang="en-US" sz="1300" dirty="0">
                    <a:solidFill>
                      <a:schemeClr val="bg1">
                        <a:lumMod val="65000"/>
                      </a:schemeClr>
                    </a:solidFill>
                    <a:latin typeface="Tw Cen MT"/>
                  </a:rPr>
                  <a:t>Feedback forms</a:t>
                </a:r>
              </a:p>
            </p:txBody>
          </p:sp>
        </p:grpSp>
        <p:grpSp>
          <p:nvGrpSpPr>
            <p:cNvPr id="14" name="Group 58"/>
            <p:cNvGrpSpPr/>
            <p:nvPr/>
          </p:nvGrpSpPr>
          <p:grpSpPr>
            <a:xfrm>
              <a:off x="609600" y="1600200"/>
              <a:ext cx="2057400" cy="914400"/>
              <a:chOff x="2967037" y="16077"/>
              <a:chExt cx="2600324" cy="603036"/>
            </a:xfrm>
          </p:grpSpPr>
          <p:sp>
            <p:nvSpPr>
              <p:cNvPr id="15" name="Round Same Side Corner Rectangle 14"/>
              <p:cNvSpPr/>
              <p:nvPr/>
            </p:nvSpPr>
            <p:spPr>
              <a:xfrm>
                <a:off x="2967037" y="16077"/>
                <a:ext cx="2600324" cy="603036"/>
              </a:xfrm>
              <a:prstGeom prst="round2SameRect">
                <a:avLst/>
              </a:prstGeom>
              <a:solidFill>
                <a:schemeClr val="bg1">
                  <a:lumMod val="85000"/>
                </a:schemeClr>
              </a:solidFill>
              <a:ln w="19050" cap="flat" cmpd="sng" algn="ctr">
                <a:solidFill>
                  <a:schemeClr val="bg1">
                    <a:lumMod val="75000"/>
                  </a:schemeClr>
                </a:solidFill>
                <a:prstDash val="solid"/>
              </a:ln>
              <a:effectLst/>
            </p:spPr>
          </p:sp>
          <p:sp>
            <p:nvSpPr>
              <p:cNvPr id="16" name="Round Same Side Corner Rectangle 4"/>
              <p:cNvSpPr/>
              <p:nvPr/>
            </p:nvSpPr>
            <p:spPr>
              <a:xfrm>
                <a:off x="2996475" y="45515"/>
                <a:ext cx="2541448" cy="573598"/>
              </a:xfrm>
              <a:prstGeom prst="rect">
                <a:avLst/>
              </a:prstGeom>
              <a:noFill/>
              <a:ln w="19050" cap="flat" cmpd="sng" algn="ctr">
                <a:noFill/>
                <a:prstDash val="solid"/>
              </a:ln>
              <a:effectLst/>
            </p:spPr>
            <p:txBody>
              <a:bodyPr spcFirstLastPara="0" vert="horz" wrap="square" lIns="106680" tIns="60960" rIns="106680" bIns="60960" numCol="1" spcCol="1270" anchor="ctr" anchorCtr="0">
                <a:noAutofit/>
              </a:bodyPr>
              <a:lstStyle/>
              <a:p>
                <a:pPr marL="0" marR="0" lvl="0" indent="0" algn="ctr" defTabSz="66675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Toolkit 1. - TEAM </a:t>
                </a:r>
              </a:p>
              <a:p>
                <a:pPr marL="0" marR="0" lvl="0" indent="0" algn="ctr" defTabSz="66675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Working Effectively in Teams</a:t>
                </a:r>
                <a:endParaRPr kumimoji="0" lang="en-US" sz="1400" b="0" i="0" u="none" strike="noStrike" kern="1200" cap="none" spc="0" normalizeH="0" baseline="0" noProof="0" dirty="0">
                  <a:ln>
                    <a:noFill/>
                  </a:ln>
                  <a:solidFill>
                    <a:sysClr val="window" lastClr="FFFFFF"/>
                  </a:solidFill>
                  <a:effectLst/>
                  <a:uLnTx/>
                  <a:uFillTx/>
                  <a:latin typeface="Tw Cen MT"/>
                  <a:ea typeface="+mn-ea"/>
                  <a:cs typeface="+mn-cs"/>
                </a:endParaRPr>
              </a:p>
            </p:txBody>
          </p:sp>
        </p:grpSp>
      </p:grpSp>
      <p:grpSp>
        <p:nvGrpSpPr>
          <p:cNvPr id="53" name="Group 52"/>
          <p:cNvGrpSpPr/>
          <p:nvPr/>
        </p:nvGrpSpPr>
        <p:grpSpPr>
          <a:xfrm>
            <a:off x="1103203" y="3949425"/>
            <a:ext cx="2066401" cy="2117425"/>
            <a:chOff x="304800" y="4207172"/>
            <a:chExt cx="2185658" cy="1826001"/>
          </a:xfrm>
        </p:grpSpPr>
        <p:grpSp>
          <p:nvGrpSpPr>
            <p:cNvPr id="54" name="Group 35"/>
            <p:cNvGrpSpPr/>
            <p:nvPr/>
          </p:nvGrpSpPr>
          <p:grpSpPr>
            <a:xfrm>
              <a:off x="304800" y="4916312"/>
              <a:ext cx="2176136" cy="1116861"/>
              <a:chOff x="6842623" y="1483028"/>
              <a:chExt cx="2176136" cy="1116861"/>
            </a:xfrm>
          </p:grpSpPr>
          <p:sp>
            <p:nvSpPr>
              <p:cNvPr id="58" name="Rectangle 57"/>
              <p:cNvSpPr/>
              <p:nvPr/>
            </p:nvSpPr>
            <p:spPr>
              <a:xfrm>
                <a:off x="6852144" y="1522773"/>
                <a:ext cx="2166615" cy="1077116"/>
              </a:xfrm>
              <a:prstGeom prst="rect">
                <a:avLst/>
              </a:prstGeom>
              <a:solidFill>
                <a:schemeClr val="bg1">
                  <a:lumMod val="85000"/>
                </a:schemeClr>
              </a:solidFill>
              <a:ln w="19050" cap="flat" cmpd="sng" algn="ctr">
                <a:solidFill>
                  <a:schemeClr val="bg1">
                    <a:lumMod val="75000"/>
                  </a:schemeClr>
                </a:solidFill>
                <a:prstDash val="solid"/>
              </a:ln>
              <a:effectLst>
                <a:reflection blurRad="6350" stA="52000" endA="300" endPos="35000" dir="5400000" sy="-100000" algn="bl" rotWithShape="0"/>
              </a:effectLst>
            </p:spPr>
          </p:sp>
          <p:sp>
            <p:nvSpPr>
              <p:cNvPr id="59" name="Rectangle 58"/>
              <p:cNvSpPr/>
              <p:nvPr/>
            </p:nvSpPr>
            <p:spPr>
              <a:xfrm>
                <a:off x="6842623" y="1483028"/>
                <a:ext cx="2101676" cy="1100659"/>
              </a:xfrm>
              <a:prstGeom prst="rect">
                <a:avLst/>
              </a:prstGeom>
              <a:noFill/>
              <a:ln>
                <a:noFill/>
              </a:ln>
              <a:effectLst/>
            </p:spPr>
            <p:txBody>
              <a:bodyPr spcFirstLastPara="0" vert="horz" wrap="square" lIns="69342" tIns="69342" rIns="92456" bIns="104013" numCol="1" spcCol="1270" anchor="ctr" anchorCtr="0">
                <a:noAutofit/>
              </a:bodyPr>
              <a:lstStyle/>
              <a:p>
                <a:pPr marL="114300" marR="0" lvl="1" indent="-114300" algn="l" defTabSz="577850" eaLnBrk="1" fontAlgn="auto" latinLnBrk="0" hangingPunct="1">
                  <a:lnSpc>
                    <a:spcPct val="90000"/>
                  </a:lnSpc>
                  <a:spcBef>
                    <a:spcPct val="0"/>
                  </a:spcBef>
                  <a:spcAft>
                    <a:spcPct val="15000"/>
                  </a:spcAft>
                  <a:buClrTx/>
                  <a:buSzTx/>
                  <a:buFontTx/>
                  <a:buChar char="••"/>
                  <a:tabLst/>
                  <a:defRPr/>
                </a:pPr>
                <a:endPar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endParaRPr>
              </a:p>
              <a:p>
                <a:pPr marL="114300" marR="0" lvl="1" indent="-114300" algn="l" defTabSz="577850" eaLnBrk="1" fontAlgn="auto" latinLnBrk="0" hangingPunct="1">
                  <a:lnSpc>
                    <a:spcPct val="90000"/>
                  </a:lnSpc>
                  <a:spcBef>
                    <a:spcPct val="0"/>
                  </a:spcBef>
                  <a:spcAft>
                    <a:spcPct val="15000"/>
                  </a:spcAft>
                  <a:buClrTx/>
                  <a:buSzTx/>
                  <a:buFontTx/>
                  <a:buChar char="••"/>
                  <a:tabLst/>
                  <a:defRPr/>
                </a:pPr>
                <a:r>
                  <a:rPr lang="en-US" sz="1300" dirty="0">
                    <a:solidFill>
                      <a:schemeClr val="bg1">
                        <a:lumMod val="65000"/>
                      </a:schemeClr>
                    </a:solidFill>
                    <a:latin typeface="Tw Cen MT"/>
                  </a:rPr>
                  <a:t>Third-party</a:t>
                </a:r>
                <a:r>
                  <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 </a:t>
                </a:r>
                <a:r>
                  <a:rPr lang="en-US" sz="1300" dirty="0">
                    <a:solidFill>
                      <a:schemeClr val="bg1">
                        <a:lumMod val="65000"/>
                      </a:schemeClr>
                    </a:solidFill>
                    <a:latin typeface="Tw Cen MT"/>
                  </a:rPr>
                  <a:t>research</a:t>
                </a:r>
              </a:p>
              <a:p>
                <a:pPr marL="114300" marR="0" lvl="1" indent="-114300" algn="l" defTabSz="577850" eaLnBrk="1" fontAlgn="auto" latinLnBrk="0" hangingPunct="1">
                  <a:lnSpc>
                    <a:spcPct val="90000"/>
                  </a:lnSpc>
                  <a:spcBef>
                    <a:spcPct val="0"/>
                  </a:spcBef>
                  <a:spcAft>
                    <a:spcPct val="15000"/>
                  </a:spcAft>
                  <a:buClrTx/>
                  <a:buSzTx/>
                  <a:buFontTx/>
                  <a:buChar char="••"/>
                  <a:tabLst/>
                  <a:defRPr/>
                </a:pPr>
                <a:r>
                  <a:rPr lang="en-US" sz="1300" dirty="0">
                    <a:solidFill>
                      <a:schemeClr val="bg1">
                        <a:lumMod val="65000"/>
                      </a:schemeClr>
                    </a:solidFill>
                    <a:latin typeface="Tw Cen MT"/>
                  </a:rPr>
                  <a:t>Benchmarking</a:t>
                </a:r>
              </a:p>
              <a:p>
                <a:pPr marL="114300" marR="0" lvl="1" indent="-114300" algn="l" defTabSz="577850" eaLnBrk="1" fontAlgn="auto" latinLnBrk="0" hangingPunct="1">
                  <a:lnSpc>
                    <a:spcPct val="90000"/>
                  </a:lnSpc>
                  <a:spcBef>
                    <a:spcPct val="0"/>
                  </a:spcBef>
                  <a:spcAft>
                    <a:spcPct val="15000"/>
                  </a:spcAft>
                  <a:buClrTx/>
                  <a:buSzTx/>
                  <a:buFontTx/>
                  <a:buChar char="••"/>
                  <a:tabLst/>
                  <a:defRPr/>
                </a:pPr>
                <a:r>
                  <a:rPr lang="en-US" sz="1300" dirty="0">
                    <a:solidFill>
                      <a:schemeClr val="bg1">
                        <a:lumMod val="65000"/>
                      </a:schemeClr>
                    </a:solidFill>
                    <a:latin typeface="Tw Cen MT"/>
                  </a:rPr>
                  <a:t>Interviews</a:t>
                </a:r>
              </a:p>
              <a:p>
                <a:pPr marL="114300" marR="0" lvl="1" indent="-114300" algn="l" defTabSz="577850" eaLnBrk="1" fontAlgn="auto" latinLnBrk="0" hangingPunct="1">
                  <a:lnSpc>
                    <a:spcPct val="90000"/>
                  </a:lnSpc>
                  <a:spcBef>
                    <a:spcPct val="0"/>
                  </a:spcBef>
                  <a:spcAft>
                    <a:spcPct val="15000"/>
                  </a:spcAft>
                  <a:buClrTx/>
                  <a:buSzTx/>
                  <a:buFontTx/>
                  <a:buChar char="••"/>
                  <a:tabLst/>
                  <a:defRPr/>
                </a:pPr>
                <a:r>
                  <a:rPr lang="en-US" sz="1300" dirty="0">
                    <a:solidFill>
                      <a:schemeClr val="bg1">
                        <a:lumMod val="65000"/>
                      </a:schemeClr>
                    </a:solidFill>
                    <a:latin typeface="Tw Cen MT"/>
                  </a:rPr>
                  <a:t>Focus</a:t>
                </a:r>
                <a:r>
                  <a:rPr kumimoji="0" lang="en-US" sz="1300" b="0" i="0" u="none" strike="noStrike" kern="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 </a:t>
                </a:r>
                <a:r>
                  <a:rPr lang="en-US" sz="1300" dirty="0">
                    <a:solidFill>
                      <a:schemeClr val="bg1">
                        <a:lumMod val="65000"/>
                      </a:schemeClr>
                    </a:solidFill>
                    <a:latin typeface="Tw Cen MT"/>
                  </a:rPr>
                  <a:t>groups</a:t>
                </a:r>
              </a:p>
              <a:p>
                <a:pPr marL="114300" marR="0" lvl="1" indent="-114300" algn="l" defTabSz="577850" eaLnBrk="1" fontAlgn="auto" latinLnBrk="0" hangingPunct="1">
                  <a:lnSpc>
                    <a:spcPct val="90000"/>
                  </a:lnSpc>
                  <a:spcBef>
                    <a:spcPct val="0"/>
                  </a:spcBef>
                  <a:spcAft>
                    <a:spcPct val="15000"/>
                  </a:spcAft>
                  <a:buClrTx/>
                  <a:buSzTx/>
                  <a:buFontTx/>
                  <a:buChar char="••"/>
                  <a:tabLst/>
                  <a:defRPr/>
                </a:pPr>
                <a:r>
                  <a:rPr lang="en-US" sz="1300" dirty="0">
                    <a:solidFill>
                      <a:schemeClr val="bg1">
                        <a:lumMod val="65000"/>
                      </a:schemeClr>
                    </a:solidFill>
                    <a:latin typeface="Tw Cen MT"/>
                  </a:rPr>
                  <a:t>Surveys</a:t>
                </a:r>
              </a:p>
            </p:txBody>
          </p:sp>
        </p:grpSp>
        <p:grpSp>
          <p:nvGrpSpPr>
            <p:cNvPr id="55" name="Group 70"/>
            <p:cNvGrpSpPr/>
            <p:nvPr/>
          </p:nvGrpSpPr>
          <p:grpSpPr>
            <a:xfrm>
              <a:off x="314321" y="4207172"/>
              <a:ext cx="2176137" cy="805737"/>
              <a:chOff x="6842620" y="436081"/>
              <a:chExt cx="2176137" cy="805737"/>
            </a:xfrm>
          </p:grpSpPr>
          <p:sp>
            <p:nvSpPr>
              <p:cNvPr id="56" name="Round Same Side Corner Rectangle 55"/>
              <p:cNvSpPr/>
              <p:nvPr/>
            </p:nvSpPr>
            <p:spPr>
              <a:xfrm>
                <a:off x="6842620" y="436081"/>
                <a:ext cx="2176137" cy="748884"/>
              </a:xfrm>
              <a:prstGeom prst="round2SameRect">
                <a:avLst/>
              </a:prstGeom>
              <a:solidFill>
                <a:schemeClr val="bg1">
                  <a:lumMod val="85000"/>
                </a:schemeClr>
              </a:solidFill>
              <a:ln w="19050" cap="flat" cmpd="sng" algn="ctr">
                <a:solidFill>
                  <a:schemeClr val="bg1">
                    <a:lumMod val="75000"/>
                  </a:schemeClr>
                </a:solidFill>
                <a:prstDash val="solid"/>
              </a:ln>
              <a:effectLst/>
            </p:spPr>
          </p:sp>
          <p:sp>
            <p:nvSpPr>
              <p:cNvPr id="57" name="Round Same Side Corner Rectangle 4"/>
              <p:cNvSpPr/>
              <p:nvPr/>
            </p:nvSpPr>
            <p:spPr>
              <a:xfrm>
                <a:off x="6878989" y="472449"/>
                <a:ext cx="2120723" cy="769369"/>
              </a:xfrm>
              <a:prstGeom prst="rect">
                <a:avLst/>
              </a:prstGeom>
              <a:noFill/>
              <a:ln>
                <a:noFill/>
              </a:ln>
              <a:effectLst/>
            </p:spPr>
            <p:txBody>
              <a:bodyPr spcFirstLastPara="0" vert="horz" wrap="square" lIns="99568" tIns="56896" rIns="99568" bIns="56896"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Toolkit 4. - Collect</a:t>
                </a: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Collecting Primary &amp; Secondary Data</a:t>
                </a:r>
                <a:endParaRPr kumimoji="0" lang="en-US" sz="1400" b="0" i="0" u="none" strike="noStrike" kern="1200" cap="none" spc="0" normalizeH="0" baseline="0" noProof="0" dirty="0">
                  <a:ln>
                    <a:noFill/>
                  </a:ln>
                  <a:solidFill>
                    <a:sysClr val="window" lastClr="FFFFFF"/>
                  </a:solidFill>
                  <a:effectLst/>
                  <a:uLnTx/>
                  <a:uFillTx/>
                  <a:latin typeface="Tw Cen MT"/>
                  <a:ea typeface="+mn-ea"/>
                  <a:cs typeface="+mn-cs"/>
                </a:endParaRPr>
              </a:p>
            </p:txBody>
          </p:sp>
        </p:grpSp>
      </p:grpSp>
      <p:sp>
        <p:nvSpPr>
          <p:cNvPr id="5" name="TextBox 4"/>
          <p:cNvSpPr txBox="1"/>
          <p:nvPr/>
        </p:nvSpPr>
        <p:spPr>
          <a:xfrm>
            <a:off x="533400" y="6197025"/>
            <a:ext cx="8534400" cy="584775"/>
          </a:xfrm>
          <a:prstGeom prst="rect">
            <a:avLst/>
          </a:prstGeom>
          <a:noFill/>
        </p:spPr>
        <p:txBody>
          <a:bodyPr wrap="square" rtlCol="0">
            <a:spAutoFit/>
          </a:bodyPr>
          <a:lstStyle/>
          <a:p>
            <a:r>
              <a:rPr lang="en-US" sz="1600" dirty="0" smtClean="0"/>
              <a:t>The Toolkits are available on the </a:t>
            </a:r>
            <a:r>
              <a:rPr lang="en-US" sz="1600" dirty="0" smtClean="0">
                <a:hlinkClick r:id="rId3"/>
              </a:rPr>
              <a:t>STAR </a:t>
            </a:r>
            <a:r>
              <a:rPr lang="en-US" sz="1600" dirty="0" err="1" smtClean="0">
                <a:hlinkClick r:id="rId3"/>
              </a:rPr>
              <a:t>sharepoint</a:t>
            </a:r>
            <a:r>
              <a:rPr lang="en-US" sz="1600" dirty="0" smtClean="0">
                <a:hlinkClick r:id="rId3"/>
              </a:rPr>
              <a:t> </a:t>
            </a:r>
            <a:r>
              <a:rPr lang="en-US" sz="1600" dirty="0" smtClean="0"/>
              <a:t>site as well as the </a:t>
            </a:r>
            <a:r>
              <a:rPr lang="en-US" sz="1600" dirty="0" smtClean="0">
                <a:hlinkClick r:id="rId4"/>
              </a:rPr>
              <a:t>UNC Consulting Resources </a:t>
            </a:r>
            <a:r>
              <a:rPr lang="en-US" sz="1600" dirty="0" err="1" smtClean="0">
                <a:hlinkClick r:id="rId4"/>
              </a:rPr>
              <a:t>sharepoint</a:t>
            </a:r>
            <a:r>
              <a:rPr lang="en-US" sz="1600" dirty="0" smtClean="0"/>
              <a:t> site and Canvas.</a:t>
            </a:r>
            <a:endParaRPr lang="en-US" sz="1600" dirty="0"/>
          </a:p>
        </p:txBody>
      </p:sp>
      <p:grpSp>
        <p:nvGrpSpPr>
          <p:cNvPr id="46" name="Group 45"/>
          <p:cNvGrpSpPr/>
          <p:nvPr/>
        </p:nvGrpSpPr>
        <p:grpSpPr>
          <a:xfrm>
            <a:off x="3465402" y="1561318"/>
            <a:ext cx="2057402" cy="2098640"/>
            <a:chOff x="2913380" y="1603261"/>
            <a:chExt cx="2294573" cy="2148993"/>
          </a:xfrm>
        </p:grpSpPr>
        <p:sp>
          <p:nvSpPr>
            <p:cNvPr id="67" name="Rectangle 66"/>
            <p:cNvSpPr/>
            <p:nvPr/>
          </p:nvSpPr>
          <p:spPr>
            <a:xfrm>
              <a:off x="2913381" y="2507320"/>
              <a:ext cx="2294572" cy="1244934"/>
            </a:xfrm>
            <a:prstGeom prst="rect">
              <a:avLst/>
            </a:prstGeom>
            <a:solidFill>
              <a:schemeClr val="bg1">
                <a:lumMod val="85000"/>
              </a:schemeClr>
            </a:solidFill>
            <a:ln w="19050" cap="flat" cmpd="sng" algn="ctr">
              <a:solidFill>
                <a:schemeClr val="bg1">
                  <a:lumMod val="75000"/>
                </a:schemeClr>
              </a:solidFill>
              <a:prstDash val="solid"/>
            </a:ln>
            <a:effectLst>
              <a:reflection blurRad="6350" stA="52000" endA="300" endPos="35000" dir="5400000" sy="-100000" algn="bl" rotWithShape="0"/>
            </a:effectLst>
          </p:spPr>
        </p:sp>
        <p:sp>
          <p:nvSpPr>
            <p:cNvPr id="75" name="Rectangle 74"/>
            <p:cNvSpPr/>
            <p:nvPr/>
          </p:nvSpPr>
          <p:spPr>
            <a:xfrm>
              <a:off x="2913380" y="2488479"/>
              <a:ext cx="2270892" cy="1115568"/>
            </a:xfrm>
            <a:prstGeom prst="rect">
              <a:avLst/>
            </a:prstGeom>
            <a:noFill/>
            <a:ln>
              <a:noFill/>
            </a:ln>
            <a:effectLst/>
          </p:spPr>
          <p:txBody>
            <a:bodyPr spcFirstLastPara="0" vert="horz" wrap="square" lIns="69342" tIns="69342" rIns="92456" bIns="104013" numCol="1" spcCol="1270" anchor="ctr" anchorCtr="0">
              <a:noAutofit/>
            </a:bodyPr>
            <a:lstStyle/>
            <a:p>
              <a:pPr marL="114300" marR="0" lvl="1" indent="-114300" algn="l" defTabSz="577850" eaLnBrk="1" fontAlgn="auto" latinLnBrk="0" hangingPunct="1">
                <a:lnSpc>
                  <a:spcPct val="90000"/>
                </a:lnSpc>
                <a:spcBef>
                  <a:spcPct val="0"/>
                </a:spcBef>
                <a:spcAft>
                  <a:spcPct val="15000"/>
                </a:spcAft>
                <a:buClrTx/>
                <a:buSzTx/>
                <a:buFontTx/>
                <a:buChar char="••"/>
                <a:tabLst/>
                <a:defRPr/>
              </a:pPr>
              <a:r>
                <a:rPr kumimoji="0" lang="en-US" sz="1300" b="0" i="0" u="none" strike="noStrike" kern="1200" cap="none" spc="0" normalizeH="0" baseline="0" noProof="0" dirty="0" smtClean="0">
                  <a:ln>
                    <a:noFill/>
                  </a:ln>
                  <a:solidFill>
                    <a:schemeClr val="bg1">
                      <a:lumMod val="65000"/>
                    </a:schemeClr>
                  </a:solidFill>
                  <a:effectLst/>
                  <a:uLnTx/>
                  <a:uFillTx/>
                  <a:latin typeface="Tw Cen MT"/>
                  <a:ea typeface="+mn-ea"/>
                  <a:cs typeface="+mn-cs"/>
                </a:rPr>
                <a:t>Key questions</a:t>
              </a:r>
            </a:p>
            <a:p>
              <a:pPr marL="114300" marR="0" lvl="1" indent="-114300" algn="l" defTabSz="577850" eaLnBrk="1" fontAlgn="auto" latinLnBrk="0" hangingPunct="1">
                <a:lnSpc>
                  <a:spcPct val="90000"/>
                </a:lnSpc>
                <a:spcBef>
                  <a:spcPct val="0"/>
                </a:spcBef>
                <a:spcAft>
                  <a:spcPct val="15000"/>
                </a:spcAft>
                <a:buClrTx/>
                <a:buSzTx/>
                <a:buFontTx/>
                <a:buChar char="••"/>
                <a:tabLst/>
                <a:defRPr/>
              </a:pPr>
              <a:r>
                <a:rPr kumimoji="0" lang="en-US" sz="1300" b="0" i="0" u="none" strike="noStrike" kern="0" cap="none" spc="0" normalizeH="0" baseline="0" noProof="0" dirty="0" smtClean="0">
                  <a:ln>
                    <a:noFill/>
                  </a:ln>
                  <a:solidFill>
                    <a:schemeClr val="bg1">
                      <a:lumMod val="65000"/>
                    </a:schemeClr>
                  </a:solidFill>
                  <a:effectLst/>
                  <a:uLnTx/>
                  <a:uFillTx/>
                  <a:latin typeface="Tw Cen MT"/>
                  <a:ea typeface="+mn-ea"/>
                  <a:cs typeface="+mn-cs"/>
                </a:rPr>
                <a:t>Process map</a:t>
              </a:r>
              <a:endParaRPr kumimoji="0" lang="en-US" sz="1300" b="0" i="0" u="none" strike="noStrike" kern="1200" cap="none" spc="0" normalizeH="0" baseline="0" noProof="0" dirty="0">
                <a:ln>
                  <a:noFill/>
                </a:ln>
                <a:solidFill>
                  <a:schemeClr val="bg1">
                    <a:lumMod val="65000"/>
                  </a:schemeClr>
                </a:solidFill>
                <a:effectLst/>
                <a:uLnTx/>
                <a:uFillTx/>
                <a:latin typeface="Tw Cen MT"/>
                <a:ea typeface="+mn-ea"/>
                <a:cs typeface="+mn-cs"/>
              </a:endParaRPr>
            </a:p>
            <a:p>
              <a:pPr marL="114300" marR="0" lvl="1" indent="-114300" algn="l" defTabSz="577850" eaLnBrk="1" fontAlgn="auto" latinLnBrk="0" hangingPunct="1">
                <a:lnSpc>
                  <a:spcPct val="90000"/>
                </a:lnSpc>
                <a:spcBef>
                  <a:spcPct val="0"/>
                </a:spcBef>
                <a:spcAft>
                  <a:spcPct val="15000"/>
                </a:spcAft>
                <a:buClrTx/>
                <a:buSzTx/>
                <a:buFontTx/>
                <a:buChar char="••"/>
                <a:tabLst/>
                <a:defRPr/>
              </a:pPr>
              <a:r>
                <a:rPr kumimoji="0" lang="en-US" sz="1300" b="0" i="0" u="none" strike="noStrike" kern="1200" cap="none" spc="0" normalizeH="0" baseline="0" noProof="0" dirty="0" smtClean="0">
                  <a:ln>
                    <a:noFill/>
                  </a:ln>
                  <a:solidFill>
                    <a:schemeClr val="bg1">
                      <a:lumMod val="65000"/>
                    </a:schemeClr>
                  </a:solidFill>
                  <a:effectLst/>
                  <a:uLnTx/>
                  <a:uFillTx/>
                  <a:latin typeface="Tw Cen MT"/>
                  <a:ea typeface="+mn-ea"/>
                  <a:cs typeface="+mn-cs"/>
                </a:rPr>
                <a:t>Scope of work letter</a:t>
              </a:r>
              <a:endParaRPr kumimoji="0" lang="en-US" sz="1300" b="0" i="0" u="none" strike="noStrike" kern="1200" cap="none" spc="0" normalizeH="0" baseline="0" noProof="0" dirty="0">
                <a:ln>
                  <a:noFill/>
                </a:ln>
                <a:solidFill>
                  <a:schemeClr val="bg1">
                    <a:lumMod val="65000"/>
                  </a:schemeClr>
                </a:solidFill>
                <a:effectLst/>
                <a:uLnTx/>
                <a:uFillTx/>
                <a:latin typeface="Tw Cen MT"/>
                <a:ea typeface="+mn-ea"/>
                <a:cs typeface="+mn-cs"/>
              </a:endParaRPr>
            </a:p>
            <a:p>
              <a:pPr marL="114300" marR="0" lvl="1" indent="-114300" algn="l" defTabSz="577850" eaLnBrk="1" fontAlgn="auto" latinLnBrk="0" hangingPunct="1">
                <a:lnSpc>
                  <a:spcPct val="90000"/>
                </a:lnSpc>
                <a:spcBef>
                  <a:spcPct val="0"/>
                </a:spcBef>
                <a:spcAft>
                  <a:spcPct val="15000"/>
                </a:spcAft>
                <a:buClrTx/>
                <a:buSzTx/>
                <a:buFontTx/>
                <a:buChar char="••"/>
                <a:tabLst/>
                <a:defRPr/>
              </a:pPr>
              <a:r>
                <a:rPr kumimoji="0" lang="en-US" sz="1300" b="0" i="0" u="none" strike="noStrike" kern="0" cap="none" spc="0" normalizeH="0" baseline="0" noProof="0" dirty="0" smtClean="0">
                  <a:ln>
                    <a:noFill/>
                  </a:ln>
                  <a:solidFill>
                    <a:schemeClr val="bg1">
                      <a:lumMod val="65000"/>
                    </a:schemeClr>
                  </a:solidFill>
                  <a:effectLst/>
                  <a:uLnTx/>
                  <a:uFillTx/>
                  <a:latin typeface="Tw Cen MT"/>
                  <a:ea typeface="+mn-ea"/>
                  <a:cs typeface="+mn-cs"/>
                </a:rPr>
                <a:t>Nondisclosure</a:t>
              </a:r>
              <a:r>
                <a:rPr kumimoji="0" lang="en-US" sz="1300" b="0" i="0" u="none" strike="noStrike" kern="1200" cap="none" spc="0" normalizeH="0" baseline="0" noProof="0" dirty="0" smtClean="0">
                  <a:ln>
                    <a:noFill/>
                  </a:ln>
                  <a:solidFill>
                    <a:schemeClr val="bg1">
                      <a:lumMod val="65000"/>
                    </a:schemeClr>
                  </a:solidFill>
                  <a:effectLst/>
                  <a:uLnTx/>
                  <a:uFillTx/>
                  <a:latin typeface="Tw Cen MT"/>
                  <a:ea typeface="+mn-ea"/>
                  <a:cs typeface="+mn-cs"/>
                </a:rPr>
                <a:t> agreement</a:t>
              </a:r>
              <a:endParaRPr kumimoji="0" lang="en-US" sz="1300" b="0" i="0" u="none" strike="noStrike" kern="1200" cap="none" spc="0" normalizeH="0" baseline="0" noProof="0" dirty="0">
                <a:ln>
                  <a:noFill/>
                </a:ln>
                <a:solidFill>
                  <a:schemeClr val="bg1">
                    <a:lumMod val="65000"/>
                  </a:schemeClr>
                </a:solidFill>
                <a:effectLst/>
                <a:uLnTx/>
                <a:uFillTx/>
                <a:latin typeface="Tw Cen MT"/>
                <a:ea typeface="+mn-ea"/>
                <a:cs typeface="+mn-cs"/>
              </a:endParaRPr>
            </a:p>
          </p:txBody>
        </p:sp>
        <p:grpSp>
          <p:nvGrpSpPr>
            <p:cNvPr id="76" name="Group 73"/>
            <p:cNvGrpSpPr/>
            <p:nvPr/>
          </p:nvGrpSpPr>
          <p:grpSpPr>
            <a:xfrm>
              <a:off x="2913381" y="1603261"/>
              <a:ext cx="2294571" cy="904058"/>
              <a:chOff x="615904" y="-672996"/>
              <a:chExt cx="3090345" cy="904058"/>
            </a:xfrm>
          </p:grpSpPr>
          <p:sp>
            <p:nvSpPr>
              <p:cNvPr id="77" name="Round Same Side Corner Rectangle 76"/>
              <p:cNvSpPr/>
              <p:nvPr/>
            </p:nvSpPr>
            <p:spPr>
              <a:xfrm>
                <a:off x="615904" y="-658176"/>
                <a:ext cx="3090345" cy="889238"/>
              </a:xfrm>
              <a:prstGeom prst="round2SameRect">
                <a:avLst/>
              </a:prstGeom>
              <a:solidFill>
                <a:schemeClr val="bg1">
                  <a:lumMod val="85000"/>
                </a:schemeClr>
              </a:solidFill>
              <a:ln w="19050" cap="flat" cmpd="sng" algn="ctr">
                <a:solidFill>
                  <a:schemeClr val="bg1">
                    <a:lumMod val="75000"/>
                  </a:schemeClr>
                </a:solidFill>
                <a:prstDash val="solid"/>
              </a:ln>
              <a:effectLst/>
            </p:spPr>
          </p:sp>
          <p:sp>
            <p:nvSpPr>
              <p:cNvPr id="78" name="Round Same Side Corner Rectangle 4"/>
              <p:cNvSpPr/>
              <p:nvPr/>
            </p:nvSpPr>
            <p:spPr>
              <a:xfrm>
                <a:off x="726273" y="-672996"/>
                <a:ext cx="2979976" cy="889238"/>
              </a:xfrm>
              <a:prstGeom prst="rect">
                <a:avLst/>
              </a:prstGeom>
              <a:noFill/>
              <a:ln>
                <a:noFill/>
              </a:ln>
              <a:effectLst/>
            </p:spPr>
            <p:txBody>
              <a:bodyPr spcFirstLastPara="0" vert="horz" wrap="square" lIns="135128" tIns="77216" rIns="135128" bIns="77216" numCol="1" spcCol="1270" anchor="ctr" anchorCtr="0">
                <a:noAutofit/>
              </a:bodyPr>
              <a:lstStyle/>
              <a:p>
                <a:pPr marL="0" marR="0" lvl="0" indent="0" algn="ctr" defTabSz="84455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Toolkit 2. - Frame </a:t>
                </a:r>
              </a:p>
              <a:p>
                <a:pPr marL="0" marR="0" lvl="0" indent="0" algn="ctr" defTabSz="84455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Determining the Key Questions &amp; Scope</a:t>
                </a:r>
                <a:endParaRPr kumimoji="0" lang="en-US" sz="1400" b="0" i="0" u="none" strike="noStrike" kern="1200" cap="none" spc="0" normalizeH="0" baseline="0" noProof="0" dirty="0">
                  <a:ln>
                    <a:noFill/>
                  </a:ln>
                  <a:solidFill>
                    <a:sysClr val="window" lastClr="FFFFFF"/>
                  </a:solidFill>
                  <a:effectLst/>
                  <a:uLnTx/>
                  <a:uFillTx/>
                  <a:latin typeface="Tw Cen MT"/>
                  <a:ea typeface="+mn-ea"/>
                  <a:cs typeface="+mn-cs"/>
                </a:endParaRPr>
              </a:p>
            </p:txBody>
          </p:sp>
        </p:grpSp>
      </p:grpSp>
      <p:grpSp>
        <p:nvGrpSpPr>
          <p:cNvPr id="47" name="Group 46"/>
          <p:cNvGrpSpPr/>
          <p:nvPr/>
        </p:nvGrpSpPr>
        <p:grpSpPr>
          <a:xfrm>
            <a:off x="5827602" y="1600069"/>
            <a:ext cx="2057400" cy="2084166"/>
            <a:chOff x="4953000" y="1600200"/>
            <a:chExt cx="2057400" cy="2194561"/>
          </a:xfrm>
        </p:grpSpPr>
        <p:grpSp>
          <p:nvGrpSpPr>
            <p:cNvPr id="48" name="Group 43"/>
            <p:cNvGrpSpPr/>
            <p:nvPr/>
          </p:nvGrpSpPr>
          <p:grpSpPr>
            <a:xfrm>
              <a:off x="4953000" y="2499361"/>
              <a:ext cx="2057400" cy="1295400"/>
              <a:chOff x="3399946" y="1279514"/>
              <a:chExt cx="2832496" cy="1125609"/>
            </a:xfrm>
          </p:grpSpPr>
          <p:sp>
            <p:nvSpPr>
              <p:cNvPr id="52" name="Rectangle 51"/>
              <p:cNvSpPr/>
              <p:nvPr/>
            </p:nvSpPr>
            <p:spPr>
              <a:xfrm>
                <a:off x="3399946" y="1279514"/>
                <a:ext cx="2832496" cy="1112368"/>
              </a:xfrm>
              <a:prstGeom prst="rect">
                <a:avLst/>
              </a:prstGeom>
              <a:solidFill>
                <a:schemeClr val="bg1">
                  <a:lumMod val="85000"/>
                </a:schemeClr>
              </a:solidFill>
              <a:ln w="19050" cap="flat" cmpd="sng" algn="ctr">
                <a:solidFill>
                  <a:schemeClr val="bg1">
                    <a:lumMod val="75000"/>
                  </a:schemeClr>
                </a:solidFill>
                <a:prstDash val="solid"/>
              </a:ln>
              <a:effectLst>
                <a:reflection blurRad="6350" stA="52000" endA="300" endPos="35000" dir="5400000" sy="-100000" algn="bl" rotWithShape="0"/>
              </a:effectLst>
            </p:spPr>
          </p:sp>
          <p:sp>
            <p:nvSpPr>
              <p:cNvPr id="79" name="Rectangle 78"/>
              <p:cNvSpPr/>
              <p:nvPr/>
            </p:nvSpPr>
            <p:spPr>
              <a:xfrm>
                <a:off x="3399946" y="1292755"/>
                <a:ext cx="2832496" cy="1112368"/>
              </a:xfrm>
              <a:prstGeom prst="rect">
                <a:avLst/>
              </a:prstGeom>
              <a:noFill/>
              <a:ln>
                <a:noFill/>
              </a:ln>
              <a:effectLst/>
            </p:spPr>
            <p:txBody>
              <a:bodyPr spcFirstLastPara="0" vert="horz" wrap="square" lIns="69342" tIns="69342" rIns="92456" bIns="104013" numCol="1" spcCol="1270" anchor="ctr" anchorCtr="0">
                <a:noAutofit/>
              </a:bodyPr>
              <a:lstStyle/>
              <a:p>
                <a:pPr marL="114300" lvl="1" indent="-114300" defTabSz="577850">
                  <a:lnSpc>
                    <a:spcPct val="90000"/>
                  </a:lnSpc>
                  <a:spcBef>
                    <a:spcPct val="0"/>
                  </a:spcBef>
                  <a:spcAft>
                    <a:spcPct val="15000"/>
                  </a:spcAft>
                  <a:buFontTx/>
                  <a:buChar char="••"/>
                </a:pPr>
                <a:r>
                  <a:rPr lang="en-US" sz="1300" dirty="0">
                    <a:solidFill>
                      <a:schemeClr val="bg1">
                        <a:lumMod val="65000"/>
                      </a:schemeClr>
                    </a:solidFill>
                    <a:latin typeface="Tw Cen MT"/>
                  </a:rPr>
                  <a:t>Issue trees</a:t>
                </a:r>
              </a:p>
              <a:p>
                <a:pPr marL="114300" lvl="1" indent="-114300" defTabSz="577850">
                  <a:lnSpc>
                    <a:spcPct val="90000"/>
                  </a:lnSpc>
                  <a:spcBef>
                    <a:spcPct val="0"/>
                  </a:spcBef>
                  <a:spcAft>
                    <a:spcPct val="15000"/>
                  </a:spcAft>
                  <a:buFontTx/>
                  <a:buChar char="••"/>
                </a:pPr>
                <a:r>
                  <a:rPr lang="en-US" sz="1300" dirty="0">
                    <a:solidFill>
                      <a:schemeClr val="bg1">
                        <a:lumMod val="65000"/>
                      </a:schemeClr>
                    </a:solidFill>
                    <a:latin typeface="Tw Cen MT"/>
                  </a:rPr>
                  <a:t>Frameworks</a:t>
                </a:r>
              </a:p>
              <a:p>
                <a:pPr marL="114300" lvl="1" indent="-114300" defTabSz="577850">
                  <a:lnSpc>
                    <a:spcPct val="90000"/>
                  </a:lnSpc>
                  <a:spcBef>
                    <a:spcPct val="0"/>
                  </a:spcBef>
                  <a:spcAft>
                    <a:spcPct val="15000"/>
                  </a:spcAft>
                  <a:buFontTx/>
                  <a:buChar char="••"/>
                </a:pPr>
                <a:r>
                  <a:rPr lang="en-US" sz="1300" dirty="0">
                    <a:solidFill>
                      <a:schemeClr val="bg1">
                        <a:lumMod val="65000"/>
                      </a:schemeClr>
                    </a:solidFill>
                    <a:latin typeface="Tw Cen MT"/>
                  </a:rPr>
                  <a:t>Content map</a:t>
                </a:r>
              </a:p>
              <a:p>
                <a:pPr marL="114300" lvl="1" indent="-114300" defTabSz="577850">
                  <a:lnSpc>
                    <a:spcPct val="90000"/>
                  </a:lnSpc>
                  <a:spcBef>
                    <a:spcPct val="0"/>
                  </a:spcBef>
                  <a:spcAft>
                    <a:spcPct val="15000"/>
                  </a:spcAft>
                  <a:buFontTx/>
                  <a:buChar char="••"/>
                </a:pPr>
                <a:r>
                  <a:rPr lang="en-US" sz="1300" dirty="0">
                    <a:solidFill>
                      <a:schemeClr val="bg1">
                        <a:lumMod val="65000"/>
                      </a:schemeClr>
                    </a:solidFill>
                    <a:latin typeface="Tw Cen MT"/>
                  </a:rPr>
                  <a:t>Kickoff deck</a:t>
                </a:r>
              </a:p>
              <a:p>
                <a:pPr marL="114300" lvl="1" indent="-114300" defTabSz="577850">
                  <a:lnSpc>
                    <a:spcPct val="90000"/>
                  </a:lnSpc>
                  <a:spcBef>
                    <a:spcPct val="0"/>
                  </a:spcBef>
                  <a:spcAft>
                    <a:spcPct val="15000"/>
                  </a:spcAft>
                  <a:buFontTx/>
                  <a:buChar char="••"/>
                </a:pPr>
                <a:endParaRPr lang="en-US" sz="1300" dirty="0">
                  <a:solidFill>
                    <a:schemeClr val="bg1">
                      <a:lumMod val="65000"/>
                    </a:schemeClr>
                  </a:solidFill>
                  <a:latin typeface="Tw Cen MT"/>
                </a:endParaRPr>
              </a:p>
            </p:txBody>
          </p:sp>
        </p:grpSp>
        <p:grpSp>
          <p:nvGrpSpPr>
            <p:cNvPr id="49" name="Group 76"/>
            <p:cNvGrpSpPr/>
            <p:nvPr/>
          </p:nvGrpSpPr>
          <p:grpSpPr>
            <a:xfrm>
              <a:off x="4953000" y="1600200"/>
              <a:ext cx="2057400" cy="914400"/>
              <a:chOff x="3399946" y="300288"/>
              <a:chExt cx="2832496" cy="1004855"/>
            </a:xfrm>
          </p:grpSpPr>
          <p:sp>
            <p:nvSpPr>
              <p:cNvPr id="50" name="Round Same Side Corner Rectangle 49"/>
              <p:cNvSpPr/>
              <p:nvPr/>
            </p:nvSpPr>
            <p:spPr>
              <a:xfrm>
                <a:off x="3399946" y="300288"/>
                <a:ext cx="2832496" cy="1004855"/>
              </a:xfrm>
              <a:prstGeom prst="round2SameRect">
                <a:avLst/>
              </a:prstGeom>
              <a:solidFill>
                <a:schemeClr val="bg1">
                  <a:lumMod val="85000"/>
                </a:schemeClr>
              </a:solidFill>
              <a:ln w="19050" cap="flat" cmpd="sng" algn="ctr">
                <a:solidFill>
                  <a:schemeClr val="bg1">
                    <a:lumMod val="75000"/>
                  </a:schemeClr>
                </a:solidFill>
                <a:prstDash val="solid"/>
              </a:ln>
              <a:effectLst/>
            </p:spPr>
          </p:sp>
          <p:sp>
            <p:nvSpPr>
              <p:cNvPr id="51" name="Round Same Side Corner Rectangle 8"/>
              <p:cNvSpPr/>
              <p:nvPr/>
            </p:nvSpPr>
            <p:spPr>
              <a:xfrm>
                <a:off x="3448999" y="349341"/>
                <a:ext cx="2734390" cy="955802"/>
              </a:xfrm>
              <a:prstGeom prst="rect">
                <a:avLst/>
              </a:prstGeom>
              <a:noFill/>
              <a:ln>
                <a:noFill/>
              </a:ln>
              <a:effectLst/>
            </p:spPr>
            <p:txBody>
              <a:bodyPr spcFirstLastPara="0" vert="horz" wrap="square" lIns="135128" tIns="77216" rIns="135128" bIns="77216" numCol="1" spcCol="1270" anchor="ctr" anchorCtr="0">
                <a:noAutofit/>
              </a:bodyPr>
              <a:lstStyle/>
              <a:p>
                <a:pPr marL="0" marR="0" lvl="0" indent="0" algn="ctr" defTabSz="84455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Toolkit 3. - Organize</a:t>
                </a:r>
              </a:p>
              <a:p>
                <a:pPr marL="0" marR="0" lvl="0" indent="0" algn="ctr" defTabSz="84455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Visualizing the Story &amp; Designing the Analysis</a:t>
                </a:r>
                <a:endParaRPr kumimoji="0" lang="en-US" sz="1400" b="0" i="0" u="none" strike="noStrike" kern="1200" cap="none" spc="0" normalizeH="0" baseline="0" noProof="0" dirty="0">
                  <a:ln>
                    <a:noFill/>
                  </a:ln>
                  <a:solidFill>
                    <a:sysClr val="window" lastClr="FFFFFF"/>
                  </a:solidFill>
                  <a:effectLst/>
                  <a:uLnTx/>
                  <a:uFillTx/>
                  <a:latin typeface="Tw Cen MT"/>
                  <a:ea typeface="+mn-ea"/>
                  <a:cs typeface="+mn-cs"/>
                </a:endParaRPr>
              </a:p>
            </p:txBody>
          </p:sp>
        </p:grpSp>
      </p:grpSp>
      <p:grpSp>
        <p:nvGrpSpPr>
          <p:cNvPr id="60" name="Group 59"/>
          <p:cNvGrpSpPr/>
          <p:nvPr/>
        </p:nvGrpSpPr>
        <p:grpSpPr>
          <a:xfrm>
            <a:off x="3505200" y="3949426"/>
            <a:ext cx="2057400" cy="2134997"/>
            <a:chOff x="7086600" y="1600200"/>
            <a:chExt cx="2057400" cy="2196475"/>
          </a:xfrm>
        </p:grpSpPr>
        <p:grpSp>
          <p:nvGrpSpPr>
            <p:cNvPr id="61" name="Group 44"/>
            <p:cNvGrpSpPr/>
            <p:nvPr/>
          </p:nvGrpSpPr>
          <p:grpSpPr>
            <a:xfrm>
              <a:off x="7086600" y="1600200"/>
              <a:ext cx="2057400" cy="914401"/>
              <a:chOff x="6308213" y="300288"/>
              <a:chExt cx="2832496" cy="1004855"/>
            </a:xfrm>
          </p:grpSpPr>
          <p:sp>
            <p:nvSpPr>
              <p:cNvPr id="65" name="Round Same Side Corner Rectangle 64"/>
              <p:cNvSpPr/>
              <p:nvPr/>
            </p:nvSpPr>
            <p:spPr>
              <a:xfrm>
                <a:off x="6308213" y="300288"/>
                <a:ext cx="2832496" cy="1004855"/>
              </a:xfrm>
              <a:prstGeom prst="round2SameRect">
                <a:avLst/>
              </a:prstGeom>
              <a:solidFill>
                <a:srgbClr val="B07AC8"/>
              </a:solidFill>
              <a:ln w="19050" cap="flat" cmpd="sng" algn="ctr">
                <a:solidFill>
                  <a:srgbClr val="7D3C4A">
                    <a:lumMod val="60000"/>
                    <a:lumOff val="40000"/>
                  </a:srgbClr>
                </a:solidFill>
                <a:prstDash val="solid"/>
              </a:ln>
              <a:effectLst/>
            </p:spPr>
          </p:sp>
          <p:sp>
            <p:nvSpPr>
              <p:cNvPr id="66" name="Round Same Side Corner Rectangle 12"/>
              <p:cNvSpPr/>
              <p:nvPr/>
            </p:nvSpPr>
            <p:spPr>
              <a:xfrm>
                <a:off x="6357266" y="377584"/>
                <a:ext cx="2734390" cy="927559"/>
              </a:xfrm>
              <a:prstGeom prst="rect">
                <a:avLst/>
              </a:prstGeom>
              <a:noFill/>
              <a:ln>
                <a:noFill/>
              </a:ln>
              <a:effectLst/>
            </p:spPr>
            <p:txBody>
              <a:bodyPr spcFirstLastPara="0" vert="horz" wrap="square" lIns="135128" tIns="77216" rIns="135128" bIns="77216" numCol="1" spcCol="1270" anchor="ctr" anchorCtr="0">
                <a:noAutofit/>
              </a:bodyPr>
              <a:lstStyle/>
              <a:p>
                <a:pPr marL="0" marR="0" lvl="0" indent="0" algn="ctr" defTabSz="84455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Toolkit </a:t>
                </a:r>
                <a:r>
                  <a:rPr kumimoji="0" lang="en-US" sz="1400" b="0" i="0" u="none" strike="noStrike" kern="0" cap="none" spc="0" normalizeH="0" baseline="0" noProof="0" dirty="0">
                    <a:ln>
                      <a:noFill/>
                    </a:ln>
                    <a:solidFill>
                      <a:sysClr val="window" lastClr="FFFFFF"/>
                    </a:solidFill>
                    <a:effectLst/>
                    <a:uLnTx/>
                    <a:uFillTx/>
                    <a:latin typeface="Tw Cen MT"/>
                    <a:ea typeface="+mn-ea"/>
                    <a:cs typeface="+mn-cs"/>
                  </a:rPr>
                  <a:t>5</a:t>
                </a: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 – Understand</a:t>
                </a:r>
                <a:endParaRPr kumimoji="0" lang="en-US" sz="1400" b="0" i="0" u="none" strike="noStrike" kern="0" cap="none" spc="0" normalizeH="0" baseline="0" noProof="0" dirty="0">
                  <a:ln>
                    <a:noFill/>
                  </a:ln>
                  <a:solidFill>
                    <a:sysClr val="window" lastClr="FFFFFF"/>
                  </a:solidFill>
                  <a:effectLst/>
                  <a:uLnTx/>
                  <a:uFillTx/>
                  <a:latin typeface="Tw Cen MT"/>
                  <a:ea typeface="+mn-ea"/>
                  <a:cs typeface="+mn-cs"/>
                </a:endParaRPr>
              </a:p>
              <a:p>
                <a:pPr marL="0" marR="0" lvl="0" indent="0" algn="ctr" defTabSz="84455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Determining the        “So </a:t>
                </a:r>
                <a:r>
                  <a:rPr kumimoji="0" lang="en-US" sz="1400" b="0" i="0" u="none" strike="noStrike" kern="1200" cap="none" spc="0" normalizeH="0" baseline="0" noProof="0" dirty="0" err="1" smtClean="0">
                    <a:ln>
                      <a:noFill/>
                    </a:ln>
                    <a:solidFill>
                      <a:sysClr val="window" lastClr="FFFFFF"/>
                    </a:solidFill>
                    <a:effectLst/>
                    <a:uLnTx/>
                    <a:uFillTx/>
                    <a:latin typeface="Tw Cen MT"/>
                    <a:ea typeface="+mn-ea"/>
                    <a:cs typeface="+mn-cs"/>
                  </a:rPr>
                  <a:t>Whats</a:t>
                </a: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a:t>
                </a:r>
              </a:p>
            </p:txBody>
          </p:sp>
        </p:grpSp>
        <p:grpSp>
          <p:nvGrpSpPr>
            <p:cNvPr id="62" name="Group 45"/>
            <p:cNvGrpSpPr/>
            <p:nvPr/>
          </p:nvGrpSpPr>
          <p:grpSpPr>
            <a:xfrm>
              <a:off x="7086600" y="2306139"/>
              <a:ext cx="2057400" cy="1490536"/>
              <a:chOff x="6308213" y="1162702"/>
              <a:chExt cx="2832496" cy="1348228"/>
            </a:xfrm>
          </p:grpSpPr>
          <p:sp>
            <p:nvSpPr>
              <p:cNvPr id="63" name="Rectangle 62"/>
              <p:cNvSpPr/>
              <p:nvPr/>
            </p:nvSpPr>
            <p:spPr>
              <a:xfrm>
                <a:off x="6308213" y="1347250"/>
                <a:ext cx="2832496" cy="1163680"/>
              </a:xfrm>
              <a:prstGeom prst="rect">
                <a:avLst/>
              </a:prstGeom>
              <a:solidFill>
                <a:srgbClr val="DFD2ED">
                  <a:alpha val="89804"/>
                </a:srgbClr>
              </a:solidFill>
              <a:ln w="19050" cap="flat" cmpd="sng" algn="ctr">
                <a:solidFill>
                  <a:sysClr val="window" lastClr="FFFFFF"/>
                </a:solidFill>
                <a:prstDash val="solid"/>
              </a:ln>
              <a:effectLst>
                <a:reflection blurRad="6350" stA="52000" endA="300" endPos="35000" dir="5400000" sy="-100000" algn="bl" rotWithShape="0"/>
              </a:effectLst>
            </p:spPr>
          </p:sp>
          <p:sp>
            <p:nvSpPr>
              <p:cNvPr id="64" name="Rectangle 63"/>
              <p:cNvSpPr/>
              <p:nvPr/>
            </p:nvSpPr>
            <p:spPr>
              <a:xfrm>
                <a:off x="6308213" y="1162702"/>
                <a:ext cx="2832496" cy="1112368"/>
              </a:xfrm>
              <a:prstGeom prst="rect">
                <a:avLst/>
              </a:prstGeom>
              <a:noFill/>
              <a:ln>
                <a:noFill/>
              </a:ln>
              <a:effectLst/>
            </p:spPr>
            <p:txBody>
              <a:bodyPr spcFirstLastPara="0" vert="horz" wrap="square" lIns="69342" tIns="69342" rIns="92456" bIns="104013" numCol="1" spcCol="1270" anchor="ctr" anchorCtr="0">
                <a:noAutofit/>
              </a:bodyPr>
              <a:lstStyle/>
              <a:p>
                <a:pPr marL="117475" marR="0" lvl="1" indent="-117475" algn="l" defTabSz="577850" eaLnBrk="1" fontAlgn="auto" latinLnBrk="0" hangingPunct="1">
                  <a:lnSpc>
                    <a:spcPct val="90000"/>
                  </a:lnSpc>
                  <a:spcBef>
                    <a:spcPct val="0"/>
                  </a:spcBef>
                  <a:spcAft>
                    <a:spcPct val="15000"/>
                  </a:spcAft>
                  <a:buClrTx/>
                  <a:buSzTx/>
                  <a:buFont typeface="Arial" pitchFamily="34" charset="0"/>
                  <a:buChar char="•"/>
                  <a:tabLst/>
                  <a:defRPr/>
                </a:pPr>
                <a:endPar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endParaRPr>
              </a:p>
              <a:p>
                <a:pPr marL="117475" marR="0" lvl="1" indent="-117475" algn="l" defTabSz="577850" eaLnBrk="1" fontAlgn="auto" latinLnBrk="0" hangingPunct="1">
                  <a:lnSpc>
                    <a:spcPct val="90000"/>
                  </a:lnSpc>
                  <a:spcBef>
                    <a:spcPct val="0"/>
                  </a:spcBef>
                  <a:spcAft>
                    <a:spcPct val="15000"/>
                  </a:spcAft>
                  <a:buClrTx/>
                  <a:buSzTx/>
                  <a:buFont typeface="Arial" pitchFamily="34" charset="0"/>
                  <a:buChar char="•"/>
                  <a:tabLst/>
                  <a:defRPr/>
                </a:pPr>
                <a:r>
                  <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Storyboarding</a:t>
                </a:r>
                <a:endParaRPr kumimoji="0" lang="en-US" sz="1300" b="0" i="0" u="none" strike="noStrike" kern="1200" cap="none" spc="0" normalizeH="0" baseline="0" noProof="0" dirty="0">
                  <a:ln>
                    <a:noFill/>
                  </a:ln>
                  <a:solidFill>
                    <a:sysClr val="windowText" lastClr="000000">
                      <a:hueOff val="0"/>
                      <a:satOff val="0"/>
                      <a:lumOff val="0"/>
                      <a:alphaOff val="0"/>
                    </a:sysClr>
                  </a:solidFill>
                  <a:effectLst/>
                  <a:uLnTx/>
                  <a:uFillTx/>
                  <a:latin typeface="Tw Cen MT"/>
                  <a:ea typeface="+mn-ea"/>
                  <a:cs typeface="+mn-cs"/>
                </a:endParaRPr>
              </a:p>
              <a:p>
                <a:pPr marL="114300" marR="0" lvl="1" indent="-114300" algn="l" defTabSz="577850" eaLnBrk="1" fontAlgn="auto" latinLnBrk="0" hangingPunct="1">
                  <a:lnSpc>
                    <a:spcPct val="90000"/>
                  </a:lnSpc>
                  <a:spcBef>
                    <a:spcPct val="0"/>
                  </a:spcBef>
                  <a:spcAft>
                    <a:spcPct val="15000"/>
                  </a:spcAft>
                  <a:buClrTx/>
                  <a:buSzTx/>
                  <a:buFontTx/>
                  <a:buChar char="••"/>
                  <a:tabLst/>
                  <a:defRPr/>
                </a:pPr>
                <a:r>
                  <a:rPr kumimoji="0" lang="en-US" sz="1300" b="0" i="0" u="none" strike="noStrike" kern="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S</a:t>
                </a:r>
                <a:r>
                  <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lide and chart design</a:t>
                </a:r>
                <a:endParaRPr kumimoji="0" lang="en-US" sz="1300" b="0" i="0" u="none" strike="noStrike" kern="1200" cap="none" spc="0" normalizeH="0" baseline="0" noProof="0" dirty="0">
                  <a:ln>
                    <a:noFill/>
                  </a:ln>
                  <a:solidFill>
                    <a:sysClr val="windowText" lastClr="000000">
                      <a:hueOff val="0"/>
                      <a:satOff val="0"/>
                      <a:lumOff val="0"/>
                      <a:alphaOff val="0"/>
                    </a:sysClr>
                  </a:solidFill>
                  <a:effectLst/>
                  <a:uLnTx/>
                  <a:uFillTx/>
                  <a:latin typeface="Tw Cen MT"/>
                  <a:ea typeface="+mn-ea"/>
                  <a:cs typeface="+mn-cs"/>
                </a:endParaRPr>
              </a:p>
              <a:p>
                <a:pPr marL="114300" marR="0" lvl="1" indent="-114300" algn="l" defTabSz="577850" eaLnBrk="1" fontAlgn="auto" latinLnBrk="0" hangingPunct="1">
                  <a:lnSpc>
                    <a:spcPct val="90000"/>
                  </a:lnSpc>
                  <a:spcBef>
                    <a:spcPct val="0"/>
                  </a:spcBef>
                  <a:spcAft>
                    <a:spcPct val="15000"/>
                  </a:spcAft>
                  <a:buClrTx/>
                  <a:buSzTx/>
                  <a:buFontTx/>
                  <a:buChar char="••"/>
                  <a:tabLst/>
                  <a:defRPr/>
                </a:pPr>
                <a:r>
                  <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Analysis tools</a:t>
                </a:r>
                <a:endParaRPr kumimoji="0" lang="en-US" sz="1300" b="0" i="0" u="none" strike="noStrike" kern="1200" cap="none" spc="0" normalizeH="0" baseline="0" noProof="0" dirty="0">
                  <a:ln>
                    <a:noFill/>
                  </a:ln>
                  <a:solidFill>
                    <a:sysClr val="windowText" lastClr="000000">
                      <a:hueOff val="0"/>
                      <a:satOff val="0"/>
                      <a:lumOff val="0"/>
                      <a:alphaOff val="0"/>
                    </a:sysClr>
                  </a:solidFill>
                  <a:effectLst/>
                  <a:uLnTx/>
                  <a:uFillTx/>
                  <a:latin typeface="Tw Cen MT"/>
                  <a:ea typeface="+mn-ea"/>
                  <a:cs typeface="+mn-cs"/>
                </a:endParaRPr>
              </a:p>
            </p:txBody>
          </p:sp>
        </p:grpSp>
      </p:grpSp>
      <p:grpSp>
        <p:nvGrpSpPr>
          <p:cNvPr id="68" name="Group 67"/>
          <p:cNvGrpSpPr/>
          <p:nvPr/>
        </p:nvGrpSpPr>
        <p:grpSpPr>
          <a:xfrm>
            <a:off x="5867400" y="3978001"/>
            <a:ext cx="2057400" cy="2142432"/>
            <a:chOff x="6819255" y="4147807"/>
            <a:chExt cx="2145505" cy="2042178"/>
          </a:xfrm>
        </p:grpSpPr>
        <p:grpSp>
          <p:nvGrpSpPr>
            <p:cNvPr id="69" name="Group 21"/>
            <p:cNvGrpSpPr/>
            <p:nvPr/>
          </p:nvGrpSpPr>
          <p:grpSpPr>
            <a:xfrm>
              <a:off x="6819255" y="4921800"/>
              <a:ext cx="2145504" cy="1268185"/>
              <a:chOff x="4517932" y="790496"/>
              <a:chExt cx="2145504" cy="1268185"/>
            </a:xfrm>
          </p:grpSpPr>
          <p:sp>
            <p:nvSpPr>
              <p:cNvPr id="73" name="Rectangle 72"/>
              <p:cNvSpPr/>
              <p:nvPr/>
            </p:nvSpPr>
            <p:spPr>
              <a:xfrm>
                <a:off x="4527468" y="866697"/>
                <a:ext cx="2135968" cy="1191984"/>
              </a:xfrm>
              <a:prstGeom prst="rect">
                <a:avLst/>
              </a:prstGeom>
              <a:solidFill>
                <a:srgbClr val="D7E4BD">
                  <a:alpha val="89804"/>
                </a:srgbClr>
              </a:solidFill>
              <a:ln w="19050" cap="flat" cmpd="sng" algn="ctr">
                <a:solidFill>
                  <a:sysClr val="window" lastClr="FFFFFF"/>
                </a:solidFill>
                <a:prstDash val="solid"/>
              </a:ln>
              <a:effectLst>
                <a:reflection blurRad="6350" stA="52000" endA="300" endPos="35000" dir="5400000" sy="-100000" algn="bl" rotWithShape="0"/>
              </a:effectLst>
            </p:spPr>
          </p:sp>
          <p:sp>
            <p:nvSpPr>
              <p:cNvPr id="74" name="Rectangle 73"/>
              <p:cNvSpPr/>
              <p:nvPr/>
            </p:nvSpPr>
            <p:spPr>
              <a:xfrm>
                <a:off x="4517932" y="790496"/>
                <a:ext cx="2135981" cy="1098000"/>
              </a:xfrm>
              <a:prstGeom prst="rect">
                <a:avLst/>
              </a:prstGeom>
              <a:noFill/>
              <a:ln>
                <a:noFill/>
              </a:ln>
              <a:effectLst/>
            </p:spPr>
            <p:txBody>
              <a:bodyPr spcFirstLastPara="0" vert="horz" wrap="square" lIns="69342" tIns="69342" rIns="92456" bIns="104013" numCol="1" spcCol="1270" anchor="ctr" anchorCtr="0">
                <a:noAutofit/>
              </a:bodyPr>
              <a:lstStyle/>
              <a:p>
                <a:pPr marL="117475" marR="0" lvl="1" indent="-117475" algn="l" defTabSz="577850" eaLnBrk="1" fontAlgn="auto" latinLnBrk="0" hangingPunct="1">
                  <a:lnSpc>
                    <a:spcPct val="90000"/>
                  </a:lnSpc>
                  <a:spcBef>
                    <a:spcPct val="0"/>
                  </a:spcBef>
                  <a:spcAft>
                    <a:spcPct val="15000"/>
                  </a:spcAft>
                  <a:buClrTx/>
                  <a:buSzTx/>
                  <a:buFont typeface="Arial" pitchFamily="34" charset="0"/>
                  <a:buChar char="•"/>
                  <a:tabLst/>
                  <a:defRPr/>
                </a:pPr>
                <a:r>
                  <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Audience assessment </a:t>
                </a:r>
              </a:p>
              <a:p>
                <a:pPr marL="114300" marR="0" lvl="1" indent="-114300" algn="l" defTabSz="577850" eaLnBrk="1" fontAlgn="auto" latinLnBrk="0" hangingPunct="1">
                  <a:lnSpc>
                    <a:spcPct val="90000"/>
                  </a:lnSpc>
                  <a:spcBef>
                    <a:spcPct val="0"/>
                  </a:spcBef>
                  <a:spcAft>
                    <a:spcPct val="15000"/>
                  </a:spcAft>
                  <a:buClrTx/>
                  <a:buSzTx/>
                  <a:buFontTx/>
                  <a:buChar char="••"/>
                  <a:tabLst/>
                  <a:defRPr/>
                </a:pPr>
                <a:r>
                  <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Pyramid principle</a:t>
                </a:r>
                <a:endParaRPr kumimoji="0" lang="en-US" sz="1300" b="0" i="0" u="none" strike="noStrike" kern="1200" cap="none" spc="0" normalizeH="0" baseline="0" noProof="0" dirty="0">
                  <a:ln>
                    <a:noFill/>
                  </a:ln>
                  <a:solidFill>
                    <a:sysClr val="windowText" lastClr="000000">
                      <a:hueOff val="0"/>
                      <a:satOff val="0"/>
                      <a:lumOff val="0"/>
                      <a:alphaOff val="0"/>
                    </a:sysClr>
                  </a:solidFill>
                  <a:effectLst/>
                  <a:uLnTx/>
                  <a:uFillTx/>
                  <a:latin typeface="Tw Cen MT"/>
                  <a:ea typeface="+mn-ea"/>
                  <a:cs typeface="+mn-cs"/>
                </a:endParaRPr>
              </a:p>
              <a:p>
                <a:pPr marL="114300" marR="0" lvl="1" indent="-114300" algn="l" defTabSz="577850" eaLnBrk="1" fontAlgn="auto" latinLnBrk="0" hangingPunct="1">
                  <a:lnSpc>
                    <a:spcPct val="90000"/>
                  </a:lnSpc>
                  <a:spcBef>
                    <a:spcPct val="0"/>
                  </a:spcBef>
                  <a:spcAft>
                    <a:spcPct val="15000"/>
                  </a:spcAft>
                  <a:buClrTx/>
                  <a:buSzTx/>
                  <a:buFontTx/>
                  <a:buChar char="••"/>
                  <a:tabLst/>
                  <a:defRPr/>
                </a:pPr>
                <a:r>
                  <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Delivery tips</a:t>
                </a:r>
                <a:endParaRPr kumimoji="0" lang="en-US" sz="1300" b="0" i="0" u="none" strike="noStrike" kern="1200" cap="none" spc="0" normalizeH="0" baseline="0" noProof="0" dirty="0">
                  <a:ln>
                    <a:noFill/>
                  </a:ln>
                  <a:solidFill>
                    <a:sysClr val="windowText" lastClr="000000">
                      <a:hueOff val="0"/>
                      <a:satOff val="0"/>
                      <a:lumOff val="0"/>
                      <a:alphaOff val="0"/>
                    </a:sysClr>
                  </a:solidFill>
                  <a:effectLst/>
                  <a:uLnTx/>
                  <a:uFillTx/>
                  <a:latin typeface="Tw Cen MT"/>
                  <a:ea typeface="+mn-ea"/>
                  <a:cs typeface="+mn-cs"/>
                </a:endParaRPr>
              </a:p>
            </p:txBody>
          </p:sp>
        </p:grpSp>
        <p:grpSp>
          <p:nvGrpSpPr>
            <p:cNvPr id="70" name="Group 67"/>
            <p:cNvGrpSpPr/>
            <p:nvPr/>
          </p:nvGrpSpPr>
          <p:grpSpPr>
            <a:xfrm>
              <a:off x="6828779" y="4147807"/>
              <a:ext cx="2135981" cy="850192"/>
              <a:chOff x="4517932" y="16503"/>
              <a:chExt cx="2135981" cy="850192"/>
            </a:xfrm>
          </p:grpSpPr>
          <p:sp>
            <p:nvSpPr>
              <p:cNvPr id="71" name="Round Same Side Corner Rectangle 70"/>
              <p:cNvSpPr/>
              <p:nvPr/>
            </p:nvSpPr>
            <p:spPr>
              <a:xfrm>
                <a:off x="4517932" y="16503"/>
                <a:ext cx="2135981" cy="850192"/>
              </a:xfrm>
              <a:prstGeom prst="round2SameRect">
                <a:avLst/>
              </a:prstGeom>
              <a:solidFill>
                <a:srgbClr val="92D050"/>
              </a:solidFill>
              <a:ln w="19050" cap="flat" cmpd="sng" algn="ctr">
                <a:solidFill>
                  <a:srgbClr val="00B050"/>
                </a:solidFill>
                <a:prstDash val="solid"/>
              </a:ln>
              <a:effectLst/>
            </p:spPr>
          </p:sp>
          <p:sp>
            <p:nvSpPr>
              <p:cNvPr id="72" name="Round Same Side Corner Rectangle 12"/>
              <p:cNvSpPr/>
              <p:nvPr/>
            </p:nvSpPr>
            <p:spPr>
              <a:xfrm>
                <a:off x="4559435" y="17953"/>
                <a:ext cx="2052975" cy="808689"/>
              </a:xfrm>
              <a:prstGeom prst="rect">
                <a:avLst/>
              </a:prstGeom>
              <a:noFill/>
              <a:ln>
                <a:noFill/>
              </a:ln>
              <a:effectLst/>
            </p:spPr>
            <p:txBody>
              <a:bodyPr spcFirstLastPara="0" vert="horz" wrap="square" lIns="113792" tIns="65024" rIns="113792" bIns="65024"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Toolkit </a:t>
                </a:r>
                <a:r>
                  <a:rPr kumimoji="0" lang="en-US" sz="1400" b="0" i="0" u="none" strike="noStrike" kern="0" cap="none" spc="0" normalizeH="0" baseline="0" noProof="0" dirty="0">
                    <a:ln>
                      <a:noFill/>
                    </a:ln>
                    <a:solidFill>
                      <a:sysClr val="window" lastClr="FFFFFF"/>
                    </a:solidFill>
                    <a:effectLst/>
                    <a:uLnTx/>
                    <a:uFillTx/>
                    <a:latin typeface="Tw Cen MT"/>
                    <a:ea typeface="+mn-ea"/>
                    <a:cs typeface="+mn-cs"/>
                  </a:rPr>
                  <a:t>6</a:t>
                </a: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 - Synthesize</a:t>
                </a:r>
              </a:p>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Telling the Story</a:t>
                </a:r>
                <a:endParaRPr kumimoji="0" lang="en-US" sz="1400" b="0" i="0" u="none" strike="noStrike" kern="1200" cap="none" spc="0" normalizeH="0" baseline="0" noProof="0" dirty="0">
                  <a:ln>
                    <a:noFill/>
                  </a:ln>
                  <a:solidFill>
                    <a:sysClr val="window" lastClr="FFFFFF"/>
                  </a:solidFill>
                  <a:effectLst/>
                  <a:uLnTx/>
                  <a:uFillTx/>
                  <a:latin typeface="Tw Cen MT"/>
                  <a:ea typeface="+mn-ea"/>
                  <a:cs typeface="+mn-cs"/>
                </a:endParaRPr>
              </a:p>
            </p:txBody>
          </p:sp>
        </p:grpSp>
      </p:grpSp>
    </p:spTree>
    <p:extLst>
      <p:ext uri="{BB962C8B-B14F-4D97-AF65-F5344CB8AC3E}">
        <p14:creationId xmlns:p14="http://schemas.microsoft.com/office/powerpoint/2010/main" val="26284470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smtClean="0"/>
              <a:t>The problem-solving and presentation processes each have their own unique steps.</a:t>
            </a:r>
            <a:endParaRPr lang="en-US" sz="3600" dirty="0"/>
          </a:p>
        </p:txBody>
      </p:sp>
      <p:sp>
        <p:nvSpPr>
          <p:cNvPr id="29" name="Slide Number Placeholder 28"/>
          <p:cNvSpPr>
            <a:spLocks noGrp="1"/>
          </p:cNvSpPr>
          <p:nvPr>
            <p:ph type="sldNum" sz="quarter" idx="12"/>
          </p:nvPr>
        </p:nvSpPr>
        <p:spPr/>
        <p:txBody>
          <a:bodyPr>
            <a:normAutofit fontScale="85000" lnSpcReduction="20000"/>
          </a:bodyPr>
          <a:lstStyle/>
          <a:p>
            <a:fld id="{AA01127D-73CD-44C8-AD30-5A9DDC583B8A}" type="slidenum">
              <a:rPr lang="en-US" smtClean="0"/>
              <a:pPr/>
              <a:t>42</a:t>
            </a:fld>
            <a:endParaRPr lang="en-US" dirty="0"/>
          </a:p>
        </p:txBody>
      </p:sp>
      <p:sp>
        <p:nvSpPr>
          <p:cNvPr id="4" name="Rectangle 3"/>
          <p:cNvSpPr/>
          <p:nvPr/>
        </p:nvSpPr>
        <p:spPr>
          <a:xfrm>
            <a:off x="381000" y="2362200"/>
            <a:ext cx="1981200" cy="990600"/>
          </a:xfrm>
          <a:prstGeom prst="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black"/>
                </a:solidFill>
              </a:rPr>
              <a:t>Preliminary Hypothesis</a:t>
            </a:r>
            <a:endParaRPr lang="en-US" sz="1600" dirty="0">
              <a:solidFill>
                <a:prstClr val="black"/>
              </a:solidFill>
            </a:endParaRPr>
          </a:p>
        </p:txBody>
      </p:sp>
      <p:sp>
        <p:nvSpPr>
          <p:cNvPr id="8" name="Rectangle 7"/>
          <p:cNvSpPr/>
          <p:nvPr/>
        </p:nvSpPr>
        <p:spPr>
          <a:xfrm>
            <a:off x="381000" y="4572000"/>
            <a:ext cx="1981200" cy="99060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black"/>
                </a:solidFill>
              </a:rPr>
              <a:t>Recommendations</a:t>
            </a:r>
            <a:endParaRPr lang="en-US" sz="1600" dirty="0">
              <a:solidFill>
                <a:prstClr val="black"/>
              </a:solidFill>
            </a:endParaRPr>
          </a:p>
        </p:txBody>
      </p:sp>
      <p:sp>
        <p:nvSpPr>
          <p:cNvPr id="11" name="Rectangle 10"/>
          <p:cNvSpPr/>
          <p:nvPr/>
        </p:nvSpPr>
        <p:spPr>
          <a:xfrm>
            <a:off x="381000" y="1676400"/>
            <a:ext cx="3200400" cy="5334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The problem-solving process:</a:t>
            </a:r>
            <a:endParaRPr lang="en-US" dirty="0">
              <a:solidFill>
                <a:prstClr val="white"/>
              </a:solidFill>
            </a:endParaRPr>
          </a:p>
        </p:txBody>
      </p:sp>
      <p:sp>
        <p:nvSpPr>
          <p:cNvPr id="12" name="Rectangle 11"/>
          <p:cNvSpPr/>
          <p:nvPr/>
        </p:nvSpPr>
        <p:spPr>
          <a:xfrm>
            <a:off x="381000" y="3886200"/>
            <a:ext cx="2819400" cy="5334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The presentation process:</a:t>
            </a:r>
            <a:endParaRPr lang="en-US" dirty="0">
              <a:solidFill>
                <a:prstClr val="white"/>
              </a:solidFill>
            </a:endParaRPr>
          </a:p>
        </p:txBody>
      </p:sp>
      <p:grpSp>
        <p:nvGrpSpPr>
          <p:cNvPr id="3" name="Group 18"/>
          <p:cNvGrpSpPr/>
          <p:nvPr/>
        </p:nvGrpSpPr>
        <p:grpSpPr>
          <a:xfrm>
            <a:off x="2133600" y="2362200"/>
            <a:ext cx="2362200" cy="990600"/>
            <a:chOff x="2133600" y="2362200"/>
            <a:chExt cx="2362200" cy="990600"/>
          </a:xfrm>
        </p:grpSpPr>
        <p:sp>
          <p:nvSpPr>
            <p:cNvPr id="5" name="Rectangle 4"/>
            <p:cNvSpPr/>
            <p:nvPr/>
          </p:nvSpPr>
          <p:spPr>
            <a:xfrm>
              <a:off x="2514600" y="2362200"/>
              <a:ext cx="1981200" cy="990600"/>
            </a:xfrm>
            <a:prstGeom prst="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black"/>
                  </a:solidFill>
                </a:rPr>
                <a:t>Data</a:t>
              </a:r>
              <a:endParaRPr lang="en-US" sz="1600" dirty="0">
                <a:solidFill>
                  <a:prstClr val="black"/>
                </a:solidFill>
              </a:endParaRPr>
            </a:p>
          </p:txBody>
        </p:sp>
        <p:sp>
          <p:nvSpPr>
            <p:cNvPr id="13" name="Right Arrow 12"/>
            <p:cNvSpPr/>
            <p:nvPr/>
          </p:nvSpPr>
          <p:spPr>
            <a:xfrm>
              <a:off x="2133600" y="2667000"/>
              <a:ext cx="609600" cy="38100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4" name="Group 19"/>
          <p:cNvGrpSpPr/>
          <p:nvPr/>
        </p:nvGrpSpPr>
        <p:grpSpPr>
          <a:xfrm>
            <a:off x="4267200" y="2362200"/>
            <a:ext cx="2362200" cy="990600"/>
            <a:chOff x="4267200" y="2362200"/>
            <a:chExt cx="2362200" cy="990600"/>
          </a:xfrm>
        </p:grpSpPr>
        <p:sp>
          <p:nvSpPr>
            <p:cNvPr id="7" name="Rectangle 6"/>
            <p:cNvSpPr/>
            <p:nvPr/>
          </p:nvSpPr>
          <p:spPr>
            <a:xfrm>
              <a:off x="4648200" y="2362200"/>
              <a:ext cx="1981200" cy="990600"/>
            </a:xfrm>
            <a:prstGeom prst="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black"/>
                  </a:solidFill>
                </a:rPr>
                <a:t>Conclusions</a:t>
              </a:r>
              <a:endParaRPr lang="en-US" sz="1600" dirty="0">
                <a:solidFill>
                  <a:prstClr val="black"/>
                </a:solidFill>
              </a:endParaRPr>
            </a:p>
          </p:txBody>
        </p:sp>
        <p:sp>
          <p:nvSpPr>
            <p:cNvPr id="17" name="Right Arrow 16"/>
            <p:cNvSpPr/>
            <p:nvPr/>
          </p:nvSpPr>
          <p:spPr>
            <a:xfrm>
              <a:off x="4267200" y="2667000"/>
              <a:ext cx="609600" cy="38100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5" name="Group 20"/>
          <p:cNvGrpSpPr/>
          <p:nvPr/>
        </p:nvGrpSpPr>
        <p:grpSpPr>
          <a:xfrm>
            <a:off x="6248400" y="2362200"/>
            <a:ext cx="2514600" cy="990600"/>
            <a:chOff x="6248400" y="2362200"/>
            <a:chExt cx="2514600" cy="990600"/>
          </a:xfrm>
        </p:grpSpPr>
        <p:sp>
          <p:nvSpPr>
            <p:cNvPr id="6" name="Rectangle 5"/>
            <p:cNvSpPr/>
            <p:nvPr/>
          </p:nvSpPr>
          <p:spPr>
            <a:xfrm>
              <a:off x="6781800" y="2362200"/>
              <a:ext cx="1981200" cy="990600"/>
            </a:xfrm>
            <a:prstGeom prst="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black"/>
                  </a:solidFill>
                </a:rPr>
                <a:t>Recommendations</a:t>
              </a:r>
              <a:endParaRPr lang="en-US" sz="1600" dirty="0">
                <a:solidFill>
                  <a:prstClr val="black"/>
                </a:solidFill>
              </a:endParaRPr>
            </a:p>
          </p:txBody>
        </p:sp>
        <p:sp>
          <p:nvSpPr>
            <p:cNvPr id="18" name="Right Arrow 17"/>
            <p:cNvSpPr/>
            <p:nvPr/>
          </p:nvSpPr>
          <p:spPr>
            <a:xfrm>
              <a:off x="6248400" y="2667000"/>
              <a:ext cx="609600" cy="38100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6" name="Group 23"/>
          <p:cNvGrpSpPr/>
          <p:nvPr/>
        </p:nvGrpSpPr>
        <p:grpSpPr>
          <a:xfrm>
            <a:off x="2286000" y="4572000"/>
            <a:ext cx="2209800" cy="990600"/>
            <a:chOff x="2286000" y="4572000"/>
            <a:chExt cx="2209800" cy="990600"/>
          </a:xfrm>
        </p:grpSpPr>
        <p:sp>
          <p:nvSpPr>
            <p:cNvPr id="9" name="Rectangle 8"/>
            <p:cNvSpPr/>
            <p:nvPr/>
          </p:nvSpPr>
          <p:spPr>
            <a:xfrm>
              <a:off x="2514600" y="4572000"/>
              <a:ext cx="1981200" cy="99060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black"/>
                  </a:solidFill>
                </a:rPr>
                <a:t>Conclusions</a:t>
              </a:r>
              <a:endParaRPr lang="en-US" sz="1600" dirty="0">
                <a:solidFill>
                  <a:prstClr val="black"/>
                </a:solidFill>
              </a:endParaRPr>
            </a:p>
          </p:txBody>
        </p:sp>
        <p:sp>
          <p:nvSpPr>
            <p:cNvPr id="22" name="Right Arrow 21"/>
            <p:cNvSpPr/>
            <p:nvPr/>
          </p:nvSpPr>
          <p:spPr>
            <a:xfrm>
              <a:off x="2286000" y="4876800"/>
              <a:ext cx="609600" cy="381000"/>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9" name="Group 24"/>
          <p:cNvGrpSpPr/>
          <p:nvPr/>
        </p:nvGrpSpPr>
        <p:grpSpPr>
          <a:xfrm>
            <a:off x="4343400" y="4572000"/>
            <a:ext cx="2286000" cy="990600"/>
            <a:chOff x="4343400" y="4572000"/>
            <a:chExt cx="2286000" cy="990600"/>
          </a:xfrm>
        </p:grpSpPr>
        <p:sp>
          <p:nvSpPr>
            <p:cNvPr id="10" name="Rectangle 9"/>
            <p:cNvSpPr/>
            <p:nvPr/>
          </p:nvSpPr>
          <p:spPr>
            <a:xfrm>
              <a:off x="4648200" y="4572000"/>
              <a:ext cx="1981200" cy="99060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black"/>
                  </a:solidFill>
                </a:rPr>
                <a:t>Data</a:t>
              </a:r>
              <a:endParaRPr lang="en-US" sz="1600" dirty="0">
                <a:solidFill>
                  <a:prstClr val="black"/>
                </a:solidFill>
              </a:endParaRPr>
            </a:p>
          </p:txBody>
        </p:sp>
        <p:sp>
          <p:nvSpPr>
            <p:cNvPr id="23" name="Right Arrow 22"/>
            <p:cNvSpPr/>
            <p:nvPr/>
          </p:nvSpPr>
          <p:spPr>
            <a:xfrm>
              <a:off x="4343400" y="4876800"/>
              <a:ext cx="609600" cy="381000"/>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6" name="Explosion 2 25"/>
          <p:cNvSpPr/>
          <p:nvPr/>
        </p:nvSpPr>
        <p:spPr>
          <a:xfrm>
            <a:off x="5562600" y="3200400"/>
            <a:ext cx="3276600" cy="2057400"/>
          </a:xfrm>
          <a:prstGeom prst="irregularSeal2">
            <a:avLst/>
          </a:prstGeom>
          <a:solidFill>
            <a:srgbClr val="B07AC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rPr>
              <a:t>So what?</a:t>
            </a:r>
            <a:endParaRPr lang="en-US" sz="2400" dirty="0">
              <a:solidFill>
                <a:prstClr val="white"/>
              </a:solidFill>
            </a:endParaRPr>
          </a:p>
        </p:txBody>
      </p:sp>
      <p:sp>
        <p:nvSpPr>
          <p:cNvPr id="28" name="TextBox 27"/>
          <p:cNvSpPr txBox="1"/>
          <p:nvPr/>
        </p:nvSpPr>
        <p:spPr>
          <a:xfrm>
            <a:off x="5943600" y="6400800"/>
            <a:ext cx="3048000" cy="261610"/>
          </a:xfrm>
          <a:prstGeom prst="rect">
            <a:avLst/>
          </a:prstGeom>
          <a:noFill/>
        </p:spPr>
        <p:txBody>
          <a:bodyPr wrap="square" rtlCol="0">
            <a:spAutoFit/>
          </a:bodyPr>
          <a:lstStyle/>
          <a:p>
            <a:r>
              <a:rPr lang="en-US" sz="1100" i="1" dirty="0" smtClean="0">
                <a:solidFill>
                  <a:schemeClr val="tx2"/>
                </a:solidFill>
              </a:rPr>
              <a:t>The McKinsey Mind </a:t>
            </a:r>
            <a:r>
              <a:rPr lang="en-US" sz="1100" dirty="0" smtClean="0">
                <a:solidFill>
                  <a:schemeClr val="tx2"/>
                </a:solidFill>
              </a:rPr>
              <a:t>– </a:t>
            </a:r>
            <a:r>
              <a:rPr lang="en-US" sz="1100" dirty="0" err="1" smtClean="0">
                <a:solidFill>
                  <a:schemeClr val="tx2"/>
                </a:solidFill>
              </a:rPr>
              <a:t>Rasiel</a:t>
            </a:r>
            <a:r>
              <a:rPr lang="en-US" sz="1100" dirty="0" smtClean="0">
                <a:solidFill>
                  <a:schemeClr val="tx2"/>
                </a:solidFill>
              </a:rPr>
              <a:t> and Friga  2001</a:t>
            </a:r>
            <a:endParaRPr lang="en-US" sz="11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strVal val="#ppt_w*0.05"/>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anim calcmode="lin" valueType="num">
                                      <p:cBhvr>
                                        <p:cTn id="16" dur="500" fill="hold"/>
                                        <p:tgtEl>
                                          <p:spTgt spid="4"/>
                                        </p:tgtEl>
                                        <p:attrNameLst>
                                          <p:attrName>ppt_x</p:attrName>
                                        </p:attrNameLst>
                                      </p:cBhvr>
                                      <p:tavLst>
                                        <p:tav tm="0">
                                          <p:val>
                                            <p:strVal val="#ppt_x-.2"/>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strVal val="#ppt_w*0.05"/>
                                          </p:val>
                                        </p:tav>
                                        <p:tav tm="100000">
                                          <p:val>
                                            <p:strVal val="#ppt_w"/>
                                          </p:val>
                                        </p:tav>
                                      </p:tavLst>
                                    </p:anim>
                                    <p:anim calcmode="lin" valueType="num">
                                      <p:cBhvr>
                                        <p:cTn id="24" dur="500" fill="hold"/>
                                        <p:tgtEl>
                                          <p:spTgt spid="3"/>
                                        </p:tgtEl>
                                        <p:attrNameLst>
                                          <p:attrName>ppt_h</p:attrName>
                                        </p:attrNameLst>
                                      </p:cBhvr>
                                      <p:tavLst>
                                        <p:tav tm="0">
                                          <p:val>
                                            <p:strVal val="#ppt_h"/>
                                          </p:val>
                                        </p:tav>
                                        <p:tav tm="100000">
                                          <p:val>
                                            <p:strVal val="#ppt_h"/>
                                          </p:val>
                                        </p:tav>
                                      </p:tavLst>
                                    </p:anim>
                                    <p:anim calcmode="lin" valueType="num">
                                      <p:cBhvr>
                                        <p:cTn id="25" dur="500" fill="hold"/>
                                        <p:tgtEl>
                                          <p:spTgt spid="3"/>
                                        </p:tgtEl>
                                        <p:attrNameLst>
                                          <p:attrName>ppt_x</p:attrName>
                                        </p:attrNameLst>
                                      </p:cBhvr>
                                      <p:tavLst>
                                        <p:tav tm="0">
                                          <p:val>
                                            <p:strVal val="#ppt_x-.2"/>
                                          </p:val>
                                        </p:tav>
                                        <p:tav tm="100000">
                                          <p:val>
                                            <p:strVal val="#ppt_x"/>
                                          </p:val>
                                        </p:tav>
                                      </p:tavLst>
                                    </p:anim>
                                    <p:anim calcmode="lin" valueType="num">
                                      <p:cBhvr>
                                        <p:cTn id="26" dur="500" fill="hold"/>
                                        <p:tgtEl>
                                          <p:spTgt spid="3"/>
                                        </p:tgtEl>
                                        <p:attrNameLst>
                                          <p:attrName>ppt_y</p:attrName>
                                        </p:attrNameLst>
                                      </p:cBhvr>
                                      <p:tavLst>
                                        <p:tav tm="0">
                                          <p:val>
                                            <p:strVal val="#ppt_y"/>
                                          </p:val>
                                        </p:tav>
                                        <p:tav tm="100000">
                                          <p:val>
                                            <p:strVal val="#ppt_y"/>
                                          </p:val>
                                        </p:tav>
                                      </p:tavLst>
                                    </p:anim>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strVal val="#ppt_w*0.05"/>
                                          </p:val>
                                        </p:tav>
                                        <p:tav tm="100000">
                                          <p:val>
                                            <p:strVal val="#ppt_w"/>
                                          </p:val>
                                        </p:tav>
                                      </p:tavLst>
                                    </p:anim>
                                    <p:anim calcmode="lin" valueType="num">
                                      <p:cBhvr>
                                        <p:cTn id="33" dur="500" fill="hold"/>
                                        <p:tgtEl>
                                          <p:spTgt spid="14"/>
                                        </p:tgtEl>
                                        <p:attrNameLst>
                                          <p:attrName>ppt_h</p:attrName>
                                        </p:attrNameLst>
                                      </p:cBhvr>
                                      <p:tavLst>
                                        <p:tav tm="0">
                                          <p:val>
                                            <p:strVal val="#ppt_h"/>
                                          </p:val>
                                        </p:tav>
                                        <p:tav tm="100000">
                                          <p:val>
                                            <p:strVal val="#ppt_h"/>
                                          </p:val>
                                        </p:tav>
                                      </p:tavLst>
                                    </p:anim>
                                    <p:anim calcmode="lin" valueType="num">
                                      <p:cBhvr>
                                        <p:cTn id="34" dur="500" fill="hold"/>
                                        <p:tgtEl>
                                          <p:spTgt spid="14"/>
                                        </p:tgtEl>
                                        <p:attrNameLst>
                                          <p:attrName>ppt_x</p:attrName>
                                        </p:attrNameLst>
                                      </p:cBhvr>
                                      <p:tavLst>
                                        <p:tav tm="0">
                                          <p:val>
                                            <p:strVal val="#ppt_x-.2"/>
                                          </p:val>
                                        </p:tav>
                                        <p:tav tm="100000">
                                          <p:val>
                                            <p:strVal val="#ppt_x"/>
                                          </p:val>
                                        </p:tav>
                                      </p:tavLst>
                                    </p:anim>
                                    <p:anim calcmode="lin" valueType="num">
                                      <p:cBhvr>
                                        <p:cTn id="35" dur="500" fill="hold"/>
                                        <p:tgtEl>
                                          <p:spTgt spid="14"/>
                                        </p:tgtEl>
                                        <p:attrNameLst>
                                          <p:attrName>ppt_y</p:attrName>
                                        </p:attrNameLst>
                                      </p:cBhvr>
                                      <p:tavLst>
                                        <p:tav tm="0">
                                          <p:val>
                                            <p:strVal val="#ppt_y"/>
                                          </p:val>
                                        </p:tav>
                                        <p:tav tm="100000">
                                          <p:val>
                                            <p:strVal val="#ppt_y"/>
                                          </p:val>
                                        </p:tav>
                                      </p:tavLst>
                                    </p:anim>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54" presetClass="entr" presetSubtype="0" accel="10000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strVal val="#ppt_w*0.05"/>
                                          </p:val>
                                        </p:tav>
                                        <p:tav tm="100000">
                                          <p:val>
                                            <p:strVal val="#ppt_w"/>
                                          </p:val>
                                        </p:tav>
                                      </p:tavLst>
                                    </p:anim>
                                    <p:anim calcmode="lin" valueType="num">
                                      <p:cBhvr>
                                        <p:cTn id="42" dur="500" fill="hold"/>
                                        <p:tgtEl>
                                          <p:spTgt spid="15"/>
                                        </p:tgtEl>
                                        <p:attrNameLst>
                                          <p:attrName>ppt_h</p:attrName>
                                        </p:attrNameLst>
                                      </p:cBhvr>
                                      <p:tavLst>
                                        <p:tav tm="0">
                                          <p:val>
                                            <p:strVal val="#ppt_h"/>
                                          </p:val>
                                        </p:tav>
                                        <p:tav tm="100000">
                                          <p:val>
                                            <p:strVal val="#ppt_h"/>
                                          </p:val>
                                        </p:tav>
                                      </p:tavLst>
                                    </p:anim>
                                    <p:anim calcmode="lin" valueType="num">
                                      <p:cBhvr>
                                        <p:cTn id="43" dur="500" fill="hold"/>
                                        <p:tgtEl>
                                          <p:spTgt spid="15"/>
                                        </p:tgtEl>
                                        <p:attrNameLst>
                                          <p:attrName>ppt_x</p:attrName>
                                        </p:attrNameLst>
                                      </p:cBhvr>
                                      <p:tavLst>
                                        <p:tav tm="0">
                                          <p:val>
                                            <p:strVal val="#ppt_x-.2"/>
                                          </p:val>
                                        </p:tav>
                                        <p:tav tm="100000">
                                          <p:val>
                                            <p:strVal val="#ppt_x"/>
                                          </p:val>
                                        </p:tav>
                                      </p:tavLst>
                                    </p:anim>
                                    <p:anim calcmode="lin" valueType="num">
                                      <p:cBhvr>
                                        <p:cTn id="44" dur="500" fill="hold"/>
                                        <p:tgtEl>
                                          <p:spTgt spid="15"/>
                                        </p:tgtEl>
                                        <p:attrNameLst>
                                          <p:attrName>ppt_y</p:attrName>
                                        </p:attrNameLst>
                                      </p:cBhvr>
                                      <p:tavLst>
                                        <p:tav tm="0">
                                          <p:val>
                                            <p:strVal val="#ppt_y"/>
                                          </p:val>
                                        </p:tav>
                                        <p:tav tm="100000">
                                          <p:val>
                                            <p:strVal val="#ppt_y"/>
                                          </p:val>
                                        </p:tav>
                                      </p:tavLst>
                                    </p:anim>
                                    <p:animEffect transition="in" filter="fade">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4" presetClass="entr" presetSubtype="0" accel="10000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strVal val="#ppt_w*0.05"/>
                                          </p:val>
                                        </p:tav>
                                        <p:tav tm="100000">
                                          <p:val>
                                            <p:strVal val="#ppt_w"/>
                                          </p:val>
                                        </p:tav>
                                      </p:tavLst>
                                    </p:anim>
                                    <p:anim calcmode="lin" valueType="num">
                                      <p:cBhvr>
                                        <p:cTn id="58" dur="500" fill="hold"/>
                                        <p:tgtEl>
                                          <p:spTgt spid="8"/>
                                        </p:tgtEl>
                                        <p:attrNameLst>
                                          <p:attrName>ppt_h</p:attrName>
                                        </p:attrNameLst>
                                      </p:cBhvr>
                                      <p:tavLst>
                                        <p:tav tm="0">
                                          <p:val>
                                            <p:strVal val="#ppt_h"/>
                                          </p:val>
                                        </p:tav>
                                        <p:tav tm="100000">
                                          <p:val>
                                            <p:strVal val="#ppt_h"/>
                                          </p:val>
                                        </p:tav>
                                      </p:tavLst>
                                    </p:anim>
                                    <p:anim calcmode="lin" valueType="num">
                                      <p:cBhvr>
                                        <p:cTn id="59" dur="500" fill="hold"/>
                                        <p:tgtEl>
                                          <p:spTgt spid="8"/>
                                        </p:tgtEl>
                                        <p:attrNameLst>
                                          <p:attrName>ppt_x</p:attrName>
                                        </p:attrNameLst>
                                      </p:cBhvr>
                                      <p:tavLst>
                                        <p:tav tm="0">
                                          <p:val>
                                            <p:strVal val="#ppt_x-.2"/>
                                          </p:val>
                                        </p:tav>
                                        <p:tav tm="100000">
                                          <p:val>
                                            <p:strVal val="#ppt_x"/>
                                          </p:val>
                                        </p:tav>
                                      </p:tavLst>
                                    </p:anim>
                                    <p:anim calcmode="lin" valueType="num">
                                      <p:cBhvr>
                                        <p:cTn id="60" dur="500" fill="hold"/>
                                        <p:tgtEl>
                                          <p:spTgt spid="8"/>
                                        </p:tgtEl>
                                        <p:attrNameLst>
                                          <p:attrName>ppt_y</p:attrName>
                                        </p:attrNameLst>
                                      </p:cBhvr>
                                      <p:tavLst>
                                        <p:tav tm="0">
                                          <p:val>
                                            <p:strVal val="#ppt_y"/>
                                          </p:val>
                                        </p:tav>
                                        <p:tav tm="100000">
                                          <p:val>
                                            <p:strVal val="#ppt_y"/>
                                          </p:val>
                                        </p:tav>
                                      </p:tavLst>
                                    </p:anim>
                                    <p:animEffect transition="in" filter="fade">
                                      <p:cBhvr>
                                        <p:cTn id="61" dur="500"/>
                                        <p:tgtEl>
                                          <p:spTgt spid="8"/>
                                        </p:tgtEl>
                                      </p:cBhvr>
                                    </p:animEffect>
                                  </p:childTnLst>
                                </p:cTn>
                              </p:par>
                            </p:childTnLst>
                          </p:cTn>
                        </p:par>
                      </p:childTnLst>
                    </p:cTn>
                  </p:par>
                  <p:par>
                    <p:cTn id="62" fill="hold">
                      <p:stCondLst>
                        <p:cond delay="indefinite"/>
                      </p:stCondLst>
                      <p:childTnLst>
                        <p:par>
                          <p:cTn id="63" fill="hold">
                            <p:stCondLst>
                              <p:cond delay="0"/>
                            </p:stCondLst>
                            <p:childTnLst>
                              <p:par>
                                <p:cTn id="64" presetID="54" presetClass="entr" presetSubtype="0" accel="100000" fill="hold" nodeType="click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strVal val="#ppt_w*0.05"/>
                                          </p:val>
                                        </p:tav>
                                        <p:tav tm="100000">
                                          <p:val>
                                            <p:strVal val="#ppt_w"/>
                                          </p:val>
                                        </p:tav>
                                      </p:tavLst>
                                    </p:anim>
                                    <p:anim calcmode="lin" valueType="num">
                                      <p:cBhvr>
                                        <p:cTn id="67" dur="500" fill="hold"/>
                                        <p:tgtEl>
                                          <p:spTgt spid="16"/>
                                        </p:tgtEl>
                                        <p:attrNameLst>
                                          <p:attrName>ppt_h</p:attrName>
                                        </p:attrNameLst>
                                      </p:cBhvr>
                                      <p:tavLst>
                                        <p:tav tm="0">
                                          <p:val>
                                            <p:strVal val="#ppt_h"/>
                                          </p:val>
                                        </p:tav>
                                        <p:tav tm="100000">
                                          <p:val>
                                            <p:strVal val="#ppt_h"/>
                                          </p:val>
                                        </p:tav>
                                      </p:tavLst>
                                    </p:anim>
                                    <p:anim calcmode="lin" valueType="num">
                                      <p:cBhvr>
                                        <p:cTn id="68" dur="500" fill="hold"/>
                                        <p:tgtEl>
                                          <p:spTgt spid="16"/>
                                        </p:tgtEl>
                                        <p:attrNameLst>
                                          <p:attrName>ppt_x</p:attrName>
                                        </p:attrNameLst>
                                      </p:cBhvr>
                                      <p:tavLst>
                                        <p:tav tm="0">
                                          <p:val>
                                            <p:strVal val="#ppt_x-.2"/>
                                          </p:val>
                                        </p:tav>
                                        <p:tav tm="100000">
                                          <p:val>
                                            <p:strVal val="#ppt_x"/>
                                          </p:val>
                                        </p:tav>
                                      </p:tavLst>
                                    </p:anim>
                                    <p:anim calcmode="lin" valueType="num">
                                      <p:cBhvr>
                                        <p:cTn id="69" dur="500" fill="hold"/>
                                        <p:tgtEl>
                                          <p:spTgt spid="16"/>
                                        </p:tgtEl>
                                        <p:attrNameLst>
                                          <p:attrName>ppt_y</p:attrName>
                                        </p:attrNameLst>
                                      </p:cBhvr>
                                      <p:tavLst>
                                        <p:tav tm="0">
                                          <p:val>
                                            <p:strVal val="#ppt_y"/>
                                          </p:val>
                                        </p:tav>
                                        <p:tav tm="100000">
                                          <p:val>
                                            <p:strVal val="#ppt_y"/>
                                          </p:val>
                                        </p:tav>
                                      </p:tavLst>
                                    </p:anim>
                                    <p:animEffect transition="in" filter="fade">
                                      <p:cBhvr>
                                        <p:cTn id="70" dur="500"/>
                                        <p:tgtEl>
                                          <p:spTgt spid="16"/>
                                        </p:tgtEl>
                                      </p:cBhvr>
                                    </p:animEffect>
                                  </p:childTnLst>
                                </p:cTn>
                              </p:par>
                            </p:childTnLst>
                          </p:cTn>
                        </p:par>
                      </p:childTnLst>
                    </p:cTn>
                  </p:par>
                  <p:par>
                    <p:cTn id="71" fill="hold">
                      <p:stCondLst>
                        <p:cond delay="indefinite"/>
                      </p:stCondLst>
                      <p:childTnLst>
                        <p:par>
                          <p:cTn id="72" fill="hold">
                            <p:stCondLst>
                              <p:cond delay="0"/>
                            </p:stCondLst>
                            <p:childTnLst>
                              <p:par>
                                <p:cTn id="73" presetID="54" presetClass="entr" presetSubtype="0" accel="100000" fill="hold"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p:cTn id="75" dur="500" fill="hold"/>
                                        <p:tgtEl>
                                          <p:spTgt spid="19"/>
                                        </p:tgtEl>
                                        <p:attrNameLst>
                                          <p:attrName>ppt_w</p:attrName>
                                        </p:attrNameLst>
                                      </p:cBhvr>
                                      <p:tavLst>
                                        <p:tav tm="0">
                                          <p:val>
                                            <p:strVal val="#ppt_w*0.05"/>
                                          </p:val>
                                        </p:tav>
                                        <p:tav tm="100000">
                                          <p:val>
                                            <p:strVal val="#ppt_w"/>
                                          </p:val>
                                        </p:tav>
                                      </p:tavLst>
                                    </p:anim>
                                    <p:anim calcmode="lin" valueType="num">
                                      <p:cBhvr>
                                        <p:cTn id="76" dur="500" fill="hold"/>
                                        <p:tgtEl>
                                          <p:spTgt spid="19"/>
                                        </p:tgtEl>
                                        <p:attrNameLst>
                                          <p:attrName>ppt_h</p:attrName>
                                        </p:attrNameLst>
                                      </p:cBhvr>
                                      <p:tavLst>
                                        <p:tav tm="0">
                                          <p:val>
                                            <p:strVal val="#ppt_h"/>
                                          </p:val>
                                        </p:tav>
                                        <p:tav tm="100000">
                                          <p:val>
                                            <p:strVal val="#ppt_h"/>
                                          </p:val>
                                        </p:tav>
                                      </p:tavLst>
                                    </p:anim>
                                    <p:anim calcmode="lin" valueType="num">
                                      <p:cBhvr>
                                        <p:cTn id="77" dur="500" fill="hold"/>
                                        <p:tgtEl>
                                          <p:spTgt spid="19"/>
                                        </p:tgtEl>
                                        <p:attrNameLst>
                                          <p:attrName>ppt_x</p:attrName>
                                        </p:attrNameLst>
                                      </p:cBhvr>
                                      <p:tavLst>
                                        <p:tav tm="0">
                                          <p:val>
                                            <p:strVal val="#ppt_x-.2"/>
                                          </p:val>
                                        </p:tav>
                                        <p:tav tm="100000">
                                          <p:val>
                                            <p:strVal val="#ppt_x"/>
                                          </p:val>
                                        </p:tav>
                                      </p:tavLst>
                                    </p:anim>
                                    <p:anim calcmode="lin" valueType="num">
                                      <p:cBhvr>
                                        <p:cTn id="78" dur="500" fill="hold"/>
                                        <p:tgtEl>
                                          <p:spTgt spid="19"/>
                                        </p:tgtEl>
                                        <p:attrNameLst>
                                          <p:attrName>ppt_y</p:attrName>
                                        </p:attrNameLst>
                                      </p:cBhvr>
                                      <p:tavLst>
                                        <p:tav tm="0">
                                          <p:val>
                                            <p:strVal val="#ppt_y"/>
                                          </p:val>
                                        </p:tav>
                                        <p:tav tm="100000">
                                          <p:val>
                                            <p:strVal val="#ppt_y"/>
                                          </p:val>
                                        </p:tav>
                                      </p:tavLst>
                                    </p:anim>
                                    <p:animEffect transition="in" filter="fade">
                                      <p:cBhvr>
                                        <p:cTn id="79" dur="500"/>
                                        <p:tgtEl>
                                          <p:spTgt spid="19"/>
                                        </p:tgtEl>
                                      </p:cBhvr>
                                    </p:animEffect>
                                  </p:childTnLst>
                                </p:cTn>
                              </p:par>
                            </p:childTnLst>
                          </p:cTn>
                        </p:par>
                      </p:childTnLst>
                    </p:cTn>
                  </p:par>
                  <p:par>
                    <p:cTn id="80" fill="hold">
                      <p:stCondLst>
                        <p:cond delay="indefinite"/>
                      </p:stCondLst>
                      <p:childTnLst>
                        <p:par>
                          <p:cTn id="81" fill="hold">
                            <p:stCondLst>
                              <p:cond delay="0"/>
                            </p:stCondLst>
                            <p:childTnLst>
                              <p:par>
                                <p:cTn id="82" presetID="17" presetClass="entr" presetSubtype="10" fill="hold" grpId="0" nodeType="clickEffect">
                                  <p:stCondLst>
                                    <p:cond delay="0"/>
                                  </p:stCondLst>
                                  <p:childTnLst>
                                    <p:set>
                                      <p:cBhvr>
                                        <p:cTn id="83" dur="1" fill="hold">
                                          <p:stCondLst>
                                            <p:cond delay="0"/>
                                          </p:stCondLst>
                                        </p:cTn>
                                        <p:tgtEl>
                                          <p:spTgt spid="26"/>
                                        </p:tgtEl>
                                        <p:attrNameLst>
                                          <p:attrName>style.visibility</p:attrName>
                                        </p:attrNameLst>
                                      </p:cBhvr>
                                      <p:to>
                                        <p:strVal val="visible"/>
                                      </p:to>
                                    </p:set>
                                    <p:anim calcmode="lin" valueType="num">
                                      <p:cBhvr>
                                        <p:cTn id="84" dur="500" fill="hold"/>
                                        <p:tgtEl>
                                          <p:spTgt spid="26"/>
                                        </p:tgtEl>
                                        <p:attrNameLst>
                                          <p:attrName>ppt_w</p:attrName>
                                        </p:attrNameLst>
                                      </p:cBhvr>
                                      <p:tavLst>
                                        <p:tav tm="0">
                                          <p:val>
                                            <p:fltVal val="0"/>
                                          </p:val>
                                        </p:tav>
                                        <p:tav tm="100000">
                                          <p:val>
                                            <p:strVal val="#ppt_w"/>
                                          </p:val>
                                        </p:tav>
                                      </p:tavLst>
                                    </p:anim>
                                    <p:anim calcmode="lin" valueType="num">
                                      <p:cBhvr>
                                        <p:cTn id="85" dur="500" fill="hold"/>
                                        <p:tgtEl>
                                          <p:spTgt spid="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1" grpId="0" animBg="1"/>
      <p:bldP spid="12" grpId="0" animBg="1"/>
      <p:bldP spid="2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dirty="0" smtClean="0"/>
              <a:t>The Pyramid Principle structures reports to emphasize the logic and support.</a:t>
            </a:r>
            <a:endParaRPr lang="en-US" sz="3600" dirty="0"/>
          </a:p>
        </p:txBody>
      </p:sp>
      <p:sp>
        <p:nvSpPr>
          <p:cNvPr id="112" name="Slide Number Placeholder 111"/>
          <p:cNvSpPr>
            <a:spLocks noGrp="1"/>
          </p:cNvSpPr>
          <p:nvPr>
            <p:ph type="sldNum" sz="quarter" idx="12"/>
          </p:nvPr>
        </p:nvSpPr>
        <p:spPr/>
        <p:txBody>
          <a:bodyPr>
            <a:normAutofit fontScale="85000" lnSpcReduction="20000"/>
          </a:bodyPr>
          <a:lstStyle/>
          <a:p>
            <a:fld id="{AA01127D-73CD-44C8-AD30-5A9DDC583B8A}" type="slidenum">
              <a:rPr lang="en-US" smtClean="0"/>
              <a:pPr/>
              <a:t>43</a:t>
            </a:fld>
            <a:endParaRPr lang="en-US" dirty="0"/>
          </a:p>
        </p:txBody>
      </p:sp>
      <p:grpSp>
        <p:nvGrpSpPr>
          <p:cNvPr id="3" name="Group 3"/>
          <p:cNvGrpSpPr>
            <a:grpSpLocks/>
          </p:cNvGrpSpPr>
          <p:nvPr/>
        </p:nvGrpSpPr>
        <p:grpSpPr bwMode="auto">
          <a:xfrm>
            <a:off x="381000" y="1752600"/>
            <a:ext cx="3962400" cy="1905000"/>
            <a:chOff x="192" y="1328"/>
            <a:chExt cx="2364" cy="1110"/>
          </a:xfrm>
        </p:grpSpPr>
        <p:sp>
          <p:nvSpPr>
            <p:cNvPr id="7" name="Rectangle 5"/>
            <p:cNvSpPr>
              <a:spLocks noChangeArrowheads="1"/>
            </p:cNvSpPr>
            <p:nvPr/>
          </p:nvSpPr>
          <p:spPr bwMode="auto">
            <a:xfrm>
              <a:off x="692" y="1328"/>
              <a:ext cx="1273" cy="293"/>
            </a:xfrm>
            <a:prstGeom prst="rect">
              <a:avLst/>
            </a:prstGeom>
            <a:solidFill>
              <a:schemeClr val="accent1"/>
            </a:solidFill>
            <a:ln w="12700">
              <a:solidFill>
                <a:schemeClr val="tx1"/>
              </a:solidFill>
              <a:miter lim="800000"/>
              <a:headEnd/>
              <a:tailEnd/>
            </a:ln>
            <a:effectLst/>
          </p:spPr>
          <p:txBody>
            <a:bodyPr wrap="none" anchor="ctr"/>
            <a:lstStyle/>
            <a:p>
              <a:pPr algn="ctr"/>
              <a:r>
                <a:rPr lang="en-US" sz="1600" b="1" dirty="0" smtClean="0">
                  <a:solidFill>
                    <a:prstClr val="white"/>
                  </a:solidFill>
                </a:rPr>
                <a:t>Recommendations</a:t>
              </a:r>
              <a:endParaRPr lang="en-US" sz="1600" b="1" dirty="0">
                <a:solidFill>
                  <a:prstClr val="white"/>
                </a:solidFill>
              </a:endParaRPr>
            </a:p>
          </p:txBody>
        </p:sp>
        <p:sp>
          <p:nvSpPr>
            <p:cNvPr id="8" name="Rectangle 6"/>
            <p:cNvSpPr>
              <a:spLocks noChangeArrowheads="1"/>
            </p:cNvSpPr>
            <p:nvPr/>
          </p:nvSpPr>
          <p:spPr bwMode="auto">
            <a:xfrm>
              <a:off x="1783" y="1877"/>
              <a:ext cx="699" cy="292"/>
            </a:xfrm>
            <a:prstGeom prst="rect">
              <a:avLst/>
            </a:prstGeom>
            <a:solidFill>
              <a:schemeClr val="accent1">
                <a:lumMod val="40000"/>
                <a:lumOff val="60000"/>
              </a:schemeClr>
            </a:solidFill>
            <a:ln w="12700">
              <a:solidFill>
                <a:schemeClr val="tx1"/>
              </a:solidFill>
              <a:miter lim="800000"/>
              <a:headEnd/>
              <a:tailEnd/>
            </a:ln>
            <a:effectLst/>
          </p:spPr>
          <p:txBody>
            <a:bodyPr wrap="none" anchor="ctr"/>
            <a:lstStyle/>
            <a:p>
              <a:pPr algn="ctr"/>
              <a:r>
                <a:rPr lang="en-US" sz="1200">
                  <a:solidFill>
                    <a:prstClr val="black"/>
                  </a:solidFill>
                </a:rPr>
                <a:t>Conclusion</a:t>
              </a:r>
            </a:p>
          </p:txBody>
        </p:sp>
        <p:sp>
          <p:nvSpPr>
            <p:cNvPr id="9" name="Rectangle 7"/>
            <p:cNvSpPr>
              <a:spLocks noChangeArrowheads="1"/>
            </p:cNvSpPr>
            <p:nvPr/>
          </p:nvSpPr>
          <p:spPr bwMode="auto">
            <a:xfrm>
              <a:off x="968" y="1877"/>
              <a:ext cx="699" cy="292"/>
            </a:xfrm>
            <a:prstGeom prst="rect">
              <a:avLst/>
            </a:prstGeom>
            <a:solidFill>
              <a:schemeClr val="accent1">
                <a:lumMod val="40000"/>
                <a:lumOff val="60000"/>
              </a:schemeClr>
            </a:solidFill>
            <a:ln w="12700">
              <a:solidFill>
                <a:schemeClr val="tx1"/>
              </a:solidFill>
              <a:miter lim="800000"/>
              <a:headEnd/>
              <a:tailEnd/>
            </a:ln>
            <a:effectLst/>
          </p:spPr>
          <p:txBody>
            <a:bodyPr wrap="none" anchor="ctr"/>
            <a:lstStyle/>
            <a:p>
              <a:pPr algn="ctr"/>
              <a:r>
                <a:rPr lang="en-US" sz="1200">
                  <a:solidFill>
                    <a:prstClr val="black"/>
                  </a:solidFill>
                </a:rPr>
                <a:t>Conclusions</a:t>
              </a:r>
            </a:p>
          </p:txBody>
        </p:sp>
        <p:sp>
          <p:nvSpPr>
            <p:cNvPr id="10" name="Rectangle 8"/>
            <p:cNvSpPr>
              <a:spLocks noChangeArrowheads="1"/>
            </p:cNvSpPr>
            <p:nvPr/>
          </p:nvSpPr>
          <p:spPr bwMode="auto">
            <a:xfrm>
              <a:off x="231" y="1877"/>
              <a:ext cx="660" cy="292"/>
            </a:xfrm>
            <a:prstGeom prst="rect">
              <a:avLst/>
            </a:prstGeom>
            <a:solidFill>
              <a:schemeClr val="accent1">
                <a:lumMod val="40000"/>
                <a:lumOff val="60000"/>
              </a:schemeClr>
            </a:solidFill>
            <a:ln w="12700">
              <a:solidFill>
                <a:schemeClr val="tx1"/>
              </a:solidFill>
              <a:miter lim="800000"/>
              <a:headEnd/>
              <a:tailEnd/>
            </a:ln>
            <a:effectLst/>
          </p:spPr>
          <p:txBody>
            <a:bodyPr wrap="none" anchor="ctr"/>
            <a:lstStyle/>
            <a:p>
              <a:pPr algn="ctr"/>
              <a:r>
                <a:rPr lang="en-US" sz="1200">
                  <a:solidFill>
                    <a:prstClr val="black"/>
                  </a:solidFill>
                </a:rPr>
                <a:t>Conclusion</a:t>
              </a:r>
            </a:p>
          </p:txBody>
        </p:sp>
        <p:sp>
          <p:nvSpPr>
            <p:cNvPr id="11" name="Line 9"/>
            <p:cNvSpPr>
              <a:spLocks noChangeShapeType="1"/>
            </p:cNvSpPr>
            <p:nvPr/>
          </p:nvSpPr>
          <p:spPr bwMode="auto">
            <a:xfrm flipH="1">
              <a:off x="619" y="1621"/>
              <a:ext cx="699" cy="256"/>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12" name="Line 10"/>
            <p:cNvSpPr>
              <a:spLocks noChangeShapeType="1"/>
            </p:cNvSpPr>
            <p:nvPr/>
          </p:nvSpPr>
          <p:spPr bwMode="auto">
            <a:xfrm>
              <a:off x="1318" y="1621"/>
              <a:ext cx="0" cy="256"/>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13" name="Line 11"/>
            <p:cNvSpPr>
              <a:spLocks noChangeShapeType="1"/>
            </p:cNvSpPr>
            <p:nvPr/>
          </p:nvSpPr>
          <p:spPr bwMode="auto">
            <a:xfrm>
              <a:off x="1318" y="1621"/>
              <a:ext cx="814" cy="256"/>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14" name="Rectangle 12"/>
            <p:cNvSpPr>
              <a:spLocks noChangeArrowheads="1"/>
            </p:cNvSpPr>
            <p:nvPr/>
          </p:nvSpPr>
          <p:spPr bwMode="auto">
            <a:xfrm>
              <a:off x="1008" y="2256"/>
              <a:ext cx="156" cy="182"/>
            </a:xfrm>
            <a:prstGeom prst="rect">
              <a:avLst/>
            </a:prstGeom>
            <a:solidFill>
              <a:schemeClr val="bg1"/>
            </a:solidFill>
            <a:ln w="12700">
              <a:solidFill>
                <a:schemeClr val="tx1"/>
              </a:solidFill>
              <a:miter lim="800000"/>
              <a:headEnd/>
              <a:tailEnd/>
            </a:ln>
            <a:effectLst/>
          </p:spPr>
          <p:txBody>
            <a:bodyPr wrap="none" anchor="ctr"/>
            <a:lstStyle/>
            <a:p>
              <a:pPr algn="ctr"/>
              <a:r>
                <a:rPr lang="en-US" sz="1200">
                  <a:solidFill>
                    <a:prstClr val="black"/>
                  </a:solidFill>
                </a:rPr>
                <a:t>F</a:t>
              </a:r>
            </a:p>
          </p:txBody>
        </p:sp>
        <p:sp>
          <p:nvSpPr>
            <p:cNvPr id="15" name="Rectangle 13"/>
            <p:cNvSpPr>
              <a:spLocks noChangeArrowheads="1"/>
            </p:cNvSpPr>
            <p:nvPr/>
          </p:nvSpPr>
          <p:spPr bwMode="auto">
            <a:xfrm>
              <a:off x="1200" y="2256"/>
              <a:ext cx="156" cy="182"/>
            </a:xfrm>
            <a:prstGeom prst="rect">
              <a:avLst/>
            </a:prstGeom>
            <a:solidFill>
              <a:schemeClr val="bg1"/>
            </a:solidFill>
            <a:ln w="12700">
              <a:solidFill>
                <a:schemeClr val="tx1"/>
              </a:solidFill>
              <a:miter lim="800000"/>
              <a:headEnd/>
              <a:tailEnd/>
            </a:ln>
            <a:effectLst/>
          </p:spPr>
          <p:txBody>
            <a:bodyPr wrap="none" anchor="ctr"/>
            <a:lstStyle/>
            <a:p>
              <a:pPr algn="ctr"/>
              <a:r>
                <a:rPr lang="en-US" sz="1200">
                  <a:solidFill>
                    <a:prstClr val="black"/>
                  </a:solidFill>
                </a:rPr>
                <a:t>F</a:t>
              </a:r>
            </a:p>
          </p:txBody>
        </p:sp>
        <p:sp>
          <p:nvSpPr>
            <p:cNvPr id="16" name="Rectangle 14"/>
            <p:cNvSpPr>
              <a:spLocks noChangeArrowheads="1"/>
            </p:cNvSpPr>
            <p:nvPr/>
          </p:nvSpPr>
          <p:spPr bwMode="auto">
            <a:xfrm>
              <a:off x="1392" y="2256"/>
              <a:ext cx="155" cy="182"/>
            </a:xfrm>
            <a:prstGeom prst="rect">
              <a:avLst/>
            </a:prstGeom>
            <a:solidFill>
              <a:schemeClr val="bg1"/>
            </a:solidFill>
            <a:ln w="12700">
              <a:solidFill>
                <a:schemeClr val="tx1"/>
              </a:solidFill>
              <a:miter lim="800000"/>
              <a:headEnd/>
              <a:tailEnd/>
            </a:ln>
            <a:effectLst/>
          </p:spPr>
          <p:txBody>
            <a:bodyPr wrap="none" anchor="ctr"/>
            <a:lstStyle/>
            <a:p>
              <a:pPr algn="ctr"/>
              <a:r>
                <a:rPr lang="en-US" sz="1200">
                  <a:solidFill>
                    <a:prstClr val="black"/>
                  </a:solidFill>
                </a:rPr>
                <a:t>F</a:t>
              </a:r>
            </a:p>
          </p:txBody>
        </p:sp>
        <p:sp>
          <p:nvSpPr>
            <p:cNvPr id="17" name="Rectangle 15"/>
            <p:cNvSpPr>
              <a:spLocks noChangeArrowheads="1"/>
            </p:cNvSpPr>
            <p:nvPr/>
          </p:nvSpPr>
          <p:spPr bwMode="auto">
            <a:xfrm>
              <a:off x="1584" y="2256"/>
              <a:ext cx="156" cy="182"/>
            </a:xfrm>
            <a:prstGeom prst="rect">
              <a:avLst/>
            </a:prstGeom>
            <a:solidFill>
              <a:schemeClr val="bg1"/>
            </a:solidFill>
            <a:ln w="12700">
              <a:solidFill>
                <a:schemeClr val="tx1"/>
              </a:solidFill>
              <a:miter lim="800000"/>
              <a:headEnd/>
              <a:tailEnd/>
            </a:ln>
            <a:effectLst/>
          </p:spPr>
          <p:txBody>
            <a:bodyPr wrap="none" anchor="ctr"/>
            <a:lstStyle/>
            <a:p>
              <a:pPr algn="ctr"/>
              <a:r>
                <a:rPr lang="en-US" sz="1200">
                  <a:solidFill>
                    <a:prstClr val="black"/>
                  </a:solidFill>
                </a:rPr>
                <a:t>F</a:t>
              </a:r>
            </a:p>
          </p:txBody>
        </p:sp>
        <p:sp>
          <p:nvSpPr>
            <p:cNvPr id="18" name="Line 16"/>
            <p:cNvSpPr>
              <a:spLocks noChangeShapeType="1"/>
            </p:cNvSpPr>
            <p:nvPr/>
          </p:nvSpPr>
          <p:spPr bwMode="auto">
            <a:xfrm flipH="1">
              <a:off x="1056" y="2169"/>
              <a:ext cx="301" cy="87"/>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19" name="Line 17"/>
            <p:cNvSpPr>
              <a:spLocks noChangeShapeType="1"/>
            </p:cNvSpPr>
            <p:nvPr/>
          </p:nvSpPr>
          <p:spPr bwMode="auto">
            <a:xfrm flipH="1">
              <a:off x="1248" y="2169"/>
              <a:ext cx="109" cy="87"/>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20" name="Line 18"/>
            <p:cNvSpPr>
              <a:spLocks noChangeShapeType="1"/>
            </p:cNvSpPr>
            <p:nvPr/>
          </p:nvSpPr>
          <p:spPr bwMode="auto">
            <a:xfrm>
              <a:off x="1357" y="2169"/>
              <a:ext cx="83" cy="87"/>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21" name="Line 19"/>
            <p:cNvSpPr>
              <a:spLocks noChangeShapeType="1"/>
            </p:cNvSpPr>
            <p:nvPr/>
          </p:nvSpPr>
          <p:spPr bwMode="auto">
            <a:xfrm>
              <a:off x="1357" y="2169"/>
              <a:ext cx="275" cy="87"/>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22" name="Rectangle 20"/>
            <p:cNvSpPr>
              <a:spLocks noChangeArrowheads="1"/>
            </p:cNvSpPr>
            <p:nvPr/>
          </p:nvSpPr>
          <p:spPr bwMode="auto">
            <a:xfrm>
              <a:off x="1824" y="2256"/>
              <a:ext cx="156" cy="182"/>
            </a:xfrm>
            <a:prstGeom prst="rect">
              <a:avLst/>
            </a:prstGeom>
            <a:solidFill>
              <a:schemeClr val="bg1"/>
            </a:solidFill>
            <a:ln w="12700">
              <a:solidFill>
                <a:schemeClr val="tx1"/>
              </a:solidFill>
              <a:miter lim="800000"/>
              <a:headEnd/>
              <a:tailEnd/>
            </a:ln>
            <a:effectLst/>
          </p:spPr>
          <p:txBody>
            <a:bodyPr wrap="none" anchor="ctr"/>
            <a:lstStyle/>
            <a:p>
              <a:pPr algn="ctr"/>
              <a:r>
                <a:rPr lang="en-US" sz="1200">
                  <a:solidFill>
                    <a:prstClr val="black"/>
                  </a:solidFill>
                </a:rPr>
                <a:t>F</a:t>
              </a:r>
            </a:p>
          </p:txBody>
        </p:sp>
        <p:sp>
          <p:nvSpPr>
            <p:cNvPr id="23" name="Rectangle 21"/>
            <p:cNvSpPr>
              <a:spLocks noChangeArrowheads="1"/>
            </p:cNvSpPr>
            <p:nvPr/>
          </p:nvSpPr>
          <p:spPr bwMode="auto">
            <a:xfrm>
              <a:off x="2016" y="2256"/>
              <a:ext cx="156" cy="182"/>
            </a:xfrm>
            <a:prstGeom prst="rect">
              <a:avLst/>
            </a:prstGeom>
            <a:solidFill>
              <a:schemeClr val="bg1"/>
            </a:solidFill>
            <a:ln w="12700">
              <a:solidFill>
                <a:schemeClr val="tx1"/>
              </a:solidFill>
              <a:miter lim="800000"/>
              <a:headEnd/>
              <a:tailEnd/>
            </a:ln>
            <a:effectLst/>
          </p:spPr>
          <p:txBody>
            <a:bodyPr wrap="none" anchor="ctr"/>
            <a:lstStyle/>
            <a:p>
              <a:pPr algn="ctr"/>
              <a:r>
                <a:rPr lang="en-US" sz="1200">
                  <a:solidFill>
                    <a:prstClr val="black"/>
                  </a:solidFill>
                </a:rPr>
                <a:t>F</a:t>
              </a:r>
            </a:p>
          </p:txBody>
        </p:sp>
        <p:sp>
          <p:nvSpPr>
            <p:cNvPr id="24" name="Rectangle 22"/>
            <p:cNvSpPr>
              <a:spLocks noChangeArrowheads="1"/>
            </p:cNvSpPr>
            <p:nvPr/>
          </p:nvSpPr>
          <p:spPr bwMode="auto">
            <a:xfrm>
              <a:off x="2208" y="2256"/>
              <a:ext cx="155" cy="182"/>
            </a:xfrm>
            <a:prstGeom prst="rect">
              <a:avLst/>
            </a:prstGeom>
            <a:solidFill>
              <a:schemeClr val="bg1"/>
            </a:solidFill>
            <a:ln w="12700">
              <a:solidFill>
                <a:schemeClr val="tx1"/>
              </a:solidFill>
              <a:miter lim="800000"/>
              <a:headEnd/>
              <a:tailEnd/>
            </a:ln>
            <a:effectLst/>
          </p:spPr>
          <p:txBody>
            <a:bodyPr wrap="none" anchor="ctr"/>
            <a:lstStyle/>
            <a:p>
              <a:pPr algn="ctr"/>
              <a:r>
                <a:rPr lang="en-US" sz="1200">
                  <a:solidFill>
                    <a:prstClr val="black"/>
                  </a:solidFill>
                </a:rPr>
                <a:t>F</a:t>
              </a:r>
            </a:p>
          </p:txBody>
        </p:sp>
        <p:sp>
          <p:nvSpPr>
            <p:cNvPr id="25" name="Rectangle 23"/>
            <p:cNvSpPr>
              <a:spLocks noChangeArrowheads="1"/>
            </p:cNvSpPr>
            <p:nvPr/>
          </p:nvSpPr>
          <p:spPr bwMode="auto">
            <a:xfrm>
              <a:off x="2400" y="2256"/>
              <a:ext cx="156" cy="182"/>
            </a:xfrm>
            <a:prstGeom prst="rect">
              <a:avLst/>
            </a:prstGeom>
            <a:solidFill>
              <a:schemeClr val="bg1"/>
            </a:solidFill>
            <a:ln w="12700">
              <a:solidFill>
                <a:schemeClr val="tx1"/>
              </a:solidFill>
              <a:miter lim="800000"/>
              <a:headEnd/>
              <a:tailEnd/>
            </a:ln>
            <a:effectLst/>
          </p:spPr>
          <p:txBody>
            <a:bodyPr wrap="none" anchor="ctr"/>
            <a:lstStyle/>
            <a:p>
              <a:pPr algn="ctr"/>
              <a:r>
                <a:rPr lang="en-US" sz="1200">
                  <a:solidFill>
                    <a:prstClr val="black"/>
                  </a:solidFill>
                </a:rPr>
                <a:t>F</a:t>
              </a:r>
            </a:p>
          </p:txBody>
        </p:sp>
        <p:sp>
          <p:nvSpPr>
            <p:cNvPr id="26" name="Line 24"/>
            <p:cNvSpPr>
              <a:spLocks noChangeShapeType="1"/>
            </p:cNvSpPr>
            <p:nvPr/>
          </p:nvSpPr>
          <p:spPr bwMode="auto">
            <a:xfrm flipH="1">
              <a:off x="1872" y="2169"/>
              <a:ext cx="301" cy="87"/>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27" name="Line 25"/>
            <p:cNvSpPr>
              <a:spLocks noChangeShapeType="1"/>
            </p:cNvSpPr>
            <p:nvPr/>
          </p:nvSpPr>
          <p:spPr bwMode="auto">
            <a:xfrm flipH="1">
              <a:off x="2064" y="2169"/>
              <a:ext cx="109" cy="87"/>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28" name="Line 26"/>
            <p:cNvSpPr>
              <a:spLocks noChangeShapeType="1"/>
            </p:cNvSpPr>
            <p:nvPr/>
          </p:nvSpPr>
          <p:spPr bwMode="auto">
            <a:xfrm>
              <a:off x="2173" y="2169"/>
              <a:ext cx="83" cy="87"/>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29" name="Line 27"/>
            <p:cNvSpPr>
              <a:spLocks noChangeShapeType="1"/>
            </p:cNvSpPr>
            <p:nvPr/>
          </p:nvSpPr>
          <p:spPr bwMode="auto">
            <a:xfrm>
              <a:off x="2173" y="2169"/>
              <a:ext cx="275" cy="87"/>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30" name="Rectangle 28"/>
            <p:cNvSpPr>
              <a:spLocks noChangeArrowheads="1"/>
            </p:cNvSpPr>
            <p:nvPr/>
          </p:nvSpPr>
          <p:spPr bwMode="auto">
            <a:xfrm>
              <a:off x="192" y="2256"/>
              <a:ext cx="156" cy="182"/>
            </a:xfrm>
            <a:prstGeom prst="rect">
              <a:avLst/>
            </a:prstGeom>
            <a:solidFill>
              <a:schemeClr val="bg1"/>
            </a:solidFill>
            <a:ln w="12700">
              <a:solidFill>
                <a:schemeClr val="tx1"/>
              </a:solidFill>
              <a:miter lim="800000"/>
              <a:headEnd/>
              <a:tailEnd/>
            </a:ln>
            <a:effectLst/>
          </p:spPr>
          <p:txBody>
            <a:bodyPr wrap="none" anchor="ctr"/>
            <a:lstStyle/>
            <a:p>
              <a:pPr algn="ctr"/>
              <a:r>
                <a:rPr lang="en-US" sz="1200">
                  <a:solidFill>
                    <a:prstClr val="black"/>
                  </a:solidFill>
                </a:rPr>
                <a:t>F</a:t>
              </a:r>
            </a:p>
          </p:txBody>
        </p:sp>
        <p:sp>
          <p:nvSpPr>
            <p:cNvPr id="31" name="Rectangle 29"/>
            <p:cNvSpPr>
              <a:spLocks noChangeArrowheads="1"/>
            </p:cNvSpPr>
            <p:nvPr/>
          </p:nvSpPr>
          <p:spPr bwMode="auto">
            <a:xfrm>
              <a:off x="384" y="2256"/>
              <a:ext cx="156" cy="182"/>
            </a:xfrm>
            <a:prstGeom prst="rect">
              <a:avLst/>
            </a:prstGeom>
            <a:solidFill>
              <a:schemeClr val="bg1"/>
            </a:solidFill>
            <a:ln w="12700">
              <a:solidFill>
                <a:schemeClr val="tx1"/>
              </a:solidFill>
              <a:miter lim="800000"/>
              <a:headEnd/>
              <a:tailEnd/>
            </a:ln>
            <a:effectLst/>
          </p:spPr>
          <p:txBody>
            <a:bodyPr wrap="none" anchor="ctr"/>
            <a:lstStyle/>
            <a:p>
              <a:pPr algn="ctr"/>
              <a:r>
                <a:rPr lang="en-US" sz="1200">
                  <a:solidFill>
                    <a:prstClr val="black"/>
                  </a:solidFill>
                </a:rPr>
                <a:t>F</a:t>
              </a:r>
            </a:p>
          </p:txBody>
        </p:sp>
        <p:sp>
          <p:nvSpPr>
            <p:cNvPr id="32" name="Rectangle 30"/>
            <p:cNvSpPr>
              <a:spLocks noChangeArrowheads="1"/>
            </p:cNvSpPr>
            <p:nvPr/>
          </p:nvSpPr>
          <p:spPr bwMode="auto">
            <a:xfrm>
              <a:off x="576" y="2256"/>
              <a:ext cx="155" cy="182"/>
            </a:xfrm>
            <a:prstGeom prst="rect">
              <a:avLst/>
            </a:prstGeom>
            <a:solidFill>
              <a:schemeClr val="bg1"/>
            </a:solidFill>
            <a:ln w="12700">
              <a:solidFill>
                <a:schemeClr val="tx1"/>
              </a:solidFill>
              <a:miter lim="800000"/>
              <a:headEnd/>
              <a:tailEnd/>
            </a:ln>
            <a:effectLst/>
          </p:spPr>
          <p:txBody>
            <a:bodyPr wrap="none" anchor="ctr"/>
            <a:lstStyle/>
            <a:p>
              <a:pPr algn="ctr"/>
              <a:r>
                <a:rPr lang="en-US" sz="1200">
                  <a:solidFill>
                    <a:prstClr val="black"/>
                  </a:solidFill>
                </a:rPr>
                <a:t>F</a:t>
              </a:r>
            </a:p>
          </p:txBody>
        </p:sp>
        <p:sp>
          <p:nvSpPr>
            <p:cNvPr id="33" name="Rectangle 31"/>
            <p:cNvSpPr>
              <a:spLocks noChangeArrowheads="1"/>
            </p:cNvSpPr>
            <p:nvPr/>
          </p:nvSpPr>
          <p:spPr bwMode="auto">
            <a:xfrm>
              <a:off x="768" y="2256"/>
              <a:ext cx="156" cy="182"/>
            </a:xfrm>
            <a:prstGeom prst="rect">
              <a:avLst/>
            </a:prstGeom>
            <a:solidFill>
              <a:schemeClr val="bg1"/>
            </a:solidFill>
            <a:ln w="12700">
              <a:solidFill>
                <a:schemeClr val="tx1"/>
              </a:solidFill>
              <a:miter lim="800000"/>
              <a:headEnd/>
              <a:tailEnd/>
            </a:ln>
            <a:effectLst/>
          </p:spPr>
          <p:txBody>
            <a:bodyPr wrap="none" anchor="ctr"/>
            <a:lstStyle/>
            <a:p>
              <a:pPr algn="ctr"/>
              <a:r>
                <a:rPr lang="en-US" sz="1200">
                  <a:solidFill>
                    <a:prstClr val="black"/>
                  </a:solidFill>
                </a:rPr>
                <a:t>F</a:t>
              </a:r>
            </a:p>
          </p:txBody>
        </p:sp>
        <p:sp>
          <p:nvSpPr>
            <p:cNvPr id="34" name="Line 32"/>
            <p:cNvSpPr>
              <a:spLocks noChangeShapeType="1"/>
            </p:cNvSpPr>
            <p:nvPr/>
          </p:nvSpPr>
          <p:spPr bwMode="auto">
            <a:xfrm flipH="1">
              <a:off x="240" y="2169"/>
              <a:ext cx="301" cy="87"/>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35" name="Line 33"/>
            <p:cNvSpPr>
              <a:spLocks noChangeShapeType="1"/>
            </p:cNvSpPr>
            <p:nvPr/>
          </p:nvSpPr>
          <p:spPr bwMode="auto">
            <a:xfrm flipH="1">
              <a:off x="432" y="2169"/>
              <a:ext cx="109" cy="87"/>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36" name="Line 34"/>
            <p:cNvSpPr>
              <a:spLocks noChangeShapeType="1"/>
            </p:cNvSpPr>
            <p:nvPr/>
          </p:nvSpPr>
          <p:spPr bwMode="auto">
            <a:xfrm>
              <a:off x="541" y="2169"/>
              <a:ext cx="83" cy="87"/>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37" name="Line 35"/>
            <p:cNvSpPr>
              <a:spLocks noChangeShapeType="1"/>
            </p:cNvSpPr>
            <p:nvPr/>
          </p:nvSpPr>
          <p:spPr bwMode="auto">
            <a:xfrm>
              <a:off x="541" y="2169"/>
              <a:ext cx="275" cy="87"/>
            </a:xfrm>
            <a:prstGeom prst="line">
              <a:avLst/>
            </a:prstGeom>
            <a:noFill/>
            <a:ln w="12700">
              <a:solidFill>
                <a:schemeClr val="tx1"/>
              </a:solidFill>
              <a:round/>
              <a:headEnd/>
              <a:tailEnd/>
            </a:ln>
            <a:effectLst/>
          </p:spPr>
          <p:txBody>
            <a:bodyPr/>
            <a:lstStyle/>
            <a:p>
              <a:endParaRPr lang="en-US">
                <a:solidFill>
                  <a:prstClr val="black"/>
                </a:solidFill>
              </a:endParaRPr>
            </a:p>
          </p:txBody>
        </p:sp>
      </p:grpSp>
      <p:sp>
        <p:nvSpPr>
          <p:cNvPr id="38" name="TextBox 37"/>
          <p:cNvSpPr txBox="1"/>
          <p:nvPr/>
        </p:nvSpPr>
        <p:spPr>
          <a:xfrm>
            <a:off x="3810000" y="6324600"/>
            <a:ext cx="5181600" cy="246221"/>
          </a:xfrm>
          <a:prstGeom prst="rect">
            <a:avLst/>
          </a:prstGeom>
          <a:noFill/>
        </p:spPr>
        <p:txBody>
          <a:bodyPr wrap="square" rtlCol="0">
            <a:spAutoFit/>
          </a:bodyPr>
          <a:lstStyle/>
          <a:p>
            <a:r>
              <a:rPr lang="en-US" sz="1000" dirty="0" smtClean="0">
                <a:solidFill>
                  <a:schemeClr val="tx2"/>
                </a:solidFill>
              </a:rPr>
              <a:t>Source: “Think Your Way to Clear Writing”  - Barbara </a:t>
            </a:r>
            <a:r>
              <a:rPr lang="en-US" sz="1000" dirty="0" err="1" smtClean="0">
                <a:solidFill>
                  <a:schemeClr val="tx2"/>
                </a:solidFill>
              </a:rPr>
              <a:t>Minto</a:t>
            </a:r>
            <a:r>
              <a:rPr lang="en-US" sz="1000" dirty="0" smtClean="0">
                <a:solidFill>
                  <a:schemeClr val="tx2"/>
                </a:solidFill>
              </a:rPr>
              <a:t>, </a:t>
            </a:r>
            <a:r>
              <a:rPr lang="en-US" sz="1000" u="sng" dirty="0" smtClean="0">
                <a:solidFill>
                  <a:schemeClr val="tx2"/>
                </a:solidFill>
              </a:rPr>
              <a:t>Journal of Management Consulting</a:t>
            </a:r>
            <a:r>
              <a:rPr lang="en-US" sz="1000" dirty="0" smtClean="0">
                <a:solidFill>
                  <a:schemeClr val="tx2"/>
                </a:solidFill>
              </a:rPr>
              <a:t>,</a:t>
            </a:r>
            <a:endParaRPr lang="en-US" sz="1000" dirty="0">
              <a:solidFill>
                <a:schemeClr val="tx2"/>
              </a:solidFill>
            </a:endParaRPr>
          </a:p>
        </p:txBody>
      </p:sp>
      <p:grpSp>
        <p:nvGrpSpPr>
          <p:cNvPr id="4" name="Group 36"/>
          <p:cNvGrpSpPr>
            <a:grpSpLocks/>
          </p:cNvGrpSpPr>
          <p:nvPr/>
        </p:nvGrpSpPr>
        <p:grpSpPr bwMode="auto">
          <a:xfrm>
            <a:off x="4462462" y="3124112"/>
            <a:ext cx="4071938" cy="2895689"/>
            <a:chOff x="2958" y="2540"/>
            <a:chExt cx="2375" cy="1674"/>
          </a:xfrm>
        </p:grpSpPr>
        <p:sp>
          <p:nvSpPr>
            <p:cNvPr id="42" name="Rectangle 38"/>
            <p:cNvSpPr>
              <a:spLocks noChangeArrowheads="1"/>
            </p:cNvSpPr>
            <p:nvPr/>
          </p:nvSpPr>
          <p:spPr bwMode="auto">
            <a:xfrm>
              <a:off x="3689" y="2540"/>
              <a:ext cx="1008" cy="308"/>
            </a:xfrm>
            <a:prstGeom prst="rect">
              <a:avLst/>
            </a:prstGeom>
            <a:solidFill>
              <a:schemeClr val="accent1"/>
            </a:solidFill>
            <a:ln w="12700">
              <a:solidFill>
                <a:schemeClr val="tx1"/>
              </a:solidFill>
              <a:miter lim="800000"/>
              <a:headEnd/>
              <a:tailEnd/>
            </a:ln>
            <a:effectLst/>
          </p:spPr>
          <p:txBody>
            <a:bodyPr wrap="none" anchor="ctr"/>
            <a:lstStyle/>
            <a:p>
              <a:pPr algn="ctr"/>
              <a:r>
                <a:rPr lang="en-US" sz="1600" b="1" dirty="0">
                  <a:solidFill>
                    <a:prstClr val="white"/>
                  </a:solidFill>
                </a:rPr>
                <a:t>Objectives</a:t>
              </a:r>
            </a:p>
          </p:txBody>
        </p:sp>
        <p:sp>
          <p:nvSpPr>
            <p:cNvPr id="43" name="Rectangle 39"/>
            <p:cNvSpPr>
              <a:spLocks noChangeArrowheads="1"/>
            </p:cNvSpPr>
            <p:nvPr/>
          </p:nvSpPr>
          <p:spPr bwMode="auto">
            <a:xfrm>
              <a:off x="4656" y="3072"/>
              <a:ext cx="673" cy="437"/>
            </a:xfrm>
            <a:prstGeom prst="rect">
              <a:avLst/>
            </a:prstGeom>
            <a:solidFill>
              <a:schemeClr val="accent1">
                <a:lumMod val="40000"/>
                <a:lumOff val="60000"/>
              </a:schemeClr>
            </a:solidFill>
            <a:ln w="12700">
              <a:solidFill>
                <a:schemeClr val="tx1"/>
              </a:solidFill>
              <a:miter lim="800000"/>
              <a:headEnd/>
              <a:tailEnd/>
            </a:ln>
            <a:effectLst/>
          </p:spPr>
          <p:txBody>
            <a:bodyPr wrap="none" anchor="ctr"/>
            <a:lstStyle/>
            <a:p>
              <a:pPr algn="ctr"/>
              <a:r>
                <a:rPr lang="en-US" sz="1200">
                  <a:solidFill>
                    <a:prstClr val="black"/>
                  </a:solidFill>
                </a:rPr>
                <a:t>Strategies</a:t>
              </a:r>
            </a:p>
          </p:txBody>
        </p:sp>
        <p:sp>
          <p:nvSpPr>
            <p:cNvPr id="44" name="Rectangle 40"/>
            <p:cNvSpPr>
              <a:spLocks noChangeArrowheads="1"/>
            </p:cNvSpPr>
            <p:nvPr/>
          </p:nvSpPr>
          <p:spPr bwMode="auto">
            <a:xfrm>
              <a:off x="3792" y="3072"/>
              <a:ext cx="673" cy="437"/>
            </a:xfrm>
            <a:prstGeom prst="rect">
              <a:avLst/>
            </a:prstGeom>
            <a:solidFill>
              <a:schemeClr val="accent1">
                <a:lumMod val="40000"/>
                <a:lumOff val="60000"/>
              </a:schemeClr>
            </a:solidFill>
            <a:ln w="12700">
              <a:solidFill>
                <a:schemeClr val="tx1"/>
              </a:solidFill>
              <a:miter lim="800000"/>
              <a:headEnd/>
              <a:tailEnd/>
            </a:ln>
            <a:effectLst/>
          </p:spPr>
          <p:txBody>
            <a:bodyPr wrap="none" anchor="ctr"/>
            <a:lstStyle/>
            <a:p>
              <a:pPr algn="ctr"/>
              <a:r>
                <a:rPr lang="en-US" sz="1200">
                  <a:solidFill>
                    <a:prstClr val="black"/>
                  </a:solidFill>
                </a:rPr>
                <a:t>Strategies</a:t>
              </a:r>
            </a:p>
          </p:txBody>
        </p:sp>
        <p:sp>
          <p:nvSpPr>
            <p:cNvPr id="45" name="Rectangle 41"/>
            <p:cNvSpPr>
              <a:spLocks noChangeArrowheads="1"/>
            </p:cNvSpPr>
            <p:nvPr/>
          </p:nvSpPr>
          <p:spPr bwMode="auto">
            <a:xfrm>
              <a:off x="2976" y="3072"/>
              <a:ext cx="635" cy="437"/>
            </a:xfrm>
            <a:prstGeom prst="rect">
              <a:avLst/>
            </a:prstGeom>
            <a:solidFill>
              <a:schemeClr val="accent1">
                <a:lumMod val="40000"/>
                <a:lumOff val="60000"/>
              </a:schemeClr>
            </a:solidFill>
            <a:ln w="12700">
              <a:solidFill>
                <a:schemeClr val="tx1"/>
              </a:solidFill>
              <a:miter lim="800000"/>
              <a:headEnd/>
              <a:tailEnd/>
            </a:ln>
            <a:effectLst/>
          </p:spPr>
          <p:txBody>
            <a:bodyPr wrap="none" anchor="ctr"/>
            <a:lstStyle/>
            <a:p>
              <a:pPr algn="ctr"/>
              <a:r>
                <a:rPr lang="en-US" sz="1200">
                  <a:solidFill>
                    <a:prstClr val="black"/>
                  </a:solidFill>
                </a:rPr>
                <a:t>Strategies</a:t>
              </a:r>
            </a:p>
          </p:txBody>
        </p:sp>
        <p:sp>
          <p:nvSpPr>
            <p:cNvPr id="46" name="Line 42"/>
            <p:cNvSpPr>
              <a:spLocks noChangeShapeType="1"/>
            </p:cNvSpPr>
            <p:nvPr/>
          </p:nvSpPr>
          <p:spPr bwMode="auto">
            <a:xfrm flipH="1">
              <a:off x="3360" y="2928"/>
              <a:ext cx="816" cy="144"/>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47" name="Line 43"/>
            <p:cNvSpPr>
              <a:spLocks noChangeShapeType="1"/>
            </p:cNvSpPr>
            <p:nvPr/>
          </p:nvSpPr>
          <p:spPr bwMode="auto">
            <a:xfrm>
              <a:off x="4176" y="2928"/>
              <a:ext cx="0" cy="144"/>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48" name="Line 44"/>
            <p:cNvSpPr>
              <a:spLocks noChangeShapeType="1"/>
            </p:cNvSpPr>
            <p:nvPr/>
          </p:nvSpPr>
          <p:spPr bwMode="auto">
            <a:xfrm>
              <a:off x="4176" y="2928"/>
              <a:ext cx="816" cy="144"/>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49" name="Rectangle 45"/>
            <p:cNvSpPr>
              <a:spLocks noChangeArrowheads="1"/>
            </p:cNvSpPr>
            <p:nvPr/>
          </p:nvSpPr>
          <p:spPr bwMode="auto">
            <a:xfrm>
              <a:off x="3852" y="3618"/>
              <a:ext cx="149" cy="274"/>
            </a:xfrm>
            <a:prstGeom prst="rect">
              <a:avLst/>
            </a:prstGeom>
            <a:solidFill>
              <a:schemeClr val="bg1"/>
            </a:solidFill>
            <a:ln w="12700">
              <a:solidFill>
                <a:schemeClr val="tx1"/>
              </a:solidFill>
              <a:miter lim="800000"/>
              <a:headEnd/>
              <a:tailEnd/>
            </a:ln>
            <a:effectLst/>
          </p:spPr>
          <p:txBody>
            <a:bodyPr wrap="none" anchor="ctr"/>
            <a:lstStyle/>
            <a:p>
              <a:pPr algn="ctr"/>
              <a:r>
                <a:rPr lang="en-US" sz="1200">
                  <a:solidFill>
                    <a:prstClr val="black"/>
                  </a:solidFill>
                </a:rPr>
                <a:t>T</a:t>
              </a:r>
            </a:p>
          </p:txBody>
        </p:sp>
        <p:sp>
          <p:nvSpPr>
            <p:cNvPr id="50" name="Rectangle 46"/>
            <p:cNvSpPr>
              <a:spLocks noChangeArrowheads="1"/>
            </p:cNvSpPr>
            <p:nvPr/>
          </p:nvSpPr>
          <p:spPr bwMode="auto">
            <a:xfrm>
              <a:off x="4098" y="3618"/>
              <a:ext cx="149" cy="274"/>
            </a:xfrm>
            <a:prstGeom prst="rect">
              <a:avLst/>
            </a:prstGeom>
            <a:solidFill>
              <a:schemeClr val="bg1"/>
            </a:solidFill>
            <a:ln w="12700">
              <a:solidFill>
                <a:schemeClr val="tx1"/>
              </a:solidFill>
              <a:miter lim="800000"/>
              <a:headEnd/>
              <a:tailEnd/>
            </a:ln>
            <a:effectLst/>
          </p:spPr>
          <p:txBody>
            <a:bodyPr wrap="none" anchor="ctr"/>
            <a:lstStyle/>
            <a:p>
              <a:pPr algn="ctr"/>
              <a:r>
                <a:rPr lang="en-US" sz="1200">
                  <a:solidFill>
                    <a:prstClr val="black"/>
                  </a:solidFill>
                </a:rPr>
                <a:t>T</a:t>
              </a:r>
            </a:p>
          </p:txBody>
        </p:sp>
        <p:sp>
          <p:nvSpPr>
            <p:cNvPr id="51" name="Rectangle 47"/>
            <p:cNvSpPr>
              <a:spLocks noChangeArrowheads="1"/>
            </p:cNvSpPr>
            <p:nvPr/>
          </p:nvSpPr>
          <p:spPr bwMode="auto">
            <a:xfrm>
              <a:off x="4320" y="3618"/>
              <a:ext cx="149" cy="274"/>
            </a:xfrm>
            <a:prstGeom prst="rect">
              <a:avLst/>
            </a:prstGeom>
            <a:solidFill>
              <a:schemeClr val="bg1"/>
            </a:solidFill>
            <a:ln w="12700">
              <a:solidFill>
                <a:schemeClr val="tx1"/>
              </a:solidFill>
              <a:miter lim="800000"/>
              <a:headEnd/>
              <a:tailEnd/>
            </a:ln>
            <a:effectLst/>
          </p:spPr>
          <p:txBody>
            <a:bodyPr wrap="none" anchor="ctr"/>
            <a:lstStyle/>
            <a:p>
              <a:pPr algn="ctr"/>
              <a:r>
                <a:rPr lang="en-US" sz="1200">
                  <a:solidFill>
                    <a:prstClr val="black"/>
                  </a:solidFill>
                </a:rPr>
                <a:t>T</a:t>
              </a:r>
            </a:p>
          </p:txBody>
        </p:sp>
        <p:sp>
          <p:nvSpPr>
            <p:cNvPr id="52" name="Line 48"/>
            <p:cNvSpPr>
              <a:spLocks noChangeShapeType="1"/>
            </p:cNvSpPr>
            <p:nvPr/>
          </p:nvSpPr>
          <p:spPr bwMode="auto">
            <a:xfrm flipH="1">
              <a:off x="3888" y="3504"/>
              <a:ext cx="288" cy="96"/>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53" name="Line 49"/>
            <p:cNvSpPr>
              <a:spLocks noChangeShapeType="1"/>
            </p:cNvSpPr>
            <p:nvPr/>
          </p:nvSpPr>
          <p:spPr bwMode="auto">
            <a:xfrm flipH="1">
              <a:off x="4176" y="3504"/>
              <a:ext cx="0" cy="144"/>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54" name="Line 50"/>
            <p:cNvSpPr>
              <a:spLocks noChangeShapeType="1"/>
            </p:cNvSpPr>
            <p:nvPr/>
          </p:nvSpPr>
          <p:spPr bwMode="auto">
            <a:xfrm>
              <a:off x="4176" y="3504"/>
              <a:ext cx="240" cy="96"/>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55" name="Rectangle 51"/>
            <p:cNvSpPr>
              <a:spLocks noChangeArrowheads="1"/>
            </p:cNvSpPr>
            <p:nvPr/>
          </p:nvSpPr>
          <p:spPr bwMode="auto">
            <a:xfrm>
              <a:off x="3648" y="4010"/>
              <a:ext cx="133" cy="204"/>
            </a:xfrm>
            <a:prstGeom prst="rect">
              <a:avLst/>
            </a:prstGeom>
            <a:solidFill>
              <a:schemeClr val="bg1"/>
            </a:solidFill>
            <a:ln w="12700">
              <a:solidFill>
                <a:schemeClr val="tx1"/>
              </a:solidFill>
              <a:miter lim="800000"/>
              <a:headEnd/>
              <a:tailEnd/>
            </a:ln>
            <a:effectLst/>
          </p:spPr>
          <p:txBody>
            <a:bodyPr wrap="none" anchor="ctr"/>
            <a:lstStyle/>
            <a:p>
              <a:pPr algn="ctr"/>
              <a:r>
                <a:rPr lang="en-US" sz="1200">
                  <a:solidFill>
                    <a:prstClr val="black"/>
                  </a:solidFill>
                </a:rPr>
                <a:t>S</a:t>
              </a:r>
            </a:p>
          </p:txBody>
        </p:sp>
        <p:sp>
          <p:nvSpPr>
            <p:cNvPr id="56" name="Rectangle 52"/>
            <p:cNvSpPr>
              <a:spLocks noChangeArrowheads="1"/>
            </p:cNvSpPr>
            <p:nvPr/>
          </p:nvSpPr>
          <p:spPr bwMode="auto">
            <a:xfrm>
              <a:off x="3840" y="4010"/>
              <a:ext cx="133" cy="204"/>
            </a:xfrm>
            <a:prstGeom prst="rect">
              <a:avLst/>
            </a:prstGeom>
            <a:solidFill>
              <a:schemeClr val="bg1"/>
            </a:solidFill>
            <a:ln w="12700">
              <a:solidFill>
                <a:schemeClr val="tx1"/>
              </a:solidFill>
              <a:miter lim="800000"/>
              <a:headEnd/>
              <a:tailEnd/>
            </a:ln>
            <a:effectLst/>
          </p:spPr>
          <p:txBody>
            <a:bodyPr wrap="none" anchor="ctr"/>
            <a:lstStyle/>
            <a:p>
              <a:pPr algn="ctr"/>
              <a:r>
                <a:rPr lang="en-US" sz="1200">
                  <a:solidFill>
                    <a:prstClr val="black"/>
                  </a:solidFill>
                </a:rPr>
                <a:t>S</a:t>
              </a:r>
            </a:p>
          </p:txBody>
        </p:sp>
        <p:sp>
          <p:nvSpPr>
            <p:cNvPr id="57" name="Line 53"/>
            <p:cNvSpPr>
              <a:spLocks noChangeShapeType="1"/>
            </p:cNvSpPr>
            <p:nvPr/>
          </p:nvSpPr>
          <p:spPr bwMode="auto">
            <a:xfrm flipH="1">
              <a:off x="3696" y="3888"/>
              <a:ext cx="240" cy="144"/>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58" name="Line 54"/>
            <p:cNvSpPr>
              <a:spLocks noChangeShapeType="1"/>
            </p:cNvSpPr>
            <p:nvPr/>
          </p:nvSpPr>
          <p:spPr bwMode="auto">
            <a:xfrm>
              <a:off x="3936" y="3888"/>
              <a:ext cx="1" cy="144"/>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59" name="Rectangle 55"/>
            <p:cNvSpPr>
              <a:spLocks noChangeArrowheads="1"/>
            </p:cNvSpPr>
            <p:nvPr/>
          </p:nvSpPr>
          <p:spPr bwMode="auto">
            <a:xfrm>
              <a:off x="4098" y="4010"/>
              <a:ext cx="133" cy="204"/>
            </a:xfrm>
            <a:prstGeom prst="rect">
              <a:avLst/>
            </a:prstGeom>
            <a:solidFill>
              <a:schemeClr val="bg1"/>
            </a:solidFill>
            <a:ln w="12700">
              <a:solidFill>
                <a:schemeClr val="tx1"/>
              </a:solidFill>
              <a:miter lim="800000"/>
              <a:headEnd/>
              <a:tailEnd/>
            </a:ln>
            <a:effectLst/>
          </p:spPr>
          <p:txBody>
            <a:bodyPr wrap="none" anchor="ctr"/>
            <a:lstStyle/>
            <a:p>
              <a:pPr algn="ctr"/>
              <a:r>
                <a:rPr lang="en-US" sz="1200">
                  <a:solidFill>
                    <a:prstClr val="black"/>
                  </a:solidFill>
                </a:rPr>
                <a:t>S</a:t>
              </a:r>
            </a:p>
          </p:txBody>
        </p:sp>
        <p:sp>
          <p:nvSpPr>
            <p:cNvPr id="60" name="Line 56"/>
            <p:cNvSpPr>
              <a:spLocks noChangeShapeType="1"/>
            </p:cNvSpPr>
            <p:nvPr/>
          </p:nvSpPr>
          <p:spPr bwMode="auto">
            <a:xfrm flipH="1">
              <a:off x="4176" y="4032"/>
              <a:ext cx="0" cy="0"/>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61" name="Rectangle 57"/>
            <p:cNvSpPr>
              <a:spLocks noChangeArrowheads="1"/>
            </p:cNvSpPr>
            <p:nvPr/>
          </p:nvSpPr>
          <p:spPr bwMode="auto">
            <a:xfrm>
              <a:off x="4320" y="4010"/>
              <a:ext cx="133" cy="204"/>
            </a:xfrm>
            <a:prstGeom prst="rect">
              <a:avLst/>
            </a:prstGeom>
            <a:solidFill>
              <a:schemeClr val="bg1"/>
            </a:solidFill>
            <a:ln w="12700">
              <a:solidFill>
                <a:schemeClr val="tx1"/>
              </a:solidFill>
              <a:miter lim="800000"/>
              <a:headEnd/>
              <a:tailEnd/>
            </a:ln>
            <a:effectLst/>
          </p:spPr>
          <p:txBody>
            <a:bodyPr wrap="none" anchor="ctr"/>
            <a:lstStyle/>
            <a:p>
              <a:pPr algn="ctr"/>
              <a:r>
                <a:rPr lang="en-US" sz="1200">
                  <a:solidFill>
                    <a:prstClr val="black"/>
                  </a:solidFill>
                </a:rPr>
                <a:t>S</a:t>
              </a:r>
            </a:p>
          </p:txBody>
        </p:sp>
        <p:sp>
          <p:nvSpPr>
            <p:cNvPr id="62" name="Rectangle 58"/>
            <p:cNvSpPr>
              <a:spLocks noChangeArrowheads="1"/>
            </p:cNvSpPr>
            <p:nvPr/>
          </p:nvSpPr>
          <p:spPr bwMode="auto">
            <a:xfrm>
              <a:off x="4512" y="4010"/>
              <a:ext cx="133" cy="204"/>
            </a:xfrm>
            <a:prstGeom prst="rect">
              <a:avLst/>
            </a:prstGeom>
            <a:solidFill>
              <a:schemeClr val="bg1"/>
            </a:solidFill>
            <a:ln w="12700">
              <a:solidFill>
                <a:schemeClr val="tx1"/>
              </a:solidFill>
              <a:miter lim="800000"/>
              <a:headEnd/>
              <a:tailEnd/>
            </a:ln>
            <a:effectLst/>
          </p:spPr>
          <p:txBody>
            <a:bodyPr wrap="none" anchor="ctr"/>
            <a:lstStyle/>
            <a:p>
              <a:pPr algn="ctr"/>
              <a:r>
                <a:rPr lang="en-US" sz="1200">
                  <a:solidFill>
                    <a:prstClr val="black"/>
                  </a:solidFill>
                </a:rPr>
                <a:t>S</a:t>
              </a:r>
            </a:p>
          </p:txBody>
        </p:sp>
        <p:sp>
          <p:nvSpPr>
            <p:cNvPr id="63" name="Line 59"/>
            <p:cNvSpPr>
              <a:spLocks noChangeShapeType="1"/>
            </p:cNvSpPr>
            <p:nvPr/>
          </p:nvSpPr>
          <p:spPr bwMode="auto">
            <a:xfrm flipH="1">
              <a:off x="4368" y="3888"/>
              <a:ext cx="0" cy="144"/>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64" name="Line 60"/>
            <p:cNvSpPr>
              <a:spLocks noChangeShapeType="1"/>
            </p:cNvSpPr>
            <p:nvPr/>
          </p:nvSpPr>
          <p:spPr bwMode="auto">
            <a:xfrm>
              <a:off x="4416" y="3888"/>
              <a:ext cx="144" cy="144"/>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65" name="Line 61"/>
            <p:cNvSpPr>
              <a:spLocks noChangeShapeType="1"/>
            </p:cNvSpPr>
            <p:nvPr/>
          </p:nvSpPr>
          <p:spPr bwMode="auto">
            <a:xfrm flipH="1">
              <a:off x="4176" y="3888"/>
              <a:ext cx="0" cy="144"/>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66" name="Rectangle 62"/>
            <p:cNvSpPr>
              <a:spLocks noChangeArrowheads="1"/>
            </p:cNvSpPr>
            <p:nvPr/>
          </p:nvSpPr>
          <p:spPr bwMode="auto">
            <a:xfrm>
              <a:off x="2970" y="3618"/>
              <a:ext cx="149" cy="274"/>
            </a:xfrm>
            <a:prstGeom prst="rect">
              <a:avLst/>
            </a:prstGeom>
            <a:solidFill>
              <a:schemeClr val="bg1"/>
            </a:solidFill>
            <a:ln w="12700">
              <a:solidFill>
                <a:schemeClr val="tx1"/>
              </a:solidFill>
              <a:miter lim="800000"/>
              <a:headEnd/>
              <a:tailEnd/>
            </a:ln>
            <a:effectLst/>
          </p:spPr>
          <p:txBody>
            <a:bodyPr wrap="none" anchor="ctr"/>
            <a:lstStyle/>
            <a:p>
              <a:pPr algn="ctr"/>
              <a:r>
                <a:rPr lang="en-US" sz="1200">
                  <a:solidFill>
                    <a:prstClr val="black"/>
                  </a:solidFill>
                </a:rPr>
                <a:t>T</a:t>
              </a:r>
            </a:p>
          </p:txBody>
        </p:sp>
        <p:sp>
          <p:nvSpPr>
            <p:cNvPr id="67" name="Rectangle 63"/>
            <p:cNvSpPr>
              <a:spLocks noChangeArrowheads="1"/>
            </p:cNvSpPr>
            <p:nvPr/>
          </p:nvSpPr>
          <p:spPr bwMode="auto">
            <a:xfrm>
              <a:off x="3216" y="3618"/>
              <a:ext cx="149" cy="274"/>
            </a:xfrm>
            <a:prstGeom prst="rect">
              <a:avLst/>
            </a:prstGeom>
            <a:solidFill>
              <a:schemeClr val="bg1"/>
            </a:solidFill>
            <a:ln w="12700">
              <a:solidFill>
                <a:schemeClr val="tx1"/>
              </a:solidFill>
              <a:miter lim="800000"/>
              <a:headEnd/>
              <a:tailEnd/>
            </a:ln>
            <a:effectLst/>
          </p:spPr>
          <p:txBody>
            <a:bodyPr wrap="none" anchor="ctr"/>
            <a:lstStyle/>
            <a:p>
              <a:pPr algn="ctr"/>
              <a:r>
                <a:rPr lang="en-US" sz="1200">
                  <a:solidFill>
                    <a:prstClr val="black"/>
                  </a:solidFill>
                </a:rPr>
                <a:t>T</a:t>
              </a:r>
            </a:p>
          </p:txBody>
        </p:sp>
        <p:sp>
          <p:nvSpPr>
            <p:cNvPr id="68" name="Rectangle 64"/>
            <p:cNvSpPr>
              <a:spLocks noChangeArrowheads="1"/>
            </p:cNvSpPr>
            <p:nvPr/>
          </p:nvSpPr>
          <p:spPr bwMode="auto">
            <a:xfrm>
              <a:off x="3438" y="3618"/>
              <a:ext cx="149" cy="274"/>
            </a:xfrm>
            <a:prstGeom prst="rect">
              <a:avLst/>
            </a:prstGeom>
            <a:solidFill>
              <a:schemeClr val="bg1"/>
            </a:solidFill>
            <a:ln w="12700">
              <a:solidFill>
                <a:schemeClr val="tx1"/>
              </a:solidFill>
              <a:miter lim="800000"/>
              <a:headEnd/>
              <a:tailEnd/>
            </a:ln>
            <a:effectLst/>
          </p:spPr>
          <p:txBody>
            <a:bodyPr wrap="none" anchor="ctr"/>
            <a:lstStyle/>
            <a:p>
              <a:pPr algn="ctr"/>
              <a:r>
                <a:rPr lang="en-US" sz="1200">
                  <a:solidFill>
                    <a:prstClr val="black"/>
                  </a:solidFill>
                </a:rPr>
                <a:t>T</a:t>
              </a:r>
            </a:p>
          </p:txBody>
        </p:sp>
        <p:sp>
          <p:nvSpPr>
            <p:cNvPr id="69" name="Line 65"/>
            <p:cNvSpPr>
              <a:spLocks noChangeShapeType="1"/>
            </p:cNvSpPr>
            <p:nvPr/>
          </p:nvSpPr>
          <p:spPr bwMode="auto">
            <a:xfrm flipH="1">
              <a:off x="3006" y="3504"/>
              <a:ext cx="288" cy="96"/>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70" name="Line 66"/>
            <p:cNvSpPr>
              <a:spLocks noChangeShapeType="1"/>
            </p:cNvSpPr>
            <p:nvPr/>
          </p:nvSpPr>
          <p:spPr bwMode="auto">
            <a:xfrm flipH="1">
              <a:off x="3294" y="3504"/>
              <a:ext cx="0" cy="144"/>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71" name="Line 67"/>
            <p:cNvSpPr>
              <a:spLocks noChangeShapeType="1"/>
            </p:cNvSpPr>
            <p:nvPr/>
          </p:nvSpPr>
          <p:spPr bwMode="auto">
            <a:xfrm>
              <a:off x="3294" y="3504"/>
              <a:ext cx="240" cy="96"/>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72" name="Rectangle 68"/>
            <p:cNvSpPr>
              <a:spLocks noChangeArrowheads="1"/>
            </p:cNvSpPr>
            <p:nvPr/>
          </p:nvSpPr>
          <p:spPr bwMode="auto">
            <a:xfrm>
              <a:off x="2958" y="4010"/>
              <a:ext cx="133" cy="204"/>
            </a:xfrm>
            <a:prstGeom prst="rect">
              <a:avLst/>
            </a:prstGeom>
            <a:solidFill>
              <a:schemeClr val="bg1"/>
            </a:solidFill>
            <a:ln w="12700">
              <a:solidFill>
                <a:schemeClr val="tx1"/>
              </a:solidFill>
              <a:miter lim="800000"/>
              <a:headEnd/>
              <a:tailEnd/>
            </a:ln>
            <a:effectLst/>
          </p:spPr>
          <p:txBody>
            <a:bodyPr wrap="none" anchor="ctr"/>
            <a:lstStyle/>
            <a:p>
              <a:pPr algn="ctr"/>
              <a:r>
                <a:rPr lang="en-US" sz="1200">
                  <a:solidFill>
                    <a:prstClr val="black"/>
                  </a:solidFill>
                </a:rPr>
                <a:t>S</a:t>
              </a:r>
            </a:p>
          </p:txBody>
        </p:sp>
        <p:sp>
          <p:nvSpPr>
            <p:cNvPr id="73" name="Line 69"/>
            <p:cNvSpPr>
              <a:spLocks noChangeShapeType="1"/>
            </p:cNvSpPr>
            <p:nvPr/>
          </p:nvSpPr>
          <p:spPr bwMode="auto">
            <a:xfrm>
              <a:off x="3054" y="3888"/>
              <a:ext cx="1" cy="144"/>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74" name="Rectangle 70"/>
            <p:cNvSpPr>
              <a:spLocks noChangeArrowheads="1"/>
            </p:cNvSpPr>
            <p:nvPr/>
          </p:nvSpPr>
          <p:spPr bwMode="auto">
            <a:xfrm>
              <a:off x="3216" y="4010"/>
              <a:ext cx="133" cy="204"/>
            </a:xfrm>
            <a:prstGeom prst="rect">
              <a:avLst/>
            </a:prstGeom>
            <a:solidFill>
              <a:schemeClr val="bg1"/>
            </a:solidFill>
            <a:ln w="12700">
              <a:solidFill>
                <a:schemeClr val="tx1"/>
              </a:solidFill>
              <a:miter lim="800000"/>
              <a:headEnd/>
              <a:tailEnd/>
            </a:ln>
            <a:effectLst/>
          </p:spPr>
          <p:txBody>
            <a:bodyPr wrap="none" anchor="ctr"/>
            <a:lstStyle/>
            <a:p>
              <a:pPr algn="ctr"/>
              <a:r>
                <a:rPr lang="en-US" sz="1200">
                  <a:solidFill>
                    <a:prstClr val="black"/>
                  </a:solidFill>
                </a:rPr>
                <a:t>S</a:t>
              </a:r>
            </a:p>
          </p:txBody>
        </p:sp>
        <p:sp>
          <p:nvSpPr>
            <p:cNvPr id="75" name="Line 71"/>
            <p:cNvSpPr>
              <a:spLocks noChangeShapeType="1"/>
            </p:cNvSpPr>
            <p:nvPr/>
          </p:nvSpPr>
          <p:spPr bwMode="auto">
            <a:xfrm flipH="1">
              <a:off x="3294" y="4032"/>
              <a:ext cx="0" cy="0"/>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76" name="Rectangle 72"/>
            <p:cNvSpPr>
              <a:spLocks noChangeArrowheads="1"/>
            </p:cNvSpPr>
            <p:nvPr/>
          </p:nvSpPr>
          <p:spPr bwMode="auto">
            <a:xfrm>
              <a:off x="3438" y="4010"/>
              <a:ext cx="133" cy="204"/>
            </a:xfrm>
            <a:prstGeom prst="rect">
              <a:avLst/>
            </a:prstGeom>
            <a:solidFill>
              <a:schemeClr val="bg1"/>
            </a:solidFill>
            <a:ln w="12700">
              <a:solidFill>
                <a:schemeClr val="tx1"/>
              </a:solidFill>
              <a:miter lim="800000"/>
              <a:headEnd/>
              <a:tailEnd/>
            </a:ln>
            <a:effectLst/>
          </p:spPr>
          <p:txBody>
            <a:bodyPr wrap="none" anchor="ctr"/>
            <a:lstStyle/>
            <a:p>
              <a:pPr algn="ctr"/>
              <a:r>
                <a:rPr lang="en-US" sz="1200">
                  <a:solidFill>
                    <a:prstClr val="black"/>
                  </a:solidFill>
                </a:rPr>
                <a:t>S</a:t>
              </a:r>
            </a:p>
          </p:txBody>
        </p:sp>
        <p:sp>
          <p:nvSpPr>
            <p:cNvPr id="77" name="Line 73"/>
            <p:cNvSpPr>
              <a:spLocks noChangeShapeType="1"/>
            </p:cNvSpPr>
            <p:nvPr/>
          </p:nvSpPr>
          <p:spPr bwMode="auto">
            <a:xfrm flipH="1">
              <a:off x="3504" y="3888"/>
              <a:ext cx="0" cy="144"/>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78" name="Line 74"/>
            <p:cNvSpPr>
              <a:spLocks noChangeShapeType="1"/>
            </p:cNvSpPr>
            <p:nvPr/>
          </p:nvSpPr>
          <p:spPr bwMode="auto">
            <a:xfrm flipH="1">
              <a:off x="3294" y="3888"/>
              <a:ext cx="0" cy="144"/>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79" name="Rectangle 75"/>
            <p:cNvSpPr>
              <a:spLocks noChangeArrowheads="1"/>
            </p:cNvSpPr>
            <p:nvPr/>
          </p:nvSpPr>
          <p:spPr bwMode="auto">
            <a:xfrm>
              <a:off x="4716" y="3618"/>
              <a:ext cx="149" cy="274"/>
            </a:xfrm>
            <a:prstGeom prst="rect">
              <a:avLst/>
            </a:prstGeom>
            <a:solidFill>
              <a:schemeClr val="bg1"/>
            </a:solidFill>
            <a:ln w="12700">
              <a:solidFill>
                <a:schemeClr val="tx1"/>
              </a:solidFill>
              <a:miter lim="800000"/>
              <a:headEnd/>
              <a:tailEnd/>
            </a:ln>
            <a:effectLst/>
          </p:spPr>
          <p:txBody>
            <a:bodyPr wrap="none" anchor="ctr"/>
            <a:lstStyle/>
            <a:p>
              <a:pPr algn="ctr"/>
              <a:r>
                <a:rPr lang="en-US" sz="1200">
                  <a:solidFill>
                    <a:prstClr val="black"/>
                  </a:solidFill>
                </a:rPr>
                <a:t>T</a:t>
              </a:r>
            </a:p>
          </p:txBody>
        </p:sp>
        <p:sp>
          <p:nvSpPr>
            <p:cNvPr id="80" name="Rectangle 76"/>
            <p:cNvSpPr>
              <a:spLocks noChangeArrowheads="1"/>
            </p:cNvSpPr>
            <p:nvPr/>
          </p:nvSpPr>
          <p:spPr bwMode="auto">
            <a:xfrm>
              <a:off x="4962" y="3618"/>
              <a:ext cx="149" cy="274"/>
            </a:xfrm>
            <a:prstGeom prst="rect">
              <a:avLst/>
            </a:prstGeom>
            <a:solidFill>
              <a:schemeClr val="bg1"/>
            </a:solidFill>
            <a:ln w="12700">
              <a:solidFill>
                <a:schemeClr val="tx1"/>
              </a:solidFill>
              <a:miter lim="800000"/>
              <a:headEnd/>
              <a:tailEnd/>
            </a:ln>
            <a:effectLst/>
          </p:spPr>
          <p:txBody>
            <a:bodyPr wrap="none" anchor="ctr"/>
            <a:lstStyle/>
            <a:p>
              <a:pPr algn="ctr"/>
              <a:r>
                <a:rPr lang="en-US" sz="1200">
                  <a:solidFill>
                    <a:prstClr val="black"/>
                  </a:solidFill>
                </a:rPr>
                <a:t>T</a:t>
              </a:r>
            </a:p>
          </p:txBody>
        </p:sp>
        <p:sp>
          <p:nvSpPr>
            <p:cNvPr id="81" name="Rectangle 77"/>
            <p:cNvSpPr>
              <a:spLocks noChangeArrowheads="1"/>
            </p:cNvSpPr>
            <p:nvPr/>
          </p:nvSpPr>
          <p:spPr bwMode="auto">
            <a:xfrm>
              <a:off x="5184" y="3618"/>
              <a:ext cx="149" cy="274"/>
            </a:xfrm>
            <a:prstGeom prst="rect">
              <a:avLst/>
            </a:prstGeom>
            <a:solidFill>
              <a:schemeClr val="bg1"/>
            </a:solidFill>
            <a:ln w="12700">
              <a:solidFill>
                <a:schemeClr val="tx1"/>
              </a:solidFill>
              <a:miter lim="800000"/>
              <a:headEnd/>
              <a:tailEnd/>
            </a:ln>
            <a:effectLst/>
          </p:spPr>
          <p:txBody>
            <a:bodyPr wrap="none" anchor="ctr"/>
            <a:lstStyle/>
            <a:p>
              <a:pPr algn="ctr"/>
              <a:r>
                <a:rPr lang="en-US" sz="1200">
                  <a:solidFill>
                    <a:prstClr val="black"/>
                  </a:solidFill>
                </a:rPr>
                <a:t>T</a:t>
              </a:r>
            </a:p>
          </p:txBody>
        </p:sp>
        <p:sp>
          <p:nvSpPr>
            <p:cNvPr id="82" name="Line 78"/>
            <p:cNvSpPr>
              <a:spLocks noChangeShapeType="1"/>
            </p:cNvSpPr>
            <p:nvPr/>
          </p:nvSpPr>
          <p:spPr bwMode="auto">
            <a:xfrm flipH="1">
              <a:off x="4752" y="3504"/>
              <a:ext cx="288" cy="96"/>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83" name="Line 79"/>
            <p:cNvSpPr>
              <a:spLocks noChangeShapeType="1"/>
            </p:cNvSpPr>
            <p:nvPr/>
          </p:nvSpPr>
          <p:spPr bwMode="auto">
            <a:xfrm flipH="1">
              <a:off x="5040" y="3504"/>
              <a:ext cx="0" cy="144"/>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84" name="Line 80"/>
            <p:cNvSpPr>
              <a:spLocks noChangeShapeType="1"/>
            </p:cNvSpPr>
            <p:nvPr/>
          </p:nvSpPr>
          <p:spPr bwMode="auto">
            <a:xfrm>
              <a:off x="5040" y="3504"/>
              <a:ext cx="240" cy="96"/>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85" name="Rectangle 81"/>
            <p:cNvSpPr>
              <a:spLocks noChangeArrowheads="1"/>
            </p:cNvSpPr>
            <p:nvPr/>
          </p:nvSpPr>
          <p:spPr bwMode="auto">
            <a:xfrm>
              <a:off x="4704" y="4010"/>
              <a:ext cx="133" cy="204"/>
            </a:xfrm>
            <a:prstGeom prst="rect">
              <a:avLst/>
            </a:prstGeom>
            <a:solidFill>
              <a:schemeClr val="bg1"/>
            </a:solidFill>
            <a:ln w="12700">
              <a:solidFill>
                <a:schemeClr val="tx1"/>
              </a:solidFill>
              <a:miter lim="800000"/>
              <a:headEnd/>
              <a:tailEnd/>
            </a:ln>
            <a:effectLst/>
          </p:spPr>
          <p:txBody>
            <a:bodyPr wrap="none" anchor="ctr"/>
            <a:lstStyle/>
            <a:p>
              <a:pPr algn="ctr"/>
              <a:r>
                <a:rPr lang="en-US" sz="1200">
                  <a:solidFill>
                    <a:prstClr val="black"/>
                  </a:solidFill>
                </a:rPr>
                <a:t>S</a:t>
              </a:r>
            </a:p>
          </p:txBody>
        </p:sp>
        <p:sp>
          <p:nvSpPr>
            <p:cNvPr id="86" name="Line 82"/>
            <p:cNvSpPr>
              <a:spLocks noChangeShapeType="1"/>
            </p:cNvSpPr>
            <p:nvPr/>
          </p:nvSpPr>
          <p:spPr bwMode="auto">
            <a:xfrm>
              <a:off x="4800" y="3888"/>
              <a:ext cx="1" cy="144"/>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87" name="Rectangle 83"/>
            <p:cNvSpPr>
              <a:spLocks noChangeArrowheads="1"/>
            </p:cNvSpPr>
            <p:nvPr/>
          </p:nvSpPr>
          <p:spPr bwMode="auto">
            <a:xfrm>
              <a:off x="4962" y="4010"/>
              <a:ext cx="133" cy="204"/>
            </a:xfrm>
            <a:prstGeom prst="rect">
              <a:avLst/>
            </a:prstGeom>
            <a:solidFill>
              <a:schemeClr val="bg1"/>
            </a:solidFill>
            <a:ln w="12700">
              <a:solidFill>
                <a:schemeClr val="tx1"/>
              </a:solidFill>
              <a:miter lim="800000"/>
              <a:headEnd/>
              <a:tailEnd/>
            </a:ln>
            <a:effectLst/>
          </p:spPr>
          <p:txBody>
            <a:bodyPr wrap="none" anchor="ctr"/>
            <a:lstStyle/>
            <a:p>
              <a:pPr algn="ctr"/>
              <a:r>
                <a:rPr lang="en-US" sz="1200">
                  <a:solidFill>
                    <a:prstClr val="black"/>
                  </a:solidFill>
                </a:rPr>
                <a:t>S</a:t>
              </a:r>
            </a:p>
          </p:txBody>
        </p:sp>
        <p:sp>
          <p:nvSpPr>
            <p:cNvPr id="88" name="Line 84"/>
            <p:cNvSpPr>
              <a:spLocks noChangeShapeType="1"/>
            </p:cNvSpPr>
            <p:nvPr/>
          </p:nvSpPr>
          <p:spPr bwMode="auto">
            <a:xfrm flipH="1">
              <a:off x="5040" y="4032"/>
              <a:ext cx="0" cy="0"/>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89" name="Rectangle 85"/>
            <p:cNvSpPr>
              <a:spLocks noChangeArrowheads="1"/>
            </p:cNvSpPr>
            <p:nvPr/>
          </p:nvSpPr>
          <p:spPr bwMode="auto">
            <a:xfrm>
              <a:off x="5184" y="4010"/>
              <a:ext cx="133" cy="204"/>
            </a:xfrm>
            <a:prstGeom prst="rect">
              <a:avLst/>
            </a:prstGeom>
            <a:solidFill>
              <a:schemeClr val="bg1"/>
            </a:solidFill>
            <a:ln w="12700">
              <a:solidFill>
                <a:schemeClr val="tx1"/>
              </a:solidFill>
              <a:miter lim="800000"/>
              <a:headEnd/>
              <a:tailEnd/>
            </a:ln>
            <a:effectLst/>
          </p:spPr>
          <p:txBody>
            <a:bodyPr wrap="none" anchor="ctr"/>
            <a:lstStyle/>
            <a:p>
              <a:pPr algn="ctr"/>
              <a:r>
                <a:rPr lang="en-US" sz="1200">
                  <a:solidFill>
                    <a:prstClr val="black"/>
                  </a:solidFill>
                </a:rPr>
                <a:t>S</a:t>
              </a:r>
            </a:p>
          </p:txBody>
        </p:sp>
        <p:sp>
          <p:nvSpPr>
            <p:cNvPr id="90" name="Line 86"/>
            <p:cNvSpPr>
              <a:spLocks noChangeShapeType="1"/>
            </p:cNvSpPr>
            <p:nvPr/>
          </p:nvSpPr>
          <p:spPr bwMode="auto">
            <a:xfrm flipH="1">
              <a:off x="5280" y="3888"/>
              <a:ext cx="0" cy="144"/>
            </a:xfrm>
            <a:prstGeom prst="line">
              <a:avLst/>
            </a:prstGeom>
            <a:noFill/>
            <a:ln w="12700">
              <a:solidFill>
                <a:schemeClr val="tx1"/>
              </a:solidFill>
              <a:round/>
              <a:headEnd/>
              <a:tailEnd/>
            </a:ln>
            <a:effectLst/>
          </p:spPr>
          <p:txBody>
            <a:bodyPr/>
            <a:lstStyle/>
            <a:p>
              <a:endParaRPr lang="en-US">
                <a:solidFill>
                  <a:prstClr val="black"/>
                </a:solidFill>
              </a:endParaRPr>
            </a:p>
          </p:txBody>
        </p:sp>
        <p:sp>
          <p:nvSpPr>
            <p:cNvPr id="91" name="Line 87"/>
            <p:cNvSpPr>
              <a:spLocks noChangeShapeType="1"/>
            </p:cNvSpPr>
            <p:nvPr/>
          </p:nvSpPr>
          <p:spPr bwMode="auto">
            <a:xfrm flipH="1">
              <a:off x="5040" y="3888"/>
              <a:ext cx="0" cy="144"/>
            </a:xfrm>
            <a:prstGeom prst="line">
              <a:avLst/>
            </a:prstGeom>
            <a:noFill/>
            <a:ln w="12700">
              <a:solidFill>
                <a:schemeClr val="tx1"/>
              </a:solidFill>
              <a:round/>
              <a:headEnd/>
              <a:tailEnd/>
            </a:ln>
            <a:effectLst/>
          </p:spPr>
          <p:txBody>
            <a:bodyPr/>
            <a:lstStyle/>
            <a:p>
              <a:endParaRPr lang="en-US">
                <a:solidFill>
                  <a:prstClr val="black"/>
                </a:solidFill>
              </a:endParaRPr>
            </a:p>
          </p:txBody>
        </p:sp>
      </p:grpSp>
      <p:grpSp>
        <p:nvGrpSpPr>
          <p:cNvPr id="5" name="Group 93"/>
          <p:cNvGrpSpPr/>
          <p:nvPr/>
        </p:nvGrpSpPr>
        <p:grpSpPr>
          <a:xfrm>
            <a:off x="685800" y="4419600"/>
            <a:ext cx="1524000" cy="1295400"/>
            <a:chOff x="1524000" y="4267200"/>
            <a:chExt cx="1524000" cy="1295400"/>
          </a:xfrm>
        </p:grpSpPr>
        <p:sp>
          <p:nvSpPr>
            <p:cNvPr id="92" name="Rectangle 91"/>
            <p:cNvSpPr/>
            <p:nvPr/>
          </p:nvSpPr>
          <p:spPr>
            <a:xfrm>
              <a:off x="1524000" y="4572000"/>
              <a:ext cx="1524000" cy="99060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black"/>
                  </a:solidFill>
                </a:rPr>
                <a:t>F = Findings</a:t>
              </a:r>
            </a:p>
            <a:p>
              <a:r>
                <a:rPr lang="en-US" dirty="0" smtClean="0">
                  <a:solidFill>
                    <a:prstClr val="black"/>
                  </a:solidFill>
                </a:rPr>
                <a:t>T = Tactics</a:t>
              </a:r>
            </a:p>
            <a:p>
              <a:r>
                <a:rPr lang="en-US" dirty="0" smtClean="0">
                  <a:solidFill>
                    <a:prstClr val="black"/>
                  </a:solidFill>
                </a:rPr>
                <a:t>S = Steps</a:t>
              </a:r>
              <a:endParaRPr lang="en-US" dirty="0">
                <a:solidFill>
                  <a:prstClr val="black"/>
                </a:solidFill>
              </a:endParaRPr>
            </a:p>
          </p:txBody>
        </p:sp>
        <p:sp>
          <p:nvSpPr>
            <p:cNvPr id="93" name="Rectangle 92"/>
            <p:cNvSpPr/>
            <p:nvPr/>
          </p:nvSpPr>
          <p:spPr>
            <a:xfrm>
              <a:off x="1524000" y="4267200"/>
              <a:ext cx="1524000" cy="3048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prstClr val="white"/>
                  </a:solidFill>
                </a:rPr>
                <a:t>Key</a:t>
              </a:r>
              <a:endParaRPr lang="en-US" sz="2000" b="1" dirty="0">
                <a:solidFill>
                  <a:prstClr val="white"/>
                </a:solidFill>
              </a:endParaRPr>
            </a:p>
          </p:txBody>
        </p:sp>
      </p:grpSp>
      <p:grpSp>
        <p:nvGrpSpPr>
          <p:cNvPr id="6" name="Group 110"/>
          <p:cNvGrpSpPr/>
          <p:nvPr/>
        </p:nvGrpSpPr>
        <p:grpSpPr>
          <a:xfrm>
            <a:off x="2819400" y="4044367"/>
            <a:ext cx="2332291" cy="1518233"/>
            <a:chOff x="2819400" y="4044367"/>
            <a:chExt cx="2332291" cy="1518233"/>
          </a:xfrm>
        </p:grpSpPr>
        <p:sp>
          <p:nvSpPr>
            <p:cNvPr id="95" name="Rectangle 94"/>
            <p:cNvSpPr/>
            <p:nvPr/>
          </p:nvSpPr>
          <p:spPr>
            <a:xfrm>
              <a:off x="2819400" y="4572000"/>
              <a:ext cx="1143000" cy="4572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How?</a:t>
              </a:r>
              <a:endParaRPr lang="en-US" dirty="0">
                <a:solidFill>
                  <a:prstClr val="white"/>
                </a:solidFill>
              </a:endParaRPr>
            </a:p>
          </p:txBody>
        </p:sp>
        <p:cxnSp>
          <p:nvCxnSpPr>
            <p:cNvPr id="97" name="Straight Arrow Connector 96"/>
            <p:cNvCxnSpPr>
              <a:stCxn id="95" idx="3"/>
              <a:endCxn id="46" idx="1"/>
            </p:cNvCxnSpPr>
            <p:nvPr/>
          </p:nvCxnSpPr>
          <p:spPr>
            <a:xfrm flipV="1">
              <a:off x="3962400" y="4044367"/>
              <a:ext cx="1189291" cy="756233"/>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95" idx="3"/>
            </p:cNvCxnSpPr>
            <p:nvPr/>
          </p:nvCxnSpPr>
          <p:spPr>
            <a:xfrm>
              <a:off x="3962400" y="4800600"/>
              <a:ext cx="762000" cy="7620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95" idx="3"/>
            </p:cNvCxnSpPr>
            <p:nvPr/>
          </p:nvCxnSpPr>
          <p:spPr>
            <a:xfrm>
              <a:off x="3962400" y="4800600"/>
              <a:ext cx="609600" cy="76200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TEAM FOCUS Toolkits can be used in implementation</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56F63B16-6305-43CF-A4C2-BCBBB167B47B}" type="slidenum">
              <a:rPr lang="en-US" smtClean="0"/>
              <a:pPr/>
              <a:t>44</a:t>
            </a:fld>
            <a:endParaRPr lang="en-US"/>
          </a:p>
        </p:txBody>
      </p:sp>
      <p:grpSp>
        <p:nvGrpSpPr>
          <p:cNvPr id="12" name="Group 11"/>
          <p:cNvGrpSpPr/>
          <p:nvPr/>
        </p:nvGrpSpPr>
        <p:grpSpPr>
          <a:xfrm>
            <a:off x="1143000" y="1600071"/>
            <a:ext cx="2057400" cy="2084166"/>
            <a:chOff x="609600" y="1600200"/>
            <a:chExt cx="2057400" cy="2194560"/>
          </a:xfrm>
        </p:grpSpPr>
        <p:grpSp>
          <p:nvGrpSpPr>
            <p:cNvPr id="13" name="Group 11"/>
            <p:cNvGrpSpPr/>
            <p:nvPr/>
          </p:nvGrpSpPr>
          <p:grpSpPr>
            <a:xfrm>
              <a:off x="609600" y="2514600"/>
              <a:ext cx="2057400" cy="1280160"/>
              <a:chOff x="3433761" y="910878"/>
              <a:chExt cx="2057400" cy="1259086"/>
            </a:xfrm>
          </p:grpSpPr>
          <p:sp>
            <p:nvSpPr>
              <p:cNvPr id="17" name="Rectangle 16"/>
              <p:cNvSpPr/>
              <p:nvPr/>
            </p:nvSpPr>
            <p:spPr>
              <a:xfrm>
                <a:off x="3433761" y="910878"/>
                <a:ext cx="2057400" cy="1259086"/>
              </a:xfrm>
              <a:prstGeom prst="rect">
                <a:avLst/>
              </a:prstGeom>
              <a:solidFill>
                <a:srgbClr val="E8D0D0">
                  <a:alpha val="89804"/>
                </a:srgbClr>
              </a:solidFill>
              <a:ln w="19050" cap="flat" cmpd="sng" algn="ctr">
                <a:solidFill>
                  <a:schemeClr val="bg1">
                    <a:alpha val="90000"/>
                  </a:schemeClr>
                </a:solidFill>
                <a:prstDash val="solid"/>
              </a:ln>
              <a:effectLst>
                <a:reflection blurRad="6350" stA="52000" endA="300" endPos="35000" dir="5400000" sy="-100000" algn="bl" rotWithShape="0"/>
              </a:effectLst>
            </p:spPr>
          </p:sp>
          <p:sp>
            <p:nvSpPr>
              <p:cNvPr id="18" name="Rectangle 17"/>
              <p:cNvSpPr/>
              <p:nvPr/>
            </p:nvSpPr>
            <p:spPr>
              <a:xfrm>
                <a:off x="3433761" y="979448"/>
                <a:ext cx="2057400" cy="1115569"/>
              </a:xfrm>
              <a:prstGeom prst="rect">
                <a:avLst/>
              </a:prstGeom>
              <a:noFill/>
              <a:ln>
                <a:noFill/>
              </a:ln>
              <a:effectLst/>
            </p:spPr>
            <p:txBody>
              <a:bodyPr spcFirstLastPara="0" vert="horz" wrap="square" lIns="85344" tIns="85344" rIns="113792" bIns="128016" numCol="1" spcCol="1270" anchor="ctr" anchorCtr="0">
                <a:noAutofit/>
              </a:bodyPr>
              <a:lstStyle/>
              <a:p>
                <a:pPr marL="171450" lvl="1" indent="-171450" defTabSz="711200">
                  <a:lnSpc>
                    <a:spcPct val="90000"/>
                  </a:lnSpc>
                  <a:spcBef>
                    <a:spcPct val="0"/>
                  </a:spcBef>
                  <a:spcAft>
                    <a:spcPct val="15000"/>
                  </a:spcAft>
                  <a:buFontTx/>
                  <a:buChar char="••"/>
                  <a:defRPr/>
                </a:pPr>
                <a:r>
                  <a:rPr lang="en-US" sz="1300" dirty="0" smtClean="0">
                    <a:solidFill>
                      <a:sysClr val="windowText" lastClr="000000">
                        <a:hueOff val="0"/>
                        <a:satOff val="0"/>
                        <a:lumOff val="0"/>
                        <a:alphaOff val="0"/>
                      </a:sysClr>
                    </a:solidFill>
                  </a:rPr>
                  <a:t>Team charter</a:t>
                </a:r>
              </a:p>
              <a:p>
                <a:pPr marL="171450" lvl="1" indent="-171450" defTabSz="711200">
                  <a:lnSpc>
                    <a:spcPct val="90000"/>
                  </a:lnSpc>
                  <a:spcBef>
                    <a:spcPct val="0"/>
                  </a:spcBef>
                  <a:spcAft>
                    <a:spcPct val="15000"/>
                  </a:spcAft>
                  <a:buFontTx/>
                  <a:buChar char="••"/>
                  <a:defRPr/>
                </a:pPr>
                <a:r>
                  <a:rPr lang="en-US" sz="1300" kern="0" dirty="0">
                    <a:solidFill>
                      <a:sysClr val="windowText" lastClr="000000">
                        <a:hueOff val="0"/>
                        <a:satOff val="0"/>
                        <a:lumOff val="0"/>
                        <a:alphaOff val="0"/>
                      </a:sysClr>
                    </a:solidFill>
                  </a:rPr>
                  <a:t>P</a:t>
                </a:r>
                <a:r>
                  <a:rPr lang="en-US" sz="1300" dirty="0" smtClean="0">
                    <a:solidFill>
                      <a:sysClr val="windowText" lastClr="000000">
                        <a:hueOff val="0"/>
                        <a:satOff val="0"/>
                        <a:lumOff val="0"/>
                        <a:alphaOff val="0"/>
                      </a:sysClr>
                    </a:solidFill>
                  </a:rPr>
                  <a:t>ersonality profiles</a:t>
                </a:r>
                <a:endParaRPr lang="en-US" sz="1300" dirty="0">
                  <a:solidFill>
                    <a:sysClr val="windowText" lastClr="000000">
                      <a:hueOff val="0"/>
                      <a:satOff val="0"/>
                      <a:lumOff val="0"/>
                      <a:alphaOff val="0"/>
                    </a:sysClr>
                  </a:solidFill>
                </a:endParaRPr>
              </a:p>
              <a:p>
                <a:pPr marL="171450" lvl="1" indent="-171450" defTabSz="711200">
                  <a:lnSpc>
                    <a:spcPct val="90000"/>
                  </a:lnSpc>
                  <a:spcBef>
                    <a:spcPct val="0"/>
                  </a:spcBef>
                  <a:spcAft>
                    <a:spcPct val="15000"/>
                  </a:spcAft>
                  <a:buFontTx/>
                  <a:buChar char="••"/>
                  <a:defRPr/>
                </a:pPr>
                <a:r>
                  <a:rPr lang="en-US" sz="1300" kern="0" dirty="0">
                    <a:solidFill>
                      <a:sysClr val="windowText" lastClr="000000">
                        <a:hueOff val="0"/>
                        <a:satOff val="0"/>
                        <a:lumOff val="0"/>
                        <a:alphaOff val="0"/>
                      </a:sysClr>
                    </a:solidFill>
                  </a:rPr>
                  <a:t>D</a:t>
                </a:r>
                <a:r>
                  <a:rPr lang="en-US" sz="1300" dirty="0" smtClean="0">
                    <a:solidFill>
                      <a:sysClr val="windowText" lastClr="000000">
                        <a:hueOff val="0"/>
                        <a:satOff val="0"/>
                        <a:lumOff val="0"/>
                        <a:alphaOff val="0"/>
                      </a:sysClr>
                    </a:solidFill>
                  </a:rPr>
                  <a:t>evelopment plan</a:t>
                </a:r>
              </a:p>
              <a:p>
                <a:pPr marL="171450" lvl="1" indent="-171450" defTabSz="711200">
                  <a:lnSpc>
                    <a:spcPct val="90000"/>
                  </a:lnSpc>
                  <a:spcBef>
                    <a:spcPct val="0"/>
                  </a:spcBef>
                  <a:spcAft>
                    <a:spcPct val="15000"/>
                  </a:spcAft>
                  <a:buFontTx/>
                  <a:buChar char="••"/>
                  <a:defRPr/>
                </a:pPr>
                <a:r>
                  <a:rPr lang="en-US" sz="1300" kern="0" dirty="0" smtClean="0">
                    <a:solidFill>
                      <a:sysClr val="windowText" lastClr="000000">
                        <a:hueOff val="0"/>
                        <a:satOff val="0"/>
                        <a:lumOff val="0"/>
                        <a:alphaOff val="0"/>
                      </a:sysClr>
                    </a:solidFill>
                  </a:rPr>
                  <a:t>Influence tools</a:t>
                </a:r>
                <a:endParaRPr lang="en-US" sz="1300" dirty="0" smtClean="0">
                  <a:solidFill>
                    <a:sysClr val="windowText" lastClr="000000">
                      <a:hueOff val="0"/>
                      <a:satOff val="0"/>
                      <a:lumOff val="0"/>
                      <a:alphaOff val="0"/>
                    </a:sysClr>
                  </a:solidFill>
                </a:endParaRPr>
              </a:p>
              <a:p>
                <a:pPr marL="171450" lvl="1" indent="-171450" defTabSz="711200">
                  <a:lnSpc>
                    <a:spcPct val="90000"/>
                  </a:lnSpc>
                  <a:spcBef>
                    <a:spcPct val="0"/>
                  </a:spcBef>
                  <a:spcAft>
                    <a:spcPct val="15000"/>
                  </a:spcAft>
                  <a:buFontTx/>
                  <a:buChar char="••"/>
                  <a:defRPr/>
                </a:pPr>
                <a:r>
                  <a:rPr lang="en-US" sz="1300" kern="0" dirty="0" smtClean="0">
                    <a:solidFill>
                      <a:sysClr val="windowText" lastClr="000000">
                        <a:hueOff val="0"/>
                        <a:satOff val="0"/>
                        <a:lumOff val="0"/>
                        <a:alphaOff val="0"/>
                      </a:sysClr>
                    </a:solidFill>
                  </a:rPr>
                  <a:t>Feedback forms</a:t>
                </a:r>
                <a:endParaRPr lang="en-US" sz="1300" dirty="0">
                  <a:solidFill>
                    <a:sysClr val="windowText" lastClr="000000">
                      <a:hueOff val="0"/>
                      <a:satOff val="0"/>
                      <a:lumOff val="0"/>
                      <a:alphaOff val="0"/>
                    </a:sysClr>
                  </a:solidFill>
                </a:endParaRPr>
              </a:p>
            </p:txBody>
          </p:sp>
        </p:grpSp>
        <p:grpSp>
          <p:nvGrpSpPr>
            <p:cNvPr id="14" name="Group 58"/>
            <p:cNvGrpSpPr/>
            <p:nvPr/>
          </p:nvGrpSpPr>
          <p:grpSpPr>
            <a:xfrm>
              <a:off x="609600" y="1600200"/>
              <a:ext cx="2057400" cy="914400"/>
              <a:chOff x="2967037" y="16077"/>
              <a:chExt cx="2600324" cy="603036"/>
            </a:xfrm>
          </p:grpSpPr>
          <p:sp>
            <p:nvSpPr>
              <p:cNvPr id="15" name="Round Same Side Corner Rectangle 14"/>
              <p:cNvSpPr/>
              <p:nvPr/>
            </p:nvSpPr>
            <p:spPr>
              <a:xfrm>
                <a:off x="2967037" y="16077"/>
                <a:ext cx="2600324" cy="603036"/>
              </a:xfrm>
              <a:prstGeom prst="round2SameRect">
                <a:avLst/>
              </a:prstGeom>
              <a:solidFill>
                <a:srgbClr val="C0504D"/>
              </a:solidFill>
              <a:ln w="19050" cap="flat" cmpd="sng" algn="ctr">
                <a:solidFill>
                  <a:schemeClr val="bg1">
                    <a:alpha val="90000"/>
                  </a:schemeClr>
                </a:solidFill>
                <a:prstDash val="solid"/>
              </a:ln>
              <a:effectLst/>
            </p:spPr>
          </p:sp>
          <p:sp>
            <p:nvSpPr>
              <p:cNvPr id="16" name="Round Same Side Corner Rectangle 4"/>
              <p:cNvSpPr/>
              <p:nvPr/>
            </p:nvSpPr>
            <p:spPr>
              <a:xfrm>
                <a:off x="2996475" y="45515"/>
                <a:ext cx="2541448" cy="573598"/>
              </a:xfrm>
              <a:prstGeom prst="rect">
                <a:avLst/>
              </a:prstGeom>
              <a:noFill/>
              <a:ln>
                <a:noFill/>
              </a:ln>
              <a:effectLst/>
            </p:spPr>
            <p:txBody>
              <a:bodyPr spcFirstLastPara="0" vert="horz" wrap="square" lIns="106680" tIns="60960" rIns="106680" bIns="60960" numCol="1" spcCol="1270" anchor="ctr" anchorCtr="0">
                <a:noAutofit/>
              </a:bodyPr>
              <a:lstStyle/>
              <a:p>
                <a:pPr algn="ctr" defTabSz="666750">
                  <a:lnSpc>
                    <a:spcPct val="90000"/>
                  </a:lnSpc>
                  <a:spcBef>
                    <a:spcPct val="0"/>
                  </a:spcBef>
                  <a:spcAft>
                    <a:spcPct val="35000"/>
                  </a:spcAft>
                  <a:defRPr/>
                </a:pPr>
                <a:r>
                  <a:rPr lang="en-US" sz="1400" dirty="0" smtClean="0">
                    <a:solidFill>
                      <a:sysClr val="window" lastClr="FFFFFF"/>
                    </a:solidFill>
                  </a:rPr>
                  <a:t>Toolkit 1. - TEAM </a:t>
                </a:r>
              </a:p>
              <a:p>
                <a:pPr algn="ctr" defTabSz="666750">
                  <a:lnSpc>
                    <a:spcPct val="90000"/>
                  </a:lnSpc>
                  <a:spcBef>
                    <a:spcPct val="0"/>
                  </a:spcBef>
                  <a:spcAft>
                    <a:spcPct val="35000"/>
                  </a:spcAft>
                  <a:defRPr/>
                </a:pPr>
                <a:r>
                  <a:rPr lang="en-US" sz="1400" dirty="0" smtClean="0">
                    <a:solidFill>
                      <a:sysClr val="window" lastClr="FFFFFF"/>
                    </a:solidFill>
                  </a:rPr>
                  <a:t>Working Effectively in Teams</a:t>
                </a:r>
                <a:endParaRPr lang="en-US" sz="1400" dirty="0">
                  <a:solidFill>
                    <a:sysClr val="window" lastClr="FFFFFF"/>
                  </a:solidFill>
                </a:endParaRPr>
              </a:p>
            </p:txBody>
          </p:sp>
        </p:grpSp>
      </p:grpSp>
      <p:grpSp>
        <p:nvGrpSpPr>
          <p:cNvPr id="26" name="Group 25"/>
          <p:cNvGrpSpPr/>
          <p:nvPr/>
        </p:nvGrpSpPr>
        <p:grpSpPr>
          <a:xfrm>
            <a:off x="3505200" y="1561319"/>
            <a:ext cx="2057402" cy="2098640"/>
            <a:chOff x="2913380" y="1603261"/>
            <a:chExt cx="2294573" cy="2148993"/>
          </a:xfrm>
        </p:grpSpPr>
        <p:sp>
          <p:nvSpPr>
            <p:cNvPr id="27" name="Rectangle 26"/>
            <p:cNvSpPr/>
            <p:nvPr/>
          </p:nvSpPr>
          <p:spPr>
            <a:xfrm>
              <a:off x="2913381" y="2507320"/>
              <a:ext cx="2294572" cy="1244934"/>
            </a:xfrm>
            <a:prstGeom prst="rect">
              <a:avLst/>
            </a:prstGeom>
            <a:solidFill>
              <a:srgbClr val="DDE5F0">
                <a:alpha val="89804"/>
              </a:srgbClr>
            </a:solidFill>
            <a:ln w="19050" cap="flat" cmpd="sng" algn="ctr">
              <a:solidFill>
                <a:schemeClr val="bg1"/>
              </a:solidFill>
              <a:prstDash val="solid"/>
            </a:ln>
            <a:effectLst>
              <a:reflection blurRad="6350" stA="52000" endA="300" endPos="35000" dir="5400000" sy="-100000" algn="bl" rotWithShape="0"/>
            </a:effectLst>
          </p:spPr>
        </p:sp>
        <p:sp>
          <p:nvSpPr>
            <p:cNvPr id="28" name="Rectangle 27"/>
            <p:cNvSpPr/>
            <p:nvPr/>
          </p:nvSpPr>
          <p:spPr>
            <a:xfrm>
              <a:off x="2913380" y="2488479"/>
              <a:ext cx="2270892" cy="1115568"/>
            </a:xfrm>
            <a:prstGeom prst="rect">
              <a:avLst/>
            </a:prstGeom>
            <a:noFill/>
            <a:ln>
              <a:noFill/>
            </a:ln>
            <a:effectLst/>
          </p:spPr>
          <p:txBody>
            <a:bodyPr spcFirstLastPara="0" vert="horz" wrap="square" lIns="69342" tIns="69342" rIns="92456" bIns="104013" numCol="1" spcCol="1270" anchor="ctr" anchorCtr="0">
              <a:noAutofit/>
            </a:bodyPr>
            <a:lstStyle/>
            <a:p>
              <a:pPr marL="114300" lvl="1" indent="-114300" defTabSz="577850">
                <a:lnSpc>
                  <a:spcPct val="90000"/>
                </a:lnSpc>
                <a:spcBef>
                  <a:spcPct val="0"/>
                </a:spcBef>
                <a:spcAft>
                  <a:spcPct val="15000"/>
                </a:spcAft>
                <a:buFontTx/>
                <a:buChar char="••"/>
                <a:defRPr/>
              </a:pPr>
              <a:r>
                <a:rPr lang="en-US" sz="1300" dirty="0" smtClean="0">
                  <a:solidFill>
                    <a:sysClr val="windowText" lastClr="000000">
                      <a:hueOff val="0"/>
                      <a:satOff val="0"/>
                      <a:lumOff val="0"/>
                      <a:alphaOff val="0"/>
                    </a:sysClr>
                  </a:solidFill>
                </a:rPr>
                <a:t>Key questions</a:t>
              </a:r>
            </a:p>
            <a:p>
              <a:pPr marL="114300" lvl="1" indent="-114300" defTabSz="577850">
                <a:lnSpc>
                  <a:spcPct val="90000"/>
                </a:lnSpc>
                <a:spcBef>
                  <a:spcPct val="0"/>
                </a:spcBef>
                <a:spcAft>
                  <a:spcPct val="15000"/>
                </a:spcAft>
                <a:buFontTx/>
                <a:buChar char="••"/>
                <a:defRPr/>
              </a:pPr>
              <a:r>
                <a:rPr lang="en-US" sz="1300" kern="0" dirty="0" smtClean="0">
                  <a:solidFill>
                    <a:sysClr val="windowText" lastClr="000000">
                      <a:hueOff val="0"/>
                      <a:satOff val="0"/>
                      <a:lumOff val="0"/>
                      <a:alphaOff val="0"/>
                    </a:sysClr>
                  </a:solidFill>
                </a:rPr>
                <a:t>Process map</a:t>
              </a:r>
              <a:endParaRPr lang="en-US" sz="1300" dirty="0">
                <a:solidFill>
                  <a:sysClr val="windowText" lastClr="000000">
                    <a:hueOff val="0"/>
                    <a:satOff val="0"/>
                    <a:lumOff val="0"/>
                    <a:alphaOff val="0"/>
                  </a:sysClr>
                </a:solidFill>
              </a:endParaRPr>
            </a:p>
            <a:p>
              <a:pPr marL="114300" lvl="1" indent="-114300" defTabSz="577850">
                <a:lnSpc>
                  <a:spcPct val="90000"/>
                </a:lnSpc>
                <a:spcBef>
                  <a:spcPct val="0"/>
                </a:spcBef>
                <a:spcAft>
                  <a:spcPct val="15000"/>
                </a:spcAft>
                <a:buFontTx/>
                <a:buChar char="••"/>
                <a:defRPr/>
              </a:pPr>
              <a:r>
                <a:rPr lang="en-US" sz="1300" dirty="0" smtClean="0">
                  <a:solidFill>
                    <a:sysClr val="windowText" lastClr="000000">
                      <a:hueOff val="0"/>
                      <a:satOff val="0"/>
                      <a:lumOff val="0"/>
                      <a:alphaOff val="0"/>
                    </a:sysClr>
                  </a:solidFill>
                </a:rPr>
                <a:t>Scope of work letter</a:t>
              </a:r>
              <a:endParaRPr lang="en-US" sz="1300" dirty="0">
                <a:solidFill>
                  <a:sysClr val="windowText" lastClr="000000">
                    <a:hueOff val="0"/>
                    <a:satOff val="0"/>
                    <a:lumOff val="0"/>
                    <a:alphaOff val="0"/>
                  </a:sysClr>
                </a:solidFill>
              </a:endParaRPr>
            </a:p>
            <a:p>
              <a:pPr marL="114300" lvl="1" indent="-114300" defTabSz="577850">
                <a:lnSpc>
                  <a:spcPct val="90000"/>
                </a:lnSpc>
                <a:spcBef>
                  <a:spcPct val="0"/>
                </a:spcBef>
                <a:spcAft>
                  <a:spcPct val="15000"/>
                </a:spcAft>
                <a:buFontTx/>
                <a:buChar char="••"/>
                <a:defRPr/>
              </a:pPr>
              <a:r>
                <a:rPr lang="en-US" sz="1300" kern="0" dirty="0" smtClean="0">
                  <a:solidFill>
                    <a:sysClr val="windowText" lastClr="000000">
                      <a:hueOff val="0"/>
                      <a:satOff val="0"/>
                      <a:lumOff val="0"/>
                      <a:alphaOff val="0"/>
                    </a:sysClr>
                  </a:solidFill>
                </a:rPr>
                <a:t>Nondisclosure</a:t>
              </a:r>
              <a:r>
                <a:rPr lang="en-US" sz="1300" dirty="0" smtClean="0">
                  <a:solidFill>
                    <a:sysClr val="windowText" lastClr="000000">
                      <a:hueOff val="0"/>
                      <a:satOff val="0"/>
                      <a:lumOff val="0"/>
                      <a:alphaOff val="0"/>
                    </a:sysClr>
                  </a:solidFill>
                </a:rPr>
                <a:t> agreement</a:t>
              </a:r>
              <a:endParaRPr lang="en-US" sz="1300" dirty="0">
                <a:solidFill>
                  <a:sysClr val="windowText" lastClr="000000">
                    <a:hueOff val="0"/>
                    <a:satOff val="0"/>
                    <a:lumOff val="0"/>
                    <a:alphaOff val="0"/>
                  </a:sysClr>
                </a:solidFill>
              </a:endParaRPr>
            </a:p>
          </p:txBody>
        </p:sp>
        <p:grpSp>
          <p:nvGrpSpPr>
            <p:cNvPr id="29" name="Group 73"/>
            <p:cNvGrpSpPr/>
            <p:nvPr/>
          </p:nvGrpSpPr>
          <p:grpSpPr>
            <a:xfrm>
              <a:off x="2913381" y="1603261"/>
              <a:ext cx="2294571" cy="904058"/>
              <a:chOff x="615904" y="-672996"/>
              <a:chExt cx="3090345" cy="904058"/>
            </a:xfrm>
          </p:grpSpPr>
          <p:sp>
            <p:nvSpPr>
              <p:cNvPr id="30" name="Round Same Side Corner Rectangle 29"/>
              <p:cNvSpPr/>
              <p:nvPr/>
            </p:nvSpPr>
            <p:spPr>
              <a:xfrm>
                <a:off x="615904" y="-658176"/>
                <a:ext cx="3090345" cy="889238"/>
              </a:xfrm>
              <a:prstGeom prst="round2SameRect">
                <a:avLst/>
              </a:prstGeom>
              <a:solidFill>
                <a:srgbClr val="95B3D7"/>
              </a:solidFill>
              <a:ln w="19050" cap="flat" cmpd="sng" algn="ctr">
                <a:solidFill>
                  <a:schemeClr val="bg1"/>
                </a:solidFill>
                <a:prstDash val="solid"/>
              </a:ln>
              <a:effectLst/>
            </p:spPr>
          </p:sp>
          <p:sp>
            <p:nvSpPr>
              <p:cNvPr id="31" name="Round Same Side Corner Rectangle 4"/>
              <p:cNvSpPr/>
              <p:nvPr/>
            </p:nvSpPr>
            <p:spPr>
              <a:xfrm>
                <a:off x="726273" y="-672996"/>
                <a:ext cx="2979976" cy="889238"/>
              </a:xfrm>
              <a:prstGeom prst="rect">
                <a:avLst/>
              </a:prstGeom>
              <a:noFill/>
              <a:ln>
                <a:noFill/>
              </a:ln>
              <a:effectLst/>
            </p:spPr>
            <p:txBody>
              <a:bodyPr spcFirstLastPara="0" vert="horz" wrap="square" lIns="135128" tIns="77216" rIns="135128" bIns="77216" numCol="1" spcCol="1270" anchor="ctr" anchorCtr="0">
                <a:noAutofit/>
              </a:bodyPr>
              <a:lstStyle/>
              <a:p>
                <a:pPr algn="ctr" defTabSz="844550">
                  <a:lnSpc>
                    <a:spcPct val="90000"/>
                  </a:lnSpc>
                  <a:spcBef>
                    <a:spcPct val="0"/>
                  </a:spcBef>
                  <a:spcAft>
                    <a:spcPct val="35000"/>
                  </a:spcAft>
                  <a:defRPr/>
                </a:pPr>
                <a:r>
                  <a:rPr lang="en-US" sz="1400" dirty="0" smtClean="0">
                    <a:solidFill>
                      <a:sysClr val="window" lastClr="FFFFFF"/>
                    </a:solidFill>
                  </a:rPr>
                  <a:t>Toolkit 2. - Frame </a:t>
                </a:r>
              </a:p>
              <a:p>
                <a:pPr algn="ctr" defTabSz="844550">
                  <a:lnSpc>
                    <a:spcPct val="90000"/>
                  </a:lnSpc>
                  <a:spcBef>
                    <a:spcPct val="0"/>
                  </a:spcBef>
                  <a:spcAft>
                    <a:spcPct val="35000"/>
                  </a:spcAft>
                  <a:defRPr/>
                </a:pPr>
                <a:r>
                  <a:rPr lang="en-US" sz="1400" dirty="0" smtClean="0">
                    <a:solidFill>
                      <a:sysClr val="window" lastClr="FFFFFF"/>
                    </a:solidFill>
                  </a:rPr>
                  <a:t>Determining the Key Questions &amp; Scope</a:t>
                </a:r>
                <a:endParaRPr lang="en-US" sz="1400" dirty="0">
                  <a:solidFill>
                    <a:sysClr val="window" lastClr="FFFFFF"/>
                  </a:solidFill>
                </a:endParaRPr>
              </a:p>
            </p:txBody>
          </p:sp>
        </p:grpSp>
      </p:grpSp>
      <p:grpSp>
        <p:nvGrpSpPr>
          <p:cNvPr id="39" name="Group 38"/>
          <p:cNvGrpSpPr/>
          <p:nvPr/>
        </p:nvGrpSpPr>
        <p:grpSpPr>
          <a:xfrm>
            <a:off x="5867400" y="1600070"/>
            <a:ext cx="2057400" cy="2084167"/>
            <a:chOff x="4953000" y="1600200"/>
            <a:chExt cx="2057400" cy="2194561"/>
          </a:xfrm>
        </p:grpSpPr>
        <p:grpSp>
          <p:nvGrpSpPr>
            <p:cNvPr id="40" name="Group 43"/>
            <p:cNvGrpSpPr/>
            <p:nvPr/>
          </p:nvGrpSpPr>
          <p:grpSpPr>
            <a:xfrm>
              <a:off x="4953000" y="2499361"/>
              <a:ext cx="2057400" cy="1295400"/>
              <a:chOff x="3399946" y="1279514"/>
              <a:chExt cx="2832496" cy="1125609"/>
            </a:xfrm>
          </p:grpSpPr>
          <p:sp>
            <p:nvSpPr>
              <p:cNvPr id="44" name="Rectangle 43"/>
              <p:cNvSpPr/>
              <p:nvPr/>
            </p:nvSpPr>
            <p:spPr>
              <a:xfrm>
                <a:off x="3399946" y="1279514"/>
                <a:ext cx="2832496" cy="1112368"/>
              </a:xfrm>
              <a:prstGeom prst="rect">
                <a:avLst/>
              </a:prstGeom>
              <a:solidFill>
                <a:srgbClr val="EB641B">
                  <a:lumMod val="20000"/>
                  <a:lumOff val="80000"/>
                  <a:alpha val="90000"/>
                </a:srgbClr>
              </a:solidFill>
              <a:ln w="19050" cap="flat" cmpd="sng" algn="ctr">
                <a:solidFill>
                  <a:schemeClr val="bg1"/>
                </a:solidFill>
                <a:prstDash val="solid"/>
              </a:ln>
              <a:effectLst>
                <a:reflection blurRad="6350" stA="52000" endA="300" endPos="35000" dir="5400000" sy="-100000" algn="bl" rotWithShape="0"/>
              </a:effectLst>
            </p:spPr>
          </p:sp>
          <p:sp>
            <p:nvSpPr>
              <p:cNvPr id="45" name="Rectangle 44"/>
              <p:cNvSpPr/>
              <p:nvPr/>
            </p:nvSpPr>
            <p:spPr>
              <a:xfrm>
                <a:off x="3399946" y="1292755"/>
                <a:ext cx="2832496" cy="1112368"/>
              </a:xfrm>
              <a:prstGeom prst="rect">
                <a:avLst/>
              </a:prstGeom>
              <a:noFill/>
              <a:ln>
                <a:noFill/>
              </a:ln>
              <a:effectLst/>
            </p:spPr>
            <p:txBody>
              <a:bodyPr spcFirstLastPara="0" vert="horz" wrap="square" lIns="69342" tIns="69342" rIns="92456" bIns="104013" numCol="1" spcCol="1270" anchor="ctr" anchorCtr="0">
                <a:noAutofit/>
              </a:bodyPr>
              <a:lstStyle/>
              <a:p>
                <a:pPr marL="114300" lvl="1" indent="-114300" defTabSz="577850">
                  <a:lnSpc>
                    <a:spcPct val="90000"/>
                  </a:lnSpc>
                  <a:spcBef>
                    <a:spcPct val="0"/>
                  </a:spcBef>
                  <a:spcAft>
                    <a:spcPct val="15000"/>
                  </a:spcAft>
                  <a:buFont typeface="Arial" pitchFamily="34" charset="0"/>
                  <a:buChar char="•"/>
                  <a:defRPr/>
                </a:pPr>
                <a:r>
                  <a:rPr lang="en-US" sz="1300" kern="0" dirty="0" smtClean="0">
                    <a:solidFill>
                      <a:sysClr val="windowText" lastClr="000000">
                        <a:hueOff val="0"/>
                        <a:satOff val="0"/>
                        <a:lumOff val="0"/>
                        <a:alphaOff val="0"/>
                      </a:sysClr>
                    </a:solidFill>
                  </a:rPr>
                  <a:t>I</a:t>
                </a:r>
                <a:r>
                  <a:rPr lang="en-US" sz="1300" dirty="0" smtClean="0">
                    <a:solidFill>
                      <a:sysClr val="windowText" lastClr="000000">
                        <a:hueOff val="0"/>
                        <a:satOff val="0"/>
                        <a:lumOff val="0"/>
                        <a:alphaOff val="0"/>
                      </a:sysClr>
                    </a:solidFill>
                  </a:rPr>
                  <a:t>ssue trees</a:t>
                </a:r>
              </a:p>
              <a:p>
                <a:pPr marL="114300" lvl="1" indent="-114300" defTabSz="577850">
                  <a:lnSpc>
                    <a:spcPct val="90000"/>
                  </a:lnSpc>
                  <a:spcBef>
                    <a:spcPct val="0"/>
                  </a:spcBef>
                  <a:spcAft>
                    <a:spcPct val="15000"/>
                  </a:spcAft>
                  <a:buFont typeface="Arial" pitchFamily="34" charset="0"/>
                  <a:buChar char="•"/>
                  <a:defRPr/>
                </a:pPr>
                <a:r>
                  <a:rPr lang="en-US" sz="1300" kern="0" dirty="0" smtClean="0">
                    <a:solidFill>
                      <a:sysClr val="windowText" lastClr="000000">
                        <a:hueOff val="0"/>
                        <a:satOff val="0"/>
                        <a:lumOff val="0"/>
                        <a:alphaOff val="0"/>
                      </a:sysClr>
                    </a:solidFill>
                  </a:rPr>
                  <a:t>Frameworks</a:t>
                </a:r>
                <a:endParaRPr lang="en-US" sz="1300" kern="0" dirty="0">
                  <a:solidFill>
                    <a:sysClr val="windowText" lastClr="000000">
                      <a:hueOff val="0"/>
                      <a:satOff val="0"/>
                      <a:lumOff val="0"/>
                      <a:alphaOff val="0"/>
                    </a:sysClr>
                  </a:solidFill>
                </a:endParaRPr>
              </a:p>
              <a:p>
                <a:pPr marL="114300" lvl="1" indent="-114300" defTabSz="577850">
                  <a:lnSpc>
                    <a:spcPct val="90000"/>
                  </a:lnSpc>
                  <a:spcBef>
                    <a:spcPct val="0"/>
                  </a:spcBef>
                  <a:spcAft>
                    <a:spcPct val="15000"/>
                  </a:spcAft>
                  <a:buFontTx/>
                  <a:buChar char="••"/>
                  <a:defRPr/>
                </a:pPr>
                <a:r>
                  <a:rPr lang="en-US" sz="1300" kern="0" dirty="0" smtClean="0">
                    <a:solidFill>
                      <a:sysClr val="windowText" lastClr="000000">
                        <a:hueOff val="0"/>
                        <a:satOff val="0"/>
                        <a:lumOff val="0"/>
                        <a:alphaOff val="0"/>
                      </a:sysClr>
                    </a:solidFill>
                  </a:rPr>
                  <a:t>Content map</a:t>
                </a:r>
                <a:endParaRPr lang="en-US" sz="1300" dirty="0" smtClean="0">
                  <a:solidFill>
                    <a:sysClr val="windowText" lastClr="000000">
                      <a:hueOff val="0"/>
                      <a:satOff val="0"/>
                      <a:lumOff val="0"/>
                      <a:alphaOff val="0"/>
                    </a:sysClr>
                  </a:solidFill>
                </a:endParaRPr>
              </a:p>
              <a:p>
                <a:pPr marL="114300" lvl="1" indent="-114300" defTabSz="577850">
                  <a:lnSpc>
                    <a:spcPct val="90000"/>
                  </a:lnSpc>
                  <a:spcBef>
                    <a:spcPct val="0"/>
                  </a:spcBef>
                  <a:spcAft>
                    <a:spcPct val="15000"/>
                  </a:spcAft>
                  <a:buFontTx/>
                  <a:buChar char="••"/>
                  <a:defRPr/>
                </a:pPr>
                <a:r>
                  <a:rPr lang="en-US" sz="1300" kern="0" dirty="0" smtClean="0">
                    <a:solidFill>
                      <a:sysClr val="windowText" lastClr="000000">
                        <a:hueOff val="0"/>
                        <a:satOff val="0"/>
                        <a:lumOff val="0"/>
                        <a:alphaOff val="0"/>
                      </a:sysClr>
                    </a:solidFill>
                  </a:rPr>
                  <a:t>Kickoff deck</a:t>
                </a:r>
                <a:endParaRPr lang="en-US" sz="1300" dirty="0">
                  <a:solidFill>
                    <a:sysClr val="windowText" lastClr="000000">
                      <a:hueOff val="0"/>
                      <a:satOff val="0"/>
                      <a:lumOff val="0"/>
                      <a:alphaOff val="0"/>
                    </a:sysClr>
                  </a:solidFill>
                </a:endParaRPr>
              </a:p>
              <a:p>
                <a:pPr marL="114300" lvl="1" indent="-114300" defTabSz="577850">
                  <a:lnSpc>
                    <a:spcPct val="90000"/>
                  </a:lnSpc>
                  <a:spcBef>
                    <a:spcPct val="0"/>
                  </a:spcBef>
                  <a:spcAft>
                    <a:spcPct val="15000"/>
                  </a:spcAft>
                  <a:buFontTx/>
                  <a:buChar char="••"/>
                  <a:defRPr/>
                </a:pPr>
                <a:endParaRPr lang="en-US" sz="1300" dirty="0">
                  <a:solidFill>
                    <a:sysClr val="windowText" lastClr="000000">
                      <a:hueOff val="0"/>
                      <a:satOff val="0"/>
                      <a:lumOff val="0"/>
                      <a:alphaOff val="0"/>
                    </a:sysClr>
                  </a:solidFill>
                </a:endParaRPr>
              </a:p>
            </p:txBody>
          </p:sp>
        </p:grpSp>
        <p:grpSp>
          <p:nvGrpSpPr>
            <p:cNvPr id="41" name="Group 76"/>
            <p:cNvGrpSpPr/>
            <p:nvPr/>
          </p:nvGrpSpPr>
          <p:grpSpPr>
            <a:xfrm>
              <a:off x="4953000" y="1600200"/>
              <a:ext cx="2057400" cy="914400"/>
              <a:chOff x="3399946" y="300288"/>
              <a:chExt cx="2832496" cy="1004855"/>
            </a:xfrm>
          </p:grpSpPr>
          <p:sp>
            <p:nvSpPr>
              <p:cNvPr id="42" name="Round Same Side Corner Rectangle 41"/>
              <p:cNvSpPr/>
              <p:nvPr/>
            </p:nvSpPr>
            <p:spPr>
              <a:xfrm>
                <a:off x="3399946" y="300288"/>
                <a:ext cx="2832496" cy="1004855"/>
              </a:xfrm>
              <a:prstGeom prst="round2SameRect">
                <a:avLst/>
              </a:prstGeom>
              <a:solidFill>
                <a:srgbClr val="EB641B"/>
              </a:solidFill>
              <a:ln w="19050" cap="flat" cmpd="sng" algn="ctr">
                <a:solidFill>
                  <a:srgbClr val="EB641B"/>
                </a:solidFill>
                <a:prstDash val="solid"/>
              </a:ln>
              <a:effectLst/>
            </p:spPr>
          </p:sp>
          <p:sp>
            <p:nvSpPr>
              <p:cNvPr id="43" name="Round Same Side Corner Rectangle 8"/>
              <p:cNvSpPr/>
              <p:nvPr/>
            </p:nvSpPr>
            <p:spPr>
              <a:xfrm>
                <a:off x="3448999" y="349341"/>
                <a:ext cx="2734390" cy="955802"/>
              </a:xfrm>
              <a:prstGeom prst="rect">
                <a:avLst/>
              </a:prstGeom>
              <a:noFill/>
              <a:ln>
                <a:noFill/>
              </a:ln>
              <a:effectLst/>
            </p:spPr>
            <p:txBody>
              <a:bodyPr spcFirstLastPara="0" vert="horz" wrap="square" lIns="135128" tIns="77216" rIns="135128" bIns="77216" numCol="1" spcCol="1270" anchor="ctr" anchorCtr="0">
                <a:noAutofit/>
              </a:bodyPr>
              <a:lstStyle/>
              <a:p>
                <a:pPr algn="ctr" defTabSz="844550">
                  <a:lnSpc>
                    <a:spcPct val="90000"/>
                  </a:lnSpc>
                  <a:spcBef>
                    <a:spcPct val="0"/>
                  </a:spcBef>
                  <a:spcAft>
                    <a:spcPct val="35000"/>
                  </a:spcAft>
                  <a:defRPr/>
                </a:pPr>
                <a:r>
                  <a:rPr lang="en-US" sz="1400" dirty="0" smtClean="0">
                    <a:solidFill>
                      <a:sysClr val="window" lastClr="FFFFFF"/>
                    </a:solidFill>
                  </a:rPr>
                  <a:t>Toolkit 3. - Organize</a:t>
                </a:r>
              </a:p>
              <a:p>
                <a:pPr algn="ctr" defTabSz="844550">
                  <a:lnSpc>
                    <a:spcPct val="90000"/>
                  </a:lnSpc>
                  <a:spcBef>
                    <a:spcPct val="0"/>
                  </a:spcBef>
                  <a:spcAft>
                    <a:spcPct val="35000"/>
                  </a:spcAft>
                  <a:defRPr/>
                </a:pPr>
                <a:r>
                  <a:rPr lang="en-US" sz="1400" dirty="0" smtClean="0">
                    <a:solidFill>
                      <a:sysClr val="window" lastClr="FFFFFF"/>
                    </a:solidFill>
                  </a:rPr>
                  <a:t>Visualizing the Story &amp; Designing the Analysis</a:t>
                </a:r>
                <a:endParaRPr lang="en-US" sz="1400" dirty="0">
                  <a:solidFill>
                    <a:sysClr val="window" lastClr="FFFFFF"/>
                  </a:solidFill>
                </a:endParaRPr>
              </a:p>
            </p:txBody>
          </p:sp>
        </p:grpSp>
      </p:grpSp>
      <p:grpSp>
        <p:nvGrpSpPr>
          <p:cNvPr id="53" name="Group 52"/>
          <p:cNvGrpSpPr/>
          <p:nvPr/>
        </p:nvGrpSpPr>
        <p:grpSpPr>
          <a:xfrm>
            <a:off x="1143001" y="3949426"/>
            <a:ext cx="2066401" cy="2117425"/>
            <a:chOff x="304800" y="4207172"/>
            <a:chExt cx="2185658" cy="1826001"/>
          </a:xfrm>
        </p:grpSpPr>
        <p:grpSp>
          <p:nvGrpSpPr>
            <p:cNvPr id="54" name="Group 35"/>
            <p:cNvGrpSpPr/>
            <p:nvPr/>
          </p:nvGrpSpPr>
          <p:grpSpPr>
            <a:xfrm>
              <a:off x="304800" y="4916312"/>
              <a:ext cx="2176136" cy="1116861"/>
              <a:chOff x="6842623" y="1483028"/>
              <a:chExt cx="2176136" cy="1116861"/>
            </a:xfrm>
          </p:grpSpPr>
          <p:sp>
            <p:nvSpPr>
              <p:cNvPr id="58" name="Rectangle 57"/>
              <p:cNvSpPr/>
              <p:nvPr/>
            </p:nvSpPr>
            <p:spPr>
              <a:xfrm>
                <a:off x="6852145" y="1522773"/>
                <a:ext cx="2166614" cy="1077116"/>
              </a:xfrm>
              <a:prstGeom prst="rect">
                <a:avLst/>
              </a:prstGeom>
              <a:solidFill>
                <a:schemeClr val="bg1">
                  <a:lumMod val="75000"/>
                  <a:alpha val="89804"/>
                </a:schemeClr>
              </a:solidFill>
              <a:ln w="19050" cap="flat" cmpd="sng" algn="ctr">
                <a:solidFill>
                  <a:schemeClr val="bg1"/>
                </a:solidFill>
                <a:prstDash val="solid"/>
              </a:ln>
              <a:effectLst>
                <a:reflection blurRad="6350" stA="52000" endA="300" endPos="35000" dir="5400000" sy="-100000" algn="bl" rotWithShape="0"/>
              </a:effectLst>
            </p:spPr>
          </p:sp>
          <p:sp>
            <p:nvSpPr>
              <p:cNvPr id="59" name="Rectangle 58"/>
              <p:cNvSpPr/>
              <p:nvPr/>
            </p:nvSpPr>
            <p:spPr>
              <a:xfrm>
                <a:off x="6842623" y="1483028"/>
                <a:ext cx="2101676" cy="1100659"/>
              </a:xfrm>
              <a:prstGeom prst="rect">
                <a:avLst/>
              </a:prstGeom>
              <a:noFill/>
              <a:ln>
                <a:noFill/>
              </a:ln>
              <a:effectLst/>
            </p:spPr>
            <p:txBody>
              <a:bodyPr spcFirstLastPara="0" vert="horz" wrap="square" lIns="69342" tIns="69342" rIns="92456" bIns="104013" numCol="1" spcCol="1270" anchor="ctr" anchorCtr="0">
                <a:noAutofit/>
              </a:bodyPr>
              <a:lstStyle/>
              <a:p>
                <a:pPr marL="114300" lvl="1" indent="-114300" defTabSz="577850">
                  <a:lnSpc>
                    <a:spcPct val="90000"/>
                  </a:lnSpc>
                  <a:spcBef>
                    <a:spcPct val="0"/>
                  </a:spcBef>
                  <a:spcAft>
                    <a:spcPct val="15000"/>
                  </a:spcAft>
                  <a:buFontTx/>
                  <a:buChar char="••"/>
                  <a:defRPr/>
                </a:pPr>
                <a:endParaRPr lang="en-US" sz="1300" dirty="0" smtClean="0">
                  <a:solidFill>
                    <a:sysClr val="windowText" lastClr="000000">
                      <a:hueOff val="0"/>
                      <a:satOff val="0"/>
                      <a:lumOff val="0"/>
                      <a:alphaOff val="0"/>
                    </a:sysClr>
                  </a:solidFill>
                </a:endParaRPr>
              </a:p>
              <a:p>
                <a:pPr marL="114300" lvl="1" indent="-114300" defTabSz="577850">
                  <a:lnSpc>
                    <a:spcPct val="90000"/>
                  </a:lnSpc>
                  <a:spcBef>
                    <a:spcPct val="0"/>
                  </a:spcBef>
                  <a:spcAft>
                    <a:spcPct val="15000"/>
                  </a:spcAft>
                  <a:buFontTx/>
                  <a:buChar char="••"/>
                  <a:defRPr/>
                </a:pPr>
                <a:r>
                  <a:rPr lang="en-US" sz="1300" dirty="0" smtClean="0">
                    <a:solidFill>
                      <a:sysClr val="windowText" lastClr="000000">
                        <a:hueOff val="0"/>
                        <a:satOff val="0"/>
                        <a:lumOff val="0"/>
                        <a:alphaOff val="0"/>
                      </a:sysClr>
                    </a:solidFill>
                  </a:rPr>
                  <a:t>Third-party research</a:t>
                </a:r>
                <a:endParaRPr lang="en-US" sz="1300" dirty="0">
                  <a:solidFill>
                    <a:sysClr val="windowText" lastClr="000000">
                      <a:hueOff val="0"/>
                      <a:satOff val="0"/>
                      <a:lumOff val="0"/>
                      <a:alphaOff val="0"/>
                    </a:sysClr>
                  </a:solidFill>
                </a:endParaRPr>
              </a:p>
              <a:p>
                <a:pPr marL="114300" lvl="1" indent="-114300" defTabSz="577850">
                  <a:lnSpc>
                    <a:spcPct val="90000"/>
                  </a:lnSpc>
                  <a:spcBef>
                    <a:spcPct val="0"/>
                  </a:spcBef>
                  <a:spcAft>
                    <a:spcPct val="15000"/>
                  </a:spcAft>
                  <a:buFontTx/>
                  <a:buChar char="••"/>
                  <a:defRPr/>
                </a:pPr>
                <a:r>
                  <a:rPr lang="en-US" sz="1300" kern="0" dirty="0" smtClean="0">
                    <a:solidFill>
                      <a:sysClr val="windowText" lastClr="000000">
                        <a:hueOff val="0"/>
                        <a:satOff val="0"/>
                        <a:lumOff val="0"/>
                        <a:alphaOff val="0"/>
                      </a:sysClr>
                    </a:solidFill>
                  </a:rPr>
                  <a:t>B</a:t>
                </a:r>
                <a:r>
                  <a:rPr lang="en-US" sz="1300" dirty="0" smtClean="0">
                    <a:solidFill>
                      <a:sysClr val="windowText" lastClr="000000">
                        <a:hueOff val="0"/>
                        <a:satOff val="0"/>
                        <a:lumOff val="0"/>
                        <a:alphaOff val="0"/>
                      </a:sysClr>
                    </a:solidFill>
                  </a:rPr>
                  <a:t>enchmarking</a:t>
                </a:r>
              </a:p>
              <a:p>
                <a:pPr marL="114300" lvl="1" indent="-114300" defTabSz="577850">
                  <a:lnSpc>
                    <a:spcPct val="90000"/>
                  </a:lnSpc>
                  <a:spcBef>
                    <a:spcPct val="0"/>
                  </a:spcBef>
                  <a:spcAft>
                    <a:spcPct val="15000"/>
                  </a:spcAft>
                  <a:buFontTx/>
                  <a:buChar char="••"/>
                  <a:defRPr/>
                </a:pPr>
                <a:r>
                  <a:rPr lang="en-US" sz="1300" kern="0" dirty="0" smtClean="0">
                    <a:solidFill>
                      <a:sysClr val="windowText" lastClr="000000">
                        <a:hueOff val="0"/>
                        <a:satOff val="0"/>
                        <a:lumOff val="0"/>
                        <a:alphaOff val="0"/>
                      </a:sysClr>
                    </a:solidFill>
                  </a:rPr>
                  <a:t>Interviews</a:t>
                </a:r>
              </a:p>
              <a:p>
                <a:pPr marL="114300" lvl="1" indent="-114300" defTabSz="577850">
                  <a:lnSpc>
                    <a:spcPct val="90000"/>
                  </a:lnSpc>
                  <a:spcBef>
                    <a:spcPct val="0"/>
                  </a:spcBef>
                  <a:spcAft>
                    <a:spcPct val="15000"/>
                  </a:spcAft>
                  <a:buFontTx/>
                  <a:buChar char="••"/>
                  <a:defRPr/>
                </a:pPr>
                <a:r>
                  <a:rPr lang="en-US" sz="1300" kern="0" dirty="0" smtClean="0">
                    <a:solidFill>
                      <a:sysClr val="windowText" lastClr="000000">
                        <a:hueOff val="0"/>
                        <a:satOff val="0"/>
                        <a:lumOff val="0"/>
                        <a:alphaOff val="0"/>
                      </a:sysClr>
                    </a:solidFill>
                  </a:rPr>
                  <a:t>Focus groups</a:t>
                </a:r>
              </a:p>
              <a:p>
                <a:pPr marL="114300" lvl="1" indent="-114300" defTabSz="577850">
                  <a:lnSpc>
                    <a:spcPct val="90000"/>
                  </a:lnSpc>
                  <a:spcBef>
                    <a:spcPct val="0"/>
                  </a:spcBef>
                  <a:spcAft>
                    <a:spcPct val="15000"/>
                  </a:spcAft>
                  <a:buFontTx/>
                  <a:buChar char="••"/>
                  <a:defRPr/>
                </a:pPr>
                <a:r>
                  <a:rPr lang="en-US" sz="1300" dirty="0" smtClean="0">
                    <a:solidFill>
                      <a:sysClr val="windowText" lastClr="000000">
                        <a:hueOff val="0"/>
                        <a:satOff val="0"/>
                        <a:lumOff val="0"/>
                        <a:alphaOff val="0"/>
                      </a:sysClr>
                    </a:solidFill>
                  </a:rPr>
                  <a:t>Surveys</a:t>
                </a:r>
              </a:p>
            </p:txBody>
          </p:sp>
        </p:grpSp>
        <p:grpSp>
          <p:nvGrpSpPr>
            <p:cNvPr id="55" name="Group 70"/>
            <p:cNvGrpSpPr/>
            <p:nvPr/>
          </p:nvGrpSpPr>
          <p:grpSpPr>
            <a:xfrm>
              <a:off x="314321" y="4207172"/>
              <a:ext cx="2176137" cy="805737"/>
              <a:chOff x="6842620" y="436081"/>
              <a:chExt cx="2176137" cy="805737"/>
            </a:xfrm>
          </p:grpSpPr>
          <p:sp>
            <p:nvSpPr>
              <p:cNvPr id="56" name="Round Same Side Corner Rectangle 55"/>
              <p:cNvSpPr/>
              <p:nvPr/>
            </p:nvSpPr>
            <p:spPr>
              <a:xfrm>
                <a:off x="6842620" y="436081"/>
                <a:ext cx="2176137" cy="748884"/>
              </a:xfrm>
              <a:prstGeom prst="round2SameRect">
                <a:avLst/>
              </a:prstGeom>
              <a:solidFill>
                <a:srgbClr val="7F7F7F"/>
              </a:solidFill>
              <a:ln w="19050" cap="flat" cmpd="sng" algn="ctr">
                <a:solidFill>
                  <a:srgbClr val="39639D"/>
                </a:solidFill>
                <a:prstDash val="solid"/>
              </a:ln>
              <a:effectLst/>
            </p:spPr>
          </p:sp>
          <p:sp>
            <p:nvSpPr>
              <p:cNvPr id="57" name="Round Same Side Corner Rectangle 4"/>
              <p:cNvSpPr/>
              <p:nvPr/>
            </p:nvSpPr>
            <p:spPr>
              <a:xfrm>
                <a:off x="6878989" y="472449"/>
                <a:ext cx="2120723" cy="769369"/>
              </a:xfrm>
              <a:prstGeom prst="rect">
                <a:avLst/>
              </a:prstGeom>
              <a:noFill/>
              <a:ln>
                <a:noFill/>
              </a:ln>
              <a:effectLst/>
            </p:spPr>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defRPr/>
                </a:pPr>
                <a:r>
                  <a:rPr lang="en-US" sz="1400" dirty="0" smtClean="0">
                    <a:solidFill>
                      <a:sysClr val="window" lastClr="FFFFFF"/>
                    </a:solidFill>
                  </a:rPr>
                  <a:t>Toolkit 4. - Collect</a:t>
                </a:r>
              </a:p>
              <a:p>
                <a:pPr algn="ctr" defTabSz="622300">
                  <a:lnSpc>
                    <a:spcPct val="90000"/>
                  </a:lnSpc>
                  <a:spcBef>
                    <a:spcPct val="0"/>
                  </a:spcBef>
                  <a:spcAft>
                    <a:spcPct val="35000"/>
                  </a:spcAft>
                  <a:defRPr/>
                </a:pPr>
                <a:r>
                  <a:rPr lang="en-US" sz="1400" dirty="0" smtClean="0">
                    <a:solidFill>
                      <a:sysClr val="window" lastClr="FFFFFF"/>
                    </a:solidFill>
                  </a:rPr>
                  <a:t>Collecting Primary &amp; Secondary Data</a:t>
                </a:r>
                <a:endParaRPr lang="en-US" sz="1400" dirty="0">
                  <a:solidFill>
                    <a:sysClr val="window" lastClr="FFFFFF"/>
                  </a:solidFill>
                </a:endParaRPr>
              </a:p>
            </p:txBody>
          </p:sp>
        </p:grpSp>
      </p:grpSp>
      <p:grpSp>
        <p:nvGrpSpPr>
          <p:cNvPr id="68" name="Group 67"/>
          <p:cNvGrpSpPr/>
          <p:nvPr/>
        </p:nvGrpSpPr>
        <p:grpSpPr>
          <a:xfrm>
            <a:off x="3505200" y="3949426"/>
            <a:ext cx="2057400" cy="2134997"/>
            <a:chOff x="7086600" y="1600200"/>
            <a:chExt cx="2057400" cy="2196475"/>
          </a:xfrm>
        </p:grpSpPr>
        <p:grpSp>
          <p:nvGrpSpPr>
            <p:cNvPr id="69" name="Group 44"/>
            <p:cNvGrpSpPr/>
            <p:nvPr/>
          </p:nvGrpSpPr>
          <p:grpSpPr>
            <a:xfrm>
              <a:off x="7086600" y="1600200"/>
              <a:ext cx="2057400" cy="914401"/>
              <a:chOff x="6308213" y="300288"/>
              <a:chExt cx="2832496" cy="1004855"/>
            </a:xfrm>
          </p:grpSpPr>
          <p:sp>
            <p:nvSpPr>
              <p:cNvPr id="73" name="Round Same Side Corner Rectangle 72"/>
              <p:cNvSpPr/>
              <p:nvPr/>
            </p:nvSpPr>
            <p:spPr>
              <a:xfrm>
                <a:off x="6308213" y="300288"/>
                <a:ext cx="2832496" cy="1004855"/>
              </a:xfrm>
              <a:prstGeom prst="round2SameRect">
                <a:avLst/>
              </a:prstGeom>
              <a:solidFill>
                <a:srgbClr val="B07AC8"/>
              </a:solidFill>
              <a:ln w="19050" cap="flat" cmpd="sng" algn="ctr">
                <a:solidFill>
                  <a:srgbClr val="7D3C4A">
                    <a:lumMod val="60000"/>
                    <a:lumOff val="40000"/>
                  </a:srgbClr>
                </a:solidFill>
                <a:prstDash val="solid"/>
              </a:ln>
              <a:effectLst/>
            </p:spPr>
          </p:sp>
          <p:sp>
            <p:nvSpPr>
              <p:cNvPr id="74" name="Round Same Side Corner Rectangle 12"/>
              <p:cNvSpPr/>
              <p:nvPr/>
            </p:nvSpPr>
            <p:spPr>
              <a:xfrm>
                <a:off x="6357266" y="377584"/>
                <a:ext cx="2734390" cy="927559"/>
              </a:xfrm>
              <a:prstGeom prst="rect">
                <a:avLst/>
              </a:prstGeom>
              <a:noFill/>
              <a:ln>
                <a:noFill/>
              </a:ln>
              <a:effectLst/>
            </p:spPr>
            <p:txBody>
              <a:bodyPr spcFirstLastPara="0" vert="horz" wrap="square" lIns="135128" tIns="77216" rIns="135128" bIns="77216" numCol="1" spcCol="1270" anchor="ctr" anchorCtr="0">
                <a:noAutofit/>
              </a:bodyPr>
              <a:lstStyle/>
              <a:p>
                <a:pPr algn="ctr" defTabSz="844550">
                  <a:lnSpc>
                    <a:spcPct val="90000"/>
                  </a:lnSpc>
                  <a:spcBef>
                    <a:spcPct val="0"/>
                  </a:spcBef>
                  <a:spcAft>
                    <a:spcPct val="35000"/>
                  </a:spcAft>
                  <a:defRPr/>
                </a:pPr>
                <a:r>
                  <a:rPr lang="en-US" sz="1400" dirty="0" smtClean="0">
                    <a:solidFill>
                      <a:sysClr val="window" lastClr="FFFFFF"/>
                    </a:solidFill>
                  </a:rPr>
                  <a:t>Toolkit </a:t>
                </a:r>
                <a:r>
                  <a:rPr lang="en-US" sz="1400" kern="0" dirty="0">
                    <a:solidFill>
                      <a:sysClr val="window" lastClr="FFFFFF"/>
                    </a:solidFill>
                  </a:rPr>
                  <a:t>5</a:t>
                </a:r>
                <a:r>
                  <a:rPr lang="en-US" sz="1400" dirty="0" smtClean="0">
                    <a:solidFill>
                      <a:sysClr val="window" lastClr="FFFFFF"/>
                    </a:solidFill>
                  </a:rPr>
                  <a:t>. – Understand</a:t>
                </a:r>
                <a:endParaRPr lang="en-US" sz="1400" kern="0" dirty="0">
                  <a:solidFill>
                    <a:sysClr val="window" lastClr="FFFFFF"/>
                  </a:solidFill>
                </a:endParaRPr>
              </a:p>
              <a:p>
                <a:pPr algn="ctr" defTabSz="844550">
                  <a:lnSpc>
                    <a:spcPct val="90000"/>
                  </a:lnSpc>
                  <a:spcBef>
                    <a:spcPct val="0"/>
                  </a:spcBef>
                  <a:spcAft>
                    <a:spcPct val="35000"/>
                  </a:spcAft>
                  <a:defRPr/>
                </a:pPr>
                <a:r>
                  <a:rPr lang="en-US" sz="1400" dirty="0" smtClean="0">
                    <a:solidFill>
                      <a:sysClr val="window" lastClr="FFFFFF"/>
                    </a:solidFill>
                  </a:rPr>
                  <a:t>Determining the        “So </a:t>
                </a:r>
                <a:r>
                  <a:rPr lang="en-US" sz="1400" dirty="0" err="1" smtClean="0">
                    <a:solidFill>
                      <a:sysClr val="window" lastClr="FFFFFF"/>
                    </a:solidFill>
                  </a:rPr>
                  <a:t>Whats</a:t>
                </a:r>
                <a:r>
                  <a:rPr lang="en-US" sz="1400" dirty="0" smtClean="0">
                    <a:solidFill>
                      <a:sysClr val="window" lastClr="FFFFFF"/>
                    </a:solidFill>
                  </a:rPr>
                  <a:t>”</a:t>
                </a:r>
              </a:p>
            </p:txBody>
          </p:sp>
        </p:grpSp>
        <p:grpSp>
          <p:nvGrpSpPr>
            <p:cNvPr id="70" name="Group 45"/>
            <p:cNvGrpSpPr/>
            <p:nvPr/>
          </p:nvGrpSpPr>
          <p:grpSpPr>
            <a:xfrm>
              <a:off x="7086600" y="2306139"/>
              <a:ext cx="2057400" cy="1490536"/>
              <a:chOff x="6308213" y="1162702"/>
              <a:chExt cx="2832496" cy="1348228"/>
            </a:xfrm>
          </p:grpSpPr>
          <p:sp>
            <p:nvSpPr>
              <p:cNvPr id="71" name="Rectangle 70"/>
              <p:cNvSpPr/>
              <p:nvPr/>
            </p:nvSpPr>
            <p:spPr>
              <a:xfrm>
                <a:off x="6308213" y="1347250"/>
                <a:ext cx="2832496" cy="1163680"/>
              </a:xfrm>
              <a:prstGeom prst="rect">
                <a:avLst/>
              </a:prstGeom>
              <a:solidFill>
                <a:srgbClr val="DFD2ED">
                  <a:alpha val="89804"/>
                </a:srgbClr>
              </a:solidFill>
              <a:ln w="19050" cap="flat" cmpd="sng" algn="ctr">
                <a:solidFill>
                  <a:schemeClr val="bg1"/>
                </a:solidFill>
                <a:prstDash val="solid"/>
              </a:ln>
              <a:effectLst>
                <a:reflection blurRad="6350" stA="52000" endA="300" endPos="35000" dir="5400000" sy="-100000" algn="bl" rotWithShape="0"/>
              </a:effectLst>
            </p:spPr>
          </p:sp>
          <p:sp>
            <p:nvSpPr>
              <p:cNvPr id="72" name="Rectangle 71"/>
              <p:cNvSpPr/>
              <p:nvPr/>
            </p:nvSpPr>
            <p:spPr>
              <a:xfrm>
                <a:off x="6308213" y="1162702"/>
                <a:ext cx="2832496" cy="1112368"/>
              </a:xfrm>
              <a:prstGeom prst="rect">
                <a:avLst/>
              </a:prstGeom>
              <a:noFill/>
              <a:ln>
                <a:noFill/>
              </a:ln>
              <a:effectLst/>
            </p:spPr>
            <p:txBody>
              <a:bodyPr spcFirstLastPara="0" vert="horz" wrap="square" lIns="69342" tIns="69342" rIns="92456" bIns="104013" numCol="1" spcCol="1270" anchor="ctr" anchorCtr="0">
                <a:noAutofit/>
              </a:bodyPr>
              <a:lstStyle/>
              <a:p>
                <a:pPr marL="117475" lvl="1" indent="-117475" defTabSz="577850">
                  <a:lnSpc>
                    <a:spcPct val="90000"/>
                  </a:lnSpc>
                  <a:spcBef>
                    <a:spcPct val="0"/>
                  </a:spcBef>
                  <a:spcAft>
                    <a:spcPct val="15000"/>
                  </a:spcAft>
                  <a:buFont typeface="Arial" pitchFamily="34" charset="0"/>
                  <a:buChar char="•"/>
                  <a:defRPr/>
                </a:pPr>
                <a:endParaRPr lang="en-US" sz="1300" dirty="0" smtClean="0">
                  <a:solidFill>
                    <a:sysClr val="windowText" lastClr="000000">
                      <a:hueOff val="0"/>
                      <a:satOff val="0"/>
                      <a:lumOff val="0"/>
                      <a:alphaOff val="0"/>
                    </a:sysClr>
                  </a:solidFill>
                </a:endParaRPr>
              </a:p>
              <a:p>
                <a:pPr marL="117475" lvl="1" indent="-117475" defTabSz="577850">
                  <a:lnSpc>
                    <a:spcPct val="90000"/>
                  </a:lnSpc>
                  <a:spcBef>
                    <a:spcPct val="0"/>
                  </a:spcBef>
                  <a:spcAft>
                    <a:spcPct val="15000"/>
                  </a:spcAft>
                  <a:buFont typeface="Arial" pitchFamily="34" charset="0"/>
                  <a:buChar char="•"/>
                  <a:defRPr/>
                </a:pPr>
                <a:r>
                  <a:rPr lang="en-US" sz="1300" dirty="0" smtClean="0">
                    <a:solidFill>
                      <a:sysClr val="windowText" lastClr="000000">
                        <a:hueOff val="0"/>
                        <a:satOff val="0"/>
                        <a:lumOff val="0"/>
                        <a:alphaOff val="0"/>
                      </a:sysClr>
                    </a:solidFill>
                  </a:rPr>
                  <a:t>Storyboarding</a:t>
                </a:r>
                <a:endParaRPr lang="en-US" sz="1300" dirty="0">
                  <a:solidFill>
                    <a:sysClr val="windowText" lastClr="000000">
                      <a:hueOff val="0"/>
                      <a:satOff val="0"/>
                      <a:lumOff val="0"/>
                      <a:alphaOff val="0"/>
                    </a:sysClr>
                  </a:solidFill>
                </a:endParaRPr>
              </a:p>
              <a:p>
                <a:pPr marL="114300" lvl="1" indent="-114300" defTabSz="577850">
                  <a:lnSpc>
                    <a:spcPct val="90000"/>
                  </a:lnSpc>
                  <a:spcBef>
                    <a:spcPct val="0"/>
                  </a:spcBef>
                  <a:spcAft>
                    <a:spcPct val="15000"/>
                  </a:spcAft>
                  <a:buFontTx/>
                  <a:buChar char="••"/>
                  <a:defRPr/>
                </a:pPr>
                <a:r>
                  <a:rPr lang="en-US" sz="1300" kern="0" dirty="0" smtClean="0">
                    <a:solidFill>
                      <a:sysClr val="windowText" lastClr="000000">
                        <a:hueOff val="0"/>
                        <a:satOff val="0"/>
                        <a:lumOff val="0"/>
                        <a:alphaOff val="0"/>
                      </a:sysClr>
                    </a:solidFill>
                  </a:rPr>
                  <a:t>S</a:t>
                </a:r>
                <a:r>
                  <a:rPr lang="en-US" sz="1300" dirty="0" smtClean="0">
                    <a:solidFill>
                      <a:sysClr val="windowText" lastClr="000000">
                        <a:hueOff val="0"/>
                        <a:satOff val="0"/>
                        <a:lumOff val="0"/>
                        <a:alphaOff val="0"/>
                      </a:sysClr>
                    </a:solidFill>
                  </a:rPr>
                  <a:t>lide and chart design</a:t>
                </a:r>
                <a:endParaRPr lang="en-US" sz="1300" dirty="0">
                  <a:solidFill>
                    <a:sysClr val="windowText" lastClr="000000">
                      <a:hueOff val="0"/>
                      <a:satOff val="0"/>
                      <a:lumOff val="0"/>
                      <a:alphaOff val="0"/>
                    </a:sysClr>
                  </a:solidFill>
                </a:endParaRPr>
              </a:p>
              <a:p>
                <a:pPr marL="114300" lvl="1" indent="-114300" defTabSz="577850">
                  <a:lnSpc>
                    <a:spcPct val="90000"/>
                  </a:lnSpc>
                  <a:spcBef>
                    <a:spcPct val="0"/>
                  </a:spcBef>
                  <a:spcAft>
                    <a:spcPct val="15000"/>
                  </a:spcAft>
                  <a:buFontTx/>
                  <a:buChar char="••"/>
                  <a:defRPr/>
                </a:pPr>
                <a:r>
                  <a:rPr lang="en-US" sz="1300" dirty="0" smtClean="0">
                    <a:solidFill>
                      <a:sysClr val="windowText" lastClr="000000">
                        <a:hueOff val="0"/>
                        <a:satOff val="0"/>
                        <a:lumOff val="0"/>
                        <a:alphaOff val="0"/>
                      </a:sysClr>
                    </a:solidFill>
                  </a:rPr>
                  <a:t>Analysis tools</a:t>
                </a:r>
                <a:endParaRPr lang="en-US" sz="1300" dirty="0">
                  <a:solidFill>
                    <a:sysClr val="windowText" lastClr="000000">
                      <a:hueOff val="0"/>
                      <a:satOff val="0"/>
                      <a:lumOff val="0"/>
                      <a:alphaOff val="0"/>
                    </a:sysClr>
                  </a:solidFill>
                </a:endParaRPr>
              </a:p>
            </p:txBody>
          </p:sp>
        </p:grpSp>
      </p:grpSp>
      <p:grpSp>
        <p:nvGrpSpPr>
          <p:cNvPr id="82" name="Group 81"/>
          <p:cNvGrpSpPr/>
          <p:nvPr/>
        </p:nvGrpSpPr>
        <p:grpSpPr>
          <a:xfrm>
            <a:off x="5867400" y="3978001"/>
            <a:ext cx="2057400" cy="2142432"/>
            <a:chOff x="6819255" y="4147807"/>
            <a:chExt cx="2145505" cy="2042178"/>
          </a:xfrm>
        </p:grpSpPr>
        <p:grpSp>
          <p:nvGrpSpPr>
            <p:cNvPr id="83" name="Group 21"/>
            <p:cNvGrpSpPr/>
            <p:nvPr/>
          </p:nvGrpSpPr>
          <p:grpSpPr>
            <a:xfrm>
              <a:off x="6819255" y="4921800"/>
              <a:ext cx="2145504" cy="1268185"/>
              <a:chOff x="4517932" y="790496"/>
              <a:chExt cx="2145504" cy="1268185"/>
            </a:xfrm>
          </p:grpSpPr>
          <p:sp>
            <p:nvSpPr>
              <p:cNvPr id="87" name="Rectangle 86"/>
              <p:cNvSpPr/>
              <p:nvPr/>
            </p:nvSpPr>
            <p:spPr>
              <a:xfrm>
                <a:off x="4527468" y="866697"/>
                <a:ext cx="2135968" cy="1191984"/>
              </a:xfrm>
              <a:prstGeom prst="rect">
                <a:avLst/>
              </a:prstGeom>
              <a:solidFill>
                <a:srgbClr val="D7E4BD">
                  <a:alpha val="89804"/>
                </a:srgbClr>
              </a:solidFill>
              <a:ln w="19050" cap="flat" cmpd="sng" algn="ctr">
                <a:solidFill>
                  <a:schemeClr val="bg1"/>
                </a:solidFill>
                <a:prstDash val="solid"/>
              </a:ln>
              <a:effectLst>
                <a:reflection blurRad="6350" stA="52000" endA="300" endPos="35000" dir="5400000" sy="-100000" algn="bl" rotWithShape="0"/>
              </a:effectLst>
            </p:spPr>
          </p:sp>
          <p:sp>
            <p:nvSpPr>
              <p:cNvPr id="88" name="Rectangle 87"/>
              <p:cNvSpPr/>
              <p:nvPr/>
            </p:nvSpPr>
            <p:spPr>
              <a:xfrm>
                <a:off x="4517932" y="790496"/>
                <a:ext cx="2135981" cy="1098000"/>
              </a:xfrm>
              <a:prstGeom prst="rect">
                <a:avLst/>
              </a:prstGeom>
              <a:noFill/>
              <a:ln>
                <a:noFill/>
              </a:ln>
              <a:effectLst/>
            </p:spPr>
            <p:txBody>
              <a:bodyPr spcFirstLastPara="0" vert="horz" wrap="square" lIns="69342" tIns="69342" rIns="92456" bIns="104013" numCol="1" spcCol="1270" anchor="ctr" anchorCtr="0">
                <a:noAutofit/>
              </a:bodyPr>
              <a:lstStyle/>
              <a:p>
                <a:pPr marL="117475" lvl="1" indent="-117475" defTabSz="577850">
                  <a:lnSpc>
                    <a:spcPct val="90000"/>
                  </a:lnSpc>
                  <a:spcBef>
                    <a:spcPct val="0"/>
                  </a:spcBef>
                  <a:spcAft>
                    <a:spcPct val="15000"/>
                  </a:spcAft>
                  <a:buFont typeface="Arial" pitchFamily="34" charset="0"/>
                  <a:buChar char="•"/>
                  <a:defRPr/>
                </a:pPr>
                <a:r>
                  <a:rPr lang="en-US" sz="1300" dirty="0" smtClean="0">
                    <a:solidFill>
                      <a:sysClr val="windowText" lastClr="000000">
                        <a:hueOff val="0"/>
                        <a:satOff val="0"/>
                        <a:lumOff val="0"/>
                        <a:alphaOff val="0"/>
                      </a:sysClr>
                    </a:solidFill>
                  </a:rPr>
                  <a:t>Audience assessment </a:t>
                </a:r>
              </a:p>
              <a:p>
                <a:pPr marL="114300" lvl="1" indent="-114300" defTabSz="577850">
                  <a:lnSpc>
                    <a:spcPct val="90000"/>
                  </a:lnSpc>
                  <a:spcBef>
                    <a:spcPct val="0"/>
                  </a:spcBef>
                  <a:spcAft>
                    <a:spcPct val="15000"/>
                  </a:spcAft>
                  <a:buFontTx/>
                  <a:buChar char="••"/>
                  <a:defRPr/>
                </a:pPr>
                <a:r>
                  <a:rPr lang="en-US" sz="1300" dirty="0" smtClean="0">
                    <a:solidFill>
                      <a:sysClr val="windowText" lastClr="000000">
                        <a:hueOff val="0"/>
                        <a:satOff val="0"/>
                        <a:lumOff val="0"/>
                        <a:alphaOff val="0"/>
                      </a:sysClr>
                    </a:solidFill>
                  </a:rPr>
                  <a:t>Pyramid principle</a:t>
                </a:r>
                <a:endParaRPr lang="en-US" sz="1300" dirty="0">
                  <a:solidFill>
                    <a:sysClr val="windowText" lastClr="000000">
                      <a:hueOff val="0"/>
                      <a:satOff val="0"/>
                      <a:lumOff val="0"/>
                      <a:alphaOff val="0"/>
                    </a:sysClr>
                  </a:solidFill>
                </a:endParaRPr>
              </a:p>
              <a:p>
                <a:pPr marL="114300" lvl="1" indent="-114300" defTabSz="577850">
                  <a:lnSpc>
                    <a:spcPct val="90000"/>
                  </a:lnSpc>
                  <a:spcBef>
                    <a:spcPct val="0"/>
                  </a:spcBef>
                  <a:spcAft>
                    <a:spcPct val="15000"/>
                  </a:spcAft>
                  <a:buFontTx/>
                  <a:buChar char="••"/>
                  <a:defRPr/>
                </a:pPr>
                <a:r>
                  <a:rPr lang="en-US" sz="1300" dirty="0" smtClean="0">
                    <a:solidFill>
                      <a:sysClr val="windowText" lastClr="000000">
                        <a:hueOff val="0"/>
                        <a:satOff val="0"/>
                        <a:lumOff val="0"/>
                        <a:alphaOff val="0"/>
                      </a:sysClr>
                    </a:solidFill>
                  </a:rPr>
                  <a:t>Delivery tips</a:t>
                </a:r>
                <a:endParaRPr lang="en-US" sz="1300" dirty="0">
                  <a:solidFill>
                    <a:sysClr val="windowText" lastClr="000000">
                      <a:hueOff val="0"/>
                      <a:satOff val="0"/>
                      <a:lumOff val="0"/>
                      <a:alphaOff val="0"/>
                    </a:sysClr>
                  </a:solidFill>
                </a:endParaRPr>
              </a:p>
            </p:txBody>
          </p:sp>
        </p:grpSp>
        <p:grpSp>
          <p:nvGrpSpPr>
            <p:cNvPr id="84" name="Group 67"/>
            <p:cNvGrpSpPr/>
            <p:nvPr/>
          </p:nvGrpSpPr>
          <p:grpSpPr>
            <a:xfrm>
              <a:off x="6828779" y="4147807"/>
              <a:ext cx="2135981" cy="850192"/>
              <a:chOff x="4517932" y="16503"/>
              <a:chExt cx="2135981" cy="850192"/>
            </a:xfrm>
          </p:grpSpPr>
          <p:sp>
            <p:nvSpPr>
              <p:cNvPr id="85" name="Round Same Side Corner Rectangle 84"/>
              <p:cNvSpPr/>
              <p:nvPr/>
            </p:nvSpPr>
            <p:spPr>
              <a:xfrm>
                <a:off x="4517932" y="16503"/>
                <a:ext cx="2135981" cy="850192"/>
              </a:xfrm>
              <a:prstGeom prst="round2SameRect">
                <a:avLst/>
              </a:prstGeom>
              <a:solidFill>
                <a:srgbClr val="92D050"/>
              </a:solidFill>
              <a:ln w="19050" cap="flat" cmpd="sng" algn="ctr">
                <a:solidFill>
                  <a:srgbClr val="00B050"/>
                </a:solidFill>
                <a:prstDash val="solid"/>
              </a:ln>
              <a:effectLst/>
            </p:spPr>
          </p:sp>
          <p:sp>
            <p:nvSpPr>
              <p:cNvPr id="86" name="Round Same Side Corner Rectangle 12"/>
              <p:cNvSpPr/>
              <p:nvPr/>
            </p:nvSpPr>
            <p:spPr>
              <a:xfrm>
                <a:off x="4559435" y="17953"/>
                <a:ext cx="2052975" cy="808689"/>
              </a:xfrm>
              <a:prstGeom prst="rect">
                <a:avLst/>
              </a:prstGeom>
              <a:noFill/>
              <a:ln>
                <a:noFill/>
              </a:ln>
              <a:effectLst/>
            </p:spPr>
            <p:txBody>
              <a:bodyPr spcFirstLastPara="0" vert="horz" wrap="square" lIns="113792" tIns="65024" rIns="113792" bIns="65024" numCol="1" spcCol="1270" anchor="ctr" anchorCtr="0">
                <a:noAutofit/>
              </a:bodyPr>
              <a:lstStyle/>
              <a:p>
                <a:pPr algn="ctr" defTabSz="711200">
                  <a:lnSpc>
                    <a:spcPct val="90000"/>
                  </a:lnSpc>
                  <a:spcBef>
                    <a:spcPct val="0"/>
                  </a:spcBef>
                  <a:spcAft>
                    <a:spcPct val="35000"/>
                  </a:spcAft>
                  <a:defRPr/>
                </a:pPr>
                <a:r>
                  <a:rPr lang="en-US" sz="1400" dirty="0" smtClean="0">
                    <a:solidFill>
                      <a:sysClr val="window" lastClr="FFFFFF"/>
                    </a:solidFill>
                  </a:rPr>
                  <a:t>Toolkit </a:t>
                </a:r>
                <a:r>
                  <a:rPr lang="en-US" sz="1400" kern="0" dirty="0">
                    <a:solidFill>
                      <a:sysClr val="window" lastClr="FFFFFF"/>
                    </a:solidFill>
                  </a:rPr>
                  <a:t>6</a:t>
                </a:r>
                <a:r>
                  <a:rPr lang="en-US" sz="1400" dirty="0" smtClean="0">
                    <a:solidFill>
                      <a:sysClr val="window" lastClr="FFFFFF"/>
                    </a:solidFill>
                  </a:rPr>
                  <a:t>. - Synthesize</a:t>
                </a:r>
              </a:p>
              <a:p>
                <a:pPr algn="ctr" defTabSz="711200">
                  <a:lnSpc>
                    <a:spcPct val="90000"/>
                  </a:lnSpc>
                  <a:spcBef>
                    <a:spcPct val="0"/>
                  </a:spcBef>
                  <a:spcAft>
                    <a:spcPct val="35000"/>
                  </a:spcAft>
                  <a:defRPr/>
                </a:pPr>
                <a:r>
                  <a:rPr lang="en-US" sz="1400" dirty="0" smtClean="0">
                    <a:solidFill>
                      <a:sysClr val="window" lastClr="FFFFFF"/>
                    </a:solidFill>
                  </a:rPr>
                  <a:t>Telling the Story</a:t>
                </a:r>
                <a:endParaRPr lang="en-US" sz="1400" dirty="0">
                  <a:solidFill>
                    <a:sysClr val="window" lastClr="FFFFFF"/>
                  </a:solidFill>
                </a:endParaRPr>
              </a:p>
            </p:txBody>
          </p:sp>
        </p:grpSp>
      </p:grpSp>
      <p:sp>
        <p:nvSpPr>
          <p:cNvPr id="5" name="TextBox 4"/>
          <p:cNvSpPr txBox="1"/>
          <p:nvPr/>
        </p:nvSpPr>
        <p:spPr>
          <a:xfrm>
            <a:off x="533400" y="6197025"/>
            <a:ext cx="8534400" cy="584775"/>
          </a:xfrm>
          <a:prstGeom prst="rect">
            <a:avLst/>
          </a:prstGeom>
          <a:noFill/>
        </p:spPr>
        <p:txBody>
          <a:bodyPr wrap="square" rtlCol="0">
            <a:spAutoFit/>
          </a:bodyPr>
          <a:lstStyle/>
          <a:p>
            <a:r>
              <a:rPr lang="en-US" sz="1600" dirty="0" smtClean="0">
                <a:solidFill>
                  <a:prstClr val="black"/>
                </a:solidFill>
              </a:rPr>
              <a:t>The Toolkits are available on the </a:t>
            </a:r>
            <a:r>
              <a:rPr lang="en-US" sz="1600" dirty="0" smtClean="0">
                <a:solidFill>
                  <a:prstClr val="black"/>
                </a:solidFill>
                <a:hlinkClick r:id="rId2"/>
              </a:rPr>
              <a:t>STAR </a:t>
            </a:r>
            <a:r>
              <a:rPr lang="en-US" sz="1600" dirty="0" err="1" smtClean="0">
                <a:solidFill>
                  <a:prstClr val="black"/>
                </a:solidFill>
                <a:hlinkClick r:id="rId2"/>
              </a:rPr>
              <a:t>sharepoint</a:t>
            </a:r>
            <a:r>
              <a:rPr lang="en-US" sz="1600" dirty="0" smtClean="0">
                <a:solidFill>
                  <a:prstClr val="black"/>
                </a:solidFill>
                <a:hlinkClick r:id="rId2"/>
              </a:rPr>
              <a:t> </a:t>
            </a:r>
            <a:r>
              <a:rPr lang="en-US" sz="1600" dirty="0" smtClean="0">
                <a:solidFill>
                  <a:prstClr val="black"/>
                </a:solidFill>
              </a:rPr>
              <a:t>site as well as the </a:t>
            </a:r>
            <a:r>
              <a:rPr lang="en-US" sz="1600" dirty="0" smtClean="0">
                <a:solidFill>
                  <a:prstClr val="black"/>
                </a:solidFill>
                <a:hlinkClick r:id="rId3"/>
              </a:rPr>
              <a:t>UNC Consulting Resources </a:t>
            </a:r>
            <a:r>
              <a:rPr lang="en-US" sz="1600" dirty="0" err="1" smtClean="0">
                <a:solidFill>
                  <a:prstClr val="black"/>
                </a:solidFill>
                <a:hlinkClick r:id="rId3"/>
              </a:rPr>
              <a:t>sharepoint</a:t>
            </a:r>
            <a:r>
              <a:rPr lang="en-US" sz="1600" dirty="0" smtClean="0">
                <a:solidFill>
                  <a:prstClr val="black"/>
                </a:solidFill>
              </a:rPr>
              <a:t> site.</a:t>
            </a:r>
            <a:endParaRPr lang="en-US" sz="1600" dirty="0">
              <a:solidFill>
                <a:prstClr val="black"/>
              </a:solidFill>
            </a:endParaRPr>
          </a:p>
        </p:txBody>
      </p:sp>
    </p:spTree>
    <p:extLst>
      <p:ext uri="{BB962C8B-B14F-4D97-AF65-F5344CB8AC3E}">
        <p14:creationId xmlns:p14="http://schemas.microsoft.com/office/powerpoint/2010/main" val="34895211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Consultants are a different breed</a:t>
            </a:r>
            <a:endParaRPr lang="en-US" dirty="0"/>
          </a:p>
        </p:txBody>
      </p:sp>
      <p:sp>
        <p:nvSpPr>
          <p:cNvPr id="4" name="Slide Number Placeholder 3"/>
          <p:cNvSpPr>
            <a:spLocks noGrp="1"/>
          </p:cNvSpPr>
          <p:nvPr>
            <p:ph type="sldNum" sz="quarter" idx="11"/>
          </p:nvPr>
        </p:nvSpPr>
        <p:spPr/>
        <p:txBody>
          <a:bodyPr>
            <a:normAutofit fontScale="85000" lnSpcReduction="20000"/>
          </a:bodyPr>
          <a:lstStyle/>
          <a:p>
            <a:fld id="{9ABDFD1D-A793-47CB-A080-A9EEC90047CE}" type="slidenum">
              <a:rPr lang="en-US" smtClean="0"/>
              <a:pPr/>
              <a:t>45</a:t>
            </a:fld>
            <a:endParaRPr lang="en-US" dirty="0"/>
          </a:p>
        </p:txBody>
      </p:sp>
      <p:pic>
        <p:nvPicPr>
          <p:cNvPr id="6" name="Picture 5" descr="consultant whistle.gif"/>
          <p:cNvPicPr/>
          <p:nvPr/>
        </p:nvPicPr>
        <p:blipFill>
          <a:blip r:embed="rId3" r:link="rId4" cstate="print"/>
          <a:srcRect/>
          <a:stretch>
            <a:fillRect/>
          </a:stretch>
        </p:blipFill>
        <p:spPr bwMode="auto">
          <a:xfrm>
            <a:off x="1752600" y="1781174"/>
            <a:ext cx="5334000" cy="43148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Homework Assignment</a:t>
            </a:r>
            <a:endParaRPr lang="en-US" dirty="0"/>
          </a:p>
        </p:txBody>
      </p:sp>
      <p:sp>
        <p:nvSpPr>
          <p:cNvPr id="13" name="Content Placeholder 12"/>
          <p:cNvSpPr>
            <a:spLocks noGrp="1"/>
          </p:cNvSpPr>
          <p:nvPr>
            <p:ph sz="quarter" idx="1"/>
          </p:nvPr>
        </p:nvSpPr>
        <p:spPr/>
        <p:txBody>
          <a:bodyPr/>
          <a:lstStyle/>
          <a:p>
            <a:r>
              <a:rPr lang="en-US" dirty="0" smtClean="0"/>
              <a:t>Individually create a high-level storyline for your ideas on the PSO case based on fact packs and insights from this workshop</a:t>
            </a:r>
          </a:p>
          <a:p>
            <a:r>
              <a:rPr lang="en-US" dirty="0" smtClean="0"/>
              <a:t>You may use the template provided in this deck or hard copy (handwritten or typed is fine) include your name on what you submit </a:t>
            </a:r>
          </a:p>
          <a:p>
            <a:r>
              <a:rPr lang="en-US" dirty="0" smtClean="0"/>
              <a:t>Deadline:  Your first regularly scheduled day of class</a:t>
            </a:r>
            <a:endParaRPr lang="en-US" dirty="0"/>
          </a:p>
        </p:txBody>
      </p:sp>
      <p:sp>
        <p:nvSpPr>
          <p:cNvPr id="4" name="Slide Number Placeholder 3"/>
          <p:cNvSpPr>
            <a:spLocks noGrp="1"/>
          </p:cNvSpPr>
          <p:nvPr>
            <p:ph type="sldNum" sz="quarter" idx="11"/>
          </p:nvPr>
        </p:nvSpPr>
        <p:spPr/>
        <p:txBody>
          <a:bodyPr>
            <a:normAutofit fontScale="85000" lnSpcReduction="20000"/>
          </a:bodyPr>
          <a:lstStyle/>
          <a:p>
            <a:fld id="{9ABDFD1D-A793-47CB-A080-A9EEC90047CE}" type="slidenum">
              <a:rPr lang="en-US" smtClean="0"/>
              <a:pPr/>
              <a:t>46</a:t>
            </a:fld>
            <a:endParaRPr lang="en-US" dirty="0"/>
          </a:p>
        </p:txBody>
      </p:sp>
    </p:spTree>
    <p:extLst>
      <p:ext uri="{BB962C8B-B14F-4D97-AF65-F5344CB8AC3E}">
        <p14:creationId xmlns:p14="http://schemas.microsoft.com/office/powerpoint/2010/main" val="31407446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have three primary goals today</a:t>
            </a:r>
            <a:endParaRPr lang="en-US" dirty="0"/>
          </a:p>
        </p:txBody>
      </p:sp>
      <p:sp>
        <p:nvSpPr>
          <p:cNvPr id="3" name="Content Placeholder 2"/>
          <p:cNvSpPr>
            <a:spLocks noGrp="1"/>
          </p:cNvSpPr>
          <p:nvPr>
            <p:ph sz="quarter" idx="1"/>
          </p:nvPr>
        </p:nvSpPr>
        <p:spPr/>
        <p:txBody>
          <a:bodyPr/>
          <a:lstStyle/>
          <a:p>
            <a:pPr>
              <a:buFont typeface="Wingdings" pitchFamily="2" charset="2"/>
              <a:buChar char="q"/>
            </a:pPr>
            <a:r>
              <a:rPr lang="en-US" dirty="0" smtClean="0"/>
              <a:t>Learn the TEAM FOCUS methodology</a:t>
            </a:r>
          </a:p>
          <a:p>
            <a:pPr>
              <a:buFont typeface="Wingdings" pitchFamily="2" charset="2"/>
              <a:buChar char="q"/>
            </a:pPr>
            <a:r>
              <a:rPr lang="en-US" dirty="0" smtClean="0"/>
              <a:t>Understand that support material exists</a:t>
            </a:r>
          </a:p>
          <a:p>
            <a:pPr>
              <a:buFont typeface="Wingdings" pitchFamily="2" charset="2"/>
              <a:buChar char="q"/>
            </a:pPr>
            <a:r>
              <a:rPr lang="en-US" dirty="0" smtClean="0"/>
              <a:t>Apply the material in a mini case and get to know your teammates</a:t>
            </a:r>
            <a:endParaRPr lang="en-US" dirty="0"/>
          </a:p>
        </p:txBody>
      </p:sp>
      <p:sp>
        <p:nvSpPr>
          <p:cNvPr id="4" name="Slide Number Placeholder 3"/>
          <p:cNvSpPr>
            <a:spLocks noGrp="1"/>
          </p:cNvSpPr>
          <p:nvPr>
            <p:ph type="sldNum" sz="quarter" idx="11"/>
          </p:nvPr>
        </p:nvSpPr>
        <p:spPr/>
        <p:txBody>
          <a:bodyPr>
            <a:normAutofit fontScale="85000" lnSpcReduction="20000"/>
          </a:bodyPr>
          <a:lstStyle/>
          <a:p>
            <a:fld id="{9ABDFD1D-A793-47CB-A080-A9EEC90047CE}" type="slidenum">
              <a:rPr lang="en-US" smtClean="0"/>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3124200"/>
            <a:ext cx="9144000" cy="1143000"/>
          </a:xfrm>
        </p:spPr>
        <p:txBody>
          <a:bodyPr/>
          <a:lstStyle/>
          <a:p>
            <a:pPr algn="ctr"/>
            <a:r>
              <a:rPr lang="en-US" sz="4000" dirty="0" smtClean="0"/>
              <a:t>Consulting Skills and Frameworks</a:t>
            </a:r>
            <a:endParaRPr lang="en-US" sz="4000" dirty="0"/>
          </a:p>
        </p:txBody>
      </p:sp>
      <p:pic>
        <p:nvPicPr>
          <p:cNvPr id="1026" name="Picture 2" descr="http://store.johnacullenphotography.com/catalog/UNC-OW-Pano%20small.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1" r="-1359" b="24587"/>
          <a:stretch/>
        </p:blipFill>
        <p:spPr bwMode="auto">
          <a:xfrm>
            <a:off x="1" y="0"/>
            <a:ext cx="9303656" cy="298281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2"/>
          <p:cNvSpPr txBox="1">
            <a:spLocks noChangeArrowheads="1"/>
          </p:cNvSpPr>
          <p:nvPr/>
        </p:nvSpPr>
        <p:spPr bwMode="auto">
          <a:xfrm>
            <a:off x="1066800" y="4343400"/>
            <a:ext cx="70866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fontAlgn="base">
              <a:spcBef>
                <a:spcPct val="20000"/>
              </a:spcBef>
              <a:spcAft>
                <a:spcPct val="0"/>
              </a:spcAft>
              <a:buChar char="–"/>
              <a:defRPr sz="2800">
                <a:solidFill>
                  <a:schemeClr val="tx1"/>
                </a:solidFill>
                <a:latin typeface="+mn-lt"/>
                <a:ea typeface="ＭＳ Ｐゴシック" charset="-128"/>
                <a:cs typeface="ＭＳ Ｐゴシック" charset="-128"/>
              </a:defRPr>
            </a:lvl2pPr>
            <a:lvl3pPr marL="1143000" indent="-228600" algn="l" rtl="0" fontAlgn="base">
              <a:spcBef>
                <a:spcPct val="20000"/>
              </a:spcBef>
              <a:spcAft>
                <a:spcPct val="0"/>
              </a:spcAft>
              <a:buChar char="•"/>
              <a:defRPr sz="2400">
                <a:solidFill>
                  <a:schemeClr val="tx1"/>
                </a:solidFill>
                <a:latin typeface="+mn-lt"/>
                <a:ea typeface="ＭＳ Ｐゴシック" charset="-128"/>
                <a:cs typeface="ＭＳ Ｐゴシック" charset="-128"/>
              </a:defRPr>
            </a:lvl3pPr>
            <a:lvl4pPr marL="1600200" indent="-228600" algn="l" rtl="0" fontAlgn="base">
              <a:spcBef>
                <a:spcPct val="20000"/>
              </a:spcBef>
              <a:spcAft>
                <a:spcPct val="0"/>
              </a:spcAft>
              <a:buChar char="–"/>
              <a:defRPr sz="2000">
                <a:solidFill>
                  <a:schemeClr val="tx1"/>
                </a:solidFill>
                <a:latin typeface="+mn-lt"/>
                <a:ea typeface="ＭＳ Ｐゴシック" charset="-128"/>
                <a:cs typeface="ＭＳ Ｐゴシック" charset="-128"/>
              </a:defRPr>
            </a:lvl4pPr>
            <a:lvl5pPr marL="2057400" indent="-228600" algn="l" rtl="0" fontAlgn="base">
              <a:spcBef>
                <a:spcPct val="20000"/>
              </a:spcBef>
              <a:spcAft>
                <a:spcPct val="0"/>
              </a:spcAft>
              <a:buChar char="»"/>
              <a:defRPr sz="2000">
                <a:solidFill>
                  <a:schemeClr val="tx1"/>
                </a:solidFill>
                <a:latin typeface="+mn-lt"/>
                <a:ea typeface="ＭＳ Ｐゴシック" charset="-128"/>
                <a:cs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buNone/>
            </a:pPr>
            <a:r>
              <a:rPr lang="en-US" sz="4400" dirty="0" smtClean="0">
                <a:solidFill>
                  <a:schemeClr val="tx2"/>
                </a:solidFill>
              </a:rPr>
              <a:t>Thank you!</a:t>
            </a:r>
          </a:p>
          <a:p>
            <a:pPr marL="0" indent="0" algn="ctr">
              <a:buNone/>
            </a:pPr>
            <a:r>
              <a:rPr lang="en-US" sz="4400" dirty="0" smtClean="0">
                <a:solidFill>
                  <a:schemeClr val="tx2"/>
                </a:solidFill>
              </a:rPr>
              <a:t>Have a great night!</a:t>
            </a:r>
          </a:p>
          <a:p>
            <a:pPr marL="0" indent="0" algn="ctr">
              <a:buNone/>
            </a:pPr>
            <a:endParaRPr lang="en-US" sz="4400" dirty="0" smtClean="0">
              <a:solidFill>
                <a:schemeClr val="tx2"/>
              </a:solidFill>
            </a:endParaRPr>
          </a:p>
        </p:txBody>
      </p:sp>
      <p:sp>
        <p:nvSpPr>
          <p:cNvPr id="6" name="Line 9"/>
          <p:cNvSpPr>
            <a:spLocks noChangeShapeType="1"/>
          </p:cNvSpPr>
          <p:nvPr/>
        </p:nvSpPr>
        <p:spPr bwMode="auto">
          <a:xfrm>
            <a:off x="0" y="6200775"/>
            <a:ext cx="9144000" cy="0"/>
          </a:xfrm>
          <a:prstGeom prst="line">
            <a:avLst/>
          </a:prstGeom>
          <a:noFill/>
          <a:ln w="76200" cmpd="tri">
            <a:solidFill>
              <a:schemeClr val="tx1"/>
            </a:solidFill>
            <a:round/>
            <a:headEnd/>
            <a:tailEnd/>
          </a:ln>
          <a:effectLst/>
        </p:spPr>
        <p:txBody>
          <a:bodyPr/>
          <a:lstStyle/>
          <a:p>
            <a:pPr fontAlgn="base">
              <a:spcBef>
                <a:spcPct val="0"/>
              </a:spcBef>
              <a:spcAft>
                <a:spcPct val="0"/>
              </a:spcAft>
              <a:defRPr/>
            </a:pPr>
            <a:endParaRPr lang="en-US" sz="2400" dirty="0">
              <a:solidFill>
                <a:srgbClr val="000000"/>
              </a:solidFill>
              <a:ea typeface="ＭＳ Ｐゴシック" charset="-128"/>
            </a:endParaRPr>
          </a:p>
        </p:txBody>
      </p:sp>
      <p:pic>
        <p:nvPicPr>
          <p:cNvPr id="8" name="Picture 10" descr="unc kfbs black logo fuzzy in Word"/>
          <p:cNvPicPr>
            <a:picLocks noChangeAspect="1" noChangeArrowheads="1"/>
          </p:cNvPicPr>
          <p:nvPr/>
        </p:nvPicPr>
        <p:blipFill>
          <a:blip r:embed="rId3" cstate="print"/>
          <a:srcRect/>
          <a:stretch>
            <a:fillRect/>
          </a:stretch>
        </p:blipFill>
        <p:spPr bwMode="auto">
          <a:xfrm>
            <a:off x="228600" y="6305550"/>
            <a:ext cx="1520825" cy="463550"/>
          </a:xfrm>
          <a:prstGeom prst="rect">
            <a:avLst/>
          </a:prstGeom>
          <a:noFill/>
          <a:ln w="9525">
            <a:noFill/>
            <a:miter lim="800000"/>
            <a:headEnd/>
            <a:tailEnd/>
          </a:ln>
        </p:spPr>
      </p:pic>
    </p:spTree>
    <p:extLst>
      <p:ext uri="{BB962C8B-B14F-4D97-AF65-F5344CB8AC3E}">
        <p14:creationId xmlns:p14="http://schemas.microsoft.com/office/powerpoint/2010/main" val="31191015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1"/>
          <p:cNvSpPr>
            <a:spLocks noGrp="1" noChangeArrowheads="1"/>
          </p:cNvSpPr>
          <p:nvPr>
            <p:ph type="ctrTitle"/>
          </p:nvPr>
        </p:nvSpPr>
        <p:spPr>
          <a:xfrm>
            <a:off x="2667000" y="4114800"/>
            <a:ext cx="6477000" cy="1828800"/>
          </a:xfrm>
        </p:spPr>
        <p:txBody>
          <a:bodyPr/>
          <a:lstStyle/>
          <a:p>
            <a:r>
              <a:rPr lang="en-US" dirty="0" smtClean="0"/>
              <a:t>Consulting Skills and Frameworks</a:t>
            </a:r>
            <a:br>
              <a:rPr lang="en-US" dirty="0" smtClean="0"/>
            </a:br>
            <a:r>
              <a:rPr lang="en-US" dirty="0"/>
              <a:t/>
            </a:r>
            <a:br>
              <a:rPr lang="en-US" dirty="0"/>
            </a:br>
            <a:r>
              <a:rPr lang="en-US" dirty="0" smtClean="0"/>
              <a:t>MBA 826</a:t>
            </a:r>
            <a:br>
              <a:rPr lang="en-US" dirty="0" smtClean="0"/>
            </a:br>
            <a:r>
              <a:rPr lang="en-US" dirty="0" smtClean="0"/>
              <a:t>Spring, 2013</a:t>
            </a:r>
            <a:br>
              <a:rPr lang="en-US" dirty="0" smtClean="0"/>
            </a:br>
            <a:r>
              <a:rPr lang="en-US" dirty="0" smtClean="0"/>
              <a:t>Class 2</a:t>
            </a:r>
          </a:p>
        </p:txBody>
      </p:sp>
      <p:sp>
        <p:nvSpPr>
          <p:cNvPr id="7" name="TextBox 6"/>
          <p:cNvSpPr txBox="1"/>
          <p:nvPr/>
        </p:nvSpPr>
        <p:spPr>
          <a:xfrm>
            <a:off x="2747950" y="6357958"/>
            <a:ext cx="6215074"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Arial" charset="0"/>
                <a:ea typeface="ＭＳ Ｐゴシック" charset="-128"/>
              </a:rPr>
              <a:t>Professor:  Paul Friga</a:t>
            </a:r>
            <a:endParaRPr kumimoji="0" lang="en-US" sz="1800" b="0" i="0" u="none" strike="noStrike" kern="1200" cap="none" spc="0" normalizeH="0" baseline="0" noProof="0" dirty="0">
              <a:ln>
                <a:noFill/>
              </a:ln>
              <a:solidFill>
                <a:prstClr val="white"/>
              </a:solidFill>
              <a:effectLst/>
              <a:uLnTx/>
              <a:uFillTx/>
              <a:latin typeface="Arial" charset="0"/>
              <a:ea typeface="ＭＳ Ｐゴシック" charset="-128"/>
            </a:endParaRPr>
          </a:p>
        </p:txBody>
      </p:sp>
    </p:spTree>
    <p:extLst>
      <p:ext uri="{BB962C8B-B14F-4D97-AF65-F5344CB8AC3E}">
        <p14:creationId xmlns:p14="http://schemas.microsoft.com/office/powerpoint/2010/main" val="2222226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Welcome packages for today</a:t>
            </a:r>
            <a:endParaRPr lang="en-US" sz="4000" dirty="0"/>
          </a:p>
        </p:txBody>
      </p:sp>
      <p:sp>
        <p:nvSpPr>
          <p:cNvPr id="3" name="Content Placeholder 2"/>
          <p:cNvSpPr>
            <a:spLocks noGrp="1"/>
          </p:cNvSpPr>
          <p:nvPr>
            <p:ph sz="quarter" idx="1"/>
          </p:nvPr>
        </p:nvSpPr>
        <p:spPr/>
        <p:txBody>
          <a:bodyPr/>
          <a:lstStyle/>
          <a:p>
            <a:pPr>
              <a:buFont typeface="Wingdings" pitchFamily="2" charset="2"/>
              <a:buChar char="q"/>
            </a:pPr>
            <a:r>
              <a:rPr lang="en-US" dirty="0" smtClean="0"/>
              <a:t>Schedule</a:t>
            </a:r>
          </a:p>
          <a:p>
            <a:pPr>
              <a:buFont typeface="Wingdings" pitchFamily="2" charset="2"/>
              <a:buChar char="q"/>
            </a:pPr>
            <a:r>
              <a:rPr lang="en-US" dirty="0" smtClean="0"/>
              <a:t>TEAM FOCUS – rules of engagement and map</a:t>
            </a:r>
          </a:p>
          <a:p>
            <a:pPr>
              <a:buFont typeface="Wingdings" pitchFamily="2" charset="2"/>
              <a:buChar char="q"/>
            </a:pPr>
            <a:r>
              <a:rPr lang="en-US" dirty="0" smtClean="0"/>
              <a:t>Frame and Organize – template</a:t>
            </a:r>
          </a:p>
          <a:p>
            <a:pPr>
              <a:buFont typeface="Wingdings" pitchFamily="2" charset="2"/>
              <a:buChar char="q"/>
            </a:pPr>
            <a:r>
              <a:rPr lang="en-US" dirty="0" smtClean="0"/>
              <a:t>Understand and Synthesize – Executive Summary template</a:t>
            </a:r>
          </a:p>
          <a:p>
            <a:pPr>
              <a:buFont typeface="Wingdings" pitchFamily="2" charset="2"/>
              <a:buChar char="q"/>
            </a:pPr>
            <a:r>
              <a:rPr lang="en-US" dirty="0" smtClean="0"/>
              <a:t>List of teams and rooms assignments</a:t>
            </a:r>
          </a:p>
          <a:p>
            <a:pPr>
              <a:buFont typeface="Wingdings" pitchFamily="2" charset="2"/>
              <a:buChar char="q"/>
            </a:pPr>
            <a:r>
              <a:rPr lang="en-US" dirty="0" smtClean="0"/>
              <a:t>Pittsburgh Symphony Orchestra case material</a:t>
            </a:r>
          </a:p>
          <a:p>
            <a:endParaRPr lang="en-US" dirty="0" smtClean="0"/>
          </a:p>
          <a:p>
            <a:endParaRPr lang="en-US" dirty="0" smtClean="0"/>
          </a:p>
        </p:txBody>
      </p:sp>
      <p:sp>
        <p:nvSpPr>
          <p:cNvPr id="4" name="Slide Number Placeholder 3"/>
          <p:cNvSpPr>
            <a:spLocks noGrp="1"/>
          </p:cNvSpPr>
          <p:nvPr>
            <p:ph type="sldNum" sz="quarter" idx="11"/>
          </p:nvPr>
        </p:nvSpPr>
        <p:spPr/>
        <p:txBody>
          <a:bodyPr>
            <a:normAutofit fontScale="85000" lnSpcReduction="20000"/>
          </a:bodyPr>
          <a:lstStyle/>
          <a:p>
            <a:fld id="{9ABDFD1D-A793-47CB-A080-A9EEC90047CE}" type="slidenum">
              <a:rPr lang="en-US" smtClean="0"/>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612775" y="228600"/>
            <a:ext cx="8153400" cy="990600"/>
          </a:xfrm>
        </p:spPr>
        <p:txBody>
          <a:bodyPr/>
          <a:lstStyle/>
          <a:p>
            <a:r>
              <a:rPr lang="en-US" dirty="0" smtClean="0"/>
              <a:t>Today’s Action Plan</a:t>
            </a:r>
          </a:p>
        </p:txBody>
      </p:sp>
      <p:graphicFrame>
        <p:nvGraphicFramePr>
          <p:cNvPr id="6" name="Content Placeholder 5"/>
          <p:cNvGraphicFramePr>
            <a:graphicFrameLocks noGrp="1"/>
          </p:cNvGraphicFramePr>
          <p:nvPr>
            <p:ph sz="quarter" idx="1"/>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1"/>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F94A6A-0C4B-49FF-AED6-3D78A2F45FFE}"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50</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19309608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p:cNvSpPr/>
          <p:nvPr/>
        </p:nvSpPr>
        <p:spPr>
          <a:xfrm>
            <a:off x="543790" y="3276600"/>
            <a:ext cx="3865420" cy="609600"/>
          </a:xfrm>
          <a:prstGeom prst="rect">
            <a:avLst/>
          </a:prstGeom>
          <a:solidFill>
            <a:srgbClr val="4F81BD">
              <a:alpha val="0"/>
            </a:srgbClr>
          </a:solidFill>
          <a:ln w="25400" cap="flat" cmpd="sng" algn="ctr">
            <a:solidFill>
              <a:srgbClr val="FF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ＭＳ Ｐゴシック" charset="-128"/>
              <a:cs typeface="+mn-cs"/>
            </a:endParaRPr>
          </a:p>
        </p:txBody>
      </p:sp>
      <p:sp>
        <p:nvSpPr>
          <p:cNvPr id="62" name="Rectangle 61"/>
          <p:cNvSpPr/>
          <p:nvPr/>
        </p:nvSpPr>
        <p:spPr>
          <a:xfrm>
            <a:off x="630380" y="1676400"/>
            <a:ext cx="3692240" cy="685800"/>
          </a:xfrm>
          <a:prstGeom prst="rect">
            <a:avLst/>
          </a:prstGeom>
          <a:solidFill>
            <a:srgbClr val="4F81BD">
              <a:alpha val="0"/>
            </a:srgbClr>
          </a:solidFill>
          <a:ln w="9525"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Calibri"/>
                <a:ea typeface="ＭＳ Ｐゴシック" charset="-128"/>
                <a:cs typeface="+mn-cs"/>
              </a:rPr>
              <a:t>Consulting Skills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ea typeface="ＭＳ Ｐゴシック" charset="-128"/>
                <a:cs typeface="+mn-cs"/>
              </a:rPr>
              <a:t>TEAM FOCUS</a:t>
            </a:r>
          </a:p>
        </p:txBody>
      </p:sp>
      <p:grpSp>
        <p:nvGrpSpPr>
          <p:cNvPr id="64" name="Group 63"/>
          <p:cNvGrpSpPr/>
          <p:nvPr/>
        </p:nvGrpSpPr>
        <p:grpSpPr>
          <a:xfrm>
            <a:off x="457200" y="5257800"/>
            <a:ext cx="8229600" cy="838200"/>
            <a:chOff x="457200" y="5486400"/>
            <a:chExt cx="8229600" cy="838200"/>
          </a:xfrm>
        </p:grpSpPr>
        <p:sp>
          <p:nvSpPr>
            <p:cNvPr id="65" name="Rectangle 64"/>
            <p:cNvSpPr/>
            <p:nvPr/>
          </p:nvSpPr>
          <p:spPr>
            <a:xfrm>
              <a:off x="457200" y="5486400"/>
              <a:ext cx="4038600" cy="838200"/>
            </a:xfrm>
            <a:prstGeom prst="rect">
              <a:avLst/>
            </a:prstGeom>
            <a:solidFill>
              <a:srgbClr val="2DA2BF"/>
            </a:solidFill>
            <a:ln w="9525" cap="flat" cmpd="sng" algn="ctr">
              <a:solidFill>
                <a:srgbClr val="4F81BD">
                  <a:shade val="50000"/>
                </a:srgbClr>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white"/>
                  </a:solidFill>
                  <a:effectLst/>
                  <a:uLnTx/>
                  <a:uFillTx/>
                  <a:latin typeface="Calibri"/>
                  <a:ea typeface="ＭＳ Ｐゴシック" charset="-128"/>
                  <a:cs typeface="+mn-cs"/>
                </a:rPr>
                <a:t>Class 5</a:t>
              </a:r>
            </a:p>
            <a:p>
              <a:pPr marL="742950" marR="0" lvl="1"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500" b="0" i="0" u="none" strike="noStrike" kern="0" cap="none" spc="0" normalizeH="0" baseline="0" noProof="0" dirty="0" smtClean="0">
                  <a:ln>
                    <a:noFill/>
                  </a:ln>
                  <a:solidFill>
                    <a:prstClr val="white"/>
                  </a:solidFill>
                  <a:effectLst/>
                  <a:uLnTx/>
                  <a:uFillTx/>
                  <a:latin typeface="Calibri"/>
                  <a:ea typeface="ＭＳ Ｐゴシック" charset="-128"/>
                  <a:cs typeface="+mn-cs"/>
                </a:rPr>
                <a:t>Case Competition #1</a:t>
              </a:r>
              <a:endParaRPr kumimoji="0" lang="en-US" sz="15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66" name="Rectangle 65"/>
            <p:cNvSpPr/>
            <p:nvPr/>
          </p:nvSpPr>
          <p:spPr>
            <a:xfrm>
              <a:off x="4648200" y="5486400"/>
              <a:ext cx="4038600" cy="838200"/>
            </a:xfrm>
            <a:prstGeom prst="rect">
              <a:avLst/>
            </a:prstGeom>
            <a:solidFill>
              <a:srgbClr val="2DA2BF"/>
            </a:solidFill>
            <a:ln w="9525" cap="flat" cmpd="sng" algn="ctr">
              <a:solidFill>
                <a:srgbClr val="4F81BD">
                  <a:shade val="50000"/>
                </a:srgbClr>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white"/>
                  </a:solidFill>
                  <a:effectLst/>
                  <a:uLnTx/>
                  <a:uFillTx/>
                  <a:latin typeface="Calibri"/>
                  <a:ea typeface="ＭＳ Ｐゴシック" charset="-128"/>
                  <a:cs typeface="+mn-cs"/>
                </a:rPr>
                <a:t>Class 8</a:t>
              </a:r>
            </a:p>
            <a:p>
              <a:pPr marL="742950" marR="0" lvl="1"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500" b="0" i="0" u="none" strike="noStrike" kern="0" cap="none" spc="0" normalizeH="0" baseline="0" noProof="0" dirty="0" smtClean="0">
                  <a:ln>
                    <a:noFill/>
                  </a:ln>
                  <a:solidFill>
                    <a:prstClr val="white"/>
                  </a:solidFill>
                  <a:effectLst/>
                  <a:uLnTx/>
                  <a:uFillTx/>
                  <a:latin typeface="Calibri"/>
                  <a:ea typeface="ＭＳ Ｐゴシック" charset="-128"/>
                  <a:cs typeface="+mn-cs"/>
                </a:rPr>
                <a:t>Case Competition #2</a:t>
              </a:r>
              <a:endParaRPr kumimoji="0" lang="en-US" sz="15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grpSp>
      <p:sp>
        <p:nvSpPr>
          <p:cNvPr id="61" name="Content Placeholder 2"/>
          <p:cNvSpPr txBox="1">
            <a:spLocks/>
          </p:cNvSpPr>
          <p:nvPr/>
        </p:nvSpPr>
        <p:spPr>
          <a:xfrm>
            <a:off x="457200" y="1600200"/>
            <a:ext cx="4038600" cy="3581400"/>
          </a:xfrm>
          <a:prstGeom prst="rect">
            <a:avLst/>
          </a:prstGeom>
          <a:ln>
            <a:solidFill>
              <a:srgbClr val="1F497D"/>
            </a:solidFill>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ysClr val="windowText" lastClr="000000"/>
                </a:solidFill>
                <a:effectLst/>
                <a:uLnTx/>
                <a:uFillTx/>
                <a:latin typeface="Calibri"/>
                <a:ea typeface="+mn-ea"/>
                <a:cs typeface="+mn-cs"/>
              </a:rPr>
              <a:t>Class 1</a:t>
            </a: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1600" b="0" i="0" u="none" strike="noStrike" kern="1200" cap="none" spc="0" normalizeH="0" baseline="0" noProof="0" dirty="0" smtClean="0">
                <a:ln>
                  <a:noFill/>
                </a:ln>
                <a:solidFill>
                  <a:sysClr val="windowText" lastClr="000000"/>
                </a:solidFill>
                <a:effectLst/>
                <a:uLnTx/>
                <a:uFillTx/>
                <a:latin typeface="Calibri"/>
                <a:ea typeface="+mn-ea"/>
                <a:cs typeface="+mn-cs"/>
              </a:rPr>
              <a:t>Intro to TEAM FOCUS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ysClr val="windowText" lastClr="000000"/>
                </a:solidFill>
                <a:effectLst/>
                <a:uLnTx/>
                <a:uFillTx/>
                <a:latin typeface="Calibri"/>
                <a:ea typeface="+mn-ea"/>
                <a:cs typeface="+mn-cs"/>
              </a:rPr>
              <a:t>Class 2</a:t>
            </a: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1600" b="0" i="0" u="none" strike="noStrike" kern="1200" cap="none" spc="0" normalizeH="0" baseline="0" noProof="0" dirty="0" smtClean="0">
                <a:ln>
                  <a:noFill/>
                </a:ln>
                <a:solidFill>
                  <a:sysClr val="windowText" lastClr="000000"/>
                </a:solidFill>
                <a:effectLst/>
                <a:uLnTx/>
                <a:uFillTx/>
                <a:latin typeface="Calibri"/>
                <a:ea typeface="+mn-ea"/>
                <a:cs typeface="+mn-cs"/>
              </a:rPr>
              <a:t>Frame, Organize, Collect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ysClr val="windowText" lastClr="000000"/>
                </a:solidFill>
                <a:effectLst/>
                <a:uLnTx/>
                <a:uFillTx/>
                <a:latin typeface="Calibri"/>
                <a:ea typeface="+mn-ea"/>
                <a:cs typeface="+mn-cs"/>
              </a:rPr>
              <a:t>Class 3</a:t>
            </a: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1600" b="0" i="0" u="none" strike="noStrike" kern="1200" cap="none" spc="0" normalizeH="0" baseline="0" noProof="0" dirty="0" smtClean="0">
                <a:ln>
                  <a:noFill/>
                </a:ln>
                <a:solidFill>
                  <a:sysClr val="windowText" lastClr="000000"/>
                </a:solidFill>
                <a:effectLst/>
                <a:uLnTx/>
                <a:uFillTx/>
                <a:latin typeface="Calibri"/>
                <a:ea typeface="+mn-ea"/>
                <a:cs typeface="+mn-cs"/>
              </a:rPr>
              <a:t>Understand and Synthesize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ysClr val="windowText" lastClr="000000"/>
                </a:solidFill>
                <a:effectLst/>
                <a:uLnTx/>
                <a:uFillTx/>
                <a:latin typeface="Calibri"/>
                <a:ea typeface="+mn-ea"/>
                <a:cs typeface="+mn-cs"/>
              </a:rPr>
              <a:t>Class 4</a:t>
            </a: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1600" b="0" i="0" u="none" strike="noStrike" kern="1200" cap="none" spc="0" normalizeH="0" baseline="0" noProof="0" dirty="0" smtClean="0">
                <a:ln>
                  <a:noFill/>
                </a:ln>
                <a:solidFill>
                  <a:sysClr val="windowText" lastClr="000000"/>
                </a:solidFill>
                <a:effectLst/>
                <a:uLnTx/>
                <a:uFillTx/>
                <a:latin typeface="Calibri"/>
                <a:ea typeface="+mn-ea"/>
                <a:cs typeface="+mn-cs"/>
              </a:rPr>
              <a:t>Talk, Evaluate, Assist, Motivate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cxnSp>
        <p:nvCxnSpPr>
          <p:cNvPr id="67" name="Straight Connector 66"/>
          <p:cNvCxnSpPr/>
          <p:nvPr/>
        </p:nvCxnSpPr>
        <p:spPr>
          <a:xfrm>
            <a:off x="1371600" y="2828640"/>
            <a:ext cx="2743200" cy="0"/>
          </a:xfrm>
          <a:prstGeom prst="line">
            <a:avLst/>
          </a:prstGeom>
          <a:noFill/>
          <a:ln w="9525" cap="flat" cmpd="sng" algn="ctr">
            <a:solidFill>
              <a:srgbClr val="4F81BD">
                <a:shade val="95000"/>
                <a:satMod val="105000"/>
              </a:srgbClr>
            </a:solidFill>
            <a:prstDash val="solid"/>
          </a:ln>
          <a:effectLst/>
        </p:spPr>
      </p:cxnSp>
      <p:cxnSp>
        <p:nvCxnSpPr>
          <p:cNvPr id="68" name="Straight Connector 67"/>
          <p:cNvCxnSpPr/>
          <p:nvPr/>
        </p:nvCxnSpPr>
        <p:spPr>
          <a:xfrm>
            <a:off x="1371600" y="3435160"/>
            <a:ext cx="2743200" cy="0"/>
          </a:xfrm>
          <a:prstGeom prst="line">
            <a:avLst/>
          </a:prstGeom>
          <a:noFill/>
          <a:ln w="9525" cap="flat" cmpd="sng" algn="ctr">
            <a:solidFill>
              <a:srgbClr val="4F81BD">
                <a:shade val="95000"/>
                <a:satMod val="105000"/>
              </a:srgbClr>
            </a:solidFill>
            <a:prstDash val="solid"/>
          </a:ln>
          <a:effectLst/>
        </p:spPr>
      </p:cxnSp>
      <p:cxnSp>
        <p:nvCxnSpPr>
          <p:cNvPr id="69" name="Straight Connector 68"/>
          <p:cNvCxnSpPr/>
          <p:nvPr/>
        </p:nvCxnSpPr>
        <p:spPr>
          <a:xfrm>
            <a:off x="1371600" y="4041680"/>
            <a:ext cx="2743200" cy="0"/>
          </a:xfrm>
          <a:prstGeom prst="line">
            <a:avLst/>
          </a:prstGeom>
          <a:noFill/>
          <a:ln w="9525" cap="flat" cmpd="sng" algn="ctr">
            <a:solidFill>
              <a:srgbClr val="4F81BD">
                <a:shade val="95000"/>
                <a:satMod val="105000"/>
              </a:srgbClr>
            </a:solidFill>
            <a:prstDash val="solid"/>
          </a:ln>
          <a:effectLst/>
        </p:spPr>
      </p:cxnSp>
      <p:cxnSp>
        <p:nvCxnSpPr>
          <p:cNvPr id="72" name="Straight Connector 71"/>
          <p:cNvCxnSpPr/>
          <p:nvPr/>
        </p:nvCxnSpPr>
        <p:spPr>
          <a:xfrm>
            <a:off x="1371600" y="4648200"/>
            <a:ext cx="2743200" cy="0"/>
          </a:xfrm>
          <a:prstGeom prst="line">
            <a:avLst/>
          </a:prstGeom>
          <a:noFill/>
          <a:ln w="9525" cap="flat" cmpd="sng" algn="ctr">
            <a:solidFill>
              <a:srgbClr val="4F81BD">
                <a:shade val="95000"/>
                <a:satMod val="105000"/>
              </a:srgbClr>
            </a:solidFill>
            <a:prstDash val="solid"/>
          </a:ln>
          <a:effectLst/>
        </p:spPr>
      </p:cxnSp>
      <p:cxnSp>
        <p:nvCxnSpPr>
          <p:cNvPr id="73" name="Straight Connector 72"/>
          <p:cNvCxnSpPr/>
          <p:nvPr/>
        </p:nvCxnSpPr>
        <p:spPr>
          <a:xfrm>
            <a:off x="1371600" y="5562600"/>
            <a:ext cx="2743200" cy="0"/>
          </a:xfrm>
          <a:prstGeom prst="line">
            <a:avLst/>
          </a:prstGeom>
          <a:noFill/>
          <a:ln w="9525" cap="flat" cmpd="sng" algn="ctr">
            <a:solidFill>
              <a:sysClr val="window" lastClr="FFFFFF"/>
            </a:solidFill>
            <a:prstDash val="solid"/>
          </a:ln>
          <a:effectLst/>
        </p:spPr>
      </p:cxnSp>
      <p:cxnSp>
        <p:nvCxnSpPr>
          <p:cNvPr id="74" name="Straight Connector 73"/>
          <p:cNvCxnSpPr/>
          <p:nvPr/>
        </p:nvCxnSpPr>
        <p:spPr>
          <a:xfrm>
            <a:off x="5562600" y="5562600"/>
            <a:ext cx="2743200" cy="0"/>
          </a:xfrm>
          <a:prstGeom prst="line">
            <a:avLst/>
          </a:prstGeom>
          <a:noFill/>
          <a:ln w="9525" cap="flat" cmpd="sng" algn="ctr">
            <a:solidFill>
              <a:sysClr val="window" lastClr="FFFFFF"/>
            </a:solidFill>
            <a:prstDash val="solid"/>
          </a:ln>
          <a:effectLst/>
        </p:spPr>
      </p:cxnSp>
      <p:sp>
        <p:nvSpPr>
          <p:cNvPr id="103" name="Content Placeholder 2"/>
          <p:cNvSpPr txBox="1">
            <a:spLocks/>
          </p:cNvSpPr>
          <p:nvPr/>
        </p:nvSpPr>
        <p:spPr>
          <a:xfrm>
            <a:off x="4648200" y="1600200"/>
            <a:ext cx="4038600" cy="3581400"/>
          </a:xfrm>
          <a:prstGeom prst="rect">
            <a:avLst/>
          </a:prstGeom>
          <a:ln>
            <a:solidFill>
              <a:srgbClr val="1F497D"/>
            </a:solidFill>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ysClr val="windowText" lastClr="000000"/>
                </a:solidFill>
                <a:effectLst/>
                <a:uLnTx/>
                <a:uFillTx/>
                <a:latin typeface="Calibri"/>
                <a:ea typeface="+mn-ea"/>
                <a:cs typeface="+mn-cs"/>
              </a:rPr>
              <a:t>Class 6</a:t>
            </a: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1600" b="0" i="0" u="none" strike="noStrike" kern="1200" cap="none" spc="0" normalizeH="0" baseline="0" noProof="0" dirty="0" smtClean="0">
                <a:ln>
                  <a:noFill/>
                </a:ln>
                <a:solidFill>
                  <a:sysClr val="windowText" lastClr="000000"/>
                </a:solidFill>
                <a:effectLst/>
                <a:uLnTx/>
                <a:uFillTx/>
                <a:latin typeface="Calibri"/>
                <a:ea typeface="+mn-ea"/>
                <a:cs typeface="+mn-cs"/>
              </a:rPr>
              <a:t>Strategy and Operations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ysClr val="windowText" lastClr="000000"/>
                </a:solidFill>
                <a:effectLst/>
                <a:uLnTx/>
                <a:uFillTx/>
                <a:latin typeface="Calibri"/>
                <a:ea typeface="+mn-ea"/>
                <a:cs typeface="+mn-cs"/>
              </a:rPr>
              <a:t>Class 7</a:t>
            </a: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1600" b="0" i="0" u="none" strike="noStrike" kern="1200" cap="none" spc="0" normalizeH="0" baseline="0" noProof="0" dirty="0" smtClean="0">
                <a:ln>
                  <a:noFill/>
                </a:ln>
                <a:solidFill>
                  <a:sysClr val="windowText" lastClr="000000"/>
                </a:solidFill>
                <a:effectLst/>
                <a:uLnTx/>
                <a:uFillTx/>
                <a:latin typeface="Calibri"/>
                <a:ea typeface="+mn-ea"/>
                <a:cs typeface="+mn-cs"/>
              </a:rPr>
              <a:t>Finance and Marketing</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prstClr val="white"/>
                </a:solidFill>
                <a:effectLst/>
                <a:uLnTx/>
                <a:uFillTx/>
                <a:latin typeface="Calibri"/>
                <a:ea typeface="+mn-ea"/>
                <a:cs typeface="+mn-cs"/>
              </a:rPr>
              <a:t>Class 3</a:t>
            </a: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Understand and Synthesize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prstClr val="white"/>
                </a:solidFill>
                <a:effectLst/>
                <a:uLnTx/>
                <a:uFillTx/>
                <a:latin typeface="Calibri"/>
                <a:ea typeface="+mn-ea"/>
                <a:cs typeface="+mn-cs"/>
              </a:rPr>
              <a:t>Class 4</a:t>
            </a: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Talk, Evaluate, Assist, Motivate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cxnSp>
        <p:nvCxnSpPr>
          <p:cNvPr id="104" name="Straight Connector 103"/>
          <p:cNvCxnSpPr/>
          <p:nvPr/>
        </p:nvCxnSpPr>
        <p:spPr>
          <a:xfrm>
            <a:off x="5562600" y="2828640"/>
            <a:ext cx="2743200" cy="0"/>
          </a:xfrm>
          <a:prstGeom prst="line">
            <a:avLst/>
          </a:prstGeom>
          <a:noFill/>
          <a:ln w="9525" cap="flat" cmpd="sng" algn="ctr">
            <a:solidFill>
              <a:srgbClr val="4F81BD">
                <a:shade val="95000"/>
                <a:satMod val="105000"/>
              </a:srgbClr>
            </a:solidFill>
            <a:prstDash val="solid"/>
          </a:ln>
          <a:effectLst/>
        </p:spPr>
      </p:cxnSp>
      <p:cxnSp>
        <p:nvCxnSpPr>
          <p:cNvPr id="105" name="Straight Connector 104"/>
          <p:cNvCxnSpPr/>
          <p:nvPr/>
        </p:nvCxnSpPr>
        <p:spPr>
          <a:xfrm>
            <a:off x="5562600" y="3435160"/>
            <a:ext cx="2743200" cy="0"/>
          </a:xfrm>
          <a:prstGeom prst="line">
            <a:avLst/>
          </a:prstGeom>
          <a:noFill/>
          <a:ln w="9525" cap="flat" cmpd="sng" algn="ctr">
            <a:solidFill>
              <a:srgbClr val="4F81BD">
                <a:shade val="95000"/>
                <a:satMod val="105000"/>
              </a:srgbClr>
            </a:solidFill>
            <a:prstDash val="solid"/>
          </a:ln>
          <a:effectLst/>
        </p:spPr>
      </p:cxnSp>
      <p:sp>
        <p:nvSpPr>
          <p:cNvPr id="108" name="Rectangle 107"/>
          <p:cNvSpPr/>
          <p:nvPr/>
        </p:nvSpPr>
        <p:spPr>
          <a:xfrm>
            <a:off x="4821380" y="1676400"/>
            <a:ext cx="3692240" cy="685800"/>
          </a:xfrm>
          <a:prstGeom prst="rect">
            <a:avLst/>
          </a:prstGeom>
          <a:solidFill>
            <a:srgbClr val="4F81BD">
              <a:alpha val="0"/>
            </a:srgbClr>
          </a:solidFill>
          <a:ln w="9525"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Calibri"/>
                <a:ea typeface="ＭＳ Ｐゴシック" charset="-128"/>
                <a:cs typeface="+mn-cs"/>
              </a:rPr>
              <a:t>Frameworks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charset="0"/>
                <a:ea typeface="ＭＳ Ｐゴシック" charset="-128"/>
              </a:rPr>
              <a:t>Tools to Frame the Problem</a:t>
            </a:r>
          </a:p>
        </p:txBody>
      </p:sp>
      <p:sp>
        <p:nvSpPr>
          <p:cNvPr id="110" name="Rectangle 2"/>
          <p:cNvSpPr>
            <a:spLocks noGrp="1" noChangeArrowheads="1"/>
          </p:cNvSpPr>
          <p:nvPr>
            <p:ph type="title"/>
          </p:nvPr>
        </p:nvSpPr>
        <p:spPr>
          <a:xfrm>
            <a:off x="612775" y="228600"/>
            <a:ext cx="8153400" cy="990600"/>
          </a:xfrm>
        </p:spPr>
        <p:txBody>
          <a:bodyPr>
            <a:normAutofit/>
          </a:bodyPr>
          <a:lstStyle/>
          <a:p>
            <a:pPr fontAlgn="auto">
              <a:spcAft>
                <a:spcPts val="0"/>
              </a:spcAft>
              <a:defRPr/>
            </a:pPr>
            <a:r>
              <a:rPr lang="en-US" sz="3200" dirty="0" smtClean="0">
                <a:ea typeface="+mj-ea"/>
                <a:cs typeface="+mj-cs"/>
              </a:rPr>
              <a:t>Course Overview</a:t>
            </a:r>
            <a:endParaRPr lang="en-US" sz="3200" b="1" dirty="0" smtClean="0">
              <a:ea typeface="+mj-ea"/>
              <a:cs typeface="+mj-cs"/>
            </a:endParaRPr>
          </a:p>
        </p:txBody>
      </p:sp>
      <p:sp>
        <p:nvSpPr>
          <p:cNvPr id="111" name="Slide Number Placeholder 6"/>
          <p:cNvSpPr>
            <a:spLocks noGrp="1"/>
          </p:cNvSpPr>
          <p:nvPr>
            <p:ph type="sldNum" sz="quarter" idx="11"/>
          </p:nvPr>
        </p:nvSpPr>
        <p:spPr>
          <a:xfrm>
            <a:off x="0" y="1271588"/>
            <a:ext cx="533400" cy="244475"/>
          </a:xfrm>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F94A6A-0C4B-49FF-AED6-3D78A2F45FFE}"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51</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24950307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95085" y="76200"/>
            <a:ext cx="8548915" cy="1143000"/>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rgbClr val="464646"/>
                </a:solidFill>
                <a:effectLst/>
                <a:uLnTx/>
                <a:uFillTx/>
                <a:latin typeface="Tw Cen MT"/>
                <a:ea typeface="+mj-ea"/>
                <a:cs typeface="+mj-cs"/>
              </a:rPr>
              <a:t>Consulting Skills &amp; Frameworks – </a:t>
            </a:r>
            <a:br>
              <a:rPr kumimoji="0" lang="en-US" sz="4000" b="0" i="0" u="none" strike="noStrike" kern="1200" cap="none" spc="0" normalizeH="0" baseline="0" noProof="0" dirty="0" smtClean="0">
                <a:ln>
                  <a:noFill/>
                </a:ln>
                <a:solidFill>
                  <a:srgbClr val="464646"/>
                </a:solidFill>
                <a:effectLst/>
                <a:uLnTx/>
                <a:uFillTx/>
                <a:latin typeface="Tw Cen MT"/>
                <a:ea typeface="+mj-ea"/>
                <a:cs typeface="+mj-cs"/>
              </a:rPr>
            </a:br>
            <a:r>
              <a:rPr kumimoji="0" lang="en-US" sz="4000" b="0" i="0" u="none" strike="noStrike" kern="1200" cap="none" spc="0" normalizeH="0" baseline="0" noProof="0" dirty="0" smtClean="0">
                <a:ln>
                  <a:noFill/>
                </a:ln>
                <a:solidFill>
                  <a:srgbClr val="464646"/>
                </a:solidFill>
                <a:effectLst/>
                <a:uLnTx/>
                <a:uFillTx/>
                <a:latin typeface="Tw Cen MT"/>
                <a:ea typeface="+mj-ea"/>
                <a:cs typeface="+mj-cs"/>
              </a:rPr>
              <a:t>Detailed Course Schedule</a:t>
            </a:r>
            <a:endParaRPr kumimoji="0" lang="en-US" sz="4000" b="0" i="0" u="none" strike="noStrike" kern="1200" cap="none" spc="0" normalizeH="0" baseline="0" noProof="0" dirty="0">
              <a:ln>
                <a:noFill/>
              </a:ln>
              <a:solidFill>
                <a:srgbClr val="464646"/>
              </a:solidFill>
              <a:effectLst/>
              <a:uLnTx/>
              <a:uFillTx/>
              <a:latin typeface="Tw Cen MT"/>
              <a:ea typeface="+mj-ea"/>
              <a:cs typeface="+mj-cs"/>
            </a:endParaRPr>
          </a:p>
        </p:txBody>
      </p:sp>
      <p:graphicFrame>
        <p:nvGraphicFramePr>
          <p:cNvPr id="7" name="Content Placeholder 6"/>
          <p:cNvGraphicFramePr>
            <a:graphicFrameLocks noGrp="1"/>
          </p:cNvGraphicFramePr>
          <p:nvPr>
            <p:ph sz="quarter" idx="1"/>
            <p:extLst/>
          </p:nvPr>
        </p:nvGraphicFramePr>
        <p:xfrm>
          <a:off x="347472" y="1560622"/>
          <a:ext cx="8449056" cy="4541520"/>
        </p:xfrm>
        <a:graphic>
          <a:graphicData uri="http://schemas.openxmlformats.org/drawingml/2006/table">
            <a:tbl>
              <a:tblPr firstRow="1" bandRow="1">
                <a:tableStyleId>{5C22544A-7EE6-4342-B048-85BDC9FD1C3A}</a:tableStyleId>
              </a:tblPr>
              <a:tblGrid>
                <a:gridCol w="888274">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74054">
                  <a:extLst>
                    <a:ext uri="{9D8B030D-6E8A-4147-A177-3AD203B41FA5}">
                      <a16:colId xmlns:a16="http://schemas.microsoft.com/office/drawing/2014/main" val="20002"/>
                    </a:ext>
                  </a:extLst>
                </a:gridCol>
                <a:gridCol w="5596128">
                  <a:extLst>
                    <a:ext uri="{9D8B030D-6E8A-4147-A177-3AD203B41FA5}">
                      <a16:colId xmlns:a16="http://schemas.microsoft.com/office/drawing/2014/main" val="20003"/>
                    </a:ext>
                  </a:extLst>
                </a:gridCol>
              </a:tblGrid>
              <a:tr h="268178">
                <a:tc>
                  <a:txBody>
                    <a:bodyPr/>
                    <a:lstStyle/>
                    <a:p>
                      <a:r>
                        <a:rPr lang="en-US" sz="1600" dirty="0" smtClean="0"/>
                        <a:t>Class</a:t>
                      </a:r>
                      <a:endParaRPr lang="en-US" sz="1600" dirty="0"/>
                    </a:p>
                  </a:txBody>
                  <a:tcPr/>
                </a:tc>
                <a:tc>
                  <a:txBody>
                    <a:bodyPr/>
                    <a:lstStyle/>
                    <a:p>
                      <a:r>
                        <a:rPr lang="en-US" sz="1600" dirty="0" smtClean="0"/>
                        <a:t>Topic</a:t>
                      </a:r>
                      <a:endParaRPr lang="en-US" sz="1600" dirty="0"/>
                    </a:p>
                  </a:txBody>
                  <a:tcPr/>
                </a:tc>
                <a:tc>
                  <a:txBody>
                    <a:bodyPr/>
                    <a:lstStyle/>
                    <a:p>
                      <a:r>
                        <a:rPr lang="en-US" sz="1600" dirty="0" smtClean="0"/>
                        <a:t>Guest</a:t>
                      </a:r>
                      <a:endParaRPr lang="en-US" sz="1600" dirty="0"/>
                    </a:p>
                  </a:txBody>
                  <a:tcPr/>
                </a:tc>
                <a:tc>
                  <a:txBody>
                    <a:bodyPr/>
                    <a:lstStyle/>
                    <a:p>
                      <a:r>
                        <a:rPr lang="en-US" sz="1600" dirty="0" smtClean="0"/>
                        <a:t>Plan</a:t>
                      </a:r>
                      <a:endParaRPr lang="en-US" sz="1600" dirty="0"/>
                    </a:p>
                  </a:txBody>
                  <a:tcPr/>
                </a:tc>
                <a:extLst>
                  <a:ext uri="{0D108BD9-81ED-4DB2-BD59-A6C34878D82A}">
                    <a16:rowId xmlns:a16="http://schemas.microsoft.com/office/drawing/2014/main" val="10000"/>
                  </a:ext>
                </a:extLst>
              </a:tr>
              <a:tr h="450376">
                <a:tc>
                  <a:txBody>
                    <a:bodyPr/>
                    <a:lstStyle/>
                    <a:p>
                      <a:pPr marL="0" marR="0">
                        <a:lnSpc>
                          <a:spcPct val="115000"/>
                        </a:lnSpc>
                        <a:spcBef>
                          <a:spcPts val="0"/>
                        </a:spcBef>
                        <a:spcAft>
                          <a:spcPts val="0"/>
                        </a:spcAft>
                      </a:pPr>
                      <a:r>
                        <a:rPr lang="en-US" sz="1000">
                          <a:effectLst/>
                          <a:latin typeface="Calibri"/>
                          <a:ea typeface="Calibri"/>
                          <a:cs typeface="Times New Roman"/>
                        </a:rPr>
                        <a:t>Mon - Jan 7</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latin typeface="Calibri"/>
                          <a:ea typeface="Calibri"/>
                          <a:cs typeface="Times New Roman"/>
                        </a:rPr>
                        <a:t>TEAM FOCUS</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latin typeface="Calibri"/>
                          <a:ea typeface="Calibri"/>
                          <a:cs typeface="Times New Roman"/>
                        </a:rPr>
                        <a:t>Steve Jones</a:t>
                      </a:r>
                      <a:endParaRPr lang="en-US" sz="1100">
                        <a:effectLst/>
                        <a:latin typeface="Calibri"/>
                        <a:ea typeface="Calibri"/>
                        <a:cs typeface="Times New Roman"/>
                      </a:endParaRPr>
                    </a:p>
                    <a:p>
                      <a:pPr marL="0" marR="0">
                        <a:lnSpc>
                          <a:spcPct val="115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0" marR="0">
                        <a:lnSpc>
                          <a:spcPct val="115000"/>
                        </a:lnSpc>
                        <a:spcBef>
                          <a:spcPts val="0"/>
                        </a:spcBef>
                        <a:spcAft>
                          <a:spcPts val="0"/>
                        </a:spcAft>
                      </a:pPr>
                      <a:r>
                        <a:rPr lang="en-US" sz="1000">
                          <a:effectLst/>
                          <a:latin typeface="Calibri"/>
                          <a:ea typeface="Calibri"/>
                          <a:cs typeface="Times New Roman"/>
                        </a:rPr>
                        <a:t>(Ex. McKinsey)</a:t>
                      </a:r>
                      <a:endParaRPr lang="en-US" sz="1100">
                        <a:effectLst/>
                        <a:latin typeface="Calibri"/>
                        <a:ea typeface="Calibri"/>
                        <a:cs typeface="Times New Roman"/>
                      </a:endParaRPr>
                    </a:p>
                  </a:txBody>
                  <a:tcPr marL="68580" marR="68580" marT="0" marB="0"/>
                </a:tc>
                <a:tc>
                  <a:txBody>
                    <a:bodyPr/>
                    <a:lstStyle/>
                    <a:p>
                      <a:pPr marL="342900" marR="0" lvl="0" indent="-342900">
                        <a:lnSpc>
                          <a:spcPct val="115000"/>
                        </a:lnSpc>
                        <a:spcBef>
                          <a:spcPts val="0"/>
                        </a:spcBef>
                        <a:spcAft>
                          <a:spcPts val="0"/>
                        </a:spcAft>
                        <a:buFont typeface="Symbol"/>
                        <a:buChar char=""/>
                      </a:pPr>
                      <a:r>
                        <a:rPr lang="en-US" sz="1000" dirty="0" smtClean="0">
                          <a:effectLst/>
                          <a:latin typeface="Calibri"/>
                          <a:ea typeface="Calibri"/>
                          <a:cs typeface="Times New Roman"/>
                        </a:rPr>
                        <a:t>Assessment Due: Pre-reading</a:t>
                      </a:r>
                      <a:r>
                        <a:rPr lang="en-US" sz="1000" baseline="0" dirty="0" smtClean="0">
                          <a:effectLst/>
                          <a:latin typeface="Calibri"/>
                          <a:ea typeface="Calibri"/>
                          <a:cs typeface="Times New Roman"/>
                        </a:rPr>
                        <a:t> and Myers Briggs completion</a:t>
                      </a:r>
                      <a:endParaRPr lang="en-US" sz="1000" dirty="0" smtClean="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000" dirty="0" smtClean="0">
                          <a:effectLst/>
                          <a:latin typeface="Calibri"/>
                          <a:ea typeface="Calibri"/>
                          <a:cs typeface="Times New Roman"/>
                        </a:rPr>
                        <a:t>Preparation: Read the McKinsey Engagement; watch TEAM FOCUS Module 1 – Overview; review TEAM FOCUS toolkit; complete Myers Briggs assessment</a:t>
                      </a:r>
                    </a:p>
                    <a:p>
                      <a:pPr marL="342900" marR="0" lvl="0" indent="-342900">
                        <a:lnSpc>
                          <a:spcPct val="115000"/>
                        </a:lnSpc>
                        <a:spcBef>
                          <a:spcPts val="0"/>
                        </a:spcBef>
                        <a:spcAft>
                          <a:spcPts val="0"/>
                        </a:spcAft>
                        <a:buFont typeface="Symbol"/>
                        <a:buChar char=""/>
                      </a:pPr>
                      <a:r>
                        <a:rPr lang="en-US" sz="1000" dirty="0" smtClean="0">
                          <a:effectLst/>
                          <a:latin typeface="Calibri"/>
                          <a:ea typeface="Calibri"/>
                          <a:cs typeface="Times New Roman"/>
                        </a:rPr>
                        <a:t>Discussion Topics: Overview of TEAM FOCUS; Team Interactions – understanding Myers Briggs; Introduction to FOCUS</a:t>
                      </a:r>
                    </a:p>
                    <a:p>
                      <a:pPr marL="342900" marR="0" lvl="0" indent="-342900">
                        <a:lnSpc>
                          <a:spcPct val="115000"/>
                        </a:lnSpc>
                        <a:spcBef>
                          <a:spcPts val="0"/>
                        </a:spcBef>
                        <a:spcAft>
                          <a:spcPts val="0"/>
                        </a:spcAft>
                        <a:buFont typeface="Symbol"/>
                        <a:buChar char=""/>
                      </a:pPr>
                      <a:r>
                        <a:rPr lang="en-US" sz="1000" dirty="0" smtClean="0">
                          <a:effectLst/>
                          <a:latin typeface="Calibri"/>
                          <a:ea typeface="Calibri"/>
                          <a:cs typeface="Times New Roman"/>
                        </a:rPr>
                        <a:t>In Class Exercise: Pittsburgh Symphony Orchestra</a:t>
                      </a:r>
                    </a:p>
                    <a:p>
                      <a:pPr marL="342900" marR="0" lvl="0" indent="-342900">
                        <a:lnSpc>
                          <a:spcPct val="115000"/>
                        </a:lnSpc>
                        <a:spcBef>
                          <a:spcPts val="0"/>
                        </a:spcBef>
                        <a:spcAft>
                          <a:spcPts val="0"/>
                        </a:spcAft>
                        <a:buFont typeface="Symbol"/>
                        <a:buChar char=""/>
                      </a:pPr>
                      <a:r>
                        <a:rPr lang="en-US" sz="1000" dirty="0" smtClean="0">
                          <a:effectLst/>
                          <a:latin typeface="Calibri"/>
                          <a:ea typeface="Calibri"/>
                          <a:cs typeface="Times New Roman"/>
                        </a:rPr>
                        <a:t>Homework Assignment: Pittsburgh Symphony Orchestra Case (individual one page executive summary)</a:t>
                      </a:r>
                    </a:p>
                  </a:txBody>
                  <a:tcPr marL="68580" marR="68580" marT="0" marB="0"/>
                </a:tc>
                <a:extLst>
                  <a:ext uri="{0D108BD9-81ED-4DB2-BD59-A6C34878D82A}">
                    <a16:rowId xmlns:a16="http://schemas.microsoft.com/office/drawing/2014/main" val="10001"/>
                  </a:ext>
                </a:extLst>
              </a:tr>
              <a:tr h="1170978">
                <a:tc>
                  <a:txBody>
                    <a:bodyPr/>
                    <a:lstStyle/>
                    <a:p>
                      <a:pPr marL="0" marR="0">
                        <a:lnSpc>
                          <a:spcPct val="115000"/>
                        </a:lnSpc>
                        <a:spcBef>
                          <a:spcPts val="0"/>
                        </a:spcBef>
                        <a:spcAft>
                          <a:spcPts val="0"/>
                        </a:spcAft>
                      </a:pPr>
                      <a:r>
                        <a:rPr lang="en-US" sz="1000" dirty="0">
                          <a:effectLst/>
                          <a:latin typeface="Calibri"/>
                          <a:ea typeface="Calibri"/>
                          <a:cs typeface="Times New Roman"/>
                        </a:rPr>
                        <a:t>Wed – Jan 9</a:t>
                      </a:r>
                      <a:endParaRPr lang="en-US" sz="1100" dirty="0">
                        <a:effectLst/>
                        <a:latin typeface="Calibri"/>
                        <a:ea typeface="Calibri"/>
                        <a:cs typeface="Times New Roman"/>
                      </a:endParaRPr>
                    </a:p>
                    <a:p>
                      <a:pPr marL="0" marR="0">
                        <a:lnSpc>
                          <a:spcPct val="115000"/>
                        </a:lnSpc>
                        <a:spcBef>
                          <a:spcPts val="0"/>
                        </a:spcBef>
                        <a:spcAft>
                          <a:spcPts val="0"/>
                        </a:spcAft>
                      </a:pPr>
                      <a:r>
                        <a:rPr lang="en-US" sz="1000" dirty="0">
                          <a:effectLst/>
                          <a:latin typeface="Calibri"/>
                          <a:ea typeface="Calibri"/>
                          <a:cs typeface="Times New Roman"/>
                        </a:rPr>
                        <a:t> </a:t>
                      </a:r>
                      <a:endParaRPr lang="en-US" sz="1100" dirty="0">
                        <a:effectLst/>
                        <a:latin typeface="Calibri"/>
                        <a:ea typeface="Calibri"/>
                        <a:cs typeface="Times New Roman"/>
                      </a:endParaRPr>
                    </a:p>
                  </a:txBody>
                  <a:tcPr marL="68580" marR="68580" marT="0" marB="0">
                    <a:solidFill>
                      <a:srgbClr val="FFFF00"/>
                    </a:solidFill>
                  </a:tcPr>
                </a:tc>
                <a:tc>
                  <a:txBody>
                    <a:bodyPr/>
                    <a:lstStyle/>
                    <a:p>
                      <a:pPr marL="0" marR="0">
                        <a:lnSpc>
                          <a:spcPct val="115000"/>
                        </a:lnSpc>
                        <a:spcBef>
                          <a:spcPts val="0"/>
                        </a:spcBef>
                        <a:spcAft>
                          <a:spcPts val="0"/>
                        </a:spcAft>
                      </a:pPr>
                      <a:r>
                        <a:rPr lang="en-US" sz="1000" b="1" u="sng" dirty="0">
                          <a:effectLst/>
                          <a:latin typeface="Calibri"/>
                          <a:ea typeface="Calibri"/>
                          <a:cs typeface="Times New Roman"/>
                        </a:rPr>
                        <a:t>FOC</a:t>
                      </a:r>
                      <a:r>
                        <a:rPr lang="en-US" sz="1000" dirty="0">
                          <a:effectLst/>
                          <a:latin typeface="Calibri"/>
                          <a:ea typeface="Calibri"/>
                          <a:cs typeface="Times New Roman"/>
                        </a:rPr>
                        <a:t>US</a:t>
                      </a:r>
                      <a:endParaRPr lang="en-US" sz="1100" dirty="0">
                        <a:effectLst/>
                        <a:latin typeface="Calibri"/>
                        <a:ea typeface="Calibri"/>
                        <a:cs typeface="Times New Roman"/>
                      </a:endParaRPr>
                    </a:p>
                  </a:txBody>
                  <a:tcPr marL="68580" marR="68580" marT="0" marB="0">
                    <a:solidFill>
                      <a:srgbClr val="FFFF00"/>
                    </a:solidFill>
                  </a:tcPr>
                </a:tc>
                <a:tc>
                  <a:txBody>
                    <a:bodyPr/>
                    <a:lstStyle/>
                    <a:p>
                      <a:pPr marL="0" marR="0">
                        <a:lnSpc>
                          <a:spcPct val="115000"/>
                        </a:lnSpc>
                        <a:spcBef>
                          <a:spcPts val="0"/>
                        </a:spcBef>
                        <a:spcAft>
                          <a:spcPts val="0"/>
                        </a:spcAft>
                      </a:pPr>
                      <a:r>
                        <a:rPr lang="en-US" sz="1000" dirty="0" smtClean="0">
                          <a:effectLst/>
                          <a:latin typeface="Calibri"/>
                          <a:ea typeface="Calibri"/>
                          <a:cs typeface="Times New Roman"/>
                        </a:rPr>
                        <a:t>David Ernsthausen</a:t>
                      </a:r>
                    </a:p>
                    <a:p>
                      <a:pPr marL="0" marR="0">
                        <a:lnSpc>
                          <a:spcPct val="115000"/>
                        </a:lnSpc>
                        <a:spcBef>
                          <a:spcPts val="0"/>
                        </a:spcBef>
                        <a:spcAft>
                          <a:spcPts val="0"/>
                        </a:spcAft>
                      </a:pPr>
                      <a:endParaRPr lang="en-US" sz="1000" dirty="0" smtClean="0">
                        <a:effectLst/>
                        <a:latin typeface="Calibri"/>
                        <a:ea typeface="Calibri"/>
                        <a:cs typeface="Times New Roman"/>
                      </a:endParaRPr>
                    </a:p>
                    <a:p>
                      <a:pPr marL="0" marR="0">
                        <a:lnSpc>
                          <a:spcPct val="115000"/>
                        </a:lnSpc>
                        <a:spcBef>
                          <a:spcPts val="0"/>
                        </a:spcBef>
                        <a:spcAft>
                          <a:spcPts val="0"/>
                        </a:spcAft>
                      </a:pPr>
                      <a:r>
                        <a:rPr lang="en-US" sz="1000" dirty="0" smtClean="0">
                          <a:effectLst/>
                          <a:latin typeface="Calibri"/>
                          <a:ea typeface="Calibri"/>
                          <a:cs typeface="Times New Roman"/>
                        </a:rPr>
                        <a:t>(KFBS)</a:t>
                      </a:r>
                      <a:endParaRPr lang="en-US" sz="1100" dirty="0">
                        <a:effectLst/>
                        <a:latin typeface="Calibri"/>
                        <a:ea typeface="Calibri"/>
                        <a:cs typeface="Times New Roman"/>
                      </a:endParaRPr>
                    </a:p>
                    <a:p>
                      <a:pPr marL="0" marR="0">
                        <a:lnSpc>
                          <a:spcPct val="115000"/>
                        </a:lnSpc>
                        <a:spcBef>
                          <a:spcPts val="0"/>
                        </a:spcBef>
                        <a:spcAft>
                          <a:spcPts val="0"/>
                        </a:spcAft>
                      </a:pPr>
                      <a:r>
                        <a:rPr lang="en-US" sz="1000" dirty="0">
                          <a:effectLst/>
                          <a:latin typeface="Calibri"/>
                          <a:ea typeface="Calibri"/>
                          <a:cs typeface="Times New Roman"/>
                        </a:rPr>
                        <a:t> </a:t>
                      </a:r>
                      <a:endParaRPr lang="en-US" sz="1100" dirty="0">
                        <a:effectLst/>
                        <a:latin typeface="Calibri"/>
                        <a:ea typeface="Calibri"/>
                        <a:cs typeface="Times New Roman"/>
                      </a:endParaRPr>
                    </a:p>
                  </a:txBody>
                  <a:tcPr marL="68580" marR="68580" marT="0" marB="0">
                    <a:solidFill>
                      <a:srgbClr val="FFFF00"/>
                    </a:solidFill>
                  </a:tcPr>
                </a:tc>
                <a:tc>
                  <a:txBody>
                    <a:bodyPr/>
                    <a:lstStyle/>
                    <a:p>
                      <a:pPr marL="342900" marR="0" lvl="0" indent="-342900">
                        <a:lnSpc>
                          <a:spcPct val="115000"/>
                        </a:lnSpc>
                        <a:spcBef>
                          <a:spcPts val="0"/>
                        </a:spcBef>
                        <a:spcAft>
                          <a:spcPts val="0"/>
                        </a:spcAft>
                        <a:buFont typeface="Symbol"/>
                        <a:buChar char=""/>
                      </a:pPr>
                      <a:r>
                        <a:rPr lang="en-US" sz="1000" dirty="0" smtClean="0">
                          <a:effectLst/>
                          <a:latin typeface="Calibri"/>
                          <a:ea typeface="Calibri"/>
                          <a:cs typeface="Times New Roman"/>
                        </a:rPr>
                        <a:t>Assessment Due: Pittsburgh Symphony Orchestra Case</a:t>
                      </a:r>
                    </a:p>
                    <a:p>
                      <a:pPr marL="342900" marR="0" lvl="0" indent="-342900">
                        <a:lnSpc>
                          <a:spcPct val="115000"/>
                        </a:lnSpc>
                        <a:spcBef>
                          <a:spcPts val="0"/>
                        </a:spcBef>
                        <a:spcAft>
                          <a:spcPts val="0"/>
                        </a:spcAft>
                        <a:buFont typeface="Symbol"/>
                        <a:buChar char=""/>
                      </a:pPr>
                      <a:r>
                        <a:rPr lang="en-US" sz="1000" dirty="0" smtClean="0">
                          <a:effectLst/>
                          <a:latin typeface="Calibri"/>
                          <a:ea typeface="Calibri"/>
                          <a:cs typeface="Times New Roman"/>
                        </a:rPr>
                        <a:t>Preparation: Watch Modules 6 – 8 on Frame, Organize, Collect; Review toolkits #2 Frame, #3 Organize, #4 Collect; Skim chapters 5 – 7 in the McKinsey Engagement</a:t>
                      </a:r>
                    </a:p>
                    <a:p>
                      <a:pPr marL="342900" marR="0" lvl="0" indent="-342900">
                        <a:lnSpc>
                          <a:spcPct val="115000"/>
                        </a:lnSpc>
                        <a:spcBef>
                          <a:spcPts val="0"/>
                        </a:spcBef>
                        <a:spcAft>
                          <a:spcPts val="0"/>
                        </a:spcAft>
                        <a:buFont typeface="Symbol"/>
                        <a:buChar char=""/>
                      </a:pPr>
                      <a:r>
                        <a:rPr lang="en-US" sz="1000" dirty="0" smtClean="0">
                          <a:effectLst/>
                          <a:latin typeface="Calibri"/>
                          <a:ea typeface="Calibri"/>
                          <a:cs typeface="Times New Roman"/>
                        </a:rPr>
                        <a:t>Discussion Topics: Course overview; Review TEAM FOCUS PSO case study; Collect – secondary: Data gathering (David Ernsthausen); Collect – primary: Interviewing skills; Discuss strategy framework(s) to use for homework assignment; Work a case ‘live’ in class, then view worked solution as example of final deliverable for course</a:t>
                      </a:r>
                    </a:p>
                    <a:p>
                      <a:pPr marL="342900" marR="0" lvl="0" indent="-342900">
                        <a:lnSpc>
                          <a:spcPct val="115000"/>
                        </a:lnSpc>
                        <a:spcBef>
                          <a:spcPts val="0"/>
                        </a:spcBef>
                        <a:spcAft>
                          <a:spcPts val="0"/>
                        </a:spcAft>
                        <a:buFont typeface="Symbol"/>
                        <a:buChar char=""/>
                      </a:pPr>
                      <a:r>
                        <a:rPr lang="en-US" sz="1000" dirty="0" smtClean="0">
                          <a:effectLst/>
                          <a:latin typeface="Calibri"/>
                          <a:ea typeface="Calibri"/>
                          <a:cs typeface="Times New Roman"/>
                        </a:rPr>
                        <a:t>In Class Exercises: Framing practice; Organize exercises </a:t>
                      </a:r>
                    </a:p>
                    <a:p>
                      <a:pPr marL="342900" marR="0" lvl="0" indent="-342900">
                        <a:lnSpc>
                          <a:spcPct val="115000"/>
                        </a:lnSpc>
                        <a:spcBef>
                          <a:spcPts val="0"/>
                        </a:spcBef>
                        <a:spcAft>
                          <a:spcPts val="0"/>
                        </a:spcAft>
                        <a:buFont typeface="Symbol"/>
                        <a:buChar char=""/>
                      </a:pPr>
                      <a:r>
                        <a:rPr lang="en-US" sz="1000" dirty="0" smtClean="0">
                          <a:effectLst/>
                          <a:latin typeface="Calibri"/>
                          <a:ea typeface="Calibri"/>
                          <a:cs typeface="Times New Roman"/>
                        </a:rPr>
                        <a:t>Homework Assignment: Wal-Mart Framing &amp; Organizing exercise; Data Collection Scavenger Hunt</a:t>
                      </a:r>
                    </a:p>
                  </a:txBody>
                  <a:tcPr marL="68580" marR="68580" marT="0" marB="0">
                    <a:solidFill>
                      <a:srgbClr val="FFFF00"/>
                    </a:solidFill>
                  </a:tcPr>
                </a:tc>
                <a:extLst>
                  <a:ext uri="{0D108BD9-81ED-4DB2-BD59-A6C34878D82A}">
                    <a16:rowId xmlns:a16="http://schemas.microsoft.com/office/drawing/2014/main" val="10002"/>
                  </a:ext>
                </a:extLst>
              </a:tr>
              <a:tr h="691394">
                <a:tc>
                  <a:txBody>
                    <a:bodyPr/>
                    <a:lstStyle/>
                    <a:p>
                      <a:pPr marL="0" marR="0">
                        <a:lnSpc>
                          <a:spcPct val="115000"/>
                        </a:lnSpc>
                        <a:spcBef>
                          <a:spcPts val="0"/>
                        </a:spcBef>
                        <a:spcAft>
                          <a:spcPts val="0"/>
                        </a:spcAft>
                      </a:pPr>
                      <a:r>
                        <a:rPr lang="en-US" sz="1000" dirty="0">
                          <a:effectLst/>
                          <a:latin typeface="Calibri"/>
                          <a:ea typeface="Calibri"/>
                          <a:cs typeface="Times New Roman"/>
                        </a:rPr>
                        <a:t>Wed – Jan 16</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latin typeface="Calibri"/>
                          <a:ea typeface="Calibri"/>
                          <a:cs typeface="Times New Roman"/>
                        </a:rPr>
                        <a:t>FOC</a:t>
                      </a:r>
                      <a:r>
                        <a:rPr lang="en-US" sz="1000" b="1" u="sng">
                          <a:effectLst/>
                          <a:latin typeface="Calibri"/>
                          <a:ea typeface="Calibri"/>
                          <a:cs typeface="Times New Roman"/>
                        </a:rPr>
                        <a:t>US</a:t>
                      </a:r>
                      <a:endParaRPr lang="en-US" sz="1100">
                        <a:effectLst/>
                        <a:latin typeface="Calibri"/>
                        <a:ea typeface="Calibri"/>
                        <a:cs typeface="Times New Roman"/>
                      </a:endParaRPr>
                    </a:p>
                    <a:p>
                      <a:pPr marL="0" marR="0">
                        <a:lnSpc>
                          <a:spcPct val="115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tc>
                <a:tc>
                  <a:txBody>
                    <a:bodyPr/>
                    <a:lstStyle/>
                    <a:p>
                      <a:pPr marL="342900" marR="0" lvl="0" indent="-342900">
                        <a:lnSpc>
                          <a:spcPct val="115000"/>
                        </a:lnSpc>
                        <a:spcBef>
                          <a:spcPts val="0"/>
                        </a:spcBef>
                        <a:spcAft>
                          <a:spcPts val="0"/>
                        </a:spcAft>
                        <a:buFont typeface="Symbol"/>
                        <a:buChar char=""/>
                      </a:pPr>
                      <a:r>
                        <a:rPr lang="en-US" sz="1000" dirty="0" smtClean="0">
                          <a:effectLst/>
                          <a:latin typeface="Calibri"/>
                          <a:ea typeface="Calibri"/>
                          <a:cs typeface="Times New Roman"/>
                        </a:rPr>
                        <a:t>Assessments Due: Wal-Mart Framing exercise – 100 </a:t>
                      </a:r>
                      <a:r>
                        <a:rPr lang="en-US" sz="1000" dirty="0" err="1" smtClean="0">
                          <a:effectLst/>
                          <a:latin typeface="Calibri"/>
                          <a:ea typeface="Calibri"/>
                          <a:cs typeface="Times New Roman"/>
                        </a:rPr>
                        <a:t>pts</a:t>
                      </a:r>
                      <a:r>
                        <a:rPr lang="en-US" sz="1000" dirty="0" smtClean="0">
                          <a:effectLst/>
                          <a:latin typeface="Calibri"/>
                          <a:ea typeface="Calibri"/>
                          <a:cs typeface="Times New Roman"/>
                        </a:rPr>
                        <a:t>; Data Collection – 100 </a:t>
                      </a:r>
                      <a:r>
                        <a:rPr lang="en-US" sz="1000" dirty="0" err="1" smtClean="0">
                          <a:effectLst/>
                          <a:latin typeface="Calibri"/>
                          <a:ea typeface="Calibri"/>
                          <a:cs typeface="Times New Roman"/>
                        </a:rPr>
                        <a:t>pts</a:t>
                      </a:r>
                      <a:r>
                        <a:rPr lang="en-US" sz="1000" dirty="0" smtClean="0">
                          <a:effectLst/>
                          <a:latin typeface="Calibri"/>
                          <a:ea typeface="Calibri"/>
                          <a:cs typeface="Times New Roman"/>
                        </a:rPr>
                        <a:t> </a:t>
                      </a:r>
                    </a:p>
                    <a:p>
                      <a:pPr marL="342900" marR="0" lvl="0" indent="-342900">
                        <a:lnSpc>
                          <a:spcPct val="115000"/>
                        </a:lnSpc>
                        <a:spcBef>
                          <a:spcPts val="0"/>
                        </a:spcBef>
                        <a:spcAft>
                          <a:spcPts val="0"/>
                        </a:spcAft>
                        <a:buFont typeface="Symbol"/>
                        <a:buChar char=""/>
                      </a:pPr>
                      <a:r>
                        <a:rPr lang="en-US" sz="1000" dirty="0" smtClean="0">
                          <a:effectLst/>
                          <a:latin typeface="Calibri"/>
                          <a:ea typeface="Calibri"/>
                          <a:cs typeface="Times New Roman"/>
                        </a:rPr>
                        <a:t>Preparation: Watch Modules 9 – 10 on Understand, Synthesize; Review toolkits #5 Understand, #6 Synthesize; Skim chapters 8 – 9 in the McKinsey Engagement; Bring computer to class</a:t>
                      </a:r>
                    </a:p>
                    <a:p>
                      <a:pPr marL="342900" marR="0" lvl="0" indent="-342900">
                        <a:lnSpc>
                          <a:spcPct val="115000"/>
                        </a:lnSpc>
                        <a:spcBef>
                          <a:spcPts val="0"/>
                        </a:spcBef>
                        <a:spcAft>
                          <a:spcPts val="0"/>
                        </a:spcAft>
                        <a:buFont typeface="Symbol"/>
                        <a:buChar char=""/>
                      </a:pPr>
                      <a:r>
                        <a:rPr lang="en-US" sz="1000" dirty="0" smtClean="0">
                          <a:effectLst/>
                          <a:latin typeface="Calibri"/>
                          <a:ea typeface="Calibri"/>
                          <a:cs typeface="Times New Roman"/>
                        </a:rPr>
                        <a:t>Discussion Topics: Review Wal-Mart assignment; Storylines; Creating so </a:t>
                      </a:r>
                      <a:r>
                        <a:rPr lang="en-US" sz="1000" dirty="0" err="1" smtClean="0">
                          <a:effectLst/>
                          <a:latin typeface="Calibri"/>
                          <a:ea typeface="Calibri"/>
                          <a:cs typeface="Times New Roman"/>
                        </a:rPr>
                        <a:t>whats</a:t>
                      </a:r>
                      <a:r>
                        <a:rPr lang="en-US" sz="1000" dirty="0" smtClean="0">
                          <a:effectLst/>
                          <a:latin typeface="Calibri"/>
                          <a:ea typeface="Calibri"/>
                          <a:cs typeface="Times New Roman"/>
                        </a:rPr>
                        <a:t>/headlines – examples and practice; Good slides (charts/graphs); Team delivery tips</a:t>
                      </a:r>
                    </a:p>
                    <a:p>
                      <a:pPr marL="342900" marR="0" lvl="0" indent="-342900">
                        <a:lnSpc>
                          <a:spcPct val="115000"/>
                        </a:lnSpc>
                        <a:spcBef>
                          <a:spcPts val="0"/>
                        </a:spcBef>
                        <a:spcAft>
                          <a:spcPts val="0"/>
                        </a:spcAft>
                        <a:buFont typeface="Symbol"/>
                        <a:buChar char=""/>
                      </a:pPr>
                      <a:r>
                        <a:rPr lang="en-US" sz="1000" dirty="0" smtClean="0">
                          <a:effectLst/>
                          <a:latin typeface="Calibri"/>
                          <a:ea typeface="Calibri"/>
                          <a:cs typeface="Times New Roman"/>
                        </a:rPr>
                        <a:t>In Class Exercises: Slide Creation</a:t>
                      </a:r>
                    </a:p>
                    <a:p>
                      <a:pPr marL="342900" marR="0" lvl="0" indent="-342900">
                        <a:lnSpc>
                          <a:spcPct val="115000"/>
                        </a:lnSpc>
                        <a:spcBef>
                          <a:spcPts val="0"/>
                        </a:spcBef>
                        <a:spcAft>
                          <a:spcPts val="0"/>
                        </a:spcAft>
                        <a:buFont typeface="Symbol"/>
                        <a:buChar char=""/>
                      </a:pPr>
                      <a:r>
                        <a:rPr lang="en-US" sz="1000" dirty="0" smtClean="0">
                          <a:effectLst/>
                          <a:latin typeface="Calibri"/>
                          <a:ea typeface="Calibri"/>
                          <a:cs typeface="Times New Roman"/>
                        </a:rPr>
                        <a:t>Homework Assignment: Flare Fragrances Framing and Recommendations slides</a:t>
                      </a:r>
                    </a:p>
                  </a:txBody>
                  <a:tcPr marL="68580" marR="68580" marT="0" marB="0"/>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1"/>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ABDFD1D-A793-47CB-A080-A9EEC90047CE}"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52</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36573033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6"/>
          <p:cNvGraphicFramePr>
            <a:graphicFrameLocks/>
          </p:cNvGraphicFramePr>
          <p:nvPr>
            <p:extLst/>
          </p:nvPr>
        </p:nvGraphicFramePr>
        <p:xfrm>
          <a:off x="347472" y="1560622"/>
          <a:ext cx="8449056" cy="4605528"/>
        </p:xfrm>
        <a:graphic>
          <a:graphicData uri="http://schemas.openxmlformats.org/drawingml/2006/table">
            <a:tbl>
              <a:tblPr firstRow="1" bandRow="1">
                <a:tableStyleId>{5C22544A-7EE6-4342-B048-85BDC9FD1C3A}</a:tableStyleId>
              </a:tblPr>
              <a:tblGrid>
                <a:gridCol w="888274">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74054">
                  <a:extLst>
                    <a:ext uri="{9D8B030D-6E8A-4147-A177-3AD203B41FA5}">
                      <a16:colId xmlns:a16="http://schemas.microsoft.com/office/drawing/2014/main" val="20002"/>
                    </a:ext>
                  </a:extLst>
                </a:gridCol>
                <a:gridCol w="5596128">
                  <a:extLst>
                    <a:ext uri="{9D8B030D-6E8A-4147-A177-3AD203B41FA5}">
                      <a16:colId xmlns:a16="http://schemas.microsoft.com/office/drawing/2014/main" val="20003"/>
                    </a:ext>
                  </a:extLst>
                </a:gridCol>
              </a:tblGrid>
              <a:tr h="338328">
                <a:tc>
                  <a:txBody>
                    <a:bodyPr/>
                    <a:lstStyle/>
                    <a:p>
                      <a:r>
                        <a:rPr lang="en-US" sz="1600" dirty="0" smtClean="0"/>
                        <a:t>Class</a:t>
                      </a:r>
                      <a:endParaRPr lang="en-US" sz="1600" dirty="0"/>
                    </a:p>
                  </a:txBody>
                  <a:tcPr/>
                </a:tc>
                <a:tc>
                  <a:txBody>
                    <a:bodyPr/>
                    <a:lstStyle/>
                    <a:p>
                      <a:r>
                        <a:rPr lang="en-US" sz="1600" dirty="0" smtClean="0"/>
                        <a:t>Topic</a:t>
                      </a:r>
                      <a:endParaRPr lang="en-US" sz="1600" dirty="0"/>
                    </a:p>
                  </a:txBody>
                  <a:tcPr/>
                </a:tc>
                <a:tc>
                  <a:txBody>
                    <a:bodyPr/>
                    <a:lstStyle/>
                    <a:p>
                      <a:r>
                        <a:rPr lang="en-US" sz="1600" dirty="0" smtClean="0"/>
                        <a:t>Guest</a:t>
                      </a:r>
                      <a:endParaRPr lang="en-US" sz="1600" dirty="0"/>
                    </a:p>
                  </a:txBody>
                  <a:tcPr/>
                </a:tc>
                <a:tc>
                  <a:txBody>
                    <a:bodyPr/>
                    <a:lstStyle/>
                    <a:p>
                      <a:r>
                        <a:rPr lang="en-US" sz="1600" dirty="0" smtClean="0"/>
                        <a:t>Plan</a:t>
                      </a:r>
                      <a:endParaRPr lang="en-US" sz="1600" dirty="0"/>
                    </a:p>
                  </a:txBody>
                  <a:tcPr/>
                </a:tc>
                <a:extLst>
                  <a:ext uri="{0D108BD9-81ED-4DB2-BD59-A6C34878D82A}">
                    <a16:rowId xmlns:a16="http://schemas.microsoft.com/office/drawing/2014/main" val="10000"/>
                  </a:ext>
                </a:extLst>
              </a:tr>
              <a:tr h="856318">
                <a:tc>
                  <a:txBody>
                    <a:bodyPr/>
                    <a:lstStyle/>
                    <a:p>
                      <a:pPr marL="0" marR="0">
                        <a:lnSpc>
                          <a:spcPct val="115000"/>
                        </a:lnSpc>
                        <a:spcBef>
                          <a:spcPts val="0"/>
                        </a:spcBef>
                        <a:spcAft>
                          <a:spcPts val="0"/>
                        </a:spcAft>
                      </a:pPr>
                      <a:r>
                        <a:rPr lang="en-US" sz="1000">
                          <a:effectLst/>
                          <a:latin typeface="Calibri"/>
                          <a:ea typeface="Calibri"/>
                          <a:cs typeface="Times New Roman"/>
                        </a:rPr>
                        <a:t>Wed – Jan 23</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latin typeface="Calibri"/>
                          <a:ea typeface="Calibri"/>
                          <a:cs typeface="Times New Roman"/>
                        </a:rPr>
                        <a:t>TEAM</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dirty="0" smtClean="0">
                          <a:effectLst/>
                          <a:latin typeface="Calibri"/>
                          <a:ea typeface="Calibri"/>
                          <a:cs typeface="Times New Roman"/>
                        </a:rPr>
                        <a:t>Michael Stutts</a:t>
                      </a:r>
                      <a:endParaRPr lang="en-US" sz="1100" dirty="0">
                        <a:effectLst/>
                        <a:latin typeface="Calibri"/>
                        <a:ea typeface="Calibri"/>
                        <a:cs typeface="Times New Roman"/>
                      </a:endParaRPr>
                    </a:p>
                    <a:p>
                      <a:pPr marL="0" marR="0">
                        <a:lnSpc>
                          <a:spcPct val="115000"/>
                        </a:lnSpc>
                        <a:spcBef>
                          <a:spcPts val="0"/>
                        </a:spcBef>
                        <a:spcAft>
                          <a:spcPts val="0"/>
                        </a:spcAft>
                      </a:pPr>
                      <a:r>
                        <a:rPr lang="en-US" sz="1000" dirty="0">
                          <a:effectLst/>
                          <a:latin typeface="Calibri"/>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0"/>
                        </a:spcAft>
                      </a:pPr>
                      <a:r>
                        <a:rPr lang="en-US" sz="1000" dirty="0">
                          <a:effectLst/>
                          <a:latin typeface="Calibri"/>
                          <a:ea typeface="Calibri"/>
                          <a:cs typeface="Times New Roman"/>
                        </a:rPr>
                        <a:t>(BCG)</a:t>
                      </a:r>
                      <a:endParaRPr lang="en-US" sz="1100" dirty="0">
                        <a:effectLst/>
                        <a:latin typeface="Calibri"/>
                        <a:ea typeface="Calibri"/>
                        <a:cs typeface="Times New Roman"/>
                      </a:endParaRPr>
                    </a:p>
                  </a:txBody>
                  <a:tcPr marL="68580" marR="68580" marT="0" marB="0"/>
                </a:tc>
                <a:tc>
                  <a:txBody>
                    <a:bodyPr/>
                    <a:lstStyle/>
                    <a:p>
                      <a:pPr marL="342900" marR="0" lvl="0" indent="-342900">
                        <a:lnSpc>
                          <a:spcPct val="115000"/>
                        </a:lnSpc>
                        <a:spcBef>
                          <a:spcPts val="0"/>
                        </a:spcBef>
                        <a:spcAft>
                          <a:spcPts val="0"/>
                        </a:spcAft>
                        <a:buFont typeface="Symbol"/>
                        <a:buChar char=""/>
                      </a:pPr>
                      <a:r>
                        <a:rPr lang="en-US" sz="1000" dirty="0" smtClean="0">
                          <a:effectLst/>
                          <a:latin typeface="Calibri"/>
                          <a:ea typeface="Calibri"/>
                          <a:cs typeface="Times New Roman"/>
                        </a:rPr>
                        <a:t>Assessment Due: Flare Fragrances Framing and Recommendations slides – 100 </a:t>
                      </a:r>
                      <a:r>
                        <a:rPr lang="en-US" sz="1000" dirty="0" err="1" smtClean="0">
                          <a:effectLst/>
                          <a:latin typeface="Calibri"/>
                          <a:ea typeface="Calibri"/>
                          <a:cs typeface="Times New Roman"/>
                        </a:rPr>
                        <a:t>pts</a:t>
                      </a:r>
                      <a:endParaRPr lang="en-US" sz="1000" dirty="0" smtClean="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000" dirty="0" smtClean="0">
                          <a:effectLst/>
                          <a:latin typeface="Calibri"/>
                          <a:ea typeface="Calibri"/>
                          <a:cs typeface="Times New Roman"/>
                        </a:rPr>
                        <a:t>Preparation: Watch Modules 2 – 5 on Talk, Evaluate, Assist, Motivate; Review toolkit: #1 TEAM; Skim chapters 1 – 4 in the McKinsey Engagement</a:t>
                      </a:r>
                    </a:p>
                    <a:p>
                      <a:pPr marL="342900" marR="0" lvl="0" indent="-342900">
                        <a:lnSpc>
                          <a:spcPct val="115000"/>
                        </a:lnSpc>
                        <a:spcBef>
                          <a:spcPts val="0"/>
                        </a:spcBef>
                        <a:spcAft>
                          <a:spcPts val="0"/>
                        </a:spcAft>
                        <a:buFont typeface="Symbol"/>
                        <a:buChar char=""/>
                      </a:pPr>
                      <a:r>
                        <a:rPr lang="en-US" sz="1000" dirty="0" smtClean="0">
                          <a:effectLst/>
                          <a:latin typeface="Calibri"/>
                          <a:ea typeface="Calibri"/>
                          <a:cs typeface="Times New Roman"/>
                        </a:rPr>
                        <a:t>Discussion Topics: Highly Effective Teams – working in teams; dealing with conflict; giving feedback; Announce team rosters</a:t>
                      </a:r>
                    </a:p>
                    <a:p>
                      <a:pPr marL="342900" marR="0" lvl="0" indent="-342900">
                        <a:lnSpc>
                          <a:spcPct val="115000"/>
                        </a:lnSpc>
                        <a:spcBef>
                          <a:spcPts val="0"/>
                        </a:spcBef>
                        <a:spcAft>
                          <a:spcPts val="0"/>
                        </a:spcAft>
                        <a:buFont typeface="Symbol"/>
                        <a:buChar char=""/>
                      </a:pPr>
                      <a:r>
                        <a:rPr lang="en-US" sz="1000" dirty="0" smtClean="0">
                          <a:effectLst/>
                          <a:latin typeface="Calibri"/>
                          <a:ea typeface="Calibri"/>
                          <a:cs typeface="Times New Roman"/>
                        </a:rPr>
                        <a:t>In Class Exercise: Sub-Artic Survival</a:t>
                      </a:r>
                    </a:p>
                    <a:p>
                      <a:pPr marL="342900" marR="0" lvl="0" indent="-342900">
                        <a:lnSpc>
                          <a:spcPct val="115000"/>
                        </a:lnSpc>
                        <a:spcBef>
                          <a:spcPts val="0"/>
                        </a:spcBef>
                        <a:spcAft>
                          <a:spcPts val="0"/>
                        </a:spcAft>
                        <a:buFont typeface="Symbol"/>
                        <a:buChar char=""/>
                      </a:pPr>
                      <a:r>
                        <a:rPr lang="en-US" sz="1000" dirty="0" smtClean="0">
                          <a:effectLst/>
                          <a:latin typeface="Calibri"/>
                          <a:ea typeface="Calibri"/>
                          <a:cs typeface="Times New Roman"/>
                        </a:rPr>
                        <a:t>Homework Assignment: Case Competition preparation (20 minute presentation w / 5 minute Q&amp;A)</a:t>
                      </a:r>
                    </a:p>
                  </a:txBody>
                  <a:tcPr marL="68580" marR="68580" marT="0" marB="0"/>
                </a:tc>
                <a:extLst>
                  <a:ext uri="{0D108BD9-81ED-4DB2-BD59-A6C34878D82A}">
                    <a16:rowId xmlns:a16="http://schemas.microsoft.com/office/drawing/2014/main" val="10001"/>
                  </a:ext>
                </a:extLst>
              </a:tr>
              <a:tr h="548640">
                <a:tc>
                  <a:txBody>
                    <a:bodyPr/>
                    <a:lstStyle/>
                    <a:p>
                      <a:pPr marL="0" marR="0">
                        <a:lnSpc>
                          <a:spcPct val="115000"/>
                        </a:lnSpc>
                        <a:spcBef>
                          <a:spcPts val="0"/>
                        </a:spcBef>
                        <a:spcAft>
                          <a:spcPts val="0"/>
                        </a:spcAft>
                      </a:pPr>
                      <a:r>
                        <a:rPr lang="en-US" sz="1000" dirty="0">
                          <a:effectLst/>
                          <a:latin typeface="Calibri"/>
                          <a:ea typeface="Calibri"/>
                          <a:cs typeface="Times New Roman"/>
                        </a:rPr>
                        <a:t>Wed – Jan 30</a:t>
                      </a:r>
                      <a:endParaRPr lang="en-US" sz="1100" dirty="0">
                        <a:effectLst/>
                        <a:latin typeface="Calibri"/>
                        <a:ea typeface="Calibri"/>
                        <a:cs typeface="Times New Roman"/>
                      </a:endParaRPr>
                    </a:p>
                    <a:p>
                      <a:pPr marL="0" marR="0">
                        <a:lnSpc>
                          <a:spcPct val="115000"/>
                        </a:lnSpc>
                        <a:spcBef>
                          <a:spcPts val="0"/>
                        </a:spcBef>
                        <a:spcAft>
                          <a:spcPts val="0"/>
                        </a:spcAft>
                      </a:pPr>
                      <a:r>
                        <a:rPr lang="en-US" sz="1000" dirty="0">
                          <a:effectLst/>
                          <a:latin typeface="Calibri"/>
                          <a:ea typeface="Calibri"/>
                          <a:cs typeface="Times New Roman"/>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dirty="0">
                          <a:effectLst/>
                          <a:latin typeface="Calibri"/>
                          <a:ea typeface="Calibri"/>
                          <a:cs typeface="Times New Roman"/>
                        </a:rPr>
                        <a:t>Case Competition</a:t>
                      </a:r>
                      <a:endParaRPr lang="en-US" sz="1100" dirty="0">
                        <a:effectLst/>
                        <a:latin typeface="Calibri"/>
                        <a:ea typeface="Calibri"/>
                        <a:cs typeface="Times New Roman"/>
                      </a:endParaRPr>
                    </a:p>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dirty="0">
                          <a:effectLst/>
                          <a:latin typeface="Calibri"/>
                          <a:ea typeface="Calibri"/>
                          <a:cs typeface="Times New Roman"/>
                        </a:rPr>
                        <a:t>Stu </a:t>
                      </a:r>
                      <a:r>
                        <a:rPr lang="en-US" sz="1000" dirty="0" err="1">
                          <a:effectLst/>
                          <a:latin typeface="Calibri"/>
                          <a:ea typeface="Calibri"/>
                          <a:cs typeface="Times New Roman"/>
                        </a:rPr>
                        <a:t>Pearman</a:t>
                      </a:r>
                      <a:endParaRPr lang="en-US" sz="1100" dirty="0">
                        <a:effectLst/>
                        <a:latin typeface="Calibri"/>
                        <a:ea typeface="Calibri"/>
                        <a:cs typeface="Times New Roman"/>
                      </a:endParaRPr>
                    </a:p>
                    <a:p>
                      <a:pPr marL="0" marR="0">
                        <a:lnSpc>
                          <a:spcPct val="115000"/>
                        </a:lnSpc>
                        <a:spcBef>
                          <a:spcPts val="0"/>
                        </a:spcBef>
                        <a:spcAft>
                          <a:spcPts val="0"/>
                        </a:spcAft>
                      </a:pPr>
                      <a:r>
                        <a:rPr lang="en-US" sz="1000" dirty="0">
                          <a:effectLst/>
                          <a:latin typeface="Calibri"/>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0"/>
                        </a:spcAft>
                      </a:pPr>
                      <a:r>
                        <a:rPr lang="en-US" sz="1000" dirty="0">
                          <a:effectLst/>
                          <a:latin typeface="Calibri"/>
                          <a:ea typeface="Calibri"/>
                          <a:cs typeface="Times New Roman"/>
                        </a:rPr>
                        <a:t>(</a:t>
                      </a:r>
                      <a:r>
                        <a:rPr lang="en-US" sz="1000" dirty="0" err="1">
                          <a:effectLst/>
                          <a:latin typeface="Calibri"/>
                          <a:ea typeface="Calibri"/>
                          <a:cs typeface="Times New Roman"/>
                        </a:rPr>
                        <a:t>ScottMadden</a:t>
                      </a:r>
                      <a:r>
                        <a:rPr lang="en-US" sz="1000" dirty="0">
                          <a:effectLst/>
                          <a:latin typeface="Calibri"/>
                          <a:ea typeface="Calibri"/>
                          <a:cs typeface="Times New Roman"/>
                        </a:rPr>
                        <a:t>)</a:t>
                      </a:r>
                      <a:endParaRPr lang="en-US" sz="1100" dirty="0">
                        <a:effectLst/>
                        <a:latin typeface="Calibri"/>
                        <a:ea typeface="Calibri"/>
                        <a:cs typeface="Times New Roman"/>
                      </a:endParaRPr>
                    </a:p>
                  </a:txBody>
                  <a:tcPr marL="68580" marR="68580" marT="0" marB="0"/>
                </a:tc>
                <a:tc>
                  <a:txBody>
                    <a:bodyPr/>
                    <a:lstStyle/>
                    <a:p>
                      <a:pPr marL="342900" marR="0" lvl="0" indent="-342900">
                        <a:lnSpc>
                          <a:spcPct val="115000"/>
                        </a:lnSpc>
                        <a:spcBef>
                          <a:spcPts val="0"/>
                        </a:spcBef>
                        <a:spcAft>
                          <a:spcPts val="0"/>
                        </a:spcAft>
                        <a:buFont typeface="Symbol"/>
                        <a:buChar char=""/>
                      </a:pPr>
                      <a:r>
                        <a:rPr lang="en-US" sz="1000" dirty="0" smtClean="0">
                          <a:effectLst/>
                          <a:latin typeface="Calibri"/>
                          <a:ea typeface="Calibri"/>
                          <a:cs typeface="Times New Roman"/>
                        </a:rPr>
                        <a:t>Assessment Due: Case Competition Presentation (Framing and Content Map worksheets), 600 </a:t>
                      </a:r>
                      <a:r>
                        <a:rPr lang="en-US" sz="1000" dirty="0" err="1" smtClean="0">
                          <a:effectLst/>
                          <a:latin typeface="Calibri"/>
                          <a:ea typeface="Calibri"/>
                          <a:cs typeface="Times New Roman"/>
                        </a:rPr>
                        <a:t>pts</a:t>
                      </a:r>
                      <a:endParaRPr lang="en-US" sz="1000" dirty="0" smtClean="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000" dirty="0" smtClean="0">
                          <a:effectLst/>
                          <a:latin typeface="Calibri"/>
                          <a:ea typeface="Calibri"/>
                          <a:cs typeface="Times New Roman"/>
                        </a:rPr>
                        <a:t>Discussion Topics / In Class Exercise: Team Presentations with Q&amp;A</a:t>
                      </a:r>
                    </a:p>
                    <a:p>
                      <a:pPr marL="342900" marR="0" lvl="0" indent="-342900">
                        <a:lnSpc>
                          <a:spcPct val="115000"/>
                        </a:lnSpc>
                        <a:spcBef>
                          <a:spcPts val="0"/>
                        </a:spcBef>
                        <a:spcAft>
                          <a:spcPts val="0"/>
                        </a:spcAft>
                        <a:buFont typeface="Symbol"/>
                        <a:buChar char=""/>
                      </a:pPr>
                      <a:r>
                        <a:rPr lang="en-US" sz="1000" dirty="0" smtClean="0">
                          <a:effectLst/>
                          <a:latin typeface="Calibri"/>
                          <a:ea typeface="Calibri"/>
                          <a:cs typeface="Times New Roman"/>
                        </a:rPr>
                        <a:t>Homework Assignment: Peer Assessment (online)</a:t>
                      </a:r>
                    </a:p>
                  </a:txBody>
                  <a:tcPr marL="68580" marR="68580" marT="0" marB="0"/>
                </a:tc>
                <a:extLst>
                  <a:ext uri="{0D108BD9-81ED-4DB2-BD59-A6C34878D82A}">
                    <a16:rowId xmlns:a16="http://schemas.microsoft.com/office/drawing/2014/main" val="10002"/>
                  </a:ext>
                </a:extLst>
              </a:tr>
              <a:tr h="914400">
                <a:tc>
                  <a:txBody>
                    <a:bodyPr/>
                    <a:lstStyle/>
                    <a:p>
                      <a:pPr marL="0" marR="0">
                        <a:lnSpc>
                          <a:spcPct val="115000"/>
                        </a:lnSpc>
                        <a:spcBef>
                          <a:spcPts val="0"/>
                        </a:spcBef>
                        <a:spcAft>
                          <a:spcPts val="0"/>
                        </a:spcAft>
                      </a:pPr>
                      <a:r>
                        <a:rPr lang="en-US" sz="1000">
                          <a:effectLst/>
                          <a:latin typeface="Calibri"/>
                          <a:ea typeface="Calibri"/>
                          <a:cs typeface="Times New Roman"/>
                        </a:rPr>
                        <a:t>Wed –  Feb 6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latin typeface="Calibri"/>
                          <a:ea typeface="Calibri"/>
                          <a:cs typeface="Times New Roman"/>
                        </a:rPr>
                        <a:t>Frameworks 1</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dirty="0">
                          <a:effectLst/>
                          <a:latin typeface="Calibri"/>
                          <a:ea typeface="Calibri"/>
                          <a:cs typeface="Times New Roman"/>
                        </a:rPr>
                        <a:t>Mike Hales</a:t>
                      </a:r>
                      <a:endParaRPr lang="en-US" sz="1100" dirty="0">
                        <a:effectLst/>
                        <a:latin typeface="Calibri"/>
                        <a:ea typeface="Calibri"/>
                        <a:cs typeface="Times New Roman"/>
                      </a:endParaRPr>
                    </a:p>
                    <a:p>
                      <a:pPr marL="0" marR="0">
                        <a:lnSpc>
                          <a:spcPct val="115000"/>
                        </a:lnSpc>
                        <a:spcBef>
                          <a:spcPts val="0"/>
                        </a:spcBef>
                        <a:spcAft>
                          <a:spcPts val="0"/>
                        </a:spcAft>
                      </a:pPr>
                      <a:r>
                        <a:rPr lang="en-US" sz="1000" dirty="0">
                          <a:effectLst/>
                          <a:latin typeface="Calibri"/>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0"/>
                        </a:spcAft>
                      </a:pPr>
                      <a:r>
                        <a:rPr lang="en-US" sz="1000" dirty="0">
                          <a:effectLst/>
                          <a:latin typeface="Calibri"/>
                          <a:ea typeface="Calibri"/>
                          <a:cs typeface="Times New Roman"/>
                        </a:rPr>
                        <a:t>(AT Kearney)</a:t>
                      </a:r>
                      <a:endParaRPr lang="en-US" sz="1100" dirty="0">
                        <a:effectLst/>
                        <a:latin typeface="Calibri"/>
                        <a:ea typeface="Calibri"/>
                        <a:cs typeface="Times New Roman"/>
                      </a:endParaRPr>
                    </a:p>
                  </a:txBody>
                  <a:tcPr marL="68580" marR="68580" marT="0" marB="0"/>
                </a:tc>
                <a:tc>
                  <a:txBody>
                    <a:bodyPr/>
                    <a:lstStyle/>
                    <a:p>
                      <a:pPr marL="342900" marR="0" lvl="0" indent="-342900">
                        <a:lnSpc>
                          <a:spcPct val="115000"/>
                        </a:lnSpc>
                        <a:spcBef>
                          <a:spcPts val="0"/>
                        </a:spcBef>
                        <a:spcAft>
                          <a:spcPts val="0"/>
                        </a:spcAft>
                        <a:buFont typeface="Symbol"/>
                        <a:buChar char=""/>
                      </a:pPr>
                      <a:r>
                        <a:rPr lang="en-US" sz="1000" dirty="0" smtClean="0">
                          <a:effectLst/>
                          <a:latin typeface="Calibri"/>
                          <a:ea typeface="Calibri"/>
                          <a:cs typeface="Times New Roman"/>
                        </a:rPr>
                        <a:t>Assessment Due: Peer Assessment (online)</a:t>
                      </a:r>
                    </a:p>
                    <a:p>
                      <a:pPr marL="342900" marR="0" lvl="0" indent="-342900">
                        <a:lnSpc>
                          <a:spcPct val="115000"/>
                        </a:lnSpc>
                        <a:spcBef>
                          <a:spcPts val="0"/>
                        </a:spcBef>
                        <a:spcAft>
                          <a:spcPts val="0"/>
                        </a:spcAft>
                        <a:buFont typeface="Symbol"/>
                        <a:buChar char=""/>
                      </a:pPr>
                      <a:r>
                        <a:rPr lang="en-US" sz="1000" dirty="0" smtClean="0">
                          <a:effectLst/>
                          <a:latin typeface="Calibri"/>
                          <a:ea typeface="Calibri"/>
                          <a:cs typeface="Times New Roman"/>
                        </a:rPr>
                        <a:t>Preparation: Review toolkits #7 Strategy, #9 Operations</a:t>
                      </a:r>
                    </a:p>
                    <a:p>
                      <a:pPr marL="342900" marR="0" lvl="0" indent="-342900">
                        <a:lnSpc>
                          <a:spcPct val="115000"/>
                        </a:lnSpc>
                        <a:spcBef>
                          <a:spcPts val="0"/>
                        </a:spcBef>
                        <a:spcAft>
                          <a:spcPts val="0"/>
                        </a:spcAft>
                        <a:buFont typeface="Symbol"/>
                        <a:buChar char=""/>
                      </a:pPr>
                      <a:r>
                        <a:rPr lang="en-US" sz="1000" dirty="0" smtClean="0">
                          <a:effectLst/>
                          <a:latin typeface="Calibri"/>
                          <a:ea typeface="Calibri"/>
                          <a:cs typeface="Times New Roman"/>
                        </a:rPr>
                        <a:t>Discussion Topics: Feedback on Case Competition;</a:t>
                      </a:r>
                      <a:r>
                        <a:rPr lang="en-US" sz="1000" baseline="0" dirty="0" smtClean="0">
                          <a:effectLst/>
                          <a:latin typeface="Calibri"/>
                          <a:ea typeface="Calibri"/>
                          <a:cs typeface="Times New Roman"/>
                        </a:rPr>
                        <a:t> </a:t>
                      </a:r>
                      <a:r>
                        <a:rPr lang="en-US" sz="1000" dirty="0" smtClean="0">
                          <a:effectLst/>
                          <a:latin typeface="Calibri"/>
                          <a:ea typeface="Calibri"/>
                          <a:cs typeface="Times New Roman"/>
                        </a:rPr>
                        <a:t>Strategy and Operations Frameworks</a:t>
                      </a:r>
                    </a:p>
                    <a:p>
                      <a:pPr marL="342900" marR="0" lvl="0" indent="-342900">
                        <a:lnSpc>
                          <a:spcPct val="115000"/>
                        </a:lnSpc>
                        <a:spcBef>
                          <a:spcPts val="0"/>
                        </a:spcBef>
                        <a:spcAft>
                          <a:spcPts val="0"/>
                        </a:spcAft>
                        <a:buFont typeface="Symbol"/>
                        <a:buChar char=""/>
                      </a:pPr>
                      <a:r>
                        <a:rPr lang="en-US" sz="1000" dirty="0" smtClean="0">
                          <a:effectLst/>
                          <a:latin typeface="Calibri"/>
                          <a:ea typeface="Calibri"/>
                          <a:cs typeface="Times New Roman"/>
                        </a:rPr>
                        <a:t>In Class Exercise: Create team slides on Strategy and Operations frameworks</a:t>
                      </a:r>
                    </a:p>
                    <a:p>
                      <a:pPr marL="342900" marR="0" lvl="0" indent="-342900">
                        <a:lnSpc>
                          <a:spcPct val="115000"/>
                        </a:lnSpc>
                        <a:spcBef>
                          <a:spcPts val="0"/>
                        </a:spcBef>
                        <a:spcAft>
                          <a:spcPts val="0"/>
                        </a:spcAft>
                        <a:buFont typeface="Symbol"/>
                        <a:buChar char=""/>
                      </a:pPr>
                      <a:r>
                        <a:rPr lang="en-US" sz="1000" dirty="0" smtClean="0">
                          <a:effectLst/>
                          <a:latin typeface="Calibri"/>
                          <a:ea typeface="Calibri"/>
                          <a:cs typeface="Times New Roman"/>
                        </a:rPr>
                        <a:t>Homework assignment: Relax!</a:t>
                      </a:r>
                    </a:p>
                  </a:txBody>
                  <a:tcPr marL="68580" marR="68580" marT="0" marB="0"/>
                </a:tc>
                <a:extLst>
                  <a:ext uri="{0D108BD9-81ED-4DB2-BD59-A6C34878D82A}">
                    <a16:rowId xmlns:a16="http://schemas.microsoft.com/office/drawing/2014/main" val="10003"/>
                  </a:ext>
                </a:extLst>
              </a:tr>
              <a:tr h="631948">
                <a:tc>
                  <a:txBody>
                    <a:bodyPr/>
                    <a:lstStyle/>
                    <a:p>
                      <a:pPr marL="0" marR="0">
                        <a:lnSpc>
                          <a:spcPct val="115000"/>
                        </a:lnSpc>
                        <a:spcBef>
                          <a:spcPts val="0"/>
                        </a:spcBef>
                        <a:spcAft>
                          <a:spcPts val="0"/>
                        </a:spcAft>
                      </a:pPr>
                      <a:r>
                        <a:rPr lang="en-US" sz="1000">
                          <a:effectLst/>
                          <a:latin typeface="Calibri"/>
                          <a:ea typeface="Calibri"/>
                          <a:cs typeface="Times New Roman"/>
                        </a:rPr>
                        <a:t>Wed – Feb 13</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latin typeface="Calibri"/>
                          <a:ea typeface="Calibri"/>
                          <a:cs typeface="Times New Roman"/>
                        </a:rPr>
                        <a:t>Frameworks 2</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dirty="0">
                          <a:effectLst/>
                          <a:latin typeface="Calibri"/>
                          <a:ea typeface="Calibri"/>
                          <a:cs typeface="Times New Roman"/>
                        </a:rPr>
                        <a:t>Mike </a:t>
                      </a:r>
                      <a:r>
                        <a:rPr lang="en-US" sz="1000" dirty="0" err="1">
                          <a:effectLst/>
                          <a:latin typeface="Calibri"/>
                          <a:ea typeface="Calibri"/>
                          <a:cs typeface="Times New Roman"/>
                        </a:rPr>
                        <a:t>Simonetto</a:t>
                      </a:r>
                      <a:r>
                        <a:rPr lang="en-US" sz="1000" dirty="0">
                          <a:effectLst/>
                          <a:latin typeface="Calibri"/>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0"/>
                        </a:spcAft>
                      </a:pPr>
                      <a:r>
                        <a:rPr lang="en-US" sz="1000" dirty="0">
                          <a:effectLst/>
                          <a:latin typeface="Calibri"/>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0"/>
                        </a:spcAft>
                      </a:pPr>
                      <a:r>
                        <a:rPr lang="en-US" sz="1000" dirty="0">
                          <a:effectLst/>
                          <a:latin typeface="Calibri"/>
                          <a:ea typeface="Calibri"/>
                          <a:cs typeface="Times New Roman"/>
                        </a:rPr>
                        <a:t>(Deloitte)</a:t>
                      </a:r>
                      <a:endParaRPr lang="en-US" sz="1100" dirty="0">
                        <a:effectLst/>
                        <a:latin typeface="Calibri"/>
                        <a:ea typeface="Calibri"/>
                        <a:cs typeface="Times New Roman"/>
                      </a:endParaRPr>
                    </a:p>
                  </a:txBody>
                  <a:tcPr marL="68580" marR="68580" marT="0" marB="0"/>
                </a:tc>
                <a:tc>
                  <a:txBody>
                    <a:bodyPr/>
                    <a:lstStyle/>
                    <a:p>
                      <a:pPr marL="342900" marR="0" lvl="0" indent="-342900">
                        <a:lnSpc>
                          <a:spcPct val="115000"/>
                        </a:lnSpc>
                        <a:spcBef>
                          <a:spcPts val="0"/>
                        </a:spcBef>
                        <a:spcAft>
                          <a:spcPts val="0"/>
                        </a:spcAft>
                        <a:buFont typeface="Symbol"/>
                        <a:buChar char=""/>
                      </a:pPr>
                      <a:r>
                        <a:rPr lang="en-US" sz="1000" dirty="0" smtClean="0">
                          <a:effectLst/>
                          <a:latin typeface="Calibri"/>
                          <a:ea typeface="Calibri"/>
                          <a:cs typeface="Times New Roman"/>
                        </a:rPr>
                        <a:t>Assessment Due: N/A</a:t>
                      </a:r>
                    </a:p>
                    <a:p>
                      <a:pPr marL="342900" marR="0" lvl="0" indent="-342900">
                        <a:lnSpc>
                          <a:spcPct val="115000"/>
                        </a:lnSpc>
                        <a:spcBef>
                          <a:spcPts val="0"/>
                        </a:spcBef>
                        <a:spcAft>
                          <a:spcPts val="0"/>
                        </a:spcAft>
                        <a:buFont typeface="Symbol"/>
                        <a:buChar char=""/>
                      </a:pPr>
                      <a:r>
                        <a:rPr lang="en-US" sz="1000" dirty="0" smtClean="0">
                          <a:effectLst/>
                          <a:latin typeface="Calibri"/>
                          <a:ea typeface="Calibri"/>
                          <a:cs typeface="Times New Roman"/>
                        </a:rPr>
                        <a:t>Preparation: Review toolkit #8 Finance, #10 Marketing</a:t>
                      </a:r>
                    </a:p>
                    <a:p>
                      <a:pPr marL="342900" marR="0" lvl="0" indent="-342900">
                        <a:lnSpc>
                          <a:spcPct val="115000"/>
                        </a:lnSpc>
                        <a:spcBef>
                          <a:spcPts val="0"/>
                        </a:spcBef>
                        <a:spcAft>
                          <a:spcPts val="0"/>
                        </a:spcAft>
                        <a:buFont typeface="Symbol"/>
                        <a:buChar char=""/>
                      </a:pPr>
                      <a:r>
                        <a:rPr lang="en-US" sz="1000" dirty="0" smtClean="0">
                          <a:effectLst/>
                          <a:latin typeface="Calibri"/>
                          <a:ea typeface="Calibri"/>
                          <a:cs typeface="Times New Roman"/>
                        </a:rPr>
                        <a:t>Discussion Topics: Marketing and Finance Frameworks</a:t>
                      </a:r>
                    </a:p>
                    <a:p>
                      <a:pPr marL="342900" marR="0" lvl="0" indent="-342900">
                        <a:lnSpc>
                          <a:spcPct val="115000"/>
                        </a:lnSpc>
                        <a:spcBef>
                          <a:spcPts val="0"/>
                        </a:spcBef>
                        <a:spcAft>
                          <a:spcPts val="0"/>
                        </a:spcAft>
                        <a:buFont typeface="Symbol"/>
                        <a:buChar char=""/>
                      </a:pPr>
                      <a:r>
                        <a:rPr lang="en-US" sz="1000" dirty="0" smtClean="0">
                          <a:effectLst/>
                          <a:latin typeface="Calibri"/>
                          <a:ea typeface="Calibri"/>
                          <a:cs typeface="Times New Roman"/>
                        </a:rPr>
                        <a:t>In Class Exercise: Create team slides on Marketing and Finance frameworks</a:t>
                      </a:r>
                    </a:p>
                    <a:p>
                      <a:pPr marL="342900" marR="0" lvl="0" indent="-342900">
                        <a:lnSpc>
                          <a:spcPct val="115000"/>
                        </a:lnSpc>
                        <a:spcBef>
                          <a:spcPts val="0"/>
                        </a:spcBef>
                        <a:spcAft>
                          <a:spcPts val="0"/>
                        </a:spcAft>
                        <a:buFont typeface="Symbol"/>
                        <a:buChar char=""/>
                      </a:pPr>
                      <a:r>
                        <a:rPr lang="en-US" sz="1000" dirty="0" smtClean="0">
                          <a:effectLst/>
                          <a:latin typeface="Calibri"/>
                          <a:ea typeface="Calibri"/>
                          <a:cs typeface="Times New Roman"/>
                        </a:rPr>
                        <a:t>Homework assignment: Final Case Competition preparation</a:t>
                      </a:r>
                    </a:p>
                  </a:txBody>
                  <a:tcPr marL="68580" marR="68580" marT="0" marB="0"/>
                </a:tc>
                <a:extLst>
                  <a:ext uri="{0D108BD9-81ED-4DB2-BD59-A6C34878D82A}">
                    <a16:rowId xmlns:a16="http://schemas.microsoft.com/office/drawing/2014/main" val="10004"/>
                  </a:ext>
                </a:extLst>
              </a:tr>
              <a:tr h="631948">
                <a:tc>
                  <a:txBody>
                    <a:bodyPr/>
                    <a:lstStyle/>
                    <a:p>
                      <a:pPr marL="0" marR="0">
                        <a:lnSpc>
                          <a:spcPct val="115000"/>
                        </a:lnSpc>
                        <a:spcBef>
                          <a:spcPts val="0"/>
                        </a:spcBef>
                        <a:spcAft>
                          <a:spcPts val="0"/>
                        </a:spcAft>
                      </a:pPr>
                      <a:r>
                        <a:rPr lang="en-US" sz="1000" dirty="0">
                          <a:effectLst/>
                          <a:latin typeface="Calibri"/>
                          <a:ea typeface="Calibri"/>
                          <a:cs typeface="Times New Roman"/>
                        </a:rPr>
                        <a:t>Wed –  Feb 20</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latin typeface="Calibri"/>
                          <a:ea typeface="Calibri"/>
                          <a:cs typeface="Times New Roman"/>
                        </a:rPr>
                        <a:t>Case Competition</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latin typeface="Calibri"/>
                          <a:ea typeface="Calibri"/>
                          <a:cs typeface="Times New Roman"/>
                        </a:rPr>
                        <a:t>Jordi Goni   </a:t>
                      </a:r>
                      <a:endParaRPr lang="en-US" sz="1100">
                        <a:effectLst/>
                        <a:latin typeface="Calibri"/>
                        <a:ea typeface="Calibri"/>
                        <a:cs typeface="Times New Roman"/>
                      </a:endParaRPr>
                    </a:p>
                    <a:p>
                      <a:pPr marL="0" marR="0">
                        <a:lnSpc>
                          <a:spcPct val="115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0" marR="0">
                        <a:lnSpc>
                          <a:spcPct val="115000"/>
                        </a:lnSpc>
                        <a:spcBef>
                          <a:spcPts val="0"/>
                        </a:spcBef>
                        <a:spcAft>
                          <a:spcPts val="0"/>
                        </a:spcAft>
                      </a:pPr>
                      <a:r>
                        <a:rPr lang="en-US" sz="1000">
                          <a:effectLst/>
                          <a:latin typeface="Calibri"/>
                          <a:ea typeface="Calibri"/>
                          <a:cs typeface="Times New Roman"/>
                        </a:rPr>
                        <a:t>(Booz &amp; Co.)</a:t>
                      </a:r>
                      <a:endParaRPr lang="en-US" sz="1100">
                        <a:effectLst/>
                        <a:latin typeface="Calibri"/>
                        <a:ea typeface="Calibri"/>
                        <a:cs typeface="Times New Roman"/>
                      </a:endParaRPr>
                    </a:p>
                  </a:txBody>
                  <a:tcPr marL="68580" marR="68580" marT="0" marB="0"/>
                </a:tc>
                <a:tc>
                  <a:txBody>
                    <a:bodyPr/>
                    <a:lstStyle/>
                    <a:p>
                      <a:pPr marL="342900" marR="0" lvl="0" indent="-342900">
                        <a:lnSpc>
                          <a:spcPct val="115000"/>
                        </a:lnSpc>
                        <a:spcBef>
                          <a:spcPts val="0"/>
                        </a:spcBef>
                        <a:spcAft>
                          <a:spcPts val="0"/>
                        </a:spcAft>
                        <a:buFont typeface="Symbol"/>
                        <a:buChar char=""/>
                      </a:pPr>
                      <a:r>
                        <a:rPr lang="en-US" sz="1000" dirty="0" smtClean="0">
                          <a:effectLst/>
                          <a:latin typeface="Calibri"/>
                          <a:ea typeface="Calibri"/>
                          <a:cs typeface="Times New Roman"/>
                        </a:rPr>
                        <a:t>Assessment Due: Case Competition Presentation with Framing and Content Map worksheets, 1,500 </a:t>
                      </a:r>
                      <a:r>
                        <a:rPr lang="en-US" sz="1000" dirty="0" err="1" smtClean="0">
                          <a:effectLst/>
                          <a:latin typeface="Calibri"/>
                          <a:ea typeface="Calibri"/>
                          <a:cs typeface="Times New Roman"/>
                        </a:rPr>
                        <a:t>pts</a:t>
                      </a:r>
                      <a:endParaRPr lang="en-US" sz="1000" dirty="0" smtClean="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000" dirty="0" smtClean="0">
                          <a:effectLst/>
                          <a:latin typeface="Calibri"/>
                          <a:ea typeface="Calibri"/>
                          <a:cs typeface="Times New Roman"/>
                        </a:rPr>
                        <a:t>Discussion Topics / In Class Exercise: Team Presentations with Q&amp;A</a:t>
                      </a:r>
                    </a:p>
                    <a:p>
                      <a:pPr marL="342900" marR="0" lvl="0" indent="-342900">
                        <a:lnSpc>
                          <a:spcPct val="115000"/>
                        </a:lnSpc>
                        <a:spcBef>
                          <a:spcPts val="0"/>
                        </a:spcBef>
                        <a:spcAft>
                          <a:spcPts val="0"/>
                        </a:spcAft>
                        <a:buFont typeface="Symbol"/>
                        <a:buChar char=""/>
                      </a:pPr>
                      <a:r>
                        <a:rPr lang="en-US" sz="1000" dirty="0" smtClean="0">
                          <a:effectLst/>
                          <a:latin typeface="Calibri"/>
                          <a:ea typeface="Calibri"/>
                          <a:cs typeface="Times New Roman"/>
                        </a:rPr>
                        <a:t>Homework Assignment: Peer Assessment (online)</a:t>
                      </a:r>
                      <a:endParaRPr lang="en-US" sz="10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1"/>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ABDFD1D-A793-47CB-A080-A9EEC90047CE}"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53</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sp>
        <p:nvSpPr>
          <p:cNvPr id="6" name="Title 1"/>
          <p:cNvSpPr txBox="1">
            <a:spLocks/>
          </p:cNvSpPr>
          <p:nvPr/>
        </p:nvSpPr>
        <p:spPr>
          <a:xfrm>
            <a:off x="595085" y="76200"/>
            <a:ext cx="8548915" cy="1143000"/>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rgbClr val="464646"/>
                </a:solidFill>
                <a:effectLst/>
                <a:uLnTx/>
                <a:uFillTx/>
                <a:latin typeface="Tw Cen MT"/>
                <a:ea typeface="+mj-ea"/>
                <a:cs typeface="+mj-cs"/>
              </a:rPr>
              <a:t>Consulting Skills &amp; Frameworks – </a:t>
            </a:r>
            <a:br>
              <a:rPr kumimoji="0" lang="en-US" sz="4000" b="0" i="0" u="none" strike="noStrike" kern="1200" cap="none" spc="0" normalizeH="0" baseline="0" noProof="0" dirty="0" smtClean="0">
                <a:ln>
                  <a:noFill/>
                </a:ln>
                <a:solidFill>
                  <a:srgbClr val="464646"/>
                </a:solidFill>
                <a:effectLst/>
                <a:uLnTx/>
                <a:uFillTx/>
                <a:latin typeface="Tw Cen MT"/>
                <a:ea typeface="+mj-ea"/>
                <a:cs typeface="+mj-cs"/>
              </a:rPr>
            </a:br>
            <a:r>
              <a:rPr kumimoji="0" lang="en-US" sz="4000" b="0" i="0" u="none" strike="noStrike" kern="1200" cap="none" spc="0" normalizeH="0" baseline="0" noProof="0" dirty="0" smtClean="0">
                <a:ln>
                  <a:noFill/>
                </a:ln>
                <a:solidFill>
                  <a:srgbClr val="464646"/>
                </a:solidFill>
                <a:effectLst/>
                <a:uLnTx/>
                <a:uFillTx/>
                <a:latin typeface="Tw Cen MT"/>
                <a:ea typeface="+mj-ea"/>
                <a:cs typeface="+mj-cs"/>
              </a:rPr>
              <a:t>Detailed Course Schedule</a:t>
            </a:r>
            <a:endParaRPr kumimoji="0" lang="en-US" sz="4000" b="0" i="0" u="none" strike="noStrike" kern="1200" cap="none" spc="0" normalizeH="0" baseline="0" noProof="0" dirty="0">
              <a:ln>
                <a:noFill/>
              </a:ln>
              <a:solidFill>
                <a:srgbClr val="464646"/>
              </a:solidFill>
              <a:effectLst/>
              <a:uLnTx/>
              <a:uFillTx/>
              <a:latin typeface="Tw Cen MT"/>
              <a:ea typeface="+mj-ea"/>
              <a:cs typeface="+mj-cs"/>
            </a:endParaRPr>
          </a:p>
        </p:txBody>
      </p:sp>
    </p:spTree>
    <p:extLst>
      <p:ext uri="{BB962C8B-B14F-4D97-AF65-F5344CB8AC3E}">
        <p14:creationId xmlns:p14="http://schemas.microsoft.com/office/powerpoint/2010/main" val="5144092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fontAlgn="auto">
              <a:spcAft>
                <a:spcPts val="0"/>
              </a:spcAft>
              <a:defRPr/>
            </a:pPr>
            <a:r>
              <a:rPr lang="en-US" dirty="0" smtClean="0">
                <a:ea typeface="+mj-ea"/>
                <a:cs typeface="+mj-cs"/>
              </a:rPr>
              <a:t>The course is designed to teach you to think and act like a consultant</a:t>
            </a:r>
            <a:endParaRPr lang="en-US" dirty="0">
              <a:ea typeface="+mj-ea"/>
              <a:cs typeface="+mj-cs"/>
            </a:endParaRPr>
          </a:p>
        </p:txBody>
      </p:sp>
      <p:sp>
        <p:nvSpPr>
          <p:cNvPr id="30722" name="Content Placeholder 2"/>
          <p:cNvSpPr>
            <a:spLocks noGrp="1"/>
          </p:cNvSpPr>
          <p:nvPr>
            <p:ph sz="quarter" idx="1"/>
          </p:nvPr>
        </p:nvSpPr>
        <p:spPr>
          <a:xfrm>
            <a:off x="304800" y="1600200"/>
            <a:ext cx="8382000" cy="3581400"/>
          </a:xfrm>
        </p:spPr>
        <p:txBody>
          <a:bodyPr/>
          <a:lstStyle/>
          <a:p>
            <a:pPr marL="514350" indent="-514350">
              <a:buFont typeface="Tw Cen MT" charset="-18"/>
              <a:buAutoNum type="arabicPeriod"/>
            </a:pPr>
            <a:r>
              <a:rPr lang="en-US" b="1" dirty="0" smtClean="0"/>
              <a:t>Learn and apply the core consulting process skills         </a:t>
            </a:r>
            <a:r>
              <a:rPr lang="en-US" sz="2200" dirty="0" smtClean="0"/>
              <a:t>FOCUS:  problem solving methodology</a:t>
            </a:r>
            <a:br>
              <a:rPr lang="en-US" sz="2200" dirty="0" smtClean="0"/>
            </a:br>
            <a:r>
              <a:rPr lang="en-US" sz="2200" dirty="0" smtClean="0"/>
              <a:t>TEAM:  </a:t>
            </a:r>
            <a:r>
              <a:rPr lang="en-US" sz="2200" dirty="0"/>
              <a:t>methodology for high-performing teams</a:t>
            </a:r>
          </a:p>
          <a:p>
            <a:pPr marL="514350" indent="-514350">
              <a:buFont typeface="Tw Cen MT" charset="-18"/>
              <a:buAutoNum type="arabicPeriod"/>
            </a:pPr>
            <a:r>
              <a:rPr lang="en-US" b="1" dirty="0" smtClean="0"/>
              <a:t>Learn to apply key content frameworks    </a:t>
            </a:r>
            <a:r>
              <a:rPr lang="en-US" b="1" dirty="0"/>
              <a:t/>
            </a:r>
            <a:br>
              <a:rPr lang="en-US" b="1" dirty="0"/>
            </a:br>
            <a:r>
              <a:rPr lang="en-US" sz="2200" dirty="0" smtClean="0"/>
              <a:t>(strategy and marketing from Frameworks Toolkits</a:t>
            </a:r>
            <a:r>
              <a:rPr lang="en-US" sz="2200" dirty="0"/>
              <a:t>)</a:t>
            </a:r>
            <a:endParaRPr lang="en-US" sz="2200" dirty="0" smtClean="0"/>
          </a:p>
          <a:p>
            <a:pPr marL="514350" indent="-514350">
              <a:buFont typeface="Tw Cen MT" charset="-18"/>
              <a:buAutoNum type="arabicPeriod"/>
            </a:pPr>
            <a:r>
              <a:rPr lang="en-US" b="1" dirty="0" smtClean="0"/>
              <a:t>Learn to do this under “real world” conditions                 </a:t>
            </a:r>
            <a:r>
              <a:rPr lang="en-US" sz="2200" b="1" dirty="0" smtClean="0"/>
              <a:t>(</a:t>
            </a:r>
            <a:r>
              <a:rPr lang="en-US" sz="2200" dirty="0" smtClean="0"/>
              <a:t>become gurus of rapid problem solving – rinse and repeat)</a:t>
            </a:r>
            <a:endParaRPr lang="en-US" sz="2200" dirty="0"/>
          </a:p>
        </p:txBody>
      </p:sp>
      <p:sp>
        <p:nvSpPr>
          <p:cNvPr id="30725" name="TextBox 6"/>
          <p:cNvSpPr txBox="1">
            <a:spLocks noChangeArrowheads="1"/>
          </p:cNvSpPr>
          <p:nvPr/>
        </p:nvSpPr>
        <p:spPr bwMode="auto">
          <a:xfrm>
            <a:off x="1295400" y="4929198"/>
            <a:ext cx="7315200" cy="923330"/>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Tw Cen MT" charset="-18"/>
                <a:ea typeface="ＭＳ Ｐゴシック" charset="-128"/>
              </a:rPr>
              <a:t>Note: </a:t>
            </a:r>
            <a:r>
              <a:rPr kumimoji="0" lang="en-US" sz="1800" b="0" i="1" u="none" strike="noStrike" kern="1200" cap="none" spc="0" normalizeH="0" baseline="0" noProof="0" dirty="0" smtClean="0">
                <a:ln>
                  <a:noFill/>
                </a:ln>
                <a:solidFill>
                  <a:prstClr val="black"/>
                </a:solidFill>
                <a:effectLst/>
                <a:uLnTx/>
                <a:uFillTx/>
                <a:latin typeface="Tw Cen MT" charset="-18"/>
                <a:ea typeface="ＭＳ Ｐゴシック" charset="-128"/>
              </a:rPr>
              <a:t>The </a:t>
            </a:r>
            <a:r>
              <a:rPr kumimoji="0" lang="en-US" sz="1800" b="0" i="1" u="none" strike="noStrike" kern="1200" cap="none" spc="0" normalizeH="0" baseline="0" noProof="0" dirty="0">
                <a:ln>
                  <a:noFill/>
                </a:ln>
                <a:solidFill>
                  <a:prstClr val="black"/>
                </a:solidFill>
                <a:effectLst/>
                <a:uLnTx/>
                <a:uFillTx/>
                <a:latin typeface="Tw Cen MT" charset="-18"/>
                <a:ea typeface="ＭＳ Ｐゴシック" charset="-128"/>
              </a:rPr>
              <a:t>expectation is that each student will work approximately </a:t>
            </a:r>
            <a:r>
              <a:rPr kumimoji="0" lang="en-US" sz="1800" b="0" i="1" u="none" strike="noStrike" kern="1200" cap="none" spc="0" normalizeH="0" baseline="0" noProof="0" dirty="0" smtClean="0">
                <a:ln>
                  <a:noFill/>
                </a:ln>
                <a:solidFill>
                  <a:prstClr val="black"/>
                </a:solidFill>
                <a:effectLst/>
                <a:uLnTx/>
                <a:uFillTx/>
                <a:latin typeface="Tw Cen MT" charset="-18"/>
                <a:ea typeface="ＭＳ Ｐゴシック" charset="-128"/>
              </a:rPr>
              <a:t>2+ </a:t>
            </a:r>
            <a:r>
              <a:rPr kumimoji="0" lang="en-US" sz="1800" b="0" i="1" u="none" strike="noStrike" kern="1200" cap="none" spc="0" normalizeH="0" baseline="0" noProof="0" dirty="0">
                <a:ln>
                  <a:noFill/>
                </a:ln>
                <a:solidFill>
                  <a:prstClr val="black"/>
                </a:solidFill>
                <a:effectLst/>
                <a:uLnTx/>
                <a:uFillTx/>
                <a:latin typeface="Tw Cen MT" charset="-18"/>
                <a:ea typeface="ＭＳ Ｐゴシック" charset="-128"/>
              </a:rPr>
              <a:t>hours (reading or working in teams) outside of class for every hour in </a:t>
            </a:r>
            <a:r>
              <a:rPr kumimoji="0" lang="en-US" sz="1800" b="0" i="1" u="none" strike="noStrike" kern="1200" cap="none" spc="0" normalizeH="0" baseline="0" noProof="0" dirty="0" smtClean="0">
                <a:ln>
                  <a:noFill/>
                </a:ln>
                <a:solidFill>
                  <a:prstClr val="black"/>
                </a:solidFill>
                <a:effectLst/>
                <a:uLnTx/>
                <a:uFillTx/>
                <a:latin typeface="Tw Cen MT" charset="-18"/>
                <a:ea typeface="ＭＳ Ｐゴシック" charset="-128"/>
              </a:rPr>
              <a:t>class (so about 6 hours of outside work per 3 hour class). </a:t>
            </a:r>
            <a:endParaRPr kumimoji="0" lang="en-US" sz="1800" b="0" i="1" u="none" strike="noStrike" kern="1200" cap="none" spc="0" normalizeH="0" baseline="0" noProof="0" dirty="0">
              <a:ln>
                <a:noFill/>
              </a:ln>
              <a:solidFill>
                <a:prstClr val="black"/>
              </a:solidFill>
              <a:effectLst/>
              <a:uLnTx/>
              <a:uFillTx/>
              <a:latin typeface="Tw Cen MT" charset="-18"/>
              <a:ea typeface="ＭＳ Ｐゴシック" charset="-128"/>
            </a:endParaRPr>
          </a:p>
        </p:txBody>
      </p:sp>
      <p:sp>
        <p:nvSpPr>
          <p:cNvPr id="7" name="Slide Number Placeholder 6"/>
          <p:cNvSpPr>
            <a:spLocks noGrp="1"/>
          </p:cNvSpPr>
          <p:nvPr>
            <p:ph type="sldNum" sz="quarter" idx="11"/>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F94A6A-0C4B-49FF-AED6-3D78A2F45FFE}"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54</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13271330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nvPr>
        </p:nvGraphicFramePr>
        <p:xfrm>
          <a:off x="0" y="1676400"/>
          <a:ext cx="9144000" cy="502919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12576" y="228600"/>
            <a:ext cx="9144000" cy="990600"/>
          </a:xfrm>
        </p:spPr>
        <p:txBody>
          <a:bodyPr>
            <a:noAutofit/>
          </a:bodyPr>
          <a:lstStyle/>
          <a:p>
            <a:pPr fontAlgn="auto">
              <a:spcAft>
                <a:spcPts val="0"/>
              </a:spcAft>
              <a:defRPr/>
            </a:pPr>
            <a:r>
              <a:rPr lang="en-US" sz="3000" dirty="0" smtClean="0">
                <a:ea typeface="+mj-ea"/>
                <a:cs typeface="+mj-cs"/>
              </a:rPr>
              <a:t>The class can build your skills in critical areas</a:t>
            </a:r>
            <a:endParaRPr lang="en-US" sz="3000" dirty="0">
              <a:ea typeface="+mj-ea"/>
              <a:cs typeface="+mj-cs"/>
            </a:endParaRPr>
          </a:p>
        </p:txBody>
      </p:sp>
      <p:sp>
        <p:nvSpPr>
          <p:cNvPr id="7" name="Slide Number Placeholder 6"/>
          <p:cNvSpPr>
            <a:spLocks noGrp="1"/>
          </p:cNvSpPr>
          <p:nvPr>
            <p:ph type="sldNum" sz="quarter" idx="11"/>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F94A6A-0C4B-49FF-AED6-3D78A2F45FFE}"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55</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sp>
        <p:nvSpPr>
          <p:cNvPr id="5" name="TextBox 9"/>
          <p:cNvSpPr txBox="1">
            <a:spLocks noChangeArrowheads="1"/>
          </p:cNvSpPr>
          <p:nvPr/>
        </p:nvSpPr>
        <p:spPr bwMode="auto">
          <a:xfrm>
            <a:off x="1905000" y="6550025"/>
            <a:ext cx="5772150" cy="304800"/>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charset="-18"/>
                <a:ea typeface="ＭＳ Ｐゴシック" charset="-128"/>
              </a:rPr>
              <a:t>Source:  </a:t>
            </a:r>
            <a:r>
              <a:rPr kumimoji="0" lang="en-US" sz="1400" b="0" i="1" u="none" strike="noStrike" kern="1200" cap="none" spc="0" normalizeH="0" baseline="0" noProof="0" dirty="0" smtClean="0">
                <a:ln>
                  <a:noFill/>
                </a:ln>
                <a:solidFill>
                  <a:prstClr val="black"/>
                </a:solidFill>
                <a:effectLst/>
                <a:uLnTx/>
                <a:uFillTx/>
                <a:latin typeface="Tw Cen MT" charset="-18"/>
                <a:ea typeface="ＭＳ Ｐゴシック" charset="-128"/>
              </a:rPr>
              <a:t>Wall Street Journal,</a:t>
            </a:r>
            <a:r>
              <a:rPr kumimoji="0" lang="en-US" sz="1400" b="0" i="0" u="none" strike="noStrike" kern="1200" cap="none" spc="0" normalizeH="0" baseline="0" noProof="0" dirty="0" smtClean="0">
                <a:ln>
                  <a:noFill/>
                </a:ln>
                <a:solidFill>
                  <a:prstClr val="black"/>
                </a:solidFill>
                <a:effectLst/>
                <a:uLnTx/>
                <a:uFillTx/>
                <a:latin typeface="Tw Cen MT" charset="-18"/>
                <a:ea typeface="ＭＳ Ｐゴシック" charset="-128"/>
              </a:rPr>
              <a:t> 2006</a:t>
            </a:r>
            <a:endParaRPr kumimoji="0" lang="en-US" sz="1400" b="0" i="0" u="none" strike="noStrike" kern="1200" cap="none" spc="0" normalizeH="0" baseline="0" noProof="0" dirty="0">
              <a:ln>
                <a:noFill/>
              </a:ln>
              <a:solidFill>
                <a:prstClr val="black"/>
              </a:solidFill>
              <a:effectLst/>
              <a:uLnTx/>
              <a:uFillTx/>
              <a:latin typeface="Tw Cen MT" charset="-18"/>
              <a:ea typeface="ＭＳ Ｐゴシック" charset="-128"/>
            </a:endParaRPr>
          </a:p>
        </p:txBody>
      </p:sp>
    </p:spTree>
    <p:extLst>
      <p:ext uri="{BB962C8B-B14F-4D97-AF65-F5344CB8AC3E}">
        <p14:creationId xmlns:p14="http://schemas.microsoft.com/office/powerpoint/2010/main" val="8278213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xfrm>
            <a:off x="612775" y="228600"/>
            <a:ext cx="8153400" cy="990600"/>
          </a:xfrm>
        </p:spPr>
        <p:txBody>
          <a:bodyPr>
            <a:normAutofit fontScale="90000"/>
          </a:bodyPr>
          <a:lstStyle/>
          <a:p>
            <a:pPr fontAlgn="auto">
              <a:spcAft>
                <a:spcPts val="0"/>
              </a:spcAft>
              <a:defRPr/>
            </a:pPr>
            <a:r>
              <a:rPr lang="en-US" sz="3600" dirty="0" smtClean="0">
                <a:ea typeface="+mj-ea"/>
                <a:cs typeface="+mj-cs"/>
              </a:rPr>
              <a:t>The TEAM FOCUS Model and Supporting     “Rules of Engagement”</a:t>
            </a:r>
            <a:endParaRPr lang="en-US" sz="3600" b="1" dirty="0" smtClean="0">
              <a:ea typeface="+mj-ea"/>
              <a:cs typeface="+mj-cs"/>
            </a:endParaRPr>
          </a:p>
        </p:txBody>
      </p:sp>
      <p:sp>
        <p:nvSpPr>
          <p:cNvPr id="34818" name="Text Box 4"/>
          <p:cNvSpPr txBox="1">
            <a:spLocks noChangeArrowheads="1"/>
          </p:cNvSpPr>
          <p:nvPr/>
        </p:nvSpPr>
        <p:spPr bwMode="auto">
          <a:xfrm>
            <a:off x="609600" y="4800600"/>
            <a:ext cx="8534400" cy="366713"/>
          </a:xfrm>
          <a:prstGeom prst="rect">
            <a:avLst/>
          </a:prstGeom>
          <a:noFill/>
          <a:ln w="9525">
            <a:noFill/>
            <a:miter lim="800000"/>
            <a:headEnd/>
            <a:tailEnd/>
          </a:ln>
        </p:spPr>
        <p:txBody>
          <a:bodyPr>
            <a:prstTxWarp prst="textNoShape">
              <a:avLst/>
            </a:prstTxWarp>
            <a:spAutoFit/>
          </a:bodyPr>
          <a:lstStyle/>
          <a:p>
            <a:pPr marL="342900" marR="0" lvl="0" indent="-342900" algn="l" defTabSz="914400" rtl="0" eaLnBrk="1" fontAlgn="base" latinLnBrk="0" hangingPunct="1">
              <a:lnSpc>
                <a:spcPct val="100000"/>
              </a:lnSpc>
              <a:spcBef>
                <a:spcPct val="50000"/>
              </a:spcBef>
              <a:spcAft>
                <a:spcPct val="0"/>
              </a:spcAft>
              <a:buClrTx/>
              <a:buSzTx/>
              <a:buFontTx/>
              <a:buAutoNum type="arabicPeriod"/>
              <a:tabLst/>
              <a:defRPr/>
            </a:pPr>
            <a:endParaRPr kumimoji="0" lang="en-US" sz="1800" b="0" i="0" u="none" strike="noStrike" kern="1200" cap="none" spc="0" normalizeH="0" baseline="0" noProof="0" dirty="0">
              <a:ln>
                <a:noFill/>
              </a:ln>
              <a:solidFill>
                <a:prstClr val="black"/>
              </a:solidFill>
              <a:effectLst/>
              <a:uLnTx/>
              <a:uFillTx/>
              <a:latin typeface="Tw Cen MT" charset="-18"/>
              <a:ea typeface="ＭＳ Ｐゴシック" charset="-128"/>
            </a:endParaRPr>
          </a:p>
        </p:txBody>
      </p:sp>
      <p:graphicFrame>
        <p:nvGraphicFramePr>
          <p:cNvPr id="22" name="Diagram 21"/>
          <p:cNvGraphicFramePr/>
          <p:nvPr/>
        </p:nvGraphicFramePr>
        <p:xfrm>
          <a:off x="891016" y="1724969"/>
          <a:ext cx="6263545" cy="1932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p:cNvGraphicFramePr/>
          <p:nvPr/>
        </p:nvGraphicFramePr>
        <p:xfrm>
          <a:off x="852617" y="3830592"/>
          <a:ext cx="7945394" cy="244663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4821" name="Rectangle 7"/>
          <p:cNvSpPr>
            <a:spLocks noChangeArrowheads="1"/>
          </p:cNvSpPr>
          <p:nvPr/>
        </p:nvSpPr>
        <p:spPr bwMode="auto">
          <a:xfrm rot="-5400000">
            <a:off x="-733425" y="4806951"/>
            <a:ext cx="2435225" cy="457200"/>
          </a:xfrm>
          <a:prstGeom prst="rect">
            <a:avLst/>
          </a:prstGeom>
          <a:solidFill>
            <a:schemeClr val="tx2"/>
          </a:solidFill>
          <a:ln w="9525">
            <a:solidFill>
              <a:schemeClr val="tx2"/>
            </a:solidFill>
            <a:miter lim="800000"/>
            <a:headEnd/>
            <a:tailEnd/>
          </a:ln>
        </p:spPr>
        <p:txBody>
          <a:bodyPr wrap="none" anchor="ctr">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w Cen MT" charset="-18"/>
                <a:ea typeface="Arial" charset="0"/>
                <a:cs typeface="Arial" charset="0"/>
              </a:rPr>
              <a:t>FOCUS</a:t>
            </a:r>
          </a:p>
        </p:txBody>
      </p:sp>
      <p:sp>
        <p:nvSpPr>
          <p:cNvPr id="34822" name="Rectangle 7"/>
          <p:cNvSpPr>
            <a:spLocks noChangeArrowheads="1"/>
          </p:cNvSpPr>
          <p:nvPr/>
        </p:nvSpPr>
        <p:spPr bwMode="auto">
          <a:xfrm rot="-5400000">
            <a:off x="-512763" y="2452688"/>
            <a:ext cx="1952625" cy="457200"/>
          </a:xfrm>
          <a:prstGeom prst="rect">
            <a:avLst/>
          </a:prstGeom>
          <a:solidFill>
            <a:schemeClr val="tx2"/>
          </a:solidFill>
          <a:ln w="9525">
            <a:solidFill>
              <a:schemeClr val="tx2"/>
            </a:solidFill>
            <a:miter lim="800000"/>
            <a:headEnd/>
            <a:tailEnd/>
          </a:ln>
        </p:spPr>
        <p:txBody>
          <a:bodyPr wrap="none" anchor="ctr">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w Cen MT" charset="-18"/>
                <a:ea typeface="Arial" charset="0"/>
                <a:cs typeface="Arial" charset="0"/>
              </a:rPr>
              <a:t>TEAM</a:t>
            </a:r>
          </a:p>
        </p:txBody>
      </p:sp>
      <p:sp>
        <p:nvSpPr>
          <p:cNvPr id="34824" name="TextBox 9"/>
          <p:cNvSpPr txBox="1">
            <a:spLocks noChangeArrowheads="1"/>
          </p:cNvSpPr>
          <p:nvPr/>
        </p:nvSpPr>
        <p:spPr bwMode="auto">
          <a:xfrm>
            <a:off x="3371850" y="6550025"/>
            <a:ext cx="5772150" cy="304800"/>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charset="-18"/>
                <a:ea typeface="ＭＳ Ｐゴシック" charset="-128"/>
              </a:rPr>
              <a:t>Source:  </a:t>
            </a:r>
            <a:r>
              <a:rPr kumimoji="0" lang="en-US" sz="1400" b="1" i="1" u="none" strike="noStrike" kern="1200" cap="none" spc="0" normalizeH="0" baseline="0" noProof="0" dirty="0">
                <a:ln>
                  <a:noFill/>
                </a:ln>
                <a:solidFill>
                  <a:prstClr val="black"/>
                </a:solidFill>
                <a:effectLst/>
                <a:uLnTx/>
                <a:uFillTx/>
                <a:latin typeface="Tw Cen MT" charset="-18"/>
                <a:ea typeface="ＭＳ Ｐゴシック" charset="-128"/>
              </a:rPr>
              <a:t>The McKinsey Engagement</a:t>
            </a:r>
            <a:r>
              <a:rPr kumimoji="0" lang="en-US" sz="1400" b="0" i="0" u="none" strike="noStrike" kern="1200" cap="none" spc="0" normalizeH="0" baseline="0" noProof="0" dirty="0">
                <a:ln>
                  <a:noFill/>
                </a:ln>
                <a:solidFill>
                  <a:prstClr val="black"/>
                </a:solidFill>
                <a:effectLst/>
                <a:uLnTx/>
                <a:uFillTx/>
                <a:latin typeface="Tw Cen MT" charset="-18"/>
                <a:ea typeface="ＭＳ Ｐゴシック" charset="-128"/>
              </a:rPr>
              <a:t>, Friga, Paul, McGraw-Hill, 2008</a:t>
            </a:r>
          </a:p>
        </p:txBody>
      </p:sp>
      <p:sp>
        <p:nvSpPr>
          <p:cNvPr id="11" name="Slide Number Placeholder 10"/>
          <p:cNvSpPr>
            <a:spLocks noGrp="1"/>
          </p:cNvSpPr>
          <p:nvPr>
            <p:ph type="sldNum" sz="quarter" idx="11"/>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F94A6A-0C4B-49FF-AED6-3D78A2F45FFE}"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56</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21597644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xfrm>
            <a:off x="612775" y="228600"/>
            <a:ext cx="8153400" cy="990600"/>
          </a:xfrm>
        </p:spPr>
        <p:txBody>
          <a:bodyPr>
            <a:normAutofit/>
          </a:bodyPr>
          <a:lstStyle/>
          <a:p>
            <a:pPr fontAlgn="auto">
              <a:spcAft>
                <a:spcPts val="0"/>
              </a:spcAft>
              <a:defRPr/>
            </a:pPr>
            <a:r>
              <a:rPr lang="en-US" sz="3200" dirty="0" smtClean="0">
                <a:ea typeface="+mj-ea"/>
                <a:cs typeface="+mj-cs"/>
              </a:rPr>
              <a:t>The FOCUS Analytical </a:t>
            </a:r>
            <a:r>
              <a:rPr lang="en-US" sz="3200" dirty="0" smtClean="0"/>
              <a:t>P</a:t>
            </a:r>
            <a:r>
              <a:rPr lang="en-US" sz="3200" dirty="0" smtClean="0">
                <a:ea typeface="+mj-ea"/>
                <a:cs typeface="+mj-cs"/>
              </a:rPr>
              <a:t>rocess </a:t>
            </a:r>
            <a:r>
              <a:rPr lang="en-US" sz="3200" dirty="0" smtClean="0"/>
              <a:t>M</a:t>
            </a:r>
            <a:r>
              <a:rPr lang="en-US" sz="3200" dirty="0" smtClean="0">
                <a:ea typeface="+mj-ea"/>
                <a:cs typeface="+mj-cs"/>
              </a:rPr>
              <a:t>ap</a:t>
            </a:r>
            <a:endParaRPr lang="en-US" sz="3200" b="1" dirty="0" smtClean="0">
              <a:ea typeface="+mj-ea"/>
              <a:cs typeface="+mj-cs"/>
            </a:endParaRPr>
          </a:p>
        </p:txBody>
      </p:sp>
      <p:graphicFrame>
        <p:nvGraphicFramePr>
          <p:cNvPr id="99" name="Table 98"/>
          <p:cNvGraphicFramePr>
            <a:graphicFrameLocks noGrp="1"/>
          </p:cNvGraphicFramePr>
          <p:nvPr>
            <p:extLst/>
          </p:nvPr>
        </p:nvGraphicFramePr>
        <p:xfrm>
          <a:off x="3939136" y="2285992"/>
          <a:ext cx="1857388" cy="1133268"/>
        </p:xfrm>
        <a:graphic>
          <a:graphicData uri="http://schemas.openxmlformats.org/drawingml/2006/table">
            <a:tbl>
              <a:tblPr firstRow="1" bandRow="1">
                <a:tableStyleId>{5940675A-B579-460E-94D1-54222C63F5DA}</a:tableStyleId>
              </a:tblPr>
              <a:tblGrid>
                <a:gridCol w="688662">
                  <a:extLst>
                    <a:ext uri="{9D8B030D-6E8A-4147-A177-3AD203B41FA5}">
                      <a16:colId xmlns:a16="http://schemas.microsoft.com/office/drawing/2014/main" val="20000"/>
                    </a:ext>
                  </a:extLst>
                </a:gridCol>
                <a:gridCol w="594360">
                  <a:extLst>
                    <a:ext uri="{9D8B030D-6E8A-4147-A177-3AD203B41FA5}">
                      <a16:colId xmlns:a16="http://schemas.microsoft.com/office/drawing/2014/main" val="20001"/>
                    </a:ext>
                  </a:extLst>
                </a:gridCol>
                <a:gridCol w="574366">
                  <a:extLst>
                    <a:ext uri="{9D8B030D-6E8A-4147-A177-3AD203B41FA5}">
                      <a16:colId xmlns:a16="http://schemas.microsoft.com/office/drawing/2014/main" val="20002"/>
                    </a:ext>
                  </a:extLst>
                </a:gridCol>
              </a:tblGrid>
              <a:tr h="283317">
                <a:tc>
                  <a:txBody>
                    <a:bodyPr/>
                    <a:lstStyle/>
                    <a:p>
                      <a:pPr algn="ctr">
                        <a:buFont typeface="Arial" pitchFamily="34" charset="0"/>
                        <a:buNone/>
                      </a:pPr>
                      <a:r>
                        <a:rPr lang="en-US" sz="1100" dirty="0" smtClean="0"/>
                        <a:t>Conclusion</a:t>
                      </a:r>
                      <a:endParaRPr lang="en-US" sz="1100" dirty="0"/>
                    </a:p>
                  </a:txBody>
                  <a:tcPr marL="45720" marR="4572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buFont typeface="Arial" pitchFamily="34" charset="0"/>
                        <a:buNone/>
                      </a:pPr>
                      <a:r>
                        <a:rPr lang="en-US" sz="1100" dirty="0" smtClean="0"/>
                        <a:t>Analysis</a:t>
                      </a:r>
                      <a:endParaRPr lang="en-US" sz="1100" dirty="0"/>
                    </a:p>
                  </a:txBody>
                  <a:tcPr marL="45720" marR="4572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buFont typeface="Arial" pitchFamily="34" charset="0"/>
                        <a:buNone/>
                      </a:pPr>
                      <a:r>
                        <a:rPr lang="en-US" sz="1100" dirty="0" smtClean="0"/>
                        <a:t>Data</a:t>
                      </a:r>
                      <a:endParaRPr lang="en-US" sz="1100" dirty="0"/>
                    </a:p>
                  </a:txBody>
                  <a:tcPr marL="45720" marR="4572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83317">
                <a:tc>
                  <a:txBody>
                    <a:bodyPr/>
                    <a:lstStyle/>
                    <a:p>
                      <a:pPr algn="l">
                        <a:buFont typeface="Arial" pitchFamily="34" charset="0"/>
                        <a:buNone/>
                      </a:pPr>
                      <a:r>
                        <a:rPr lang="en-US" sz="1200" dirty="0" smtClean="0"/>
                        <a:t> </a:t>
                      </a:r>
                      <a:endParaRPr lang="en-US" sz="1200" dirty="0"/>
                    </a:p>
                  </a:txBody>
                  <a:tcPr marL="45720" marR="45720" anchor="b">
                    <a:lnT w="12700" cap="flat" cmpd="sng" algn="ctr">
                      <a:solidFill>
                        <a:schemeClr val="tx1"/>
                      </a:solidFill>
                      <a:prstDash val="solid"/>
                      <a:round/>
                      <a:headEnd type="none" w="med" len="med"/>
                      <a:tailEnd type="none" w="med" len="med"/>
                    </a:lnT>
                  </a:tcPr>
                </a:tc>
                <a:tc>
                  <a:txBody>
                    <a:bodyPr/>
                    <a:lstStyle/>
                    <a:p>
                      <a:pPr algn="l">
                        <a:buFont typeface="Arial" pitchFamily="34" charset="0"/>
                        <a:buNone/>
                      </a:pPr>
                      <a:r>
                        <a:rPr lang="en-US" sz="1200" dirty="0" smtClean="0"/>
                        <a:t> </a:t>
                      </a:r>
                      <a:endParaRPr lang="en-US" sz="1200" dirty="0"/>
                    </a:p>
                  </a:txBody>
                  <a:tcPr marL="45720" marR="45720" anchor="b">
                    <a:lnT w="12700" cap="flat" cmpd="sng" algn="ctr">
                      <a:solidFill>
                        <a:schemeClr val="tx1"/>
                      </a:solidFill>
                      <a:prstDash val="solid"/>
                      <a:round/>
                      <a:headEnd type="none" w="med" len="med"/>
                      <a:tailEnd type="none" w="med" len="med"/>
                    </a:lnT>
                  </a:tcPr>
                </a:tc>
                <a:tc>
                  <a:txBody>
                    <a:bodyPr/>
                    <a:lstStyle/>
                    <a:p>
                      <a:pPr algn="l">
                        <a:buFont typeface="Arial" pitchFamily="34" charset="0"/>
                        <a:buNone/>
                      </a:pPr>
                      <a:r>
                        <a:rPr lang="en-US" sz="1200" dirty="0" smtClean="0"/>
                        <a:t> </a:t>
                      </a:r>
                      <a:endParaRPr lang="en-US" sz="1200" dirty="0"/>
                    </a:p>
                  </a:txBody>
                  <a:tcPr marL="45720" marR="4572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283317">
                <a:tc>
                  <a:txBody>
                    <a:bodyPr/>
                    <a:lstStyle/>
                    <a:p>
                      <a:pPr algn="l">
                        <a:buFont typeface="Arial" pitchFamily="34" charset="0"/>
                        <a:buNone/>
                      </a:pPr>
                      <a:r>
                        <a:rPr lang="en-US" sz="1200" dirty="0" smtClean="0"/>
                        <a:t> </a:t>
                      </a:r>
                      <a:endParaRPr lang="en-US" sz="1200" dirty="0"/>
                    </a:p>
                  </a:txBody>
                  <a:tcPr marL="45720" marR="45720" anchor="b"/>
                </a:tc>
                <a:tc>
                  <a:txBody>
                    <a:bodyPr/>
                    <a:lstStyle/>
                    <a:p>
                      <a:pPr algn="l">
                        <a:buFont typeface="Arial" pitchFamily="34" charset="0"/>
                        <a:buNone/>
                      </a:pPr>
                      <a:r>
                        <a:rPr lang="en-US" sz="1200" dirty="0" smtClean="0"/>
                        <a:t> </a:t>
                      </a:r>
                      <a:endParaRPr lang="en-US" sz="1200" dirty="0"/>
                    </a:p>
                  </a:txBody>
                  <a:tcPr marL="45720" marR="45720" anchor="b"/>
                </a:tc>
                <a:tc>
                  <a:txBody>
                    <a:bodyPr/>
                    <a:lstStyle/>
                    <a:p>
                      <a:pPr algn="l">
                        <a:buFont typeface="Arial" pitchFamily="34" charset="0"/>
                        <a:buNone/>
                      </a:pPr>
                      <a:r>
                        <a:rPr lang="en-US" sz="1200" dirty="0" smtClean="0"/>
                        <a:t> </a:t>
                      </a:r>
                      <a:endParaRPr lang="en-US" sz="1200" dirty="0"/>
                    </a:p>
                  </a:txBody>
                  <a:tcPr marL="45720" marR="45720" anchor="b"/>
                </a:tc>
                <a:extLst>
                  <a:ext uri="{0D108BD9-81ED-4DB2-BD59-A6C34878D82A}">
                    <a16:rowId xmlns:a16="http://schemas.microsoft.com/office/drawing/2014/main" val="10002"/>
                  </a:ext>
                </a:extLst>
              </a:tr>
              <a:tr h="283317">
                <a:tc>
                  <a:txBody>
                    <a:bodyPr/>
                    <a:lstStyle/>
                    <a:p>
                      <a:pPr algn="l">
                        <a:buFont typeface="Arial" pitchFamily="34" charset="0"/>
                        <a:buNone/>
                      </a:pPr>
                      <a:r>
                        <a:rPr lang="en-US" sz="1200" dirty="0" smtClean="0"/>
                        <a:t> </a:t>
                      </a:r>
                      <a:endParaRPr lang="en-US" sz="1200" dirty="0"/>
                    </a:p>
                  </a:txBody>
                  <a:tcPr marL="45720" marR="45720" anchor="b"/>
                </a:tc>
                <a:tc>
                  <a:txBody>
                    <a:bodyPr/>
                    <a:lstStyle/>
                    <a:p>
                      <a:pPr algn="l">
                        <a:buFont typeface="Arial" pitchFamily="34" charset="0"/>
                        <a:buNone/>
                      </a:pPr>
                      <a:r>
                        <a:rPr lang="en-US" sz="1200" dirty="0" smtClean="0"/>
                        <a:t> </a:t>
                      </a:r>
                      <a:endParaRPr lang="en-US" sz="1200" dirty="0"/>
                    </a:p>
                  </a:txBody>
                  <a:tcPr marL="45720" marR="45720" anchor="b"/>
                </a:tc>
                <a:tc>
                  <a:txBody>
                    <a:bodyPr/>
                    <a:lstStyle/>
                    <a:p>
                      <a:pPr algn="l">
                        <a:buFont typeface="Arial" pitchFamily="34" charset="0"/>
                        <a:buNone/>
                      </a:pPr>
                      <a:r>
                        <a:rPr lang="en-US" sz="1200" dirty="0" smtClean="0"/>
                        <a:t> </a:t>
                      </a:r>
                      <a:endParaRPr lang="en-US" sz="1200" dirty="0"/>
                    </a:p>
                  </a:txBody>
                  <a:tcPr marL="45720" marR="45720" anchor="b"/>
                </a:tc>
                <a:extLst>
                  <a:ext uri="{0D108BD9-81ED-4DB2-BD59-A6C34878D82A}">
                    <a16:rowId xmlns:a16="http://schemas.microsoft.com/office/drawing/2014/main" val="10003"/>
                  </a:ext>
                </a:extLst>
              </a:tr>
            </a:tbl>
          </a:graphicData>
        </a:graphic>
      </p:graphicFrame>
      <p:graphicFrame>
        <p:nvGraphicFramePr>
          <p:cNvPr id="100" name="Table 99"/>
          <p:cNvGraphicFramePr>
            <a:graphicFrameLocks noGrp="1"/>
          </p:cNvGraphicFramePr>
          <p:nvPr>
            <p:extLst/>
          </p:nvPr>
        </p:nvGraphicFramePr>
        <p:xfrm>
          <a:off x="3939715" y="3885515"/>
          <a:ext cx="1856231" cy="849951"/>
        </p:xfrm>
        <a:graphic>
          <a:graphicData uri="http://schemas.openxmlformats.org/drawingml/2006/table">
            <a:tbl>
              <a:tblPr firstRow="1" bandRow="1">
                <a:tableStyleId>{5940675A-B579-460E-94D1-54222C63F5DA}</a:tableStyleId>
              </a:tblPr>
              <a:tblGrid>
                <a:gridCol w="682518">
                  <a:extLst>
                    <a:ext uri="{9D8B030D-6E8A-4147-A177-3AD203B41FA5}">
                      <a16:colId xmlns:a16="http://schemas.microsoft.com/office/drawing/2014/main" val="20000"/>
                    </a:ext>
                  </a:extLst>
                </a:gridCol>
                <a:gridCol w="611959">
                  <a:extLst>
                    <a:ext uri="{9D8B030D-6E8A-4147-A177-3AD203B41FA5}">
                      <a16:colId xmlns:a16="http://schemas.microsoft.com/office/drawing/2014/main" val="20001"/>
                    </a:ext>
                  </a:extLst>
                </a:gridCol>
                <a:gridCol w="561754">
                  <a:extLst>
                    <a:ext uri="{9D8B030D-6E8A-4147-A177-3AD203B41FA5}">
                      <a16:colId xmlns:a16="http://schemas.microsoft.com/office/drawing/2014/main" val="20002"/>
                    </a:ext>
                  </a:extLst>
                </a:gridCol>
              </a:tblGrid>
              <a:tr h="283317">
                <a:tc>
                  <a:txBody>
                    <a:bodyPr/>
                    <a:lstStyle/>
                    <a:p>
                      <a:pPr algn="l">
                        <a:buFont typeface="Arial" pitchFamily="34" charset="0"/>
                        <a:buNone/>
                      </a:pPr>
                      <a:r>
                        <a:rPr lang="en-US" sz="1200" dirty="0" smtClean="0"/>
                        <a:t> </a:t>
                      </a:r>
                      <a:endParaRPr lang="en-US" sz="1200" dirty="0"/>
                    </a:p>
                  </a:txBody>
                  <a:tcPr marL="45720" marR="45720" anchor="b">
                    <a:lnT w="12700" cap="flat" cmpd="sng" algn="ctr">
                      <a:solidFill>
                        <a:schemeClr val="tx1"/>
                      </a:solidFill>
                      <a:prstDash val="solid"/>
                      <a:round/>
                      <a:headEnd type="none" w="med" len="med"/>
                      <a:tailEnd type="none" w="med" len="med"/>
                    </a:lnT>
                  </a:tcPr>
                </a:tc>
                <a:tc>
                  <a:txBody>
                    <a:bodyPr/>
                    <a:lstStyle/>
                    <a:p>
                      <a:pPr algn="l">
                        <a:buFont typeface="Arial" pitchFamily="34" charset="0"/>
                        <a:buNone/>
                      </a:pPr>
                      <a:r>
                        <a:rPr lang="en-US" sz="1200" dirty="0" smtClean="0"/>
                        <a:t> </a:t>
                      </a:r>
                      <a:endParaRPr lang="en-US" sz="1200" dirty="0"/>
                    </a:p>
                  </a:txBody>
                  <a:tcPr marL="45720" marR="45720" anchor="b">
                    <a:lnT w="12700" cap="flat" cmpd="sng" algn="ctr">
                      <a:solidFill>
                        <a:schemeClr val="tx1"/>
                      </a:solidFill>
                      <a:prstDash val="solid"/>
                      <a:round/>
                      <a:headEnd type="none" w="med" len="med"/>
                      <a:tailEnd type="none" w="med" len="med"/>
                    </a:lnT>
                  </a:tcPr>
                </a:tc>
                <a:tc>
                  <a:txBody>
                    <a:bodyPr/>
                    <a:lstStyle/>
                    <a:p>
                      <a:pPr algn="l">
                        <a:buFont typeface="Arial" pitchFamily="34" charset="0"/>
                        <a:buNone/>
                      </a:pPr>
                      <a:r>
                        <a:rPr lang="en-US" sz="1200" dirty="0" smtClean="0"/>
                        <a:t> </a:t>
                      </a:r>
                      <a:endParaRPr lang="en-US" sz="1200" dirty="0"/>
                    </a:p>
                  </a:txBody>
                  <a:tcPr marL="45720" marR="4572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283317">
                <a:tc>
                  <a:txBody>
                    <a:bodyPr/>
                    <a:lstStyle/>
                    <a:p>
                      <a:pPr algn="l">
                        <a:buFont typeface="Arial" pitchFamily="34" charset="0"/>
                        <a:buNone/>
                      </a:pPr>
                      <a:r>
                        <a:rPr lang="en-US" sz="1200" dirty="0" smtClean="0"/>
                        <a:t> </a:t>
                      </a:r>
                      <a:endParaRPr lang="en-US" sz="1200" dirty="0"/>
                    </a:p>
                  </a:txBody>
                  <a:tcPr marL="45720" marR="45720" anchor="b"/>
                </a:tc>
                <a:tc>
                  <a:txBody>
                    <a:bodyPr/>
                    <a:lstStyle/>
                    <a:p>
                      <a:pPr algn="l">
                        <a:buFont typeface="Arial" pitchFamily="34" charset="0"/>
                        <a:buNone/>
                      </a:pPr>
                      <a:r>
                        <a:rPr lang="en-US" sz="1200" dirty="0" smtClean="0"/>
                        <a:t> </a:t>
                      </a:r>
                      <a:endParaRPr lang="en-US" sz="1200" dirty="0"/>
                    </a:p>
                  </a:txBody>
                  <a:tcPr marL="45720" marR="45720" anchor="b"/>
                </a:tc>
                <a:tc>
                  <a:txBody>
                    <a:bodyPr/>
                    <a:lstStyle/>
                    <a:p>
                      <a:pPr algn="l">
                        <a:buFont typeface="Arial" pitchFamily="34" charset="0"/>
                        <a:buNone/>
                      </a:pPr>
                      <a:r>
                        <a:rPr lang="en-US" sz="1200" dirty="0" smtClean="0"/>
                        <a:t> </a:t>
                      </a:r>
                      <a:endParaRPr lang="en-US" sz="1200" dirty="0"/>
                    </a:p>
                  </a:txBody>
                  <a:tcPr marL="45720" marR="45720" anchor="b"/>
                </a:tc>
                <a:extLst>
                  <a:ext uri="{0D108BD9-81ED-4DB2-BD59-A6C34878D82A}">
                    <a16:rowId xmlns:a16="http://schemas.microsoft.com/office/drawing/2014/main" val="10001"/>
                  </a:ext>
                </a:extLst>
              </a:tr>
              <a:tr h="283317">
                <a:tc>
                  <a:txBody>
                    <a:bodyPr/>
                    <a:lstStyle/>
                    <a:p>
                      <a:pPr algn="l">
                        <a:buFont typeface="Arial" pitchFamily="34" charset="0"/>
                        <a:buNone/>
                      </a:pPr>
                      <a:r>
                        <a:rPr lang="en-US" sz="1200" dirty="0" smtClean="0"/>
                        <a:t> </a:t>
                      </a:r>
                      <a:endParaRPr lang="en-US" sz="1200" dirty="0"/>
                    </a:p>
                  </a:txBody>
                  <a:tcPr marL="45720" marR="45720" anchor="b"/>
                </a:tc>
                <a:tc>
                  <a:txBody>
                    <a:bodyPr/>
                    <a:lstStyle/>
                    <a:p>
                      <a:pPr algn="l">
                        <a:buFont typeface="Arial" pitchFamily="34" charset="0"/>
                        <a:buNone/>
                      </a:pPr>
                      <a:r>
                        <a:rPr lang="en-US" sz="1200" dirty="0" smtClean="0"/>
                        <a:t> </a:t>
                      </a:r>
                      <a:endParaRPr lang="en-US" sz="1200" dirty="0"/>
                    </a:p>
                  </a:txBody>
                  <a:tcPr marL="45720" marR="45720" anchor="b"/>
                </a:tc>
                <a:tc>
                  <a:txBody>
                    <a:bodyPr/>
                    <a:lstStyle/>
                    <a:p>
                      <a:pPr algn="l">
                        <a:buFont typeface="Arial" pitchFamily="34" charset="0"/>
                        <a:buNone/>
                      </a:pPr>
                      <a:r>
                        <a:rPr lang="en-US" sz="1200" dirty="0" smtClean="0"/>
                        <a:t> </a:t>
                      </a:r>
                      <a:endParaRPr lang="en-US" sz="1200" dirty="0"/>
                    </a:p>
                  </a:txBody>
                  <a:tcPr marL="45720" marR="45720" anchor="b"/>
                </a:tc>
                <a:extLst>
                  <a:ext uri="{0D108BD9-81ED-4DB2-BD59-A6C34878D82A}">
                    <a16:rowId xmlns:a16="http://schemas.microsoft.com/office/drawing/2014/main" val="10002"/>
                  </a:ext>
                </a:extLst>
              </a:tr>
            </a:tbl>
          </a:graphicData>
        </a:graphic>
      </p:graphicFrame>
      <p:graphicFrame>
        <p:nvGraphicFramePr>
          <p:cNvPr id="101" name="Table 100"/>
          <p:cNvGraphicFramePr>
            <a:graphicFrameLocks noGrp="1"/>
          </p:cNvGraphicFramePr>
          <p:nvPr>
            <p:extLst/>
          </p:nvPr>
        </p:nvGraphicFramePr>
        <p:xfrm>
          <a:off x="3939714" y="5205210"/>
          <a:ext cx="1856232" cy="849951"/>
        </p:xfrm>
        <a:graphic>
          <a:graphicData uri="http://schemas.openxmlformats.org/drawingml/2006/table">
            <a:tbl>
              <a:tblPr firstRow="1" bandRow="1">
                <a:tableStyleId>{5940675A-B579-460E-94D1-54222C63F5DA}</a:tableStyleId>
              </a:tblPr>
              <a:tblGrid>
                <a:gridCol w="662140">
                  <a:extLst>
                    <a:ext uri="{9D8B030D-6E8A-4147-A177-3AD203B41FA5}">
                      <a16:colId xmlns:a16="http://schemas.microsoft.com/office/drawing/2014/main" val="20000"/>
                    </a:ext>
                  </a:extLst>
                </a:gridCol>
                <a:gridCol w="646741">
                  <a:extLst>
                    <a:ext uri="{9D8B030D-6E8A-4147-A177-3AD203B41FA5}">
                      <a16:colId xmlns:a16="http://schemas.microsoft.com/office/drawing/2014/main" val="20001"/>
                    </a:ext>
                  </a:extLst>
                </a:gridCol>
                <a:gridCol w="547351">
                  <a:extLst>
                    <a:ext uri="{9D8B030D-6E8A-4147-A177-3AD203B41FA5}">
                      <a16:colId xmlns:a16="http://schemas.microsoft.com/office/drawing/2014/main" val="20002"/>
                    </a:ext>
                  </a:extLst>
                </a:gridCol>
              </a:tblGrid>
              <a:tr h="283317">
                <a:tc>
                  <a:txBody>
                    <a:bodyPr/>
                    <a:lstStyle/>
                    <a:p>
                      <a:pPr algn="l">
                        <a:buFont typeface="Arial" pitchFamily="34" charset="0"/>
                        <a:buNone/>
                      </a:pPr>
                      <a:r>
                        <a:rPr lang="en-US" sz="1200" dirty="0" smtClean="0"/>
                        <a:t> </a:t>
                      </a:r>
                      <a:endParaRPr lang="en-US" sz="1200" dirty="0"/>
                    </a:p>
                  </a:txBody>
                  <a:tcPr marL="45720" marR="45720" anchor="b">
                    <a:lnT w="12700" cap="flat" cmpd="sng" algn="ctr">
                      <a:solidFill>
                        <a:schemeClr val="tx1"/>
                      </a:solidFill>
                      <a:prstDash val="solid"/>
                      <a:round/>
                      <a:headEnd type="none" w="med" len="med"/>
                      <a:tailEnd type="none" w="med" len="med"/>
                    </a:lnT>
                  </a:tcPr>
                </a:tc>
                <a:tc>
                  <a:txBody>
                    <a:bodyPr/>
                    <a:lstStyle/>
                    <a:p>
                      <a:pPr algn="l">
                        <a:buFont typeface="Arial" pitchFamily="34" charset="0"/>
                        <a:buNone/>
                      </a:pPr>
                      <a:r>
                        <a:rPr lang="en-US" sz="1200" dirty="0" smtClean="0"/>
                        <a:t> </a:t>
                      </a:r>
                      <a:endParaRPr lang="en-US" sz="1200" dirty="0"/>
                    </a:p>
                  </a:txBody>
                  <a:tcPr marL="45720" marR="45720" anchor="b">
                    <a:lnT w="12700" cap="flat" cmpd="sng" algn="ctr">
                      <a:solidFill>
                        <a:schemeClr val="tx1"/>
                      </a:solidFill>
                      <a:prstDash val="solid"/>
                      <a:round/>
                      <a:headEnd type="none" w="med" len="med"/>
                      <a:tailEnd type="none" w="med" len="med"/>
                    </a:lnT>
                  </a:tcPr>
                </a:tc>
                <a:tc>
                  <a:txBody>
                    <a:bodyPr/>
                    <a:lstStyle/>
                    <a:p>
                      <a:pPr algn="l">
                        <a:buFont typeface="Arial" pitchFamily="34" charset="0"/>
                        <a:buNone/>
                      </a:pPr>
                      <a:r>
                        <a:rPr lang="en-US" sz="1200" dirty="0" smtClean="0"/>
                        <a:t> </a:t>
                      </a:r>
                      <a:endParaRPr lang="en-US" sz="1200" dirty="0"/>
                    </a:p>
                  </a:txBody>
                  <a:tcPr marL="45720" marR="4572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283317">
                <a:tc>
                  <a:txBody>
                    <a:bodyPr/>
                    <a:lstStyle/>
                    <a:p>
                      <a:pPr algn="l">
                        <a:buFont typeface="Arial" pitchFamily="34" charset="0"/>
                        <a:buNone/>
                      </a:pPr>
                      <a:r>
                        <a:rPr lang="en-US" sz="1200" dirty="0" smtClean="0"/>
                        <a:t> </a:t>
                      </a:r>
                      <a:endParaRPr lang="en-US" sz="1200" dirty="0"/>
                    </a:p>
                  </a:txBody>
                  <a:tcPr marL="45720" marR="45720" anchor="b"/>
                </a:tc>
                <a:tc>
                  <a:txBody>
                    <a:bodyPr/>
                    <a:lstStyle/>
                    <a:p>
                      <a:pPr algn="l">
                        <a:buFont typeface="Arial" pitchFamily="34" charset="0"/>
                        <a:buNone/>
                      </a:pPr>
                      <a:r>
                        <a:rPr lang="en-US" sz="1200" dirty="0" smtClean="0"/>
                        <a:t> </a:t>
                      </a:r>
                      <a:endParaRPr lang="en-US" sz="1200" dirty="0"/>
                    </a:p>
                  </a:txBody>
                  <a:tcPr marL="45720" marR="45720" anchor="b"/>
                </a:tc>
                <a:tc>
                  <a:txBody>
                    <a:bodyPr/>
                    <a:lstStyle/>
                    <a:p>
                      <a:pPr algn="l">
                        <a:buFont typeface="Arial" pitchFamily="34" charset="0"/>
                        <a:buNone/>
                      </a:pPr>
                      <a:r>
                        <a:rPr lang="en-US" sz="1200" dirty="0" smtClean="0"/>
                        <a:t> </a:t>
                      </a:r>
                      <a:endParaRPr lang="en-US" sz="1200" dirty="0"/>
                    </a:p>
                  </a:txBody>
                  <a:tcPr marL="45720" marR="45720" anchor="b"/>
                </a:tc>
                <a:extLst>
                  <a:ext uri="{0D108BD9-81ED-4DB2-BD59-A6C34878D82A}">
                    <a16:rowId xmlns:a16="http://schemas.microsoft.com/office/drawing/2014/main" val="10001"/>
                  </a:ext>
                </a:extLst>
              </a:tr>
              <a:tr h="283317">
                <a:tc>
                  <a:txBody>
                    <a:bodyPr/>
                    <a:lstStyle/>
                    <a:p>
                      <a:pPr algn="l">
                        <a:buFont typeface="Arial" pitchFamily="34" charset="0"/>
                        <a:buNone/>
                      </a:pPr>
                      <a:r>
                        <a:rPr lang="en-US" sz="1200" dirty="0" smtClean="0"/>
                        <a:t> </a:t>
                      </a:r>
                      <a:endParaRPr lang="en-US" sz="1200" dirty="0"/>
                    </a:p>
                  </a:txBody>
                  <a:tcPr marL="45720" marR="45720" anchor="b"/>
                </a:tc>
                <a:tc>
                  <a:txBody>
                    <a:bodyPr/>
                    <a:lstStyle/>
                    <a:p>
                      <a:pPr algn="l">
                        <a:buFont typeface="Arial" pitchFamily="34" charset="0"/>
                        <a:buNone/>
                      </a:pPr>
                      <a:r>
                        <a:rPr lang="en-US" sz="1200" dirty="0" smtClean="0"/>
                        <a:t> </a:t>
                      </a:r>
                      <a:endParaRPr lang="en-US" sz="1200" dirty="0"/>
                    </a:p>
                  </a:txBody>
                  <a:tcPr marL="45720" marR="45720" anchor="b"/>
                </a:tc>
                <a:tc>
                  <a:txBody>
                    <a:bodyPr/>
                    <a:lstStyle/>
                    <a:p>
                      <a:pPr algn="l">
                        <a:buFont typeface="Arial" pitchFamily="34" charset="0"/>
                        <a:buNone/>
                      </a:pPr>
                      <a:r>
                        <a:rPr lang="en-US" sz="1200" dirty="0" smtClean="0"/>
                        <a:t> </a:t>
                      </a:r>
                      <a:endParaRPr lang="en-US" sz="1200" dirty="0"/>
                    </a:p>
                  </a:txBody>
                  <a:tcPr marL="45720" marR="45720" anchor="b"/>
                </a:tc>
                <a:extLst>
                  <a:ext uri="{0D108BD9-81ED-4DB2-BD59-A6C34878D82A}">
                    <a16:rowId xmlns:a16="http://schemas.microsoft.com/office/drawing/2014/main" val="10002"/>
                  </a:ext>
                </a:extLst>
              </a:tr>
            </a:tbl>
          </a:graphicData>
        </a:graphic>
      </p:graphicFrame>
      <p:sp>
        <p:nvSpPr>
          <p:cNvPr id="102" name="Rectangle 101"/>
          <p:cNvSpPr/>
          <p:nvPr/>
        </p:nvSpPr>
        <p:spPr>
          <a:xfrm>
            <a:off x="1088408" y="2774404"/>
            <a:ext cx="685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w Cen MT"/>
                <a:ea typeface="+mn-ea"/>
                <a:cs typeface="+mn-cs"/>
              </a:rPr>
              <a:t>Info Type 1</a:t>
            </a:r>
            <a:endParaRPr kumimoji="0" lang="en-US" sz="12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3" name="Rectangle 102"/>
          <p:cNvSpPr/>
          <p:nvPr/>
        </p:nvSpPr>
        <p:spPr>
          <a:xfrm>
            <a:off x="1088408" y="3671678"/>
            <a:ext cx="685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w Cen MT"/>
                <a:ea typeface="+mn-ea"/>
                <a:cs typeface="+mn-cs"/>
              </a:rPr>
              <a:t>Info Type 2</a:t>
            </a:r>
            <a:endParaRPr kumimoji="0" lang="en-US" sz="12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4" name="Rectangle 103"/>
          <p:cNvSpPr/>
          <p:nvPr/>
        </p:nvSpPr>
        <p:spPr>
          <a:xfrm>
            <a:off x="1088408" y="4528934"/>
            <a:ext cx="685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w Cen MT"/>
                <a:ea typeface="+mn-ea"/>
                <a:cs typeface="+mn-cs"/>
              </a:rPr>
              <a:t>Info Type 3</a:t>
            </a:r>
            <a:endParaRPr kumimoji="0" lang="en-US" sz="12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5" name="Rectangle 104"/>
          <p:cNvSpPr/>
          <p:nvPr/>
        </p:nvSpPr>
        <p:spPr>
          <a:xfrm>
            <a:off x="1088408" y="5415386"/>
            <a:ext cx="685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w Cen MT"/>
                <a:ea typeface="+mn-ea"/>
                <a:cs typeface="+mn-cs"/>
              </a:rPr>
              <a:t>Info Type 4</a:t>
            </a:r>
            <a:endParaRPr kumimoji="0" lang="en-US" sz="12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6" name="Rectangle 105"/>
          <p:cNvSpPr/>
          <p:nvPr/>
        </p:nvSpPr>
        <p:spPr>
          <a:xfrm>
            <a:off x="21608" y="4090003"/>
            <a:ext cx="685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w Cen MT"/>
                <a:ea typeface="+mn-ea"/>
                <a:cs typeface="+mn-cs"/>
              </a:rPr>
              <a:t>Key Question</a:t>
            </a:r>
            <a:endParaRPr kumimoji="0" lang="en-US" sz="1200" b="0" i="0" u="none" strike="noStrike" kern="1200" cap="none" spc="0" normalizeH="0" baseline="0" noProof="0" dirty="0">
              <a:ln>
                <a:noFill/>
              </a:ln>
              <a:solidFill>
                <a:prstClr val="black"/>
              </a:solidFill>
              <a:effectLst/>
              <a:uLnTx/>
              <a:uFillTx/>
              <a:latin typeface="Tw Cen MT"/>
              <a:ea typeface="+mn-ea"/>
              <a:cs typeface="+mn-cs"/>
            </a:endParaRPr>
          </a:p>
        </p:txBody>
      </p:sp>
      <p:cxnSp>
        <p:nvCxnSpPr>
          <p:cNvPr id="107" name="Elbow Connector 106"/>
          <p:cNvCxnSpPr>
            <a:stCxn id="106" idx="3"/>
            <a:endCxn id="102" idx="1"/>
          </p:cNvCxnSpPr>
          <p:nvPr/>
        </p:nvCxnSpPr>
        <p:spPr>
          <a:xfrm flipV="1">
            <a:off x="707408" y="3003004"/>
            <a:ext cx="381000" cy="1315599"/>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Elbow Connector 107"/>
          <p:cNvCxnSpPr>
            <a:stCxn id="106" idx="3"/>
            <a:endCxn id="103" idx="1"/>
          </p:cNvCxnSpPr>
          <p:nvPr/>
        </p:nvCxnSpPr>
        <p:spPr>
          <a:xfrm flipV="1">
            <a:off x="707408" y="3900278"/>
            <a:ext cx="381000" cy="418325"/>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stCxn id="106" idx="3"/>
            <a:endCxn id="104" idx="1"/>
          </p:cNvCxnSpPr>
          <p:nvPr/>
        </p:nvCxnSpPr>
        <p:spPr>
          <a:xfrm>
            <a:off x="707408" y="4318603"/>
            <a:ext cx="381000" cy="438931"/>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Elbow Connector 109"/>
          <p:cNvCxnSpPr>
            <a:stCxn id="106" idx="3"/>
            <a:endCxn id="105" idx="1"/>
          </p:cNvCxnSpPr>
          <p:nvPr/>
        </p:nvCxnSpPr>
        <p:spPr>
          <a:xfrm>
            <a:off x="707408" y="4318603"/>
            <a:ext cx="381000" cy="1325383"/>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a:off x="2139968" y="2698204"/>
            <a:ext cx="54864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Tw Cen MT"/>
                <a:ea typeface="+mn-ea"/>
                <a:cs typeface="+mn-cs"/>
              </a:rPr>
              <a:t> Info</a:t>
            </a:r>
            <a:endParaRPr kumimoji="0" lang="en-US" sz="12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2" name="Rectangle 111"/>
          <p:cNvSpPr/>
          <p:nvPr/>
        </p:nvSpPr>
        <p:spPr>
          <a:xfrm>
            <a:off x="2139968" y="2926804"/>
            <a:ext cx="54864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Tw Cen MT"/>
                <a:ea typeface="+mn-ea"/>
                <a:cs typeface="+mn-cs"/>
              </a:rPr>
              <a:t> </a:t>
            </a:r>
            <a:endParaRPr kumimoji="0" lang="en-US" sz="12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3" name="Rectangle 112"/>
          <p:cNvSpPr/>
          <p:nvPr/>
        </p:nvSpPr>
        <p:spPr>
          <a:xfrm>
            <a:off x="2139968" y="3155404"/>
            <a:ext cx="54864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Tw Cen MT"/>
                <a:ea typeface="+mn-ea"/>
                <a:cs typeface="+mn-cs"/>
              </a:rPr>
              <a:t> </a:t>
            </a:r>
            <a:endParaRPr kumimoji="0" lang="en-US" sz="1200" b="0" i="0" u="none" strike="noStrike" kern="1200" cap="none" spc="0" normalizeH="0" baseline="0" noProof="0" dirty="0">
              <a:ln>
                <a:noFill/>
              </a:ln>
              <a:solidFill>
                <a:prstClr val="black"/>
              </a:solidFill>
              <a:effectLst/>
              <a:uLnTx/>
              <a:uFillTx/>
              <a:latin typeface="Tw Cen MT"/>
              <a:ea typeface="+mn-ea"/>
              <a:cs typeface="+mn-cs"/>
            </a:endParaRPr>
          </a:p>
        </p:txBody>
      </p:sp>
      <p:cxnSp>
        <p:nvCxnSpPr>
          <p:cNvPr id="114" name="Elbow Connector 113"/>
          <p:cNvCxnSpPr>
            <a:stCxn id="102" idx="3"/>
            <a:endCxn id="111" idx="1"/>
          </p:cNvCxnSpPr>
          <p:nvPr/>
        </p:nvCxnSpPr>
        <p:spPr>
          <a:xfrm flipV="1">
            <a:off x="1774208" y="2774404"/>
            <a:ext cx="36576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Elbow Connector 114"/>
          <p:cNvCxnSpPr>
            <a:stCxn id="102" idx="3"/>
            <a:endCxn id="112" idx="1"/>
          </p:cNvCxnSpPr>
          <p:nvPr/>
        </p:nvCxnSpPr>
        <p:spPr>
          <a:xfrm>
            <a:off x="1774208" y="3003004"/>
            <a:ext cx="365760" cy="158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Elbow Connector 115"/>
          <p:cNvCxnSpPr>
            <a:stCxn id="102" idx="3"/>
            <a:endCxn id="113" idx="1"/>
          </p:cNvCxnSpPr>
          <p:nvPr/>
        </p:nvCxnSpPr>
        <p:spPr>
          <a:xfrm>
            <a:off x="1774208" y="3003004"/>
            <a:ext cx="36576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2139968" y="3595478"/>
            <a:ext cx="54864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Tw Cen MT"/>
                <a:ea typeface="+mn-ea"/>
                <a:cs typeface="+mn-cs"/>
              </a:rPr>
              <a:t> Info</a:t>
            </a:r>
            <a:endParaRPr kumimoji="0" lang="en-US" sz="12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8" name="Rectangle 117"/>
          <p:cNvSpPr/>
          <p:nvPr/>
        </p:nvSpPr>
        <p:spPr>
          <a:xfrm>
            <a:off x="2139968" y="3824078"/>
            <a:ext cx="54864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Tw Cen MT"/>
                <a:ea typeface="+mn-ea"/>
                <a:cs typeface="+mn-cs"/>
              </a:rPr>
              <a:t> </a:t>
            </a:r>
            <a:endParaRPr kumimoji="0" lang="en-US" sz="12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9" name="Rectangle 118"/>
          <p:cNvSpPr/>
          <p:nvPr/>
        </p:nvSpPr>
        <p:spPr>
          <a:xfrm>
            <a:off x="2139968" y="4052678"/>
            <a:ext cx="54864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Tw Cen MT"/>
                <a:ea typeface="+mn-ea"/>
                <a:cs typeface="+mn-cs"/>
              </a:rPr>
              <a:t> </a:t>
            </a:r>
            <a:endParaRPr kumimoji="0" lang="en-US" sz="12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20" name="Rectangle 119"/>
          <p:cNvSpPr/>
          <p:nvPr/>
        </p:nvSpPr>
        <p:spPr>
          <a:xfrm>
            <a:off x="2139968" y="4452734"/>
            <a:ext cx="54864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Tw Cen MT"/>
                <a:ea typeface="+mn-ea"/>
                <a:cs typeface="+mn-cs"/>
              </a:rPr>
              <a:t> Info</a:t>
            </a:r>
            <a:endParaRPr kumimoji="0" lang="en-US" sz="12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21" name="Rectangle 120"/>
          <p:cNvSpPr/>
          <p:nvPr/>
        </p:nvSpPr>
        <p:spPr>
          <a:xfrm>
            <a:off x="2139968" y="4681334"/>
            <a:ext cx="54864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Tw Cen MT"/>
                <a:ea typeface="+mn-ea"/>
                <a:cs typeface="+mn-cs"/>
              </a:rPr>
              <a:t> </a:t>
            </a:r>
            <a:endParaRPr kumimoji="0" lang="en-US" sz="12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22" name="Rectangle 121"/>
          <p:cNvSpPr/>
          <p:nvPr/>
        </p:nvSpPr>
        <p:spPr>
          <a:xfrm>
            <a:off x="2139968" y="4909934"/>
            <a:ext cx="54864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Tw Cen MT"/>
                <a:ea typeface="+mn-ea"/>
                <a:cs typeface="+mn-cs"/>
              </a:rPr>
              <a:t> </a:t>
            </a:r>
            <a:endParaRPr kumimoji="0" lang="en-US" sz="12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23" name="Rectangle 122"/>
          <p:cNvSpPr/>
          <p:nvPr/>
        </p:nvSpPr>
        <p:spPr>
          <a:xfrm>
            <a:off x="2139968" y="5339186"/>
            <a:ext cx="54864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Tw Cen MT"/>
                <a:ea typeface="+mn-ea"/>
                <a:cs typeface="+mn-cs"/>
              </a:rPr>
              <a:t> Info</a:t>
            </a:r>
            <a:endParaRPr kumimoji="0" lang="en-US" sz="12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24" name="Rectangle 123"/>
          <p:cNvSpPr/>
          <p:nvPr/>
        </p:nvSpPr>
        <p:spPr>
          <a:xfrm>
            <a:off x="2139968" y="5567786"/>
            <a:ext cx="54864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Tw Cen MT"/>
                <a:ea typeface="+mn-ea"/>
                <a:cs typeface="+mn-cs"/>
              </a:rPr>
              <a:t> </a:t>
            </a:r>
            <a:endParaRPr kumimoji="0" lang="en-US" sz="12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25" name="Rectangle 124"/>
          <p:cNvSpPr/>
          <p:nvPr/>
        </p:nvSpPr>
        <p:spPr>
          <a:xfrm>
            <a:off x="2139968" y="5796386"/>
            <a:ext cx="54864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Tw Cen MT"/>
                <a:ea typeface="+mn-ea"/>
                <a:cs typeface="+mn-cs"/>
              </a:rPr>
              <a:t> </a:t>
            </a:r>
            <a:endParaRPr kumimoji="0" lang="en-US" sz="1200" b="0" i="0" u="none" strike="noStrike" kern="1200" cap="none" spc="0" normalizeH="0" baseline="0" noProof="0" dirty="0">
              <a:ln>
                <a:noFill/>
              </a:ln>
              <a:solidFill>
                <a:prstClr val="black"/>
              </a:solidFill>
              <a:effectLst/>
              <a:uLnTx/>
              <a:uFillTx/>
              <a:latin typeface="Tw Cen MT"/>
              <a:ea typeface="+mn-ea"/>
              <a:cs typeface="+mn-cs"/>
            </a:endParaRPr>
          </a:p>
        </p:txBody>
      </p:sp>
      <p:cxnSp>
        <p:nvCxnSpPr>
          <p:cNvPr id="126" name="Elbow Connector 125"/>
          <p:cNvCxnSpPr>
            <a:stCxn id="103" idx="3"/>
            <a:endCxn id="117" idx="1"/>
          </p:cNvCxnSpPr>
          <p:nvPr/>
        </p:nvCxnSpPr>
        <p:spPr>
          <a:xfrm flipV="1">
            <a:off x="1774208" y="3671678"/>
            <a:ext cx="36576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Elbow Connector 126"/>
          <p:cNvCxnSpPr>
            <a:stCxn id="103" idx="3"/>
            <a:endCxn id="118" idx="1"/>
          </p:cNvCxnSpPr>
          <p:nvPr/>
        </p:nvCxnSpPr>
        <p:spPr>
          <a:xfrm>
            <a:off x="1774208" y="3900278"/>
            <a:ext cx="365760" cy="158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Elbow Connector 127"/>
          <p:cNvCxnSpPr>
            <a:stCxn id="103" idx="3"/>
            <a:endCxn id="119" idx="1"/>
          </p:cNvCxnSpPr>
          <p:nvPr/>
        </p:nvCxnSpPr>
        <p:spPr>
          <a:xfrm>
            <a:off x="1774208" y="3900278"/>
            <a:ext cx="36576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Elbow Connector 128"/>
          <p:cNvCxnSpPr>
            <a:stCxn id="104" idx="3"/>
            <a:endCxn id="120" idx="1"/>
          </p:cNvCxnSpPr>
          <p:nvPr/>
        </p:nvCxnSpPr>
        <p:spPr>
          <a:xfrm flipV="1">
            <a:off x="1774208" y="4528934"/>
            <a:ext cx="36576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Elbow Connector 129"/>
          <p:cNvCxnSpPr>
            <a:stCxn id="104" idx="3"/>
            <a:endCxn id="121" idx="1"/>
          </p:cNvCxnSpPr>
          <p:nvPr/>
        </p:nvCxnSpPr>
        <p:spPr>
          <a:xfrm>
            <a:off x="1774208" y="4757534"/>
            <a:ext cx="365760" cy="158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Elbow Connector 130"/>
          <p:cNvCxnSpPr>
            <a:stCxn id="104" idx="3"/>
            <a:endCxn id="122" idx="1"/>
          </p:cNvCxnSpPr>
          <p:nvPr/>
        </p:nvCxnSpPr>
        <p:spPr>
          <a:xfrm>
            <a:off x="1774208" y="4757534"/>
            <a:ext cx="36576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Elbow Connector 131"/>
          <p:cNvCxnSpPr>
            <a:stCxn id="105" idx="3"/>
            <a:endCxn id="123" idx="1"/>
          </p:cNvCxnSpPr>
          <p:nvPr/>
        </p:nvCxnSpPr>
        <p:spPr>
          <a:xfrm flipV="1">
            <a:off x="1774208" y="5415386"/>
            <a:ext cx="36576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Elbow Connector 132"/>
          <p:cNvCxnSpPr>
            <a:stCxn id="105" idx="3"/>
            <a:endCxn id="124" idx="1"/>
          </p:cNvCxnSpPr>
          <p:nvPr/>
        </p:nvCxnSpPr>
        <p:spPr>
          <a:xfrm>
            <a:off x="1774208" y="5643986"/>
            <a:ext cx="365760" cy="158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Elbow Connector 133"/>
          <p:cNvCxnSpPr>
            <a:stCxn id="105" idx="3"/>
            <a:endCxn id="125" idx="1"/>
          </p:cNvCxnSpPr>
          <p:nvPr/>
        </p:nvCxnSpPr>
        <p:spPr>
          <a:xfrm>
            <a:off x="1774208" y="5643986"/>
            <a:ext cx="36576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Isosceles Triangle 134"/>
          <p:cNvSpPr/>
          <p:nvPr/>
        </p:nvSpPr>
        <p:spPr>
          <a:xfrm rot="5400000">
            <a:off x="991865" y="4253865"/>
            <a:ext cx="3383280" cy="152399"/>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138" name="Rectangle 137"/>
          <p:cNvSpPr/>
          <p:nvPr/>
        </p:nvSpPr>
        <p:spPr>
          <a:xfrm>
            <a:off x="2802568" y="2667000"/>
            <a:ext cx="900751" cy="6545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w Cen MT"/>
                <a:ea typeface="+mn-ea"/>
                <a:cs typeface="+mn-cs"/>
              </a:rPr>
              <a:t>Pivotal Question/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w Cen MT"/>
                <a:ea typeface="+mn-ea"/>
                <a:cs typeface="+mn-cs"/>
              </a:rPr>
              <a:t>Hypothesis</a:t>
            </a:r>
            <a:endParaRPr kumimoji="0" lang="en-US" sz="12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41" name="Isosceles Triangle 140"/>
          <p:cNvSpPr/>
          <p:nvPr/>
        </p:nvSpPr>
        <p:spPr>
          <a:xfrm rot="5400000">
            <a:off x="3524727" y="5567788"/>
            <a:ext cx="609601" cy="152399"/>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142" name="Isosceles Triangle 141"/>
          <p:cNvSpPr/>
          <p:nvPr/>
        </p:nvSpPr>
        <p:spPr>
          <a:xfrm rot="5400000">
            <a:off x="3524727" y="2926806"/>
            <a:ext cx="609602" cy="152399"/>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143" name="Isosceles Triangle 142"/>
          <p:cNvSpPr/>
          <p:nvPr/>
        </p:nvSpPr>
        <p:spPr>
          <a:xfrm rot="5400000">
            <a:off x="3524727" y="4242405"/>
            <a:ext cx="609602" cy="152399"/>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144" name="Isosceles Triangle 143"/>
          <p:cNvSpPr/>
          <p:nvPr/>
        </p:nvSpPr>
        <p:spPr>
          <a:xfrm rot="5400000">
            <a:off x="5618471" y="5567789"/>
            <a:ext cx="609601" cy="152399"/>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145" name="Isosceles Triangle 144"/>
          <p:cNvSpPr/>
          <p:nvPr/>
        </p:nvSpPr>
        <p:spPr>
          <a:xfrm rot="5400000">
            <a:off x="5618472" y="2926807"/>
            <a:ext cx="609602" cy="152399"/>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146" name="Isosceles Triangle 145"/>
          <p:cNvSpPr/>
          <p:nvPr/>
        </p:nvSpPr>
        <p:spPr>
          <a:xfrm rot="5400000">
            <a:off x="5618472" y="4242406"/>
            <a:ext cx="609602" cy="152399"/>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147" name="Rectangle 146"/>
          <p:cNvSpPr/>
          <p:nvPr/>
        </p:nvSpPr>
        <p:spPr>
          <a:xfrm>
            <a:off x="5998192" y="2698204"/>
            <a:ext cx="73152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Tw Cen MT"/>
                <a:ea typeface="+mn-ea"/>
                <a:cs typeface="+mn-cs"/>
              </a:rPr>
              <a:t> Finding</a:t>
            </a:r>
            <a:endParaRPr kumimoji="0" lang="en-US" sz="12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48" name="Rectangle 147"/>
          <p:cNvSpPr/>
          <p:nvPr/>
        </p:nvSpPr>
        <p:spPr>
          <a:xfrm>
            <a:off x="5998192" y="2926804"/>
            <a:ext cx="73152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Tw Cen MT"/>
                <a:ea typeface="+mn-ea"/>
                <a:cs typeface="+mn-cs"/>
              </a:rPr>
              <a:t> </a:t>
            </a:r>
            <a:endParaRPr kumimoji="0" lang="en-US" sz="12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49" name="Rectangle 148"/>
          <p:cNvSpPr/>
          <p:nvPr/>
        </p:nvSpPr>
        <p:spPr>
          <a:xfrm>
            <a:off x="5998192" y="3155404"/>
            <a:ext cx="73152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Tw Cen MT"/>
                <a:ea typeface="+mn-ea"/>
                <a:cs typeface="+mn-cs"/>
              </a:rPr>
              <a:t> </a:t>
            </a:r>
            <a:endParaRPr kumimoji="0" lang="en-US" sz="12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50" name="Rectangle 149"/>
          <p:cNvSpPr/>
          <p:nvPr/>
        </p:nvSpPr>
        <p:spPr>
          <a:xfrm>
            <a:off x="5998192" y="4013803"/>
            <a:ext cx="73152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Tw Cen MT"/>
                <a:ea typeface="+mn-ea"/>
                <a:cs typeface="+mn-cs"/>
              </a:rPr>
              <a:t> Finding</a:t>
            </a:r>
            <a:endParaRPr kumimoji="0" lang="en-US" sz="12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51" name="Rectangle 150"/>
          <p:cNvSpPr/>
          <p:nvPr/>
        </p:nvSpPr>
        <p:spPr>
          <a:xfrm>
            <a:off x="5998192" y="4242403"/>
            <a:ext cx="73152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Tw Cen MT"/>
                <a:ea typeface="+mn-ea"/>
                <a:cs typeface="+mn-cs"/>
              </a:rPr>
              <a:t> </a:t>
            </a:r>
            <a:endParaRPr kumimoji="0" lang="en-US" sz="12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52" name="Rectangle 151"/>
          <p:cNvSpPr/>
          <p:nvPr/>
        </p:nvSpPr>
        <p:spPr>
          <a:xfrm>
            <a:off x="5998192" y="4471003"/>
            <a:ext cx="73152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Tw Cen MT"/>
                <a:ea typeface="+mn-ea"/>
                <a:cs typeface="+mn-cs"/>
              </a:rPr>
              <a:t> </a:t>
            </a:r>
            <a:endParaRPr kumimoji="0" lang="en-US" sz="12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53" name="Rectangle 152"/>
          <p:cNvSpPr/>
          <p:nvPr/>
        </p:nvSpPr>
        <p:spPr>
          <a:xfrm>
            <a:off x="5998192" y="5339186"/>
            <a:ext cx="73152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Tw Cen MT"/>
                <a:ea typeface="+mn-ea"/>
                <a:cs typeface="+mn-cs"/>
              </a:rPr>
              <a:t> Finding</a:t>
            </a:r>
            <a:endParaRPr kumimoji="0" lang="en-US" sz="12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54" name="Rectangle 153"/>
          <p:cNvSpPr/>
          <p:nvPr/>
        </p:nvSpPr>
        <p:spPr>
          <a:xfrm>
            <a:off x="5998192" y="5567786"/>
            <a:ext cx="73152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Tw Cen MT"/>
                <a:ea typeface="+mn-ea"/>
                <a:cs typeface="+mn-cs"/>
              </a:rPr>
              <a:t> </a:t>
            </a:r>
            <a:endParaRPr kumimoji="0" lang="en-US" sz="12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55" name="Rectangle 154"/>
          <p:cNvSpPr/>
          <p:nvPr/>
        </p:nvSpPr>
        <p:spPr>
          <a:xfrm>
            <a:off x="5998192" y="5796386"/>
            <a:ext cx="73152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Tw Cen MT"/>
                <a:ea typeface="+mn-ea"/>
                <a:cs typeface="+mn-cs"/>
              </a:rPr>
              <a:t> </a:t>
            </a:r>
            <a:endParaRPr kumimoji="0" lang="en-US" sz="12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56" name="Rectangle 155"/>
          <p:cNvSpPr/>
          <p:nvPr/>
        </p:nvSpPr>
        <p:spPr>
          <a:xfrm>
            <a:off x="7127544" y="2774404"/>
            <a:ext cx="685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w Cen MT"/>
                <a:ea typeface="+mn-ea"/>
                <a:cs typeface="+mn-cs"/>
              </a:rPr>
              <a:t>Insight 1</a:t>
            </a:r>
            <a:endParaRPr kumimoji="0" lang="en-US" sz="12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57" name="Rectangle 156"/>
          <p:cNvSpPr/>
          <p:nvPr/>
        </p:nvSpPr>
        <p:spPr>
          <a:xfrm>
            <a:off x="7127544" y="4090003"/>
            <a:ext cx="685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w Cen MT"/>
                <a:ea typeface="+mn-ea"/>
                <a:cs typeface="+mn-cs"/>
              </a:rPr>
              <a:t>Insight 2</a:t>
            </a:r>
            <a:endParaRPr kumimoji="0" lang="en-US" sz="12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58" name="Rectangle 157"/>
          <p:cNvSpPr/>
          <p:nvPr/>
        </p:nvSpPr>
        <p:spPr>
          <a:xfrm>
            <a:off x="7127544" y="5415386"/>
            <a:ext cx="685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w Cen MT"/>
                <a:ea typeface="+mn-ea"/>
                <a:cs typeface="+mn-cs"/>
              </a:rPr>
              <a:t>Insight 3</a:t>
            </a:r>
            <a:endParaRPr kumimoji="0" lang="en-US" sz="1200" b="0" i="0" u="none" strike="noStrike" kern="1200" cap="none" spc="0" normalizeH="0" baseline="0" noProof="0" dirty="0">
              <a:ln>
                <a:noFill/>
              </a:ln>
              <a:solidFill>
                <a:prstClr val="black"/>
              </a:solidFill>
              <a:effectLst/>
              <a:uLnTx/>
              <a:uFillTx/>
              <a:latin typeface="Tw Cen MT"/>
              <a:ea typeface="+mn-ea"/>
              <a:cs typeface="+mn-cs"/>
            </a:endParaRPr>
          </a:p>
        </p:txBody>
      </p:sp>
      <p:cxnSp>
        <p:nvCxnSpPr>
          <p:cNvPr id="159" name="Elbow Connector 158"/>
          <p:cNvCxnSpPr>
            <a:endCxn id="156" idx="1"/>
          </p:cNvCxnSpPr>
          <p:nvPr/>
        </p:nvCxnSpPr>
        <p:spPr>
          <a:xfrm>
            <a:off x="6716064" y="2774404"/>
            <a:ext cx="41148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Elbow Connector 159"/>
          <p:cNvCxnSpPr>
            <a:endCxn id="156" idx="1"/>
          </p:cNvCxnSpPr>
          <p:nvPr/>
        </p:nvCxnSpPr>
        <p:spPr>
          <a:xfrm>
            <a:off x="6716064" y="3003004"/>
            <a:ext cx="411480" cy="158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Elbow Connector 160"/>
          <p:cNvCxnSpPr>
            <a:endCxn id="156" idx="1"/>
          </p:cNvCxnSpPr>
          <p:nvPr/>
        </p:nvCxnSpPr>
        <p:spPr>
          <a:xfrm flipV="1">
            <a:off x="6716064" y="3003004"/>
            <a:ext cx="41148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Elbow Connector 161"/>
          <p:cNvCxnSpPr>
            <a:endCxn id="157" idx="1"/>
          </p:cNvCxnSpPr>
          <p:nvPr/>
        </p:nvCxnSpPr>
        <p:spPr>
          <a:xfrm>
            <a:off x="6716064" y="4090003"/>
            <a:ext cx="41148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Elbow Connector 162"/>
          <p:cNvCxnSpPr>
            <a:endCxn id="157" idx="1"/>
          </p:cNvCxnSpPr>
          <p:nvPr/>
        </p:nvCxnSpPr>
        <p:spPr>
          <a:xfrm>
            <a:off x="6716064" y="4318603"/>
            <a:ext cx="411480" cy="158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Elbow Connector 163"/>
          <p:cNvCxnSpPr>
            <a:endCxn id="157" idx="1"/>
          </p:cNvCxnSpPr>
          <p:nvPr/>
        </p:nvCxnSpPr>
        <p:spPr>
          <a:xfrm flipV="1">
            <a:off x="6716064" y="4318603"/>
            <a:ext cx="41148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Elbow Connector 164"/>
          <p:cNvCxnSpPr>
            <a:endCxn id="158" idx="1"/>
          </p:cNvCxnSpPr>
          <p:nvPr/>
        </p:nvCxnSpPr>
        <p:spPr>
          <a:xfrm>
            <a:off x="6716064" y="5415386"/>
            <a:ext cx="41148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Elbow Connector 165"/>
          <p:cNvCxnSpPr>
            <a:endCxn id="158" idx="1"/>
          </p:cNvCxnSpPr>
          <p:nvPr/>
        </p:nvCxnSpPr>
        <p:spPr>
          <a:xfrm>
            <a:off x="6716064" y="5643986"/>
            <a:ext cx="411480" cy="158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Elbow Connector 166"/>
          <p:cNvCxnSpPr>
            <a:endCxn id="158" idx="1"/>
          </p:cNvCxnSpPr>
          <p:nvPr/>
        </p:nvCxnSpPr>
        <p:spPr>
          <a:xfrm flipV="1">
            <a:off x="6716064" y="5643986"/>
            <a:ext cx="41148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Rectangle 167"/>
          <p:cNvSpPr/>
          <p:nvPr/>
        </p:nvSpPr>
        <p:spPr>
          <a:xfrm>
            <a:off x="8194344" y="4090003"/>
            <a:ext cx="9144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w Cen MT"/>
                <a:ea typeface="+mn-ea"/>
                <a:cs typeface="+mn-cs"/>
              </a:rPr>
              <a:t>Recommend</a:t>
            </a:r>
            <a:endParaRPr kumimoji="0" lang="en-US" sz="1200" b="0" i="0" u="none" strike="noStrike" kern="1200" cap="none" spc="0" normalizeH="0" baseline="0" noProof="0" dirty="0">
              <a:ln>
                <a:noFill/>
              </a:ln>
              <a:solidFill>
                <a:prstClr val="black"/>
              </a:solidFill>
              <a:effectLst/>
              <a:uLnTx/>
              <a:uFillTx/>
              <a:latin typeface="Tw Cen MT"/>
              <a:ea typeface="+mn-ea"/>
              <a:cs typeface="+mn-cs"/>
            </a:endParaRPr>
          </a:p>
        </p:txBody>
      </p:sp>
      <p:cxnSp>
        <p:nvCxnSpPr>
          <p:cNvPr id="169" name="Elbow Connector 168"/>
          <p:cNvCxnSpPr>
            <a:stCxn id="156" idx="3"/>
            <a:endCxn id="168" idx="1"/>
          </p:cNvCxnSpPr>
          <p:nvPr/>
        </p:nvCxnSpPr>
        <p:spPr>
          <a:xfrm>
            <a:off x="7813344" y="3003004"/>
            <a:ext cx="381000" cy="1315599"/>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Elbow Connector 169"/>
          <p:cNvCxnSpPr>
            <a:stCxn id="157" idx="3"/>
            <a:endCxn id="168" idx="1"/>
          </p:cNvCxnSpPr>
          <p:nvPr/>
        </p:nvCxnSpPr>
        <p:spPr>
          <a:xfrm>
            <a:off x="7813344" y="4318603"/>
            <a:ext cx="381000" cy="158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Elbow Connector 170"/>
          <p:cNvCxnSpPr>
            <a:stCxn id="158" idx="3"/>
            <a:endCxn id="168" idx="1"/>
          </p:cNvCxnSpPr>
          <p:nvPr/>
        </p:nvCxnSpPr>
        <p:spPr>
          <a:xfrm flipV="1">
            <a:off x="7813344" y="4318603"/>
            <a:ext cx="381000" cy="1325383"/>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p:cNvSpPr txBox="1"/>
          <p:nvPr/>
        </p:nvSpPr>
        <p:spPr>
          <a:xfrm>
            <a:off x="4379298" y="6276780"/>
            <a:ext cx="1036310"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a:ea typeface="ＭＳ Ｐゴシック" charset="-128"/>
                <a:cs typeface="+mn-cs"/>
              </a:rPr>
              <a:t>Iterate</a:t>
            </a:r>
            <a:endParaRPr kumimoji="0" lang="en-US" sz="2400" b="1"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sp>
        <p:nvSpPr>
          <p:cNvPr id="173" name="Rectangle 172"/>
          <p:cNvSpPr/>
          <p:nvPr/>
        </p:nvSpPr>
        <p:spPr>
          <a:xfrm>
            <a:off x="2924489" y="5567786"/>
            <a:ext cx="685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w Cen MT"/>
              <a:ea typeface="+mn-ea"/>
              <a:cs typeface="+mn-cs"/>
            </a:endParaRPr>
          </a:p>
        </p:txBody>
      </p:sp>
      <p:cxnSp>
        <p:nvCxnSpPr>
          <p:cNvPr id="174" name="Shape 173"/>
          <p:cNvCxnSpPr>
            <a:stCxn id="172" idx="1"/>
            <a:endCxn id="173" idx="2"/>
          </p:cNvCxnSpPr>
          <p:nvPr/>
        </p:nvCxnSpPr>
        <p:spPr>
          <a:xfrm rot="10800000">
            <a:off x="3267390" y="6024987"/>
            <a:ext cx="1111909" cy="482627"/>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5" name="Rectangle 174"/>
          <p:cNvSpPr/>
          <p:nvPr/>
        </p:nvSpPr>
        <p:spPr>
          <a:xfrm>
            <a:off x="5998192" y="5927178"/>
            <a:ext cx="73152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w Cen MT"/>
              <a:ea typeface="+mn-ea"/>
              <a:cs typeface="+mn-cs"/>
            </a:endParaRPr>
          </a:p>
        </p:txBody>
      </p:sp>
      <p:cxnSp>
        <p:nvCxnSpPr>
          <p:cNvPr id="176" name="Shape 175"/>
          <p:cNvCxnSpPr>
            <a:stCxn id="175" idx="2"/>
            <a:endCxn id="172" idx="3"/>
          </p:cNvCxnSpPr>
          <p:nvPr/>
        </p:nvCxnSpPr>
        <p:spPr>
          <a:xfrm rot="5400000">
            <a:off x="5675763" y="5819423"/>
            <a:ext cx="428035" cy="948344"/>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77" name="Diagram 176"/>
          <p:cNvGraphicFramePr/>
          <p:nvPr/>
        </p:nvGraphicFramePr>
        <p:xfrm>
          <a:off x="887104" y="1704033"/>
          <a:ext cx="8074016" cy="5069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3" name="Rectangle 82"/>
          <p:cNvSpPr/>
          <p:nvPr/>
        </p:nvSpPr>
        <p:spPr>
          <a:xfrm>
            <a:off x="2804473" y="3993604"/>
            <a:ext cx="900751" cy="6545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w Cen MT"/>
                <a:ea typeface="+mn-ea"/>
                <a:cs typeface="+mn-cs"/>
              </a:rPr>
              <a:t>Pivotal Question/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w Cen MT"/>
                <a:ea typeface="+mn-ea"/>
                <a:cs typeface="+mn-cs"/>
              </a:rPr>
              <a:t>Hypothesis</a:t>
            </a:r>
            <a:endParaRPr kumimoji="0" lang="en-US" sz="12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85" name="Rectangle 84"/>
          <p:cNvSpPr/>
          <p:nvPr/>
        </p:nvSpPr>
        <p:spPr>
          <a:xfrm>
            <a:off x="2805112" y="5334000"/>
            <a:ext cx="900751" cy="6545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w Cen MT"/>
                <a:ea typeface="+mn-ea"/>
                <a:cs typeface="+mn-cs"/>
              </a:rPr>
              <a:t>Pivotal Question/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w Cen MT"/>
                <a:ea typeface="+mn-ea"/>
                <a:cs typeface="+mn-cs"/>
              </a:rPr>
              <a:t>Hypothesis</a:t>
            </a:r>
            <a:endParaRPr kumimoji="0" lang="en-US" sz="12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81" name="Slide Number Placeholder 6"/>
          <p:cNvSpPr>
            <a:spLocks noGrp="1"/>
          </p:cNvSpPr>
          <p:nvPr>
            <p:ph type="sldNum" sz="quarter" idx="11"/>
          </p:nvPr>
        </p:nvSpPr>
        <p:spPr>
          <a:xfrm>
            <a:off x="0" y="1271588"/>
            <a:ext cx="533400" cy="244475"/>
          </a:xfrm>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F94A6A-0C4B-49FF-AED6-3D78A2F45FFE}"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57</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25704482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775" y="1600200"/>
            <a:ext cx="8153400" cy="4495800"/>
          </a:xfrm>
        </p:spPr>
        <p:txBody>
          <a:bodyPr>
            <a:normAutofit fontScale="85000" lnSpcReduction="20000"/>
          </a:bodyPr>
          <a:lstStyle/>
          <a:p>
            <a:pPr marL="320040" indent="-320040" fontAlgn="auto">
              <a:spcAft>
                <a:spcPts val="0"/>
              </a:spcAft>
              <a:buFont typeface="Wingdings"/>
              <a:buChar char=""/>
              <a:defRPr/>
            </a:pPr>
            <a:r>
              <a:rPr lang="en-US" sz="3200" b="1" dirty="0" smtClean="0">
                <a:ea typeface="+mn-ea"/>
                <a:cs typeface="+mn-cs"/>
              </a:rPr>
              <a:t>Book:  </a:t>
            </a:r>
            <a:r>
              <a:rPr lang="en-US" sz="3200" dirty="0" smtClean="0">
                <a:ea typeface="+mn-ea"/>
                <a:cs typeface="+mn-cs"/>
              </a:rPr>
              <a:t>The McKinsey Engagement (2008), Paul Friga</a:t>
            </a:r>
          </a:p>
          <a:p>
            <a:pPr marL="320040" indent="-320040" fontAlgn="auto">
              <a:spcAft>
                <a:spcPts val="0"/>
              </a:spcAft>
              <a:buFont typeface="Wingdings"/>
              <a:buChar char=""/>
              <a:defRPr/>
            </a:pPr>
            <a:r>
              <a:rPr lang="en-US" sz="3200" b="1" dirty="0" smtClean="0">
                <a:ea typeface="+mn-ea"/>
                <a:cs typeface="+mn-cs"/>
              </a:rPr>
              <a:t>Online Videos: </a:t>
            </a:r>
            <a:r>
              <a:rPr lang="en-US" sz="3200" dirty="0" smtClean="0">
                <a:ea typeface="+mn-ea"/>
                <a:cs typeface="+mn-cs"/>
              </a:rPr>
              <a:t>TEAM FOCUS videos to supplement readings</a:t>
            </a:r>
          </a:p>
          <a:p>
            <a:pPr marL="640715" lvl="1" indent="-320040" fontAlgn="auto">
              <a:spcAft>
                <a:spcPts val="0"/>
              </a:spcAft>
              <a:buFont typeface="Wingdings"/>
              <a:buChar char=""/>
              <a:defRPr/>
            </a:pPr>
            <a:r>
              <a:rPr lang="en-US" dirty="0" smtClean="0">
                <a:ea typeface="+mn-ea"/>
                <a:hlinkClick r:id="rId3"/>
              </a:rPr>
              <a:t>http</a:t>
            </a:r>
            <a:r>
              <a:rPr lang="en-US" dirty="0">
                <a:ea typeface="+mn-ea"/>
                <a:hlinkClick r:id="rId3"/>
              </a:rPr>
              <a:t>://</a:t>
            </a:r>
            <a:r>
              <a:rPr lang="en-US" dirty="0" smtClean="0">
                <a:ea typeface="+mn-ea"/>
                <a:hlinkClick r:id="rId3"/>
              </a:rPr>
              <a:t>paulfriga.com/index.php?pid=3</a:t>
            </a:r>
            <a:r>
              <a:rPr lang="en-US" dirty="0" smtClean="0">
                <a:ea typeface="+mn-ea"/>
              </a:rPr>
              <a:t> </a:t>
            </a:r>
          </a:p>
          <a:p>
            <a:pPr marL="320040" indent="-320040" fontAlgn="auto">
              <a:spcAft>
                <a:spcPts val="0"/>
              </a:spcAft>
              <a:buFont typeface="Wingdings"/>
              <a:buChar char=""/>
              <a:defRPr/>
            </a:pPr>
            <a:r>
              <a:rPr lang="en-US" sz="3200" b="1" dirty="0" smtClean="0">
                <a:ea typeface="+mn-ea"/>
                <a:cs typeface="+mn-cs"/>
              </a:rPr>
              <a:t>Online Toolkits: </a:t>
            </a:r>
            <a:r>
              <a:rPr lang="en-US" sz="3200" dirty="0" smtClean="0">
                <a:ea typeface="+mn-ea"/>
                <a:cs typeface="+mn-cs"/>
              </a:rPr>
              <a:t>Toolkits on TEAM FOCUS and frameworks</a:t>
            </a:r>
          </a:p>
          <a:p>
            <a:pPr marL="640715" lvl="1" indent="-320040" fontAlgn="auto">
              <a:spcAft>
                <a:spcPts val="0"/>
              </a:spcAft>
              <a:buFont typeface="Wingdings"/>
              <a:buChar char=""/>
              <a:defRPr/>
            </a:pPr>
            <a:r>
              <a:rPr lang="en-US" dirty="0" smtClean="0">
                <a:ea typeface="+mn-ea"/>
                <a:hlinkClick r:id="rId4"/>
              </a:rPr>
              <a:t>https</a:t>
            </a:r>
            <a:r>
              <a:rPr lang="en-US" dirty="0">
                <a:ea typeface="+mn-ea"/>
                <a:hlinkClick r:id="rId4"/>
              </a:rPr>
              <a:t>://</a:t>
            </a:r>
            <a:r>
              <a:rPr lang="en-US" dirty="0" smtClean="0">
                <a:ea typeface="+mn-ea"/>
                <a:hlinkClick r:id="rId4"/>
              </a:rPr>
              <a:t>home.kenan-flagler.unc.edu/Resources/consulting/Pages/default.aspx</a:t>
            </a:r>
            <a:r>
              <a:rPr lang="en-US" dirty="0" smtClean="0">
                <a:ea typeface="+mn-ea"/>
              </a:rPr>
              <a:t> </a:t>
            </a:r>
          </a:p>
          <a:p>
            <a:pPr marL="320040" indent="-320040" fontAlgn="auto">
              <a:spcAft>
                <a:spcPts val="0"/>
              </a:spcAft>
              <a:buFont typeface="Wingdings"/>
              <a:buChar char=""/>
              <a:defRPr/>
            </a:pPr>
            <a:r>
              <a:rPr lang="en-US" sz="3200" b="1" dirty="0" err="1" smtClean="0">
                <a:ea typeface="+mn-ea"/>
                <a:cs typeface="+mn-cs"/>
              </a:rPr>
              <a:t>Coursepack</a:t>
            </a:r>
            <a:r>
              <a:rPr lang="en-US" sz="3200" b="1" dirty="0" smtClean="0">
                <a:ea typeface="+mn-ea"/>
                <a:cs typeface="+mn-cs"/>
              </a:rPr>
              <a:t>: </a:t>
            </a:r>
            <a:r>
              <a:rPr lang="en-US" sz="3200" dirty="0" smtClean="0">
                <a:ea typeface="+mn-ea"/>
                <a:cs typeface="+mn-cs"/>
              </a:rPr>
              <a:t>Consulting Skills &amp; Frameworks </a:t>
            </a:r>
            <a:r>
              <a:rPr lang="en-US" sz="3200" dirty="0" err="1" smtClean="0">
                <a:ea typeface="+mn-ea"/>
                <a:cs typeface="+mn-cs"/>
              </a:rPr>
              <a:t>Coursepack</a:t>
            </a:r>
            <a:endParaRPr lang="en-US" sz="3200" b="1" dirty="0" smtClean="0">
              <a:ea typeface="+mn-ea"/>
              <a:cs typeface="+mn-cs"/>
            </a:endParaRPr>
          </a:p>
          <a:p>
            <a:pPr marL="640715" lvl="1" indent="-320040" fontAlgn="auto">
              <a:spcAft>
                <a:spcPts val="0"/>
              </a:spcAft>
              <a:buFont typeface="Wingdings"/>
              <a:buChar char=""/>
              <a:defRPr/>
            </a:pPr>
            <a:r>
              <a:rPr lang="en-US" dirty="0" smtClean="0">
                <a:ea typeface="+mn-ea"/>
              </a:rPr>
              <a:t>Contains two cases for homework assignments</a:t>
            </a:r>
          </a:p>
          <a:p>
            <a:pPr marL="640715" lvl="1" indent="-320040" fontAlgn="auto">
              <a:spcAft>
                <a:spcPts val="0"/>
              </a:spcAft>
              <a:buFont typeface="Wingdings"/>
              <a:buChar char=""/>
              <a:defRPr/>
            </a:pPr>
            <a:r>
              <a:rPr lang="en-US" dirty="0" smtClean="0">
                <a:ea typeface="+mn-ea"/>
                <a:cs typeface="+mn-cs"/>
              </a:rPr>
              <a:t>Available through Study.net / EVC Club</a:t>
            </a:r>
          </a:p>
          <a:p>
            <a:pPr marL="640080" lvl="1" indent="-274320" fontAlgn="auto">
              <a:spcAft>
                <a:spcPts val="0"/>
              </a:spcAft>
              <a:buFont typeface="Wingdings 2"/>
              <a:buChar char=""/>
              <a:defRPr/>
            </a:pPr>
            <a:endParaRPr lang="en-US" sz="3200" dirty="0" smtClean="0">
              <a:ea typeface="+mn-ea"/>
            </a:endParaRPr>
          </a:p>
          <a:p>
            <a:pPr marL="320040" indent="-320040" fontAlgn="auto">
              <a:spcAft>
                <a:spcPts val="0"/>
              </a:spcAft>
              <a:buFont typeface="Wingdings"/>
              <a:buChar char=""/>
              <a:defRPr/>
            </a:pPr>
            <a:endParaRPr lang="en-US" dirty="0">
              <a:ea typeface="+mn-ea"/>
              <a:cs typeface="+mn-cs"/>
            </a:endParaRPr>
          </a:p>
        </p:txBody>
      </p:sp>
      <p:sp>
        <p:nvSpPr>
          <p:cNvPr id="4" name="Title 3"/>
          <p:cNvSpPr>
            <a:spLocks noGrp="1"/>
          </p:cNvSpPr>
          <p:nvPr>
            <p:ph type="title"/>
          </p:nvPr>
        </p:nvSpPr>
        <p:spPr>
          <a:xfrm>
            <a:off x="612775" y="228600"/>
            <a:ext cx="8153400" cy="990600"/>
          </a:xfrm>
        </p:spPr>
        <p:txBody>
          <a:bodyPr>
            <a:normAutofit/>
          </a:bodyPr>
          <a:lstStyle/>
          <a:p>
            <a:r>
              <a:rPr lang="en-US" sz="4000" dirty="0" smtClean="0"/>
              <a:t>Course readings</a:t>
            </a:r>
          </a:p>
        </p:txBody>
      </p:sp>
      <p:sp>
        <p:nvSpPr>
          <p:cNvPr id="6" name="Slide Number Placeholder 5"/>
          <p:cNvSpPr>
            <a:spLocks noGrp="1"/>
          </p:cNvSpPr>
          <p:nvPr>
            <p:ph type="sldNum" sz="quarter" idx="11"/>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F94A6A-0C4B-49FF-AED6-3D78A2F45FFE}"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58</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12963003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612775" y="228600"/>
            <a:ext cx="8153400" cy="990600"/>
          </a:xfrm>
        </p:spPr>
        <p:txBody>
          <a:bodyPr/>
          <a:lstStyle/>
          <a:p>
            <a:r>
              <a:rPr lang="en-US" dirty="0" smtClean="0"/>
              <a:t>Attendance Policy</a:t>
            </a:r>
          </a:p>
        </p:txBody>
      </p:sp>
      <p:sp>
        <p:nvSpPr>
          <p:cNvPr id="3" name="Content Placeholder 2"/>
          <p:cNvSpPr>
            <a:spLocks noGrp="1"/>
          </p:cNvSpPr>
          <p:nvPr>
            <p:ph sz="quarter" idx="1"/>
          </p:nvPr>
        </p:nvSpPr>
        <p:spPr>
          <a:xfrm>
            <a:off x="612775" y="1647844"/>
            <a:ext cx="8153400" cy="4495800"/>
          </a:xfrm>
        </p:spPr>
        <p:txBody>
          <a:bodyPr>
            <a:normAutofit fontScale="92500"/>
          </a:bodyPr>
          <a:lstStyle/>
          <a:p>
            <a:pPr marL="514350" indent="-514350">
              <a:lnSpc>
                <a:spcPct val="80000"/>
              </a:lnSpc>
              <a:buFont typeface="Wingdings" charset="2"/>
              <a:buNone/>
            </a:pPr>
            <a:r>
              <a:rPr lang="en-US" sz="2700" dirty="0" smtClean="0"/>
              <a:t>Attendance is required for all classes.  In the case of an unavoidable conflict:</a:t>
            </a:r>
          </a:p>
          <a:p>
            <a:pPr marL="514350" indent="-514350">
              <a:lnSpc>
                <a:spcPct val="80000"/>
              </a:lnSpc>
              <a:buFont typeface="Tw Cen MT" charset="-18"/>
              <a:buAutoNum type="arabicPeriod"/>
            </a:pPr>
            <a:r>
              <a:rPr lang="en-US" sz="2700" dirty="0" smtClean="0"/>
              <a:t>Email me, in advance if possible, with a brief explanation</a:t>
            </a:r>
          </a:p>
          <a:p>
            <a:pPr marL="514350" indent="-514350">
              <a:lnSpc>
                <a:spcPct val="80000"/>
              </a:lnSpc>
              <a:buFont typeface="Tw Cen MT" charset="-18"/>
              <a:buAutoNum type="arabicPeriod"/>
            </a:pPr>
            <a:r>
              <a:rPr lang="en-US" sz="2700" dirty="0" smtClean="0"/>
              <a:t>Plan to </a:t>
            </a:r>
            <a:r>
              <a:rPr lang="en-US" sz="2700" dirty="0"/>
              <a:t>attend the alternate section if you cannot make your section’s time. This is only for unavoidable conflicts and must be </a:t>
            </a:r>
            <a:r>
              <a:rPr lang="en-US" sz="2700" dirty="0" smtClean="0"/>
              <a:t>pre-approved</a:t>
            </a:r>
            <a:endParaRPr lang="en-US" sz="2700" dirty="0"/>
          </a:p>
          <a:p>
            <a:pPr marL="514350" indent="-514350">
              <a:lnSpc>
                <a:spcPct val="80000"/>
              </a:lnSpc>
              <a:buFont typeface="Tw Cen MT" charset="-18"/>
              <a:buAutoNum type="arabicPeriod"/>
            </a:pPr>
            <a:r>
              <a:rPr lang="en-US" sz="2700" dirty="0" smtClean="0"/>
              <a:t>Absences due to force majeure circumstances may be excused; absences due to trade-off decisions you make are typically not excused</a:t>
            </a:r>
          </a:p>
          <a:p>
            <a:pPr marL="514350" indent="0">
              <a:lnSpc>
                <a:spcPct val="80000"/>
              </a:lnSpc>
              <a:buNone/>
            </a:pPr>
            <a:r>
              <a:rPr lang="en-US" sz="2200" dirty="0" smtClean="0"/>
              <a:t>Unexcused absences will limit your grade:</a:t>
            </a:r>
          </a:p>
          <a:p>
            <a:pPr marL="514350" indent="0">
              <a:lnSpc>
                <a:spcPct val="80000"/>
              </a:lnSpc>
              <a:buFont typeface="Arial" pitchFamily="34" charset="0"/>
              <a:buChar char="•"/>
            </a:pPr>
            <a:r>
              <a:rPr lang="en-US" sz="2200" dirty="0" smtClean="0"/>
              <a:t> You cannot get an H with </a:t>
            </a:r>
            <a:r>
              <a:rPr lang="en-US" sz="2200" b="1" dirty="0" smtClean="0"/>
              <a:t>2</a:t>
            </a:r>
            <a:r>
              <a:rPr lang="en-US" sz="2200" dirty="0" smtClean="0"/>
              <a:t> or more unexcused absences</a:t>
            </a:r>
          </a:p>
          <a:p>
            <a:pPr marL="514350" indent="0">
              <a:lnSpc>
                <a:spcPct val="80000"/>
              </a:lnSpc>
              <a:buFont typeface="Arial" pitchFamily="34" charset="0"/>
              <a:buChar char="•"/>
            </a:pPr>
            <a:r>
              <a:rPr lang="en-US" sz="2200" dirty="0" smtClean="0"/>
              <a:t> You cannot get a P with </a:t>
            </a:r>
            <a:r>
              <a:rPr lang="en-US" sz="2200" b="1" dirty="0" smtClean="0"/>
              <a:t>3</a:t>
            </a:r>
            <a:r>
              <a:rPr lang="en-US" sz="2200" dirty="0" smtClean="0"/>
              <a:t> or more unexcused absences</a:t>
            </a:r>
          </a:p>
          <a:p>
            <a:pPr marL="514350" indent="0">
              <a:lnSpc>
                <a:spcPct val="80000"/>
              </a:lnSpc>
              <a:buFont typeface="Arial" pitchFamily="34" charset="0"/>
              <a:buChar char="•"/>
            </a:pPr>
            <a:r>
              <a:rPr lang="en-US" sz="2200" dirty="0" smtClean="0"/>
              <a:t> Late to class 2 times is equivalent to 1 unexcused absence </a:t>
            </a:r>
            <a:endParaRPr lang="en-US" sz="2200" dirty="0"/>
          </a:p>
          <a:p>
            <a:pPr marL="514350" indent="0">
              <a:lnSpc>
                <a:spcPct val="80000"/>
              </a:lnSpc>
              <a:buNone/>
            </a:pPr>
            <a:endParaRPr lang="en-US" sz="2200" dirty="0" smtClean="0"/>
          </a:p>
        </p:txBody>
      </p:sp>
      <p:sp>
        <p:nvSpPr>
          <p:cNvPr id="6" name="Slide Number Placeholder 5"/>
          <p:cNvSpPr>
            <a:spLocks noGrp="1"/>
          </p:cNvSpPr>
          <p:nvPr>
            <p:ph type="sldNum" sz="quarter" idx="11"/>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F94A6A-0C4B-49FF-AED6-3D78A2F45FFE}"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59</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286666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Our action plan for today – </a:t>
            </a:r>
            <a:br>
              <a:rPr lang="en-US" sz="3200" dirty="0" smtClean="0"/>
            </a:br>
            <a:r>
              <a:rPr lang="en-US" sz="3200" dirty="0" smtClean="0"/>
              <a:t>The Consulting Skills and Frameworks Workshop</a:t>
            </a:r>
            <a:endParaRPr lang="en-US" sz="3200"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309304857"/>
              </p:ext>
            </p:extLst>
          </p:nvPr>
        </p:nvGraphicFramePr>
        <p:xfrm>
          <a:off x="612775" y="1600200"/>
          <a:ext cx="8153400" cy="4849667"/>
        </p:xfrm>
        <a:graphic>
          <a:graphicData uri="http://schemas.openxmlformats.org/drawingml/2006/table">
            <a:tbl>
              <a:tblPr firstRow="1" bandRow="1">
                <a:tableStyleId>{5C22544A-7EE6-4342-B048-85BDC9FD1C3A}</a:tableStyleId>
              </a:tblPr>
              <a:tblGrid>
                <a:gridCol w="466493">
                  <a:extLst>
                    <a:ext uri="{9D8B030D-6E8A-4147-A177-3AD203B41FA5}">
                      <a16:colId xmlns:a16="http://schemas.microsoft.com/office/drawing/2014/main" val="20000"/>
                    </a:ext>
                  </a:extLst>
                </a:gridCol>
                <a:gridCol w="466492">
                  <a:extLst>
                    <a:ext uri="{9D8B030D-6E8A-4147-A177-3AD203B41FA5}">
                      <a16:colId xmlns:a16="http://schemas.microsoft.com/office/drawing/2014/main" val="20001"/>
                    </a:ext>
                  </a:extLst>
                </a:gridCol>
                <a:gridCol w="3300248">
                  <a:extLst>
                    <a:ext uri="{9D8B030D-6E8A-4147-A177-3AD203B41FA5}">
                      <a16:colId xmlns:a16="http://schemas.microsoft.com/office/drawing/2014/main" val="20002"/>
                    </a:ext>
                  </a:extLst>
                </a:gridCol>
                <a:gridCol w="3920167">
                  <a:extLst>
                    <a:ext uri="{9D8B030D-6E8A-4147-A177-3AD203B41FA5}">
                      <a16:colId xmlns:a16="http://schemas.microsoft.com/office/drawing/2014/main" val="20003"/>
                    </a:ext>
                  </a:extLst>
                </a:gridCol>
              </a:tblGrid>
              <a:tr h="332531">
                <a:tc>
                  <a:txBody>
                    <a:bodyPr/>
                    <a:lstStyle/>
                    <a:p>
                      <a:r>
                        <a:rPr lang="en-US" sz="1200" dirty="0" smtClean="0">
                          <a:latin typeface="+mn-lt"/>
                        </a:rPr>
                        <a:t>Beg</a:t>
                      </a:r>
                      <a:endParaRPr lang="en-US" sz="1200" dirty="0">
                        <a:latin typeface="+mn-lt"/>
                      </a:endParaRPr>
                    </a:p>
                  </a:txBody>
                  <a:tcPr marL="87115" marR="87115">
                    <a:solidFill>
                      <a:srgbClr val="C0504D"/>
                    </a:solidFill>
                  </a:tcPr>
                </a:tc>
                <a:tc>
                  <a:txBody>
                    <a:bodyPr/>
                    <a:lstStyle/>
                    <a:p>
                      <a:r>
                        <a:rPr lang="en-US" sz="1200" dirty="0" smtClean="0">
                          <a:latin typeface="+mn-lt"/>
                        </a:rPr>
                        <a:t>End</a:t>
                      </a:r>
                      <a:endParaRPr lang="en-US" sz="1200" dirty="0">
                        <a:latin typeface="+mn-lt"/>
                      </a:endParaRPr>
                    </a:p>
                  </a:txBody>
                  <a:tcPr marL="87115" marR="87115">
                    <a:solidFill>
                      <a:srgbClr val="C0504D"/>
                    </a:solidFill>
                  </a:tcPr>
                </a:tc>
                <a:tc>
                  <a:txBody>
                    <a:bodyPr/>
                    <a:lstStyle/>
                    <a:p>
                      <a:r>
                        <a:rPr lang="en-US" sz="1200" dirty="0" smtClean="0">
                          <a:latin typeface="+mn-lt"/>
                        </a:rPr>
                        <a:t>Description </a:t>
                      </a:r>
                      <a:endParaRPr lang="en-US" sz="1200" dirty="0">
                        <a:latin typeface="+mn-lt"/>
                      </a:endParaRPr>
                    </a:p>
                  </a:txBody>
                  <a:tcPr marL="87115" marR="87115">
                    <a:solidFill>
                      <a:srgbClr val="C0504D"/>
                    </a:solidFill>
                  </a:tcPr>
                </a:tc>
                <a:tc>
                  <a:txBody>
                    <a:bodyPr/>
                    <a:lstStyle/>
                    <a:p>
                      <a:r>
                        <a:rPr lang="en-US" sz="1200" dirty="0" smtClean="0">
                          <a:latin typeface="+mn-lt"/>
                        </a:rPr>
                        <a:t>Methodology</a:t>
                      </a:r>
                      <a:endParaRPr lang="en-US" sz="1200" dirty="0">
                        <a:latin typeface="+mn-lt"/>
                      </a:endParaRPr>
                    </a:p>
                  </a:txBody>
                  <a:tcPr marL="87115" marR="87115">
                    <a:solidFill>
                      <a:srgbClr val="C0504D"/>
                    </a:solidFill>
                  </a:tcPr>
                </a:tc>
                <a:extLst>
                  <a:ext uri="{0D108BD9-81ED-4DB2-BD59-A6C34878D82A}">
                    <a16:rowId xmlns:a16="http://schemas.microsoft.com/office/drawing/2014/main" val="10000"/>
                  </a:ext>
                </a:extLst>
              </a:tr>
              <a:tr h="598555">
                <a:tc>
                  <a:txBody>
                    <a:bodyPr/>
                    <a:lstStyle/>
                    <a:p>
                      <a:pPr algn="ctr"/>
                      <a:r>
                        <a:rPr lang="en-US" sz="1200" dirty="0" smtClean="0">
                          <a:latin typeface="+mn-lt"/>
                        </a:rPr>
                        <a:t>5:00</a:t>
                      </a:r>
                      <a:endParaRPr lang="en-US" sz="1200" dirty="0">
                        <a:latin typeface="+mn-lt"/>
                      </a:endParaRPr>
                    </a:p>
                  </a:txBody>
                  <a:tcPr marL="87115" marR="87115">
                    <a:solidFill>
                      <a:srgbClr val="95B3D7">
                        <a:alpha val="69804"/>
                      </a:srgbClr>
                    </a:solidFill>
                  </a:tcPr>
                </a:tc>
                <a:tc>
                  <a:txBody>
                    <a:bodyPr/>
                    <a:lstStyle/>
                    <a:p>
                      <a:r>
                        <a:rPr lang="en-US" sz="1200" dirty="0" smtClean="0">
                          <a:latin typeface="+mn-lt"/>
                        </a:rPr>
                        <a:t>5:15</a:t>
                      </a:r>
                      <a:endParaRPr lang="en-US" sz="1200" dirty="0">
                        <a:latin typeface="+mn-lt"/>
                      </a:endParaRPr>
                    </a:p>
                  </a:txBody>
                  <a:tcPr marL="87115" marR="87115">
                    <a:solidFill>
                      <a:srgbClr val="95B3D7">
                        <a:alpha val="69804"/>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sng" strike="noStrike" cap="none" normalizeH="0" baseline="0" dirty="0" smtClean="0">
                          <a:ln>
                            <a:noFill/>
                          </a:ln>
                          <a:solidFill>
                            <a:schemeClr val="tx1"/>
                          </a:solidFill>
                          <a:effectLst/>
                          <a:latin typeface="+mn-lt"/>
                        </a:rPr>
                        <a:t>WELCOME</a:t>
                      </a:r>
                      <a:r>
                        <a:rPr kumimoji="0" lang="en-US" sz="1200" b="1" i="0" u="none" strike="noStrike" cap="none" normalizeH="0" baseline="0" dirty="0" smtClean="0">
                          <a:ln>
                            <a:noFill/>
                          </a:ln>
                          <a:solidFill>
                            <a:schemeClr val="tx1"/>
                          </a:solidFill>
                          <a:effectLst/>
                          <a:latin typeface="+mn-lt"/>
                        </a:rPr>
                        <a:t> - </a:t>
                      </a:r>
                      <a:r>
                        <a:rPr kumimoji="0" lang="en-US" sz="1200" b="0" i="0" u="none" strike="noStrike" cap="none" normalizeH="0" baseline="0" dirty="0" smtClean="0">
                          <a:ln>
                            <a:noFill/>
                          </a:ln>
                          <a:solidFill>
                            <a:schemeClr val="tx1"/>
                          </a:solidFill>
                          <a:effectLst/>
                          <a:latin typeface="+mn-lt"/>
                        </a:rPr>
                        <a:t>Introductions, objectives, &amp; agenda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(15 min)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err="1" smtClean="0">
                          <a:ln>
                            <a:noFill/>
                          </a:ln>
                          <a:solidFill>
                            <a:schemeClr val="tx1"/>
                          </a:solidFill>
                          <a:effectLst/>
                          <a:latin typeface="+mn-lt"/>
                        </a:rPr>
                        <a:t>Koury</a:t>
                      </a:r>
                      <a:endParaRPr kumimoji="0" lang="en-US" sz="1200" b="0" i="1" u="none" strike="noStrike" cap="none" normalizeH="0" baseline="0" dirty="0" smtClean="0">
                        <a:ln>
                          <a:noFill/>
                        </a:ln>
                        <a:solidFill>
                          <a:schemeClr val="tx1"/>
                        </a:solidFill>
                        <a:effectLst/>
                        <a:latin typeface="+mn-lt"/>
                      </a:endParaRPr>
                    </a:p>
                  </a:txBody>
                  <a:tcPr marL="87115" marR="87115" horzOverflow="overflow">
                    <a:solidFill>
                      <a:srgbClr val="95B3D7">
                        <a:alpha val="69804"/>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Presentation</a:t>
                      </a:r>
                    </a:p>
                  </a:txBody>
                  <a:tcPr marL="87115" marR="87115" horzOverflow="overflow">
                    <a:solidFill>
                      <a:srgbClr val="95B3D7">
                        <a:alpha val="69804"/>
                      </a:srgbClr>
                    </a:solidFill>
                  </a:tcPr>
                </a:tc>
                <a:extLst>
                  <a:ext uri="{0D108BD9-81ED-4DB2-BD59-A6C34878D82A}">
                    <a16:rowId xmlns:a16="http://schemas.microsoft.com/office/drawing/2014/main" val="10001"/>
                  </a:ext>
                </a:extLst>
              </a:tr>
              <a:tr h="598555">
                <a:tc>
                  <a:txBody>
                    <a:bodyPr/>
                    <a:lstStyle/>
                    <a:p>
                      <a:pPr algn="ctr"/>
                      <a:r>
                        <a:rPr lang="en-US" sz="1200" dirty="0" smtClean="0">
                          <a:latin typeface="+mn-lt"/>
                        </a:rPr>
                        <a:t>5:15</a:t>
                      </a:r>
                      <a:endParaRPr lang="en-US" sz="1200" dirty="0">
                        <a:latin typeface="+mn-lt"/>
                      </a:endParaRPr>
                    </a:p>
                  </a:txBody>
                  <a:tcPr marL="87115" marR="87115">
                    <a:solidFill>
                      <a:srgbClr val="FFFF00">
                        <a:alpha val="70000"/>
                      </a:srgbClr>
                    </a:solidFill>
                  </a:tcPr>
                </a:tc>
                <a:tc>
                  <a:txBody>
                    <a:bodyPr/>
                    <a:lstStyle/>
                    <a:p>
                      <a:r>
                        <a:rPr lang="en-US" sz="1200" dirty="0" smtClean="0">
                          <a:latin typeface="+mn-lt"/>
                        </a:rPr>
                        <a:t>6:00</a:t>
                      </a:r>
                      <a:endParaRPr lang="en-US" sz="1200" dirty="0">
                        <a:latin typeface="+mn-lt"/>
                      </a:endParaRPr>
                    </a:p>
                  </a:txBody>
                  <a:tcPr marL="87115" marR="87115">
                    <a:solidFill>
                      <a:srgbClr val="FFFF00">
                        <a:alpha val="7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sng" strike="noStrike" cap="none" normalizeH="0" baseline="0" dirty="0" smtClean="0">
                          <a:ln>
                            <a:noFill/>
                          </a:ln>
                          <a:solidFill>
                            <a:schemeClr val="tx1"/>
                          </a:solidFill>
                          <a:effectLst/>
                          <a:latin typeface="+mn-lt"/>
                        </a:rPr>
                        <a:t>TEAM FOCUS</a:t>
                      </a:r>
                      <a:r>
                        <a:rPr kumimoji="0" lang="en-US" sz="1200" b="1" i="0" u="none" strike="noStrike" cap="none" normalizeH="0" baseline="0" dirty="0" smtClean="0">
                          <a:ln>
                            <a:noFill/>
                          </a:ln>
                          <a:solidFill>
                            <a:schemeClr val="tx1"/>
                          </a:solidFill>
                          <a:effectLst/>
                          <a:latin typeface="+mn-lt"/>
                        </a:rPr>
                        <a:t>– </a:t>
                      </a:r>
                      <a:r>
                        <a:rPr kumimoji="0" lang="en-US" sz="1200" b="0" i="0" u="none" strike="noStrike" cap="none" normalizeH="0" baseline="0" dirty="0" smtClean="0">
                          <a:ln>
                            <a:noFill/>
                          </a:ln>
                          <a:solidFill>
                            <a:schemeClr val="tx1"/>
                          </a:solidFill>
                          <a:effectLst/>
                          <a:latin typeface="+mn-lt"/>
                        </a:rPr>
                        <a:t>overview of the entire framework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(45 min)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err="1" smtClean="0">
                          <a:ln>
                            <a:noFill/>
                          </a:ln>
                          <a:solidFill>
                            <a:schemeClr val="tx1"/>
                          </a:solidFill>
                          <a:effectLst/>
                          <a:latin typeface="+mn-lt"/>
                        </a:rPr>
                        <a:t>Koury</a:t>
                      </a:r>
                      <a:endParaRPr kumimoji="0" lang="en-US" sz="1200" b="0" i="1" u="none" strike="noStrike" cap="none" normalizeH="0" baseline="0" dirty="0" smtClean="0">
                        <a:ln>
                          <a:noFill/>
                        </a:ln>
                        <a:solidFill>
                          <a:schemeClr val="tx1"/>
                        </a:solidFill>
                        <a:effectLst/>
                        <a:latin typeface="+mn-lt"/>
                      </a:endParaRPr>
                    </a:p>
                  </a:txBody>
                  <a:tcPr marL="87115" marR="87115" horzOverflow="overflow">
                    <a:solidFill>
                      <a:srgbClr val="FFFF00">
                        <a:alpha val="7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Presentation, discussion, and video exercise  – (</a:t>
                      </a:r>
                      <a:r>
                        <a:rPr kumimoji="0" lang="en-US" sz="1200" b="0" i="1" u="none" strike="noStrike" cap="none" normalizeH="0" baseline="0" dirty="0" smtClean="0">
                          <a:ln>
                            <a:noFill/>
                          </a:ln>
                          <a:solidFill>
                            <a:schemeClr val="tx1"/>
                          </a:solidFill>
                          <a:effectLst/>
                          <a:latin typeface="+mn-lt"/>
                        </a:rPr>
                        <a:t>The Apprentice) </a:t>
                      </a:r>
                    </a:p>
                  </a:txBody>
                  <a:tcPr marL="87115" marR="87115" horzOverflow="overflow">
                    <a:solidFill>
                      <a:srgbClr val="FFFF00">
                        <a:alpha val="70000"/>
                      </a:srgbClr>
                    </a:solidFill>
                  </a:tcPr>
                </a:tc>
                <a:extLst>
                  <a:ext uri="{0D108BD9-81ED-4DB2-BD59-A6C34878D82A}">
                    <a16:rowId xmlns:a16="http://schemas.microsoft.com/office/drawing/2014/main" val="10002"/>
                  </a:ext>
                </a:extLst>
              </a:tr>
              <a:tr h="864579">
                <a:tc>
                  <a:txBody>
                    <a:bodyPr/>
                    <a:lstStyle/>
                    <a:p>
                      <a:pPr algn="ctr"/>
                      <a:r>
                        <a:rPr lang="en-US" sz="1200" dirty="0" smtClean="0">
                          <a:latin typeface="+mn-lt"/>
                        </a:rPr>
                        <a:t>6:00</a:t>
                      </a:r>
                      <a:endParaRPr lang="en-US" sz="1200" dirty="0">
                        <a:latin typeface="+mn-lt"/>
                      </a:endParaRPr>
                    </a:p>
                  </a:txBody>
                  <a:tcPr marL="87115" marR="87115">
                    <a:solidFill>
                      <a:srgbClr val="95B3D7">
                        <a:alpha val="69804"/>
                      </a:srgbClr>
                    </a:solidFill>
                  </a:tcPr>
                </a:tc>
                <a:tc>
                  <a:txBody>
                    <a:bodyPr/>
                    <a:lstStyle/>
                    <a:p>
                      <a:r>
                        <a:rPr lang="en-US" sz="1200" b="0" dirty="0" smtClean="0">
                          <a:latin typeface="+mn-lt"/>
                        </a:rPr>
                        <a:t>6:45</a:t>
                      </a:r>
                      <a:endParaRPr lang="en-US" sz="1200" b="0" dirty="0">
                        <a:latin typeface="+mn-lt"/>
                      </a:endParaRPr>
                    </a:p>
                  </a:txBody>
                  <a:tcPr marL="87115" marR="87115">
                    <a:solidFill>
                      <a:srgbClr val="95B3D7">
                        <a:alpha val="69804"/>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sng" strike="noStrike" cap="none" normalizeH="0" baseline="0" dirty="0" smtClean="0">
                          <a:ln>
                            <a:noFill/>
                          </a:ln>
                          <a:solidFill>
                            <a:schemeClr val="tx1"/>
                          </a:solidFill>
                          <a:effectLst/>
                          <a:latin typeface="+mn-lt"/>
                        </a:rPr>
                        <a:t>TEAM INTERACTIONS</a:t>
                      </a:r>
                      <a:r>
                        <a:rPr kumimoji="0" lang="en-US" sz="1200" b="1" i="0" u="none" strike="noStrike" cap="none" normalizeH="0" baseline="0" dirty="0" smtClean="0">
                          <a:ln>
                            <a:noFill/>
                          </a:ln>
                          <a:solidFill>
                            <a:schemeClr val="tx1"/>
                          </a:solidFill>
                          <a:effectLst/>
                          <a:latin typeface="+mn-lt"/>
                        </a:rPr>
                        <a:t> – </a:t>
                      </a:r>
                      <a:r>
                        <a:rPr kumimoji="0" lang="en-US" sz="1200" b="0" i="0" u="none" strike="noStrike" cap="none" normalizeH="0" baseline="0" dirty="0" smtClean="0">
                          <a:ln>
                            <a:noFill/>
                          </a:ln>
                          <a:solidFill>
                            <a:schemeClr val="tx1"/>
                          </a:solidFill>
                          <a:effectLst/>
                          <a:latin typeface="+mn-lt"/>
                        </a:rPr>
                        <a:t>understanding how Myers Briggs can help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(45 min)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err="1" smtClean="0">
                          <a:ln>
                            <a:noFill/>
                          </a:ln>
                          <a:solidFill>
                            <a:schemeClr val="tx1"/>
                          </a:solidFill>
                          <a:effectLst/>
                          <a:latin typeface="+mn-lt"/>
                        </a:rPr>
                        <a:t>Koury</a:t>
                      </a:r>
                      <a:r>
                        <a:rPr kumimoji="0" lang="en-US" sz="1200" b="0" i="1" u="none" strike="noStrike" cap="none" normalizeH="0" baseline="0" dirty="0" smtClean="0">
                          <a:ln>
                            <a:noFill/>
                          </a:ln>
                          <a:solidFill>
                            <a:schemeClr val="tx1"/>
                          </a:solidFill>
                          <a:effectLst/>
                          <a:latin typeface="+mn-lt"/>
                        </a:rPr>
                        <a:t> for Plenary Discussion and then study rooms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(Everyone grab some pizza to take to your room)</a:t>
                      </a:r>
                    </a:p>
                  </a:txBody>
                  <a:tcPr marL="87115" marR="87115" horzOverflow="overflow">
                    <a:solidFill>
                      <a:srgbClr val="95B3D7">
                        <a:alpha val="69804"/>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mn-lt"/>
                        </a:rPr>
                        <a:t>Presentation, discussion, and group exercises – as a team, create a team Myers Briggs summary and basic team charter</a:t>
                      </a:r>
                    </a:p>
                  </a:txBody>
                  <a:tcPr marL="87115" marR="87115" horzOverflow="overflow">
                    <a:solidFill>
                      <a:srgbClr val="95B3D7">
                        <a:alpha val="69804"/>
                      </a:srgbClr>
                    </a:solidFill>
                  </a:tcPr>
                </a:tc>
                <a:extLst>
                  <a:ext uri="{0D108BD9-81ED-4DB2-BD59-A6C34878D82A}">
                    <a16:rowId xmlns:a16="http://schemas.microsoft.com/office/drawing/2014/main" val="10003"/>
                  </a:ext>
                </a:extLst>
              </a:tr>
              <a:tr h="864579">
                <a:tc>
                  <a:txBody>
                    <a:bodyPr/>
                    <a:lstStyle/>
                    <a:p>
                      <a:pPr algn="ctr"/>
                      <a:r>
                        <a:rPr lang="en-US" sz="1200" dirty="0" smtClean="0">
                          <a:latin typeface="+mn-lt"/>
                        </a:rPr>
                        <a:t>6:45</a:t>
                      </a:r>
                      <a:endParaRPr lang="en-US" sz="1200" dirty="0">
                        <a:latin typeface="+mn-lt"/>
                      </a:endParaRPr>
                    </a:p>
                  </a:txBody>
                  <a:tcPr marL="87115" marR="87115">
                    <a:solidFill>
                      <a:srgbClr val="95B3D7">
                        <a:alpha val="69804"/>
                      </a:srgbClr>
                    </a:solidFill>
                  </a:tcPr>
                </a:tc>
                <a:tc>
                  <a:txBody>
                    <a:bodyPr/>
                    <a:lstStyle/>
                    <a:p>
                      <a:r>
                        <a:rPr lang="en-US" sz="1200" dirty="0" smtClean="0">
                          <a:latin typeface="+mn-lt"/>
                        </a:rPr>
                        <a:t>8:00</a:t>
                      </a:r>
                      <a:endParaRPr lang="en-US" sz="1200" dirty="0">
                        <a:latin typeface="+mn-lt"/>
                      </a:endParaRPr>
                    </a:p>
                  </a:txBody>
                  <a:tcPr marL="87115" marR="87115">
                    <a:solidFill>
                      <a:srgbClr val="95B3D7">
                        <a:alpha val="69804"/>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sng" strike="noStrike" cap="none" normalizeH="0" baseline="0" dirty="0" smtClean="0">
                          <a:ln>
                            <a:noFill/>
                          </a:ln>
                          <a:solidFill>
                            <a:schemeClr val="tx1"/>
                          </a:solidFill>
                          <a:effectLst/>
                          <a:latin typeface="+mn-lt"/>
                        </a:rPr>
                        <a:t>Pittsburgh Symphony Orchestra </a:t>
                      </a:r>
                      <a:r>
                        <a:rPr kumimoji="0" lang="en-US" sz="1200" b="1" i="0" u="none" strike="noStrike" cap="none" normalizeH="0" baseline="0" dirty="0" smtClean="0">
                          <a:ln>
                            <a:noFill/>
                          </a:ln>
                          <a:solidFill>
                            <a:schemeClr val="tx1"/>
                          </a:solidFill>
                          <a:effectLst/>
                          <a:latin typeface="+mn-lt"/>
                        </a:rPr>
                        <a:t>– </a:t>
                      </a:r>
                      <a:r>
                        <a:rPr kumimoji="0" lang="en-US" sz="1200" b="1" i="1" u="none" strike="noStrike" cap="none" normalizeH="0" baseline="0" dirty="0" smtClean="0">
                          <a:ln>
                            <a:noFill/>
                          </a:ln>
                          <a:solidFill>
                            <a:schemeClr val="tx1"/>
                          </a:solidFill>
                          <a:effectLst/>
                          <a:latin typeface="+mn-lt"/>
                        </a:rPr>
                        <a:t>Frame, Organize, and Collect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(75 min)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err="1" smtClean="0">
                          <a:ln>
                            <a:noFill/>
                          </a:ln>
                          <a:solidFill>
                            <a:schemeClr val="tx1"/>
                          </a:solidFill>
                          <a:effectLst/>
                          <a:latin typeface="+mn-lt"/>
                        </a:rPr>
                        <a:t>Koury</a:t>
                      </a:r>
                      <a:r>
                        <a:rPr kumimoji="0" lang="en-US" sz="1200" b="0" i="1" u="none" strike="noStrike" cap="none" normalizeH="0" baseline="0" dirty="0" smtClean="0">
                          <a:ln>
                            <a:noFill/>
                          </a:ln>
                          <a:solidFill>
                            <a:schemeClr val="tx1"/>
                          </a:solidFill>
                          <a:effectLst/>
                          <a:latin typeface="+mn-lt"/>
                        </a:rPr>
                        <a:t> for Plenary Discussion and study rooms</a:t>
                      </a:r>
                    </a:p>
                  </a:txBody>
                  <a:tcPr marL="87115" marR="87115" horzOverflow="overflow">
                    <a:solidFill>
                      <a:srgbClr val="95B3D7">
                        <a:alpha val="69804"/>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Presentation, discussion and interactive case study (Pittsburgh Symphony Orchestra) – as a team create information trees, hypotheses, and content maps based on preliminary facts</a:t>
                      </a:r>
                    </a:p>
                  </a:txBody>
                  <a:tcPr marL="87115" marR="87115" horzOverflow="overflow">
                    <a:solidFill>
                      <a:srgbClr val="95B3D7">
                        <a:alpha val="69804"/>
                      </a:srgbClr>
                    </a:solidFill>
                  </a:tcPr>
                </a:tc>
                <a:extLst>
                  <a:ext uri="{0D108BD9-81ED-4DB2-BD59-A6C34878D82A}">
                    <a16:rowId xmlns:a16="http://schemas.microsoft.com/office/drawing/2014/main" val="10004"/>
                  </a:ext>
                </a:extLst>
              </a:tr>
              <a:tr h="1041929">
                <a:tc>
                  <a:txBody>
                    <a:bodyPr/>
                    <a:lstStyle/>
                    <a:p>
                      <a:pPr algn="ctr"/>
                      <a:r>
                        <a:rPr lang="en-US" sz="1200" dirty="0" smtClean="0">
                          <a:latin typeface="+mn-lt"/>
                        </a:rPr>
                        <a:t>8:00</a:t>
                      </a:r>
                      <a:endParaRPr lang="en-US" sz="1200" dirty="0">
                        <a:latin typeface="+mn-lt"/>
                      </a:endParaRPr>
                    </a:p>
                  </a:txBody>
                  <a:tcPr marL="87115" marR="87115">
                    <a:solidFill>
                      <a:srgbClr val="95B3D7">
                        <a:alpha val="69804"/>
                      </a:srgbClr>
                    </a:solidFill>
                  </a:tcPr>
                </a:tc>
                <a:tc>
                  <a:txBody>
                    <a:bodyPr/>
                    <a:lstStyle/>
                    <a:p>
                      <a:r>
                        <a:rPr lang="en-US" sz="1200" dirty="0" smtClean="0">
                          <a:latin typeface="+mn-lt"/>
                        </a:rPr>
                        <a:t>8:15</a:t>
                      </a:r>
                      <a:endParaRPr lang="en-US" sz="1200" dirty="0">
                        <a:latin typeface="+mn-lt"/>
                      </a:endParaRPr>
                    </a:p>
                  </a:txBody>
                  <a:tcPr marL="87115" marR="87115">
                    <a:solidFill>
                      <a:srgbClr val="95B3D7">
                        <a:alpha val="69804"/>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sng" strike="noStrike" cap="none" normalizeH="0" baseline="0" dirty="0" smtClean="0">
                          <a:ln>
                            <a:noFill/>
                          </a:ln>
                          <a:solidFill>
                            <a:schemeClr val="tx1"/>
                          </a:solidFill>
                          <a:effectLst/>
                          <a:latin typeface="+mn-lt"/>
                        </a:rPr>
                        <a:t>Pittsburgh Symphony Orchestra</a:t>
                      </a:r>
                      <a:r>
                        <a:rPr kumimoji="0" lang="en-US" sz="1200" b="1" i="0" u="none" strike="noStrike" cap="none" normalizeH="0" baseline="0" dirty="0" smtClean="0">
                          <a:ln>
                            <a:noFill/>
                          </a:ln>
                          <a:solidFill>
                            <a:schemeClr val="tx1"/>
                          </a:solidFill>
                          <a:effectLst/>
                          <a:latin typeface="+mn-lt"/>
                        </a:rPr>
                        <a:t> – </a:t>
                      </a:r>
                      <a:r>
                        <a:rPr kumimoji="0" lang="en-US" sz="1200" b="1" i="1" u="none" strike="noStrike" cap="none" normalizeH="0" baseline="0" dirty="0" smtClean="0">
                          <a:ln>
                            <a:noFill/>
                          </a:ln>
                          <a:solidFill>
                            <a:schemeClr val="tx1"/>
                          </a:solidFill>
                          <a:effectLst/>
                          <a:latin typeface="+mn-lt"/>
                        </a:rPr>
                        <a:t>Understand &amp; Synthesize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(45 min)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mn-lt"/>
                        </a:rPr>
                        <a:t>Koury</a:t>
                      </a:r>
                      <a:endParaRPr kumimoji="0" lang="en-US" sz="1200" b="0" i="0" u="none" strike="noStrike" cap="none" normalizeH="0" baseline="0" dirty="0" smtClean="0">
                        <a:ln>
                          <a:noFill/>
                        </a:ln>
                        <a:solidFill>
                          <a:schemeClr val="tx1"/>
                        </a:solidFill>
                        <a:effectLst/>
                        <a:latin typeface="+mn-lt"/>
                      </a:endParaRPr>
                    </a:p>
                  </a:txBody>
                  <a:tcPr marL="87115" marR="87115" horzOverflow="overflow">
                    <a:solidFill>
                      <a:srgbClr val="95B3D7">
                        <a:alpha val="69804"/>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Sample outputs from Framing, Organizing, and Collecting Presentation on “the all important Executive Summary”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err="1" smtClean="0">
                          <a:ln>
                            <a:noFill/>
                          </a:ln>
                          <a:solidFill>
                            <a:schemeClr val="tx1"/>
                          </a:solidFill>
                          <a:effectLst/>
                          <a:latin typeface="+mn-lt"/>
                        </a:rPr>
                        <a:t>Koury</a:t>
                      </a:r>
                      <a:r>
                        <a:rPr kumimoji="0" lang="en-US" sz="1200" b="0" i="1" u="none" strike="noStrike" cap="none" normalizeH="0" baseline="0" dirty="0" smtClean="0">
                          <a:ln>
                            <a:noFill/>
                          </a:ln>
                          <a:solidFill>
                            <a:schemeClr val="tx1"/>
                          </a:solidFill>
                          <a:effectLst/>
                          <a:latin typeface="+mn-lt"/>
                        </a:rPr>
                        <a:t> for Primary Discussion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1" u="sng" strike="noStrike" cap="none" normalizeH="0" baseline="0" dirty="0" smtClean="0">
                          <a:ln>
                            <a:noFill/>
                          </a:ln>
                          <a:solidFill>
                            <a:schemeClr val="tx1"/>
                          </a:solidFill>
                          <a:effectLst/>
                          <a:latin typeface="+mn-lt"/>
                        </a:rPr>
                        <a:t>Homework assignment: </a:t>
                      </a:r>
                      <a:r>
                        <a:rPr kumimoji="0" lang="en-US" sz="1200" b="0" i="1" u="none" strike="noStrike" cap="none" normalizeH="0" baseline="0" dirty="0" smtClean="0">
                          <a:ln>
                            <a:noFill/>
                          </a:ln>
                          <a:solidFill>
                            <a:schemeClr val="tx1"/>
                          </a:solidFill>
                          <a:effectLst/>
                          <a:latin typeface="+mn-lt"/>
                        </a:rPr>
                        <a:t>Individually, create a high-level storyline based upon final fact packs/insights</a:t>
                      </a:r>
                      <a:endParaRPr kumimoji="0" lang="en-US" sz="1200" b="0" i="1" u="sng" strike="noStrike" cap="none" normalizeH="0" baseline="0" dirty="0" smtClean="0">
                        <a:ln>
                          <a:noFill/>
                        </a:ln>
                        <a:solidFill>
                          <a:schemeClr val="tx1"/>
                        </a:solidFill>
                        <a:effectLst/>
                        <a:latin typeface="+mn-lt"/>
                      </a:endParaRPr>
                    </a:p>
                  </a:txBody>
                  <a:tcPr marL="87115" marR="87115" horzOverflow="overflow">
                    <a:solidFill>
                      <a:srgbClr val="95B3D7">
                        <a:alpha val="69804"/>
                      </a:srgbClr>
                    </a:solidFill>
                  </a:tcPr>
                </a:tc>
                <a:extLst>
                  <a:ext uri="{0D108BD9-81ED-4DB2-BD59-A6C34878D82A}">
                    <a16:rowId xmlns:a16="http://schemas.microsoft.com/office/drawing/2014/main" val="10005"/>
                  </a:ext>
                </a:extLst>
              </a:tr>
            </a:tbl>
          </a:graphicData>
        </a:graphic>
      </p:graphicFrame>
      <p:sp>
        <p:nvSpPr>
          <p:cNvPr id="5" name="TextBox 4"/>
          <p:cNvSpPr txBox="1"/>
          <p:nvPr/>
        </p:nvSpPr>
        <p:spPr>
          <a:xfrm>
            <a:off x="228600" y="6477000"/>
            <a:ext cx="5638800" cy="307777"/>
          </a:xfrm>
          <a:prstGeom prst="rect">
            <a:avLst/>
          </a:prstGeom>
          <a:noFill/>
        </p:spPr>
        <p:txBody>
          <a:bodyPr wrap="square" rtlCol="0">
            <a:spAutoFit/>
          </a:bodyPr>
          <a:lstStyle/>
          <a:p>
            <a:r>
              <a:rPr lang="en-US" sz="1400" i="1" dirty="0">
                <a:solidFill>
                  <a:srgbClr val="1F497D"/>
                </a:solidFill>
              </a:rPr>
              <a:t>Pre-reading:  The McKinsey Engagement; Assignment:  Myers Briggs online test</a:t>
            </a:r>
          </a:p>
        </p:txBody>
      </p:sp>
      <p:sp>
        <p:nvSpPr>
          <p:cNvPr id="6" name="Slide Number Placeholder 5"/>
          <p:cNvSpPr>
            <a:spLocks noGrp="1"/>
          </p:cNvSpPr>
          <p:nvPr>
            <p:ph type="sldNum" sz="quarter" idx="11"/>
          </p:nvPr>
        </p:nvSpPr>
        <p:spPr/>
        <p:txBody>
          <a:bodyPr>
            <a:normAutofit fontScale="85000" lnSpcReduction="20000"/>
          </a:bodyPr>
          <a:lstStyle/>
          <a:p>
            <a:fld id="{9ABDFD1D-A793-47CB-A080-A9EEC90047CE}" type="slidenum">
              <a:rPr lang="en-US" smtClean="0"/>
              <a:pPr/>
              <a:t>6</a:t>
            </a:fld>
            <a:endParaRPr lang="en-US" dirty="0"/>
          </a:p>
        </p:txBody>
      </p:sp>
    </p:spTree>
    <p:extLst>
      <p:ext uri="{BB962C8B-B14F-4D97-AF65-F5344CB8AC3E}">
        <p14:creationId xmlns:p14="http://schemas.microsoft.com/office/powerpoint/2010/main" val="30990269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28600"/>
            <a:ext cx="8532440" cy="990600"/>
          </a:xfrm>
        </p:spPr>
        <p:txBody>
          <a:bodyPr>
            <a:normAutofit fontScale="90000"/>
          </a:bodyPr>
          <a:lstStyle/>
          <a:p>
            <a:pPr fontAlgn="auto">
              <a:spcAft>
                <a:spcPts val="0"/>
              </a:spcAft>
              <a:defRPr/>
            </a:pPr>
            <a:r>
              <a:rPr lang="en-US" dirty="0" smtClean="0">
                <a:ea typeface="+mj-ea"/>
                <a:cs typeface="+mj-cs"/>
              </a:rPr>
              <a:t>Grading methodology will emphasize both team and individual performance</a:t>
            </a:r>
            <a:endParaRPr lang="en-US" dirty="0">
              <a:ea typeface="+mj-ea"/>
              <a:cs typeface="+mj-cs"/>
            </a:endParaRPr>
          </a:p>
        </p:txBody>
      </p:sp>
      <p:graphicFrame>
        <p:nvGraphicFramePr>
          <p:cNvPr id="7" name="Table 6"/>
          <p:cNvGraphicFramePr>
            <a:graphicFrameLocks noGrp="1"/>
          </p:cNvGraphicFramePr>
          <p:nvPr>
            <p:extLst/>
          </p:nvPr>
        </p:nvGraphicFramePr>
        <p:xfrm>
          <a:off x="152400" y="1643050"/>
          <a:ext cx="6553200" cy="4299965"/>
        </p:xfrm>
        <a:graphic>
          <a:graphicData uri="http://schemas.openxmlformats.org/drawingml/2006/table">
            <a:tbl>
              <a:tblPr firstRow="1" bandRow="1">
                <a:tableStyleId>{5940675A-B579-460E-94D1-54222C63F5DA}</a:tableStyleId>
              </a:tblPr>
              <a:tblGrid>
                <a:gridCol w="2590800">
                  <a:extLst>
                    <a:ext uri="{9D8B030D-6E8A-4147-A177-3AD203B41FA5}">
                      <a16:colId xmlns:a16="http://schemas.microsoft.com/office/drawing/2014/main" val="20000"/>
                    </a:ext>
                  </a:extLst>
                </a:gridCol>
                <a:gridCol w="781235">
                  <a:extLst>
                    <a:ext uri="{9D8B030D-6E8A-4147-A177-3AD203B41FA5}">
                      <a16:colId xmlns:a16="http://schemas.microsoft.com/office/drawing/2014/main" val="20001"/>
                    </a:ext>
                  </a:extLst>
                </a:gridCol>
                <a:gridCol w="2341011">
                  <a:extLst>
                    <a:ext uri="{9D8B030D-6E8A-4147-A177-3AD203B41FA5}">
                      <a16:colId xmlns:a16="http://schemas.microsoft.com/office/drawing/2014/main" val="20002"/>
                    </a:ext>
                  </a:extLst>
                </a:gridCol>
                <a:gridCol w="840154">
                  <a:extLst>
                    <a:ext uri="{9D8B030D-6E8A-4147-A177-3AD203B41FA5}">
                      <a16:colId xmlns:a16="http://schemas.microsoft.com/office/drawing/2014/main" val="20003"/>
                    </a:ext>
                  </a:extLst>
                </a:gridCol>
              </a:tblGrid>
              <a:tr h="386423">
                <a:tc gridSpan="2">
                  <a:txBody>
                    <a:bodyPr/>
                    <a:lstStyle/>
                    <a:p>
                      <a:pPr algn="ctr"/>
                      <a:r>
                        <a:rPr lang="en-US" sz="2400" dirty="0" smtClean="0">
                          <a:solidFill>
                            <a:schemeClr val="bg1"/>
                          </a:solidFill>
                        </a:rPr>
                        <a:t>Individual</a:t>
                      </a:r>
                      <a:endParaRPr lang="en-US" sz="2400" dirty="0">
                        <a:solidFill>
                          <a:schemeClr val="bg1"/>
                        </a:solidFill>
                      </a:endParaRPr>
                    </a:p>
                  </a:txBody>
                  <a:tcPr>
                    <a:solidFill>
                      <a:srgbClr val="2B4A76"/>
                    </a:solidFill>
                  </a:tcPr>
                </a:tc>
                <a:tc hMerge="1">
                  <a:txBody>
                    <a:bodyPr/>
                    <a:lstStyle/>
                    <a:p>
                      <a:endParaRPr lang="en-US"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Team</a:t>
                      </a:r>
                    </a:p>
                  </a:txBody>
                  <a:tcPr>
                    <a:solidFill>
                      <a:schemeClr val="accent2"/>
                    </a:solidFill>
                  </a:tcPr>
                </a:tc>
                <a:tc hMerge="1">
                  <a:txBody>
                    <a:bodyPr/>
                    <a:lstStyle/>
                    <a:p>
                      <a:endParaRPr lang="en-US" dirty="0"/>
                    </a:p>
                  </a:txBody>
                  <a:tcPr/>
                </a:tc>
                <a:extLst>
                  <a:ext uri="{0D108BD9-81ED-4DB2-BD59-A6C34878D82A}">
                    <a16:rowId xmlns:a16="http://schemas.microsoft.com/office/drawing/2014/main" val="10000"/>
                  </a:ext>
                </a:extLst>
              </a:tr>
              <a:tr h="540992">
                <a:tc>
                  <a:txBody>
                    <a:bodyPr/>
                    <a:lstStyle/>
                    <a:p>
                      <a:r>
                        <a:rPr lang="en-US" dirty="0" smtClean="0"/>
                        <a:t>Grading</a:t>
                      </a:r>
                      <a:r>
                        <a:rPr lang="en-US" baseline="0" dirty="0" smtClean="0"/>
                        <a:t> Activity</a:t>
                      </a:r>
                      <a:endParaRPr lang="en-US" i="1" dirty="0"/>
                    </a:p>
                  </a:txBody>
                  <a:tcPr/>
                </a:tc>
                <a:tc>
                  <a:txBody>
                    <a:bodyPr/>
                    <a:lstStyle/>
                    <a:p>
                      <a:r>
                        <a:rPr lang="en-US" dirty="0" smtClean="0"/>
                        <a:t>Points</a:t>
                      </a:r>
                      <a:endParaRPr lang="en-US" i="1" dirty="0"/>
                    </a:p>
                  </a:txBody>
                  <a:tcPr/>
                </a:tc>
                <a:tc>
                  <a:txBody>
                    <a:bodyPr/>
                    <a:lstStyle/>
                    <a:p>
                      <a:r>
                        <a:rPr lang="en-US" dirty="0" smtClean="0"/>
                        <a:t>Grading Activity</a:t>
                      </a:r>
                      <a:endParaRPr lang="en-US" i="1" dirty="0"/>
                    </a:p>
                  </a:txBody>
                  <a:tcPr/>
                </a:tc>
                <a:tc>
                  <a:txBody>
                    <a:bodyPr/>
                    <a:lstStyle/>
                    <a:p>
                      <a:r>
                        <a:rPr lang="en-US" dirty="0" smtClean="0"/>
                        <a:t>Points</a:t>
                      </a:r>
                      <a:endParaRPr lang="en-US" i="1" dirty="0"/>
                    </a:p>
                  </a:txBody>
                  <a:tcPr/>
                </a:tc>
                <a:extLst>
                  <a:ext uri="{0D108BD9-81ED-4DB2-BD59-A6C34878D82A}">
                    <a16:rowId xmlns:a16="http://schemas.microsoft.com/office/drawing/2014/main" val="10001"/>
                  </a:ext>
                </a:extLst>
              </a:tr>
              <a:tr h="437946">
                <a:tc>
                  <a:txBody>
                    <a:bodyPr/>
                    <a:lstStyle/>
                    <a:p>
                      <a:r>
                        <a:rPr lang="en-US" sz="1400" dirty="0" smtClean="0"/>
                        <a:t>Assignments</a:t>
                      </a:r>
                      <a:r>
                        <a:rPr lang="en-US" sz="1400" baseline="0" dirty="0" smtClean="0"/>
                        <a:t> (4 @ 100 pts. each) </a:t>
                      </a:r>
                    </a:p>
                    <a:p>
                      <a:pPr>
                        <a:buFont typeface="Arial" pitchFamily="34" charset="0"/>
                        <a:buChar char="•"/>
                      </a:pPr>
                      <a:r>
                        <a:rPr lang="en-US" sz="1200" baseline="0" dirty="0" smtClean="0"/>
                        <a:t>Class 3 (Wal-Mart) – 100 Pts.</a:t>
                      </a:r>
                    </a:p>
                    <a:p>
                      <a:pPr>
                        <a:buFont typeface="Arial" pitchFamily="34" charset="0"/>
                        <a:buChar char="•"/>
                      </a:pPr>
                      <a:r>
                        <a:rPr lang="en-US" sz="1200" baseline="0" dirty="0" smtClean="0"/>
                        <a:t>Class 3 (Data Collection)   – 100 Pts.</a:t>
                      </a:r>
                    </a:p>
                    <a:p>
                      <a:pPr>
                        <a:buFont typeface="Arial" pitchFamily="34" charset="0"/>
                        <a:buChar char="•"/>
                      </a:pPr>
                      <a:r>
                        <a:rPr lang="en-US" sz="1200" baseline="0" dirty="0" smtClean="0"/>
                        <a:t>Class 4 (Flare)  –   100 Pts.</a:t>
                      </a:r>
                    </a:p>
                    <a:p>
                      <a:endParaRPr lang="en-US" sz="1400" baseline="0" dirty="0" smtClean="0"/>
                    </a:p>
                    <a:p>
                      <a:pPr>
                        <a:buFont typeface="Arial" pitchFamily="34" charset="0"/>
                        <a:buChar char="•"/>
                      </a:pPr>
                      <a:endParaRPr lang="en-US" sz="1200" i="1" baseline="0" dirty="0" smtClean="0"/>
                    </a:p>
                  </a:txBody>
                  <a:tcPr/>
                </a:tc>
                <a:tc>
                  <a:txBody>
                    <a:bodyPr/>
                    <a:lstStyle/>
                    <a:p>
                      <a:r>
                        <a:rPr lang="en-US" sz="1400" dirty="0" smtClean="0"/>
                        <a:t>300</a:t>
                      </a:r>
                      <a:endParaRPr lang="en-US" sz="1400" dirty="0"/>
                    </a:p>
                  </a:txBody>
                  <a:tcPr/>
                </a:tc>
                <a:tc>
                  <a:txBody>
                    <a:bodyPr/>
                    <a:lstStyle/>
                    <a:p>
                      <a:r>
                        <a:rPr lang="en-US" sz="1400" dirty="0" smtClean="0"/>
                        <a:t>First Case Competition</a:t>
                      </a:r>
                      <a:endParaRPr lang="en-US" sz="1200" i="1" baseline="0" dirty="0" smtClean="0"/>
                    </a:p>
                  </a:txBody>
                  <a:tcPr/>
                </a:tc>
                <a:tc>
                  <a:txBody>
                    <a:bodyPr/>
                    <a:lstStyle/>
                    <a:p>
                      <a:r>
                        <a:rPr lang="en-US" sz="1400" dirty="0" smtClean="0"/>
                        <a:t>500</a:t>
                      </a:r>
                      <a:endParaRPr lang="en-US" sz="1400" dirty="0"/>
                    </a:p>
                  </a:txBody>
                  <a:tcPr/>
                </a:tc>
                <a:extLst>
                  <a:ext uri="{0D108BD9-81ED-4DB2-BD59-A6C34878D82A}">
                    <a16:rowId xmlns:a16="http://schemas.microsoft.com/office/drawing/2014/main" val="10002"/>
                  </a:ext>
                </a:extLst>
              </a:tr>
              <a:tr h="613672">
                <a:tc>
                  <a:txBody>
                    <a:bodyPr/>
                    <a:lstStyle/>
                    <a:p>
                      <a:r>
                        <a:rPr lang="en-US" sz="1400" baseline="0" dirty="0" smtClean="0"/>
                        <a:t>Peer Evaluation</a:t>
                      </a:r>
                    </a:p>
                    <a:p>
                      <a:r>
                        <a:rPr lang="en-US" sz="1200" baseline="0" dirty="0" smtClean="0"/>
                        <a:t>*50% TEAM; 50% FOCUS</a:t>
                      </a:r>
                      <a:endParaRPr lang="en-US" sz="1200" i="1" dirty="0"/>
                    </a:p>
                  </a:txBody>
                  <a:tcPr/>
                </a:tc>
                <a:tc>
                  <a:txBody>
                    <a:bodyPr/>
                    <a:lstStyle/>
                    <a:p>
                      <a:r>
                        <a:rPr lang="en-US" sz="1400" dirty="0" smtClean="0"/>
                        <a:t>600</a:t>
                      </a:r>
                      <a:endParaRPr lang="en-US" sz="1400" dirty="0"/>
                    </a:p>
                  </a:txBody>
                  <a:tcPr/>
                </a:tc>
                <a:tc>
                  <a:txBody>
                    <a:bodyPr/>
                    <a:lstStyle/>
                    <a:p>
                      <a:r>
                        <a:rPr lang="en-US" sz="1400" dirty="0" smtClean="0"/>
                        <a:t>Final Case Competition </a:t>
                      </a:r>
                      <a:endParaRPr lang="en-US" sz="1200" i="1" dirty="0"/>
                    </a:p>
                  </a:txBody>
                  <a:tcPr/>
                </a:tc>
                <a:tc>
                  <a:txBody>
                    <a:bodyPr/>
                    <a:lstStyle/>
                    <a:p>
                      <a:r>
                        <a:rPr lang="en-US" sz="1400" dirty="0" smtClean="0"/>
                        <a:t>1,000</a:t>
                      </a:r>
                      <a:endParaRPr lang="en-US" sz="1400" dirty="0"/>
                    </a:p>
                  </a:txBody>
                  <a:tcPr/>
                </a:tc>
                <a:extLst>
                  <a:ext uri="{0D108BD9-81ED-4DB2-BD59-A6C34878D82A}">
                    <a16:rowId xmlns:a16="http://schemas.microsoft.com/office/drawing/2014/main" val="10003"/>
                  </a:ext>
                </a:extLst>
              </a:tr>
              <a:tr h="613672">
                <a:tc>
                  <a:txBody>
                    <a:bodyPr/>
                    <a:lstStyle/>
                    <a:p>
                      <a:r>
                        <a:rPr lang="en-US" sz="1400" dirty="0" smtClean="0"/>
                        <a:t>Class</a:t>
                      </a:r>
                      <a:r>
                        <a:rPr lang="en-US" sz="1400" baseline="0" dirty="0" smtClean="0"/>
                        <a:t> Contribution</a:t>
                      </a:r>
                      <a:endParaRPr lang="en-US" sz="1400" i="1" baseline="0" dirty="0" smtClean="0"/>
                    </a:p>
                    <a:p>
                      <a:r>
                        <a:rPr lang="en-US" sz="1200" i="1" baseline="0" dirty="0" smtClean="0"/>
                        <a:t>*Asking, Answering, &amp; Synthesizing</a:t>
                      </a:r>
                    </a:p>
                  </a:txBody>
                  <a:tcPr/>
                </a:tc>
                <a:tc>
                  <a:txBody>
                    <a:bodyPr/>
                    <a:lstStyle/>
                    <a:p>
                      <a:r>
                        <a:rPr lang="en-US" sz="1400" dirty="0" smtClean="0"/>
                        <a:t>600</a:t>
                      </a:r>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4"/>
                  </a:ext>
                </a:extLst>
              </a:tr>
              <a:tr h="489469">
                <a:tc>
                  <a:txBody>
                    <a:bodyPr/>
                    <a:lstStyle/>
                    <a:p>
                      <a:pPr lvl="0">
                        <a:buFont typeface="Wingdings" pitchFamily="2" charset="2"/>
                        <a:buNone/>
                      </a:pPr>
                      <a:r>
                        <a:rPr lang="en-US" sz="1600" dirty="0" smtClean="0"/>
                        <a:t>Sub</a:t>
                      </a:r>
                      <a:r>
                        <a:rPr lang="en-US" sz="1600" baseline="0" dirty="0" smtClean="0"/>
                        <a:t>t</a:t>
                      </a:r>
                      <a:r>
                        <a:rPr lang="en-US" sz="1600" dirty="0" smtClean="0"/>
                        <a:t>otal</a:t>
                      </a:r>
                      <a:endParaRPr lang="en-US" sz="1600" b="1" dirty="0" smtClean="0"/>
                    </a:p>
                  </a:txBody>
                  <a:tcPr/>
                </a:tc>
                <a:tc>
                  <a:txBody>
                    <a:bodyPr/>
                    <a:lstStyle/>
                    <a:p>
                      <a:r>
                        <a:rPr lang="en-US" sz="1600" dirty="0" smtClean="0"/>
                        <a:t>1,500</a:t>
                      </a:r>
                      <a:endParaRPr lang="en-US" sz="1600" b="1" dirty="0"/>
                    </a:p>
                  </a:txBody>
                  <a:tcPr/>
                </a:tc>
                <a:tc>
                  <a:txBody>
                    <a:bodyPr/>
                    <a:lstStyle/>
                    <a:p>
                      <a:endParaRPr lang="en-US" sz="1600" b="1" dirty="0"/>
                    </a:p>
                  </a:txBody>
                  <a:tcPr/>
                </a:tc>
                <a:tc>
                  <a:txBody>
                    <a:bodyPr/>
                    <a:lstStyle/>
                    <a:p>
                      <a:r>
                        <a:rPr lang="en-US" sz="1600" dirty="0" smtClean="0"/>
                        <a:t>1,500</a:t>
                      </a:r>
                      <a:endParaRPr lang="en-US" sz="1600" b="1" dirty="0"/>
                    </a:p>
                  </a:txBody>
                  <a:tcPr/>
                </a:tc>
                <a:extLst>
                  <a:ext uri="{0D108BD9-81ED-4DB2-BD59-A6C34878D82A}">
                    <a16:rowId xmlns:a16="http://schemas.microsoft.com/office/drawing/2014/main" val="10005"/>
                  </a:ext>
                </a:extLst>
              </a:tr>
              <a:tr h="283377">
                <a:tc gridSpan="3">
                  <a:txBody>
                    <a:bodyPr/>
                    <a:lstStyle/>
                    <a:p>
                      <a:pPr lvl="0">
                        <a:buFont typeface="Wingdings" pitchFamily="2" charset="2"/>
                        <a:buNone/>
                      </a:pPr>
                      <a:r>
                        <a:rPr lang="en-US" sz="1600" dirty="0" smtClean="0"/>
                        <a:t>TOTAL</a:t>
                      </a:r>
                      <a:endParaRPr lang="en-US" sz="1600" b="1" dirty="0" smtClean="0"/>
                    </a:p>
                  </a:txBody>
                  <a:tcPr>
                    <a:solidFill>
                      <a:schemeClr val="bg1">
                        <a:lumMod val="50000"/>
                      </a:schemeClr>
                    </a:solidFill>
                  </a:tcPr>
                </a:tc>
                <a:tc hMerge="1">
                  <a:txBody>
                    <a:bodyPr/>
                    <a:lstStyle/>
                    <a:p>
                      <a:endParaRPr lang="en-US" sz="1600" b="1" dirty="0"/>
                    </a:p>
                  </a:txBody>
                  <a:tcPr/>
                </a:tc>
                <a:tc hMerge="1">
                  <a:txBody>
                    <a:bodyPr/>
                    <a:lstStyle/>
                    <a:p>
                      <a:endParaRPr lang="en-US" sz="1600" b="1" dirty="0"/>
                    </a:p>
                  </a:txBody>
                  <a:tcPr/>
                </a:tc>
                <a:tc>
                  <a:txBody>
                    <a:bodyPr/>
                    <a:lstStyle/>
                    <a:p>
                      <a:r>
                        <a:rPr lang="en-US" sz="1600" b="1" dirty="0" smtClean="0"/>
                        <a:t>3,000</a:t>
                      </a:r>
                      <a:endParaRPr lang="en-US" sz="1600" b="1" dirty="0"/>
                    </a:p>
                  </a:txBody>
                  <a:tcPr/>
                </a:tc>
                <a:extLst>
                  <a:ext uri="{0D108BD9-81ED-4DB2-BD59-A6C34878D82A}">
                    <a16:rowId xmlns:a16="http://schemas.microsoft.com/office/drawing/2014/main" val="10006"/>
                  </a:ext>
                </a:extLst>
              </a:tr>
            </a:tbl>
          </a:graphicData>
        </a:graphic>
      </p:graphicFrame>
      <p:sp>
        <p:nvSpPr>
          <p:cNvPr id="57384" name="Rectangle 1"/>
          <p:cNvSpPr>
            <a:spLocks noChangeArrowheads="1"/>
          </p:cNvSpPr>
          <p:nvPr/>
        </p:nvSpPr>
        <p:spPr bwMode="auto">
          <a:xfrm>
            <a:off x="0" y="44450"/>
            <a:ext cx="184150" cy="366713"/>
          </a:xfrm>
          <a:prstGeom prst="rect">
            <a:avLst/>
          </a:prstGeom>
          <a:noFill/>
          <a:ln w="9525">
            <a:noFill/>
            <a:miter lim="800000"/>
            <a:headEnd/>
            <a:tailEnd/>
          </a:ln>
        </p:spPr>
        <p:txBody>
          <a:bodyPr wrap="none" anchor="ctr">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914400" algn="l"/>
                <a:tab pos="1371600" algn="l"/>
                <a:tab pos="2057400" algn="r"/>
              </a:tabLst>
              <a:defRPr/>
            </a:pPr>
            <a:endParaRPr kumimoji="0" lang="en-US" sz="18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graphicFrame>
        <p:nvGraphicFramePr>
          <p:cNvPr id="9" name="Table 8"/>
          <p:cNvGraphicFramePr>
            <a:graphicFrameLocks noGrp="1"/>
          </p:cNvGraphicFramePr>
          <p:nvPr>
            <p:extLst/>
          </p:nvPr>
        </p:nvGraphicFramePr>
        <p:xfrm>
          <a:off x="6858000" y="3505200"/>
          <a:ext cx="2143156" cy="1230923"/>
        </p:xfrm>
        <a:graphic>
          <a:graphicData uri="http://schemas.openxmlformats.org/drawingml/2006/table">
            <a:tbl>
              <a:tblPr firstRow="1" bandRow="1">
                <a:tableStyleId>{5940675A-B579-460E-94D1-54222C63F5DA}</a:tableStyleId>
              </a:tblPr>
              <a:tblGrid>
                <a:gridCol w="609600">
                  <a:extLst>
                    <a:ext uri="{9D8B030D-6E8A-4147-A177-3AD203B41FA5}">
                      <a16:colId xmlns:a16="http://schemas.microsoft.com/office/drawing/2014/main" val="20000"/>
                    </a:ext>
                  </a:extLst>
                </a:gridCol>
                <a:gridCol w="1533556">
                  <a:extLst>
                    <a:ext uri="{9D8B030D-6E8A-4147-A177-3AD203B41FA5}">
                      <a16:colId xmlns:a16="http://schemas.microsoft.com/office/drawing/2014/main" val="20001"/>
                    </a:ext>
                  </a:extLst>
                </a:gridCol>
              </a:tblGrid>
              <a:tr h="351692">
                <a:tc>
                  <a:txBody>
                    <a:bodyPr/>
                    <a:lstStyle/>
                    <a:p>
                      <a:r>
                        <a:rPr lang="en-US" sz="1200" dirty="0" smtClean="0"/>
                        <a:t>Grade</a:t>
                      </a:r>
                      <a:endParaRPr lang="en-US" sz="1200" dirty="0"/>
                    </a:p>
                  </a:txBody>
                  <a:tcPr/>
                </a:tc>
                <a:tc>
                  <a:txBody>
                    <a:bodyPr/>
                    <a:lstStyle/>
                    <a:p>
                      <a:r>
                        <a:rPr lang="en-US" sz="1200" dirty="0" smtClean="0"/>
                        <a:t>Percentage</a:t>
                      </a:r>
                      <a:endParaRPr lang="en-US" sz="1200" dirty="0"/>
                    </a:p>
                  </a:txBody>
                  <a:tcPr/>
                </a:tc>
                <a:extLst>
                  <a:ext uri="{0D108BD9-81ED-4DB2-BD59-A6C34878D82A}">
                    <a16:rowId xmlns:a16="http://schemas.microsoft.com/office/drawing/2014/main" val="10000"/>
                  </a:ext>
                </a:extLst>
              </a:tr>
              <a:tr h="293077">
                <a:tc>
                  <a:txBody>
                    <a:bodyPr/>
                    <a:lstStyle/>
                    <a:p>
                      <a:r>
                        <a:rPr lang="en-US" sz="1200" dirty="0" smtClean="0"/>
                        <a:t>HP</a:t>
                      </a:r>
                      <a:endParaRPr lang="en-US" sz="1200" dirty="0"/>
                    </a:p>
                  </a:txBody>
                  <a:tcPr/>
                </a:tc>
                <a:tc>
                  <a:txBody>
                    <a:bodyPr/>
                    <a:lstStyle/>
                    <a:p>
                      <a:r>
                        <a:rPr lang="en-US" sz="1200" baseline="0" dirty="0" smtClean="0"/>
                        <a:t>25 to 3</a:t>
                      </a:r>
                      <a:r>
                        <a:rPr lang="en-US" sz="1200" dirty="0" smtClean="0"/>
                        <a:t>5%</a:t>
                      </a:r>
                      <a:endParaRPr lang="en-US" sz="1200" dirty="0"/>
                    </a:p>
                  </a:txBody>
                  <a:tcPr/>
                </a:tc>
                <a:extLst>
                  <a:ext uri="{0D108BD9-81ED-4DB2-BD59-A6C34878D82A}">
                    <a16:rowId xmlns:a16="http://schemas.microsoft.com/office/drawing/2014/main" val="10001"/>
                  </a:ext>
                </a:extLst>
              </a:tr>
              <a:tr h="293077">
                <a:tc>
                  <a:txBody>
                    <a:bodyPr/>
                    <a:lstStyle/>
                    <a:p>
                      <a:r>
                        <a:rPr lang="en-US" sz="1200" dirty="0" smtClean="0"/>
                        <a:t>P</a:t>
                      </a:r>
                      <a:endParaRPr lang="en-US" sz="1200" dirty="0"/>
                    </a:p>
                  </a:txBody>
                  <a:tcPr/>
                </a:tc>
                <a:tc>
                  <a:txBody>
                    <a:bodyPr/>
                    <a:lstStyle/>
                    <a:p>
                      <a:r>
                        <a:rPr lang="en-US" sz="1200" baseline="0" dirty="0" smtClean="0"/>
                        <a:t>55 to 65</a:t>
                      </a:r>
                      <a:r>
                        <a:rPr lang="en-US" sz="1200" dirty="0" smtClean="0"/>
                        <a:t>%</a:t>
                      </a:r>
                      <a:endParaRPr lang="en-US" sz="1200" dirty="0"/>
                    </a:p>
                  </a:txBody>
                  <a:tcPr/>
                </a:tc>
                <a:extLst>
                  <a:ext uri="{0D108BD9-81ED-4DB2-BD59-A6C34878D82A}">
                    <a16:rowId xmlns:a16="http://schemas.microsoft.com/office/drawing/2014/main" val="10002"/>
                  </a:ext>
                </a:extLst>
              </a:tr>
              <a:tr h="293077">
                <a:tc>
                  <a:txBody>
                    <a:bodyPr/>
                    <a:lstStyle/>
                    <a:p>
                      <a:r>
                        <a:rPr lang="en-US" sz="1200" dirty="0" smtClean="0"/>
                        <a:t>LP &amp; F</a:t>
                      </a:r>
                      <a:endParaRPr lang="en-US" sz="1200" dirty="0"/>
                    </a:p>
                  </a:txBody>
                  <a:tcPr/>
                </a:tc>
                <a:tc>
                  <a:txBody>
                    <a:bodyPr/>
                    <a:lstStyle/>
                    <a:p>
                      <a:r>
                        <a:rPr lang="en-US" sz="1200" dirty="0" smtClean="0"/>
                        <a:t>5-10%</a:t>
                      </a:r>
                      <a:endParaRPr lang="en-US" sz="1200" dirty="0"/>
                    </a:p>
                  </a:txBody>
                  <a:tcPr/>
                </a:tc>
                <a:extLst>
                  <a:ext uri="{0D108BD9-81ED-4DB2-BD59-A6C34878D82A}">
                    <a16:rowId xmlns:a16="http://schemas.microsoft.com/office/drawing/2014/main" val="10003"/>
                  </a:ext>
                </a:extLst>
              </a:tr>
            </a:tbl>
          </a:graphicData>
        </a:graphic>
      </p:graphicFrame>
      <p:sp>
        <p:nvSpPr>
          <p:cNvPr id="11" name="Rectangle 10"/>
          <p:cNvSpPr/>
          <p:nvPr/>
        </p:nvSpPr>
        <p:spPr>
          <a:xfrm>
            <a:off x="6861460" y="3000372"/>
            <a:ext cx="2139696" cy="504828"/>
          </a:xfrm>
          <a:prstGeom prst="rect">
            <a:avLst/>
          </a:prstGeom>
          <a:solidFill>
            <a:schemeClr val="tx1"/>
          </a:solidFill>
          <a:ln w="25400" cap="flat"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w Cen MT"/>
                <a:ea typeface="+mn-ea"/>
                <a:cs typeface="+mn-cs"/>
              </a:rPr>
              <a:t>Approximate Distribution</a:t>
            </a:r>
          </a:p>
        </p:txBody>
      </p:sp>
      <p:sp>
        <p:nvSpPr>
          <p:cNvPr id="10" name="Slide Number Placeholder 9"/>
          <p:cNvSpPr>
            <a:spLocks noGrp="1"/>
          </p:cNvSpPr>
          <p:nvPr>
            <p:ph type="sldNum" sz="quarter" idx="11"/>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F94A6A-0C4B-49FF-AED6-3D78A2F45FFE}"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60</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12316072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9144000" cy="990600"/>
          </a:xfrm>
        </p:spPr>
        <p:txBody>
          <a:bodyPr>
            <a:normAutofit fontScale="90000"/>
          </a:bodyPr>
          <a:lstStyle/>
          <a:p>
            <a:pPr fontAlgn="auto">
              <a:spcAft>
                <a:spcPts val="0"/>
              </a:spcAft>
              <a:defRPr/>
            </a:pPr>
            <a:r>
              <a:rPr lang="en-US" dirty="0" smtClean="0">
                <a:ea typeface="+mj-ea"/>
                <a:cs typeface="+mj-cs"/>
              </a:rPr>
              <a:t>The class will be a mix of electronic and hard copy assignments and readings</a:t>
            </a:r>
            <a:endParaRPr lang="en-US" dirty="0">
              <a:ea typeface="+mj-ea"/>
              <a:cs typeface="+mj-cs"/>
            </a:endParaRPr>
          </a:p>
        </p:txBody>
      </p:sp>
      <p:sp>
        <p:nvSpPr>
          <p:cNvPr id="16" name="Slide Number Placeholder 15"/>
          <p:cNvSpPr>
            <a:spLocks noGrp="1"/>
          </p:cNvSpPr>
          <p:nvPr>
            <p:ph type="sldNum" sz="quarter" idx="11"/>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F94A6A-0C4B-49FF-AED6-3D78A2F45FFE}"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61</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graphicFrame>
        <p:nvGraphicFramePr>
          <p:cNvPr id="15" name="Table 14"/>
          <p:cNvGraphicFramePr>
            <a:graphicFrameLocks noGrp="1"/>
          </p:cNvGraphicFramePr>
          <p:nvPr>
            <p:extLst/>
          </p:nvPr>
        </p:nvGraphicFramePr>
        <p:xfrm>
          <a:off x="152400" y="1817915"/>
          <a:ext cx="8763000" cy="4139235"/>
        </p:xfrm>
        <a:graphic>
          <a:graphicData uri="http://schemas.openxmlformats.org/drawingml/2006/table">
            <a:tbl>
              <a:tblPr firstRow="1" bandRow="1">
                <a:tableStyleId>{D7AC3CCA-C797-4891-BE02-D94E43425B78}</a:tableStyleId>
              </a:tblPr>
              <a:tblGrid>
                <a:gridCol w="20574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4191000">
                  <a:extLst>
                    <a:ext uri="{9D8B030D-6E8A-4147-A177-3AD203B41FA5}">
                      <a16:colId xmlns:a16="http://schemas.microsoft.com/office/drawing/2014/main" val="20002"/>
                    </a:ext>
                  </a:extLst>
                </a:gridCol>
              </a:tblGrid>
              <a:tr h="685800">
                <a:tc rowSpan="2">
                  <a:txBody>
                    <a:bodyPr/>
                    <a:lstStyle/>
                    <a:p>
                      <a:r>
                        <a:rPr lang="en-US" b="1" dirty="0" smtClean="0">
                          <a:solidFill>
                            <a:schemeClr val="bg1"/>
                          </a:solidFill>
                        </a:rPr>
                        <a:t>Receiving Communication</a:t>
                      </a:r>
                      <a:endParaRPr lang="en-US" b="1" dirty="0">
                        <a:solidFill>
                          <a:schemeClr val="bg1"/>
                        </a:solidFill>
                      </a:endParaRPr>
                    </a:p>
                  </a:txBody>
                  <a:tcPr>
                    <a:lnL w="38100" cap="flat" cmpd="sng" algn="ctr">
                      <a:solidFill>
                        <a:srgbClr val="464646"/>
                      </a:solidFill>
                      <a:prstDash val="solid"/>
                      <a:round/>
                      <a:headEnd type="none" w="med" len="med"/>
                      <a:tailEnd type="none" w="med" len="med"/>
                    </a:lnL>
                    <a:lnR w="12700" cap="flat" cmpd="sng" algn="ctr">
                      <a:solidFill>
                        <a:srgbClr val="464646"/>
                      </a:solidFill>
                      <a:prstDash val="solid"/>
                      <a:round/>
                      <a:headEnd type="none" w="med" len="med"/>
                      <a:tailEnd type="none" w="med" len="med"/>
                    </a:lnR>
                    <a:lnT w="38100" cap="flat" cmpd="sng" algn="ctr">
                      <a:solidFill>
                        <a:srgbClr val="464646"/>
                      </a:solidFill>
                      <a:prstDash val="solid"/>
                      <a:round/>
                      <a:headEnd type="none" w="med" len="med"/>
                      <a:tailEnd type="none" w="med" len="med"/>
                    </a:lnT>
                    <a:lnB w="38100" cap="flat" cmpd="sng" algn="ctr">
                      <a:solidFill>
                        <a:srgbClr val="464646"/>
                      </a:solidFill>
                      <a:prstDash val="solid"/>
                      <a:round/>
                      <a:headEnd type="none" w="med" len="med"/>
                      <a:tailEnd type="none" w="med" len="med"/>
                    </a:lnB>
                    <a:solidFill>
                      <a:schemeClr val="accent2"/>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Canvas will be utilized for course information and announcements, assignment submission, and grade posting.</a:t>
                      </a:r>
                    </a:p>
                  </a:txBody>
                  <a:tcPr>
                    <a:lnL w="12700" cap="flat" cmpd="sng" algn="ctr">
                      <a:solidFill>
                        <a:srgbClr val="464646"/>
                      </a:solidFill>
                      <a:prstDash val="solid"/>
                      <a:round/>
                      <a:headEnd type="none" w="med" len="med"/>
                      <a:tailEnd type="none" w="med" len="med"/>
                    </a:lnL>
                    <a:lnR w="38100" cap="flat" cmpd="sng" algn="ctr">
                      <a:solidFill>
                        <a:srgbClr val="464646"/>
                      </a:solidFill>
                      <a:prstDash val="solid"/>
                      <a:round/>
                      <a:headEnd type="none" w="med" len="med"/>
                      <a:tailEnd type="none" w="med" len="med"/>
                    </a:lnR>
                    <a:lnT w="38100" cap="flat" cmpd="sng" algn="ctr">
                      <a:solidFill>
                        <a:srgbClr val="464646"/>
                      </a:solidFill>
                      <a:prstDash val="solid"/>
                      <a:round/>
                      <a:headEnd type="none" w="med" len="med"/>
                      <a:tailEnd type="none" w="med" len="med"/>
                    </a:lnT>
                    <a:lnB w="12700" cap="flat" cmpd="sng" algn="ctr">
                      <a:solidFill>
                        <a:srgbClr val="464646"/>
                      </a:solidFill>
                      <a:prstDash val="solid"/>
                      <a:round/>
                      <a:headEnd type="none" w="med" len="med"/>
                      <a:tailEnd type="none" w="med" len="med"/>
                    </a:lnB>
                    <a:solidFill>
                      <a:schemeClr val="bg1"/>
                    </a:solidFill>
                  </a:tcPr>
                </a:tc>
                <a:tc hMerge="1">
                  <a:txBody>
                    <a:bodyPr/>
                    <a:lstStyle/>
                    <a:p>
                      <a:endParaRPr lang="en-US" b="0" dirty="0"/>
                    </a:p>
                  </a:txBody>
                  <a:tcPr/>
                </a:tc>
                <a:extLst>
                  <a:ext uri="{0D108BD9-81ED-4DB2-BD59-A6C34878D82A}">
                    <a16:rowId xmlns:a16="http://schemas.microsoft.com/office/drawing/2014/main" val="10000"/>
                  </a:ext>
                </a:extLst>
              </a:tr>
              <a:tr h="360045">
                <a:tc vMerge="1">
                  <a:txBody>
                    <a:bodyPr/>
                    <a:lstStyle/>
                    <a:p>
                      <a:endParaRPr lang="en-US" b="0"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Articles may be posted or sent via email.</a:t>
                      </a:r>
                    </a:p>
                  </a:txBody>
                  <a:tcPr>
                    <a:lnL w="12700" cap="flat" cmpd="sng" algn="ctr">
                      <a:solidFill>
                        <a:srgbClr val="464646"/>
                      </a:solidFill>
                      <a:prstDash val="solid"/>
                      <a:round/>
                      <a:headEnd type="none" w="med" len="med"/>
                      <a:tailEnd type="none" w="med" len="med"/>
                    </a:lnL>
                    <a:lnR w="38100" cap="flat" cmpd="sng" algn="ctr">
                      <a:solidFill>
                        <a:srgbClr val="464646"/>
                      </a:solidFill>
                      <a:prstDash val="solid"/>
                      <a:round/>
                      <a:headEnd type="none" w="med" len="med"/>
                      <a:tailEnd type="none" w="med" len="med"/>
                    </a:lnR>
                    <a:lnT w="12700" cap="flat" cmpd="sng" algn="ctr">
                      <a:solidFill>
                        <a:srgbClr val="464646"/>
                      </a:solidFill>
                      <a:prstDash val="solid"/>
                      <a:round/>
                      <a:headEnd type="none" w="med" len="med"/>
                      <a:tailEnd type="none" w="med" len="med"/>
                    </a:lnT>
                    <a:lnB w="38100" cap="flat" cmpd="sng" algn="ctr">
                      <a:solidFill>
                        <a:srgbClr val="464646"/>
                      </a:solidFill>
                      <a:prstDash val="solid"/>
                      <a:round/>
                      <a:headEnd type="none" w="med" len="med"/>
                      <a:tailEnd type="none" w="med" len="med"/>
                    </a:lnB>
                    <a:solidFill>
                      <a:schemeClr val="bg1"/>
                    </a:solidFill>
                  </a:tcPr>
                </a:tc>
                <a:tc hMerge="1">
                  <a:txBody>
                    <a:bodyPr/>
                    <a:lstStyle/>
                    <a:p>
                      <a:endParaRPr lang="en-US" b="0" dirty="0"/>
                    </a:p>
                  </a:txBody>
                  <a:tcPr/>
                </a:tc>
                <a:extLst>
                  <a:ext uri="{0D108BD9-81ED-4DB2-BD59-A6C34878D82A}">
                    <a16:rowId xmlns:a16="http://schemas.microsoft.com/office/drawing/2014/main" val="10001"/>
                  </a:ext>
                </a:extLst>
              </a:tr>
              <a:tr h="775549">
                <a:tc rowSpan="2">
                  <a:txBody>
                    <a:bodyPr/>
                    <a:lstStyle/>
                    <a:p>
                      <a:r>
                        <a:rPr lang="en-US" b="1" dirty="0" smtClean="0">
                          <a:solidFill>
                            <a:schemeClr val="bg1"/>
                          </a:solidFill>
                        </a:rPr>
                        <a:t>Issuing Communication</a:t>
                      </a:r>
                      <a:endParaRPr lang="en-US" b="1" dirty="0">
                        <a:solidFill>
                          <a:schemeClr val="bg1"/>
                        </a:solidFill>
                      </a:endParaRPr>
                    </a:p>
                  </a:txBody>
                  <a:tcPr>
                    <a:lnL w="38100" cap="flat" cmpd="sng" algn="ctr">
                      <a:solidFill>
                        <a:srgbClr val="464646"/>
                      </a:solidFill>
                      <a:prstDash val="solid"/>
                      <a:round/>
                      <a:headEnd type="none" w="med" len="med"/>
                      <a:tailEnd type="none" w="med" len="med"/>
                    </a:lnL>
                    <a:lnR w="12700" cap="flat" cmpd="sng" algn="ctr">
                      <a:solidFill>
                        <a:srgbClr val="464646"/>
                      </a:solidFill>
                      <a:prstDash val="solid"/>
                      <a:round/>
                      <a:headEnd type="none" w="med" len="med"/>
                      <a:tailEnd type="none" w="med" len="med"/>
                    </a:lnR>
                    <a:lnT w="38100" cap="flat" cmpd="sng" algn="ctr">
                      <a:solidFill>
                        <a:srgbClr val="464646"/>
                      </a:solidFill>
                      <a:prstDash val="solid"/>
                      <a:round/>
                      <a:headEnd type="none" w="med" len="med"/>
                      <a:tailEnd type="none" w="med" len="med"/>
                    </a:lnT>
                    <a:lnB w="38100" cap="flat" cmpd="sng" algn="ctr">
                      <a:solidFill>
                        <a:srgbClr val="464646"/>
                      </a:solidFill>
                      <a:prstDash val="solid"/>
                      <a:round/>
                      <a:headEnd type="none" w="med" len="med"/>
                      <a:tailEnd type="none" w="med" len="med"/>
                    </a:lnB>
                    <a:solidFill>
                      <a:schemeClr val="accent4"/>
                    </a:solidFill>
                  </a:tcPr>
                </a:tc>
                <a:tc>
                  <a:txBody>
                    <a:bodyPr/>
                    <a:lstStyle/>
                    <a:p>
                      <a:r>
                        <a:rPr lang="en-US" b="0" dirty="0" smtClean="0"/>
                        <a:t>Dr. Paul Friga</a:t>
                      </a:r>
                    </a:p>
                    <a:p>
                      <a:endParaRPr lang="en-US" b="0" dirty="0"/>
                    </a:p>
                  </a:txBody>
                  <a:tcPr>
                    <a:lnL w="12700" cap="flat" cmpd="sng" algn="ctr">
                      <a:solidFill>
                        <a:srgbClr val="464646"/>
                      </a:solidFill>
                      <a:prstDash val="solid"/>
                      <a:round/>
                      <a:headEnd type="none" w="med" len="med"/>
                      <a:tailEnd type="none" w="med" len="med"/>
                    </a:lnL>
                    <a:lnR w="12700" cap="flat" cmpd="sng" algn="ctr">
                      <a:solidFill>
                        <a:srgbClr val="464646"/>
                      </a:solidFill>
                      <a:prstDash val="solid"/>
                      <a:round/>
                      <a:headEnd type="none" w="med" len="med"/>
                      <a:tailEnd type="none" w="med" len="med"/>
                    </a:lnR>
                    <a:lnT w="38100" cap="flat" cmpd="sng" algn="ctr">
                      <a:solidFill>
                        <a:srgbClr val="464646"/>
                      </a:solidFill>
                      <a:prstDash val="solid"/>
                      <a:round/>
                      <a:headEnd type="none" w="med" len="med"/>
                      <a:tailEnd type="none" w="med" len="med"/>
                    </a:lnT>
                    <a:lnB w="12700" cap="flat" cmpd="sng" algn="ctr">
                      <a:solidFill>
                        <a:srgbClr val="464646"/>
                      </a:solidFill>
                      <a:prstDash val="solid"/>
                      <a:round/>
                      <a:headEnd type="none" w="med" len="med"/>
                      <a:tailEnd type="none" w="med" len="med"/>
                    </a:lnB>
                    <a:solidFill>
                      <a:schemeClr val="bg1"/>
                    </a:solidFill>
                  </a:tcPr>
                </a:tc>
                <a:tc>
                  <a:txBody>
                    <a:bodyPr/>
                    <a:lstStyle/>
                    <a:p>
                      <a:r>
                        <a:rPr lang="en-US" b="0" baseline="0" dirty="0" smtClean="0"/>
                        <a:t>pnf@unc.edu</a:t>
                      </a:r>
                    </a:p>
                  </a:txBody>
                  <a:tcPr>
                    <a:lnL w="12700" cap="flat" cmpd="sng" algn="ctr">
                      <a:solidFill>
                        <a:srgbClr val="464646"/>
                      </a:solidFill>
                      <a:prstDash val="solid"/>
                      <a:round/>
                      <a:headEnd type="none" w="med" len="med"/>
                      <a:tailEnd type="none" w="med" len="med"/>
                    </a:lnL>
                    <a:lnR w="38100" cap="flat" cmpd="sng" algn="ctr">
                      <a:solidFill>
                        <a:srgbClr val="464646"/>
                      </a:solidFill>
                      <a:prstDash val="solid"/>
                      <a:round/>
                      <a:headEnd type="none" w="med" len="med"/>
                      <a:tailEnd type="none" w="med" len="med"/>
                    </a:lnR>
                    <a:lnT w="38100" cap="flat" cmpd="sng" algn="ctr">
                      <a:solidFill>
                        <a:srgbClr val="464646"/>
                      </a:solidFill>
                      <a:prstDash val="solid"/>
                      <a:round/>
                      <a:headEnd type="none" w="med" len="med"/>
                      <a:tailEnd type="none" w="med" len="med"/>
                    </a:lnT>
                    <a:lnB w="12700" cap="flat" cmpd="sng" algn="ctr">
                      <a:solidFill>
                        <a:srgbClr val="46464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312126">
                <a:tc vMerge="1">
                  <a:txBody>
                    <a:bodyPr/>
                    <a:lstStyle/>
                    <a:p>
                      <a:endParaRPr lang="en-US" b="0" dirty="0"/>
                    </a:p>
                  </a:txBody>
                  <a:tcPr/>
                </a:tc>
                <a:tc>
                  <a:txBody>
                    <a:bodyPr/>
                    <a:lstStyle/>
                    <a:p>
                      <a:r>
                        <a:rPr lang="en-US" b="0" dirty="0" smtClean="0"/>
                        <a:t>Asst. Laura</a:t>
                      </a:r>
                      <a:r>
                        <a:rPr lang="en-US" b="0" baseline="0" dirty="0" smtClean="0"/>
                        <a:t> Edwards Ellis</a:t>
                      </a:r>
                      <a:endParaRPr lang="en-US" sz="400" b="0" baseline="0" dirty="0" smtClean="0"/>
                    </a:p>
                    <a:p>
                      <a:r>
                        <a:rPr lang="en-US" b="0" baseline="0" dirty="0" smtClean="0"/>
                        <a:t>T.A.s Mary Knighton-Brenner and Robert Bamford</a:t>
                      </a:r>
                      <a:endParaRPr lang="en-US" sz="400" b="0" baseline="0" dirty="0" smtClean="0"/>
                    </a:p>
                  </a:txBody>
                  <a:tcPr>
                    <a:lnL w="12700" cap="flat" cmpd="sng" algn="ctr">
                      <a:solidFill>
                        <a:srgbClr val="464646"/>
                      </a:solidFill>
                      <a:prstDash val="solid"/>
                      <a:round/>
                      <a:headEnd type="none" w="med" len="med"/>
                      <a:tailEnd type="none" w="med" len="med"/>
                    </a:lnL>
                    <a:lnR w="12700" cap="flat" cmpd="sng" algn="ctr">
                      <a:solidFill>
                        <a:srgbClr val="464646"/>
                      </a:solidFill>
                      <a:prstDash val="solid"/>
                      <a:round/>
                      <a:headEnd type="none" w="med" len="med"/>
                      <a:tailEnd type="none" w="med" len="med"/>
                    </a:lnR>
                    <a:lnT w="12700" cap="flat" cmpd="sng" algn="ctr">
                      <a:solidFill>
                        <a:srgbClr val="464646"/>
                      </a:solidFill>
                      <a:prstDash val="solid"/>
                      <a:round/>
                      <a:headEnd type="none" w="med" len="med"/>
                      <a:tailEnd type="none" w="med" len="med"/>
                    </a:lnT>
                    <a:lnB w="38100" cap="flat" cmpd="sng" algn="ctr">
                      <a:solidFill>
                        <a:srgbClr val="464646"/>
                      </a:solidFill>
                      <a:prstDash val="solid"/>
                      <a:round/>
                      <a:headEnd type="none" w="med" len="med"/>
                      <a:tailEnd type="none" w="med" len="med"/>
                    </a:lnB>
                    <a:solidFill>
                      <a:schemeClr val="bg1"/>
                    </a:solidFill>
                  </a:tcPr>
                </a:tc>
                <a:tc>
                  <a:txBody>
                    <a:bodyPr/>
                    <a:lstStyle/>
                    <a:p>
                      <a:r>
                        <a:rPr lang="en-US" b="0" dirty="0" smtClean="0">
                          <a:hlinkClick r:id="rId3"/>
                        </a:rPr>
                        <a:t>laura_ellis@kenan-flagler.unc.edu</a:t>
                      </a:r>
                      <a:r>
                        <a:rPr lang="en-US" b="0" dirty="0" smtClean="0"/>
                        <a:t> </a:t>
                      </a:r>
                    </a:p>
                    <a:p>
                      <a:r>
                        <a:rPr lang="en-US" b="0" dirty="0" smtClean="0">
                          <a:hlinkClick r:id="rId4"/>
                        </a:rPr>
                        <a:t>Mary_knighton-brenner@kenan-flagler.unc.edu</a:t>
                      </a:r>
                      <a:r>
                        <a:rPr lang="en-US" b="0" baseline="0" dirty="0" smtClean="0"/>
                        <a:t> </a:t>
                      </a:r>
                    </a:p>
                    <a:p>
                      <a:r>
                        <a:rPr lang="en-US" b="0" baseline="0" dirty="0" smtClean="0">
                          <a:hlinkClick r:id="rId5"/>
                        </a:rPr>
                        <a:t>Robert_bamford@kenan-flagler.unc.edu</a:t>
                      </a:r>
                      <a:r>
                        <a:rPr lang="en-US" b="0" baseline="0" dirty="0" smtClean="0"/>
                        <a:t> </a:t>
                      </a:r>
                      <a:endParaRPr lang="en-US" b="0" dirty="0" smtClean="0"/>
                    </a:p>
                  </a:txBody>
                  <a:tcPr>
                    <a:lnL w="12700" cap="flat" cmpd="sng" algn="ctr">
                      <a:solidFill>
                        <a:srgbClr val="464646"/>
                      </a:solidFill>
                      <a:prstDash val="solid"/>
                      <a:round/>
                      <a:headEnd type="none" w="med" len="med"/>
                      <a:tailEnd type="none" w="med" len="med"/>
                    </a:lnL>
                    <a:lnR w="38100" cap="flat" cmpd="sng" algn="ctr">
                      <a:solidFill>
                        <a:srgbClr val="464646"/>
                      </a:solidFill>
                      <a:prstDash val="solid"/>
                      <a:round/>
                      <a:headEnd type="none" w="med" len="med"/>
                      <a:tailEnd type="none" w="med" len="med"/>
                    </a:lnR>
                    <a:lnT w="12700" cap="flat" cmpd="sng" algn="ctr">
                      <a:solidFill>
                        <a:srgbClr val="464646"/>
                      </a:solidFill>
                      <a:prstDash val="solid"/>
                      <a:round/>
                      <a:headEnd type="none" w="med" len="med"/>
                      <a:tailEnd type="none" w="med" len="med"/>
                    </a:lnT>
                    <a:lnB w="38100" cap="flat" cmpd="sng" algn="ctr">
                      <a:solidFill>
                        <a:srgbClr val="464646"/>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279766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612775" y="228600"/>
            <a:ext cx="8153400" cy="990600"/>
          </a:xfrm>
        </p:spPr>
        <p:txBody>
          <a:bodyPr/>
          <a:lstStyle/>
          <a:p>
            <a:r>
              <a:rPr lang="en-US" dirty="0" smtClean="0"/>
              <a:t>Today’s Action Plan</a:t>
            </a:r>
          </a:p>
        </p:txBody>
      </p:sp>
      <p:graphicFrame>
        <p:nvGraphicFramePr>
          <p:cNvPr id="6" name="Content Placeholder 5"/>
          <p:cNvGraphicFramePr>
            <a:graphicFrameLocks noGrp="1"/>
          </p:cNvGraphicFramePr>
          <p:nvPr>
            <p:ph sz="quarter" idx="1"/>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1"/>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F94A6A-0C4B-49FF-AED6-3D78A2F45FFE}"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62</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863994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Learnings</a:t>
            </a:r>
            <a:endParaRPr lang="en-US" dirty="0"/>
          </a:p>
        </p:txBody>
      </p:sp>
      <p:sp>
        <p:nvSpPr>
          <p:cNvPr id="3" name="Content Placeholder 2"/>
          <p:cNvSpPr>
            <a:spLocks noGrp="1"/>
          </p:cNvSpPr>
          <p:nvPr>
            <p:ph sz="quarter" idx="1"/>
          </p:nvPr>
        </p:nvSpPr>
        <p:spPr/>
        <p:txBody>
          <a:bodyPr/>
          <a:lstStyle/>
          <a:p>
            <a:r>
              <a:rPr lang="en-US" dirty="0" smtClean="0"/>
              <a:t>Any take-</a:t>
            </a:r>
            <a:r>
              <a:rPr lang="en-US" dirty="0" err="1" smtClean="0"/>
              <a:t>aways</a:t>
            </a:r>
            <a:r>
              <a:rPr lang="en-US" dirty="0" smtClean="0"/>
              <a:t>/insights from the workshop?</a:t>
            </a:r>
          </a:p>
          <a:p>
            <a:r>
              <a:rPr lang="en-US" dirty="0" smtClean="0"/>
              <a:t>Anyone still owing the make up assignment – could you give us 10 minutes please?</a:t>
            </a:r>
            <a:endParaRPr lang="en-US" dirty="0"/>
          </a:p>
        </p:txBody>
      </p:sp>
      <p:sp>
        <p:nvSpPr>
          <p:cNvPr id="4" name="Slide Number Placeholder 3"/>
          <p:cNvSpPr>
            <a:spLocks noGrp="1"/>
          </p:cNvSpPr>
          <p:nvPr>
            <p:ph type="sldNum" sz="quarter" idx="11"/>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F94A6A-0C4B-49FF-AED6-3D78A2F45FFE}"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63</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11075420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612775" y="228600"/>
            <a:ext cx="8153400" cy="990600"/>
          </a:xfrm>
        </p:spPr>
        <p:txBody>
          <a:bodyPr/>
          <a:lstStyle/>
          <a:p>
            <a:r>
              <a:rPr lang="en-US" dirty="0" smtClean="0"/>
              <a:t>Today’s Action Plan</a:t>
            </a:r>
          </a:p>
        </p:txBody>
      </p:sp>
      <p:graphicFrame>
        <p:nvGraphicFramePr>
          <p:cNvPr id="6" name="Content Placeholder 5"/>
          <p:cNvGraphicFramePr>
            <a:graphicFrameLocks noGrp="1"/>
          </p:cNvGraphicFramePr>
          <p:nvPr>
            <p:ph sz="quarter" idx="1"/>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1"/>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F94A6A-0C4B-49FF-AED6-3D78A2F45FFE}"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64</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24167091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9144000" cy="990600"/>
          </a:xfrm>
        </p:spPr>
        <p:txBody>
          <a:bodyPr>
            <a:normAutofit/>
          </a:bodyPr>
          <a:lstStyle/>
          <a:p>
            <a:pPr fontAlgn="auto">
              <a:spcAft>
                <a:spcPts val="0"/>
              </a:spcAft>
              <a:defRPr/>
            </a:pPr>
            <a:r>
              <a:rPr lang="en-US" u="sng" dirty="0" smtClean="0">
                <a:ea typeface="+mj-ea"/>
                <a:cs typeface="+mj-cs"/>
              </a:rPr>
              <a:t>FOC</a:t>
            </a:r>
            <a:r>
              <a:rPr lang="en-US" dirty="0" smtClean="0">
                <a:ea typeface="+mj-ea"/>
                <a:cs typeface="+mj-cs"/>
              </a:rPr>
              <a:t>US Deep Dive</a:t>
            </a:r>
            <a:endParaRPr lang="en-US" dirty="0">
              <a:ea typeface="+mj-ea"/>
              <a:cs typeface="+mj-cs"/>
            </a:endParaRPr>
          </a:p>
        </p:txBody>
      </p:sp>
      <p:sp>
        <p:nvSpPr>
          <p:cNvPr id="16" name="Slide Number Placeholder 15"/>
          <p:cNvSpPr>
            <a:spLocks noGrp="1"/>
          </p:cNvSpPr>
          <p:nvPr>
            <p:ph type="sldNum" sz="quarter" idx="11"/>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F94A6A-0C4B-49FF-AED6-3D78A2F45FFE}"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65</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graphicFrame>
        <p:nvGraphicFramePr>
          <p:cNvPr id="15" name="Table 14"/>
          <p:cNvGraphicFramePr>
            <a:graphicFrameLocks noGrp="1"/>
          </p:cNvGraphicFramePr>
          <p:nvPr>
            <p:extLst/>
          </p:nvPr>
        </p:nvGraphicFramePr>
        <p:xfrm>
          <a:off x="152400" y="1817915"/>
          <a:ext cx="8763000" cy="3429000"/>
        </p:xfrm>
        <a:graphic>
          <a:graphicData uri="http://schemas.openxmlformats.org/drawingml/2006/table">
            <a:tbl>
              <a:tblPr firstRow="1" bandRow="1">
                <a:tableStyleId>{D7AC3CCA-C797-4891-BE02-D94E43425B78}</a:tableStyleId>
              </a:tblPr>
              <a:tblGrid>
                <a:gridCol w="2057400">
                  <a:extLst>
                    <a:ext uri="{9D8B030D-6E8A-4147-A177-3AD203B41FA5}">
                      <a16:colId xmlns:a16="http://schemas.microsoft.com/office/drawing/2014/main" val="20000"/>
                    </a:ext>
                  </a:extLst>
                </a:gridCol>
                <a:gridCol w="6705600">
                  <a:extLst>
                    <a:ext uri="{9D8B030D-6E8A-4147-A177-3AD203B41FA5}">
                      <a16:colId xmlns:a16="http://schemas.microsoft.com/office/drawing/2014/main" val="20001"/>
                    </a:ext>
                  </a:extLst>
                </a:gridCol>
              </a:tblGrid>
              <a:tr h="685800">
                <a:tc>
                  <a:txBody>
                    <a:bodyPr/>
                    <a:lstStyle/>
                    <a:p>
                      <a:r>
                        <a:rPr lang="en-US" b="1" dirty="0" smtClean="0">
                          <a:solidFill>
                            <a:schemeClr val="bg1"/>
                          </a:solidFill>
                        </a:rPr>
                        <a:t>TEAM FOCUS</a:t>
                      </a:r>
                      <a:endParaRPr lang="en-US" b="1" dirty="0">
                        <a:solidFill>
                          <a:schemeClr val="bg1"/>
                        </a:solidFill>
                      </a:endParaRPr>
                    </a:p>
                  </a:txBody>
                  <a:tcPr>
                    <a:lnL w="38100" cap="flat" cmpd="sng" algn="ctr">
                      <a:solidFill>
                        <a:srgbClr val="464646"/>
                      </a:solidFill>
                      <a:prstDash val="solid"/>
                      <a:round/>
                      <a:headEnd type="none" w="med" len="med"/>
                      <a:tailEnd type="none" w="med" len="med"/>
                    </a:lnL>
                    <a:lnR w="12700" cap="flat" cmpd="sng" algn="ctr">
                      <a:solidFill>
                        <a:srgbClr val="464646"/>
                      </a:solidFill>
                      <a:prstDash val="solid"/>
                      <a:round/>
                      <a:headEnd type="none" w="med" len="med"/>
                      <a:tailEnd type="none" w="med" len="med"/>
                    </a:lnR>
                    <a:lnT w="38100" cap="flat" cmpd="sng" algn="ctr">
                      <a:solidFill>
                        <a:srgbClr val="464646"/>
                      </a:solidFill>
                      <a:prstDash val="solid"/>
                      <a:round/>
                      <a:headEnd type="none" w="med" len="med"/>
                      <a:tailEnd type="none" w="med" len="med"/>
                    </a:lnT>
                    <a:lnB w="38100" cap="flat" cmpd="sng" algn="ctr">
                      <a:solidFill>
                        <a:srgbClr val="464646"/>
                      </a:solidFill>
                      <a:prstDash val="solid"/>
                      <a:round/>
                      <a:headEnd type="none" w="med" len="med"/>
                      <a:tailEnd type="none" w="med" len="med"/>
                    </a:lnB>
                    <a:solidFill>
                      <a:srgbClr val="2DA2B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hlinkClick r:id="rId3"/>
                        </a:rPr>
                        <a:t>Link to TEAM FOCUS Toolkit</a:t>
                      </a:r>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solidFill>
                          <a:schemeClr val="tx1"/>
                        </a:solidFill>
                      </a:endParaRPr>
                    </a:p>
                  </a:txBody>
                  <a:tcPr>
                    <a:lnL w="12700" cap="flat" cmpd="sng" algn="ctr">
                      <a:solidFill>
                        <a:srgbClr val="464646"/>
                      </a:solidFill>
                      <a:prstDash val="solid"/>
                      <a:round/>
                      <a:headEnd type="none" w="med" len="med"/>
                      <a:tailEnd type="none" w="med" len="med"/>
                    </a:lnL>
                    <a:lnR w="38100" cap="flat" cmpd="sng" algn="ctr">
                      <a:solidFill>
                        <a:srgbClr val="464646"/>
                      </a:solidFill>
                      <a:prstDash val="solid"/>
                      <a:round/>
                      <a:headEnd type="none" w="med" len="med"/>
                      <a:tailEnd type="none" w="med" len="med"/>
                    </a:lnR>
                    <a:lnT w="38100" cap="flat" cmpd="sng" algn="ctr">
                      <a:solidFill>
                        <a:srgbClr val="464646"/>
                      </a:solidFill>
                      <a:prstDash val="solid"/>
                      <a:round/>
                      <a:headEnd type="none" w="med" len="med"/>
                      <a:tailEnd type="none" w="med" len="med"/>
                    </a:lnT>
                    <a:lnB w="12700" cap="flat" cmpd="sng" algn="ctr">
                      <a:solidFill>
                        <a:srgbClr val="464646"/>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85800">
                <a:tc>
                  <a:txBody>
                    <a:bodyPr/>
                    <a:lstStyle/>
                    <a:p>
                      <a:r>
                        <a:rPr lang="en-US" b="1" dirty="0" smtClean="0">
                          <a:solidFill>
                            <a:schemeClr val="bg1"/>
                          </a:solidFill>
                        </a:rPr>
                        <a:t>Framing </a:t>
                      </a:r>
                      <a:endParaRPr lang="en-US" b="1" dirty="0">
                        <a:solidFill>
                          <a:schemeClr val="bg1"/>
                        </a:solidFill>
                      </a:endParaRPr>
                    </a:p>
                  </a:txBody>
                  <a:tcPr>
                    <a:lnL w="38100" cap="flat" cmpd="sng" algn="ctr">
                      <a:solidFill>
                        <a:srgbClr val="464646"/>
                      </a:solidFill>
                      <a:prstDash val="solid"/>
                      <a:round/>
                      <a:headEnd type="none" w="med" len="med"/>
                      <a:tailEnd type="none" w="med" len="med"/>
                    </a:lnL>
                    <a:lnR w="12700" cap="flat" cmpd="sng" algn="ctr">
                      <a:solidFill>
                        <a:srgbClr val="464646"/>
                      </a:solidFill>
                      <a:prstDash val="solid"/>
                      <a:round/>
                      <a:headEnd type="none" w="med" len="med"/>
                      <a:tailEnd type="none" w="med" len="med"/>
                    </a:lnR>
                    <a:lnT w="38100" cap="flat" cmpd="sng" algn="ctr">
                      <a:solidFill>
                        <a:srgbClr val="464646"/>
                      </a:solidFill>
                      <a:prstDash val="solid"/>
                      <a:round/>
                      <a:headEnd type="none" w="med" len="med"/>
                      <a:tailEnd type="none" w="med" len="med"/>
                    </a:lnT>
                    <a:lnB w="38100" cap="flat" cmpd="sng" algn="ctr">
                      <a:solidFill>
                        <a:srgbClr val="464646"/>
                      </a:solidFill>
                      <a:prstDash val="solid"/>
                      <a:round/>
                      <a:headEnd type="none" w="med" len="med"/>
                      <a:tailEnd type="none" w="med" len="med"/>
                    </a:lnB>
                    <a:solidFill>
                      <a:srgbClr val="2DA2B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hlinkClick r:id="rId3"/>
                        </a:rPr>
                        <a:t>Link to Framing Toolkit</a:t>
                      </a:r>
                      <a:endParaRPr lang="en-US" b="0" dirty="0" smtClean="0">
                        <a:solidFill>
                          <a:schemeClr val="tx1"/>
                        </a:solidFill>
                      </a:endParaRPr>
                    </a:p>
                  </a:txBody>
                  <a:tcPr>
                    <a:lnL w="12700" cap="flat" cmpd="sng" algn="ctr">
                      <a:solidFill>
                        <a:srgbClr val="464646"/>
                      </a:solidFill>
                      <a:prstDash val="solid"/>
                      <a:round/>
                      <a:headEnd type="none" w="med" len="med"/>
                      <a:tailEnd type="none" w="med" len="med"/>
                    </a:lnL>
                    <a:lnR w="38100" cap="flat" cmpd="sng" algn="ctr">
                      <a:solidFill>
                        <a:srgbClr val="464646"/>
                      </a:solidFill>
                      <a:prstDash val="solid"/>
                      <a:round/>
                      <a:headEnd type="none" w="med" len="med"/>
                      <a:tailEnd type="none" w="med" len="med"/>
                    </a:lnR>
                    <a:lnT w="12700" cap="flat" cmpd="sng" algn="ctr">
                      <a:solidFill>
                        <a:srgbClr val="464646"/>
                      </a:solidFill>
                      <a:prstDash val="solid"/>
                      <a:round/>
                      <a:headEnd type="none" w="med" len="med"/>
                      <a:tailEnd type="none" w="med" len="med"/>
                    </a:lnT>
                    <a:lnB w="12700" cap="flat" cmpd="sng" algn="ctr">
                      <a:solidFill>
                        <a:srgbClr val="46464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85800">
                <a:tc>
                  <a:txBody>
                    <a:bodyPr/>
                    <a:lstStyle/>
                    <a:p>
                      <a:r>
                        <a:rPr lang="en-US" b="1" dirty="0" smtClean="0">
                          <a:solidFill>
                            <a:schemeClr val="bg1"/>
                          </a:solidFill>
                        </a:rPr>
                        <a:t>Organizing</a:t>
                      </a:r>
                      <a:endParaRPr lang="en-US" b="1" dirty="0">
                        <a:solidFill>
                          <a:schemeClr val="bg1"/>
                        </a:solidFill>
                      </a:endParaRPr>
                    </a:p>
                  </a:txBody>
                  <a:tcPr>
                    <a:lnL w="38100" cap="flat" cmpd="sng" algn="ctr">
                      <a:solidFill>
                        <a:srgbClr val="464646"/>
                      </a:solidFill>
                      <a:prstDash val="solid"/>
                      <a:round/>
                      <a:headEnd type="none" w="med" len="med"/>
                      <a:tailEnd type="none" w="med" len="med"/>
                    </a:lnL>
                    <a:lnR w="12700" cap="flat" cmpd="sng" algn="ctr">
                      <a:solidFill>
                        <a:srgbClr val="464646"/>
                      </a:solidFill>
                      <a:prstDash val="solid"/>
                      <a:round/>
                      <a:headEnd type="none" w="med" len="med"/>
                      <a:tailEnd type="none" w="med" len="med"/>
                    </a:lnR>
                    <a:lnT w="38100" cap="flat" cmpd="sng" algn="ctr">
                      <a:solidFill>
                        <a:srgbClr val="464646"/>
                      </a:solidFill>
                      <a:prstDash val="solid"/>
                      <a:round/>
                      <a:headEnd type="none" w="med" len="med"/>
                      <a:tailEnd type="none" w="med" len="med"/>
                    </a:lnT>
                    <a:lnB w="38100" cap="flat" cmpd="sng" algn="ctr">
                      <a:solidFill>
                        <a:srgbClr val="464646"/>
                      </a:solidFill>
                      <a:prstDash val="solid"/>
                      <a:round/>
                      <a:headEnd type="none" w="med" len="med"/>
                      <a:tailEnd type="none" w="med" len="med"/>
                    </a:lnB>
                    <a:solidFill>
                      <a:srgbClr val="2DA2B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hlinkClick r:id="rId4"/>
                        </a:rPr>
                        <a:t>Link to Organizing Toolkit</a:t>
                      </a:r>
                      <a:endParaRPr lang="en-US" b="0" dirty="0" smtClean="0">
                        <a:solidFill>
                          <a:schemeClr val="tx1"/>
                        </a:solidFill>
                      </a:endParaRPr>
                    </a:p>
                  </a:txBody>
                  <a:tcPr>
                    <a:lnL w="12700" cap="flat" cmpd="sng" algn="ctr">
                      <a:solidFill>
                        <a:srgbClr val="464646"/>
                      </a:solidFill>
                      <a:prstDash val="solid"/>
                      <a:round/>
                      <a:headEnd type="none" w="med" len="med"/>
                      <a:tailEnd type="none" w="med" len="med"/>
                    </a:lnL>
                    <a:lnR w="38100" cap="flat" cmpd="sng" algn="ctr">
                      <a:solidFill>
                        <a:srgbClr val="464646"/>
                      </a:solidFill>
                      <a:prstDash val="solid"/>
                      <a:round/>
                      <a:headEnd type="none" w="med" len="med"/>
                      <a:tailEnd type="none" w="med" len="med"/>
                    </a:lnR>
                    <a:lnT w="12700" cap="flat" cmpd="sng" algn="ctr">
                      <a:solidFill>
                        <a:srgbClr val="464646"/>
                      </a:solidFill>
                      <a:prstDash val="solid"/>
                      <a:round/>
                      <a:headEnd type="none" w="med" len="med"/>
                      <a:tailEnd type="none" w="med" len="med"/>
                    </a:lnT>
                    <a:lnB w="12700" cap="flat" cmpd="sng" algn="ctr">
                      <a:solidFill>
                        <a:srgbClr val="46464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85800">
                <a:tc>
                  <a:txBody>
                    <a:bodyPr/>
                    <a:lstStyle/>
                    <a:p>
                      <a:r>
                        <a:rPr lang="en-US" b="1" dirty="0" smtClean="0">
                          <a:solidFill>
                            <a:schemeClr val="bg1"/>
                          </a:solidFill>
                        </a:rPr>
                        <a:t>Collecting</a:t>
                      </a:r>
                      <a:endParaRPr lang="en-US" b="1" dirty="0">
                        <a:solidFill>
                          <a:schemeClr val="bg1"/>
                        </a:solidFill>
                      </a:endParaRPr>
                    </a:p>
                  </a:txBody>
                  <a:tcPr>
                    <a:lnL w="38100" cap="flat" cmpd="sng" algn="ctr">
                      <a:solidFill>
                        <a:srgbClr val="464646"/>
                      </a:solidFill>
                      <a:prstDash val="solid"/>
                      <a:round/>
                      <a:headEnd type="none" w="med" len="med"/>
                      <a:tailEnd type="none" w="med" len="med"/>
                    </a:lnL>
                    <a:lnR w="12700" cap="flat" cmpd="sng" algn="ctr">
                      <a:solidFill>
                        <a:srgbClr val="464646"/>
                      </a:solidFill>
                      <a:prstDash val="solid"/>
                      <a:round/>
                      <a:headEnd type="none" w="med" len="med"/>
                      <a:tailEnd type="none" w="med" len="med"/>
                    </a:lnR>
                    <a:lnT w="38100" cap="flat" cmpd="sng" algn="ctr">
                      <a:solidFill>
                        <a:srgbClr val="464646"/>
                      </a:solidFill>
                      <a:prstDash val="solid"/>
                      <a:round/>
                      <a:headEnd type="none" w="med" len="med"/>
                      <a:tailEnd type="none" w="med" len="med"/>
                    </a:lnT>
                    <a:lnB w="38100" cap="flat" cmpd="sng" algn="ctr">
                      <a:solidFill>
                        <a:srgbClr val="464646"/>
                      </a:solidFill>
                      <a:prstDash val="solid"/>
                      <a:round/>
                      <a:headEnd type="none" w="med" len="med"/>
                      <a:tailEnd type="none" w="med" len="med"/>
                    </a:lnB>
                    <a:solidFill>
                      <a:srgbClr val="2DA2B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hlinkClick r:id="rId5"/>
                        </a:rPr>
                        <a:t>Link to Collecting</a:t>
                      </a:r>
                      <a:r>
                        <a:rPr lang="en-US" b="0" baseline="0" dirty="0" smtClean="0">
                          <a:solidFill>
                            <a:schemeClr val="tx1"/>
                          </a:solidFill>
                          <a:hlinkClick r:id="rId5"/>
                        </a:rPr>
                        <a:t> Toolkit</a:t>
                      </a:r>
                      <a:endParaRPr lang="en-US" b="0" dirty="0" smtClean="0">
                        <a:solidFill>
                          <a:schemeClr val="tx1"/>
                        </a:solidFill>
                      </a:endParaRPr>
                    </a:p>
                  </a:txBody>
                  <a:tcPr>
                    <a:lnL w="12700" cap="flat" cmpd="sng" algn="ctr">
                      <a:solidFill>
                        <a:srgbClr val="464646"/>
                      </a:solidFill>
                      <a:prstDash val="solid"/>
                      <a:round/>
                      <a:headEnd type="none" w="med" len="med"/>
                      <a:tailEnd type="none" w="med" len="med"/>
                    </a:lnL>
                    <a:lnR w="38100" cap="flat" cmpd="sng" algn="ctr">
                      <a:solidFill>
                        <a:srgbClr val="464646"/>
                      </a:solidFill>
                      <a:prstDash val="solid"/>
                      <a:round/>
                      <a:headEnd type="none" w="med" len="med"/>
                      <a:tailEnd type="none" w="med" len="med"/>
                    </a:lnR>
                    <a:lnT w="12700" cap="flat" cmpd="sng" algn="ctr">
                      <a:solidFill>
                        <a:srgbClr val="464646"/>
                      </a:solidFill>
                      <a:prstDash val="solid"/>
                      <a:round/>
                      <a:headEnd type="none" w="med" len="med"/>
                      <a:tailEnd type="none" w="med" len="med"/>
                    </a:lnT>
                    <a:lnB w="12700" cap="flat" cmpd="sng" algn="ctr">
                      <a:solidFill>
                        <a:srgbClr val="464646"/>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85800">
                <a:tc>
                  <a:txBody>
                    <a:bodyPr/>
                    <a:lstStyle/>
                    <a:p>
                      <a:r>
                        <a:rPr lang="en-US" b="1" dirty="0" smtClean="0">
                          <a:solidFill>
                            <a:schemeClr val="bg1"/>
                          </a:solidFill>
                        </a:rPr>
                        <a:t>Frameworks</a:t>
                      </a:r>
                      <a:endParaRPr lang="en-US" b="1" dirty="0">
                        <a:solidFill>
                          <a:schemeClr val="bg1"/>
                        </a:solidFill>
                      </a:endParaRPr>
                    </a:p>
                  </a:txBody>
                  <a:tcPr>
                    <a:lnL w="38100" cap="flat" cmpd="sng" algn="ctr">
                      <a:solidFill>
                        <a:srgbClr val="464646"/>
                      </a:solidFill>
                      <a:prstDash val="solid"/>
                      <a:round/>
                      <a:headEnd type="none" w="med" len="med"/>
                      <a:tailEnd type="none" w="med" len="med"/>
                    </a:lnL>
                    <a:lnR w="12700" cap="flat" cmpd="sng" algn="ctr">
                      <a:solidFill>
                        <a:srgbClr val="464646"/>
                      </a:solidFill>
                      <a:prstDash val="solid"/>
                      <a:round/>
                      <a:headEnd type="none" w="med" len="med"/>
                      <a:tailEnd type="none" w="med" len="med"/>
                    </a:lnR>
                    <a:lnT w="38100" cap="flat" cmpd="sng" algn="ctr">
                      <a:solidFill>
                        <a:srgbClr val="464646"/>
                      </a:solidFill>
                      <a:prstDash val="solid"/>
                      <a:round/>
                      <a:headEnd type="none" w="med" len="med"/>
                      <a:tailEnd type="none" w="med" len="med"/>
                    </a:lnT>
                    <a:lnB w="38100" cap="flat" cmpd="sng" algn="ctr">
                      <a:solidFill>
                        <a:srgbClr val="464646"/>
                      </a:solidFill>
                      <a:prstDash val="solid"/>
                      <a:round/>
                      <a:headEnd type="none" w="med" len="med"/>
                      <a:tailEnd type="none" w="med" len="med"/>
                    </a:lnB>
                    <a:solidFill>
                      <a:srgbClr val="2DA2B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Review</a:t>
                      </a:r>
                      <a:r>
                        <a:rPr lang="en-US" b="0" baseline="0" dirty="0" smtClean="0">
                          <a:solidFill>
                            <a:schemeClr val="tx1"/>
                          </a:solidFill>
                        </a:rPr>
                        <a:t> the Strategy and Marketing Frameworks Toolkits as well</a:t>
                      </a:r>
                      <a:endParaRPr lang="en-US" b="0" dirty="0" smtClean="0">
                        <a:solidFill>
                          <a:schemeClr val="tx1"/>
                        </a:solidFill>
                      </a:endParaRPr>
                    </a:p>
                  </a:txBody>
                  <a:tcPr>
                    <a:lnL w="12700" cap="flat" cmpd="sng" algn="ctr">
                      <a:solidFill>
                        <a:srgbClr val="464646"/>
                      </a:solidFill>
                      <a:prstDash val="solid"/>
                      <a:round/>
                      <a:headEnd type="none" w="med" len="med"/>
                      <a:tailEnd type="none" w="med" len="med"/>
                    </a:lnL>
                    <a:lnR w="38100" cap="flat" cmpd="sng" algn="ctr">
                      <a:solidFill>
                        <a:srgbClr val="464646"/>
                      </a:solidFill>
                      <a:prstDash val="solid"/>
                      <a:round/>
                      <a:headEnd type="none" w="med" len="med"/>
                      <a:tailEnd type="none" w="med" len="med"/>
                    </a:lnR>
                    <a:lnT w="12700" cap="flat" cmpd="sng" algn="ctr">
                      <a:solidFill>
                        <a:srgbClr val="464646"/>
                      </a:solidFill>
                      <a:prstDash val="solid"/>
                      <a:round/>
                      <a:headEnd type="none" w="med" len="med"/>
                      <a:tailEnd type="none" w="med" len="med"/>
                    </a:lnT>
                    <a:lnB w="12700" cap="flat" cmpd="sng" algn="ctr">
                      <a:solidFill>
                        <a:srgbClr val="464646"/>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3" name="TextBox 2"/>
          <p:cNvSpPr txBox="1"/>
          <p:nvPr/>
        </p:nvSpPr>
        <p:spPr>
          <a:xfrm>
            <a:off x="279400" y="5638800"/>
            <a:ext cx="86106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charset="0"/>
                <a:ea typeface="ＭＳ Ｐゴシック" charset="-128"/>
              </a:rPr>
              <a:t>The files are located in UNC Consulting Resources (KFBS Site) as well as Canvas</a:t>
            </a: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128"/>
            </a:endParaRPr>
          </a:p>
        </p:txBody>
      </p:sp>
    </p:spTree>
    <p:extLst>
      <p:ext uri="{BB962C8B-B14F-4D97-AF65-F5344CB8AC3E}">
        <p14:creationId xmlns:p14="http://schemas.microsoft.com/office/powerpoint/2010/main" val="288184078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612775" y="228600"/>
            <a:ext cx="8153400" cy="990600"/>
          </a:xfrm>
        </p:spPr>
        <p:txBody>
          <a:bodyPr/>
          <a:lstStyle/>
          <a:p>
            <a:r>
              <a:rPr lang="en-US" dirty="0" smtClean="0"/>
              <a:t>Today’s Action Plan</a:t>
            </a:r>
          </a:p>
        </p:txBody>
      </p:sp>
      <p:graphicFrame>
        <p:nvGraphicFramePr>
          <p:cNvPr id="6" name="Content Placeholder 5"/>
          <p:cNvGraphicFramePr>
            <a:graphicFrameLocks noGrp="1"/>
          </p:cNvGraphicFramePr>
          <p:nvPr>
            <p:ph sz="quarter" idx="1"/>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1"/>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F94A6A-0C4B-49FF-AED6-3D78A2F45FFE}"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66</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38099223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 and Organize Examples</a:t>
            </a:r>
            <a:endParaRPr lang="en-US" dirty="0"/>
          </a:p>
        </p:txBody>
      </p:sp>
      <p:sp>
        <p:nvSpPr>
          <p:cNvPr id="4" name="Slide Number Placeholder 3"/>
          <p:cNvSpPr>
            <a:spLocks noGrp="1"/>
          </p:cNvSpPr>
          <p:nvPr>
            <p:ph type="sldNum" sz="quarter" idx="11"/>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F94A6A-0C4B-49FF-AED6-3D78A2F45FFE}"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67</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graphicFrame>
        <p:nvGraphicFramePr>
          <p:cNvPr id="6" name="Content Placeholder 5"/>
          <p:cNvGraphicFramePr>
            <a:graphicFrameLocks noGrp="1"/>
          </p:cNvGraphicFramePr>
          <p:nvPr>
            <p:ph sz="quarter" idx="1"/>
            <p:extLst/>
          </p:nvPr>
        </p:nvGraphicFramePr>
        <p:xfrm>
          <a:off x="612775" y="1600200"/>
          <a:ext cx="8153400" cy="4295217"/>
        </p:xfrm>
        <a:graphic>
          <a:graphicData uri="http://schemas.openxmlformats.org/drawingml/2006/table">
            <a:tbl>
              <a:tblPr firstRow="1" bandRow="1">
                <a:tableStyleId>{5C22544A-7EE6-4342-B048-85BDC9FD1C3A}</a:tableStyleId>
              </a:tblPr>
              <a:tblGrid>
                <a:gridCol w="2282825">
                  <a:extLst>
                    <a:ext uri="{9D8B030D-6E8A-4147-A177-3AD203B41FA5}">
                      <a16:colId xmlns:a16="http://schemas.microsoft.com/office/drawing/2014/main" val="20000"/>
                    </a:ext>
                  </a:extLst>
                </a:gridCol>
                <a:gridCol w="5870575">
                  <a:extLst>
                    <a:ext uri="{9D8B030D-6E8A-4147-A177-3AD203B41FA5}">
                      <a16:colId xmlns:a16="http://schemas.microsoft.com/office/drawing/2014/main" val="20001"/>
                    </a:ext>
                  </a:extLst>
                </a:gridCol>
              </a:tblGrid>
              <a:tr h="454737">
                <a:tc>
                  <a:txBody>
                    <a:bodyPr/>
                    <a:lstStyle/>
                    <a:p>
                      <a:r>
                        <a:rPr lang="en-US" dirty="0" smtClean="0"/>
                        <a:t>Company</a:t>
                      </a:r>
                      <a:endParaRPr lang="en-US" dirty="0"/>
                    </a:p>
                  </a:txBody>
                  <a:tcPr/>
                </a:tc>
                <a:tc>
                  <a:txBody>
                    <a:bodyPr/>
                    <a:lstStyle/>
                    <a:p>
                      <a:r>
                        <a:rPr lang="en-US" dirty="0" smtClean="0"/>
                        <a:t>Key Question</a:t>
                      </a:r>
                      <a:endParaRPr lang="en-US" dirty="0"/>
                    </a:p>
                  </a:txBody>
                  <a:tcPr/>
                </a:tc>
                <a:extLst>
                  <a:ext uri="{0D108BD9-81ED-4DB2-BD59-A6C34878D82A}">
                    <a16:rowId xmlns:a16="http://schemas.microsoft.com/office/drawing/2014/main" val="10000"/>
                  </a:ext>
                </a:extLst>
              </a:tr>
              <a:tr h="688263">
                <a:tc>
                  <a:txBody>
                    <a:bodyPr/>
                    <a:lstStyle/>
                    <a:p>
                      <a:r>
                        <a:rPr lang="en-US" dirty="0" smtClean="0"/>
                        <a:t>Ocean’s 11</a:t>
                      </a:r>
                      <a:endParaRPr lang="en-US" dirty="0"/>
                    </a:p>
                  </a:txBody>
                  <a:tcPr/>
                </a:tc>
                <a:tc>
                  <a:txBody>
                    <a:bodyPr/>
                    <a:lstStyle/>
                    <a:p>
                      <a:r>
                        <a:rPr lang="en-US" dirty="0" smtClean="0"/>
                        <a:t>What should our plan be to successfully rob a casino? </a:t>
                      </a:r>
                    </a:p>
                    <a:p>
                      <a:r>
                        <a:rPr lang="en-US" dirty="0" smtClean="0"/>
                        <a:t>(Information Tree</a:t>
                      </a:r>
                      <a:r>
                        <a:rPr lang="en-US" baseline="0" dirty="0" smtClean="0"/>
                        <a:t> – Fun Example)</a:t>
                      </a:r>
                      <a:endParaRPr lang="en-US" dirty="0"/>
                    </a:p>
                  </a:txBody>
                  <a:tcPr/>
                </a:tc>
                <a:extLst>
                  <a:ext uri="{0D108BD9-81ED-4DB2-BD59-A6C34878D82A}">
                    <a16:rowId xmlns:a16="http://schemas.microsoft.com/office/drawing/2014/main" val="10001"/>
                  </a:ext>
                </a:extLst>
              </a:tr>
              <a:tr h="1143000">
                <a:tc>
                  <a:txBody>
                    <a:bodyPr/>
                    <a:lstStyle/>
                    <a:p>
                      <a:r>
                        <a:rPr lang="en-US" dirty="0" smtClean="0"/>
                        <a:t>Panera</a:t>
                      </a:r>
                      <a:r>
                        <a:rPr lang="en-US" baseline="0" dirty="0" smtClean="0"/>
                        <a:t> Bread</a:t>
                      </a:r>
                      <a:endParaRPr lang="en-US" dirty="0"/>
                    </a:p>
                  </a:txBody>
                  <a:tcPr/>
                </a:tc>
                <a:tc>
                  <a:txBody>
                    <a:bodyPr/>
                    <a:lstStyle/>
                    <a:p>
                      <a:r>
                        <a:rPr lang="en-US" dirty="0" smtClean="0"/>
                        <a:t>How can Panera maintain its impressive record of profitable growth in the U.S.? </a:t>
                      </a:r>
                    </a:p>
                    <a:p>
                      <a:r>
                        <a:rPr lang="en-US" dirty="0" smtClean="0"/>
                        <a:t>(Grow top line revenue while maintaining profit margins)</a:t>
                      </a:r>
                      <a:endParaRPr lang="en-US" dirty="0"/>
                    </a:p>
                  </a:txBody>
                  <a:tcPr/>
                </a:tc>
                <a:extLst>
                  <a:ext uri="{0D108BD9-81ED-4DB2-BD59-A6C34878D82A}">
                    <a16:rowId xmlns:a16="http://schemas.microsoft.com/office/drawing/2014/main" val="10002"/>
                  </a:ext>
                </a:extLst>
              </a:tr>
              <a:tr h="454737">
                <a:tc>
                  <a:txBody>
                    <a:bodyPr/>
                    <a:lstStyle/>
                    <a:p>
                      <a:r>
                        <a:rPr lang="en-US" dirty="0" smtClean="0"/>
                        <a:t>Dominos Pizza</a:t>
                      </a:r>
                      <a:endParaRPr lang="en-US" dirty="0"/>
                    </a:p>
                  </a:txBody>
                  <a:tcPr/>
                </a:tc>
                <a:tc>
                  <a:txBody>
                    <a:bodyPr/>
                    <a:lstStyle/>
                    <a:p>
                      <a:r>
                        <a:rPr lang="en-US" dirty="0" smtClean="0"/>
                        <a:t>How can Domino’s Pizza exceed the analyst forecast by increasing their EPS by more than 20% in 3 years?</a:t>
                      </a:r>
                    </a:p>
                  </a:txBody>
                  <a:tcPr/>
                </a:tc>
                <a:extLst>
                  <a:ext uri="{0D108BD9-81ED-4DB2-BD59-A6C34878D82A}">
                    <a16:rowId xmlns:a16="http://schemas.microsoft.com/office/drawing/2014/main" val="10003"/>
                  </a:ext>
                </a:extLst>
              </a:tr>
              <a:tr h="454737">
                <a:tc>
                  <a:txBody>
                    <a:bodyPr/>
                    <a:lstStyle/>
                    <a:p>
                      <a:r>
                        <a:rPr lang="en-US" dirty="0" smtClean="0"/>
                        <a:t>Oz Bank</a:t>
                      </a:r>
                      <a:endParaRPr lang="en-US" dirty="0"/>
                    </a:p>
                  </a:txBody>
                  <a:tcPr/>
                </a:tc>
                <a:tc>
                  <a:txBody>
                    <a:bodyPr/>
                    <a:lstStyle/>
                    <a:p>
                      <a:r>
                        <a:rPr lang="en-US" dirty="0" smtClean="0"/>
                        <a:t>What explains the performance of those banks that are consistently more profitable than other comparable players in their own country? </a:t>
                      </a:r>
                    </a:p>
                  </a:txBody>
                  <a:tcPr/>
                </a:tc>
                <a:extLst>
                  <a:ext uri="{0D108BD9-81ED-4DB2-BD59-A6C34878D82A}">
                    <a16:rowId xmlns:a16="http://schemas.microsoft.com/office/drawing/2014/main" val="10004"/>
                  </a:ext>
                </a:extLst>
              </a:tr>
              <a:tr h="454737">
                <a:tc>
                  <a:txBody>
                    <a:bodyPr/>
                    <a:lstStyle/>
                    <a:p>
                      <a:r>
                        <a:rPr lang="en-US" dirty="0" smtClean="0"/>
                        <a:t>KFBS</a:t>
                      </a:r>
                      <a:endParaRPr lang="en-US" dirty="0"/>
                    </a:p>
                  </a:txBody>
                  <a:tcPr/>
                </a:tc>
                <a:tc>
                  <a:txBody>
                    <a:bodyPr/>
                    <a:lstStyle/>
                    <a:p>
                      <a:r>
                        <a:rPr lang="en-US" dirty="0" smtClean="0"/>
                        <a:t>How can KFBS improve the ranking of the MBA program?</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28055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 and Organize Examples</a:t>
            </a:r>
            <a:endParaRPr lang="en-US" dirty="0"/>
          </a:p>
        </p:txBody>
      </p:sp>
      <p:sp>
        <p:nvSpPr>
          <p:cNvPr id="4" name="Slide Number Placeholder 3"/>
          <p:cNvSpPr>
            <a:spLocks noGrp="1"/>
          </p:cNvSpPr>
          <p:nvPr>
            <p:ph type="sldNum" sz="quarter" idx="11"/>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F94A6A-0C4B-49FF-AED6-3D78A2F45FFE}"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68</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graphicFrame>
        <p:nvGraphicFramePr>
          <p:cNvPr id="6" name="Content Placeholder 5"/>
          <p:cNvGraphicFramePr>
            <a:graphicFrameLocks noGrp="1"/>
          </p:cNvGraphicFramePr>
          <p:nvPr>
            <p:ph sz="quarter" idx="1"/>
            <p:extLst/>
          </p:nvPr>
        </p:nvGraphicFramePr>
        <p:xfrm>
          <a:off x="612775" y="1600200"/>
          <a:ext cx="8153400" cy="4295217"/>
        </p:xfrm>
        <a:graphic>
          <a:graphicData uri="http://schemas.openxmlformats.org/drawingml/2006/table">
            <a:tbl>
              <a:tblPr firstRow="1" bandRow="1">
                <a:tableStyleId>{5C22544A-7EE6-4342-B048-85BDC9FD1C3A}</a:tableStyleId>
              </a:tblPr>
              <a:tblGrid>
                <a:gridCol w="2282825">
                  <a:extLst>
                    <a:ext uri="{9D8B030D-6E8A-4147-A177-3AD203B41FA5}">
                      <a16:colId xmlns:a16="http://schemas.microsoft.com/office/drawing/2014/main" val="20000"/>
                    </a:ext>
                  </a:extLst>
                </a:gridCol>
                <a:gridCol w="5870575">
                  <a:extLst>
                    <a:ext uri="{9D8B030D-6E8A-4147-A177-3AD203B41FA5}">
                      <a16:colId xmlns:a16="http://schemas.microsoft.com/office/drawing/2014/main" val="20001"/>
                    </a:ext>
                  </a:extLst>
                </a:gridCol>
              </a:tblGrid>
              <a:tr h="454737">
                <a:tc>
                  <a:txBody>
                    <a:bodyPr/>
                    <a:lstStyle/>
                    <a:p>
                      <a:r>
                        <a:rPr lang="en-US" dirty="0" smtClean="0"/>
                        <a:t>Company</a:t>
                      </a:r>
                      <a:endParaRPr lang="en-US" dirty="0"/>
                    </a:p>
                  </a:txBody>
                  <a:tcPr/>
                </a:tc>
                <a:tc>
                  <a:txBody>
                    <a:bodyPr/>
                    <a:lstStyle/>
                    <a:p>
                      <a:r>
                        <a:rPr lang="en-US" dirty="0" smtClean="0"/>
                        <a:t>Key Question</a:t>
                      </a:r>
                      <a:endParaRPr lang="en-US" dirty="0"/>
                    </a:p>
                  </a:txBody>
                  <a:tcPr/>
                </a:tc>
                <a:extLst>
                  <a:ext uri="{0D108BD9-81ED-4DB2-BD59-A6C34878D82A}">
                    <a16:rowId xmlns:a16="http://schemas.microsoft.com/office/drawing/2014/main" val="10000"/>
                  </a:ext>
                </a:extLst>
              </a:tr>
              <a:tr h="688263">
                <a:tc>
                  <a:txBody>
                    <a:bodyPr/>
                    <a:lstStyle/>
                    <a:p>
                      <a:r>
                        <a:rPr lang="en-US" dirty="0" smtClean="0"/>
                        <a:t>Ocean’s 11</a:t>
                      </a:r>
                      <a:endParaRPr lang="en-US" dirty="0"/>
                    </a:p>
                  </a:txBody>
                  <a:tcPr>
                    <a:solidFill>
                      <a:srgbClr val="FFFF00"/>
                    </a:solidFill>
                  </a:tcPr>
                </a:tc>
                <a:tc>
                  <a:txBody>
                    <a:bodyPr/>
                    <a:lstStyle/>
                    <a:p>
                      <a:r>
                        <a:rPr lang="en-US" dirty="0" smtClean="0"/>
                        <a:t>What should our plan be to successfully rob a casino? </a:t>
                      </a:r>
                    </a:p>
                    <a:p>
                      <a:r>
                        <a:rPr lang="en-US" dirty="0" smtClean="0"/>
                        <a:t>(Information Tree</a:t>
                      </a:r>
                      <a:r>
                        <a:rPr lang="en-US" baseline="0" dirty="0" smtClean="0"/>
                        <a:t> – Fun Example)</a:t>
                      </a:r>
                      <a:endParaRPr lang="en-US" dirty="0"/>
                    </a:p>
                  </a:txBody>
                  <a:tcPr>
                    <a:solidFill>
                      <a:srgbClr val="FFFF00"/>
                    </a:solidFill>
                  </a:tcPr>
                </a:tc>
                <a:extLst>
                  <a:ext uri="{0D108BD9-81ED-4DB2-BD59-A6C34878D82A}">
                    <a16:rowId xmlns:a16="http://schemas.microsoft.com/office/drawing/2014/main" val="10001"/>
                  </a:ext>
                </a:extLst>
              </a:tr>
              <a:tr h="1143000">
                <a:tc>
                  <a:txBody>
                    <a:bodyPr/>
                    <a:lstStyle/>
                    <a:p>
                      <a:r>
                        <a:rPr lang="en-US" dirty="0" smtClean="0"/>
                        <a:t>Panera</a:t>
                      </a:r>
                      <a:r>
                        <a:rPr lang="en-US" baseline="0" dirty="0" smtClean="0"/>
                        <a:t> Bread</a:t>
                      </a:r>
                      <a:endParaRPr lang="en-US" dirty="0"/>
                    </a:p>
                  </a:txBody>
                  <a:tcPr/>
                </a:tc>
                <a:tc>
                  <a:txBody>
                    <a:bodyPr/>
                    <a:lstStyle/>
                    <a:p>
                      <a:r>
                        <a:rPr lang="en-US" dirty="0" smtClean="0"/>
                        <a:t>How can Panera maintain its impressive record of profitable growth in the U.S.? </a:t>
                      </a:r>
                    </a:p>
                    <a:p>
                      <a:r>
                        <a:rPr lang="en-US" dirty="0" smtClean="0"/>
                        <a:t>(Grow top line revenue while maintaining profit margins)</a:t>
                      </a:r>
                      <a:endParaRPr lang="en-US" dirty="0"/>
                    </a:p>
                  </a:txBody>
                  <a:tcPr/>
                </a:tc>
                <a:extLst>
                  <a:ext uri="{0D108BD9-81ED-4DB2-BD59-A6C34878D82A}">
                    <a16:rowId xmlns:a16="http://schemas.microsoft.com/office/drawing/2014/main" val="10002"/>
                  </a:ext>
                </a:extLst>
              </a:tr>
              <a:tr h="454737">
                <a:tc>
                  <a:txBody>
                    <a:bodyPr/>
                    <a:lstStyle/>
                    <a:p>
                      <a:r>
                        <a:rPr lang="en-US" dirty="0" smtClean="0"/>
                        <a:t>Dominos Pizza</a:t>
                      </a:r>
                      <a:endParaRPr lang="en-US" dirty="0"/>
                    </a:p>
                  </a:txBody>
                  <a:tcPr/>
                </a:tc>
                <a:tc>
                  <a:txBody>
                    <a:bodyPr/>
                    <a:lstStyle/>
                    <a:p>
                      <a:r>
                        <a:rPr lang="en-US" dirty="0" smtClean="0"/>
                        <a:t>How can Domino’s Pizza exceed the analyst forecast by increasing their EPS by more than 20% in 3 years?</a:t>
                      </a:r>
                    </a:p>
                  </a:txBody>
                  <a:tcPr/>
                </a:tc>
                <a:extLst>
                  <a:ext uri="{0D108BD9-81ED-4DB2-BD59-A6C34878D82A}">
                    <a16:rowId xmlns:a16="http://schemas.microsoft.com/office/drawing/2014/main" val="10003"/>
                  </a:ext>
                </a:extLst>
              </a:tr>
              <a:tr h="454737">
                <a:tc>
                  <a:txBody>
                    <a:bodyPr/>
                    <a:lstStyle/>
                    <a:p>
                      <a:r>
                        <a:rPr lang="en-US" dirty="0" smtClean="0"/>
                        <a:t>Oz Bank</a:t>
                      </a:r>
                      <a:endParaRPr lang="en-US" dirty="0"/>
                    </a:p>
                  </a:txBody>
                  <a:tcPr/>
                </a:tc>
                <a:tc>
                  <a:txBody>
                    <a:bodyPr/>
                    <a:lstStyle/>
                    <a:p>
                      <a:r>
                        <a:rPr lang="en-US" dirty="0" smtClean="0"/>
                        <a:t>What explains the performance of those banks that are consistently more profitable than other comparable players in their own country? </a:t>
                      </a:r>
                    </a:p>
                  </a:txBody>
                  <a:tcPr/>
                </a:tc>
                <a:extLst>
                  <a:ext uri="{0D108BD9-81ED-4DB2-BD59-A6C34878D82A}">
                    <a16:rowId xmlns:a16="http://schemas.microsoft.com/office/drawing/2014/main" val="10004"/>
                  </a:ext>
                </a:extLst>
              </a:tr>
              <a:tr h="454737">
                <a:tc>
                  <a:txBody>
                    <a:bodyPr/>
                    <a:lstStyle/>
                    <a:p>
                      <a:r>
                        <a:rPr lang="en-US" dirty="0" smtClean="0"/>
                        <a:t>KFBS</a:t>
                      </a:r>
                      <a:endParaRPr lang="en-US" dirty="0"/>
                    </a:p>
                  </a:txBody>
                  <a:tcPr/>
                </a:tc>
                <a:tc>
                  <a:txBody>
                    <a:bodyPr/>
                    <a:lstStyle/>
                    <a:p>
                      <a:r>
                        <a:rPr lang="en-US" dirty="0" smtClean="0"/>
                        <a:t>How can KFBS improve the ranking of the MBA program?</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096776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lum/>
          </a:blip>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028700" y="152400"/>
            <a:ext cx="7086600" cy="792162"/>
          </a:xfrm>
        </p:spPr>
        <p:txBody>
          <a:bodyPr>
            <a:noAutofit/>
          </a:bodyPr>
          <a:lstStyle/>
          <a:p>
            <a:r>
              <a:rPr lang="en-US" dirty="0" smtClean="0">
                <a:solidFill>
                  <a:schemeClr val="bg1"/>
                </a:solidFill>
              </a:rPr>
              <a:t>Ocean’s 11 Information Tree</a:t>
            </a:r>
            <a:endParaRPr lang="en-US" dirty="0">
              <a:solidFill>
                <a:schemeClr val="bg1"/>
              </a:solidFill>
            </a:endParaRPr>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6F63B16-6305-43CF-A4C2-BCBBB167B47B}"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ＭＳ Ｐゴシック" charset="-128"/>
              </a:rPr>
              <a:pPr marL="0" marR="0" lvl="0" indent="0" algn="l" defTabSz="914400" rtl="0" eaLnBrk="1" fontAlgn="base" latinLnBrk="0" hangingPunct="1">
                <a:lnSpc>
                  <a:spcPct val="100000"/>
                </a:lnSpc>
                <a:spcBef>
                  <a:spcPct val="0"/>
                </a:spcBef>
                <a:spcAft>
                  <a:spcPct val="0"/>
                </a:spcAft>
                <a:buClrTx/>
                <a:buSzTx/>
                <a:buFontTx/>
                <a:buNone/>
                <a:tabLst/>
                <a:defRPr/>
              </a:pPr>
              <a:t>69</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endParaRPr>
          </a:p>
        </p:txBody>
      </p:sp>
      <p:sp>
        <p:nvSpPr>
          <p:cNvPr id="6" name="TextBox 5"/>
          <p:cNvSpPr txBox="1"/>
          <p:nvPr/>
        </p:nvSpPr>
        <p:spPr>
          <a:xfrm>
            <a:off x="228600" y="6553199"/>
            <a:ext cx="89154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lumMod val="50000"/>
                  </a:prstClr>
                </a:solidFill>
                <a:effectLst/>
                <a:uLnTx/>
                <a:uFillTx/>
                <a:latin typeface="Calibri"/>
                <a:ea typeface="ＭＳ Ｐゴシック" charset="-128"/>
                <a:cs typeface="+mn-cs"/>
              </a:rPr>
              <a:t>*Note: This tree is to be used after viewing the following clip: </a:t>
            </a:r>
            <a:r>
              <a:rPr kumimoji="0" lang="en-US" sz="1400" b="0" i="0" u="sng" strike="noStrike" kern="1200" cap="none" spc="0" normalizeH="0" baseline="0" noProof="0" dirty="0" smtClean="0">
                <a:ln>
                  <a:noFill/>
                </a:ln>
                <a:solidFill>
                  <a:prstClr val="black"/>
                </a:solidFill>
                <a:effectLst/>
                <a:uLnTx/>
                <a:uFillTx/>
                <a:latin typeface="Calibri"/>
                <a:ea typeface="ＭＳ Ｐゴシック" charset="-128"/>
                <a:cs typeface="+mn-cs"/>
                <a:hlinkClick r:id="rId4"/>
              </a:rPr>
              <a:t>http://www.youtube.com/watch?v=Shg__OqtEwY</a:t>
            </a:r>
            <a:endParaRPr kumimoji="0" lang="en-US" sz="1400" b="0" i="0" u="none" strike="noStrike" kern="1200" cap="none" spc="0" normalizeH="0" baseline="0" noProof="0" dirty="0" smtClean="0">
              <a:ln>
                <a:noFill/>
              </a:ln>
              <a:solidFill>
                <a:prstClr val="black"/>
              </a:solidFill>
              <a:effectLst/>
              <a:uLnTx/>
              <a:uFillTx/>
              <a:latin typeface="Calibri"/>
              <a:ea typeface="ＭＳ Ｐゴシック"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lumMod val="50000"/>
                  </a:prstClr>
                </a:solidFill>
                <a:effectLst/>
                <a:uLnTx/>
                <a:uFillTx/>
                <a:latin typeface="Calibri"/>
                <a:ea typeface="ＭＳ Ｐゴシック" charset="-128"/>
                <a:cs typeface="+mn-cs"/>
              </a:rPr>
              <a:t> </a:t>
            </a:r>
            <a:endParaRPr kumimoji="0" lang="en-US" sz="1400" b="0" i="0" u="none" strike="noStrike" kern="1200" cap="none" spc="0" normalizeH="0" baseline="0" noProof="0" dirty="0">
              <a:ln>
                <a:noFill/>
              </a:ln>
              <a:solidFill>
                <a:prstClr val="white">
                  <a:lumMod val="50000"/>
                </a:prstClr>
              </a:solidFill>
              <a:effectLst/>
              <a:uLnTx/>
              <a:uFillTx/>
              <a:latin typeface="Calibri"/>
              <a:ea typeface="ＭＳ Ｐゴシック" charset="-128"/>
              <a:cs typeface="+mn-cs"/>
            </a:endParaRPr>
          </a:p>
        </p:txBody>
      </p:sp>
    </p:spTree>
    <p:extLst>
      <p:ext uri="{BB962C8B-B14F-4D97-AF65-F5344CB8AC3E}">
        <p14:creationId xmlns:p14="http://schemas.microsoft.com/office/powerpoint/2010/main" val="1121814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noAutofit/>
          </a:bodyPr>
          <a:lstStyle/>
          <a:p>
            <a:pPr eaLnBrk="1" hangingPunct="1"/>
            <a:r>
              <a:rPr lang="en-US" sz="3600" dirty="0" smtClean="0"/>
              <a:t>The TEAM FOCUS framework and supporting “Rules of Engagement”</a:t>
            </a:r>
            <a:endParaRPr lang="en-US" sz="3600" b="1" dirty="0" smtClean="0"/>
          </a:p>
        </p:txBody>
      </p:sp>
      <p:sp>
        <p:nvSpPr>
          <p:cNvPr id="12" name="Slide Number Placeholder 11"/>
          <p:cNvSpPr>
            <a:spLocks noGrp="1"/>
          </p:cNvSpPr>
          <p:nvPr>
            <p:ph type="sldNum" sz="quarter" idx="11"/>
          </p:nvPr>
        </p:nvSpPr>
        <p:spPr/>
        <p:txBody>
          <a:bodyPr>
            <a:normAutofit fontScale="85000" lnSpcReduction="20000"/>
          </a:bodyPr>
          <a:lstStyle/>
          <a:p>
            <a:fld id="{9ABDFD1D-A793-47CB-A080-A9EEC90047CE}" type="slidenum">
              <a:rPr lang="en-US" smtClean="0"/>
              <a:pPr/>
              <a:t>7</a:t>
            </a:fld>
            <a:endParaRPr lang="en-US" dirty="0"/>
          </a:p>
        </p:txBody>
      </p:sp>
      <p:sp>
        <p:nvSpPr>
          <p:cNvPr id="50181" name="Text Box 4"/>
          <p:cNvSpPr txBox="1">
            <a:spLocks noChangeArrowheads="1"/>
          </p:cNvSpPr>
          <p:nvPr/>
        </p:nvSpPr>
        <p:spPr bwMode="auto">
          <a:xfrm>
            <a:off x="609600" y="4800600"/>
            <a:ext cx="8534400" cy="366713"/>
          </a:xfrm>
          <a:prstGeom prst="rect">
            <a:avLst/>
          </a:prstGeom>
          <a:noFill/>
          <a:ln w="9525">
            <a:noFill/>
            <a:miter lim="800000"/>
            <a:headEnd/>
            <a:tailEnd/>
          </a:ln>
        </p:spPr>
        <p:txBody>
          <a:bodyPr>
            <a:spAutoFit/>
          </a:bodyPr>
          <a:lstStyle/>
          <a:p>
            <a:pPr marL="342900" indent="-342900">
              <a:spcBef>
                <a:spcPct val="50000"/>
              </a:spcBef>
              <a:buFontTx/>
              <a:buAutoNum type="arabicPeriod"/>
            </a:pPr>
            <a:endParaRPr lang="en-US" dirty="0">
              <a:solidFill>
                <a:prstClr val="black"/>
              </a:solidFill>
            </a:endParaRPr>
          </a:p>
        </p:txBody>
      </p:sp>
      <p:graphicFrame>
        <p:nvGraphicFramePr>
          <p:cNvPr id="22" name="Diagram 21"/>
          <p:cNvGraphicFramePr/>
          <p:nvPr>
            <p:extLst>
              <p:ext uri="{D42A27DB-BD31-4B8C-83A1-F6EECF244321}">
                <p14:modId xmlns:p14="http://schemas.microsoft.com/office/powerpoint/2010/main" val="101193846"/>
              </p:ext>
            </p:extLst>
          </p:nvPr>
        </p:nvGraphicFramePr>
        <p:xfrm>
          <a:off x="891016" y="1724969"/>
          <a:ext cx="6263545" cy="1932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p:cNvGraphicFramePr/>
          <p:nvPr>
            <p:extLst>
              <p:ext uri="{D42A27DB-BD31-4B8C-83A1-F6EECF244321}">
                <p14:modId xmlns:p14="http://schemas.microsoft.com/office/powerpoint/2010/main" val="1451595116"/>
              </p:ext>
            </p:extLst>
          </p:nvPr>
        </p:nvGraphicFramePr>
        <p:xfrm>
          <a:off x="852617" y="3830592"/>
          <a:ext cx="7945394" cy="244663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4" name="Rectangle 7"/>
          <p:cNvSpPr>
            <a:spLocks noChangeArrowheads="1"/>
          </p:cNvSpPr>
          <p:nvPr/>
        </p:nvSpPr>
        <p:spPr bwMode="auto">
          <a:xfrm rot="16200000">
            <a:off x="-732500" y="4806778"/>
            <a:ext cx="2434280" cy="457200"/>
          </a:xfrm>
          <a:prstGeom prst="rect">
            <a:avLst/>
          </a:prstGeom>
          <a:solidFill>
            <a:schemeClr val="tx2"/>
          </a:solidFill>
          <a:ln w="9525">
            <a:solidFill>
              <a:schemeClr val="tx2"/>
            </a:solidFill>
            <a:miter lim="800000"/>
            <a:headEnd/>
            <a:tailEnd/>
          </a:ln>
        </p:spPr>
        <p:txBody>
          <a:bodyPr wrap="none" anchor="ctr"/>
          <a:lstStyle/>
          <a:p>
            <a:pPr algn="ctr"/>
            <a:r>
              <a:rPr lang="en-US" dirty="0" smtClean="0">
                <a:solidFill>
                  <a:prstClr val="white"/>
                </a:solidFill>
                <a:cs typeface="Arial" charset="0"/>
              </a:rPr>
              <a:t>FOCUS</a:t>
            </a:r>
            <a:endParaRPr lang="en-US" dirty="0">
              <a:solidFill>
                <a:prstClr val="white"/>
              </a:solidFill>
              <a:cs typeface="Arial" charset="0"/>
            </a:endParaRPr>
          </a:p>
        </p:txBody>
      </p:sp>
      <p:sp>
        <p:nvSpPr>
          <p:cNvPr id="25" name="Rectangle 7"/>
          <p:cNvSpPr>
            <a:spLocks noChangeArrowheads="1"/>
          </p:cNvSpPr>
          <p:nvPr/>
        </p:nvSpPr>
        <p:spPr bwMode="auto">
          <a:xfrm rot="16200000">
            <a:off x="-512139" y="2452815"/>
            <a:ext cx="1952368" cy="457200"/>
          </a:xfrm>
          <a:prstGeom prst="rect">
            <a:avLst/>
          </a:prstGeom>
          <a:solidFill>
            <a:schemeClr val="tx2"/>
          </a:solidFill>
          <a:ln w="9525">
            <a:solidFill>
              <a:schemeClr val="tx2"/>
            </a:solidFill>
            <a:miter lim="800000"/>
            <a:headEnd/>
            <a:tailEnd/>
          </a:ln>
        </p:spPr>
        <p:txBody>
          <a:bodyPr wrap="none" anchor="ctr"/>
          <a:lstStyle/>
          <a:p>
            <a:pPr algn="ctr"/>
            <a:r>
              <a:rPr lang="en-US" dirty="0" smtClean="0">
                <a:solidFill>
                  <a:prstClr val="white"/>
                </a:solidFill>
                <a:cs typeface="Arial" charset="0"/>
              </a:rPr>
              <a:t>TEAM</a:t>
            </a:r>
            <a:endParaRPr lang="en-US" dirty="0">
              <a:solidFill>
                <a:prstClr val="white"/>
              </a:solidFill>
              <a:cs typeface="Arial" charset="0"/>
            </a:endParaRPr>
          </a:p>
        </p:txBody>
      </p:sp>
      <p:sp>
        <p:nvSpPr>
          <p:cNvPr id="10" name="TextBox 9"/>
          <p:cNvSpPr txBox="1"/>
          <p:nvPr/>
        </p:nvSpPr>
        <p:spPr>
          <a:xfrm>
            <a:off x="-2" y="6553200"/>
            <a:ext cx="6324601" cy="307777"/>
          </a:xfrm>
          <a:prstGeom prst="rect">
            <a:avLst/>
          </a:prstGeom>
          <a:noFill/>
        </p:spPr>
        <p:txBody>
          <a:bodyPr wrap="square" rtlCol="0">
            <a:spAutoFit/>
          </a:bodyPr>
          <a:lstStyle/>
          <a:p>
            <a:r>
              <a:rPr lang="en-US" sz="1400" dirty="0" smtClean="0">
                <a:solidFill>
                  <a:srgbClr val="1F497D"/>
                </a:solidFill>
              </a:rPr>
              <a:t>Source:  </a:t>
            </a:r>
            <a:r>
              <a:rPr lang="en-US" sz="1400" b="1" i="1" dirty="0" smtClean="0">
                <a:solidFill>
                  <a:srgbClr val="1F497D"/>
                </a:solidFill>
              </a:rPr>
              <a:t>The McKinsey Engagement</a:t>
            </a:r>
            <a:r>
              <a:rPr lang="en-US" sz="1400" dirty="0" smtClean="0">
                <a:solidFill>
                  <a:srgbClr val="1F497D"/>
                </a:solidFill>
              </a:rPr>
              <a:t>, Friga, Paul, McGraw-Hill, 2008</a:t>
            </a:r>
            <a:endParaRPr lang="en-US" sz="1400" dirty="0">
              <a:solidFill>
                <a:srgbClr val="1F497D"/>
              </a:solidFill>
            </a:endParaRPr>
          </a:p>
        </p:txBody>
      </p:sp>
    </p:spTree>
    <p:extLst>
      <p:ext uri="{BB962C8B-B14F-4D97-AF65-F5344CB8AC3E}">
        <p14:creationId xmlns:p14="http://schemas.microsoft.com/office/powerpoint/2010/main" val="174399091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 and Organize Examples</a:t>
            </a:r>
            <a:endParaRPr lang="en-US" dirty="0"/>
          </a:p>
        </p:txBody>
      </p:sp>
      <p:sp>
        <p:nvSpPr>
          <p:cNvPr id="4" name="Slide Number Placeholder 3"/>
          <p:cNvSpPr>
            <a:spLocks noGrp="1"/>
          </p:cNvSpPr>
          <p:nvPr>
            <p:ph type="sldNum" sz="quarter" idx="11"/>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F94A6A-0C4B-49FF-AED6-3D78A2F45FFE}"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70</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graphicFrame>
        <p:nvGraphicFramePr>
          <p:cNvPr id="6" name="Content Placeholder 5"/>
          <p:cNvGraphicFramePr>
            <a:graphicFrameLocks noGrp="1"/>
          </p:cNvGraphicFramePr>
          <p:nvPr>
            <p:ph sz="quarter" idx="1"/>
            <p:extLst/>
          </p:nvPr>
        </p:nvGraphicFramePr>
        <p:xfrm>
          <a:off x="612775" y="1600200"/>
          <a:ext cx="8153400" cy="4295217"/>
        </p:xfrm>
        <a:graphic>
          <a:graphicData uri="http://schemas.openxmlformats.org/drawingml/2006/table">
            <a:tbl>
              <a:tblPr firstRow="1" bandRow="1">
                <a:tableStyleId>{5C22544A-7EE6-4342-B048-85BDC9FD1C3A}</a:tableStyleId>
              </a:tblPr>
              <a:tblGrid>
                <a:gridCol w="2282825">
                  <a:extLst>
                    <a:ext uri="{9D8B030D-6E8A-4147-A177-3AD203B41FA5}">
                      <a16:colId xmlns:a16="http://schemas.microsoft.com/office/drawing/2014/main" val="20000"/>
                    </a:ext>
                  </a:extLst>
                </a:gridCol>
                <a:gridCol w="5870575">
                  <a:extLst>
                    <a:ext uri="{9D8B030D-6E8A-4147-A177-3AD203B41FA5}">
                      <a16:colId xmlns:a16="http://schemas.microsoft.com/office/drawing/2014/main" val="20001"/>
                    </a:ext>
                  </a:extLst>
                </a:gridCol>
              </a:tblGrid>
              <a:tr h="454737">
                <a:tc>
                  <a:txBody>
                    <a:bodyPr/>
                    <a:lstStyle/>
                    <a:p>
                      <a:r>
                        <a:rPr lang="en-US" dirty="0" smtClean="0"/>
                        <a:t>Company</a:t>
                      </a:r>
                      <a:endParaRPr lang="en-US" dirty="0"/>
                    </a:p>
                  </a:txBody>
                  <a:tcPr/>
                </a:tc>
                <a:tc>
                  <a:txBody>
                    <a:bodyPr/>
                    <a:lstStyle/>
                    <a:p>
                      <a:r>
                        <a:rPr lang="en-US" dirty="0" smtClean="0"/>
                        <a:t>Key Question</a:t>
                      </a:r>
                      <a:endParaRPr lang="en-US" dirty="0"/>
                    </a:p>
                  </a:txBody>
                  <a:tcPr/>
                </a:tc>
                <a:extLst>
                  <a:ext uri="{0D108BD9-81ED-4DB2-BD59-A6C34878D82A}">
                    <a16:rowId xmlns:a16="http://schemas.microsoft.com/office/drawing/2014/main" val="10000"/>
                  </a:ext>
                </a:extLst>
              </a:tr>
              <a:tr h="688263">
                <a:tc>
                  <a:txBody>
                    <a:bodyPr/>
                    <a:lstStyle/>
                    <a:p>
                      <a:r>
                        <a:rPr lang="en-US" dirty="0" smtClean="0"/>
                        <a:t>Ocean’s 11</a:t>
                      </a:r>
                      <a:endParaRPr lang="en-US" dirty="0"/>
                    </a:p>
                  </a:txBody>
                  <a:tcPr/>
                </a:tc>
                <a:tc>
                  <a:txBody>
                    <a:bodyPr/>
                    <a:lstStyle/>
                    <a:p>
                      <a:r>
                        <a:rPr lang="en-US" dirty="0" smtClean="0"/>
                        <a:t>What should our plan be to successfully rob a casino? </a:t>
                      </a:r>
                    </a:p>
                    <a:p>
                      <a:r>
                        <a:rPr lang="en-US" dirty="0" smtClean="0"/>
                        <a:t>(Information Tree</a:t>
                      </a:r>
                      <a:r>
                        <a:rPr lang="en-US" baseline="0" dirty="0" smtClean="0"/>
                        <a:t> – Fun Example)</a:t>
                      </a:r>
                      <a:endParaRPr lang="en-US" dirty="0"/>
                    </a:p>
                  </a:txBody>
                  <a:tcPr/>
                </a:tc>
                <a:extLst>
                  <a:ext uri="{0D108BD9-81ED-4DB2-BD59-A6C34878D82A}">
                    <a16:rowId xmlns:a16="http://schemas.microsoft.com/office/drawing/2014/main" val="10001"/>
                  </a:ext>
                </a:extLst>
              </a:tr>
              <a:tr h="1143000">
                <a:tc>
                  <a:txBody>
                    <a:bodyPr/>
                    <a:lstStyle/>
                    <a:p>
                      <a:r>
                        <a:rPr lang="en-US" dirty="0" smtClean="0"/>
                        <a:t>Panera</a:t>
                      </a:r>
                      <a:r>
                        <a:rPr lang="en-US" baseline="0" dirty="0" smtClean="0"/>
                        <a:t> Bread</a:t>
                      </a:r>
                      <a:endParaRPr lang="en-US" dirty="0"/>
                    </a:p>
                  </a:txBody>
                  <a:tcPr>
                    <a:solidFill>
                      <a:srgbClr val="FFFF00"/>
                    </a:solidFill>
                  </a:tcPr>
                </a:tc>
                <a:tc>
                  <a:txBody>
                    <a:bodyPr/>
                    <a:lstStyle/>
                    <a:p>
                      <a:r>
                        <a:rPr lang="en-US" dirty="0" smtClean="0"/>
                        <a:t>How can Panera maintain its impressive record of profitable growth in the U.S.? </a:t>
                      </a:r>
                    </a:p>
                    <a:p>
                      <a:r>
                        <a:rPr lang="en-US" dirty="0" smtClean="0"/>
                        <a:t>(Grow top line revenue while maintaining profit margins)</a:t>
                      </a:r>
                      <a:endParaRPr lang="en-US" dirty="0"/>
                    </a:p>
                  </a:txBody>
                  <a:tcPr>
                    <a:solidFill>
                      <a:srgbClr val="FFFF00"/>
                    </a:solidFill>
                  </a:tcPr>
                </a:tc>
                <a:extLst>
                  <a:ext uri="{0D108BD9-81ED-4DB2-BD59-A6C34878D82A}">
                    <a16:rowId xmlns:a16="http://schemas.microsoft.com/office/drawing/2014/main" val="10002"/>
                  </a:ext>
                </a:extLst>
              </a:tr>
              <a:tr h="454737">
                <a:tc>
                  <a:txBody>
                    <a:bodyPr/>
                    <a:lstStyle/>
                    <a:p>
                      <a:r>
                        <a:rPr lang="en-US" dirty="0" smtClean="0"/>
                        <a:t>Dominos Pizza</a:t>
                      </a:r>
                      <a:endParaRPr lang="en-US" dirty="0"/>
                    </a:p>
                  </a:txBody>
                  <a:tcPr/>
                </a:tc>
                <a:tc>
                  <a:txBody>
                    <a:bodyPr/>
                    <a:lstStyle/>
                    <a:p>
                      <a:r>
                        <a:rPr lang="en-US" dirty="0" smtClean="0"/>
                        <a:t>How can Domino’s Pizza exceed the analyst forecast by increasing their EPS by more than 20% in 3 years?</a:t>
                      </a:r>
                    </a:p>
                  </a:txBody>
                  <a:tcPr/>
                </a:tc>
                <a:extLst>
                  <a:ext uri="{0D108BD9-81ED-4DB2-BD59-A6C34878D82A}">
                    <a16:rowId xmlns:a16="http://schemas.microsoft.com/office/drawing/2014/main" val="10003"/>
                  </a:ext>
                </a:extLst>
              </a:tr>
              <a:tr h="454737">
                <a:tc>
                  <a:txBody>
                    <a:bodyPr/>
                    <a:lstStyle/>
                    <a:p>
                      <a:r>
                        <a:rPr lang="en-US" dirty="0" smtClean="0"/>
                        <a:t>Oz Bank</a:t>
                      </a:r>
                      <a:endParaRPr lang="en-US" dirty="0"/>
                    </a:p>
                  </a:txBody>
                  <a:tcPr/>
                </a:tc>
                <a:tc>
                  <a:txBody>
                    <a:bodyPr/>
                    <a:lstStyle/>
                    <a:p>
                      <a:r>
                        <a:rPr lang="en-US" dirty="0" smtClean="0"/>
                        <a:t>What explains the performance of those banks that are consistently more profitable than other comparable players in their own country? </a:t>
                      </a:r>
                    </a:p>
                  </a:txBody>
                  <a:tcPr/>
                </a:tc>
                <a:extLst>
                  <a:ext uri="{0D108BD9-81ED-4DB2-BD59-A6C34878D82A}">
                    <a16:rowId xmlns:a16="http://schemas.microsoft.com/office/drawing/2014/main" val="10004"/>
                  </a:ext>
                </a:extLst>
              </a:tr>
              <a:tr h="454737">
                <a:tc>
                  <a:txBody>
                    <a:bodyPr/>
                    <a:lstStyle/>
                    <a:p>
                      <a:r>
                        <a:rPr lang="en-US" dirty="0" smtClean="0"/>
                        <a:t>KFBS</a:t>
                      </a:r>
                      <a:endParaRPr lang="en-US" dirty="0"/>
                    </a:p>
                  </a:txBody>
                  <a:tcPr/>
                </a:tc>
                <a:tc>
                  <a:txBody>
                    <a:bodyPr/>
                    <a:lstStyle/>
                    <a:p>
                      <a:r>
                        <a:rPr lang="en-US" dirty="0" smtClean="0"/>
                        <a:t>How can KFBS improve the ranking of the MBA program?</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549802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2209800"/>
            <a:ext cx="8763000" cy="2590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457200" y="2895600"/>
            <a:ext cx="8229600" cy="1143000"/>
          </a:xfrm>
        </p:spPr>
        <p:txBody>
          <a:bodyPr>
            <a:noAutofit/>
          </a:bodyPr>
          <a:lstStyle/>
          <a:p>
            <a:pPr algn="l"/>
            <a:r>
              <a:rPr lang="en-US" sz="4700" b="1" dirty="0" err="1">
                <a:solidFill>
                  <a:srgbClr val="FFC000"/>
                </a:solidFill>
              </a:rPr>
              <a:t>Panera</a:t>
            </a:r>
            <a:r>
              <a:rPr lang="en-US" sz="4700" b="1" dirty="0">
                <a:solidFill>
                  <a:srgbClr val="FFC000"/>
                </a:solidFill>
              </a:rPr>
              <a:t> Bread: Maintaining Profitable Growth</a:t>
            </a:r>
          </a:p>
        </p:txBody>
      </p:sp>
      <p:sp>
        <p:nvSpPr>
          <p:cNvPr id="3" name="Subtitle 2"/>
          <p:cNvSpPr>
            <a:spLocks noGrp="1"/>
          </p:cNvSpPr>
          <p:nvPr>
            <p:ph idx="1"/>
          </p:nvPr>
        </p:nvSpPr>
        <p:spPr>
          <a:xfrm>
            <a:off x="381000" y="4267200"/>
            <a:ext cx="8229600" cy="1066800"/>
          </a:xfrm>
        </p:spPr>
        <p:txBody>
          <a:bodyPr>
            <a:normAutofit/>
          </a:bodyPr>
          <a:lstStyle/>
          <a:p>
            <a:pPr algn="ctr">
              <a:buNone/>
            </a:pPr>
            <a:r>
              <a:rPr lang="en-US" sz="2000" dirty="0" smtClean="0">
                <a:solidFill>
                  <a:schemeClr val="bg1"/>
                </a:solidFill>
                <a:latin typeface="Corbel" pitchFamily="34" charset="0"/>
              </a:rPr>
              <a:t>Matt Bettis, Katie French, Justin Howard, Vibhi Kant, Meng Li, Amber Reed</a:t>
            </a:r>
            <a:endParaRPr lang="en-US" sz="2000" dirty="0">
              <a:solidFill>
                <a:schemeClr val="bg1"/>
              </a:solidFill>
              <a:latin typeface="Corbel" pitchFamily="34" charset="0"/>
            </a:endParaRPr>
          </a:p>
        </p:txBody>
      </p:sp>
      <p:pic>
        <p:nvPicPr>
          <p:cNvPr id="1026" name="Picture 2" descr="http://www.libarts.uco.edu/alumni/graphics/panera.jpg"/>
          <p:cNvPicPr>
            <a:picLocks noChangeAspect="1" noChangeArrowheads="1"/>
          </p:cNvPicPr>
          <p:nvPr/>
        </p:nvPicPr>
        <p:blipFill>
          <a:blip r:embed="rId2" cstate="print"/>
          <a:srcRect/>
          <a:stretch>
            <a:fillRect/>
          </a:stretch>
        </p:blipFill>
        <p:spPr bwMode="auto">
          <a:xfrm>
            <a:off x="2445993" y="304800"/>
            <a:ext cx="4259607" cy="1660525"/>
          </a:xfrm>
          <a:prstGeom prst="rect">
            <a:avLst/>
          </a:prstGeom>
          <a:noFill/>
        </p:spPr>
      </p:pic>
      <p:pic>
        <p:nvPicPr>
          <p:cNvPr id="6" name="Picture 2" descr="http://blogs.lasvegascitylife.com/wp-content/media/2008/06/insect08.gif"/>
          <p:cNvPicPr>
            <a:picLocks noChangeAspect="1" noChangeArrowheads="1"/>
          </p:cNvPicPr>
          <p:nvPr/>
        </p:nvPicPr>
        <p:blipFill>
          <a:blip r:embed="rId3" cstate="print"/>
          <a:srcRect/>
          <a:stretch>
            <a:fillRect/>
          </a:stretch>
        </p:blipFill>
        <p:spPr bwMode="auto">
          <a:xfrm>
            <a:off x="6781800" y="5107517"/>
            <a:ext cx="1752600" cy="1217083"/>
          </a:xfrm>
          <a:prstGeom prst="rect">
            <a:avLst/>
          </a:prstGeom>
          <a:noFill/>
        </p:spPr>
      </p:pic>
      <p:sp>
        <p:nvSpPr>
          <p:cNvPr id="7" name="TextBox 6"/>
          <p:cNvSpPr txBox="1"/>
          <p:nvPr/>
        </p:nvSpPr>
        <p:spPr>
          <a:xfrm>
            <a:off x="6172200" y="6273225"/>
            <a:ext cx="2971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Algerian" pitchFamily="82" charset="0"/>
                <a:ea typeface="ＭＳ Ｐゴシック" charset="-128"/>
                <a:cs typeface="+mn-cs"/>
              </a:rPr>
              <a:t>C</a:t>
            </a:r>
            <a:r>
              <a:rPr kumimoji="0" lang="en-US" sz="1800" b="0" i="0" u="none" strike="noStrike" kern="1200" cap="none" spc="0" normalizeH="0" baseline="0" noProof="0" dirty="0" smtClean="0">
                <a:ln>
                  <a:noFill/>
                </a:ln>
                <a:solidFill>
                  <a:prstClr val="black"/>
                </a:solidFill>
                <a:effectLst/>
                <a:uLnTx/>
                <a:uFillTx/>
                <a:latin typeface="Algerian" pitchFamily="82" charset="0"/>
                <a:ea typeface="ＭＳ Ｐゴシック" charset="-128"/>
                <a:cs typeface="+mn-cs"/>
              </a:rPr>
              <a:t>ricket</a:t>
            </a:r>
            <a:r>
              <a:rPr kumimoji="0" lang="en-US" sz="2800" b="0" i="0" u="none" strike="noStrike" kern="1200" cap="none" spc="0" normalizeH="0" baseline="0" noProof="0" dirty="0" smtClean="0">
                <a:ln>
                  <a:noFill/>
                </a:ln>
                <a:solidFill>
                  <a:prstClr val="black"/>
                </a:solidFill>
                <a:effectLst/>
                <a:uLnTx/>
                <a:uFillTx/>
                <a:latin typeface="Algerian" pitchFamily="82" charset="0"/>
                <a:ea typeface="ＭＳ Ｐゴシック" charset="-128"/>
                <a:cs typeface="+mn-cs"/>
              </a:rPr>
              <a:t>  </a:t>
            </a:r>
            <a:r>
              <a:rPr kumimoji="0" lang="en-US" sz="3200" b="0" i="0" u="none" strike="noStrike" kern="1200" cap="none" spc="0" normalizeH="0" baseline="0" noProof="0" dirty="0" smtClean="0">
                <a:ln>
                  <a:noFill/>
                </a:ln>
                <a:solidFill>
                  <a:prstClr val="black"/>
                </a:solidFill>
                <a:effectLst/>
                <a:uLnTx/>
                <a:uFillTx/>
                <a:latin typeface="Algerian" pitchFamily="82" charset="0"/>
                <a:ea typeface="ＭＳ Ｐゴシック" charset="-128"/>
                <a:cs typeface="+mn-cs"/>
              </a:rPr>
              <a:t>C</a:t>
            </a:r>
            <a:r>
              <a:rPr kumimoji="0" lang="en-US" sz="1800" b="0" i="0" u="none" strike="noStrike" kern="1200" cap="none" spc="0" normalizeH="0" baseline="0" noProof="0" dirty="0" smtClean="0">
                <a:ln>
                  <a:noFill/>
                </a:ln>
                <a:solidFill>
                  <a:prstClr val="black"/>
                </a:solidFill>
                <a:effectLst/>
                <a:uLnTx/>
                <a:uFillTx/>
                <a:latin typeface="Algerian" pitchFamily="82" charset="0"/>
                <a:ea typeface="ＭＳ Ｐゴシック" charset="-128"/>
                <a:cs typeface="+mn-cs"/>
              </a:rPr>
              <a:t>onsulting</a:t>
            </a:r>
            <a:endParaRPr kumimoji="0" lang="en-US" sz="1800" b="0" i="0" u="none" strike="noStrike" kern="1200" cap="none" spc="0" normalizeH="0" baseline="0" noProof="0" dirty="0">
              <a:ln>
                <a:noFill/>
              </a:ln>
              <a:solidFill>
                <a:prstClr val="black"/>
              </a:solidFill>
              <a:effectLst/>
              <a:uLnTx/>
              <a:uFillTx/>
              <a:latin typeface="Algerian" pitchFamily="82" charset="0"/>
              <a:ea typeface="ＭＳ Ｐゴシック" charset="-128"/>
              <a:cs typeface="+mn-cs"/>
            </a:endParaRPr>
          </a:p>
        </p:txBody>
      </p:sp>
    </p:spTree>
    <p:extLst>
      <p:ext uri="{BB962C8B-B14F-4D97-AF65-F5344CB8AC3E}">
        <p14:creationId xmlns:p14="http://schemas.microsoft.com/office/powerpoint/2010/main" val="137434134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 and Organize Examples</a:t>
            </a:r>
            <a:endParaRPr lang="en-US" dirty="0"/>
          </a:p>
        </p:txBody>
      </p:sp>
      <p:sp>
        <p:nvSpPr>
          <p:cNvPr id="4" name="Slide Number Placeholder 3"/>
          <p:cNvSpPr>
            <a:spLocks noGrp="1"/>
          </p:cNvSpPr>
          <p:nvPr>
            <p:ph type="sldNum" sz="quarter" idx="11"/>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F94A6A-0C4B-49FF-AED6-3D78A2F45FFE}"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72</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graphicFrame>
        <p:nvGraphicFramePr>
          <p:cNvPr id="6" name="Content Placeholder 5"/>
          <p:cNvGraphicFramePr>
            <a:graphicFrameLocks noGrp="1"/>
          </p:cNvGraphicFramePr>
          <p:nvPr>
            <p:ph sz="quarter" idx="1"/>
            <p:extLst/>
          </p:nvPr>
        </p:nvGraphicFramePr>
        <p:xfrm>
          <a:off x="612775" y="1600200"/>
          <a:ext cx="8153400" cy="4295217"/>
        </p:xfrm>
        <a:graphic>
          <a:graphicData uri="http://schemas.openxmlformats.org/drawingml/2006/table">
            <a:tbl>
              <a:tblPr firstRow="1" bandRow="1">
                <a:tableStyleId>{5C22544A-7EE6-4342-B048-85BDC9FD1C3A}</a:tableStyleId>
              </a:tblPr>
              <a:tblGrid>
                <a:gridCol w="2282825">
                  <a:extLst>
                    <a:ext uri="{9D8B030D-6E8A-4147-A177-3AD203B41FA5}">
                      <a16:colId xmlns:a16="http://schemas.microsoft.com/office/drawing/2014/main" val="20000"/>
                    </a:ext>
                  </a:extLst>
                </a:gridCol>
                <a:gridCol w="5870575">
                  <a:extLst>
                    <a:ext uri="{9D8B030D-6E8A-4147-A177-3AD203B41FA5}">
                      <a16:colId xmlns:a16="http://schemas.microsoft.com/office/drawing/2014/main" val="20001"/>
                    </a:ext>
                  </a:extLst>
                </a:gridCol>
              </a:tblGrid>
              <a:tr h="454737">
                <a:tc>
                  <a:txBody>
                    <a:bodyPr/>
                    <a:lstStyle/>
                    <a:p>
                      <a:r>
                        <a:rPr lang="en-US" dirty="0" smtClean="0"/>
                        <a:t>Company</a:t>
                      </a:r>
                      <a:endParaRPr lang="en-US" dirty="0"/>
                    </a:p>
                  </a:txBody>
                  <a:tcPr/>
                </a:tc>
                <a:tc>
                  <a:txBody>
                    <a:bodyPr/>
                    <a:lstStyle/>
                    <a:p>
                      <a:r>
                        <a:rPr lang="en-US" dirty="0" smtClean="0"/>
                        <a:t>Key Question</a:t>
                      </a:r>
                      <a:endParaRPr lang="en-US" dirty="0"/>
                    </a:p>
                  </a:txBody>
                  <a:tcPr/>
                </a:tc>
                <a:extLst>
                  <a:ext uri="{0D108BD9-81ED-4DB2-BD59-A6C34878D82A}">
                    <a16:rowId xmlns:a16="http://schemas.microsoft.com/office/drawing/2014/main" val="10000"/>
                  </a:ext>
                </a:extLst>
              </a:tr>
              <a:tr h="688263">
                <a:tc>
                  <a:txBody>
                    <a:bodyPr/>
                    <a:lstStyle/>
                    <a:p>
                      <a:r>
                        <a:rPr lang="en-US" dirty="0" smtClean="0"/>
                        <a:t>Ocean’s 11</a:t>
                      </a:r>
                      <a:endParaRPr lang="en-US" dirty="0"/>
                    </a:p>
                  </a:txBody>
                  <a:tcPr/>
                </a:tc>
                <a:tc>
                  <a:txBody>
                    <a:bodyPr/>
                    <a:lstStyle/>
                    <a:p>
                      <a:r>
                        <a:rPr lang="en-US" dirty="0" smtClean="0"/>
                        <a:t>What should our plan be to successfully rob a casino? </a:t>
                      </a:r>
                    </a:p>
                    <a:p>
                      <a:r>
                        <a:rPr lang="en-US" dirty="0" smtClean="0"/>
                        <a:t>(Information Tree</a:t>
                      </a:r>
                      <a:r>
                        <a:rPr lang="en-US" baseline="0" dirty="0" smtClean="0"/>
                        <a:t> – Fun Example)</a:t>
                      </a:r>
                      <a:endParaRPr lang="en-US" dirty="0"/>
                    </a:p>
                  </a:txBody>
                  <a:tcPr/>
                </a:tc>
                <a:extLst>
                  <a:ext uri="{0D108BD9-81ED-4DB2-BD59-A6C34878D82A}">
                    <a16:rowId xmlns:a16="http://schemas.microsoft.com/office/drawing/2014/main" val="10001"/>
                  </a:ext>
                </a:extLst>
              </a:tr>
              <a:tr h="1143000">
                <a:tc>
                  <a:txBody>
                    <a:bodyPr/>
                    <a:lstStyle/>
                    <a:p>
                      <a:r>
                        <a:rPr lang="en-US" dirty="0" smtClean="0"/>
                        <a:t>Panera</a:t>
                      </a:r>
                      <a:r>
                        <a:rPr lang="en-US" baseline="0" dirty="0" smtClean="0"/>
                        <a:t> Bread</a:t>
                      </a:r>
                      <a:endParaRPr lang="en-US" dirty="0"/>
                    </a:p>
                  </a:txBody>
                  <a:tcPr/>
                </a:tc>
                <a:tc>
                  <a:txBody>
                    <a:bodyPr/>
                    <a:lstStyle/>
                    <a:p>
                      <a:r>
                        <a:rPr lang="en-US" dirty="0" smtClean="0"/>
                        <a:t>How can Panera maintain its impressive record of profitable growth in the U.S.? </a:t>
                      </a:r>
                    </a:p>
                    <a:p>
                      <a:r>
                        <a:rPr lang="en-US" dirty="0" smtClean="0"/>
                        <a:t>(Grow top line revenue while maintaining profit margins)</a:t>
                      </a:r>
                      <a:endParaRPr lang="en-US" dirty="0"/>
                    </a:p>
                  </a:txBody>
                  <a:tcPr/>
                </a:tc>
                <a:extLst>
                  <a:ext uri="{0D108BD9-81ED-4DB2-BD59-A6C34878D82A}">
                    <a16:rowId xmlns:a16="http://schemas.microsoft.com/office/drawing/2014/main" val="10002"/>
                  </a:ext>
                </a:extLst>
              </a:tr>
              <a:tr h="454737">
                <a:tc>
                  <a:txBody>
                    <a:bodyPr/>
                    <a:lstStyle/>
                    <a:p>
                      <a:r>
                        <a:rPr lang="en-US" dirty="0" smtClean="0"/>
                        <a:t>Dominos Pizza</a:t>
                      </a:r>
                      <a:endParaRPr lang="en-US" dirty="0"/>
                    </a:p>
                  </a:txBody>
                  <a:tcPr>
                    <a:solidFill>
                      <a:srgbClr val="FFFF00"/>
                    </a:solidFill>
                  </a:tcPr>
                </a:tc>
                <a:tc>
                  <a:txBody>
                    <a:bodyPr/>
                    <a:lstStyle/>
                    <a:p>
                      <a:r>
                        <a:rPr lang="en-US" dirty="0" smtClean="0"/>
                        <a:t>How can Domino’s Pizza exceed the analyst forecast by increasing their EPS by more than 20% in 3 years?</a:t>
                      </a:r>
                    </a:p>
                  </a:txBody>
                  <a:tcPr>
                    <a:solidFill>
                      <a:srgbClr val="FFFF00"/>
                    </a:solidFill>
                  </a:tcPr>
                </a:tc>
                <a:extLst>
                  <a:ext uri="{0D108BD9-81ED-4DB2-BD59-A6C34878D82A}">
                    <a16:rowId xmlns:a16="http://schemas.microsoft.com/office/drawing/2014/main" val="10003"/>
                  </a:ext>
                </a:extLst>
              </a:tr>
              <a:tr h="454737">
                <a:tc>
                  <a:txBody>
                    <a:bodyPr/>
                    <a:lstStyle/>
                    <a:p>
                      <a:r>
                        <a:rPr lang="en-US" dirty="0" smtClean="0"/>
                        <a:t>Oz Bank</a:t>
                      </a:r>
                      <a:endParaRPr lang="en-US" dirty="0"/>
                    </a:p>
                  </a:txBody>
                  <a:tcPr/>
                </a:tc>
                <a:tc>
                  <a:txBody>
                    <a:bodyPr/>
                    <a:lstStyle/>
                    <a:p>
                      <a:r>
                        <a:rPr lang="en-US" dirty="0" smtClean="0"/>
                        <a:t>What explains the performance of those banks that are consistently more profitable than other comparable players in their own country? </a:t>
                      </a:r>
                    </a:p>
                  </a:txBody>
                  <a:tcPr/>
                </a:tc>
                <a:extLst>
                  <a:ext uri="{0D108BD9-81ED-4DB2-BD59-A6C34878D82A}">
                    <a16:rowId xmlns:a16="http://schemas.microsoft.com/office/drawing/2014/main" val="10004"/>
                  </a:ext>
                </a:extLst>
              </a:tr>
              <a:tr h="454737">
                <a:tc>
                  <a:txBody>
                    <a:bodyPr/>
                    <a:lstStyle/>
                    <a:p>
                      <a:r>
                        <a:rPr lang="en-US" dirty="0" smtClean="0"/>
                        <a:t>KFBS</a:t>
                      </a:r>
                      <a:endParaRPr lang="en-US" dirty="0"/>
                    </a:p>
                  </a:txBody>
                  <a:tcPr/>
                </a:tc>
                <a:tc>
                  <a:txBody>
                    <a:bodyPr/>
                    <a:lstStyle/>
                    <a:p>
                      <a:r>
                        <a:rPr lang="en-US" dirty="0" smtClean="0"/>
                        <a:t>How can KFBS improve the ranking of the MBA program?</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109738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 and Organize Examples</a:t>
            </a:r>
            <a:endParaRPr lang="en-US" dirty="0"/>
          </a:p>
        </p:txBody>
      </p:sp>
      <p:sp>
        <p:nvSpPr>
          <p:cNvPr id="4" name="Slide Number Placeholder 3"/>
          <p:cNvSpPr>
            <a:spLocks noGrp="1"/>
          </p:cNvSpPr>
          <p:nvPr>
            <p:ph type="sldNum" sz="quarter" idx="11"/>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F94A6A-0C4B-49FF-AED6-3D78A2F45FFE}"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73</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graphicFrame>
        <p:nvGraphicFramePr>
          <p:cNvPr id="6" name="Content Placeholder 5"/>
          <p:cNvGraphicFramePr>
            <a:graphicFrameLocks noGrp="1"/>
          </p:cNvGraphicFramePr>
          <p:nvPr>
            <p:ph sz="quarter" idx="1"/>
            <p:extLst/>
          </p:nvPr>
        </p:nvGraphicFramePr>
        <p:xfrm>
          <a:off x="612775" y="1600200"/>
          <a:ext cx="8153400" cy="4295217"/>
        </p:xfrm>
        <a:graphic>
          <a:graphicData uri="http://schemas.openxmlformats.org/drawingml/2006/table">
            <a:tbl>
              <a:tblPr firstRow="1" bandRow="1">
                <a:tableStyleId>{5C22544A-7EE6-4342-B048-85BDC9FD1C3A}</a:tableStyleId>
              </a:tblPr>
              <a:tblGrid>
                <a:gridCol w="2282825">
                  <a:extLst>
                    <a:ext uri="{9D8B030D-6E8A-4147-A177-3AD203B41FA5}">
                      <a16:colId xmlns:a16="http://schemas.microsoft.com/office/drawing/2014/main" val="20000"/>
                    </a:ext>
                  </a:extLst>
                </a:gridCol>
                <a:gridCol w="5870575">
                  <a:extLst>
                    <a:ext uri="{9D8B030D-6E8A-4147-A177-3AD203B41FA5}">
                      <a16:colId xmlns:a16="http://schemas.microsoft.com/office/drawing/2014/main" val="20001"/>
                    </a:ext>
                  </a:extLst>
                </a:gridCol>
              </a:tblGrid>
              <a:tr h="454737">
                <a:tc>
                  <a:txBody>
                    <a:bodyPr/>
                    <a:lstStyle/>
                    <a:p>
                      <a:r>
                        <a:rPr lang="en-US" dirty="0" smtClean="0"/>
                        <a:t>Company</a:t>
                      </a:r>
                      <a:endParaRPr lang="en-US" dirty="0"/>
                    </a:p>
                  </a:txBody>
                  <a:tcPr/>
                </a:tc>
                <a:tc>
                  <a:txBody>
                    <a:bodyPr/>
                    <a:lstStyle/>
                    <a:p>
                      <a:r>
                        <a:rPr lang="en-US" dirty="0" smtClean="0"/>
                        <a:t>Key Question</a:t>
                      </a:r>
                      <a:endParaRPr lang="en-US" dirty="0"/>
                    </a:p>
                  </a:txBody>
                  <a:tcPr/>
                </a:tc>
                <a:extLst>
                  <a:ext uri="{0D108BD9-81ED-4DB2-BD59-A6C34878D82A}">
                    <a16:rowId xmlns:a16="http://schemas.microsoft.com/office/drawing/2014/main" val="10000"/>
                  </a:ext>
                </a:extLst>
              </a:tr>
              <a:tr h="688263">
                <a:tc>
                  <a:txBody>
                    <a:bodyPr/>
                    <a:lstStyle/>
                    <a:p>
                      <a:r>
                        <a:rPr lang="en-US" dirty="0" smtClean="0"/>
                        <a:t>Ocean’s 11</a:t>
                      </a:r>
                      <a:endParaRPr lang="en-US" dirty="0"/>
                    </a:p>
                  </a:txBody>
                  <a:tcPr/>
                </a:tc>
                <a:tc>
                  <a:txBody>
                    <a:bodyPr/>
                    <a:lstStyle/>
                    <a:p>
                      <a:r>
                        <a:rPr lang="en-US" dirty="0" smtClean="0"/>
                        <a:t>What should our plan be to successfully rob a casino? </a:t>
                      </a:r>
                    </a:p>
                    <a:p>
                      <a:r>
                        <a:rPr lang="en-US" dirty="0" smtClean="0"/>
                        <a:t>(Information Tree</a:t>
                      </a:r>
                      <a:r>
                        <a:rPr lang="en-US" baseline="0" dirty="0" smtClean="0"/>
                        <a:t> – Fun Example)</a:t>
                      </a:r>
                      <a:endParaRPr lang="en-US" dirty="0"/>
                    </a:p>
                  </a:txBody>
                  <a:tcPr/>
                </a:tc>
                <a:extLst>
                  <a:ext uri="{0D108BD9-81ED-4DB2-BD59-A6C34878D82A}">
                    <a16:rowId xmlns:a16="http://schemas.microsoft.com/office/drawing/2014/main" val="10001"/>
                  </a:ext>
                </a:extLst>
              </a:tr>
              <a:tr h="1143000">
                <a:tc>
                  <a:txBody>
                    <a:bodyPr/>
                    <a:lstStyle/>
                    <a:p>
                      <a:r>
                        <a:rPr lang="en-US" dirty="0" smtClean="0"/>
                        <a:t>Panera</a:t>
                      </a:r>
                      <a:r>
                        <a:rPr lang="en-US" baseline="0" dirty="0" smtClean="0"/>
                        <a:t> Bread</a:t>
                      </a:r>
                      <a:endParaRPr lang="en-US" dirty="0"/>
                    </a:p>
                  </a:txBody>
                  <a:tcPr/>
                </a:tc>
                <a:tc>
                  <a:txBody>
                    <a:bodyPr/>
                    <a:lstStyle/>
                    <a:p>
                      <a:r>
                        <a:rPr lang="en-US" dirty="0" smtClean="0"/>
                        <a:t>How can Panera maintain its impressive record of profitable growth in the U.S.? </a:t>
                      </a:r>
                    </a:p>
                    <a:p>
                      <a:r>
                        <a:rPr lang="en-US" dirty="0" smtClean="0"/>
                        <a:t>(Grow top line revenue while maintaining profit margins)</a:t>
                      </a:r>
                      <a:endParaRPr lang="en-US" dirty="0"/>
                    </a:p>
                  </a:txBody>
                  <a:tcPr/>
                </a:tc>
                <a:extLst>
                  <a:ext uri="{0D108BD9-81ED-4DB2-BD59-A6C34878D82A}">
                    <a16:rowId xmlns:a16="http://schemas.microsoft.com/office/drawing/2014/main" val="10002"/>
                  </a:ext>
                </a:extLst>
              </a:tr>
              <a:tr h="454737">
                <a:tc>
                  <a:txBody>
                    <a:bodyPr/>
                    <a:lstStyle/>
                    <a:p>
                      <a:r>
                        <a:rPr lang="en-US" dirty="0" smtClean="0"/>
                        <a:t>Dominos Pizza</a:t>
                      </a:r>
                      <a:endParaRPr lang="en-US" dirty="0"/>
                    </a:p>
                  </a:txBody>
                  <a:tcPr/>
                </a:tc>
                <a:tc>
                  <a:txBody>
                    <a:bodyPr/>
                    <a:lstStyle/>
                    <a:p>
                      <a:r>
                        <a:rPr lang="en-US" dirty="0" smtClean="0"/>
                        <a:t>How can Domino’s Pizza exceed the analyst forecast by increasing their EPS by more than 20% in 3 years?</a:t>
                      </a:r>
                    </a:p>
                  </a:txBody>
                  <a:tcPr/>
                </a:tc>
                <a:extLst>
                  <a:ext uri="{0D108BD9-81ED-4DB2-BD59-A6C34878D82A}">
                    <a16:rowId xmlns:a16="http://schemas.microsoft.com/office/drawing/2014/main" val="10003"/>
                  </a:ext>
                </a:extLst>
              </a:tr>
              <a:tr h="454737">
                <a:tc>
                  <a:txBody>
                    <a:bodyPr/>
                    <a:lstStyle/>
                    <a:p>
                      <a:r>
                        <a:rPr lang="en-US" dirty="0" smtClean="0"/>
                        <a:t>Oz Bank</a:t>
                      </a:r>
                      <a:endParaRPr lang="en-US" dirty="0"/>
                    </a:p>
                  </a:txBody>
                  <a:tcPr>
                    <a:solidFill>
                      <a:srgbClr val="FFFF00"/>
                    </a:solidFill>
                  </a:tcPr>
                </a:tc>
                <a:tc>
                  <a:txBody>
                    <a:bodyPr/>
                    <a:lstStyle/>
                    <a:p>
                      <a:r>
                        <a:rPr lang="en-US" dirty="0" smtClean="0"/>
                        <a:t>What explains the performance of those banks that are consistently more profitable than other comparable players in their own country? </a:t>
                      </a:r>
                    </a:p>
                  </a:txBody>
                  <a:tcPr>
                    <a:solidFill>
                      <a:srgbClr val="FFFF00"/>
                    </a:solidFill>
                  </a:tcPr>
                </a:tc>
                <a:extLst>
                  <a:ext uri="{0D108BD9-81ED-4DB2-BD59-A6C34878D82A}">
                    <a16:rowId xmlns:a16="http://schemas.microsoft.com/office/drawing/2014/main" val="10004"/>
                  </a:ext>
                </a:extLst>
              </a:tr>
              <a:tr h="454737">
                <a:tc>
                  <a:txBody>
                    <a:bodyPr/>
                    <a:lstStyle/>
                    <a:p>
                      <a:r>
                        <a:rPr lang="en-US" dirty="0" smtClean="0"/>
                        <a:t>KFBS</a:t>
                      </a:r>
                      <a:endParaRPr lang="en-US" dirty="0"/>
                    </a:p>
                  </a:txBody>
                  <a:tcPr/>
                </a:tc>
                <a:tc>
                  <a:txBody>
                    <a:bodyPr/>
                    <a:lstStyle/>
                    <a:p>
                      <a:r>
                        <a:rPr lang="en-US" dirty="0" smtClean="0"/>
                        <a:t>How can KFBS improve the ranking of the MBA program?</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769829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 and Organize Examples</a:t>
            </a:r>
            <a:endParaRPr lang="en-US" dirty="0"/>
          </a:p>
        </p:txBody>
      </p:sp>
      <p:sp>
        <p:nvSpPr>
          <p:cNvPr id="4" name="Slide Number Placeholder 3"/>
          <p:cNvSpPr>
            <a:spLocks noGrp="1"/>
          </p:cNvSpPr>
          <p:nvPr>
            <p:ph type="sldNum" sz="quarter" idx="11"/>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F94A6A-0C4B-49FF-AED6-3D78A2F45FFE}"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74</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graphicFrame>
        <p:nvGraphicFramePr>
          <p:cNvPr id="6" name="Content Placeholder 5"/>
          <p:cNvGraphicFramePr>
            <a:graphicFrameLocks noGrp="1"/>
          </p:cNvGraphicFramePr>
          <p:nvPr>
            <p:ph sz="quarter" idx="1"/>
            <p:extLst/>
          </p:nvPr>
        </p:nvGraphicFramePr>
        <p:xfrm>
          <a:off x="612775" y="1600200"/>
          <a:ext cx="8153400" cy="4295217"/>
        </p:xfrm>
        <a:graphic>
          <a:graphicData uri="http://schemas.openxmlformats.org/drawingml/2006/table">
            <a:tbl>
              <a:tblPr firstRow="1" bandRow="1">
                <a:tableStyleId>{5C22544A-7EE6-4342-B048-85BDC9FD1C3A}</a:tableStyleId>
              </a:tblPr>
              <a:tblGrid>
                <a:gridCol w="2282825">
                  <a:extLst>
                    <a:ext uri="{9D8B030D-6E8A-4147-A177-3AD203B41FA5}">
                      <a16:colId xmlns:a16="http://schemas.microsoft.com/office/drawing/2014/main" val="20000"/>
                    </a:ext>
                  </a:extLst>
                </a:gridCol>
                <a:gridCol w="5870575">
                  <a:extLst>
                    <a:ext uri="{9D8B030D-6E8A-4147-A177-3AD203B41FA5}">
                      <a16:colId xmlns:a16="http://schemas.microsoft.com/office/drawing/2014/main" val="20001"/>
                    </a:ext>
                  </a:extLst>
                </a:gridCol>
              </a:tblGrid>
              <a:tr h="454737">
                <a:tc>
                  <a:txBody>
                    <a:bodyPr/>
                    <a:lstStyle/>
                    <a:p>
                      <a:r>
                        <a:rPr lang="en-US" dirty="0" smtClean="0"/>
                        <a:t>Company</a:t>
                      </a:r>
                      <a:endParaRPr lang="en-US" dirty="0"/>
                    </a:p>
                  </a:txBody>
                  <a:tcPr/>
                </a:tc>
                <a:tc>
                  <a:txBody>
                    <a:bodyPr/>
                    <a:lstStyle/>
                    <a:p>
                      <a:r>
                        <a:rPr lang="en-US" dirty="0" smtClean="0"/>
                        <a:t>Key Question</a:t>
                      </a:r>
                      <a:endParaRPr lang="en-US" dirty="0"/>
                    </a:p>
                  </a:txBody>
                  <a:tcPr/>
                </a:tc>
                <a:extLst>
                  <a:ext uri="{0D108BD9-81ED-4DB2-BD59-A6C34878D82A}">
                    <a16:rowId xmlns:a16="http://schemas.microsoft.com/office/drawing/2014/main" val="10000"/>
                  </a:ext>
                </a:extLst>
              </a:tr>
              <a:tr h="688263">
                <a:tc>
                  <a:txBody>
                    <a:bodyPr/>
                    <a:lstStyle/>
                    <a:p>
                      <a:r>
                        <a:rPr lang="en-US" dirty="0" smtClean="0"/>
                        <a:t>Ocean’s 11</a:t>
                      </a:r>
                      <a:endParaRPr lang="en-US" dirty="0"/>
                    </a:p>
                  </a:txBody>
                  <a:tcPr/>
                </a:tc>
                <a:tc>
                  <a:txBody>
                    <a:bodyPr/>
                    <a:lstStyle/>
                    <a:p>
                      <a:r>
                        <a:rPr lang="en-US" dirty="0" smtClean="0"/>
                        <a:t>What should our plan be to successfully rob a casino? </a:t>
                      </a:r>
                    </a:p>
                    <a:p>
                      <a:r>
                        <a:rPr lang="en-US" dirty="0" smtClean="0"/>
                        <a:t>(Information Tree</a:t>
                      </a:r>
                      <a:r>
                        <a:rPr lang="en-US" baseline="0" dirty="0" smtClean="0"/>
                        <a:t> – Fun Example)</a:t>
                      </a:r>
                      <a:endParaRPr lang="en-US" dirty="0"/>
                    </a:p>
                  </a:txBody>
                  <a:tcPr/>
                </a:tc>
                <a:extLst>
                  <a:ext uri="{0D108BD9-81ED-4DB2-BD59-A6C34878D82A}">
                    <a16:rowId xmlns:a16="http://schemas.microsoft.com/office/drawing/2014/main" val="10001"/>
                  </a:ext>
                </a:extLst>
              </a:tr>
              <a:tr h="1143000">
                <a:tc>
                  <a:txBody>
                    <a:bodyPr/>
                    <a:lstStyle/>
                    <a:p>
                      <a:r>
                        <a:rPr lang="en-US" dirty="0" smtClean="0"/>
                        <a:t>Panera</a:t>
                      </a:r>
                      <a:r>
                        <a:rPr lang="en-US" baseline="0" dirty="0" smtClean="0"/>
                        <a:t> Bread</a:t>
                      </a:r>
                      <a:endParaRPr lang="en-US" dirty="0"/>
                    </a:p>
                  </a:txBody>
                  <a:tcPr/>
                </a:tc>
                <a:tc>
                  <a:txBody>
                    <a:bodyPr/>
                    <a:lstStyle/>
                    <a:p>
                      <a:r>
                        <a:rPr lang="en-US" dirty="0" smtClean="0"/>
                        <a:t>How can Panera maintain its impressive record of profitable growth in the U.S.? </a:t>
                      </a:r>
                    </a:p>
                    <a:p>
                      <a:r>
                        <a:rPr lang="en-US" dirty="0" smtClean="0"/>
                        <a:t>(Grow top line revenue while maintaining profit margins)</a:t>
                      </a:r>
                      <a:endParaRPr lang="en-US" dirty="0"/>
                    </a:p>
                  </a:txBody>
                  <a:tcPr/>
                </a:tc>
                <a:extLst>
                  <a:ext uri="{0D108BD9-81ED-4DB2-BD59-A6C34878D82A}">
                    <a16:rowId xmlns:a16="http://schemas.microsoft.com/office/drawing/2014/main" val="10002"/>
                  </a:ext>
                </a:extLst>
              </a:tr>
              <a:tr h="454737">
                <a:tc>
                  <a:txBody>
                    <a:bodyPr/>
                    <a:lstStyle/>
                    <a:p>
                      <a:r>
                        <a:rPr lang="en-US" dirty="0" smtClean="0"/>
                        <a:t>Dominos Pizza</a:t>
                      </a:r>
                      <a:endParaRPr lang="en-US" dirty="0"/>
                    </a:p>
                  </a:txBody>
                  <a:tcPr/>
                </a:tc>
                <a:tc>
                  <a:txBody>
                    <a:bodyPr/>
                    <a:lstStyle/>
                    <a:p>
                      <a:r>
                        <a:rPr lang="en-US" dirty="0" smtClean="0"/>
                        <a:t>How can Domino’s Pizza exceed the analyst forecast by increasing their EPS by more than 20% in 3 years?</a:t>
                      </a:r>
                    </a:p>
                  </a:txBody>
                  <a:tcPr/>
                </a:tc>
                <a:extLst>
                  <a:ext uri="{0D108BD9-81ED-4DB2-BD59-A6C34878D82A}">
                    <a16:rowId xmlns:a16="http://schemas.microsoft.com/office/drawing/2014/main" val="10003"/>
                  </a:ext>
                </a:extLst>
              </a:tr>
              <a:tr h="454737">
                <a:tc>
                  <a:txBody>
                    <a:bodyPr/>
                    <a:lstStyle/>
                    <a:p>
                      <a:r>
                        <a:rPr lang="en-US" dirty="0" smtClean="0"/>
                        <a:t>Oz Bank</a:t>
                      </a:r>
                      <a:endParaRPr lang="en-US" dirty="0"/>
                    </a:p>
                  </a:txBody>
                  <a:tcPr/>
                </a:tc>
                <a:tc>
                  <a:txBody>
                    <a:bodyPr/>
                    <a:lstStyle/>
                    <a:p>
                      <a:r>
                        <a:rPr lang="en-US" dirty="0" smtClean="0"/>
                        <a:t>What explains the performance of those banks that are consistently more profitable than other comparable players in their own country? </a:t>
                      </a:r>
                    </a:p>
                  </a:txBody>
                  <a:tcPr/>
                </a:tc>
                <a:extLst>
                  <a:ext uri="{0D108BD9-81ED-4DB2-BD59-A6C34878D82A}">
                    <a16:rowId xmlns:a16="http://schemas.microsoft.com/office/drawing/2014/main" val="10004"/>
                  </a:ext>
                </a:extLst>
              </a:tr>
              <a:tr h="454737">
                <a:tc>
                  <a:txBody>
                    <a:bodyPr/>
                    <a:lstStyle/>
                    <a:p>
                      <a:r>
                        <a:rPr lang="en-US" dirty="0" smtClean="0"/>
                        <a:t>KFBS</a:t>
                      </a:r>
                      <a:endParaRPr lang="en-US" dirty="0"/>
                    </a:p>
                  </a:txBody>
                  <a:tcPr>
                    <a:solidFill>
                      <a:srgbClr val="FFFF00"/>
                    </a:solidFill>
                  </a:tcPr>
                </a:tc>
                <a:tc>
                  <a:txBody>
                    <a:bodyPr/>
                    <a:lstStyle/>
                    <a:p>
                      <a:r>
                        <a:rPr lang="en-US" dirty="0" smtClean="0"/>
                        <a:t>How can KFBS improve the ranking of the MBA program?</a:t>
                      </a:r>
                    </a:p>
                  </a:txBody>
                  <a:tcPr>
                    <a:solidFill>
                      <a:srgbClr val="FFFF0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923139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25040" y="2590800"/>
            <a:ext cx="1219200" cy="7619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6" name="Rectangle 5"/>
          <p:cNvSpPr/>
          <p:nvPr/>
        </p:nvSpPr>
        <p:spPr>
          <a:xfrm>
            <a:off x="2225040" y="3657600"/>
            <a:ext cx="1219200" cy="7619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7" name="Rectangle 6"/>
          <p:cNvSpPr/>
          <p:nvPr/>
        </p:nvSpPr>
        <p:spPr>
          <a:xfrm>
            <a:off x="2225040" y="4724400"/>
            <a:ext cx="1219200" cy="7619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8" name="Rectangle 7"/>
          <p:cNvSpPr/>
          <p:nvPr/>
        </p:nvSpPr>
        <p:spPr>
          <a:xfrm>
            <a:off x="2225040" y="5791204"/>
            <a:ext cx="1219200" cy="7619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9" name="Rectangle 8"/>
          <p:cNvSpPr/>
          <p:nvPr/>
        </p:nvSpPr>
        <p:spPr>
          <a:xfrm>
            <a:off x="228600" y="4038600"/>
            <a:ext cx="1371600" cy="10667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w Cen MT"/>
                <a:ea typeface="+mn-ea"/>
                <a:cs typeface="+mn-cs"/>
              </a:rPr>
              <a:t>How can KFBS move up in the MBA rankings?</a:t>
            </a:r>
            <a:endParaRPr kumimoji="0" lang="en-US" sz="1600" b="0" i="0" u="none" strike="noStrike" kern="1200" cap="none" spc="0" normalizeH="0" baseline="0" noProof="0" dirty="0">
              <a:ln>
                <a:noFill/>
              </a:ln>
              <a:solidFill>
                <a:prstClr val="black"/>
              </a:solidFill>
              <a:effectLst/>
              <a:uLnTx/>
              <a:uFillTx/>
              <a:latin typeface="Tw Cen MT"/>
              <a:ea typeface="+mn-ea"/>
              <a:cs typeface="+mn-cs"/>
            </a:endParaRPr>
          </a:p>
        </p:txBody>
      </p:sp>
      <p:cxnSp>
        <p:nvCxnSpPr>
          <p:cNvPr id="12" name="Elbow Connector 11"/>
          <p:cNvCxnSpPr>
            <a:stCxn id="9" idx="3"/>
            <a:endCxn id="5" idx="1"/>
          </p:cNvCxnSpPr>
          <p:nvPr/>
        </p:nvCxnSpPr>
        <p:spPr>
          <a:xfrm flipV="1">
            <a:off x="1600200" y="2971798"/>
            <a:ext cx="624840" cy="16002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9" idx="3"/>
            <a:endCxn id="6" idx="1"/>
          </p:cNvCxnSpPr>
          <p:nvPr/>
        </p:nvCxnSpPr>
        <p:spPr>
          <a:xfrm flipV="1">
            <a:off x="1600200" y="4038598"/>
            <a:ext cx="624840" cy="5334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9" idx="3"/>
            <a:endCxn id="7" idx="1"/>
          </p:cNvCxnSpPr>
          <p:nvPr/>
        </p:nvCxnSpPr>
        <p:spPr>
          <a:xfrm>
            <a:off x="1600200" y="4571998"/>
            <a:ext cx="624840" cy="5334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9" idx="3"/>
            <a:endCxn id="8" idx="1"/>
          </p:cNvCxnSpPr>
          <p:nvPr/>
        </p:nvCxnSpPr>
        <p:spPr>
          <a:xfrm>
            <a:off x="1600200" y="4571998"/>
            <a:ext cx="624840" cy="1600204"/>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053840" y="2590800"/>
            <a:ext cx="36576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Tw Cen MT"/>
                <a:ea typeface="+mn-ea"/>
                <a:cs typeface="+mn-cs"/>
              </a:rPr>
              <a:t> </a:t>
            </a:r>
            <a:endParaRPr kumimoji="0" lang="en-US" sz="16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21" name="Rectangle 20"/>
          <p:cNvSpPr/>
          <p:nvPr/>
        </p:nvSpPr>
        <p:spPr>
          <a:xfrm>
            <a:off x="4053840" y="2895598"/>
            <a:ext cx="36576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Tw Cen MT"/>
                <a:ea typeface="+mn-ea"/>
                <a:cs typeface="+mn-cs"/>
              </a:rPr>
              <a:t> </a:t>
            </a:r>
            <a:endParaRPr kumimoji="0" lang="en-US" sz="16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22" name="Rectangle 21"/>
          <p:cNvSpPr/>
          <p:nvPr/>
        </p:nvSpPr>
        <p:spPr>
          <a:xfrm>
            <a:off x="4053840" y="3200400"/>
            <a:ext cx="36576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Tw Cen MT"/>
                <a:ea typeface="+mn-ea"/>
                <a:cs typeface="+mn-cs"/>
              </a:rPr>
              <a:t> </a:t>
            </a:r>
            <a:endParaRPr kumimoji="0" lang="en-US" sz="1600" b="0" i="0" u="none" strike="noStrike" kern="1200" cap="none" spc="0" normalizeH="0" baseline="0" noProof="0" dirty="0">
              <a:ln>
                <a:noFill/>
              </a:ln>
              <a:solidFill>
                <a:prstClr val="black"/>
              </a:solidFill>
              <a:effectLst/>
              <a:uLnTx/>
              <a:uFillTx/>
              <a:latin typeface="Tw Cen MT"/>
              <a:ea typeface="+mn-ea"/>
              <a:cs typeface="+mn-cs"/>
            </a:endParaRPr>
          </a:p>
        </p:txBody>
      </p:sp>
      <p:cxnSp>
        <p:nvCxnSpPr>
          <p:cNvPr id="26" name="Elbow Connector 25"/>
          <p:cNvCxnSpPr>
            <a:stCxn id="5" idx="3"/>
            <a:endCxn id="20" idx="1"/>
          </p:cNvCxnSpPr>
          <p:nvPr/>
        </p:nvCxnSpPr>
        <p:spPr>
          <a:xfrm flipV="1">
            <a:off x="3444240" y="2667000"/>
            <a:ext cx="609600" cy="30479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5" idx="3"/>
            <a:endCxn id="21" idx="1"/>
          </p:cNvCxnSpPr>
          <p:nvPr/>
        </p:nvCxnSpPr>
        <p:spPr>
          <a:xfrm>
            <a:off x="3444240" y="2971798"/>
            <a:ext cx="609600" cy="158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5" idx="3"/>
            <a:endCxn id="22" idx="1"/>
          </p:cNvCxnSpPr>
          <p:nvPr/>
        </p:nvCxnSpPr>
        <p:spPr>
          <a:xfrm>
            <a:off x="3444240" y="2971798"/>
            <a:ext cx="609600" cy="304802"/>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4053840" y="3657600"/>
            <a:ext cx="36576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Tw Cen MT"/>
                <a:ea typeface="+mn-ea"/>
                <a:cs typeface="+mn-cs"/>
              </a:rPr>
              <a:t> </a:t>
            </a:r>
            <a:endParaRPr kumimoji="0" lang="en-US" sz="16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34" name="Rectangle 33"/>
          <p:cNvSpPr/>
          <p:nvPr/>
        </p:nvSpPr>
        <p:spPr>
          <a:xfrm>
            <a:off x="4053840" y="3962398"/>
            <a:ext cx="36576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Tw Cen MT"/>
                <a:ea typeface="+mn-ea"/>
                <a:cs typeface="+mn-cs"/>
              </a:rPr>
              <a:t> </a:t>
            </a:r>
            <a:endParaRPr kumimoji="0" lang="en-US" sz="16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35" name="Rectangle 34"/>
          <p:cNvSpPr/>
          <p:nvPr/>
        </p:nvSpPr>
        <p:spPr>
          <a:xfrm>
            <a:off x="4053840" y="4267200"/>
            <a:ext cx="36576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Tw Cen MT"/>
                <a:ea typeface="+mn-ea"/>
                <a:cs typeface="+mn-cs"/>
              </a:rPr>
              <a:t> </a:t>
            </a:r>
            <a:endParaRPr kumimoji="0" lang="en-US" sz="16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37" name="Rectangle 36"/>
          <p:cNvSpPr/>
          <p:nvPr/>
        </p:nvSpPr>
        <p:spPr>
          <a:xfrm>
            <a:off x="4053840" y="4724400"/>
            <a:ext cx="36576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Tw Cen MT"/>
                <a:ea typeface="+mn-ea"/>
                <a:cs typeface="+mn-cs"/>
              </a:rPr>
              <a:t> </a:t>
            </a:r>
            <a:endParaRPr kumimoji="0" lang="en-US" sz="16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38" name="Rectangle 37"/>
          <p:cNvSpPr/>
          <p:nvPr/>
        </p:nvSpPr>
        <p:spPr>
          <a:xfrm>
            <a:off x="4053840" y="5029198"/>
            <a:ext cx="36576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Tw Cen MT"/>
                <a:ea typeface="+mn-ea"/>
                <a:cs typeface="+mn-cs"/>
              </a:rPr>
              <a:t> </a:t>
            </a:r>
            <a:endParaRPr kumimoji="0" lang="en-US" sz="16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39" name="Rectangle 38"/>
          <p:cNvSpPr/>
          <p:nvPr/>
        </p:nvSpPr>
        <p:spPr>
          <a:xfrm>
            <a:off x="4053840" y="5410200"/>
            <a:ext cx="36576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Tw Cen MT"/>
                <a:ea typeface="+mn-ea"/>
                <a:cs typeface="+mn-cs"/>
              </a:rPr>
              <a:t> </a:t>
            </a:r>
            <a:endParaRPr kumimoji="0" lang="en-US" sz="16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41" name="Rectangle 40"/>
          <p:cNvSpPr/>
          <p:nvPr/>
        </p:nvSpPr>
        <p:spPr>
          <a:xfrm>
            <a:off x="4053840" y="5791200"/>
            <a:ext cx="36576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Tw Cen MT"/>
                <a:ea typeface="+mn-ea"/>
                <a:cs typeface="+mn-cs"/>
              </a:rPr>
              <a:t> </a:t>
            </a:r>
            <a:endParaRPr kumimoji="0" lang="en-US" sz="16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42" name="Rectangle 41"/>
          <p:cNvSpPr/>
          <p:nvPr/>
        </p:nvSpPr>
        <p:spPr>
          <a:xfrm>
            <a:off x="4053840" y="6096002"/>
            <a:ext cx="36576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Tw Cen MT"/>
                <a:ea typeface="+mn-ea"/>
                <a:cs typeface="+mn-cs"/>
              </a:rPr>
              <a:t> </a:t>
            </a:r>
            <a:endParaRPr kumimoji="0" lang="en-US" sz="16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43" name="Rectangle 42"/>
          <p:cNvSpPr/>
          <p:nvPr/>
        </p:nvSpPr>
        <p:spPr>
          <a:xfrm>
            <a:off x="4053840" y="6400800"/>
            <a:ext cx="36576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Tw Cen MT"/>
                <a:ea typeface="+mn-ea"/>
                <a:cs typeface="+mn-cs"/>
              </a:rPr>
              <a:t> </a:t>
            </a:r>
            <a:endParaRPr kumimoji="0" lang="en-US" sz="1600" b="0" i="0" u="none" strike="noStrike" kern="1200" cap="none" spc="0" normalizeH="0" baseline="0" noProof="0" dirty="0">
              <a:ln>
                <a:noFill/>
              </a:ln>
              <a:solidFill>
                <a:prstClr val="black"/>
              </a:solidFill>
              <a:effectLst/>
              <a:uLnTx/>
              <a:uFillTx/>
              <a:latin typeface="Tw Cen MT"/>
              <a:ea typeface="+mn-ea"/>
              <a:cs typeface="+mn-cs"/>
            </a:endParaRPr>
          </a:p>
        </p:txBody>
      </p:sp>
      <p:cxnSp>
        <p:nvCxnSpPr>
          <p:cNvPr id="57" name="Elbow Connector 56"/>
          <p:cNvCxnSpPr>
            <a:stCxn id="8" idx="3"/>
            <a:endCxn id="41" idx="1"/>
          </p:cNvCxnSpPr>
          <p:nvPr/>
        </p:nvCxnSpPr>
        <p:spPr>
          <a:xfrm flipV="1">
            <a:off x="3444240" y="5867400"/>
            <a:ext cx="609600" cy="304802"/>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8" idx="3"/>
            <a:endCxn id="42" idx="1"/>
          </p:cNvCxnSpPr>
          <p:nvPr/>
        </p:nvCxnSpPr>
        <p:spPr>
          <a:xfrm>
            <a:off x="3444240" y="6172202"/>
            <a:ext cx="609600" cy="158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Elbow Connector 60"/>
          <p:cNvCxnSpPr>
            <a:stCxn id="8" idx="3"/>
            <a:endCxn id="43" idx="1"/>
          </p:cNvCxnSpPr>
          <p:nvPr/>
        </p:nvCxnSpPr>
        <p:spPr>
          <a:xfrm>
            <a:off x="3444240" y="6172202"/>
            <a:ext cx="609600" cy="30479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Isosceles Triangle 62"/>
          <p:cNvSpPr/>
          <p:nvPr/>
        </p:nvSpPr>
        <p:spPr>
          <a:xfrm rot="5400000">
            <a:off x="5808134" y="4402664"/>
            <a:ext cx="1524000" cy="338667"/>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65" name="Isosceles Triangle 64"/>
          <p:cNvSpPr/>
          <p:nvPr/>
        </p:nvSpPr>
        <p:spPr>
          <a:xfrm rot="5400000">
            <a:off x="6265333" y="6002870"/>
            <a:ext cx="609601" cy="338667"/>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66" name="Isosceles Triangle 65"/>
          <p:cNvSpPr/>
          <p:nvPr/>
        </p:nvSpPr>
        <p:spPr>
          <a:xfrm rot="5400000">
            <a:off x="6265333" y="2802466"/>
            <a:ext cx="609602" cy="338667"/>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76" name="Rectangle 75"/>
          <p:cNvSpPr/>
          <p:nvPr/>
        </p:nvSpPr>
        <p:spPr>
          <a:xfrm>
            <a:off x="6934200" y="2438400"/>
            <a:ext cx="1981200" cy="10667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77" name="Rectangle 76"/>
          <p:cNvSpPr/>
          <p:nvPr/>
        </p:nvSpPr>
        <p:spPr>
          <a:xfrm>
            <a:off x="6934200" y="4038600"/>
            <a:ext cx="1981200" cy="10667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78" name="Rectangle 77"/>
          <p:cNvSpPr/>
          <p:nvPr/>
        </p:nvSpPr>
        <p:spPr>
          <a:xfrm>
            <a:off x="6934200" y="5638804"/>
            <a:ext cx="1981200" cy="10667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44" name="TextBox 43"/>
          <p:cNvSpPr txBox="1"/>
          <p:nvPr/>
        </p:nvSpPr>
        <p:spPr>
          <a:xfrm>
            <a:off x="228600" y="1563469"/>
            <a:ext cx="1600200" cy="646331"/>
          </a:xfrm>
          <a:prstGeom prst="rect">
            <a:avLst/>
          </a:prstGeom>
          <a:noFill/>
        </p:spPr>
        <p:txBody>
          <a:bodyPr wrap="square" rtlCol="0">
            <a:spAutoFit/>
          </a:bodyPr>
          <a:lstStyle/>
          <a:p>
            <a:pPr marL="231775" marR="0" lvl="0" indent="-231775"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1" i="0" u="none" strike="noStrike" kern="1200" cap="none" spc="0" normalizeH="0" baseline="0" noProof="0" dirty="0" smtClean="0">
                <a:ln>
                  <a:noFill/>
                </a:ln>
                <a:solidFill>
                  <a:prstClr val="black"/>
                </a:solidFill>
                <a:effectLst/>
                <a:uLnTx/>
                <a:uFillTx/>
                <a:latin typeface="Arial" charset="0"/>
                <a:ea typeface="ＭＳ Ｐゴシック" charset="-128"/>
              </a:rPr>
              <a:t>Identify key question</a:t>
            </a:r>
            <a:endParaRPr kumimoji="0" lang="en-US" sz="1800" b="1" i="0" u="none" strike="noStrike" kern="1200" cap="none" spc="0" normalizeH="0" baseline="0" noProof="0" dirty="0">
              <a:ln>
                <a:noFill/>
              </a:ln>
              <a:solidFill>
                <a:prstClr val="black"/>
              </a:solidFill>
              <a:effectLst/>
              <a:uLnTx/>
              <a:uFillTx/>
              <a:latin typeface="Arial" charset="0"/>
              <a:ea typeface="ＭＳ Ｐゴシック" charset="-128"/>
            </a:endParaRPr>
          </a:p>
        </p:txBody>
      </p:sp>
      <p:sp>
        <p:nvSpPr>
          <p:cNvPr id="46" name="TextBox 45"/>
          <p:cNvSpPr txBox="1"/>
          <p:nvPr/>
        </p:nvSpPr>
        <p:spPr>
          <a:xfrm>
            <a:off x="2133600" y="1563469"/>
            <a:ext cx="1981200" cy="646331"/>
          </a:xfrm>
          <a:prstGeom prst="rect">
            <a:avLst/>
          </a:prstGeom>
          <a:noFill/>
        </p:spPr>
        <p:txBody>
          <a:bodyPr wrap="square" rtlCol="0">
            <a:spAutoFit/>
          </a:bodyPr>
          <a:lstStyle/>
          <a:p>
            <a:pPr marL="231775" marR="0" lvl="0" indent="-231775" algn="l" defTabSz="914400" rtl="0" eaLnBrk="1" fontAlgn="base" latinLnBrk="0" hangingPunct="1">
              <a:lnSpc>
                <a:spcPct val="100000"/>
              </a:lnSpc>
              <a:spcBef>
                <a:spcPct val="0"/>
              </a:spcBef>
              <a:spcAft>
                <a:spcPct val="0"/>
              </a:spcAft>
              <a:buClrTx/>
              <a:buSzTx/>
              <a:buFont typeface="+mj-lt"/>
              <a:buAutoNum type="arabicPeriod" startAt="2"/>
              <a:tabLst/>
              <a:defRPr/>
            </a:pPr>
            <a:r>
              <a:rPr kumimoji="0" lang="en-US" sz="1800" b="1" i="0" u="none" strike="noStrike" kern="1200" cap="none" spc="0" normalizeH="0" baseline="0" noProof="0" dirty="0" smtClean="0">
                <a:ln>
                  <a:noFill/>
                </a:ln>
                <a:solidFill>
                  <a:prstClr val="black"/>
                </a:solidFill>
                <a:effectLst/>
                <a:uLnTx/>
                <a:uFillTx/>
                <a:latin typeface="Arial" charset="0"/>
                <a:ea typeface="ＭＳ Ｐゴシック" charset="-128"/>
              </a:rPr>
              <a:t>Develop information tree</a:t>
            </a:r>
            <a:endParaRPr kumimoji="0" lang="en-US" sz="1800" b="1" i="0" u="none" strike="noStrike" kern="1200" cap="none" spc="0" normalizeH="0" baseline="0" noProof="0" dirty="0">
              <a:ln>
                <a:noFill/>
              </a:ln>
              <a:solidFill>
                <a:prstClr val="black"/>
              </a:solidFill>
              <a:effectLst/>
              <a:uLnTx/>
              <a:uFillTx/>
              <a:latin typeface="Arial" charset="0"/>
              <a:ea typeface="ＭＳ Ｐゴシック" charset="-128"/>
            </a:endParaRPr>
          </a:p>
        </p:txBody>
      </p:sp>
      <p:sp>
        <p:nvSpPr>
          <p:cNvPr id="48" name="TextBox 47"/>
          <p:cNvSpPr txBox="1"/>
          <p:nvPr/>
        </p:nvSpPr>
        <p:spPr>
          <a:xfrm>
            <a:off x="6746544" y="1563469"/>
            <a:ext cx="1981200" cy="646331"/>
          </a:xfrm>
          <a:prstGeom prst="rect">
            <a:avLst/>
          </a:prstGeom>
          <a:noFill/>
        </p:spPr>
        <p:txBody>
          <a:bodyPr wrap="square" rtlCol="0">
            <a:spAutoFit/>
          </a:bodyPr>
          <a:lstStyle/>
          <a:p>
            <a:pPr marL="231775" marR="0" lvl="0" indent="-231775" algn="l" defTabSz="914400" rtl="0" eaLnBrk="1" fontAlgn="base" latinLnBrk="0" hangingPunct="1">
              <a:lnSpc>
                <a:spcPct val="100000"/>
              </a:lnSpc>
              <a:spcBef>
                <a:spcPct val="0"/>
              </a:spcBef>
              <a:spcAft>
                <a:spcPct val="0"/>
              </a:spcAft>
              <a:buClrTx/>
              <a:buSzTx/>
              <a:buFont typeface="+mj-lt"/>
              <a:buAutoNum type="arabicPeriod" startAt="3"/>
              <a:tabLst/>
              <a:defRPr/>
            </a:pPr>
            <a:r>
              <a:rPr kumimoji="0" lang="en-US" sz="1800" b="1" i="0" u="none" strike="noStrike" kern="1200" cap="none" spc="0" normalizeH="0" baseline="0" noProof="0" dirty="0" smtClean="0">
                <a:ln>
                  <a:noFill/>
                </a:ln>
                <a:solidFill>
                  <a:prstClr val="black"/>
                </a:solidFill>
                <a:effectLst/>
                <a:uLnTx/>
                <a:uFillTx/>
                <a:latin typeface="Arial" charset="0"/>
                <a:ea typeface="ＭＳ Ｐゴシック" charset="-128"/>
              </a:rPr>
              <a:t>Formulate hypotheses</a:t>
            </a:r>
            <a:endParaRPr kumimoji="0" lang="en-US" sz="1800" b="1" i="0" u="none" strike="noStrike" kern="1200" cap="none" spc="0" normalizeH="0" baseline="0" noProof="0" dirty="0">
              <a:ln>
                <a:noFill/>
              </a:ln>
              <a:solidFill>
                <a:prstClr val="black"/>
              </a:solidFill>
              <a:effectLst/>
              <a:uLnTx/>
              <a:uFillTx/>
              <a:latin typeface="Arial" charset="0"/>
              <a:ea typeface="ＭＳ Ｐゴシック" charset="-128"/>
            </a:endParaRPr>
          </a:p>
        </p:txBody>
      </p:sp>
      <p:cxnSp>
        <p:nvCxnSpPr>
          <p:cNvPr id="112" name="Elbow Connector 111"/>
          <p:cNvCxnSpPr>
            <a:stCxn id="6" idx="3"/>
            <a:endCxn id="33" idx="1"/>
          </p:cNvCxnSpPr>
          <p:nvPr/>
        </p:nvCxnSpPr>
        <p:spPr>
          <a:xfrm flipV="1">
            <a:off x="3444240" y="3733800"/>
            <a:ext cx="609600" cy="30479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Elbow Connector 113"/>
          <p:cNvCxnSpPr>
            <a:stCxn id="6" idx="3"/>
            <a:endCxn id="34" idx="1"/>
          </p:cNvCxnSpPr>
          <p:nvPr/>
        </p:nvCxnSpPr>
        <p:spPr>
          <a:xfrm>
            <a:off x="3444240" y="4038598"/>
            <a:ext cx="609600" cy="158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Elbow Connector 115"/>
          <p:cNvCxnSpPr>
            <a:stCxn id="6" idx="3"/>
            <a:endCxn id="35" idx="1"/>
          </p:cNvCxnSpPr>
          <p:nvPr/>
        </p:nvCxnSpPr>
        <p:spPr>
          <a:xfrm>
            <a:off x="3444240" y="4038598"/>
            <a:ext cx="609600" cy="304802"/>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Elbow Connector 117"/>
          <p:cNvCxnSpPr>
            <a:stCxn id="7" idx="3"/>
            <a:endCxn id="37" idx="1"/>
          </p:cNvCxnSpPr>
          <p:nvPr/>
        </p:nvCxnSpPr>
        <p:spPr>
          <a:xfrm flipV="1">
            <a:off x="3444240" y="4800600"/>
            <a:ext cx="609600" cy="30479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Elbow Connector 119"/>
          <p:cNvCxnSpPr>
            <a:stCxn id="7" idx="3"/>
            <a:endCxn id="38" idx="1"/>
          </p:cNvCxnSpPr>
          <p:nvPr/>
        </p:nvCxnSpPr>
        <p:spPr>
          <a:xfrm>
            <a:off x="3444240" y="5105398"/>
            <a:ext cx="609600" cy="158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Elbow Connector 121"/>
          <p:cNvCxnSpPr>
            <a:stCxn id="7" idx="3"/>
            <a:endCxn id="39" idx="1"/>
          </p:cNvCxnSpPr>
          <p:nvPr/>
        </p:nvCxnSpPr>
        <p:spPr>
          <a:xfrm>
            <a:off x="3444240" y="5105398"/>
            <a:ext cx="609600" cy="381002"/>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010400" y="2133600"/>
            <a:ext cx="1828800"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charset="0"/>
                <a:ea typeface="ＭＳ Ｐゴシック" charset="-128"/>
              </a:rPr>
              <a:t>H-1</a:t>
            </a:r>
            <a:endParaRPr kumimoji="0" lang="en-US" sz="1600" b="1" i="0" u="none" strike="noStrike" kern="1200" cap="none" spc="0" normalizeH="0" baseline="0" noProof="0" dirty="0">
              <a:ln>
                <a:noFill/>
              </a:ln>
              <a:solidFill>
                <a:prstClr val="black"/>
              </a:solidFill>
              <a:effectLst/>
              <a:uLnTx/>
              <a:uFillTx/>
              <a:latin typeface="Arial" charset="0"/>
              <a:ea typeface="ＭＳ Ｐゴシック" charset="-128"/>
            </a:endParaRPr>
          </a:p>
        </p:txBody>
      </p:sp>
      <p:sp>
        <p:nvSpPr>
          <p:cNvPr id="50" name="TextBox 49"/>
          <p:cNvSpPr txBox="1"/>
          <p:nvPr/>
        </p:nvSpPr>
        <p:spPr>
          <a:xfrm>
            <a:off x="7010400" y="3733800"/>
            <a:ext cx="1828800"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charset="0"/>
                <a:ea typeface="ＭＳ Ｐゴシック" charset="-128"/>
              </a:rPr>
              <a:t>H-2</a:t>
            </a:r>
            <a:endParaRPr kumimoji="0" lang="en-US" sz="1600" b="1" i="0" u="none" strike="noStrike" kern="1200" cap="none" spc="0" normalizeH="0" baseline="0" noProof="0" dirty="0">
              <a:ln>
                <a:noFill/>
              </a:ln>
              <a:solidFill>
                <a:prstClr val="black"/>
              </a:solidFill>
              <a:effectLst/>
              <a:uLnTx/>
              <a:uFillTx/>
              <a:latin typeface="Arial" charset="0"/>
              <a:ea typeface="ＭＳ Ｐゴシック" charset="-128"/>
            </a:endParaRPr>
          </a:p>
        </p:txBody>
      </p:sp>
      <p:sp>
        <p:nvSpPr>
          <p:cNvPr id="51" name="TextBox 50"/>
          <p:cNvSpPr txBox="1"/>
          <p:nvPr/>
        </p:nvSpPr>
        <p:spPr>
          <a:xfrm>
            <a:off x="7010400" y="5334000"/>
            <a:ext cx="1828800"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charset="0"/>
                <a:ea typeface="ＭＳ Ｐゴシック" charset="-128"/>
              </a:rPr>
              <a:t>H-3</a:t>
            </a:r>
            <a:endParaRPr kumimoji="0" lang="en-US" sz="1600" b="1" i="0" u="none" strike="noStrike" kern="1200" cap="none" spc="0" normalizeH="0" baseline="0" noProof="0" dirty="0">
              <a:ln>
                <a:noFill/>
              </a:ln>
              <a:solidFill>
                <a:prstClr val="black"/>
              </a:solidFill>
              <a:effectLst/>
              <a:uLnTx/>
              <a:uFillTx/>
              <a:latin typeface="Arial" charset="0"/>
              <a:ea typeface="ＭＳ Ｐゴシック" charset="-128"/>
            </a:endParaRPr>
          </a:p>
        </p:txBody>
      </p:sp>
      <p:sp>
        <p:nvSpPr>
          <p:cNvPr id="2" name="Title 1"/>
          <p:cNvSpPr>
            <a:spLocks noGrp="1"/>
          </p:cNvSpPr>
          <p:nvPr>
            <p:ph type="title"/>
          </p:nvPr>
        </p:nvSpPr>
        <p:spPr>
          <a:xfrm>
            <a:off x="609600" y="228600"/>
            <a:ext cx="9144000" cy="990600"/>
          </a:xfrm>
        </p:spPr>
        <p:txBody>
          <a:bodyPr/>
          <a:lstStyle/>
          <a:p>
            <a:r>
              <a:rPr lang="en-US" dirty="0" smtClean="0"/>
              <a:t>Frame</a:t>
            </a:r>
            <a:endParaRPr lang="en-US" dirty="0"/>
          </a:p>
        </p:txBody>
      </p:sp>
      <p:sp>
        <p:nvSpPr>
          <p:cNvPr id="52" name="Slide Number Placeholder 3"/>
          <p:cNvSpPr txBox="1">
            <a:spLocks/>
          </p:cNvSpPr>
          <p:nvPr/>
        </p:nvSpPr>
        <p:spPr>
          <a:xfrm>
            <a:off x="0" y="1271588"/>
            <a:ext cx="533400" cy="244475"/>
          </a:xfrm>
          <a:prstGeom prst="rect">
            <a:avLst/>
          </a:prstGeom>
        </p:spPr>
        <p:txBody>
          <a:bodyPr vert="horz" anchor="ctr">
            <a:normAutofit fontScale="85000" lnSpcReduction="20000"/>
          </a:bodyPr>
          <a:lstStyle>
            <a:defPPr>
              <a:defRPr lang="en-US"/>
            </a:defPPr>
            <a:lvl1pPr algn="r" rtl="0" eaLnBrk="1" fontAlgn="auto" latinLnBrk="0" hangingPunct="1">
              <a:spcBef>
                <a:spcPts val="0"/>
              </a:spcBef>
              <a:spcAft>
                <a:spcPts val="0"/>
              </a:spcAft>
              <a:defRPr kumimoji="0" sz="140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FF94A6A-0C4B-49FF-AED6-3D78A2F45FFE}" type="slidenum">
              <a:rPr kumimoji="0" lang="en-US" sz="1400" b="0" i="0" u="none" strike="noStrike" kern="1200" cap="none" spc="0" normalizeH="0" baseline="0" noProof="0" smtClean="0">
                <a:ln>
                  <a:noFill/>
                </a:ln>
                <a:solidFill>
                  <a:prstClr val="white"/>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75</a:t>
            </a:fld>
            <a:endParaRPr kumimoji="0" lang="en-US" sz="1400" b="0" i="0" u="none" strike="noStrike" kern="1200" cap="none" spc="0" normalizeH="0" baseline="0" noProof="0" dirty="0">
              <a:ln>
                <a:noFill/>
              </a:ln>
              <a:solidFill>
                <a:prstClr val="white"/>
              </a:solidFill>
              <a:effectLst/>
              <a:uLnTx/>
              <a:uFillTx/>
              <a:latin typeface="Tw Cen MT"/>
              <a:ea typeface="+mn-ea"/>
              <a:cs typeface="+mn-cs"/>
            </a:endParaRPr>
          </a:p>
        </p:txBody>
      </p:sp>
    </p:spTree>
    <p:extLst>
      <p:ext uri="{BB962C8B-B14F-4D97-AF65-F5344CB8AC3E}">
        <p14:creationId xmlns:p14="http://schemas.microsoft.com/office/powerpoint/2010/main" val="295822975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Class Exercise</a:t>
            </a:r>
            <a:endParaRPr lang="en-US" dirty="0"/>
          </a:p>
        </p:txBody>
      </p:sp>
      <p:sp>
        <p:nvSpPr>
          <p:cNvPr id="5" name="Content Placeholder 4"/>
          <p:cNvSpPr>
            <a:spLocks noGrp="1"/>
          </p:cNvSpPr>
          <p:nvPr>
            <p:ph sz="quarter" idx="1"/>
          </p:nvPr>
        </p:nvSpPr>
        <p:spPr/>
        <p:txBody>
          <a:bodyPr/>
          <a:lstStyle/>
          <a:p>
            <a:r>
              <a:rPr lang="en-US" dirty="0" smtClean="0"/>
              <a:t>Client: UNC Kenan-Flagler Business School</a:t>
            </a:r>
          </a:p>
          <a:p>
            <a:endParaRPr lang="en-US" dirty="0" smtClean="0"/>
          </a:p>
          <a:p>
            <a:pPr lvl="1" algn="ctr">
              <a:buNone/>
            </a:pPr>
            <a:r>
              <a:rPr lang="en-US" b="1" u="sng" dirty="0" smtClean="0"/>
              <a:t>Key Question</a:t>
            </a:r>
            <a:endParaRPr lang="en-US" dirty="0" smtClean="0"/>
          </a:p>
          <a:p>
            <a:pPr lvl="1" algn="ctr">
              <a:buNone/>
            </a:pPr>
            <a:endParaRPr lang="en-US" b="1" u="sng" dirty="0" smtClean="0"/>
          </a:p>
          <a:p>
            <a:pPr lvl="1">
              <a:buNone/>
            </a:pPr>
            <a:r>
              <a:rPr lang="en-US" dirty="0" smtClean="0"/>
              <a:t>How can KFBS improve the ranking of the MBA program?</a:t>
            </a:r>
            <a:endParaRPr lang="en-US" dirty="0"/>
          </a:p>
        </p:txBody>
      </p:sp>
      <p:sp>
        <p:nvSpPr>
          <p:cNvPr id="6" name="Slide Number Placeholder 5"/>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EA929A-B7B1-4485-9844-67D2CE45484B}" type="slidenum">
              <a:rPr kumimoji="0" lang="en-US" sz="1400" b="0" i="0" u="none" strike="noStrike" kern="1200" cap="none" spc="0" normalizeH="0" baseline="0" noProof="0" smtClean="0">
                <a:ln>
                  <a:noFill/>
                </a:ln>
                <a:solidFill>
                  <a:srgbClr val="464646"/>
                </a:solidFill>
                <a:effectLst/>
                <a:uLnTx/>
                <a:uFillTx/>
                <a:latin typeface="Tw Cen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400" b="0" i="0" u="none" strike="noStrike" kern="1200" cap="none" spc="0" normalizeH="0" baseline="0" noProof="0" dirty="0">
              <a:ln>
                <a:noFill/>
              </a:ln>
              <a:solidFill>
                <a:srgbClr val="464646"/>
              </a:solidFill>
              <a:effectLst/>
              <a:uLnTx/>
              <a:uFillTx/>
              <a:latin typeface="Tw Cen MT"/>
              <a:ea typeface="+mn-ea"/>
              <a:cs typeface="+mn-cs"/>
            </a:endParaRPr>
          </a:p>
        </p:txBody>
      </p:sp>
    </p:spTree>
    <p:extLst>
      <p:ext uri="{BB962C8B-B14F-4D97-AF65-F5344CB8AC3E}">
        <p14:creationId xmlns:p14="http://schemas.microsoft.com/office/powerpoint/2010/main" val="46878356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612775" y="228600"/>
            <a:ext cx="8153400" cy="990600"/>
          </a:xfrm>
        </p:spPr>
        <p:txBody>
          <a:bodyPr/>
          <a:lstStyle/>
          <a:p>
            <a:r>
              <a:rPr lang="en-US" dirty="0" smtClean="0"/>
              <a:t>Today’s Action Plan</a:t>
            </a:r>
          </a:p>
        </p:txBody>
      </p:sp>
      <p:graphicFrame>
        <p:nvGraphicFramePr>
          <p:cNvPr id="6" name="Content Placeholder 5"/>
          <p:cNvGraphicFramePr>
            <a:graphicFrameLocks noGrp="1"/>
          </p:cNvGraphicFramePr>
          <p:nvPr>
            <p:ph sz="quarter" idx="1"/>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1"/>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F94A6A-0C4B-49FF-AED6-3D78A2F45FFE}"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77</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206960963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9144000" cy="990600"/>
          </a:xfrm>
        </p:spPr>
        <p:txBody>
          <a:bodyPr>
            <a:normAutofit/>
          </a:bodyPr>
          <a:lstStyle/>
          <a:p>
            <a:pPr fontAlgn="auto">
              <a:spcAft>
                <a:spcPts val="0"/>
              </a:spcAft>
              <a:defRPr/>
            </a:pPr>
            <a:r>
              <a:rPr lang="en-US" u="sng" dirty="0" smtClean="0">
                <a:ea typeface="+mj-ea"/>
                <a:cs typeface="+mj-cs"/>
              </a:rPr>
              <a:t>FOC</a:t>
            </a:r>
            <a:r>
              <a:rPr lang="en-US" dirty="0" smtClean="0">
                <a:ea typeface="+mj-ea"/>
                <a:cs typeface="+mj-cs"/>
              </a:rPr>
              <a:t>US Deep Dive</a:t>
            </a:r>
            <a:endParaRPr lang="en-US" dirty="0">
              <a:ea typeface="+mj-ea"/>
              <a:cs typeface="+mj-cs"/>
            </a:endParaRPr>
          </a:p>
        </p:txBody>
      </p:sp>
      <p:sp>
        <p:nvSpPr>
          <p:cNvPr id="16" name="Slide Number Placeholder 15"/>
          <p:cNvSpPr>
            <a:spLocks noGrp="1"/>
          </p:cNvSpPr>
          <p:nvPr>
            <p:ph type="sldNum" sz="quarter" idx="11"/>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F94A6A-0C4B-49FF-AED6-3D78A2F45FFE}"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78</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graphicFrame>
        <p:nvGraphicFramePr>
          <p:cNvPr id="15" name="Table 14"/>
          <p:cNvGraphicFramePr>
            <a:graphicFrameLocks noGrp="1"/>
          </p:cNvGraphicFramePr>
          <p:nvPr>
            <p:extLst/>
          </p:nvPr>
        </p:nvGraphicFramePr>
        <p:xfrm>
          <a:off x="152400" y="1817915"/>
          <a:ext cx="8763000" cy="685800"/>
        </p:xfrm>
        <a:graphic>
          <a:graphicData uri="http://schemas.openxmlformats.org/drawingml/2006/table">
            <a:tbl>
              <a:tblPr firstRow="1" bandRow="1">
                <a:tableStyleId>{D7AC3CCA-C797-4891-BE02-D94E43425B78}</a:tableStyleId>
              </a:tblPr>
              <a:tblGrid>
                <a:gridCol w="2057400">
                  <a:extLst>
                    <a:ext uri="{9D8B030D-6E8A-4147-A177-3AD203B41FA5}">
                      <a16:colId xmlns:a16="http://schemas.microsoft.com/office/drawing/2014/main" val="20000"/>
                    </a:ext>
                  </a:extLst>
                </a:gridCol>
                <a:gridCol w="6705600">
                  <a:extLst>
                    <a:ext uri="{9D8B030D-6E8A-4147-A177-3AD203B41FA5}">
                      <a16:colId xmlns:a16="http://schemas.microsoft.com/office/drawing/2014/main" val="20001"/>
                    </a:ext>
                  </a:extLst>
                </a:gridCol>
              </a:tblGrid>
              <a:tr h="685800">
                <a:tc>
                  <a:txBody>
                    <a:bodyPr/>
                    <a:lstStyle/>
                    <a:p>
                      <a:r>
                        <a:rPr lang="en-US" b="1" dirty="0" smtClean="0">
                          <a:solidFill>
                            <a:schemeClr val="bg1"/>
                          </a:solidFill>
                        </a:rPr>
                        <a:t>Collecting</a:t>
                      </a:r>
                      <a:endParaRPr lang="en-US" b="1" dirty="0">
                        <a:solidFill>
                          <a:schemeClr val="bg1"/>
                        </a:solidFill>
                      </a:endParaRPr>
                    </a:p>
                  </a:txBody>
                  <a:tcPr>
                    <a:lnL w="38100" cap="flat" cmpd="sng" algn="ctr">
                      <a:solidFill>
                        <a:srgbClr val="464646"/>
                      </a:solidFill>
                      <a:prstDash val="solid"/>
                      <a:round/>
                      <a:headEnd type="none" w="med" len="med"/>
                      <a:tailEnd type="none" w="med" len="med"/>
                    </a:lnL>
                    <a:lnR w="12700" cap="flat" cmpd="sng" algn="ctr">
                      <a:solidFill>
                        <a:srgbClr val="464646"/>
                      </a:solidFill>
                      <a:prstDash val="solid"/>
                      <a:round/>
                      <a:headEnd type="none" w="med" len="med"/>
                      <a:tailEnd type="none" w="med" len="med"/>
                    </a:lnR>
                    <a:lnT w="38100" cap="flat" cmpd="sng" algn="ctr">
                      <a:solidFill>
                        <a:srgbClr val="464646"/>
                      </a:solidFill>
                      <a:prstDash val="solid"/>
                      <a:round/>
                      <a:headEnd type="none" w="med" len="med"/>
                      <a:tailEnd type="none" w="med" len="med"/>
                    </a:lnT>
                    <a:lnB w="38100" cap="flat" cmpd="sng" algn="ctr">
                      <a:solidFill>
                        <a:srgbClr val="464646"/>
                      </a:solidFill>
                      <a:prstDash val="solid"/>
                      <a:round/>
                      <a:headEnd type="none" w="med" len="med"/>
                      <a:tailEnd type="none" w="med" len="med"/>
                    </a:lnB>
                    <a:solidFill>
                      <a:srgbClr val="2DA2B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hlinkClick r:id="rId3"/>
                        </a:rPr>
                        <a:t>Link to Collecting</a:t>
                      </a:r>
                      <a:r>
                        <a:rPr lang="en-US" b="0" baseline="0" dirty="0" smtClean="0">
                          <a:solidFill>
                            <a:schemeClr val="tx1"/>
                          </a:solidFill>
                          <a:hlinkClick r:id="rId3"/>
                        </a:rPr>
                        <a:t> Toolkit</a:t>
                      </a:r>
                      <a:endParaRPr lang="en-US" b="0" dirty="0" smtClean="0">
                        <a:solidFill>
                          <a:schemeClr val="tx1"/>
                        </a:solidFill>
                      </a:endParaRPr>
                    </a:p>
                  </a:txBody>
                  <a:tcPr>
                    <a:lnL w="12700" cap="flat" cmpd="sng" algn="ctr">
                      <a:solidFill>
                        <a:srgbClr val="464646"/>
                      </a:solidFill>
                      <a:prstDash val="solid"/>
                      <a:round/>
                      <a:headEnd type="none" w="med" len="med"/>
                      <a:tailEnd type="none" w="med" len="med"/>
                    </a:lnL>
                    <a:lnR w="38100" cap="flat" cmpd="sng" algn="ctr">
                      <a:solidFill>
                        <a:srgbClr val="464646"/>
                      </a:solidFill>
                      <a:prstDash val="solid"/>
                      <a:round/>
                      <a:headEnd type="none" w="med" len="med"/>
                      <a:tailEnd type="none" w="med" len="med"/>
                    </a:lnR>
                    <a:lnT w="12700" cap="flat" cmpd="sng" algn="ctr">
                      <a:solidFill>
                        <a:srgbClr val="464646"/>
                      </a:solidFill>
                      <a:prstDash val="solid"/>
                      <a:round/>
                      <a:headEnd type="none" w="med" len="med"/>
                      <a:tailEnd type="none" w="med" len="med"/>
                    </a:lnT>
                    <a:lnB w="12700" cap="flat" cmpd="sng" algn="ctr">
                      <a:solidFill>
                        <a:srgbClr val="464646"/>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3" name="TextBox 2"/>
          <p:cNvSpPr txBox="1"/>
          <p:nvPr/>
        </p:nvSpPr>
        <p:spPr>
          <a:xfrm>
            <a:off x="279400" y="5638800"/>
            <a:ext cx="86106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charset="0"/>
                <a:ea typeface="ＭＳ Ｐゴシック" charset="-128"/>
              </a:rPr>
              <a:t>The files are located in UNC Consulting Resources (KFBS Site) as well as Canvas</a:t>
            </a: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128"/>
            </a:endParaRPr>
          </a:p>
        </p:txBody>
      </p:sp>
    </p:spTree>
    <p:extLst>
      <p:ext uri="{BB962C8B-B14F-4D97-AF65-F5344CB8AC3E}">
        <p14:creationId xmlns:p14="http://schemas.microsoft.com/office/powerpoint/2010/main" val="168982106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612775" y="228600"/>
            <a:ext cx="8153400" cy="990600"/>
          </a:xfrm>
        </p:spPr>
        <p:txBody>
          <a:bodyPr/>
          <a:lstStyle/>
          <a:p>
            <a:r>
              <a:rPr lang="en-US" dirty="0" smtClean="0"/>
              <a:t>Today’s Action Plan</a:t>
            </a:r>
          </a:p>
        </p:txBody>
      </p:sp>
      <p:graphicFrame>
        <p:nvGraphicFramePr>
          <p:cNvPr id="6" name="Content Placeholder 5"/>
          <p:cNvGraphicFramePr>
            <a:graphicFrameLocks noGrp="1"/>
          </p:cNvGraphicFramePr>
          <p:nvPr>
            <p:ph sz="quarter" idx="1"/>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1"/>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F94A6A-0C4B-49FF-AED6-3D78A2F45FFE}"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79</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578279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normAutofit/>
          </a:bodyPr>
          <a:lstStyle/>
          <a:p>
            <a:pPr fontAlgn="auto">
              <a:spcAft>
                <a:spcPts val="0"/>
              </a:spcAft>
              <a:defRPr/>
            </a:pPr>
            <a:r>
              <a:rPr lang="en-US" sz="3600" dirty="0" smtClean="0"/>
              <a:t>The FOCUS Analytical Process Map</a:t>
            </a:r>
            <a:endParaRPr lang="en-US" sz="3600" b="1" dirty="0" smtClean="0"/>
          </a:p>
        </p:txBody>
      </p:sp>
      <p:sp>
        <p:nvSpPr>
          <p:cNvPr id="84" name="Slide Number Placeholder 5"/>
          <p:cNvSpPr>
            <a:spLocks noGrp="1"/>
          </p:cNvSpPr>
          <p:nvPr>
            <p:ph type="sldNum" sz="quarter" idx="11"/>
          </p:nvPr>
        </p:nvSpPr>
        <p:spPr>
          <a:noFill/>
        </p:spPr>
        <p:txBody>
          <a:bodyPr>
            <a:noAutofit/>
          </a:bodyPr>
          <a:lstStyle/>
          <a:p>
            <a:pPr algn="ctr"/>
            <a:fld id="{859DA3B7-FD5F-413F-BD3F-8AC2876E575E}" type="slidenum">
              <a:rPr lang="en-US" sz="1200" b="1">
                <a:solidFill>
                  <a:srgbClr val="FFFFFF"/>
                </a:solidFill>
              </a:rPr>
              <a:pPr algn="ctr"/>
              <a:t>8</a:t>
            </a:fld>
            <a:endParaRPr lang="en-US" sz="1200" b="1" dirty="0">
              <a:solidFill>
                <a:srgbClr val="FFFFFF"/>
              </a:solidFill>
            </a:endParaRPr>
          </a:p>
        </p:txBody>
      </p:sp>
      <p:graphicFrame>
        <p:nvGraphicFramePr>
          <p:cNvPr id="99" name="Table 98"/>
          <p:cNvGraphicFramePr>
            <a:graphicFrameLocks noGrp="1"/>
          </p:cNvGraphicFramePr>
          <p:nvPr/>
        </p:nvGraphicFramePr>
        <p:xfrm>
          <a:off x="3929058" y="2285992"/>
          <a:ext cx="1857388" cy="1133268"/>
        </p:xfrm>
        <a:graphic>
          <a:graphicData uri="http://schemas.openxmlformats.org/drawingml/2006/table">
            <a:tbl>
              <a:tblPr firstRow="1" bandRow="1">
                <a:tableStyleId>{5940675A-B579-460E-94D1-54222C63F5DA}</a:tableStyleId>
              </a:tblPr>
              <a:tblGrid>
                <a:gridCol w="688662">
                  <a:extLst>
                    <a:ext uri="{9D8B030D-6E8A-4147-A177-3AD203B41FA5}">
                      <a16:colId xmlns:a16="http://schemas.microsoft.com/office/drawing/2014/main" val="20000"/>
                    </a:ext>
                  </a:extLst>
                </a:gridCol>
                <a:gridCol w="594360">
                  <a:extLst>
                    <a:ext uri="{9D8B030D-6E8A-4147-A177-3AD203B41FA5}">
                      <a16:colId xmlns:a16="http://schemas.microsoft.com/office/drawing/2014/main" val="20001"/>
                    </a:ext>
                  </a:extLst>
                </a:gridCol>
                <a:gridCol w="574366">
                  <a:extLst>
                    <a:ext uri="{9D8B030D-6E8A-4147-A177-3AD203B41FA5}">
                      <a16:colId xmlns:a16="http://schemas.microsoft.com/office/drawing/2014/main" val="20002"/>
                    </a:ext>
                  </a:extLst>
                </a:gridCol>
              </a:tblGrid>
              <a:tr h="283317">
                <a:tc>
                  <a:txBody>
                    <a:bodyPr/>
                    <a:lstStyle/>
                    <a:p>
                      <a:pPr algn="ctr">
                        <a:buFont typeface="Arial" pitchFamily="34" charset="0"/>
                        <a:buNone/>
                      </a:pPr>
                      <a:r>
                        <a:rPr lang="en-US" sz="1100" dirty="0" smtClean="0"/>
                        <a:t>Conclusion</a:t>
                      </a:r>
                      <a:endParaRPr lang="en-US" sz="1100" dirty="0"/>
                    </a:p>
                  </a:txBody>
                  <a:tcPr marL="45720" marR="4572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buFont typeface="Arial" pitchFamily="34" charset="0"/>
                        <a:buNone/>
                      </a:pPr>
                      <a:r>
                        <a:rPr lang="en-US" sz="1100" dirty="0" smtClean="0"/>
                        <a:t>Analysis</a:t>
                      </a:r>
                      <a:endParaRPr lang="en-US" sz="1100" dirty="0"/>
                    </a:p>
                  </a:txBody>
                  <a:tcPr marL="45720" marR="4572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buFont typeface="Arial" pitchFamily="34" charset="0"/>
                        <a:buNone/>
                      </a:pPr>
                      <a:r>
                        <a:rPr lang="en-US" sz="1100" dirty="0" smtClean="0"/>
                        <a:t>Data</a:t>
                      </a:r>
                      <a:endParaRPr lang="en-US" sz="1100" dirty="0"/>
                    </a:p>
                  </a:txBody>
                  <a:tcPr marL="45720" marR="4572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83317">
                <a:tc>
                  <a:txBody>
                    <a:bodyPr/>
                    <a:lstStyle/>
                    <a:p>
                      <a:pPr algn="l">
                        <a:buFont typeface="Arial" pitchFamily="34" charset="0"/>
                        <a:buNone/>
                      </a:pPr>
                      <a:r>
                        <a:rPr lang="en-US" sz="1200" dirty="0" smtClean="0"/>
                        <a:t> </a:t>
                      </a:r>
                      <a:endParaRPr lang="en-US" sz="1200" dirty="0"/>
                    </a:p>
                  </a:txBody>
                  <a:tcPr marL="45720" marR="45720" anchor="b">
                    <a:lnT w="12700" cap="flat" cmpd="sng" algn="ctr">
                      <a:solidFill>
                        <a:schemeClr val="tx1"/>
                      </a:solidFill>
                      <a:prstDash val="solid"/>
                      <a:round/>
                      <a:headEnd type="none" w="med" len="med"/>
                      <a:tailEnd type="none" w="med" len="med"/>
                    </a:lnT>
                  </a:tcPr>
                </a:tc>
                <a:tc>
                  <a:txBody>
                    <a:bodyPr/>
                    <a:lstStyle/>
                    <a:p>
                      <a:pPr algn="l">
                        <a:buFont typeface="Arial" pitchFamily="34" charset="0"/>
                        <a:buNone/>
                      </a:pPr>
                      <a:r>
                        <a:rPr lang="en-US" sz="1200" dirty="0" smtClean="0"/>
                        <a:t> </a:t>
                      </a:r>
                      <a:endParaRPr lang="en-US" sz="1200" dirty="0"/>
                    </a:p>
                  </a:txBody>
                  <a:tcPr marL="45720" marR="45720" anchor="b">
                    <a:lnT w="12700" cap="flat" cmpd="sng" algn="ctr">
                      <a:solidFill>
                        <a:schemeClr val="tx1"/>
                      </a:solidFill>
                      <a:prstDash val="solid"/>
                      <a:round/>
                      <a:headEnd type="none" w="med" len="med"/>
                      <a:tailEnd type="none" w="med" len="med"/>
                    </a:lnT>
                  </a:tcPr>
                </a:tc>
                <a:tc>
                  <a:txBody>
                    <a:bodyPr/>
                    <a:lstStyle/>
                    <a:p>
                      <a:pPr algn="l">
                        <a:buFont typeface="Arial" pitchFamily="34" charset="0"/>
                        <a:buNone/>
                      </a:pPr>
                      <a:r>
                        <a:rPr lang="en-US" sz="1200" dirty="0" smtClean="0"/>
                        <a:t> </a:t>
                      </a:r>
                      <a:endParaRPr lang="en-US" sz="1200" dirty="0"/>
                    </a:p>
                  </a:txBody>
                  <a:tcPr marL="45720" marR="4572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283317">
                <a:tc>
                  <a:txBody>
                    <a:bodyPr/>
                    <a:lstStyle/>
                    <a:p>
                      <a:pPr algn="l">
                        <a:buFont typeface="Arial" pitchFamily="34" charset="0"/>
                        <a:buNone/>
                      </a:pPr>
                      <a:r>
                        <a:rPr lang="en-US" sz="1200" dirty="0" smtClean="0"/>
                        <a:t> </a:t>
                      </a:r>
                      <a:endParaRPr lang="en-US" sz="1200" dirty="0"/>
                    </a:p>
                  </a:txBody>
                  <a:tcPr marL="45720" marR="45720" anchor="b"/>
                </a:tc>
                <a:tc>
                  <a:txBody>
                    <a:bodyPr/>
                    <a:lstStyle/>
                    <a:p>
                      <a:pPr algn="l">
                        <a:buFont typeface="Arial" pitchFamily="34" charset="0"/>
                        <a:buNone/>
                      </a:pPr>
                      <a:r>
                        <a:rPr lang="en-US" sz="1200" dirty="0" smtClean="0"/>
                        <a:t> </a:t>
                      </a:r>
                      <a:endParaRPr lang="en-US" sz="1200" dirty="0"/>
                    </a:p>
                  </a:txBody>
                  <a:tcPr marL="45720" marR="45720" anchor="b"/>
                </a:tc>
                <a:tc>
                  <a:txBody>
                    <a:bodyPr/>
                    <a:lstStyle/>
                    <a:p>
                      <a:pPr algn="l">
                        <a:buFont typeface="Arial" pitchFamily="34" charset="0"/>
                        <a:buNone/>
                      </a:pPr>
                      <a:r>
                        <a:rPr lang="en-US" sz="1200" dirty="0" smtClean="0"/>
                        <a:t> </a:t>
                      </a:r>
                      <a:endParaRPr lang="en-US" sz="1200" dirty="0"/>
                    </a:p>
                  </a:txBody>
                  <a:tcPr marL="45720" marR="45720" anchor="b"/>
                </a:tc>
                <a:extLst>
                  <a:ext uri="{0D108BD9-81ED-4DB2-BD59-A6C34878D82A}">
                    <a16:rowId xmlns:a16="http://schemas.microsoft.com/office/drawing/2014/main" val="10002"/>
                  </a:ext>
                </a:extLst>
              </a:tr>
              <a:tr h="283317">
                <a:tc>
                  <a:txBody>
                    <a:bodyPr/>
                    <a:lstStyle/>
                    <a:p>
                      <a:pPr algn="l">
                        <a:buFont typeface="Arial" pitchFamily="34" charset="0"/>
                        <a:buNone/>
                      </a:pPr>
                      <a:r>
                        <a:rPr lang="en-US" sz="1200" dirty="0" smtClean="0"/>
                        <a:t> </a:t>
                      </a:r>
                      <a:endParaRPr lang="en-US" sz="1200" dirty="0"/>
                    </a:p>
                  </a:txBody>
                  <a:tcPr marL="45720" marR="45720" anchor="b"/>
                </a:tc>
                <a:tc>
                  <a:txBody>
                    <a:bodyPr/>
                    <a:lstStyle/>
                    <a:p>
                      <a:pPr algn="l">
                        <a:buFont typeface="Arial" pitchFamily="34" charset="0"/>
                        <a:buNone/>
                      </a:pPr>
                      <a:r>
                        <a:rPr lang="en-US" sz="1200" dirty="0" smtClean="0"/>
                        <a:t> </a:t>
                      </a:r>
                      <a:endParaRPr lang="en-US" sz="1200" dirty="0"/>
                    </a:p>
                  </a:txBody>
                  <a:tcPr marL="45720" marR="45720" anchor="b"/>
                </a:tc>
                <a:tc>
                  <a:txBody>
                    <a:bodyPr/>
                    <a:lstStyle/>
                    <a:p>
                      <a:pPr algn="l">
                        <a:buFont typeface="Arial" pitchFamily="34" charset="0"/>
                        <a:buNone/>
                      </a:pPr>
                      <a:r>
                        <a:rPr lang="en-US" sz="1200" dirty="0" smtClean="0"/>
                        <a:t> </a:t>
                      </a:r>
                      <a:endParaRPr lang="en-US" sz="1200" dirty="0"/>
                    </a:p>
                  </a:txBody>
                  <a:tcPr marL="45720" marR="45720" anchor="b"/>
                </a:tc>
                <a:extLst>
                  <a:ext uri="{0D108BD9-81ED-4DB2-BD59-A6C34878D82A}">
                    <a16:rowId xmlns:a16="http://schemas.microsoft.com/office/drawing/2014/main" val="10003"/>
                  </a:ext>
                </a:extLst>
              </a:tr>
            </a:tbl>
          </a:graphicData>
        </a:graphic>
      </p:graphicFrame>
      <p:graphicFrame>
        <p:nvGraphicFramePr>
          <p:cNvPr id="100" name="Table 99"/>
          <p:cNvGraphicFramePr>
            <a:graphicFrameLocks noGrp="1"/>
          </p:cNvGraphicFramePr>
          <p:nvPr/>
        </p:nvGraphicFramePr>
        <p:xfrm>
          <a:off x="3890356" y="3885515"/>
          <a:ext cx="1895302" cy="849951"/>
        </p:xfrm>
        <a:graphic>
          <a:graphicData uri="http://schemas.openxmlformats.org/drawingml/2006/table">
            <a:tbl>
              <a:tblPr firstRow="1" bandRow="1">
                <a:tableStyleId>{5940675A-B579-460E-94D1-54222C63F5DA}</a:tableStyleId>
              </a:tblPr>
              <a:tblGrid>
                <a:gridCol w="696884">
                  <a:extLst>
                    <a:ext uri="{9D8B030D-6E8A-4147-A177-3AD203B41FA5}">
                      <a16:colId xmlns:a16="http://schemas.microsoft.com/office/drawing/2014/main" val="20000"/>
                    </a:ext>
                  </a:extLst>
                </a:gridCol>
                <a:gridCol w="624840">
                  <a:extLst>
                    <a:ext uri="{9D8B030D-6E8A-4147-A177-3AD203B41FA5}">
                      <a16:colId xmlns:a16="http://schemas.microsoft.com/office/drawing/2014/main" val="20001"/>
                    </a:ext>
                  </a:extLst>
                </a:gridCol>
                <a:gridCol w="573578">
                  <a:extLst>
                    <a:ext uri="{9D8B030D-6E8A-4147-A177-3AD203B41FA5}">
                      <a16:colId xmlns:a16="http://schemas.microsoft.com/office/drawing/2014/main" val="20002"/>
                    </a:ext>
                  </a:extLst>
                </a:gridCol>
              </a:tblGrid>
              <a:tr h="283317">
                <a:tc>
                  <a:txBody>
                    <a:bodyPr/>
                    <a:lstStyle/>
                    <a:p>
                      <a:pPr algn="l">
                        <a:buFont typeface="Arial" pitchFamily="34" charset="0"/>
                        <a:buNone/>
                      </a:pPr>
                      <a:r>
                        <a:rPr lang="en-US" sz="1200" dirty="0" smtClean="0"/>
                        <a:t> </a:t>
                      </a:r>
                      <a:endParaRPr lang="en-US" sz="1200" dirty="0"/>
                    </a:p>
                  </a:txBody>
                  <a:tcPr marL="45720" marR="45720" anchor="b">
                    <a:lnT w="12700" cap="flat" cmpd="sng" algn="ctr">
                      <a:solidFill>
                        <a:schemeClr val="tx1"/>
                      </a:solidFill>
                      <a:prstDash val="solid"/>
                      <a:round/>
                      <a:headEnd type="none" w="med" len="med"/>
                      <a:tailEnd type="none" w="med" len="med"/>
                    </a:lnT>
                  </a:tcPr>
                </a:tc>
                <a:tc>
                  <a:txBody>
                    <a:bodyPr/>
                    <a:lstStyle/>
                    <a:p>
                      <a:pPr algn="l">
                        <a:buFont typeface="Arial" pitchFamily="34" charset="0"/>
                        <a:buNone/>
                      </a:pPr>
                      <a:r>
                        <a:rPr lang="en-US" sz="1200" dirty="0" smtClean="0"/>
                        <a:t> </a:t>
                      </a:r>
                      <a:endParaRPr lang="en-US" sz="1200" dirty="0"/>
                    </a:p>
                  </a:txBody>
                  <a:tcPr marL="45720" marR="45720" anchor="b">
                    <a:lnT w="12700" cap="flat" cmpd="sng" algn="ctr">
                      <a:solidFill>
                        <a:schemeClr val="tx1"/>
                      </a:solidFill>
                      <a:prstDash val="solid"/>
                      <a:round/>
                      <a:headEnd type="none" w="med" len="med"/>
                      <a:tailEnd type="none" w="med" len="med"/>
                    </a:lnT>
                  </a:tcPr>
                </a:tc>
                <a:tc>
                  <a:txBody>
                    <a:bodyPr/>
                    <a:lstStyle/>
                    <a:p>
                      <a:pPr algn="l">
                        <a:buFont typeface="Arial" pitchFamily="34" charset="0"/>
                        <a:buNone/>
                      </a:pPr>
                      <a:r>
                        <a:rPr lang="en-US" sz="1200" dirty="0" smtClean="0"/>
                        <a:t> </a:t>
                      </a:r>
                      <a:endParaRPr lang="en-US" sz="1200" dirty="0"/>
                    </a:p>
                  </a:txBody>
                  <a:tcPr marL="45720" marR="4572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283317">
                <a:tc>
                  <a:txBody>
                    <a:bodyPr/>
                    <a:lstStyle/>
                    <a:p>
                      <a:pPr algn="l">
                        <a:buFont typeface="Arial" pitchFamily="34" charset="0"/>
                        <a:buNone/>
                      </a:pPr>
                      <a:r>
                        <a:rPr lang="en-US" sz="1200" dirty="0" smtClean="0"/>
                        <a:t> </a:t>
                      </a:r>
                      <a:endParaRPr lang="en-US" sz="1200" dirty="0"/>
                    </a:p>
                  </a:txBody>
                  <a:tcPr marL="45720" marR="45720" anchor="b"/>
                </a:tc>
                <a:tc>
                  <a:txBody>
                    <a:bodyPr/>
                    <a:lstStyle/>
                    <a:p>
                      <a:pPr algn="l">
                        <a:buFont typeface="Arial" pitchFamily="34" charset="0"/>
                        <a:buNone/>
                      </a:pPr>
                      <a:r>
                        <a:rPr lang="en-US" sz="1200" dirty="0" smtClean="0"/>
                        <a:t> </a:t>
                      </a:r>
                      <a:endParaRPr lang="en-US" sz="1200" dirty="0"/>
                    </a:p>
                  </a:txBody>
                  <a:tcPr marL="45720" marR="45720" anchor="b"/>
                </a:tc>
                <a:tc>
                  <a:txBody>
                    <a:bodyPr/>
                    <a:lstStyle/>
                    <a:p>
                      <a:pPr algn="l">
                        <a:buFont typeface="Arial" pitchFamily="34" charset="0"/>
                        <a:buNone/>
                      </a:pPr>
                      <a:r>
                        <a:rPr lang="en-US" sz="1200" dirty="0" smtClean="0"/>
                        <a:t> </a:t>
                      </a:r>
                      <a:endParaRPr lang="en-US" sz="1200" dirty="0"/>
                    </a:p>
                  </a:txBody>
                  <a:tcPr marL="45720" marR="45720" anchor="b"/>
                </a:tc>
                <a:extLst>
                  <a:ext uri="{0D108BD9-81ED-4DB2-BD59-A6C34878D82A}">
                    <a16:rowId xmlns:a16="http://schemas.microsoft.com/office/drawing/2014/main" val="10001"/>
                  </a:ext>
                </a:extLst>
              </a:tr>
              <a:tr h="283317">
                <a:tc>
                  <a:txBody>
                    <a:bodyPr/>
                    <a:lstStyle/>
                    <a:p>
                      <a:pPr algn="l">
                        <a:buFont typeface="Arial" pitchFamily="34" charset="0"/>
                        <a:buNone/>
                      </a:pPr>
                      <a:r>
                        <a:rPr lang="en-US" sz="1200" dirty="0" smtClean="0"/>
                        <a:t> </a:t>
                      </a:r>
                      <a:endParaRPr lang="en-US" sz="1200" dirty="0"/>
                    </a:p>
                  </a:txBody>
                  <a:tcPr marL="45720" marR="45720" anchor="b"/>
                </a:tc>
                <a:tc>
                  <a:txBody>
                    <a:bodyPr/>
                    <a:lstStyle/>
                    <a:p>
                      <a:pPr algn="l">
                        <a:buFont typeface="Arial" pitchFamily="34" charset="0"/>
                        <a:buNone/>
                      </a:pPr>
                      <a:r>
                        <a:rPr lang="en-US" sz="1200" dirty="0" smtClean="0"/>
                        <a:t> </a:t>
                      </a:r>
                      <a:endParaRPr lang="en-US" sz="1200" dirty="0"/>
                    </a:p>
                  </a:txBody>
                  <a:tcPr marL="45720" marR="45720" anchor="b"/>
                </a:tc>
                <a:tc>
                  <a:txBody>
                    <a:bodyPr/>
                    <a:lstStyle/>
                    <a:p>
                      <a:pPr algn="l">
                        <a:buFont typeface="Arial" pitchFamily="34" charset="0"/>
                        <a:buNone/>
                      </a:pPr>
                      <a:r>
                        <a:rPr lang="en-US" sz="1200" dirty="0" smtClean="0"/>
                        <a:t> </a:t>
                      </a:r>
                      <a:endParaRPr lang="en-US" sz="1200" dirty="0"/>
                    </a:p>
                  </a:txBody>
                  <a:tcPr marL="45720" marR="45720" anchor="b"/>
                </a:tc>
                <a:extLst>
                  <a:ext uri="{0D108BD9-81ED-4DB2-BD59-A6C34878D82A}">
                    <a16:rowId xmlns:a16="http://schemas.microsoft.com/office/drawing/2014/main" val="10002"/>
                  </a:ext>
                </a:extLst>
              </a:tr>
            </a:tbl>
          </a:graphicData>
        </a:graphic>
      </p:graphicFrame>
      <p:graphicFrame>
        <p:nvGraphicFramePr>
          <p:cNvPr id="101" name="Table 100"/>
          <p:cNvGraphicFramePr>
            <a:graphicFrameLocks noGrp="1"/>
          </p:cNvGraphicFramePr>
          <p:nvPr/>
        </p:nvGraphicFramePr>
        <p:xfrm>
          <a:off x="3931920" y="5205210"/>
          <a:ext cx="1837113" cy="849951"/>
        </p:xfrm>
        <a:graphic>
          <a:graphicData uri="http://schemas.openxmlformats.org/drawingml/2006/table">
            <a:tbl>
              <a:tblPr firstRow="1" bandRow="1">
                <a:tableStyleId>{5940675A-B579-460E-94D1-54222C63F5DA}</a:tableStyleId>
              </a:tblPr>
              <a:tblGrid>
                <a:gridCol w="65532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gridCol w="541713">
                  <a:extLst>
                    <a:ext uri="{9D8B030D-6E8A-4147-A177-3AD203B41FA5}">
                      <a16:colId xmlns:a16="http://schemas.microsoft.com/office/drawing/2014/main" val="20002"/>
                    </a:ext>
                  </a:extLst>
                </a:gridCol>
              </a:tblGrid>
              <a:tr h="283317">
                <a:tc>
                  <a:txBody>
                    <a:bodyPr/>
                    <a:lstStyle/>
                    <a:p>
                      <a:pPr algn="l">
                        <a:buFont typeface="Arial" pitchFamily="34" charset="0"/>
                        <a:buNone/>
                      </a:pPr>
                      <a:r>
                        <a:rPr lang="en-US" sz="1200" dirty="0" smtClean="0"/>
                        <a:t> </a:t>
                      </a:r>
                      <a:endParaRPr lang="en-US" sz="1200" dirty="0"/>
                    </a:p>
                  </a:txBody>
                  <a:tcPr marL="45720" marR="45720" anchor="b">
                    <a:lnT w="12700" cap="flat" cmpd="sng" algn="ctr">
                      <a:solidFill>
                        <a:schemeClr val="tx1"/>
                      </a:solidFill>
                      <a:prstDash val="solid"/>
                      <a:round/>
                      <a:headEnd type="none" w="med" len="med"/>
                      <a:tailEnd type="none" w="med" len="med"/>
                    </a:lnT>
                  </a:tcPr>
                </a:tc>
                <a:tc>
                  <a:txBody>
                    <a:bodyPr/>
                    <a:lstStyle/>
                    <a:p>
                      <a:pPr algn="l">
                        <a:buFont typeface="Arial" pitchFamily="34" charset="0"/>
                        <a:buNone/>
                      </a:pPr>
                      <a:r>
                        <a:rPr lang="en-US" sz="1200" dirty="0" smtClean="0"/>
                        <a:t> </a:t>
                      </a:r>
                      <a:endParaRPr lang="en-US" sz="1200" dirty="0"/>
                    </a:p>
                  </a:txBody>
                  <a:tcPr marL="45720" marR="45720" anchor="b">
                    <a:lnT w="12700" cap="flat" cmpd="sng" algn="ctr">
                      <a:solidFill>
                        <a:schemeClr val="tx1"/>
                      </a:solidFill>
                      <a:prstDash val="solid"/>
                      <a:round/>
                      <a:headEnd type="none" w="med" len="med"/>
                      <a:tailEnd type="none" w="med" len="med"/>
                    </a:lnT>
                  </a:tcPr>
                </a:tc>
                <a:tc>
                  <a:txBody>
                    <a:bodyPr/>
                    <a:lstStyle/>
                    <a:p>
                      <a:pPr algn="l">
                        <a:buFont typeface="Arial" pitchFamily="34" charset="0"/>
                        <a:buNone/>
                      </a:pPr>
                      <a:r>
                        <a:rPr lang="en-US" sz="1200" dirty="0" smtClean="0"/>
                        <a:t> </a:t>
                      </a:r>
                      <a:endParaRPr lang="en-US" sz="1200" dirty="0"/>
                    </a:p>
                  </a:txBody>
                  <a:tcPr marL="45720" marR="4572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283317">
                <a:tc>
                  <a:txBody>
                    <a:bodyPr/>
                    <a:lstStyle/>
                    <a:p>
                      <a:pPr algn="l">
                        <a:buFont typeface="Arial" pitchFamily="34" charset="0"/>
                        <a:buNone/>
                      </a:pPr>
                      <a:r>
                        <a:rPr lang="en-US" sz="1200" dirty="0" smtClean="0"/>
                        <a:t> </a:t>
                      </a:r>
                      <a:endParaRPr lang="en-US" sz="1200" dirty="0"/>
                    </a:p>
                  </a:txBody>
                  <a:tcPr marL="45720" marR="45720" anchor="b"/>
                </a:tc>
                <a:tc>
                  <a:txBody>
                    <a:bodyPr/>
                    <a:lstStyle/>
                    <a:p>
                      <a:pPr algn="l">
                        <a:buFont typeface="Arial" pitchFamily="34" charset="0"/>
                        <a:buNone/>
                      </a:pPr>
                      <a:r>
                        <a:rPr lang="en-US" sz="1200" dirty="0" smtClean="0"/>
                        <a:t> </a:t>
                      </a:r>
                      <a:endParaRPr lang="en-US" sz="1200" dirty="0"/>
                    </a:p>
                  </a:txBody>
                  <a:tcPr marL="45720" marR="45720" anchor="b"/>
                </a:tc>
                <a:tc>
                  <a:txBody>
                    <a:bodyPr/>
                    <a:lstStyle/>
                    <a:p>
                      <a:pPr algn="l">
                        <a:buFont typeface="Arial" pitchFamily="34" charset="0"/>
                        <a:buNone/>
                      </a:pPr>
                      <a:r>
                        <a:rPr lang="en-US" sz="1200" dirty="0" smtClean="0"/>
                        <a:t> </a:t>
                      </a:r>
                      <a:endParaRPr lang="en-US" sz="1200" dirty="0"/>
                    </a:p>
                  </a:txBody>
                  <a:tcPr marL="45720" marR="45720" anchor="b"/>
                </a:tc>
                <a:extLst>
                  <a:ext uri="{0D108BD9-81ED-4DB2-BD59-A6C34878D82A}">
                    <a16:rowId xmlns:a16="http://schemas.microsoft.com/office/drawing/2014/main" val="10001"/>
                  </a:ext>
                </a:extLst>
              </a:tr>
              <a:tr h="283317">
                <a:tc>
                  <a:txBody>
                    <a:bodyPr/>
                    <a:lstStyle/>
                    <a:p>
                      <a:pPr algn="l">
                        <a:buFont typeface="Arial" pitchFamily="34" charset="0"/>
                        <a:buNone/>
                      </a:pPr>
                      <a:r>
                        <a:rPr lang="en-US" sz="1200" dirty="0" smtClean="0"/>
                        <a:t> </a:t>
                      </a:r>
                      <a:endParaRPr lang="en-US" sz="1200" dirty="0"/>
                    </a:p>
                  </a:txBody>
                  <a:tcPr marL="45720" marR="45720" anchor="b"/>
                </a:tc>
                <a:tc>
                  <a:txBody>
                    <a:bodyPr/>
                    <a:lstStyle/>
                    <a:p>
                      <a:pPr algn="l">
                        <a:buFont typeface="Arial" pitchFamily="34" charset="0"/>
                        <a:buNone/>
                      </a:pPr>
                      <a:r>
                        <a:rPr lang="en-US" sz="1200" dirty="0" smtClean="0"/>
                        <a:t> </a:t>
                      </a:r>
                      <a:endParaRPr lang="en-US" sz="1200" dirty="0"/>
                    </a:p>
                  </a:txBody>
                  <a:tcPr marL="45720" marR="45720" anchor="b"/>
                </a:tc>
                <a:tc>
                  <a:txBody>
                    <a:bodyPr/>
                    <a:lstStyle/>
                    <a:p>
                      <a:pPr algn="l">
                        <a:buFont typeface="Arial" pitchFamily="34" charset="0"/>
                        <a:buNone/>
                      </a:pPr>
                      <a:r>
                        <a:rPr lang="en-US" sz="1200" dirty="0" smtClean="0"/>
                        <a:t> </a:t>
                      </a:r>
                      <a:endParaRPr lang="en-US" sz="1200" dirty="0"/>
                    </a:p>
                  </a:txBody>
                  <a:tcPr marL="45720" marR="45720" anchor="b"/>
                </a:tc>
                <a:extLst>
                  <a:ext uri="{0D108BD9-81ED-4DB2-BD59-A6C34878D82A}">
                    <a16:rowId xmlns:a16="http://schemas.microsoft.com/office/drawing/2014/main" val="10002"/>
                  </a:ext>
                </a:extLst>
              </a:tr>
            </a:tbl>
          </a:graphicData>
        </a:graphic>
      </p:graphicFrame>
      <p:sp>
        <p:nvSpPr>
          <p:cNvPr id="102" name="Rectangle 101"/>
          <p:cNvSpPr/>
          <p:nvPr/>
        </p:nvSpPr>
        <p:spPr>
          <a:xfrm>
            <a:off x="1088408" y="2774404"/>
            <a:ext cx="685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dirty="0" smtClean="0">
                <a:solidFill>
                  <a:prstClr val="black"/>
                </a:solidFill>
              </a:rPr>
              <a:t>Info Type 1</a:t>
            </a:r>
            <a:endParaRPr lang="en-US" sz="1200" dirty="0">
              <a:solidFill>
                <a:prstClr val="black"/>
              </a:solidFill>
            </a:endParaRPr>
          </a:p>
        </p:txBody>
      </p:sp>
      <p:sp>
        <p:nvSpPr>
          <p:cNvPr id="103" name="Rectangle 102"/>
          <p:cNvSpPr/>
          <p:nvPr/>
        </p:nvSpPr>
        <p:spPr>
          <a:xfrm>
            <a:off x="1088408" y="3671678"/>
            <a:ext cx="685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dirty="0" smtClean="0">
                <a:solidFill>
                  <a:prstClr val="black"/>
                </a:solidFill>
              </a:rPr>
              <a:t>Info Type 2</a:t>
            </a:r>
            <a:endParaRPr lang="en-US" sz="1200" dirty="0">
              <a:solidFill>
                <a:prstClr val="black"/>
              </a:solidFill>
            </a:endParaRPr>
          </a:p>
        </p:txBody>
      </p:sp>
      <p:sp>
        <p:nvSpPr>
          <p:cNvPr id="104" name="Rectangle 103"/>
          <p:cNvSpPr/>
          <p:nvPr/>
        </p:nvSpPr>
        <p:spPr>
          <a:xfrm>
            <a:off x="1088408" y="4528934"/>
            <a:ext cx="685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dirty="0" smtClean="0">
                <a:solidFill>
                  <a:prstClr val="black"/>
                </a:solidFill>
              </a:rPr>
              <a:t>Info Type 3</a:t>
            </a:r>
            <a:endParaRPr lang="en-US" sz="1200" dirty="0">
              <a:solidFill>
                <a:prstClr val="black"/>
              </a:solidFill>
            </a:endParaRPr>
          </a:p>
        </p:txBody>
      </p:sp>
      <p:sp>
        <p:nvSpPr>
          <p:cNvPr id="105" name="Rectangle 104"/>
          <p:cNvSpPr/>
          <p:nvPr/>
        </p:nvSpPr>
        <p:spPr>
          <a:xfrm>
            <a:off x="1088408" y="5415386"/>
            <a:ext cx="685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dirty="0" smtClean="0">
                <a:solidFill>
                  <a:prstClr val="black"/>
                </a:solidFill>
              </a:rPr>
              <a:t>Info Type 4</a:t>
            </a:r>
            <a:endParaRPr lang="en-US" sz="1200" dirty="0">
              <a:solidFill>
                <a:prstClr val="black"/>
              </a:solidFill>
            </a:endParaRPr>
          </a:p>
        </p:txBody>
      </p:sp>
      <p:sp>
        <p:nvSpPr>
          <p:cNvPr id="106" name="Rectangle 105"/>
          <p:cNvSpPr/>
          <p:nvPr/>
        </p:nvSpPr>
        <p:spPr>
          <a:xfrm>
            <a:off x="21608" y="4090003"/>
            <a:ext cx="685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dirty="0" smtClean="0">
                <a:solidFill>
                  <a:prstClr val="black"/>
                </a:solidFill>
              </a:rPr>
              <a:t>Key Question</a:t>
            </a:r>
            <a:endParaRPr lang="en-US" sz="1200" dirty="0">
              <a:solidFill>
                <a:prstClr val="black"/>
              </a:solidFill>
            </a:endParaRPr>
          </a:p>
        </p:txBody>
      </p:sp>
      <p:cxnSp>
        <p:nvCxnSpPr>
          <p:cNvPr id="107" name="Elbow Connector 106"/>
          <p:cNvCxnSpPr>
            <a:stCxn id="106" idx="3"/>
            <a:endCxn id="102" idx="1"/>
          </p:cNvCxnSpPr>
          <p:nvPr/>
        </p:nvCxnSpPr>
        <p:spPr>
          <a:xfrm flipV="1">
            <a:off x="707408" y="3003004"/>
            <a:ext cx="381000" cy="1315599"/>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Elbow Connector 107"/>
          <p:cNvCxnSpPr>
            <a:stCxn id="106" idx="3"/>
            <a:endCxn id="103" idx="1"/>
          </p:cNvCxnSpPr>
          <p:nvPr/>
        </p:nvCxnSpPr>
        <p:spPr>
          <a:xfrm flipV="1">
            <a:off x="707408" y="3900278"/>
            <a:ext cx="381000" cy="418325"/>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stCxn id="106" idx="3"/>
            <a:endCxn id="104" idx="1"/>
          </p:cNvCxnSpPr>
          <p:nvPr/>
        </p:nvCxnSpPr>
        <p:spPr>
          <a:xfrm>
            <a:off x="707408" y="4318603"/>
            <a:ext cx="381000" cy="438931"/>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Elbow Connector 109"/>
          <p:cNvCxnSpPr>
            <a:stCxn id="106" idx="3"/>
            <a:endCxn id="105" idx="1"/>
          </p:cNvCxnSpPr>
          <p:nvPr/>
        </p:nvCxnSpPr>
        <p:spPr>
          <a:xfrm>
            <a:off x="707408" y="4318603"/>
            <a:ext cx="381000" cy="1325383"/>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a:off x="2139968" y="2698204"/>
            <a:ext cx="54864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Info</a:t>
            </a:r>
            <a:endParaRPr lang="en-US" sz="1200" dirty="0">
              <a:solidFill>
                <a:prstClr val="black"/>
              </a:solidFill>
            </a:endParaRPr>
          </a:p>
        </p:txBody>
      </p:sp>
      <p:sp>
        <p:nvSpPr>
          <p:cNvPr id="112" name="Rectangle 111"/>
          <p:cNvSpPr/>
          <p:nvPr/>
        </p:nvSpPr>
        <p:spPr>
          <a:xfrm>
            <a:off x="2139968" y="2926804"/>
            <a:ext cx="54864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a:t>
            </a:r>
            <a:endParaRPr lang="en-US" sz="1200" dirty="0">
              <a:solidFill>
                <a:prstClr val="black"/>
              </a:solidFill>
            </a:endParaRPr>
          </a:p>
        </p:txBody>
      </p:sp>
      <p:sp>
        <p:nvSpPr>
          <p:cNvPr id="113" name="Rectangle 112"/>
          <p:cNvSpPr/>
          <p:nvPr/>
        </p:nvSpPr>
        <p:spPr>
          <a:xfrm>
            <a:off x="2139968" y="3155404"/>
            <a:ext cx="54864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a:t>
            </a:r>
            <a:endParaRPr lang="en-US" sz="1200" dirty="0">
              <a:solidFill>
                <a:prstClr val="black"/>
              </a:solidFill>
            </a:endParaRPr>
          </a:p>
        </p:txBody>
      </p:sp>
      <p:cxnSp>
        <p:nvCxnSpPr>
          <p:cNvPr id="114" name="Elbow Connector 113"/>
          <p:cNvCxnSpPr>
            <a:stCxn id="102" idx="3"/>
            <a:endCxn id="111" idx="1"/>
          </p:cNvCxnSpPr>
          <p:nvPr/>
        </p:nvCxnSpPr>
        <p:spPr>
          <a:xfrm flipV="1">
            <a:off x="1774208" y="2774404"/>
            <a:ext cx="36576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Elbow Connector 114"/>
          <p:cNvCxnSpPr>
            <a:stCxn id="102" idx="3"/>
            <a:endCxn id="112" idx="1"/>
          </p:cNvCxnSpPr>
          <p:nvPr/>
        </p:nvCxnSpPr>
        <p:spPr>
          <a:xfrm>
            <a:off x="1774208" y="3003004"/>
            <a:ext cx="365760" cy="158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Elbow Connector 115"/>
          <p:cNvCxnSpPr>
            <a:stCxn id="102" idx="3"/>
            <a:endCxn id="113" idx="1"/>
          </p:cNvCxnSpPr>
          <p:nvPr/>
        </p:nvCxnSpPr>
        <p:spPr>
          <a:xfrm>
            <a:off x="1774208" y="3003004"/>
            <a:ext cx="36576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2139968" y="3595478"/>
            <a:ext cx="54864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Info</a:t>
            </a:r>
            <a:endParaRPr lang="en-US" sz="1200" dirty="0">
              <a:solidFill>
                <a:prstClr val="black"/>
              </a:solidFill>
            </a:endParaRPr>
          </a:p>
        </p:txBody>
      </p:sp>
      <p:sp>
        <p:nvSpPr>
          <p:cNvPr id="118" name="Rectangle 117"/>
          <p:cNvSpPr/>
          <p:nvPr/>
        </p:nvSpPr>
        <p:spPr>
          <a:xfrm>
            <a:off x="2139968" y="3824078"/>
            <a:ext cx="54864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a:t>
            </a:r>
            <a:endParaRPr lang="en-US" sz="1200" dirty="0">
              <a:solidFill>
                <a:prstClr val="black"/>
              </a:solidFill>
            </a:endParaRPr>
          </a:p>
        </p:txBody>
      </p:sp>
      <p:sp>
        <p:nvSpPr>
          <p:cNvPr id="119" name="Rectangle 118"/>
          <p:cNvSpPr/>
          <p:nvPr/>
        </p:nvSpPr>
        <p:spPr>
          <a:xfrm>
            <a:off x="2139968" y="4052678"/>
            <a:ext cx="54864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a:t>
            </a:r>
            <a:endParaRPr lang="en-US" sz="1200" dirty="0">
              <a:solidFill>
                <a:prstClr val="black"/>
              </a:solidFill>
            </a:endParaRPr>
          </a:p>
        </p:txBody>
      </p:sp>
      <p:sp>
        <p:nvSpPr>
          <p:cNvPr id="120" name="Rectangle 119"/>
          <p:cNvSpPr/>
          <p:nvPr/>
        </p:nvSpPr>
        <p:spPr>
          <a:xfrm>
            <a:off x="2139968" y="4452734"/>
            <a:ext cx="54864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Info</a:t>
            </a:r>
            <a:endParaRPr lang="en-US" sz="1200" dirty="0">
              <a:solidFill>
                <a:prstClr val="black"/>
              </a:solidFill>
            </a:endParaRPr>
          </a:p>
        </p:txBody>
      </p:sp>
      <p:sp>
        <p:nvSpPr>
          <p:cNvPr id="121" name="Rectangle 120"/>
          <p:cNvSpPr/>
          <p:nvPr/>
        </p:nvSpPr>
        <p:spPr>
          <a:xfrm>
            <a:off x="2139968" y="4681334"/>
            <a:ext cx="54864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a:t>
            </a:r>
            <a:endParaRPr lang="en-US" sz="1200" dirty="0">
              <a:solidFill>
                <a:prstClr val="black"/>
              </a:solidFill>
            </a:endParaRPr>
          </a:p>
        </p:txBody>
      </p:sp>
      <p:sp>
        <p:nvSpPr>
          <p:cNvPr id="122" name="Rectangle 121"/>
          <p:cNvSpPr/>
          <p:nvPr/>
        </p:nvSpPr>
        <p:spPr>
          <a:xfrm>
            <a:off x="2139968" y="4909934"/>
            <a:ext cx="54864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a:t>
            </a:r>
            <a:endParaRPr lang="en-US" sz="1200" dirty="0">
              <a:solidFill>
                <a:prstClr val="black"/>
              </a:solidFill>
            </a:endParaRPr>
          </a:p>
        </p:txBody>
      </p:sp>
      <p:sp>
        <p:nvSpPr>
          <p:cNvPr id="123" name="Rectangle 122"/>
          <p:cNvSpPr/>
          <p:nvPr/>
        </p:nvSpPr>
        <p:spPr>
          <a:xfrm>
            <a:off x="2139968" y="5339186"/>
            <a:ext cx="54864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Info</a:t>
            </a:r>
            <a:endParaRPr lang="en-US" sz="1200" dirty="0">
              <a:solidFill>
                <a:prstClr val="black"/>
              </a:solidFill>
            </a:endParaRPr>
          </a:p>
        </p:txBody>
      </p:sp>
      <p:sp>
        <p:nvSpPr>
          <p:cNvPr id="124" name="Rectangle 123"/>
          <p:cNvSpPr/>
          <p:nvPr/>
        </p:nvSpPr>
        <p:spPr>
          <a:xfrm>
            <a:off x="2139968" y="5567786"/>
            <a:ext cx="54864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a:t>
            </a:r>
            <a:endParaRPr lang="en-US" sz="1200" dirty="0">
              <a:solidFill>
                <a:prstClr val="black"/>
              </a:solidFill>
            </a:endParaRPr>
          </a:p>
        </p:txBody>
      </p:sp>
      <p:sp>
        <p:nvSpPr>
          <p:cNvPr id="125" name="Rectangle 124"/>
          <p:cNvSpPr/>
          <p:nvPr/>
        </p:nvSpPr>
        <p:spPr>
          <a:xfrm>
            <a:off x="2139968" y="5796386"/>
            <a:ext cx="54864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a:t>
            </a:r>
            <a:endParaRPr lang="en-US" sz="1200" dirty="0">
              <a:solidFill>
                <a:prstClr val="black"/>
              </a:solidFill>
            </a:endParaRPr>
          </a:p>
        </p:txBody>
      </p:sp>
      <p:cxnSp>
        <p:nvCxnSpPr>
          <p:cNvPr id="126" name="Elbow Connector 125"/>
          <p:cNvCxnSpPr>
            <a:stCxn id="103" idx="3"/>
            <a:endCxn id="117" idx="1"/>
          </p:cNvCxnSpPr>
          <p:nvPr/>
        </p:nvCxnSpPr>
        <p:spPr>
          <a:xfrm flipV="1">
            <a:off x="1774208" y="3671678"/>
            <a:ext cx="36576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Elbow Connector 126"/>
          <p:cNvCxnSpPr>
            <a:stCxn id="103" idx="3"/>
            <a:endCxn id="118" idx="1"/>
          </p:cNvCxnSpPr>
          <p:nvPr/>
        </p:nvCxnSpPr>
        <p:spPr>
          <a:xfrm>
            <a:off x="1774208" y="3900278"/>
            <a:ext cx="365760" cy="158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Elbow Connector 127"/>
          <p:cNvCxnSpPr>
            <a:stCxn id="103" idx="3"/>
            <a:endCxn id="119" idx="1"/>
          </p:cNvCxnSpPr>
          <p:nvPr/>
        </p:nvCxnSpPr>
        <p:spPr>
          <a:xfrm>
            <a:off x="1774208" y="3900278"/>
            <a:ext cx="36576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Elbow Connector 128"/>
          <p:cNvCxnSpPr>
            <a:stCxn id="104" idx="3"/>
            <a:endCxn id="120" idx="1"/>
          </p:cNvCxnSpPr>
          <p:nvPr/>
        </p:nvCxnSpPr>
        <p:spPr>
          <a:xfrm flipV="1">
            <a:off x="1774208" y="4528934"/>
            <a:ext cx="36576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Elbow Connector 129"/>
          <p:cNvCxnSpPr>
            <a:stCxn id="104" idx="3"/>
            <a:endCxn id="121" idx="1"/>
          </p:cNvCxnSpPr>
          <p:nvPr/>
        </p:nvCxnSpPr>
        <p:spPr>
          <a:xfrm>
            <a:off x="1774208" y="4757534"/>
            <a:ext cx="365760" cy="158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Elbow Connector 130"/>
          <p:cNvCxnSpPr>
            <a:stCxn id="104" idx="3"/>
            <a:endCxn id="122" idx="1"/>
          </p:cNvCxnSpPr>
          <p:nvPr/>
        </p:nvCxnSpPr>
        <p:spPr>
          <a:xfrm>
            <a:off x="1774208" y="4757534"/>
            <a:ext cx="36576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Elbow Connector 131"/>
          <p:cNvCxnSpPr>
            <a:stCxn id="105" idx="3"/>
            <a:endCxn id="123" idx="1"/>
          </p:cNvCxnSpPr>
          <p:nvPr/>
        </p:nvCxnSpPr>
        <p:spPr>
          <a:xfrm flipV="1">
            <a:off x="1774208" y="5415386"/>
            <a:ext cx="36576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Elbow Connector 132"/>
          <p:cNvCxnSpPr>
            <a:stCxn id="105" idx="3"/>
            <a:endCxn id="124" idx="1"/>
          </p:cNvCxnSpPr>
          <p:nvPr/>
        </p:nvCxnSpPr>
        <p:spPr>
          <a:xfrm>
            <a:off x="1774208" y="5643986"/>
            <a:ext cx="365760" cy="158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Elbow Connector 133"/>
          <p:cNvCxnSpPr>
            <a:stCxn id="105" idx="3"/>
            <a:endCxn id="125" idx="1"/>
          </p:cNvCxnSpPr>
          <p:nvPr/>
        </p:nvCxnSpPr>
        <p:spPr>
          <a:xfrm>
            <a:off x="1774208" y="5643986"/>
            <a:ext cx="36576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Isosceles Triangle 134"/>
          <p:cNvSpPr/>
          <p:nvPr/>
        </p:nvSpPr>
        <p:spPr>
          <a:xfrm rot="5400000">
            <a:off x="2040569" y="4256192"/>
            <a:ext cx="1371600" cy="152399"/>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6" name="Isosceles Triangle 135"/>
          <p:cNvSpPr/>
          <p:nvPr/>
        </p:nvSpPr>
        <p:spPr>
          <a:xfrm rot="5400000">
            <a:off x="2421567" y="5567788"/>
            <a:ext cx="609601" cy="152399"/>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7" name="Isosceles Triangle 136"/>
          <p:cNvSpPr/>
          <p:nvPr/>
        </p:nvSpPr>
        <p:spPr>
          <a:xfrm rot="5400000">
            <a:off x="2421568" y="2926806"/>
            <a:ext cx="609602" cy="152399"/>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8" name="Rectangle 137"/>
          <p:cNvSpPr/>
          <p:nvPr/>
        </p:nvSpPr>
        <p:spPr>
          <a:xfrm>
            <a:off x="2924489" y="2774404"/>
            <a:ext cx="685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dirty="0" smtClean="0">
                <a:solidFill>
                  <a:prstClr val="black"/>
                </a:solidFill>
              </a:rPr>
              <a:t>Hypo-thesis 1</a:t>
            </a:r>
            <a:endParaRPr lang="en-US" sz="1200" dirty="0">
              <a:solidFill>
                <a:prstClr val="black"/>
              </a:solidFill>
            </a:endParaRPr>
          </a:p>
        </p:txBody>
      </p:sp>
      <p:sp>
        <p:nvSpPr>
          <p:cNvPr id="139" name="Rectangle 138"/>
          <p:cNvSpPr/>
          <p:nvPr/>
        </p:nvSpPr>
        <p:spPr>
          <a:xfrm>
            <a:off x="2924489" y="4090003"/>
            <a:ext cx="685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dirty="0" smtClean="0">
                <a:solidFill>
                  <a:prstClr val="black"/>
                </a:solidFill>
              </a:rPr>
              <a:t>Hypo-thesis 2</a:t>
            </a:r>
            <a:endParaRPr lang="en-US" sz="1200" dirty="0">
              <a:solidFill>
                <a:prstClr val="black"/>
              </a:solidFill>
            </a:endParaRPr>
          </a:p>
        </p:txBody>
      </p:sp>
      <p:sp>
        <p:nvSpPr>
          <p:cNvPr id="140" name="Rectangle 139"/>
          <p:cNvSpPr/>
          <p:nvPr/>
        </p:nvSpPr>
        <p:spPr>
          <a:xfrm>
            <a:off x="2924489" y="5415386"/>
            <a:ext cx="685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dirty="0" smtClean="0">
                <a:solidFill>
                  <a:prstClr val="black"/>
                </a:solidFill>
              </a:rPr>
              <a:t>Hypo-thesis 3</a:t>
            </a:r>
            <a:endParaRPr lang="en-US" sz="1200" dirty="0">
              <a:solidFill>
                <a:prstClr val="black"/>
              </a:solidFill>
            </a:endParaRPr>
          </a:p>
        </p:txBody>
      </p:sp>
      <p:sp>
        <p:nvSpPr>
          <p:cNvPr id="141" name="Isosceles Triangle 140"/>
          <p:cNvSpPr/>
          <p:nvPr/>
        </p:nvSpPr>
        <p:spPr>
          <a:xfrm rot="5400000">
            <a:off x="3474719" y="5567788"/>
            <a:ext cx="609601" cy="152399"/>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2" name="Isosceles Triangle 141"/>
          <p:cNvSpPr/>
          <p:nvPr/>
        </p:nvSpPr>
        <p:spPr>
          <a:xfrm rot="5400000">
            <a:off x="3474720" y="2926806"/>
            <a:ext cx="609602" cy="152399"/>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3" name="Isosceles Triangle 142"/>
          <p:cNvSpPr/>
          <p:nvPr/>
        </p:nvSpPr>
        <p:spPr>
          <a:xfrm rot="5400000">
            <a:off x="3474720" y="4242405"/>
            <a:ext cx="609602" cy="152399"/>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4" name="Isosceles Triangle 143"/>
          <p:cNvSpPr/>
          <p:nvPr/>
        </p:nvSpPr>
        <p:spPr>
          <a:xfrm rot="5400000">
            <a:off x="5589895" y="5567789"/>
            <a:ext cx="609601" cy="152399"/>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5" name="Isosceles Triangle 144"/>
          <p:cNvSpPr/>
          <p:nvPr/>
        </p:nvSpPr>
        <p:spPr>
          <a:xfrm rot="5400000">
            <a:off x="5589896" y="2926807"/>
            <a:ext cx="609602" cy="152399"/>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6" name="Isosceles Triangle 145"/>
          <p:cNvSpPr/>
          <p:nvPr/>
        </p:nvSpPr>
        <p:spPr>
          <a:xfrm rot="5400000">
            <a:off x="5589896" y="4242406"/>
            <a:ext cx="609602" cy="152399"/>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7" name="Rectangle 146"/>
          <p:cNvSpPr/>
          <p:nvPr/>
        </p:nvSpPr>
        <p:spPr>
          <a:xfrm>
            <a:off x="5998192" y="2698204"/>
            <a:ext cx="73152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Finding</a:t>
            </a:r>
            <a:endParaRPr lang="en-US" sz="1200" dirty="0">
              <a:solidFill>
                <a:prstClr val="black"/>
              </a:solidFill>
            </a:endParaRPr>
          </a:p>
        </p:txBody>
      </p:sp>
      <p:sp>
        <p:nvSpPr>
          <p:cNvPr id="148" name="Rectangle 147"/>
          <p:cNvSpPr/>
          <p:nvPr/>
        </p:nvSpPr>
        <p:spPr>
          <a:xfrm>
            <a:off x="5998192" y="2926804"/>
            <a:ext cx="73152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a:t>
            </a:r>
            <a:endParaRPr lang="en-US" sz="1200" dirty="0">
              <a:solidFill>
                <a:prstClr val="black"/>
              </a:solidFill>
            </a:endParaRPr>
          </a:p>
        </p:txBody>
      </p:sp>
      <p:sp>
        <p:nvSpPr>
          <p:cNvPr id="149" name="Rectangle 148"/>
          <p:cNvSpPr/>
          <p:nvPr/>
        </p:nvSpPr>
        <p:spPr>
          <a:xfrm>
            <a:off x="5998192" y="3155404"/>
            <a:ext cx="73152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a:t>
            </a:r>
            <a:endParaRPr lang="en-US" sz="1200" dirty="0">
              <a:solidFill>
                <a:prstClr val="black"/>
              </a:solidFill>
            </a:endParaRPr>
          </a:p>
        </p:txBody>
      </p:sp>
      <p:sp>
        <p:nvSpPr>
          <p:cNvPr id="150" name="Rectangle 149"/>
          <p:cNvSpPr/>
          <p:nvPr/>
        </p:nvSpPr>
        <p:spPr>
          <a:xfrm>
            <a:off x="5998192" y="4013803"/>
            <a:ext cx="73152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Finding</a:t>
            </a:r>
            <a:endParaRPr lang="en-US" sz="1200" dirty="0">
              <a:solidFill>
                <a:prstClr val="black"/>
              </a:solidFill>
            </a:endParaRPr>
          </a:p>
        </p:txBody>
      </p:sp>
      <p:sp>
        <p:nvSpPr>
          <p:cNvPr id="151" name="Rectangle 150"/>
          <p:cNvSpPr/>
          <p:nvPr/>
        </p:nvSpPr>
        <p:spPr>
          <a:xfrm>
            <a:off x="5998192" y="4242403"/>
            <a:ext cx="73152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a:t>
            </a:r>
            <a:endParaRPr lang="en-US" sz="1200" dirty="0">
              <a:solidFill>
                <a:prstClr val="black"/>
              </a:solidFill>
            </a:endParaRPr>
          </a:p>
        </p:txBody>
      </p:sp>
      <p:sp>
        <p:nvSpPr>
          <p:cNvPr id="152" name="Rectangle 151"/>
          <p:cNvSpPr/>
          <p:nvPr/>
        </p:nvSpPr>
        <p:spPr>
          <a:xfrm>
            <a:off x="5998192" y="4471003"/>
            <a:ext cx="73152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a:t>
            </a:r>
            <a:endParaRPr lang="en-US" sz="1200" dirty="0">
              <a:solidFill>
                <a:prstClr val="black"/>
              </a:solidFill>
            </a:endParaRPr>
          </a:p>
        </p:txBody>
      </p:sp>
      <p:sp>
        <p:nvSpPr>
          <p:cNvPr id="153" name="Rectangle 152"/>
          <p:cNvSpPr/>
          <p:nvPr/>
        </p:nvSpPr>
        <p:spPr>
          <a:xfrm>
            <a:off x="5998192" y="5339186"/>
            <a:ext cx="73152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Finding</a:t>
            </a:r>
            <a:endParaRPr lang="en-US" sz="1200" dirty="0">
              <a:solidFill>
                <a:prstClr val="black"/>
              </a:solidFill>
            </a:endParaRPr>
          </a:p>
        </p:txBody>
      </p:sp>
      <p:sp>
        <p:nvSpPr>
          <p:cNvPr id="154" name="Rectangle 153"/>
          <p:cNvSpPr/>
          <p:nvPr/>
        </p:nvSpPr>
        <p:spPr>
          <a:xfrm>
            <a:off x="5998192" y="5567786"/>
            <a:ext cx="73152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a:t>
            </a:r>
            <a:endParaRPr lang="en-US" sz="1200" dirty="0">
              <a:solidFill>
                <a:prstClr val="black"/>
              </a:solidFill>
            </a:endParaRPr>
          </a:p>
        </p:txBody>
      </p:sp>
      <p:sp>
        <p:nvSpPr>
          <p:cNvPr id="155" name="Rectangle 154"/>
          <p:cNvSpPr/>
          <p:nvPr/>
        </p:nvSpPr>
        <p:spPr>
          <a:xfrm>
            <a:off x="5998192" y="5796386"/>
            <a:ext cx="73152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buFont typeface="Arial" pitchFamily="34" charset="0"/>
              <a:buChar char="•"/>
            </a:pPr>
            <a:r>
              <a:rPr lang="en-US" sz="1200" dirty="0" smtClean="0">
                <a:solidFill>
                  <a:prstClr val="black"/>
                </a:solidFill>
              </a:rPr>
              <a:t> </a:t>
            </a:r>
            <a:endParaRPr lang="en-US" sz="1200" dirty="0">
              <a:solidFill>
                <a:prstClr val="black"/>
              </a:solidFill>
            </a:endParaRPr>
          </a:p>
        </p:txBody>
      </p:sp>
      <p:sp>
        <p:nvSpPr>
          <p:cNvPr id="156" name="Rectangle 155"/>
          <p:cNvSpPr/>
          <p:nvPr/>
        </p:nvSpPr>
        <p:spPr>
          <a:xfrm>
            <a:off x="7127544" y="2774404"/>
            <a:ext cx="685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dirty="0" smtClean="0">
                <a:solidFill>
                  <a:prstClr val="black"/>
                </a:solidFill>
              </a:rPr>
              <a:t>Insight 1</a:t>
            </a:r>
            <a:endParaRPr lang="en-US" sz="1200" dirty="0">
              <a:solidFill>
                <a:prstClr val="black"/>
              </a:solidFill>
            </a:endParaRPr>
          </a:p>
        </p:txBody>
      </p:sp>
      <p:sp>
        <p:nvSpPr>
          <p:cNvPr id="157" name="Rectangle 156"/>
          <p:cNvSpPr/>
          <p:nvPr/>
        </p:nvSpPr>
        <p:spPr>
          <a:xfrm>
            <a:off x="7127544" y="4090003"/>
            <a:ext cx="685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dirty="0" smtClean="0">
                <a:solidFill>
                  <a:prstClr val="black"/>
                </a:solidFill>
              </a:rPr>
              <a:t>Insight 2</a:t>
            </a:r>
            <a:endParaRPr lang="en-US" sz="1200" dirty="0">
              <a:solidFill>
                <a:prstClr val="black"/>
              </a:solidFill>
            </a:endParaRPr>
          </a:p>
        </p:txBody>
      </p:sp>
      <p:sp>
        <p:nvSpPr>
          <p:cNvPr id="158" name="Rectangle 157"/>
          <p:cNvSpPr/>
          <p:nvPr/>
        </p:nvSpPr>
        <p:spPr>
          <a:xfrm>
            <a:off x="7127544" y="5415386"/>
            <a:ext cx="685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dirty="0" smtClean="0">
                <a:solidFill>
                  <a:prstClr val="black"/>
                </a:solidFill>
              </a:rPr>
              <a:t>Insight 3</a:t>
            </a:r>
            <a:endParaRPr lang="en-US" sz="1200" dirty="0">
              <a:solidFill>
                <a:prstClr val="black"/>
              </a:solidFill>
            </a:endParaRPr>
          </a:p>
        </p:txBody>
      </p:sp>
      <p:cxnSp>
        <p:nvCxnSpPr>
          <p:cNvPr id="159" name="Elbow Connector 158"/>
          <p:cNvCxnSpPr>
            <a:endCxn id="156" idx="1"/>
          </p:cNvCxnSpPr>
          <p:nvPr/>
        </p:nvCxnSpPr>
        <p:spPr>
          <a:xfrm>
            <a:off x="6716064" y="2774404"/>
            <a:ext cx="41148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Elbow Connector 159"/>
          <p:cNvCxnSpPr>
            <a:endCxn id="156" idx="1"/>
          </p:cNvCxnSpPr>
          <p:nvPr/>
        </p:nvCxnSpPr>
        <p:spPr>
          <a:xfrm>
            <a:off x="6716064" y="3003004"/>
            <a:ext cx="411480" cy="158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Elbow Connector 160"/>
          <p:cNvCxnSpPr>
            <a:endCxn id="156" idx="1"/>
          </p:cNvCxnSpPr>
          <p:nvPr/>
        </p:nvCxnSpPr>
        <p:spPr>
          <a:xfrm flipV="1">
            <a:off x="6716064" y="3003004"/>
            <a:ext cx="41148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Elbow Connector 161"/>
          <p:cNvCxnSpPr>
            <a:endCxn id="157" idx="1"/>
          </p:cNvCxnSpPr>
          <p:nvPr/>
        </p:nvCxnSpPr>
        <p:spPr>
          <a:xfrm>
            <a:off x="6716064" y="4090003"/>
            <a:ext cx="41148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Elbow Connector 162"/>
          <p:cNvCxnSpPr>
            <a:endCxn id="157" idx="1"/>
          </p:cNvCxnSpPr>
          <p:nvPr/>
        </p:nvCxnSpPr>
        <p:spPr>
          <a:xfrm>
            <a:off x="6716064" y="4318603"/>
            <a:ext cx="411480" cy="158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Elbow Connector 163"/>
          <p:cNvCxnSpPr>
            <a:endCxn id="157" idx="1"/>
          </p:cNvCxnSpPr>
          <p:nvPr/>
        </p:nvCxnSpPr>
        <p:spPr>
          <a:xfrm flipV="1">
            <a:off x="6716064" y="4318603"/>
            <a:ext cx="41148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Elbow Connector 164"/>
          <p:cNvCxnSpPr>
            <a:endCxn id="158" idx="1"/>
          </p:cNvCxnSpPr>
          <p:nvPr/>
        </p:nvCxnSpPr>
        <p:spPr>
          <a:xfrm>
            <a:off x="6716064" y="5415386"/>
            <a:ext cx="41148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Elbow Connector 165"/>
          <p:cNvCxnSpPr>
            <a:endCxn id="158" idx="1"/>
          </p:cNvCxnSpPr>
          <p:nvPr/>
        </p:nvCxnSpPr>
        <p:spPr>
          <a:xfrm>
            <a:off x="6716064" y="5643986"/>
            <a:ext cx="411480" cy="158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Elbow Connector 166"/>
          <p:cNvCxnSpPr>
            <a:endCxn id="158" idx="1"/>
          </p:cNvCxnSpPr>
          <p:nvPr/>
        </p:nvCxnSpPr>
        <p:spPr>
          <a:xfrm flipV="1">
            <a:off x="6716064" y="5643986"/>
            <a:ext cx="411480" cy="228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Rectangle 167"/>
          <p:cNvSpPr/>
          <p:nvPr/>
        </p:nvSpPr>
        <p:spPr>
          <a:xfrm>
            <a:off x="8194344" y="4090003"/>
            <a:ext cx="9144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dirty="0" smtClean="0">
                <a:solidFill>
                  <a:prstClr val="black"/>
                </a:solidFill>
              </a:rPr>
              <a:t>Recommend</a:t>
            </a:r>
            <a:endParaRPr lang="en-US" sz="1200" dirty="0">
              <a:solidFill>
                <a:prstClr val="black"/>
              </a:solidFill>
            </a:endParaRPr>
          </a:p>
        </p:txBody>
      </p:sp>
      <p:cxnSp>
        <p:nvCxnSpPr>
          <p:cNvPr id="169" name="Elbow Connector 168"/>
          <p:cNvCxnSpPr>
            <a:stCxn id="156" idx="3"/>
            <a:endCxn id="168" idx="1"/>
          </p:cNvCxnSpPr>
          <p:nvPr/>
        </p:nvCxnSpPr>
        <p:spPr>
          <a:xfrm>
            <a:off x="7813344" y="3003004"/>
            <a:ext cx="381000" cy="1315599"/>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Elbow Connector 169"/>
          <p:cNvCxnSpPr>
            <a:stCxn id="157" idx="3"/>
            <a:endCxn id="168" idx="1"/>
          </p:cNvCxnSpPr>
          <p:nvPr/>
        </p:nvCxnSpPr>
        <p:spPr>
          <a:xfrm>
            <a:off x="7813344" y="4318603"/>
            <a:ext cx="381000" cy="158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Elbow Connector 170"/>
          <p:cNvCxnSpPr>
            <a:stCxn id="158" idx="3"/>
            <a:endCxn id="168" idx="1"/>
          </p:cNvCxnSpPr>
          <p:nvPr/>
        </p:nvCxnSpPr>
        <p:spPr>
          <a:xfrm flipV="1">
            <a:off x="7813344" y="4318603"/>
            <a:ext cx="381000" cy="1325383"/>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p:cNvSpPr txBox="1"/>
          <p:nvPr/>
        </p:nvSpPr>
        <p:spPr>
          <a:xfrm>
            <a:off x="4379298" y="6276780"/>
            <a:ext cx="1036310" cy="461665"/>
          </a:xfrm>
          <a:prstGeom prst="rect">
            <a:avLst/>
          </a:prstGeom>
          <a:noFill/>
        </p:spPr>
        <p:txBody>
          <a:bodyPr wrap="none" rtlCol="0">
            <a:spAutoFit/>
          </a:bodyPr>
          <a:lstStyle/>
          <a:p>
            <a:pPr algn="ctr"/>
            <a:r>
              <a:rPr lang="en-US" sz="2400" b="1" dirty="0" smtClean="0">
                <a:solidFill>
                  <a:prstClr val="black"/>
                </a:solidFill>
                <a:latin typeface="Calibri"/>
              </a:rPr>
              <a:t>Iterate</a:t>
            </a:r>
            <a:endParaRPr lang="en-US" sz="2400" b="1" dirty="0">
              <a:solidFill>
                <a:prstClr val="black"/>
              </a:solidFill>
              <a:latin typeface="Calibri"/>
            </a:endParaRPr>
          </a:p>
        </p:txBody>
      </p:sp>
      <p:sp>
        <p:nvSpPr>
          <p:cNvPr id="173" name="Rectangle 172"/>
          <p:cNvSpPr/>
          <p:nvPr/>
        </p:nvSpPr>
        <p:spPr>
          <a:xfrm>
            <a:off x="2924489" y="5567786"/>
            <a:ext cx="685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1200" dirty="0">
              <a:solidFill>
                <a:prstClr val="black"/>
              </a:solidFill>
            </a:endParaRPr>
          </a:p>
        </p:txBody>
      </p:sp>
      <p:cxnSp>
        <p:nvCxnSpPr>
          <p:cNvPr id="174" name="Shape 173"/>
          <p:cNvCxnSpPr>
            <a:stCxn id="172" idx="1"/>
            <a:endCxn id="173" idx="2"/>
          </p:cNvCxnSpPr>
          <p:nvPr/>
        </p:nvCxnSpPr>
        <p:spPr>
          <a:xfrm rot="10800000">
            <a:off x="3267390" y="6024987"/>
            <a:ext cx="1111909" cy="482627"/>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5" name="Rectangle 174"/>
          <p:cNvSpPr/>
          <p:nvPr/>
        </p:nvSpPr>
        <p:spPr>
          <a:xfrm>
            <a:off x="5998192" y="5927178"/>
            <a:ext cx="73152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endParaRPr lang="en-US" sz="1200" dirty="0">
              <a:solidFill>
                <a:prstClr val="black"/>
              </a:solidFill>
            </a:endParaRPr>
          </a:p>
        </p:txBody>
      </p:sp>
      <p:cxnSp>
        <p:nvCxnSpPr>
          <p:cNvPr id="176" name="Shape 175"/>
          <p:cNvCxnSpPr>
            <a:stCxn id="175" idx="2"/>
            <a:endCxn id="172" idx="3"/>
          </p:cNvCxnSpPr>
          <p:nvPr/>
        </p:nvCxnSpPr>
        <p:spPr>
          <a:xfrm rot="5400000">
            <a:off x="5675763" y="5819423"/>
            <a:ext cx="428035" cy="948344"/>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77" name="Diagram 176"/>
          <p:cNvGraphicFramePr/>
          <p:nvPr/>
        </p:nvGraphicFramePr>
        <p:xfrm>
          <a:off x="887104" y="1704033"/>
          <a:ext cx="8074016" cy="5069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412681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assignments for Class 3</a:t>
            </a:r>
            <a:endParaRPr lang="en-US" dirty="0"/>
          </a:p>
        </p:txBody>
      </p:sp>
      <p:sp>
        <p:nvSpPr>
          <p:cNvPr id="3" name="Content Placeholder 2"/>
          <p:cNvSpPr>
            <a:spLocks noGrp="1"/>
          </p:cNvSpPr>
          <p:nvPr>
            <p:ph sz="quarter" idx="1"/>
          </p:nvPr>
        </p:nvSpPr>
        <p:spPr/>
        <p:txBody>
          <a:bodyPr/>
          <a:lstStyle/>
          <a:p>
            <a:r>
              <a:rPr lang="en-US" sz="2400" dirty="0" smtClean="0"/>
              <a:t>Electronic Resources Scavenger Hunt</a:t>
            </a:r>
          </a:p>
          <a:p>
            <a:pPr lvl="1"/>
            <a:r>
              <a:rPr lang="en-US" sz="2000" dirty="0" smtClean="0"/>
              <a:t>Answer all of 53 questions from Toolkit 4 – in order asked (summary follows) by capturing the screen shot and pasting it below the question on a word or </a:t>
            </a:r>
            <a:r>
              <a:rPr lang="en-US" sz="2000" dirty="0" err="1" smtClean="0"/>
              <a:t>powerpoint</a:t>
            </a:r>
            <a:r>
              <a:rPr lang="en-US" sz="2000" dirty="0" smtClean="0"/>
              <a:t> document (you will save it and send it to the TA once complete)</a:t>
            </a:r>
          </a:p>
          <a:p>
            <a:pPr lvl="1"/>
            <a:r>
              <a:rPr lang="en-US" sz="2000" dirty="0" smtClean="0"/>
              <a:t>Plan for ~ 2-3 hours on this assignment</a:t>
            </a:r>
          </a:p>
          <a:p>
            <a:r>
              <a:rPr lang="en-US" sz="2400" dirty="0" err="1" smtClean="0"/>
              <a:t>Walmart</a:t>
            </a:r>
            <a:r>
              <a:rPr lang="en-US" sz="2400" dirty="0" smtClean="0"/>
              <a:t> Case – Frame and Organize</a:t>
            </a:r>
          </a:p>
          <a:p>
            <a:pPr lvl="1"/>
            <a:r>
              <a:rPr lang="en-US" sz="2000" dirty="0" smtClean="0"/>
              <a:t>Compete the Frame and Organize templates for the </a:t>
            </a:r>
            <a:r>
              <a:rPr lang="en-US" sz="2000" dirty="0" err="1" smtClean="0"/>
              <a:t>Walmart</a:t>
            </a:r>
            <a:r>
              <a:rPr lang="en-US" sz="2000" dirty="0" smtClean="0"/>
              <a:t> Case (key question follows) – send to TA once complete and before class</a:t>
            </a:r>
          </a:p>
          <a:p>
            <a:pPr lvl="1"/>
            <a:r>
              <a:rPr lang="en-US" sz="2000" dirty="0" smtClean="0"/>
              <a:t>Plan for ~ 2-3 hours on this assignment</a:t>
            </a:r>
            <a:endParaRPr lang="en-US" sz="2000" dirty="0"/>
          </a:p>
        </p:txBody>
      </p:sp>
      <p:sp>
        <p:nvSpPr>
          <p:cNvPr id="4" name="Slide Number Placeholder 3"/>
          <p:cNvSpPr>
            <a:spLocks noGrp="1"/>
          </p:cNvSpPr>
          <p:nvPr>
            <p:ph type="sldNum" sz="quarter" idx="11"/>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F94A6A-0C4B-49FF-AED6-3D78A2F45FFE}"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80</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22059599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 Resources - Scavenger Hunt – 1/3</a:t>
            </a:r>
            <a:endParaRPr lang="en-US" dirty="0"/>
          </a:p>
        </p:txBody>
      </p:sp>
      <p:sp>
        <p:nvSpPr>
          <p:cNvPr id="3" name="Content Placeholder 2"/>
          <p:cNvSpPr>
            <a:spLocks noGrp="1"/>
          </p:cNvSpPr>
          <p:nvPr>
            <p:ph sz="quarter" idx="1"/>
          </p:nvPr>
        </p:nvSpPr>
        <p:spPr>
          <a:xfrm>
            <a:off x="457200" y="1447800"/>
            <a:ext cx="8458200" cy="4495800"/>
          </a:xfrm>
        </p:spPr>
        <p:txBody>
          <a:bodyPr/>
          <a:lstStyle/>
          <a:p>
            <a:r>
              <a:rPr lang="en-US" sz="1000" dirty="0"/>
              <a:t>Find a journal article about managing virtual teams. ? Or on managing supply chains? What search strategy / terms did you use</a:t>
            </a:r>
            <a:r>
              <a:rPr lang="en-US" sz="1000" dirty="0" smtClean="0"/>
              <a:t>?</a:t>
            </a:r>
            <a:r>
              <a:rPr lang="en-US" sz="1000" dirty="0"/>
              <a:t>	</a:t>
            </a:r>
          </a:p>
          <a:p>
            <a:r>
              <a:rPr lang="en-US" sz="1000" dirty="0"/>
              <a:t>Find a company profile for Nucor Corporation, what are some of the elements mentioned in the SWOT analysis</a:t>
            </a:r>
            <a:r>
              <a:rPr lang="en-US" sz="1000" dirty="0" smtClean="0"/>
              <a:t>?</a:t>
            </a:r>
            <a:endParaRPr lang="en-US" sz="1000" dirty="0"/>
          </a:p>
          <a:p>
            <a:r>
              <a:rPr lang="en-US" sz="1000" dirty="0"/>
              <a:t>Find industry profiles for the Wine industry in the United States and in Portugal.  What are the forecasts for market Value and Volume</a:t>
            </a:r>
            <a:r>
              <a:rPr lang="en-US" sz="1000" dirty="0" smtClean="0"/>
              <a:t>.</a:t>
            </a:r>
          </a:p>
          <a:p>
            <a:r>
              <a:rPr lang="en-US" sz="1000" dirty="0"/>
              <a:t>According to an October 2012 Wall Street Journal article, What percentage of companies with 5 million  to 50 million dollars in annual revenue spent more than 25 percent of the marketing efforts on social media? </a:t>
            </a:r>
          </a:p>
          <a:p>
            <a:r>
              <a:rPr lang="en-US" sz="1000" dirty="0" smtClean="0"/>
              <a:t>Find </a:t>
            </a:r>
            <a:r>
              <a:rPr lang="en-US" sz="1000" dirty="0"/>
              <a:t>company information for Tesla Motors, Inc. Looking at the graph, how have net income and sales changed between 2008 and 2012</a:t>
            </a:r>
            <a:r>
              <a:rPr lang="en-US" sz="1000" dirty="0" smtClean="0"/>
              <a:t>?</a:t>
            </a:r>
          </a:p>
          <a:p>
            <a:r>
              <a:rPr lang="en-US" sz="1000" dirty="0"/>
              <a:t>What is the business is a company with a NAICS code 352412 in?</a:t>
            </a:r>
          </a:p>
          <a:p>
            <a:r>
              <a:rPr lang="en-US" sz="1000" dirty="0"/>
              <a:t>What is the NAICS code for a company involved in “Express Delivery Services”?</a:t>
            </a:r>
          </a:p>
          <a:p>
            <a:r>
              <a:rPr lang="en-US" sz="1000" dirty="0"/>
              <a:t>Determine how many employees McKinsey and Company has? </a:t>
            </a:r>
            <a:r>
              <a:rPr lang="en-US" sz="1000" dirty="0" smtClean="0"/>
              <a:t> What </a:t>
            </a:r>
            <a:r>
              <a:rPr lang="en-US" sz="1000" dirty="0"/>
              <a:t>is the primary NAICS code? </a:t>
            </a:r>
          </a:p>
          <a:p>
            <a:r>
              <a:rPr lang="en-US" sz="1000" dirty="0" smtClean="0"/>
              <a:t>Who </a:t>
            </a:r>
            <a:r>
              <a:rPr lang="en-US" sz="1000" dirty="0"/>
              <a:t>is the  Auditor for Royal Caribbean Cruise Ltd.? </a:t>
            </a:r>
            <a:r>
              <a:rPr lang="en-US" sz="1000" dirty="0" smtClean="0"/>
              <a:t> What </a:t>
            </a:r>
            <a:r>
              <a:rPr lang="en-US" sz="1000" dirty="0"/>
              <a:t>is the primary NAICS code? How many other NAICS codes are assigned? </a:t>
            </a:r>
          </a:p>
          <a:p>
            <a:r>
              <a:rPr lang="en-US" sz="1000" dirty="0" smtClean="0"/>
              <a:t>How </a:t>
            </a:r>
            <a:r>
              <a:rPr lang="en-US" sz="1000" dirty="0"/>
              <a:t>many companies are in the FedEx Corporation family tree, and how many levels of subsidiaries are there?</a:t>
            </a:r>
          </a:p>
          <a:p>
            <a:r>
              <a:rPr lang="en-US" sz="1000" dirty="0"/>
              <a:t>What is the primary NAICS code and description? What other NAICS codes and descriptions are assigned for the segments of FedEx’s business? </a:t>
            </a:r>
            <a:endParaRPr lang="en-US" sz="1000" dirty="0" smtClean="0"/>
          </a:p>
          <a:p>
            <a:r>
              <a:rPr lang="en-US" sz="1000" dirty="0"/>
              <a:t>What is North American Industrial Classification System code (NAICS) for Eisai Co. Ltd? </a:t>
            </a:r>
          </a:p>
          <a:p>
            <a:r>
              <a:rPr lang="en-US" sz="1000" dirty="0"/>
              <a:t>Where is the company headquartered? </a:t>
            </a:r>
          </a:p>
          <a:p>
            <a:r>
              <a:rPr lang="en-US" sz="1000" dirty="0"/>
              <a:t>What was the company’s estimated sales or revenues for 2012? </a:t>
            </a:r>
          </a:p>
          <a:p>
            <a:r>
              <a:rPr lang="en-US" sz="1000" dirty="0"/>
              <a:t>How were Eisai’s 2011 sales divided by geographic region? </a:t>
            </a:r>
          </a:p>
          <a:p>
            <a:r>
              <a:rPr lang="en-US" sz="1000" dirty="0"/>
              <a:t>How were Eisai’s 2011 sales divided by product</a:t>
            </a:r>
            <a:r>
              <a:rPr lang="en-US" sz="1000" dirty="0" smtClean="0"/>
              <a:t>?</a:t>
            </a:r>
          </a:p>
          <a:p>
            <a:r>
              <a:rPr lang="en-US" sz="1000" dirty="0"/>
              <a:t>How many Cold Stone Creamery locations are there in the Charlotte, NC metro area?  What NAICS code and description do they have</a:t>
            </a:r>
            <a:r>
              <a:rPr lang="en-US" sz="1000" dirty="0" smtClean="0"/>
              <a:t>?</a:t>
            </a:r>
          </a:p>
          <a:p>
            <a:r>
              <a:rPr lang="en-US" sz="1000" dirty="0"/>
              <a:t>How many Breweries and Wineries are in the Durham-Chapel Hill  and Raleigh-Cary metro area? </a:t>
            </a:r>
          </a:p>
          <a:p>
            <a:r>
              <a:rPr lang="en-US" sz="1000" dirty="0"/>
              <a:t>Find the number of businesses within 5 miles of zip code 27599 that were assigned the NAICS code 531130 (Lessors of </a:t>
            </a:r>
            <a:r>
              <a:rPr lang="en-US" sz="1000" dirty="0" err="1"/>
              <a:t>Miniwarehouses</a:t>
            </a:r>
            <a:r>
              <a:rPr lang="en-US" sz="1000" dirty="0"/>
              <a:t> and Self Storage Units.)?</a:t>
            </a:r>
          </a:p>
          <a:p>
            <a:endParaRPr lang="en-US" sz="800" dirty="0"/>
          </a:p>
          <a:p>
            <a:endParaRPr lang="en-US" sz="900" dirty="0"/>
          </a:p>
          <a:p>
            <a:endParaRPr lang="en-US" sz="1000" dirty="0"/>
          </a:p>
          <a:p>
            <a:endParaRPr lang="en-US" sz="1000" dirty="0" smtClean="0"/>
          </a:p>
          <a:p>
            <a:endParaRPr lang="en-US" sz="800" dirty="0"/>
          </a:p>
          <a:p>
            <a:endParaRPr lang="en-US" sz="800" dirty="0"/>
          </a:p>
          <a:p>
            <a:endParaRPr lang="en-US" sz="800" dirty="0"/>
          </a:p>
          <a:p>
            <a:endParaRPr lang="en-US" sz="800" dirty="0"/>
          </a:p>
          <a:p>
            <a:endParaRPr lang="en-US" sz="800" dirty="0" smtClean="0"/>
          </a:p>
          <a:p>
            <a:endParaRPr lang="en-US" sz="800" dirty="0"/>
          </a:p>
          <a:p>
            <a:endParaRPr lang="en-US" sz="1200" dirty="0"/>
          </a:p>
          <a:p>
            <a:endParaRPr lang="en-US" sz="1200" dirty="0"/>
          </a:p>
          <a:p>
            <a:endParaRPr lang="en-US" sz="1200" dirty="0"/>
          </a:p>
          <a:p>
            <a:endParaRPr lang="en-US" sz="1200" dirty="0"/>
          </a:p>
        </p:txBody>
      </p:sp>
      <p:sp>
        <p:nvSpPr>
          <p:cNvPr id="4" name="Slide Number Placeholder 3"/>
          <p:cNvSpPr>
            <a:spLocks noGrp="1"/>
          </p:cNvSpPr>
          <p:nvPr>
            <p:ph type="sldNum" sz="quarter" idx="11"/>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F94A6A-0C4B-49FF-AED6-3D78A2F45FFE}"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81</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17580285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Electronic Resources - Scavenger Hunt – </a:t>
            </a:r>
            <a:r>
              <a:rPr lang="en-US" dirty="0" smtClean="0"/>
              <a:t>2/3</a:t>
            </a:r>
            <a:endParaRPr lang="en-US" dirty="0"/>
          </a:p>
        </p:txBody>
      </p:sp>
      <p:sp>
        <p:nvSpPr>
          <p:cNvPr id="3" name="Content Placeholder 2"/>
          <p:cNvSpPr>
            <a:spLocks noGrp="1"/>
          </p:cNvSpPr>
          <p:nvPr>
            <p:ph sz="quarter" idx="1"/>
          </p:nvPr>
        </p:nvSpPr>
        <p:spPr>
          <a:xfrm>
            <a:off x="612648" y="1447800"/>
            <a:ext cx="8153400" cy="4495800"/>
          </a:xfrm>
        </p:spPr>
        <p:txBody>
          <a:bodyPr/>
          <a:lstStyle/>
          <a:p>
            <a:r>
              <a:rPr lang="en-US" sz="1000" dirty="0" smtClean="0"/>
              <a:t>What </a:t>
            </a:r>
            <a:r>
              <a:rPr lang="en-US" sz="1000" dirty="0"/>
              <a:t>were the first quarter 2012 revenues and earnings per share (EPS) for Huron Consulting? </a:t>
            </a:r>
          </a:p>
          <a:p>
            <a:r>
              <a:rPr lang="en-US" sz="1000" dirty="0"/>
              <a:t>How does this compare to 2010 and 2011?</a:t>
            </a:r>
          </a:p>
          <a:p>
            <a:r>
              <a:rPr lang="en-US" sz="1000" dirty="0"/>
              <a:t>Find a the record for </a:t>
            </a:r>
            <a:r>
              <a:rPr lang="en-US" sz="1000" dirty="0" err="1"/>
              <a:t>Firesteed</a:t>
            </a:r>
            <a:r>
              <a:rPr lang="en-US" sz="1000" dirty="0"/>
              <a:t> Corporation	</a:t>
            </a:r>
          </a:p>
          <a:p>
            <a:r>
              <a:rPr lang="en-US" sz="1000" dirty="0"/>
              <a:t>What is the NAICS code assigned? </a:t>
            </a:r>
          </a:p>
          <a:p>
            <a:r>
              <a:rPr lang="en-US" sz="1000" dirty="0"/>
              <a:t>What was their ESTIMATED operating revenue in 2010?</a:t>
            </a:r>
          </a:p>
          <a:p>
            <a:r>
              <a:rPr lang="en-US" sz="1000" dirty="0" smtClean="0"/>
              <a:t>Find </a:t>
            </a:r>
            <a:r>
              <a:rPr lang="en-US" sz="1000" dirty="0"/>
              <a:t>the 2011 income statement information for Accenture. What was Accenture’s gross profit in 2011? </a:t>
            </a:r>
            <a:endParaRPr lang="en-US" sz="1000" dirty="0" smtClean="0"/>
          </a:p>
          <a:p>
            <a:r>
              <a:rPr lang="en-US" sz="1000" dirty="0"/>
              <a:t>Find three investment reports for Cree Inc. Who wrote them and what is the basic recommendation buy, sell or hold?</a:t>
            </a:r>
          </a:p>
          <a:p>
            <a:r>
              <a:rPr lang="en-US" sz="1000" dirty="0" smtClean="0"/>
              <a:t>What </a:t>
            </a:r>
            <a:r>
              <a:rPr lang="en-US" sz="1000" dirty="0"/>
              <a:t>are </a:t>
            </a:r>
            <a:r>
              <a:rPr lang="en-US" sz="1000" dirty="0" err="1"/>
              <a:t>ThomsonReuters</a:t>
            </a:r>
            <a:r>
              <a:rPr lang="en-US" sz="1000" dirty="0"/>
              <a:t>’ estimates for sales and EPS for June 2013 and June 2014? </a:t>
            </a:r>
            <a:endParaRPr lang="en-US" sz="1000" dirty="0" smtClean="0"/>
          </a:p>
          <a:p>
            <a:r>
              <a:rPr lang="en-US" sz="1000" dirty="0"/>
              <a:t>Search using the NAICS code and revenue figure you found for </a:t>
            </a:r>
            <a:r>
              <a:rPr lang="en-US" sz="1000" dirty="0" err="1"/>
              <a:t>Firesteed</a:t>
            </a:r>
            <a:r>
              <a:rPr lang="en-US" sz="1000" dirty="0"/>
              <a:t> using </a:t>
            </a:r>
            <a:r>
              <a:rPr lang="en-US" sz="1000" dirty="0" err="1"/>
              <a:t>Orbis</a:t>
            </a:r>
            <a:r>
              <a:rPr lang="en-US" sz="1000" dirty="0"/>
              <a:t>.  </a:t>
            </a:r>
          </a:p>
          <a:p>
            <a:r>
              <a:rPr lang="en-US" sz="1000" dirty="0"/>
              <a:t>What is the average cost of sales for a company in that industry with a sales volume similar to </a:t>
            </a:r>
            <a:r>
              <a:rPr lang="en-US" sz="1000" dirty="0" err="1"/>
              <a:t>Firesteed</a:t>
            </a:r>
            <a:r>
              <a:rPr lang="en-US" sz="1000" dirty="0"/>
              <a:t>.  </a:t>
            </a:r>
          </a:p>
          <a:p>
            <a:r>
              <a:rPr lang="en-US" sz="1000" dirty="0"/>
              <a:t>How does this compare to a firm in the same industry with 10 times the sales volume</a:t>
            </a:r>
            <a:r>
              <a:rPr lang="en-US" sz="1000" dirty="0" smtClean="0"/>
              <a:t>?</a:t>
            </a:r>
          </a:p>
          <a:p>
            <a:r>
              <a:rPr lang="en-US" sz="1000" dirty="0"/>
              <a:t>Find an industry report on the Fuel Cell industry in the United States.</a:t>
            </a:r>
          </a:p>
          <a:p>
            <a:r>
              <a:rPr lang="en-US" sz="1000" dirty="0" smtClean="0"/>
              <a:t>Who </a:t>
            </a:r>
            <a:r>
              <a:rPr lang="en-US" sz="1000" dirty="0"/>
              <a:t>are some of the Major companies?</a:t>
            </a:r>
          </a:p>
          <a:p>
            <a:r>
              <a:rPr lang="en-US" sz="1000" dirty="0" smtClean="0"/>
              <a:t>What </a:t>
            </a:r>
            <a:r>
              <a:rPr lang="en-US" sz="1000" dirty="0"/>
              <a:t>is the forecasted demand growth for commercial fuel cells through 2015, 2020</a:t>
            </a:r>
            <a:r>
              <a:rPr lang="en-US" sz="1000" dirty="0" smtClean="0"/>
              <a:t>?</a:t>
            </a:r>
          </a:p>
          <a:p>
            <a:r>
              <a:rPr lang="en-US" sz="1000" dirty="0"/>
              <a:t>Find a report from October 2011on the growth prospects and emerging opportunities in the automobile industry in Brazil</a:t>
            </a:r>
          </a:p>
          <a:p>
            <a:r>
              <a:rPr lang="en-US" sz="1000" dirty="0" smtClean="0"/>
              <a:t>As </a:t>
            </a:r>
            <a:r>
              <a:rPr lang="en-US" sz="1000" dirty="0"/>
              <a:t>of 2011 what types of vehicles were expected to drive growth?</a:t>
            </a:r>
          </a:p>
          <a:p>
            <a:r>
              <a:rPr lang="en-US" sz="1000" dirty="0" smtClean="0"/>
              <a:t>How </a:t>
            </a:r>
            <a:r>
              <a:rPr lang="en-US" sz="1000" dirty="0"/>
              <a:t>many manufacturing plants are related to the automotive industry?</a:t>
            </a:r>
          </a:p>
          <a:p>
            <a:r>
              <a:rPr lang="en-US" sz="1000" dirty="0" smtClean="0"/>
              <a:t>What </a:t>
            </a:r>
            <a:r>
              <a:rPr lang="en-US" sz="1000" dirty="0"/>
              <a:t>part of the country are the plants concentrated</a:t>
            </a:r>
            <a:r>
              <a:rPr lang="en-US" sz="1000" dirty="0" smtClean="0"/>
              <a:t>?</a:t>
            </a:r>
          </a:p>
          <a:p>
            <a:r>
              <a:rPr lang="en-US" sz="1000" dirty="0"/>
              <a:t>Where are “flexible displays” positioned o Gartner’s “Hype Cycle for Consumer Devices 2012?”</a:t>
            </a:r>
          </a:p>
          <a:p>
            <a:endParaRPr lang="en-US" sz="10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1200" dirty="0"/>
          </a:p>
          <a:p>
            <a:endParaRPr lang="en-US" sz="1200" dirty="0"/>
          </a:p>
          <a:p>
            <a:endParaRPr lang="en-US" sz="1200" dirty="0"/>
          </a:p>
          <a:p>
            <a:endParaRPr lang="en-US" sz="1200" dirty="0"/>
          </a:p>
          <a:p>
            <a:endParaRPr lang="en-US" sz="1200" dirty="0"/>
          </a:p>
        </p:txBody>
      </p:sp>
      <p:sp>
        <p:nvSpPr>
          <p:cNvPr id="4" name="Slide Number Placeholder 3"/>
          <p:cNvSpPr>
            <a:spLocks noGrp="1"/>
          </p:cNvSpPr>
          <p:nvPr>
            <p:ph type="sldNum" sz="quarter" idx="11"/>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F94A6A-0C4B-49FF-AED6-3D78A2F45FFE}"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82</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15733389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Electronic Resources - Scavenger Hunt – </a:t>
            </a:r>
            <a:r>
              <a:rPr lang="en-US" dirty="0" smtClean="0"/>
              <a:t>3/3</a:t>
            </a:r>
            <a:endParaRPr lang="en-US" dirty="0"/>
          </a:p>
        </p:txBody>
      </p:sp>
      <p:sp>
        <p:nvSpPr>
          <p:cNvPr id="3" name="Content Placeholder 2"/>
          <p:cNvSpPr>
            <a:spLocks noGrp="1"/>
          </p:cNvSpPr>
          <p:nvPr>
            <p:ph sz="quarter" idx="1"/>
          </p:nvPr>
        </p:nvSpPr>
        <p:spPr/>
        <p:txBody>
          <a:bodyPr/>
          <a:lstStyle/>
          <a:p>
            <a:r>
              <a:rPr lang="en-US" sz="1050" dirty="0"/>
              <a:t>What “Maturity” level is assigned and how is this level defined?</a:t>
            </a:r>
          </a:p>
          <a:p>
            <a:r>
              <a:rPr lang="en-US" sz="1050" dirty="0"/>
              <a:t>How has the market size of Digital Cameras and Analog Cameras sold in the United States changed between 2005 and 2010?</a:t>
            </a:r>
          </a:p>
          <a:p>
            <a:r>
              <a:rPr lang="en-US" sz="1050" dirty="0"/>
              <a:t>Find an industry report for the long distance trucking industry. What is the reported industry concentration? </a:t>
            </a:r>
          </a:p>
          <a:p>
            <a:r>
              <a:rPr lang="en-US" sz="1050" dirty="0"/>
              <a:t>Find the forecasted expenditure on Ice Cream and Frozen novelties in the United States in 2012 at current prices and at inflation adjusted prices? Is this an increase or decrease from 2009?  </a:t>
            </a:r>
          </a:p>
          <a:p>
            <a:r>
              <a:rPr lang="en-US" sz="1050" dirty="0"/>
              <a:t>Find which 10 companies (brands) had the largest market shares for brandy sales in the United States? What were they and how many units (in thousands of cases) did they sell? </a:t>
            </a:r>
          </a:p>
          <a:p>
            <a:r>
              <a:rPr lang="en-US" sz="1050" dirty="0"/>
              <a:t>What 5 cities have U.S. Commercial Service Offices?</a:t>
            </a:r>
          </a:p>
          <a:p>
            <a:r>
              <a:rPr lang="en-US" sz="1050" dirty="0"/>
              <a:t>What are some of the “leading sectors” for U.S. Exports to and Investments in Brazil.</a:t>
            </a:r>
          </a:p>
          <a:p>
            <a:r>
              <a:rPr lang="en-US" sz="1050" dirty="0"/>
              <a:t>For the years  2007 to 2012 United States, Brazil, China, Kenya, and Germany find</a:t>
            </a:r>
          </a:p>
          <a:p>
            <a:r>
              <a:rPr lang="en-US" sz="1050" dirty="0"/>
              <a:t>Time required to Start a Business (days)</a:t>
            </a:r>
          </a:p>
          <a:p>
            <a:r>
              <a:rPr lang="en-US" sz="1050" dirty="0"/>
              <a:t>Start-up procedures to register a business (number)</a:t>
            </a:r>
          </a:p>
          <a:p>
            <a:r>
              <a:rPr lang="en-US" sz="1050" dirty="0"/>
              <a:t>Ease of Doing Business Index (1= most business-friendly regulations)</a:t>
            </a:r>
          </a:p>
          <a:p>
            <a:r>
              <a:rPr lang="en-US" sz="1050" dirty="0"/>
              <a:t>GDP per capita growth (annual %)</a:t>
            </a:r>
          </a:p>
          <a:p>
            <a:r>
              <a:rPr lang="en-US" sz="1050" dirty="0" smtClean="0"/>
              <a:t>What </a:t>
            </a:r>
            <a:r>
              <a:rPr lang="en-US" sz="1050" dirty="0"/>
              <a:t>are the Political, Economic, Legal, Tax, Operational, Security, and Overall Country Risk Ratings for Kazakhstan, Tanzania, and  Bolivia, </a:t>
            </a:r>
          </a:p>
          <a:p>
            <a:r>
              <a:rPr lang="en-US" sz="1050" dirty="0" smtClean="0"/>
              <a:t>What </a:t>
            </a:r>
            <a:r>
              <a:rPr lang="en-US" sz="1050" dirty="0"/>
              <a:t>percentage of the households in Orange, Durham, and Wake counties in North Carolina attended a college basketball game in 2011.  </a:t>
            </a:r>
          </a:p>
          <a:p>
            <a:r>
              <a:rPr lang="en-US" sz="1050" dirty="0" smtClean="0"/>
              <a:t>What </a:t>
            </a:r>
            <a:r>
              <a:rPr lang="en-US" sz="1050" dirty="0"/>
              <a:t>were the top 10 counties in the United States for highest percentage of households attending a college basketball game in 2011?</a:t>
            </a:r>
          </a:p>
          <a:p>
            <a:pPr>
              <a:buFont typeface="+mj-lt"/>
              <a:buAutoNum type="arabicPeriod"/>
            </a:pPr>
            <a:endParaRPr lang="en-US" sz="1200" dirty="0"/>
          </a:p>
        </p:txBody>
      </p:sp>
      <p:sp>
        <p:nvSpPr>
          <p:cNvPr id="4" name="Slide Number Placeholder 3"/>
          <p:cNvSpPr>
            <a:spLocks noGrp="1"/>
          </p:cNvSpPr>
          <p:nvPr>
            <p:ph type="sldNum" sz="quarter" idx="11"/>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F94A6A-0C4B-49FF-AED6-3D78A2F45FFE}"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83</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25632234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Homework:  Wal-Mart stores information tree</a:t>
            </a:r>
          </a:p>
        </p:txBody>
      </p:sp>
      <p:sp>
        <p:nvSpPr>
          <p:cNvPr id="4" name="Slide Number Placeholder 3"/>
          <p:cNvSpPr>
            <a:spLocks noGrp="1"/>
          </p:cNvSpPr>
          <p:nvPr>
            <p:ph type="sldNum" sz="quarter" idx="11"/>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ABDFD1D-A793-47CB-A080-A9EEC90047CE}"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84</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sp>
        <p:nvSpPr>
          <p:cNvPr id="5" name="Rectangle 4"/>
          <p:cNvSpPr/>
          <p:nvPr/>
        </p:nvSpPr>
        <p:spPr>
          <a:xfrm>
            <a:off x="431540" y="2292152"/>
            <a:ext cx="8280920" cy="216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Tw Cen MT"/>
                <a:ea typeface="+mn-ea"/>
                <a:cs typeface="+mn-cs"/>
              </a:rPr>
              <a:t>The U.S. accounts for 62% of sales, but same-store-sales growth has slowed and the market may be reaching saturation</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Tw Cen MT"/>
                <a:ea typeface="+mn-ea"/>
                <a:cs typeface="+mn-cs"/>
              </a:rPr>
              <a:t>International markets offer potential for growth, but varying industry dynamics and consumer preferences mean the U.S. model(s) may not fit</a:t>
            </a: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7" name="Rectangle 6"/>
          <p:cNvSpPr/>
          <p:nvPr/>
        </p:nvSpPr>
        <p:spPr>
          <a:xfrm>
            <a:off x="431540" y="5028456"/>
            <a:ext cx="8280920"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w Cen MT"/>
                <a:ea typeface="+mn-ea"/>
                <a:cs typeface="+mn-cs"/>
              </a:rPr>
              <a:t>How can Wal-Mart continue growing sales by ≥ 10% per year while maintaining historical ROA/ROE?</a:t>
            </a: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9" name="Rectangle 8"/>
          <p:cNvSpPr/>
          <p:nvPr/>
        </p:nvSpPr>
        <p:spPr>
          <a:xfrm>
            <a:off x="3867320" y="1676400"/>
            <a:ext cx="1409360"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Arial" charset="0"/>
                <a:ea typeface="ＭＳ Ｐゴシック" charset="-128"/>
              </a:rPr>
              <a:t>Situation</a:t>
            </a:r>
            <a:endParaRPr kumimoji="0" lang="en-US" sz="2800" b="0" i="0" u="none" strike="noStrike" kern="1200" cap="none" spc="0" normalizeH="0" baseline="0" noProof="0" dirty="0">
              <a:ln>
                <a:noFill/>
              </a:ln>
              <a:solidFill>
                <a:prstClr val="black"/>
              </a:solidFill>
              <a:effectLst/>
              <a:uLnTx/>
              <a:uFillTx/>
              <a:latin typeface="Arial" charset="0"/>
              <a:ea typeface="ＭＳ Ｐゴシック" charset="-128"/>
            </a:endParaRPr>
          </a:p>
        </p:txBody>
      </p:sp>
      <p:sp>
        <p:nvSpPr>
          <p:cNvPr id="10" name="Rectangle 9"/>
          <p:cNvSpPr/>
          <p:nvPr/>
        </p:nvSpPr>
        <p:spPr>
          <a:xfrm>
            <a:off x="3575702" y="4566791"/>
            <a:ext cx="1992597"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Arial" charset="0"/>
                <a:ea typeface="ＭＳ Ｐゴシック" charset="-128"/>
              </a:rPr>
              <a:t>Key question</a:t>
            </a:r>
            <a:endParaRPr kumimoji="0" lang="en-US" sz="2800" b="0" i="0" u="none" strike="noStrike" kern="1200" cap="none" spc="0" normalizeH="0" baseline="0" noProof="0" dirty="0">
              <a:ln>
                <a:noFill/>
              </a:ln>
              <a:solidFill>
                <a:prstClr val="black"/>
              </a:solidFill>
              <a:effectLst/>
              <a:uLnTx/>
              <a:uFillTx/>
              <a:latin typeface="Arial" charset="0"/>
              <a:ea typeface="ＭＳ Ｐゴシック" charset="-128"/>
            </a:endParaRPr>
          </a:p>
        </p:txBody>
      </p:sp>
      <p:cxnSp>
        <p:nvCxnSpPr>
          <p:cNvPr id="12" name="Straight Connector 11"/>
          <p:cNvCxnSpPr/>
          <p:nvPr/>
        </p:nvCxnSpPr>
        <p:spPr>
          <a:xfrm>
            <a:off x="3454851" y="2129951"/>
            <a:ext cx="223429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454851" y="5029200"/>
            <a:ext cx="223429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968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par>
                                <p:cTn id="8" presetID="9" presetClass="emph" presetSubtype="0" grpId="0" nodeType="withEffect">
                                  <p:stCondLst>
                                    <p:cond delay="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nodeType="withEffect">
                                  <p:stCondLst>
                                    <p:cond delay="0"/>
                                  </p:stCondLst>
                                  <p:childTnLst>
                                    <p:set>
                                      <p:cBhvr rctx="PPT">
                                        <p:cTn id="12" dur="indefinite"/>
                                        <p:tgtEl>
                                          <p:spTgt spid="12"/>
                                        </p:tgtEl>
                                        <p:attrNameLst>
                                          <p:attrName>style.opacity</p:attrName>
                                        </p:attrNameLst>
                                      </p:cBhvr>
                                      <p:to>
                                        <p:strVal val="0.5"/>
                                      </p:to>
                                    </p:set>
                                    <p:animEffect filter="image" prLst="opacity: 0.5">
                                      <p:cBhvr rctx="IE">
                                        <p:cTn id="13" dur="indefinite"/>
                                        <p:tgtEl>
                                          <p:spTgt spid="12"/>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9144000" cy="990600"/>
          </a:xfrm>
        </p:spPr>
        <p:txBody>
          <a:bodyPr/>
          <a:lstStyle/>
          <a:p>
            <a:r>
              <a:rPr lang="en-US" dirty="0" smtClean="0"/>
              <a:t>Frameworks that may help with your homework assignment</a:t>
            </a:r>
            <a:endParaRPr lang="en-US" dirty="0"/>
          </a:p>
        </p:txBody>
      </p:sp>
      <p:sp>
        <p:nvSpPr>
          <p:cNvPr id="3" name="Content Placeholder 2"/>
          <p:cNvSpPr>
            <a:spLocks noGrp="1"/>
          </p:cNvSpPr>
          <p:nvPr>
            <p:ph sz="quarter" idx="1"/>
          </p:nvPr>
        </p:nvSpPr>
        <p:spPr/>
        <p:txBody>
          <a:bodyPr/>
          <a:lstStyle/>
          <a:p>
            <a:r>
              <a:rPr lang="en-US" dirty="0" smtClean="0"/>
              <a:t>Porter’s Five Forces</a:t>
            </a:r>
          </a:p>
          <a:p>
            <a:r>
              <a:rPr lang="en-US" dirty="0" smtClean="0"/>
              <a:t>Porter’s Generic Strategies</a:t>
            </a:r>
          </a:p>
          <a:p>
            <a:r>
              <a:rPr lang="en-US" dirty="0" smtClean="0"/>
              <a:t>STEEP</a:t>
            </a:r>
          </a:p>
          <a:p>
            <a:r>
              <a:rPr lang="en-US" dirty="0" smtClean="0"/>
              <a:t>4 P’s</a:t>
            </a:r>
            <a:endParaRPr lang="en-US" dirty="0"/>
          </a:p>
        </p:txBody>
      </p:sp>
      <p:sp>
        <p:nvSpPr>
          <p:cNvPr id="4" name="Slide Number Placeholder 3"/>
          <p:cNvSpPr>
            <a:spLocks noGrp="1"/>
          </p:cNvSpPr>
          <p:nvPr>
            <p:ph type="sldNum" sz="quarter" idx="11"/>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F94A6A-0C4B-49FF-AED6-3D78A2F45FFE}" type="slidenum">
              <a:rPr kumimoji="0" lang="en-US" sz="1400" b="0"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85</a:t>
            </a:fld>
            <a:endParaRPr kumimoji="0" lang="en-US" sz="1400" b="0" i="0" u="none" strike="noStrike" kern="1200" cap="none" spc="0" normalizeH="0" baseline="0" noProof="0" dirty="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264088290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1027"/>
          <p:cNvSpPr>
            <a:spLocks noChangeArrowheads="1"/>
          </p:cNvSpPr>
          <p:nvPr/>
        </p:nvSpPr>
        <p:spPr bwMode="auto">
          <a:xfrm>
            <a:off x="2926080" y="2063928"/>
            <a:ext cx="3291840" cy="1143000"/>
          </a:xfrm>
          <a:prstGeom prst="rect">
            <a:avLst/>
          </a:prstGeom>
          <a:noFill/>
          <a:ln w="12700">
            <a:solidFill>
              <a:srgbClr val="003366"/>
            </a:solidFill>
            <a:miter lim="800000"/>
            <a:headEnd/>
            <a:tailEnd/>
          </a:ln>
          <a:effectLst/>
        </p:spPr>
        <p:txBody>
          <a:bodyPr lIns="90488" tIns="44450" rIns="90488" bIns="44450"/>
          <a:lstStyle/>
          <a:p>
            <a:pPr marL="114300" marR="0" lvl="0" indent="-114300" algn="l" defTabSz="914400" rtl="0" eaLnBrk="0" fontAlgn="base" latinLnBrk="0" hangingPunct="0">
              <a:lnSpc>
                <a:spcPts val="1700"/>
              </a:lnSpc>
              <a:spcBef>
                <a:spcPct val="0"/>
              </a:spcBef>
              <a:spcAft>
                <a:spcPct val="0"/>
              </a:spcAft>
              <a:buClrTx/>
              <a:buSzTx/>
              <a:buFontTx/>
              <a:buChar char="•"/>
              <a:tabLst>
                <a:tab pos="1541463" algn="l"/>
              </a:tabLst>
              <a:defRPr/>
            </a:pPr>
            <a:r>
              <a:rPr kumimoji="0" lang="en-US" sz="1200" b="0" i="0" u="none" strike="noStrike" kern="1200" cap="none" spc="0" normalizeH="0" baseline="0" noProof="0" dirty="0">
                <a:ln>
                  <a:noFill/>
                </a:ln>
                <a:solidFill>
                  <a:prstClr val="black"/>
                </a:solidFill>
                <a:effectLst/>
                <a:uLnTx/>
                <a:uFillTx/>
                <a:latin typeface="Tw Cen MT"/>
                <a:ea typeface="ＭＳ Ｐゴシック" charset="-128"/>
              </a:rPr>
              <a:t>Economies of scale</a:t>
            </a:r>
          </a:p>
          <a:p>
            <a:pPr marL="114300" marR="0" lvl="0" indent="-114300" algn="l" defTabSz="914400" rtl="0" eaLnBrk="0" fontAlgn="base" latinLnBrk="0" hangingPunct="0">
              <a:lnSpc>
                <a:spcPts val="1700"/>
              </a:lnSpc>
              <a:spcBef>
                <a:spcPct val="0"/>
              </a:spcBef>
              <a:spcAft>
                <a:spcPct val="0"/>
              </a:spcAft>
              <a:buClrTx/>
              <a:buSzTx/>
              <a:buFontTx/>
              <a:buChar char="•"/>
              <a:tabLst>
                <a:tab pos="1541463" algn="l"/>
              </a:tabLst>
              <a:defRPr/>
            </a:pPr>
            <a:r>
              <a:rPr kumimoji="0" lang="en-US" sz="1200" b="0" i="0" u="none" strike="noStrike" kern="1200" cap="none" spc="0" normalizeH="0" baseline="0" noProof="0" dirty="0">
                <a:ln>
                  <a:noFill/>
                </a:ln>
                <a:solidFill>
                  <a:prstClr val="black"/>
                </a:solidFill>
                <a:effectLst/>
                <a:uLnTx/>
                <a:uFillTx/>
                <a:latin typeface="Tw Cen MT"/>
                <a:ea typeface="ＭＳ Ｐゴシック" charset="-128"/>
              </a:rPr>
              <a:t>Capital costs</a:t>
            </a:r>
          </a:p>
          <a:p>
            <a:pPr marL="114300" marR="0" lvl="0" indent="-114300" algn="l" defTabSz="914400" rtl="0" eaLnBrk="0" fontAlgn="base" latinLnBrk="0" hangingPunct="0">
              <a:lnSpc>
                <a:spcPts val="1700"/>
              </a:lnSpc>
              <a:spcBef>
                <a:spcPct val="0"/>
              </a:spcBef>
              <a:spcAft>
                <a:spcPct val="0"/>
              </a:spcAft>
              <a:buClrTx/>
              <a:buSzTx/>
              <a:buFontTx/>
              <a:buChar char="•"/>
              <a:tabLst>
                <a:tab pos="1541463" algn="l"/>
              </a:tabLst>
              <a:defRPr/>
            </a:pPr>
            <a:r>
              <a:rPr kumimoji="0" lang="en-US" sz="1200" b="0" i="0" u="none" strike="noStrike" kern="1200" cap="none" spc="0" normalizeH="0" baseline="0" noProof="0" dirty="0">
                <a:ln>
                  <a:noFill/>
                </a:ln>
                <a:solidFill>
                  <a:prstClr val="black"/>
                </a:solidFill>
                <a:effectLst/>
                <a:uLnTx/>
                <a:uFillTx/>
                <a:latin typeface="Tw Cen MT"/>
                <a:ea typeface="ＭＳ Ｐゴシック" charset="-128"/>
              </a:rPr>
              <a:t>Cost advantage of </a:t>
            </a:r>
            <a:r>
              <a:rPr kumimoji="0" lang="en-US" sz="1200" b="0" i="0" u="none" strike="noStrike" kern="1200" cap="none" spc="0" normalizeH="0" baseline="0" noProof="0" dirty="0" smtClean="0">
                <a:ln>
                  <a:noFill/>
                </a:ln>
                <a:solidFill>
                  <a:prstClr val="black"/>
                </a:solidFill>
                <a:effectLst/>
                <a:uLnTx/>
                <a:uFillTx/>
                <a:latin typeface="Tw Cen MT"/>
                <a:ea typeface="ＭＳ Ｐゴシック" charset="-128"/>
              </a:rPr>
              <a:t>existing competitors</a:t>
            </a:r>
            <a:endParaRPr kumimoji="0" lang="en-US" sz="1200" b="0" i="0" u="none" strike="noStrike" kern="1200" cap="none" spc="0" normalizeH="0" baseline="0" noProof="0" dirty="0">
              <a:ln>
                <a:noFill/>
              </a:ln>
              <a:solidFill>
                <a:prstClr val="black"/>
              </a:solidFill>
              <a:effectLst/>
              <a:uLnTx/>
              <a:uFillTx/>
              <a:latin typeface="Tw Cen MT"/>
              <a:ea typeface="ＭＳ Ｐゴシック" charset="-128"/>
            </a:endParaRPr>
          </a:p>
          <a:p>
            <a:pPr marL="114300" marR="0" lvl="0" indent="-114300" algn="l" defTabSz="914400" rtl="0" eaLnBrk="0" fontAlgn="base" latinLnBrk="0" hangingPunct="0">
              <a:lnSpc>
                <a:spcPts val="1700"/>
              </a:lnSpc>
              <a:spcBef>
                <a:spcPct val="0"/>
              </a:spcBef>
              <a:spcAft>
                <a:spcPct val="0"/>
              </a:spcAft>
              <a:buClrTx/>
              <a:buSzTx/>
              <a:buFontTx/>
              <a:buChar char="•"/>
              <a:tabLst>
                <a:tab pos="1541463" algn="l"/>
              </a:tabLst>
              <a:defRPr/>
            </a:pPr>
            <a:r>
              <a:rPr kumimoji="0" lang="en-US" sz="1200" b="0" i="0" u="none" strike="noStrike" kern="1200" cap="none" spc="0" normalizeH="0" baseline="0" noProof="0" dirty="0">
                <a:ln>
                  <a:noFill/>
                </a:ln>
                <a:solidFill>
                  <a:prstClr val="black"/>
                </a:solidFill>
                <a:effectLst/>
                <a:uLnTx/>
                <a:uFillTx/>
                <a:latin typeface="Tw Cen MT"/>
                <a:ea typeface="ＭＳ Ｐゴシック" charset="-128"/>
              </a:rPr>
              <a:t>Barriers to exit</a:t>
            </a:r>
          </a:p>
          <a:p>
            <a:pPr marL="114300" marR="0" lvl="0" indent="-114300" algn="l" defTabSz="914400" rtl="0" eaLnBrk="0" fontAlgn="base" latinLnBrk="0" hangingPunct="0">
              <a:lnSpc>
                <a:spcPts val="1700"/>
              </a:lnSpc>
              <a:spcBef>
                <a:spcPct val="0"/>
              </a:spcBef>
              <a:spcAft>
                <a:spcPct val="0"/>
              </a:spcAft>
              <a:buClrTx/>
              <a:buSzTx/>
              <a:buFontTx/>
              <a:buChar char="•"/>
              <a:tabLst>
                <a:tab pos="1541463" algn="l"/>
              </a:tabLst>
              <a:defRPr/>
            </a:pPr>
            <a:r>
              <a:rPr kumimoji="0" lang="en-US" sz="1200" b="0" i="0" u="none" strike="noStrike" kern="1200" cap="none" spc="0" normalizeH="0" baseline="0" noProof="0" dirty="0">
                <a:ln>
                  <a:noFill/>
                </a:ln>
                <a:solidFill>
                  <a:prstClr val="black"/>
                </a:solidFill>
                <a:effectLst/>
                <a:uLnTx/>
                <a:uFillTx/>
                <a:latin typeface="Tw Cen MT"/>
                <a:ea typeface="ＭＳ Ｐゴシック" charset="-128"/>
              </a:rPr>
              <a:t>Patents</a:t>
            </a:r>
          </a:p>
        </p:txBody>
      </p:sp>
      <p:sp>
        <p:nvSpPr>
          <p:cNvPr id="98311" name="Rectangle 1031"/>
          <p:cNvSpPr>
            <a:spLocks noChangeArrowheads="1"/>
          </p:cNvSpPr>
          <p:nvPr/>
        </p:nvSpPr>
        <p:spPr bwMode="auto">
          <a:xfrm>
            <a:off x="3146412" y="3713663"/>
            <a:ext cx="2798064" cy="1152144"/>
          </a:xfrm>
          <a:prstGeom prst="rect">
            <a:avLst/>
          </a:prstGeom>
          <a:noFill/>
          <a:ln w="12700">
            <a:solidFill>
              <a:srgbClr val="003366"/>
            </a:solidFill>
            <a:miter lim="800000"/>
            <a:headEnd/>
            <a:tailEnd/>
          </a:ln>
          <a:effectLst/>
        </p:spPr>
        <p:txBody>
          <a:bodyPr lIns="90488" tIns="44450" rIns="90488" bIns="44450"/>
          <a:lstStyle/>
          <a:p>
            <a:pPr marL="114300" marR="0" lvl="0" indent="-114300" algn="l" defTabSz="914400" rtl="0" eaLnBrk="0" fontAlgn="base" latinLnBrk="0" hangingPunct="0">
              <a:lnSpc>
                <a:spcPts val="1700"/>
              </a:lnSpc>
              <a:spcBef>
                <a:spcPct val="0"/>
              </a:spcBef>
              <a:spcAft>
                <a:spcPct val="0"/>
              </a:spcAft>
              <a:buClrTx/>
              <a:buSzTx/>
              <a:buFontTx/>
              <a:buChar char="•"/>
              <a:tabLst>
                <a:tab pos="1541463" algn="l"/>
              </a:tabLst>
              <a:defRPr/>
            </a:pPr>
            <a:r>
              <a:rPr kumimoji="0" lang="en-US" sz="1200" b="0" i="0" u="none" strike="noStrike" kern="1200" cap="none" spc="0" normalizeH="0" baseline="0" noProof="0" dirty="0">
                <a:ln>
                  <a:noFill/>
                </a:ln>
                <a:solidFill>
                  <a:prstClr val="black"/>
                </a:solidFill>
                <a:effectLst/>
                <a:uLnTx/>
                <a:uFillTx/>
                <a:latin typeface="Tw Cen MT"/>
                <a:ea typeface="ＭＳ Ｐゴシック" charset="-128"/>
              </a:rPr>
              <a:t>Number and size of competitors</a:t>
            </a:r>
          </a:p>
          <a:p>
            <a:pPr marL="114300" marR="0" lvl="0" indent="-114300" algn="l" defTabSz="914400" rtl="0" eaLnBrk="0" fontAlgn="base" latinLnBrk="0" hangingPunct="0">
              <a:lnSpc>
                <a:spcPts val="1700"/>
              </a:lnSpc>
              <a:spcBef>
                <a:spcPct val="0"/>
              </a:spcBef>
              <a:spcAft>
                <a:spcPct val="0"/>
              </a:spcAft>
              <a:buClrTx/>
              <a:buSzTx/>
              <a:buFontTx/>
              <a:buChar char="•"/>
              <a:tabLst>
                <a:tab pos="1541463" algn="l"/>
              </a:tabLst>
              <a:defRPr/>
            </a:pPr>
            <a:r>
              <a:rPr kumimoji="0" lang="en-US" sz="1200" b="0" i="0" u="none" strike="noStrike" kern="1200" cap="none" spc="0" normalizeH="0" baseline="0" noProof="0" dirty="0">
                <a:ln>
                  <a:noFill/>
                </a:ln>
                <a:solidFill>
                  <a:prstClr val="black"/>
                </a:solidFill>
                <a:effectLst/>
                <a:uLnTx/>
                <a:uFillTx/>
                <a:latin typeface="Tw Cen MT"/>
                <a:ea typeface="ＭＳ Ｐゴシック" charset="-128"/>
              </a:rPr>
              <a:t>Industry growth rate</a:t>
            </a:r>
          </a:p>
          <a:p>
            <a:pPr marL="114300" marR="0" lvl="0" indent="-114300" algn="l" defTabSz="914400" rtl="0" eaLnBrk="0" fontAlgn="base" latinLnBrk="0" hangingPunct="0">
              <a:lnSpc>
                <a:spcPts val="1700"/>
              </a:lnSpc>
              <a:spcBef>
                <a:spcPct val="0"/>
              </a:spcBef>
              <a:spcAft>
                <a:spcPct val="0"/>
              </a:spcAft>
              <a:buClrTx/>
              <a:buSzTx/>
              <a:buFontTx/>
              <a:buChar char="•"/>
              <a:tabLst>
                <a:tab pos="1541463" algn="l"/>
              </a:tabLst>
              <a:defRPr/>
            </a:pPr>
            <a:r>
              <a:rPr kumimoji="0" lang="en-US" sz="1200" b="0" i="0" u="none" strike="noStrike" kern="1200" cap="none" spc="0" normalizeH="0" baseline="0" noProof="0" dirty="0">
                <a:ln>
                  <a:noFill/>
                </a:ln>
                <a:solidFill>
                  <a:prstClr val="black"/>
                </a:solidFill>
                <a:effectLst/>
                <a:uLnTx/>
                <a:uFillTx/>
                <a:latin typeface="Tw Cen MT"/>
                <a:ea typeface="ＭＳ Ｐゴシック" charset="-128"/>
              </a:rPr>
              <a:t>Product differentiation factors</a:t>
            </a:r>
          </a:p>
          <a:p>
            <a:pPr marL="114300" marR="0" lvl="0" indent="-114300" algn="l" defTabSz="914400" rtl="0" eaLnBrk="0" fontAlgn="base" latinLnBrk="0" hangingPunct="0">
              <a:lnSpc>
                <a:spcPts val="1700"/>
              </a:lnSpc>
              <a:spcBef>
                <a:spcPct val="0"/>
              </a:spcBef>
              <a:spcAft>
                <a:spcPct val="0"/>
              </a:spcAft>
              <a:buClrTx/>
              <a:buSzTx/>
              <a:buFontTx/>
              <a:buChar char="•"/>
              <a:tabLst>
                <a:tab pos="1541463" algn="l"/>
              </a:tabLst>
              <a:defRPr/>
            </a:pPr>
            <a:r>
              <a:rPr kumimoji="0" lang="en-US" sz="1200" b="0" i="0" u="none" strike="noStrike" kern="1200" cap="none" spc="0" normalizeH="0" baseline="0" noProof="0" dirty="0">
                <a:ln>
                  <a:noFill/>
                </a:ln>
                <a:solidFill>
                  <a:prstClr val="black"/>
                </a:solidFill>
                <a:effectLst/>
                <a:uLnTx/>
                <a:uFillTx/>
                <a:latin typeface="Tw Cen MT"/>
                <a:ea typeface="ＭＳ Ｐゴシック" charset="-128"/>
              </a:rPr>
              <a:t>Industry margins/pricing</a:t>
            </a:r>
          </a:p>
        </p:txBody>
      </p:sp>
      <p:sp>
        <p:nvSpPr>
          <p:cNvPr id="98312" name="Rectangle 1032"/>
          <p:cNvSpPr>
            <a:spLocks noChangeArrowheads="1"/>
          </p:cNvSpPr>
          <p:nvPr/>
        </p:nvSpPr>
        <p:spPr bwMode="auto">
          <a:xfrm>
            <a:off x="2956560" y="5401056"/>
            <a:ext cx="3291840" cy="1152144"/>
          </a:xfrm>
          <a:prstGeom prst="rect">
            <a:avLst/>
          </a:prstGeom>
          <a:noFill/>
          <a:ln w="12700">
            <a:solidFill>
              <a:srgbClr val="003366"/>
            </a:solidFill>
            <a:miter lim="800000"/>
            <a:headEnd/>
            <a:tailEnd/>
          </a:ln>
          <a:effectLst/>
        </p:spPr>
        <p:txBody>
          <a:bodyPr lIns="90488" tIns="44450" rIns="90488" bIns="44450"/>
          <a:lstStyle/>
          <a:p>
            <a:pPr marL="114300" marR="0" lvl="0" indent="-114300" algn="l" defTabSz="914400" rtl="0" eaLnBrk="0" fontAlgn="base" latinLnBrk="0" hangingPunct="0">
              <a:lnSpc>
                <a:spcPts val="1700"/>
              </a:lnSpc>
              <a:spcBef>
                <a:spcPct val="0"/>
              </a:spcBef>
              <a:spcAft>
                <a:spcPct val="0"/>
              </a:spcAft>
              <a:buClrTx/>
              <a:buSzTx/>
              <a:buFontTx/>
              <a:buChar char="•"/>
              <a:tabLst>
                <a:tab pos="1541463" algn="l"/>
              </a:tabLst>
              <a:defRPr/>
            </a:pPr>
            <a:r>
              <a:rPr kumimoji="0" lang="en-US" sz="1200" b="0" i="0" u="none" strike="noStrike" kern="1200" cap="none" spc="0" normalizeH="0" baseline="0" noProof="0" dirty="0">
                <a:ln>
                  <a:noFill/>
                </a:ln>
                <a:solidFill>
                  <a:prstClr val="black"/>
                </a:solidFill>
                <a:effectLst/>
                <a:uLnTx/>
                <a:uFillTx/>
                <a:latin typeface="Tw Cen MT"/>
                <a:ea typeface="ＭＳ Ｐゴシック" charset="-128"/>
              </a:rPr>
              <a:t>Relative price/value of the </a:t>
            </a:r>
            <a:r>
              <a:rPr kumimoji="0" lang="en-US" sz="1200" b="0" i="0" u="none" strike="noStrike" kern="1200" cap="none" spc="0" normalizeH="0" baseline="0" noProof="0" dirty="0" smtClean="0">
                <a:ln>
                  <a:noFill/>
                </a:ln>
                <a:solidFill>
                  <a:prstClr val="black"/>
                </a:solidFill>
                <a:effectLst/>
                <a:uLnTx/>
                <a:uFillTx/>
                <a:latin typeface="Tw Cen MT"/>
                <a:ea typeface="ＭＳ Ｐゴシック" charset="-128"/>
              </a:rPr>
              <a:t>substitute compared </a:t>
            </a:r>
            <a:r>
              <a:rPr kumimoji="0" lang="en-US" sz="1200" b="0" i="0" u="none" strike="noStrike" kern="1200" cap="none" spc="0" normalizeH="0" baseline="0" noProof="0" dirty="0">
                <a:ln>
                  <a:noFill/>
                </a:ln>
                <a:solidFill>
                  <a:prstClr val="black"/>
                </a:solidFill>
                <a:effectLst/>
                <a:uLnTx/>
                <a:uFillTx/>
                <a:latin typeface="Tw Cen MT"/>
                <a:ea typeface="ＭＳ Ｐゴシック" charset="-128"/>
              </a:rPr>
              <a:t>to industry’s product</a:t>
            </a:r>
          </a:p>
          <a:p>
            <a:pPr marL="114300" marR="0" lvl="0" indent="-114300" algn="l" defTabSz="914400" rtl="0" eaLnBrk="0" fontAlgn="base" latinLnBrk="0" hangingPunct="0">
              <a:lnSpc>
                <a:spcPts val="1700"/>
              </a:lnSpc>
              <a:spcBef>
                <a:spcPct val="0"/>
              </a:spcBef>
              <a:spcAft>
                <a:spcPct val="0"/>
              </a:spcAft>
              <a:buClrTx/>
              <a:buSzTx/>
              <a:buFontTx/>
              <a:buChar char="•"/>
              <a:tabLst>
                <a:tab pos="1541463" algn="l"/>
              </a:tabLst>
              <a:defRPr/>
            </a:pPr>
            <a:r>
              <a:rPr kumimoji="0" lang="en-US" sz="1200" b="0" i="0" u="none" strike="noStrike" kern="1200" cap="none" spc="0" normalizeH="0" baseline="0" noProof="0" dirty="0">
                <a:ln>
                  <a:noFill/>
                </a:ln>
                <a:solidFill>
                  <a:prstClr val="black"/>
                </a:solidFill>
                <a:effectLst/>
                <a:uLnTx/>
                <a:uFillTx/>
                <a:latin typeface="Tw Cen MT"/>
                <a:ea typeface="ＭＳ Ｐゴシック" charset="-128"/>
              </a:rPr>
              <a:t>Cost of switching to substitute</a:t>
            </a:r>
          </a:p>
          <a:p>
            <a:pPr marL="114300" marR="0" lvl="0" indent="-114300" algn="l" defTabSz="914400" rtl="0" eaLnBrk="0" fontAlgn="base" latinLnBrk="0" hangingPunct="0">
              <a:lnSpc>
                <a:spcPts val="1700"/>
              </a:lnSpc>
              <a:spcBef>
                <a:spcPct val="0"/>
              </a:spcBef>
              <a:spcAft>
                <a:spcPct val="0"/>
              </a:spcAft>
              <a:buClrTx/>
              <a:buSzTx/>
              <a:buFontTx/>
              <a:buChar char="•"/>
              <a:tabLst>
                <a:tab pos="1541463" algn="l"/>
              </a:tabLst>
              <a:defRPr/>
            </a:pPr>
            <a:r>
              <a:rPr kumimoji="0" lang="en-US" sz="1200" b="0" i="0" u="none" strike="noStrike" kern="1200" cap="none" spc="0" normalizeH="0" baseline="0" noProof="0" dirty="0">
                <a:ln>
                  <a:noFill/>
                </a:ln>
                <a:solidFill>
                  <a:prstClr val="black"/>
                </a:solidFill>
                <a:effectLst/>
                <a:uLnTx/>
                <a:uFillTx/>
                <a:latin typeface="Tw Cen MT"/>
                <a:ea typeface="ＭＳ Ｐゴシック" charset="-128"/>
              </a:rPr>
              <a:t>Buyers’ propensity to switch</a:t>
            </a:r>
          </a:p>
        </p:txBody>
      </p:sp>
      <p:sp>
        <p:nvSpPr>
          <p:cNvPr id="98321" name="Rectangle 1041"/>
          <p:cNvSpPr>
            <a:spLocks noChangeArrowheads="1"/>
          </p:cNvSpPr>
          <p:nvPr/>
        </p:nvSpPr>
        <p:spPr bwMode="auto">
          <a:xfrm>
            <a:off x="6269736" y="3713663"/>
            <a:ext cx="2798064" cy="1155700"/>
          </a:xfrm>
          <a:prstGeom prst="rect">
            <a:avLst/>
          </a:prstGeom>
          <a:noFill/>
          <a:ln w="12700">
            <a:solidFill>
              <a:srgbClr val="003366"/>
            </a:solidFill>
            <a:miter lim="800000"/>
            <a:headEnd/>
            <a:tailEnd/>
          </a:ln>
          <a:effectLst/>
        </p:spPr>
        <p:txBody>
          <a:bodyPr lIns="90488" tIns="44450" rIns="90488" bIns="44450"/>
          <a:lstStyle/>
          <a:p>
            <a:pPr marL="114300" marR="0" lvl="0" indent="-114300" algn="l" defTabSz="914400" rtl="0" eaLnBrk="0" fontAlgn="base" latinLnBrk="0" hangingPunct="0">
              <a:lnSpc>
                <a:spcPts val="1700"/>
              </a:lnSpc>
              <a:spcBef>
                <a:spcPct val="0"/>
              </a:spcBef>
              <a:spcAft>
                <a:spcPct val="0"/>
              </a:spcAft>
              <a:buClrTx/>
              <a:buSzTx/>
              <a:buFontTx/>
              <a:buChar char="•"/>
              <a:tabLst>
                <a:tab pos="1541463" algn="l"/>
              </a:tabLst>
              <a:defRPr/>
            </a:pPr>
            <a:r>
              <a:rPr kumimoji="0" lang="en-US" sz="1200" b="0" i="0" u="none" strike="noStrike" kern="1200" cap="none" spc="0" normalizeH="0" baseline="0" noProof="0" dirty="0">
                <a:ln>
                  <a:noFill/>
                </a:ln>
                <a:solidFill>
                  <a:prstClr val="black"/>
                </a:solidFill>
                <a:effectLst/>
                <a:uLnTx/>
                <a:uFillTx/>
                <a:latin typeface="Tw Cen MT"/>
                <a:ea typeface="ＭＳ Ｐゴシック" charset="-128"/>
              </a:rPr>
              <a:t>Significance of the purchase relative to cost structure</a:t>
            </a:r>
          </a:p>
          <a:p>
            <a:pPr marL="114300" marR="0" lvl="0" indent="-114300" algn="l" defTabSz="914400" rtl="0" eaLnBrk="0" fontAlgn="base" latinLnBrk="0" hangingPunct="0">
              <a:lnSpc>
                <a:spcPts val="1700"/>
              </a:lnSpc>
              <a:spcBef>
                <a:spcPct val="0"/>
              </a:spcBef>
              <a:spcAft>
                <a:spcPct val="0"/>
              </a:spcAft>
              <a:buClrTx/>
              <a:buSzTx/>
              <a:buFontTx/>
              <a:buChar char="•"/>
              <a:tabLst>
                <a:tab pos="1541463" algn="l"/>
              </a:tabLst>
              <a:defRPr/>
            </a:pPr>
            <a:r>
              <a:rPr kumimoji="0" lang="en-US" sz="1200" b="0" i="0" u="none" strike="noStrike" kern="1200" cap="none" spc="0" normalizeH="0" baseline="0" noProof="0" dirty="0">
                <a:ln>
                  <a:noFill/>
                </a:ln>
                <a:solidFill>
                  <a:prstClr val="black"/>
                </a:solidFill>
                <a:effectLst/>
                <a:uLnTx/>
                <a:uFillTx/>
                <a:latin typeface="Tw Cen MT"/>
                <a:ea typeface="ＭＳ Ｐゴシック" charset="-128"/>
              </a:rPr>
              <a:t>Switching costs</a:t>
            </a:r>
          </a:p>
          <a:p>
            <a:pPr marL="114300" marR="0" lvl="0" indent="-114300" algn="l" defTabSz="914400" rtl="0" eaLnBrk="0" fontAlgn="base" latinLnBrk="0" hangingPunct="0">
              <a:lnSpc>
                <a:spcPts val="1700"/>
              </a:lnSpc>
              <a:spcBef>
                <a:spcPct val="0"/>
              </a:spcBef>
              <a:spcAft>
                <a:spcPct val="0"/>
              </a:spcAft>
              <a:buClrTx/>
              <a:buSzTx/>
              <a:buFontTx/>
              <a:buChar char="•"/>
              <a:tabLst>
                <a:tab pos="1541463" algn="l"/>
              </a:tabLst>
              <a:defRPr/>
            </a:pPr>
            <a:r>
              <a:rPr kumimoji="0" lang="en-US" sz="1200" b="0" i="0" u="none" strike="noStrike" kern="1200" cap="none" spc="0" normalizeH="0" baseline="0" noProof="0" dirty="0">
                <a:ln>
                  <a:noFill/>
                </a:ln>
                <a:solidFill>
                  <a:prstClr val="black"/>
                </a:solidFill>
                <a:effectLst/>
                <a:uLnTx/>
                <a:uFillTx/>
                <a:latin typeface="Tw Cen MT"/>
                <a:ea typeface="ＭＳ Ｐゴシック" charset="-128"/>
              </a:rPr>
              <a:t>Purchase volume</a:t>
            </a:r>
          </a:p>
          <a:p>
            <a:pPr marL="114300" marR="0" lvl="0" indent="-114300" algn="l" defTabSz="914400" rtl="0" eaLnBrk="0" fontAlgn="base" latinLnBrk="0" hangingPunct="0">
              <a:lnSpc>
                <a:spcPts val="1700"/>
              </a:lnSpc>
              <a:spcBef>
                <a:spcPct val="0"/>
              </a:spcBef>
              <a:spcAft>
                <a:spcPct val="0"/>
              </a:spcAft>
              <a:buClrTx/>
              <a:buSzTx/>
              <a:buFontTx/>
              <a:buChar char="•"/>
              <a:tabLst>
                <a:tab pos="1541463" algn="l"/>
              </a:tabLst>
              <a:defRPr/>
            </a:pPr>
            <a:r>
              <a:rPr kumimoji="0" lang="en-US" sz="1200" b="0" i="0" u="none" strike="noStrike" kern="1200" cap="none" spc="0" normalizeH="0" baseline="0" noProof="0" dirty="0">
                <a:ln>
                  <a:noFill/>
                </a:ln>
                <a:solidFill>
                  <a:prstClr val="black"/>
                </a:solidFill>
                <a:effectLst/>
                <a:uLnTx/>
                <a:uFillTx/>
                <a:latin typeface="Tw Cen MT"/>
                <a:ea typeface="ＭＳ Ｐゴシック" charset="-128"/>
              </a:rPr>
              <a:t>Threat of </a:t>
            </a:r>
            <a:r>
              <a:rPr kumimoji="0" lang="en-US" sz="1200" b="0" i="0" u="none" strike="noStrike" kern="1200" cap="none" spc="0" normalizeH="0" baseline="0" noProof="0" dirty="0" smtClean="0">
                <a:ln>
                  <a:noFill/>
                </a:ln>
                <a:solidFill>
                  <a:prstClr val="black"/>
                </a:solidFill>
                <a:effectLst/>
                <a:uLnTx/>
                <a:uFillTx/>
                <a:latin typeface="Tw Cen MT"/>
                <a:ea typeface="ＭＳ Ｐゴシック" charset="-128"/>
              </a:rPr>
              <a:t>backward integration</a:t>
            </a:r>
            <a:endParaRPr kumimoji="0" lang="en-US" sz="1200" b="0" i="0" u="none" strike="noStrike" kern="1200" cap="none" spc="0" normalizeH="0" baseline="0" noProof="0" dirty="0">
              <a:ln>
                <a:noFill/>
              </a:ln>
              <a:solidFill>
                <a:prstClr val="black"/>
              </a:solidFill>
              <a:effectLst/>
              <a:uLnTx/>
              <a:uFillTx/>
              <a:latin typeface="Tw Cen MT"/>
              <a:ea typeface="ＭＳ Ｐゴシック" charset="-128"/>
            </a:endParaRPr>
          </a:p>
        </p:txBody>
      </p:sp>
      <p:sp>
        <p:nvSpPr>
          <p:cNvPr id="29" name="Title 28"/>
          <p:cNvSpPr>
            <a:spLocks noGrp="1"/>
          </p:cNvSpPr>
          <p:nvPr>
            <p:ph type="title"/>
          </p:nvPr>
        </p:nvSpPr>
        <p:spPr>
          <a:xfrm>
            <a:off x="609600" y="228600"/>
            <a:ext cx="9144000" cy="990600"/>
          </a:xfrm>
        </p:spPr>
        <p:txBody>
          <a:bodyPr/>
          <a:lstStyle/>
          <a:p>
            <a:r>
              <a:rPr lang="en-US" dirty="0" smtClean="0"/>
              <a:t>Porter’s Five Forces Framework</a:t>
            </a:r>
            <a:endParaRPr lang="en-US" dirty="0"/>
          </a:p>
        </p:txBody>
      </p:sp>
      <p:grpSp>
        <p:nvGrpSpPr>
          <p:cNvPr id="2" name="Group 32"/>
          <p:cNvGrpSpPr/>
          <p:nvPr/>
        </p:nvGrpSpPr>
        <p:grpSpPr>
          <a:xfrm>
            <a:off x="76200" y="3435528"/>
            <a:ext cx="2798763" cy="1433835"/>
            <a:chOff x="228600" y="2743200"/>
            <a:chExt cx="2798763" cy="1433835"/>
          </a:xfrm>
        </p:grpSpPr>
        <p:sp>
          <p:nvSpPr>
            <p:cNvPr id="98313" name="Rectangle 1033"/>
            <p:cNvSpPr>
              <a:spLocks noChangeArrowheads="1"/>
            </p:cNvSpPr>
            <p:nvPr/>
          </p:nvSpPr>
          <p:spPr bwMode="auto">
            <a:xfrm>
              <a:off x="228600" y="3021335"/>
              <a:ext cx="2798763" cy="1155700"/>
            </a:xfrm>
            <a:prstGeom prst="rect">
              <a:avLst/>
            </a:prstGeom>
            <a:noFill/>
            <a:ln w="3175">
              <a:solidFill>
                <a:srgbClr val="003366"/>
              </a:solidFill>
              <a:miter lim="800000"/>
              <a:headEnd/>
              <a:tailEnd/>
            </a:ln>
            <a:effectLst/>
          </p:spPr>
          <p:txBody>
            <a:bodyPr lIns="90488" tIns="44450" rIns="90488" bIns="44450"/>
            <a:lstStyle/>
            <a:p>
              <a:pPr marL="114300" marR="0" lvl="0" indent="-114300" algn="l" defTabSz="914400" rtl="0" eaLnBrk="0" fontAlgn="base" latinLnBrk="0" hangingPunct="0">
                <a:lnSpc>
                  <a:spcPts val="1700"/>
                </a:lnSpc>
                <a:spcBef>
                  <a:spcPct val="0"/>
                </a:spcBef>
                <a:spcAft>
                  <a:spcPct val="0"/>
                </a:spcAft>
                <a:buClrTx/>
                <a:buSzTx/>
                <a:buFontTx/>
                <a:buChar char="•"/>
                <a:tabLst>
                  <a:tab pos="1541463" algn="l"/>
                </a:tabLst>
                <a:defRPr/>
              </a:pPr>
              <a:r>
                <a:rPr kumimoji="0" lang="en-US" sz="1200" b="0" i="0" u="none" strike="noStrike" kern="1200" cap="none" spc="0" normalizeH="0" baseline="0" noProof="0" dirty="0">
                  <a:ln>
                    <a:noFill/>
                  </a:ln>
                  <a:solidFill>
                    <a:prstClr val="black"/>
                  </a:solidFill>
                  <a:effectLst/>
                  <a:uLnTx/>
                  <a:uFillTx/>
                  <a:latin typeface="Tw Cen MT"/>
                  <a:ea typeface="ＭＳ Ｐゴシック" charset="-128"/>
                </a:rPr>
                <a:t>Number and size of suppliers</a:t>
              </a:r>
            </a:p>
            <a:p>
              <a:pPr marL="114300" marR="0" lvl="0" indent="-114300" algn="l" defTabSz="914400" rtl="0" eaLnBrk="0" fontAlgn="base" latinLnBrk="0" hangingPunct="0">
                <a:lnSpc>
                  <a:spcPts val="1700"/>
                </a:lnSpc>
                <a:spcBef>
                  <a:spcPct val="0"/>
                </a:spcBef>
                <a:spcAft>
                  <a:spcPct val="0"/>
                </a:spcAft>
                <a:buClrTx/>
                <a:buSzTx/>
                <a:buFontTx/>
                <a:buChar char="•"/>
                <a:tabLst>
                  <a:tab pos="1541463" algn="l"/>
                </a:tabLst>
                <a:defRPr/>
              </a:pPr>
              <a:r>
                <a:rPr kumimoji="0" lang="en-US" sz="1200" b="0" i="0" u="none" strike="noStrike" kern="1200" cap="none" spc="0" normalizeH="0" baseline="0" noProof="0" dirty="0">
                  <a:ln>
                    <a:noFill/>
                  </a:ln>
                  <a:solidFill>
                    <a:prstClr val="black"/>
                  </a:solidFill>
                  <a:effectLst/>
                  <a:uLnTx/>
                  <a:uFillTx/>
                  <a:latin typeface="Tw Cen MT"/>
                  <a:ea typeface="ＭＳ Ｐゴシック" charset="-128"/>
                </a:rPr>
                <a:t>Switching costs/product differentiation</a:t>
              </a:r>
            </a:p>
            <a:p>
              <a:pPr marL="114300" marR="0" lvl="0" indent="-114300" algn="l" defTabSz="914400" rtl="0" eaLnBrk="0" fontAlgn="base" latinLnBrk="0" hangingPunct="0">
                <a:lnSpc>
                  <a:spcPts val="1700"/>
                </a:lnSpc>
                <a:spcBef>
                  <a:spcPct val="0"/>
                </a:spcBef>
                <a:spcAft>
                  <a:spcPct val="0"/>
                </a:spcAft>
                <a:buClrTx/>
                <a:buSzTx/>
                <a:buFontTx/>
                <a:buChar char="•"/>
                <a:tabLst>
                  <a:tab pos="1541463" algn="l"/>
                </a:tabLst>
                <a:defRPr/>
              </a:pPr>
              <a:r>
                <a:rPr kumimoji="0" lang="en-US" sz="1200" b="0" i="0" u="none" strike="noStrike" kern="1200" cap="none" spc="0" normalizeH="0" baseline="0" noProof="0" dirty="0">
                  <a:ln>
                    <a:noFill/>
                  </a:ln>
                  <a:solidFill>
                    <a:prstClr val="black"/>
                  </a:solidFill>
                  <a:effectLst/>
                  <a:uLnTx/>
                  <a:uFillTx/>
                  <a:latin typeface="Tw Cen MT"/>
                  <a:ea typeface="ＭＳ Ｐゴシック" charset="-128"/>
                </a:rPr>
                <a:t>Availability of substitutes</a:t>
              </a:r>
            </a:p>
            <a:p>
              <a:pPr marL="114300" marR="0" lvl="0" indent="-114300" algn="l" defTabSz="914400" rtl="0" eaLnBrk="0" fontAlgn="base" latinLnBrk="0" hangingPunct="0">
                <a:lnSpc>
                  <a:spcPts val="1700"/>
                </a:lnSpc>
                <a:spcBef>
                  <a:spcPct val="0"/>
                </a:spcBef>
                <a:spcAft>
                  <a:spcPct val="0"/>
                </a:spcAft>
                <a:buClrTx/>
                <a:buSzTx/>
                <a:buFontTx/>
                <a:buChar char="•"/>
                <a:tabLst>
                  <a:tab pos="1541463" algn="l"/>
                </a:tabLst>
                <a:defRPr/>
              </a:pPr>
              <a:r>
                <a:rPr kumimoji="0" lang="en-US" sz="1200" b="0" i="0" u="none" strike="noStrike" kern="1200" cap="none" spc="0" normalizeH="0" baseline="0" noProof="0" dirty="0">
                  <a:ln>
                    <a:noFill/>
                  </a:ln>
                  <a:solidFill>
                    <a:prstClr val="black"/>
                  </a:solidFill>
                  <a:effectLst/>
                  <a:uLnTx/>
                  <a:uFillTx/>
                  <a:latin typeface="Tw Cen MT"/>
                  <a:ea typeface="ＭＳ Ｐゴシック" charset="-128"/>
                </a:rPr>
                <a:t>Possibility of forward integration</a:t>
              </a:r>
            </a:p>
          </p:txBody>
        </p:sp>
        <p:sp>
          <p:nvSpPr>
            <p:cNvPr id="31" name="Round Same Side Corner Rectangle 30"/>
            <p:cNvSpPr/>
            <p:nvPr/>
          </p:nvSpPr>
          <p:spPr>
            <a:xfrm>
              <a:off x="228600" y="2743200"/>
              <a:ext cx="2798064" cy="304800"/>
            </a:xfrm>
            <a:prstGeom prst="round2SameRect">
              <a:avLst/>
            </a:prstGeom>
            <a:solidFill>
              <a:srgbClr val="558ED5"/>
            </a:solidFill>
            <a:ln w="3175">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Tw Cen MT"/>
                  <a:ea typeface="+mn-ea"/>
                  <a:cs typeface="+mn-cs"/>
                </a:rPr>
                <a:t>Buyer Power</a:t>
              </a: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grpSp>
      <p:sp>
        <p:nvSpPr>
          <p:cNvPr id="32" name="Round Same Side Corner Rectangle 31"/>
          <p:cNvSpPr/>
          <p:nvPr/>
        </p:nvSpPr>
        <p:spPr>
          <a:xfrm>
            <a:off x="3145536" y="3435528"/>
            <a:ext cx="2798064" cy="304800"/>
          </a:xfrm>
          <a:prstGeom prst="round2SameRect">
            <a:avLst/>
          </a:prstGeom>
          <a:solidFill>
            <a:srgbClr val="558ED5"/>
          </a:solidFill>
          <a:ln w="3175">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Tw Cen MT"/>
                <a:ea typeface="+mn-ea"/>
                <a:cs typeface="+mn-cs"/>
              </a:rPr>
              <a:t>Intensity of Rivalries</a:t>
            </a: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34" name="Round Same Side Corner Rectangle 33"/>
          <p:cNvSpPr/>
          <p:nvPr/>
        </p:nvSpPr>
        <p:spPr>
          <a:xfrm>
            <a:off x="6269736" y="3435528"/>
            <a:ext cx="2798064" cy="304800"/>
          </a:xfrm>
          <a:prstGeom prst="round2SameRect">
            <a:avLst/>
          </a:prstGeom>
          <a:solidFill>
            <a:srgbClr val="558ED5"/>
          </a:solidFill>
          <a:ln w="3175">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Tw Cen MT"/>
                <a:ea typeface="+mn-ea"/>
                <a:cs typeface="+mn-cs"/>
              </a:rPr>
              <a:t>Supplier Power</a:t>
            </a: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35" name="Round Same Side Corner Rectangle 34"/>
          <p:cNvSpPr/>
          <p:nvPr/>
        </p:nvSpPr>
        <p:spPr>
          <a:xfrm>
            <a:off x="2953182" y="5111928"/>
            <a:ext cx="3291840" cy="304800"/>
          </a:xfrm>
          <a:prstGeom prst="round2SameRect">
            <a:avLst/>
          </a:prstGeom>
          <a:solidFill>
            <a:srgbClr val="558ED5"/>
          </a:solidFill>
          <a:ln w="3175">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Tw Cen MT"/>
                <a:ea typeface="+mn-ea"/>
                <a:cs typeface="+mn-cs"/>
              </a:rPr>
              <a:t>Threat of New Entrants</a:t>
            </a: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36" name="Round Same Side Corner Rectangle 35"/>
          <p:cNvSpPr/>
          <p:nvPr/>
        </p:nvSpPr>
        <p:spPr>
          <a:xfrm>
            <a:off x="2926080" y="1759128"/>
            <a:ext cx="3291840" cy="304800"/>
          </a:xfrm>
          <a:prstGeom prst="round2SameRect">
            <a:avLst/>
          </a:prstGeom>
          <a:solidFill>
            <a:srgbClr val="558ED5"/>
          </a:solidFill>
          <a:ln w="3175">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Tw Cen MT"/>
                <a:ea typeface="+mn-ea"/>
                <a:cs typeface="+mn-cs"/>
              </a:rPr>
              <a:t>Barriers to Entry</a:t>
            </a: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98329" name="AutoShape 1049"/>
          <p:cNvSpPr>
            <a:spLocks noChangeArrowheads="1"/>
          </p:cNvSpPr>
          <p:nvPr/>
        </p:nvSpPr>
        <p:spPr bwMode="auto">
          <a:xfrm>
            <a:off x="4184650" y="4922457"/>
            <a:ext cx="787400" cy="177800"/>
          </a:xfrm>
          <a:prstGeom prst="triangle">
            <a:avLst>
              <a:gd name="adj" fmla="val 49958"/>
            </a:avLst>
          </a:prstGeom>
          <a:solidFill>
            <a:srgbClr val="C0C0C0"/>
          </a:solidFill>
          <a:ln w="12700">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128"/>
            </a:endParaRPr>
          </a:p>
        </p:txBody>
      </p:sp>
      <p:sp>
        <p:nvSpPr>
          <p:cNvPr id="98330" name="AutoShape 1050"/>
          <p:cNvSpPr>
            <a:spLocks noChangeArrowheads="1"/>
          </p:cNvSpPr>
          <p:nvPr/>
        </p:nvSpPr>
        <p:spPr bwMode="auto">
          <a:xfrm rot="10800000" flipH="1">
            <a:off x="4184650" y="3230955"/>
            <a:ext cx="787400" cy="177800"/>
          </a:xfrm>
          <a:prstGeom prst="triangle">
            <a:avLst>
              <a:gd name="adj" fmla="val 49958"/>
            </a:avLst>
          </a:prstGeom>
          <a:solidFill>
            <a:srgbClr val="C0C0C0"/>
          </a:solidFill>
          <a:ln w="12700">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128"/>
            </a:endParaRPr>
          </a:p>
        </p:txBody>
      </p:sp>
      <p:sp>
        <p:nvSpPr>
          <p:cNvPr id="98331" name="AutoShape 1051"/>
          <p:cNvSpPr>
            <a:spLocks noChangeArrowheads="1"/>
          </p:cNvSpPr>
          <p:nvPr/>
        </p:nvSpPr>
        <p:spPr bwMode="auto">
          <a:xfrm rot="5400000" flipH="1">
            <a:off x="2590114" y="4104053"/>
            <a:ext cx="787400" cy="177800"/>
          </a:xfrm>
          <a:prstGeom prst="triangle">
            <a:avLst>
              <a:gd name="adj" fmla="val 49958"/>
            </a:avLst>
          </a:prstGeom>
          <a:solidFill>
            <a:srgbClr val="C0C0C0"/>
          </a:solidFill>
          <a:ln w="12700">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128"/>
            </a:endParaRPr>
          </a:p>
        </p:txBody>
      </p:sp>
      <p:sp>
        <p:nvSpPr>
          <p:cNvPr id="98332" name="AutoShape 1052"/>
          <p:cNvSpPr>
            <a:spLocks noChangeArrowheads="1"/>
          </p:cNvSpPr>
          <p:nvPr/>
        </p:nvSpPr>
        <p:spPr bwMode="auto">
          <a:xfrm rot="16200000">
            <a:off x="5766486" y="4104054"/>
            <a:ext cx="787400" cy="177800"/>
          </a:xfrm>
          <a:prstGeom prst="triangle">
            <a:avLst>
              <a:gd name="adj" fmla="val 49958"/>
            </a:avLst>
          </a:prstGeom>
          <a:solidFill>
            <a:srgbClr val="C0C0C0"/>
          </a:solidFill>
          <a:ln w="12700">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128"/>
            </a:endParaRPr>
          </a:p>
        </p:txBody>
      </p:sp>
      <p:sp>
        <p:nvSpPr>
          <p:cNvPr id="37" name="Rectangle 16"/>
          <p:cNvSpPr>
            <a:spLocks noChangeArrowheads="1"/>
          </p:cNvSpPr>
          <p:nvPr/>
        </p:nvSpPr>
        <p:spPr bwMode="auto">
          <a:xfrm>
            <a:off x="1752600" y="6400800"/>
            <a:ext cx="720069" cy="369332"/>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Tw Cen MT"/>
                <a:ea typeface="ＭＳ Ｐゴシック" charset="-128"/>
              </a:rPr>
              <a:t>Tools</a:t>
            </a:r>
            <a:endParaRPr kumimoji="0" lang="en-US" sz="1800" b="0" i="0" u="none" strike="noStrike" kern="1200" cap="none" spc="0" normalizeH="0" baseline="0" noProof="0" dirty="0">
              <a:ln>
                <a:noFill/>
              </a:ln>
              <a:solidFill>
                <a:prstClr val="white"/>
              </a:solidFill>
              <a:effectLst/>
              <a:uLnTx/>
              <a:uFillTx/>
              <a:latin typeface="Tw Cen MT"/>
              <a:ea typeface="ＭＳ Ｐゴシック" charset="-128"/>
            </a:endParaRPr>
          </a:p>
        </p:txBody>
      </p:sp>
      <p:sp>
        <p:nvSpPr>
          <p:cNvPr id="19" name="Slide Number Placeholder 3"/>
          <p:cNvSpPr txBox="1">
            <a:spLocks/>
          </p:cNvSpPr>
          <p:nvPr/>
        </p:nvSpPr>
        <p:spPr>
          <a:xfrm>
            <a:off x="0" y="1271588"/>
            <a:ext cx="533400" cy="244475"/>
          </a:xfrm>
          <a:prstGeom prst="rect">
            <a:avLst/>
          </a:prstGeom>
        </p:spPr>
        <p:txBody>
          <a:bodyPr vert="horz" anchor="ctr">
            <a:normAutofit fontScale="85000" lnSpcReduction="20000"/>
          </a:bodyPr>
          <a:lstStyle>
            <a:defPPr>
              <a:defRPr lang="en-US"/>
            </a:defPPr>
            <a:lvl1pPr algn="r" rtl="0" eaLnBrk="1" fontAlgn="auto" latinLnBrk="0" hangingPunct="1">
              <a:spcBef>
                <a:spcPts val="0"/>
              </a:spcBef>
              <a:spcAft>
                <a:spcPts val="0"/>
              </a:spcAft>
              <a:defRPr kumimoji="0" sz="140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FF94A6A-0C4B-49FF-AED6-3D78A2F45FFE}" type="slidenum">
              <a:rPr kumimoji="0" lang="en-US" sz="1400" b="0" i="0" u="none" strike="noStrike" kern="1200" cap="none" spc="0" normalizeH="0" baseline="0" noProof="0" smtClean="0">
                <a:ln>
                  <a:noFill/>
                </a:ln>
                <a:solidFill>
                  <a:prstClr val="white"/>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86</a:t>
            </a:fld>
            <a:endParaRPr kumimoji="0" lang="en-US" sz="1400" b="0" i="0" u="none" strike="noStrike" kern="1200" cap="none" spc="0" normalizeH="0" baseline="0" noProof="0" dirty="0">
              <a:ln>
                <a:noFill/>
              </a:ln>
              <a:solidFill>
                <a:prstClr val="white"/>
              </a:solidFill>
              <a:effectLst/>
              <a:uLnTx/>
              <a:uFillTx/>
              <a:latin typeface="Tw Cen MT"/>
              <a:ea typeface="+mn-ea"/>
              <a:cs typeface="+mn-cs"/>
            </a:endParaRPr>
          </a:p>
        </p:txBody>
      </p:sp>
    </p:spTree>
    <p:extLst>
      <p:ext uri="{BB962C8B-B14F-4D97-AF65-F5344CB8AC3E}">
        <p14:creationId xmlns:p14="http://schemas.microsoft.com/office/powerpoint/2010/main" val="3602495905"/>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88831" y="1524000"/>
            <a:ext cx="8121771" cy="3393893"/>
            <a:chOff x="2132282" y="806116"/>
            <a:chExt cx="5640118" cy="3751144"/>
          </a:xfrm>
        </p:grpSpPr>
        <p:sp>
          <p:nvSpPr>
            <p:cNvPr id="95236" name="Rectangle 4"/>
            <p:cNvSpPr>
              <a:spLocks noChangeArrowheads="1"/>
            </p:cNvSpPr>
            <p:nvPr/>
          </p:nvSpPr>
          <p:spPr bwMode="auto">
            <a:xfrm>
              <a:off x="2743200" y="1311442"/>
              <a:ext cx="2514600" cy="1617044"/>
            </a:xfrm>
            <a:prstGeom prst="rect">
              <a:avLst/>
            </a:prstGeom>
            <a:noFill/>
            <a:ln>
              <a:headEnd type="none" w="sm" len="sm"/>
              <a:tailEnd type="none" w="sm" len="sm"/>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a:ea typeface="+mn-ea"/>
                  <a:cs typeface="+mn-cs"/>
                </a:rPr>
                <a:t>Mass market, economies of scale dominate</a:t>
              </a:r>
            </a:p>
          </p:txBody>
        </p:sp>
        <p:sp>
          <p:nvSpPr>
            <p:cNvPr id="95237" name="Rectangle 5"/>
            <p:cNvSpPr>
              <a:spLocks noChangeArrowheads="1"/>
            </p:cNvSpPr>
            <p:nvPr/>
          </p:nvSpPr>
          <p:spPr bwMode="auto">
            <a:xfrm>
              <a:off x="2743200" y="2940215"/>
              <a:ext cx="2514600" cy="1617044"/>
            </a:xfrm>
            <a:prstGeom prst="rect">
              <a:avLst/>
            </a:prstGeom>
            <a:noFill/>
            <a:ln>
              <a:headEnd type="none" w="sm" len="sm"/>
              <a:tailEnd type="none" w="sm" len="sm"/>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w Cen MT"/>
                  <a:ea typeface="+mn-ea"/>
                  <a:cs typeface="+mn-cs"/>
                </a:rPr>
                <a:t>Constant cycle of innovation</a:t>
              </a:r>
            </a:p>
          </p:txBody>
        </p:sp>
        <p:sp>
          <p:nvSpPr>
            <p:cNvPr id="95238" name="Rectangle 6"/>
            <p:cNvSpPr>
              <a:spLocks noChangeArrowheads="1"/>
            </p:cNvSpPr>
            <p:nvPr/>
          </p:nvSpPr>
          <p:spPr bwMode="auto">
            <a:xfrm>
              <a:off x="5257800" y="1311442"/>
              <a:ext cx="2514600" cy="1617044"/>
            </a:xfrm>
            <a:prstGeom prst="rect">
              <a:avLst/>
            </a:prstGeom>
            <a:noFill/>
            <a:ln>
              <a:headEnd type="none" w="sm" len="sm"/>
              <a:tailEnd type="none" w="sm" len="sm"/>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w Cen MT"/>
                  <a:ea typeface="+mn-ea"/>
                  <a:cs typeface="+mn-cs"/>
                </a:rPr>
                <a:t>Regional player, little market power</a:t>
              </a:r>
            </a:p>
          </p:txBody>
        </p:sp>
        <p:sp>
          <p:nvSpPr>
            <p:cNvPr id="95239" name="Rectangle 7"/>
            <p:cNvSpPr>
              <a:spLocks noChangeArrowheads="1"/>
            </p:cNvSpPr>
            <p:nvPr/>
          </p:nvSpPr>
          <p:spPr bwMode="auto">
            <a:xfrm>
              <a:off x="5257800" y="2940215"/>
              <a:ext cx="2514600" cy="1617044"/>
            </a:xfrm>
            <a:prstGeom prst="rect">
              <a:avLst/>
            </a:prstGeom>
            <a:noFill/>
            <a:ln>
              <a:headEnd type="none" w="sm" len="sm"/>
              <a:tailEnd type="none" w="sm" len="sm"/>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w Cen MT"/>
                  <a:ea typeface="+mn-ea"/>
                  <a:cs typeface="+mn-cs"/>
                </a:rPr>
                <a:t>Niche technology product</a:t>
              </a:r>
            </a:p>
          </p:txBody>
        </p:sp>
        <p:sp>
          <p:nvSpPr>
            <p:cNvPr id="95240" name="Text Box 8"/>
            <p:cNvSpPr txBox="1">
              <a:spLocks noChangeArrowheads="1"/>
            </p:cNvSpPr>
            <p:nvPr/>
          </p:nvSpPr>
          <p:spPr bwMode="auto">
            <a:xfrm>
              <a:off x="2743200" y="806116"/>
              <a:ext cx="2514600" cy="396874"/>
            </a:xfrm>
            <a:prstGeom prst="rect">
              <a:avLst/>
            </a:prstGeom>
            <a:noFill/>
            <a:ln w="12700" cap="sq">
              <a:noFill/>
              <a:miter lim="800000"/>
              <a:headEnd type="none" w="sm" len="sm"/>
              <a:tailEnd type="none" w="sm" len="sm"/>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ＭＳ Ｐゴシック" charset="-128"/>
                </a:rPr>
                <a:t>Broad Market</a:t>
              </a:r>
            </a:p>
          </p:txBody>
        </p:sp>
        <p:sp>
          <p:nvSpPr>
            <p:cNvPr id="95241" name="Text Box 9"/>
            <p:cNvSpPr txBox="1">
              <a:spLocks noChangeArrowheads="1"/>
            </p:cNvSpPr>
            <p:nvPr/>
          </p:nvSpPr>
          <p:spPr bwMode="auto">
            <a:xfrm>
              <a:off x="5257800" y="806116"/>
              <a:ext cx="2514600" cy="396874"/>
            </a:xfrm>
            <a:prstGeom prst="rect">
              <a:avLst/>
            </a:prstGeom>
            <a:noFill/>
            <a:ln w="12700" cap="sq">
              <a:noFill/>
              <a:miter lim="800000"/>
              <a:headEnd type="none" w="sm" len="sm"/>
              <a:tailEnd type="none" w="sm" len="sm"/>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charset="0"/>
                  <a:ea typeface="ＭＳ Ｐゴシック" charset="-128"/>
                </a:rPr>
                <a:t>Focused Market</a:t>
              </a:r>
            </a:p>
          </p:txBody>
        </p:sp>
        <p:sp>
          <p:nvSpPr>
            <p:cNvPr id="95242" name="Text Box 10"/>
            <p:cNvSpPr txBox="1">
              <a:spLocks noChangeArrowheads="1"/>
            </p:cNvSpPr>
            <p:nvPr/>
          </p:nvSpPr>
          <p:spPr bwMode="auto">
            <a:xfrm rot="16200000">
              <a:off x="1549486" y="1894241"/>
              <a:ext cx="1657180" cy="491587"/>
            </a:xfrm>
            <a:prstGeom prst="rect">
              <a:avLst/>
            </a:prstGeom>
            <a:noFill/>
            <a:ln w="12700" cap="sq">
              <a:noFill/>
              <a:miter lim="800000"/>
              <a:headEnd type="none" w="sm" len="sm"/>
              <a:tailEnd type="none" w="sm" len="sm"/>
            </a:ln>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ＭＳ Ｐゴシック" charset="-128"/>
                </a:rPr>
                <a:t>Cost Leadership</a:t>
              </a:r>
            </a:p>
          </p:txBody>
        </p:sp>
        <p:sp>
          <p:nvSpPr>
            <p:cNvPr id="95243" name="Text Box 11"/>
            <p:cNvSpPr txBox="1">
              <a:spLocks noChangeArrowheads="1"/>
            </p:cNvSpPr>
            <p:nvPr/>
          </p:nvSpPr>
          <p:spPr bwMode="auto">
            <a:xfrm rot="16200000">
              <a:off x="1569553" y="3502944"/>
              <a:ext cx="1617045" cy="491587"/>
            </a:xfrm>
            <a:prstGeom prst="rect">
              <a:avLst/>
            </a:prstGeom>
            <a:noFill/>
            <a:ln w="12700" cap="sq">
              <a:noFill/>
              <a:miter lim="800000"/>
              <a:headEnd type="none" w="sm" len="sm"/>
              <a:tailEnd type="none" w="sm" len="sm"/>
            </a:ln>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ＭＳ Ｐゴシック" charset="-128"/>
                </a:rPr>
                <a:t>Feature Leadership</a:t>
              </a:r>
            </a:p>
          </p:txBody>
        </p:sp>
      </p:grpSp>
      <p:sp>
        <p:nvSpPr>
          <p:cNvPr id="95234" name="Rectangle 2"/>
          <p:cNvSpPr>
            <a:spLocks noGrp="1" noChangeArrowheads="1"/>
          </p:cNvSpPr>
          <p:nvPr>
            <p:ph type="title"/>
          </p:nvPr>
        </p:nvSpPr>
        <p:spPr>
          <a:xfrm>
            <a:off x="609600" y="228600"/>
            <a:ext cx="9144000" cy="990600"/>
          </a:xfrm>
        </p:spPr>
        <p:txBody>
          <a:bodyPr/>
          <a:lstStyle/>
          <a:p>
            <a:r>
              <a:rPr lang="en-US"/>
              <a:t>Porter’s Generic Strategies</a:t>
            </a:r>
          </a:p>
        </p:txBody>
      </p:sp>
      <p:sp>
        <p:nvSpPr>
          <p:cNvPr id="95235" name="Rectangle 3"/>
          <p:cNvSpPr>
            <a:spLocks noGrp="1" noChangeArrowheads="1"/>
          </p:cNvSpPr>
          <p:nvPr>
            <p:ph sz="quarter" idx="1"/>
          </p:nvPr>
        </p:nvSpPr>
        <p:spPr>
          <a:xfrm>
            <a:off x="612648" y="4953000"/>
            <a:ext cx="8153400" cy="1752600"/>
          </a:xfrm>
        </p:spPr>
        <p:txBody>
          <a:bodyPr>
            <a:normAutofit/>
          </a:bodyPr>
          <a:lstStyle/>
          <a:p>
            <a:r>
              <a:rPr lang="en-US" sz="2400" dirty="0"/>
              <a:t>Generic strategies are effective as “signposts” in a full case, or as the entire analysis in a mini-case</a:t>
            </a:r>
          </a:p>
          <a:p>
            <a:r>
              <a:rPr lang="en-US" sz="2400" dirty="0"/>
              <a:t>A firm’s generic strategy can shift over time</a:t>
            </a:r>
          </a:p>
          <a:p>
            <a:pPr>
              <a:buFont typeface="Symbol" pitchFamily="18" charset="2"/>
              <a:buNone/>
            </a:pPr>
            <a:endParaRPr lang="en-US" sz="2400" dirty="0"/>
          </a:p>
        </p:txBody>
      </p:sp>
      <p:sp>
        <p:nvSpPr>
          <p:cNvPr id="13" name="Slide Number Placeholder 16"/>
          <p:cNvSpPr>
            <a:spLocks noGrp="1"/>
          </p:cNvSpPr>
          <p:nvPr>
            <p:ph type="sldNum" sz="quarter" idx="11"/>
          </p:nvPr>
        </p:nvSpPr>
        <p:spPr>
          <a:xfrm>
            <a:off x="0" y="1295400"/>
            <a:ext cx="533400" cy="244475"/>
          </a:xfrm>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6F63B16-6305-43CF-A4C2-BCBBB167B47B}" type="slidenum">
              <a:rPr kumimoji="0" lang="en-US" sz="1400" b="0"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87</a:t>
            </a:fld>
            <a:endParaRPr kumimoji="0" lang="en-US" sz="1400" b="0" i="0" u="none" strike="noStrike" kern="1200" cap="none" spc="0" normalizeH="0" baseline="0" noProof="0">
              <a:ln>
                <a:noFill/>
              </a:ln>
              <a:solidFill>
                <a:srgbClr val="FFFFFF"/>
              </a:solidFill>
              <a:effectLst/>
              <a:uLnTx/>
              <a:uFillTx/>
              <a:latin typeface="Tw Cen MT"/>
              <a:ea typeface="+mn-ea"/>
              <a:cs typeface="+mn-cs"/>
            </a:endParaRPr>
          </a:p>
        </p:txBody>
      </p:sp>
      <p:sp>
        <p:nvSpPr>
          <p:cNvPr id="14" name="Rectangle 16"/>
          <p:cNvSpPr>
            <a:spLocks noChangeArrowheads="1"/>
          </p:cNvSpPr>
          <p:nvPr/>
        </p:nvSpPr>
        <p:spPr bwMode="auto">
          <a:xfrm>
            <a:off x="1752600" y="6400800"/>
            <a:ext cx="720069" cy="369332"/>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Tw Cen MT"/>
                <a:ea typeface="ＭＳ Ｐゴシック" charset="-128"/>
              </a:rPr>
              <a:t>Tools</a:t>
            </a:r>
            <a:endParaRPr kumimoji="0" lang="en-US" sz="1800" b="0" i="0" u="none" strike="noStrike" kern="1200" cap="none" spc="0" normalizeH="0" baseline="0" noProof="0" dirty="0">
              <a:ln>
                <a:noFill/>
              </a:ln>
              <a:solidFill>
                <a:prstClr val="white"/>
              </a:solidFill>
              <a:effectLst/>
              <a:uLnTx/>
              <a:uFillTx/>
              <a:latin typeface="Tw Cen MT"/>
              <a:ea typeface="ＭＳ Ｐゴシック" charset="-128"/>
            </a:endParaRPr>
          </a:p>
        </p:txBody>
      </p:sp>
    </p:spTree>
    <p:extLst>
      <p:ext uri="{BB962C8B-B14F-4D97-AF65-F5344CB8AC3E}">
        <p14:creationId xmlns:p14="http://schemas.microsoft.com/office/powerpoint/2010/main" val="46604584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9144000" cy="990600"/>
          </a:xfrm>
        </p:spPr>
        <p:txBody>
          <a:bodyPr/>
          <a:lstStyle/>
          <a:p>
            <a:r>
              <a:rPr lang="en-US" dirty="0" smtClean="0"/>
              <a:t>General Environmental Analysis (STEEP)</a:t>
            </a:r>
            <a:endParaRPr lang="en-US" dirty="0"/>
          </a:p>
        </p:txBody>
      </p:sp>
      <p:sp>
        <p:nvSpPr>
          <p:cNvPr id="12" name="Line 12"/>
          <p:cNvSpPr>
            <a:spLocks noChangeShapeType="1"/>
          </p:cNvSpPr>
          <p:nvPr/>
        </p:nvSpPr>
        <p:spPr bwMode="auto">
          <a:xfrm flipV="1">
            <a:off x="4724400" y="3733800"/>
            <a:ext cx="1676400" cy="50800"/>
          </a:xfrm>
          <a:prstGeom prst="line">
            <a:avLst/>
          </a:prstGeom>
          <a:noFill/>
          <a:ln w="50800">
            <a:solidFill>
              <a:sysClr val="windowText" lastClr="000000"/>
            </a:solidFill>
            <a:round/>
            <a:headEn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charset="0"/>
              <a:ea typeface="ＭＳ Ｐゴシック" charset="-128"/>
            </a:endParaRPr>
          </a:p>
        </p:txBody>
      </p:sp>
      <p:sp>
        <p:nvSpPr>
          <p:cNvPr id="13" name="Line 14"/>
          <p:cNvSpPr>
            <a:spLocks noChangeShapeType="1"/>
          </p:cNvSpPr>
          <p:nvPr/>
        </p:nvSpPr>
        <p:spPr bwMode="auto">
          <a:xfrm>
            <a:off x="6019800" y="3124200"/>
            <a:ext cx="533400" cy="381000"/>
          </a:xfrm>
          <a:prstGeom prst="line">
            <a:avLst/>
          </a:prstGeom>
          <a:noFill/>
          <a:ln w="50800">
            <a:solidFill>
              <a:sysClr val="windowText" lastClr="000000"/>
            </a:solidFill>
            <a:round/>
            <a:headEn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charset="0"/>
              <a:ea typeface="ＭＳ Ｐゴシック" charset="-128"/>
            </a:endParaRPr>
          </a:p>
        </p:txBody>
      </p:sp>
      <p:sp>
        <p:nvSpPr>
          <p:cNvPr id="14" name="Oval 33"/>
          <p:cNvSpPr>
            <a:spLocks noChangeArrowheads="1"/>
          </p:cNvSpPr>
          <p:nvPr/>
        </p:nvSpPr>
        <p:spPr bwMode="auto">
          <a:xfrm>
            <a:off x="6400800" y="3200400"/>
            <a:ext cx="2514600" cy="1335087"/>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headEnd/>
            <a:tailEnd/>
          </a:ln>
          <a:effectLst>
            <a:outerShdw blurRad="40000" dist="20000" dir="5400000" rotWithShape="0">
              <a:srgbClr val="000000">
                <a:alpha val="38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Calibri"/>
                <a:ea typeface="ＭＳ Ｐゴシック" charset="-128"/>
                <a:cs typeface="+mn-cs"/>
              </a:rPr>
              <a:t>Identify the top </a:t>
            </a:r>
            <a:endParaRPr kumimoji="0" lang="en-US" sz="2400" b="0" i="0" u="none" strike="noStrike" kern="0" cap="none" spc="0" normalizeH="0" baseline="0" noProof="0" dirty="0" smtClean="0">
              <a:ln>
                <a:noFill/>
              </a:ln>
              <a:solidFill>
                <a:sysClr val="windowText" lastClr="000000"/>
              </a:solidFill>
              <a:effectLst/>
              <a:uLnTx/>
              <a:uFillTx/>
              <a:latin typeface="Calibri"/>
              <a:ea typeface="ＭＳ Ｐゴシック"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ysClr val="windowText" lastClr="000000"/>
                </a:solidFill>
                <a:effectLst/>
                <a:uLnTx/>
                <a:uFillTx/>
                <a:latin typeface="Calibri"/>
                <a:ea typeface="ＭＳ Ｐゴシック" charset="-128"/>
                <a:cs typeface="+mn-cs"/>
              </a:rPr>
              <a:t>5 issues</a:t>
            </a:r>
            <a:endParaRPr kumimoji="0" lang="en-US" sz="2400" b="0" i="0" u="none" strike="noStrike" kern="0" cap="none" spc="0" normalizeH="0" baseline="0" noProof="0" dirty="0">
              <a:ln>
                <a:noFill/>
              </a:ln>
              <a:solidFill>
                <a:sysClr val="windowText" lastClr="000000"/>
              </a:solidFill>
              <a:effectLst/>
              <a:uLnTx/>
              <a:uFillTx/>
              <a:latin typeface="Calibri"/>
              <a:ea typeface="ＭＳ Ｐゴシック" charset="-128"/>
              <a:cs typeface="+mn-cs"/>
            </a:endParaRPr>
          </a:p>
        </p:txBody>
      </p:sp>
      <p:sp>
        <p:nvSpPr>
          <p:cNvPr id="15" name="Rectangle 14"/>
          <p:cNvSpPr>
            <a:spLocks noChangeArrowheads="1"/>
          </p:cNvSpPr>
          <p:nvPr/>
        </p:nvSpPr>
        <p:spPr bwMode="auto">
          <a:xfrm>
            <a:off x="5410200" y="4800600"/>
            <a:ext cx="2133600" cy="1280160"/>
          </a:xfrm>
          <a:prstGeom prst="rect">
            <a:avLst/>
          </a:prstGeom>
          <a:solidFill>
            <a:srgbClr val="C0504D">
              <a:lumMod val="40000"/>
              <a:lumOff val="60000"/>
            </a:srgbClr>
          </a:solidFill>
          <a:ln w="12700">
            <a:solidFill>
              <a:srgbClr val="C0504D">
                <a:lumMod val="75000"/>
              </a:srgbClr>
            </a:solidFill>
            <a:miter lim="800000"/>
            <a:headEnd/>
            <a:tailEnd/>
          </a:ln>
          <a:effectLst>
            <a:outerShdw dist="107763" dir="2700000" algn="ctr" rotWithShape="0">
              <a:srgbClr val="EEECE1"/>
            </a:outerShdw>
          </a:effectLst>
        </p:spPr>
        <p:txBody>
          <a:bodyPr lIns="90488" tIns="44450" rIns="90488" bIns="4445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400" b="1" i="0" u="sng" strike="noStrike" kern="0" cap="none" spc="0" normalizeH="0" baseline="0" noProof="0" dirty="0">
                <a:ln>
                  <a:noFill/>
                </a:ln>
                <a:solidFill>
                  <a:srgbClr val="C0504D"/>
                </a:solidFill>
                <a:effectLst/>
                <a:uLnTx/>
                <a:uFillTx/>
                <a:latin typeface="Arial" charset="0"/>
                <a:ea typeface="ＭＳ Ｐゴシック" charset="-128"/>
              </a:rPr>
              <a:t>Importance</a:t>
            </a:r>
            <a:r>
              <a:rPr kumimoji="0" lang="en-US" sz="2400" b="1" i="0" u="sng" strike="noStrike" kern="0" cap="none" spc="0" normalizeH="0" baseline="0" noProof="0" dirty="0" smtClean="0">
                <a:ln>
                  <a:noFill/>
                </a:ln>
                <a:solidFill>
                  <a:srgbClr val="C0504D"/>
                </a:solidFill>
                <a:effectLst/>
                <a:uLnTx/>
                <a:uFillTx/>
                <a:latin typeface="Arial" charset="0"/>
                <a:ea typeface="ＭＳ Ｐゴシック" charset="-128"/>
              </a:rPr>
              <a:t>:</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C0128"/>
                </a:solidFill>
                <a:effectLst/>
                <a:uLnTx/>
                <a:uFillTx/>
                <a:latin typeface="Arial" charset="0"/>
                <a:ea typeface="ＭＳ Ｐゴシック" charset="-128"/>
              </a:rPr>
              <a:t>  </a:t>
            </a:r>
            <a:r>
              <a:rPr kumimoji="0" lang="en-US" sz="1400" b="1" i="0" u="none" strike="noStrike" kern="0" cap="none" spc="0" normalizeH="0" baseline="0" noProof="0" dirty="0">
                <a:ln>
                  <a:noFill/>
                </a:ln>
                <a:solidFill>
                  <a:sysClr val="windowText" lastClr="000000"/>
                </a:solidFill>
                <a:effectLst/>
                <a:uLnTx/>
                <a:uFillTx/>
                <a:latin typeface="Arial" charset="0"/>
                <a:ea typeface="ＭＳ Ｐゴシック" charset="-128"/>
              </a:rPr>
              <a:t>Overall, how important is each factor?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C0504D"/>
                </a:solidFill>
                <a:effectLst/>
                <a:uLnTx/>
                <a:uFillTx/>
                <a:latin typeface="Arial" charset="0"/>
                <a:ea typeface="ＭＳ Ｐゴシック" charset="-128"/>
              </a:rPr>
              <a:t>( H  M  L )</a:t>
            </a:r>
          </a:p>
        </p:txBody>
      </p:sp>
      <p:sp>
        <p:nvSpPr>
          <p:cNvPr id="16" name="Rectangle 15"/>
          <p:cNvSpPr>
            <a:spLocks noChangeArrowheads="1"/>
          </p:cNvSpPr>
          <p:nvPr/>
        </p:nvSpPr>
        <p:spPr bwMode="auto">
          <a:xfrm>
            <a:off x="5410200" y="1691640"/>
            <a:ext cx="2133600" cy="1280160"/>
          </a:xfrm>
          <a:prstGeom prst="rect">
            <a:avLst/>
          </a:prstGeom>
          <a:solidFill>
            <a:srgbClr val="C0504D">
              <a:lumMod val="40000"/>
              <a:lumOff val="60000"/>
            </a:srgbClr>
          </a:solidFill>
          <a:ln w="12700">
            <a:solidFill>
              <a:srgbClr val="C0504D">
                <a:lumMod val="75000"/>
              </a:srgbClr>
            </a:solidFill>
            <a:miter lim="800000"/>
            <a:headEnd/>
            <a:tailEnd/>
          </a:ln>
          <a:effectLst>
            <a:outerShdw dist="107763" dir="2700000" algn="ctr" rotWithShape="0">
              <a:srgbClr val="EEECE1"/>
            </a:outerShdw>
          </a:effectLst>
        </p:spPr>
        <p:txBody>
          <a:bodyPr lIns="90488" tIns="44450" rIns="90488" bIns="4445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400" b="1" i="0" u="sng" strike="noStrike" kern="0" cap="none" spc="0" normalizeH="0" baseline="0" noProof="0" dirty="0" smtClean="0">
                <a:ln>
                  <a:noFill/>
                </a:ln>
                <a:solidFill>
                  <a:srgbClr val="C0504D"/>
                </a:solidFill>
                <a:effectLst/>
                <a:uLnTx/>
                <a:uFillTx/>
                <a:latin typeface="Arial" charset="0"/>
                <a:ea typeface="ＭＳ Ｐゴシック" charset="-128"/>
              </a:rPr>
              <a:t>Implications:</a:t>
            </a:r>
            <a:endParaRPr kumimoji="0" lang="en-US" sz="2400" b="1" i="0" u="sng" strike="noStrike" kern="0" cap="none" spc="0" normalizeH="0" baseline="0" noProof="0" dirty="0">
              <a:ln>
                <a:noFill/>
              </a:ln>
              <a:solidFill>
                <a:srgbClr val="C0504D"/>
              </a:solidFill>
              <a:effectLst/>
              <a:uLnTx/>
              <a:uFillTx/>
              <a:latin typeface="Arial" charset="0"/>
              <a:ea typeface="ＭＳ Ｐゴシック" charset="-128"/>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Text" lastClr="000000"/>
                </a:solidFill>
                <a:effectLst/>
                <a:uLnTx/>
                <a:uFillTx/>
                <a:latin typeface="Arial" charset="0"/>
                <a:ea typeface="ＭＳ Ｐゴシック" charset="-128"/>
              </a:rPr>
              <a:t>What is the “so what” for this company?</a:t>
            </a:r>
            <a:endParaRPr kumimoji="0" lang="en-US" sz="1600" b="1" i="0" u="none" strike="noStrike" kern="0" cap="none" spc="0" normalizeH="0" baseline="0" noProof="0" dirty="0">
              <a:ln>
                <a:noFill/>
              </a:ln>
              <a:solidFill>
                <a:srgbClr val="C0504D"/>
              </a:solidFill>
              <a:effectLst/>
              <a:uLnTx/>
              <a:uFillTx/>
              <a:latin typeface="Arial" charset="0"/>
              <a:ea typeface="ＭＳ Ｐゴシック" charset="-128"/>
            </a:endParaRPr>
          </a:p>
        </p:txBody>
      </p:sp>
      <p:graphicFrame>
        <p:nvGraphicFramePr>
          <p:cNvPr id="17" name="Diagram 16"/>
          <p:cNvGraphicFramePr/>
          <p:nvPr>
            <p:extLst/>
          </p:nvPr>
        </p:nvGraphicFramePr>
        <p:xfrm>
          <a:off x="-76200" y="1752600"/>
          <a:ext cx="52578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Line 14"/>
          <p:cNvSpPr>
            <a:spLocks noChangeShapeType="1"/>
          </p:cNvSpPr>
          <p:nvPr/>
        </p:nvSpPr>
        <p:spPr bwMode="auto">
          <a:xfrm flipV="1">
            <a:off x="6019800" y="4191000"/>
            <a:ext cx="533400" cy="482600"/>
          </a:xfrm>
          <a:prstGeom prst="line">
            <a:avLst/>
          </a:prstGeom>
          <a:noFill/>
          <a:ln w="50800">
            <a:solidFill>
              <a:sysClr val="windowText" lastClr="000000"/>
            </a:solidFill>
            <a:round/>
            <a:headEn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charset="0"/>
              <a:ea typeface="ＭＳ Ｐゴシック" charset="-128"/>
            </a:endParaRPr>
          </a:p>
        </p:txBody>
      </p:sp>
      <p:sp>
        <p:nvSpPr>
          <p:cNvPr id="19" name="Slide Number Placeholder 16"/>
          <p:cNvSpPr txBox="1">
            <a:spLocks/>
          </p:cNvSpPr>
          <p:nvPr/>
        </p:nvSpPr>
        <p:spPr bwMode="auto">
          <a:xfrm>
            <a:off x="8610600" y="6400800"/>
            <a:ext cx="4572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6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56F63B16-6305-43CF-A4C2-BCBBB167B47B}" type="slidenum">
              <a:rPr kumimoji="0" lang="en-US" sz="1600" b="0" i="0" u="none" strike="noStrike" kern="1200" cap="none" spc="0" normalizeH="0" baseline="0" noProof="0" smtClean="0">
                <a:ln>
                  <a:noFill/>
                </a:ln>
                <a:solidFill>
                  <a:prstClr val="white"/>
                </a:solidFill>
                <a:effectLst/>
                <a:uLnTx/>
                <a:uFillTx/>
                <a:latin typeface="Tw Cen M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88</a:t>
            </a:fld>
            <a:endParaRPr kumimoji="0" lang="en-US" sz="1600" b="0" i="0" u="none" strike="noStrike" kern="1200" cap="none" spc="0" normalizeH="0" baseline="0" noProof="0">
              <a:ln>
                <a:noFill/>
              </a:ln>
              <a:solidFill>
                <a:prstClr val="white"/>
              </a:solidFill>
              <a:effectLst/>
              <a:uLnTx/>
              <a:uFillTx/>
              <a:latin typeface="Tw Cen MT"/>
              <a:ea typeface="+mn-ea"/>
              <a:cs typeface="+mn-cs"/>
            </a:endParaRPr>
          </a:p>
        </p:txBody>
      </p:sp>
      <p:sp>
        <p:nvSpPr>
          <p:cNvPr id="20" name="Rectangle 16"/>
          <p:cNvSpPr>
            <a:spLocks noChangeArrowheads="1"/>
          </p:cNvSpPr>
          <p:nvPr/>
        </p:nvSpPr>
        <p:spPr bwMode="auto">
          <a:xfrm>
            <a:off x="1752600" y="6400800"/>
            <a:ext cx="720069" cy="369332"/>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Tw Cen MT"/>
                <a:ea typeface="ＭＳ Ｐゴシック" charset="-128"/>
              </a:rPr>
              <a:t>Tools</a:t>
            </a:r>
            <a:endParaRPr kumimoji="0" lang="en-US" sz="1800" b="0" i="0" u="none" strike="noStrike" kern="1200" cap="none" spc="0" normalizeH="0" baseline="0" noProof="0" dirty="0">
              <a:ln>
                <a:noFill/>
              </a:ln>
              <a:solidFill>
                <a:prstClr val="white"/>
              </a:solidFill>
              <a:effectLst/>
              <a:uLnTx/>
              <a:uFillTx/>
              <a:latin typeface="Tw Cen MT"/>
              <a:ea typeface="ＭＳ Ｐゴシック" charset="-128"/>
            </a:endParaRPr>
          </a:p>
        </p:txBody>
      </p:sp>
      <p:sp>
        <p:nvSpPr>
          <p:cNvPr id="21" name="Slide Number Placeholder 3"/>
          <p:cNvSpPr txBox="1">
            <a:spLocks/>
          </p:cNvSpPr>
          <p:nvPr/>
        </p:nvSpPr>
        <p:spPr>
          <a:xfrm>
            <a:off x="0" y="1271588"/>
            <a:ext cx="533400" cy="244475"/>
          </a:xfrm>
          <a:prstGeom prst="rect">
            <a:avLst/>
          </a:prstGeom>
        </p:spPr>
        <p:txBody>
          <a:bodyPr vert="horz" anchor="ctr">
            <a:normAutofit fontScale="85000" lnSpcReduction="20000"/>
          </a:bodyPr>
          <a:lstStyle>
            <a:defPPr>
              <a:defRPr lang="en-US"/>
            </a:defPPr>
            <a:lvl1pPr algn="r" rtl="0" eaLnBrk="1" fontAlgn="auto" latinLnBrk="0" hangingPunct="1">
              <a:spcBef>
                <a:spcPts val="0"/>
              </a:spcBef>
              <a:spcAft>
                <a:spcPts val="0"/>
              </a:spcAft>
              <a:defRPr kumimoji="0" sz="140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FF94A6A-0C4B-49FF-AED6-3D78A2F45FFE}" type="slidenum">
              <a:rPr kumimoji="0" lang="en-US" sz="1400" b="0" i="0" u="none" strike="noStrike" kern="1200" cap="none" spc="0" normalizeH="0" baseline="0" noProof="0" smtClean="0">
                <a:ln>
                  <a:noFill/>
                </a:ln>
                <a:solidFill>
                  <a:prstClr val="white"/>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88</a:t>
            </a:fld>
            <a:endParaRPr kumimoji="0" lang="en-US" sz="1400" b="0" i="0" u="none" strike="noStrike" kern="1200" cap="none" spc="0" normalizeH="0" baseline="0" noProof="0" dirty="0">
              <a:ln>
                <a:noFill/>
              </a:ln>
              <a:solidFill>
                <a:prstClr val="white"/>
              </a:solidFill>
              <a:effectLst/>
              <a:uLnTx/>
              <a:uFillTx/>
              <a:latin typeface="Tw Cen MT"/>
              <a:ea typeface="+mn-ea"/>
              <a:cs typeface="+mn-cs"/>
            </a:endParaRPr>
          </a:p>
        </p:txBody>
      </p:sp>
    </p:spTree>
    <p:extLst>
      <p:ext uri="{BB962C8B-B14F-4D97-AF65-F5344CB8AC3E}">
        <p14:creationId xmlns:p14="http://schemas.microsoft.com/office/powerpoint/2010/main" val="322067262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09600" y="228600"/>
            <a:ext cx="9144000" cy="990600"/>
          </a:xfrm>
        </p:spPr>
        <p:txBody>
          <a:bodyPr/>
          <a:lstStyle/>
          <a:p>
            <a:r>
              <a:rPr lang="en-US" dirty="0" smtClean="0"/>
              <a:t>The Four P’s</a:t>
            </a:r>
            <a:endParaRPr lang="en-US" dirty="0"/>
          </a:p>
        </p:txBody>
      </p:sp>
      <p:sp>
        <p:nvSpPr>
          <p:cNvPr id="9" name="Rounded Rectangle 8"/>
          <p:cNvSpPr/>
          <p:nvPr/>
        </p:nvSpPr>
        <p:spPr>
          <a:xfrm>
            <a:off x="76200" y="3276600"/>
            <a:ext cx="2130552" cy="27432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sng" strike="noStrike" kern="1200" cap="none" spc="0" normalizeH="0" baseline="0" noProof="0" dirty="0" smtClean="0">
                <a:ln>
                  <a:noFill/>
                </a:ln>
                <a:solidFill>
                  <a:prstClr val="white"/>
                </a:solidFill>
                <a:effectLst/>
                <a:uLnTx/>
                <a:uFillTx/>
                <a:latin typeface="Tw Cen MT"/>
                <a:ea typeface="+mn-ea"/>
                <a:cs typeface="+mn-cs"/>
              </a:rPr>
              <a:t>Product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1" u="none" strike="noStrike" kern="1200" cap="none" spc="0" normalizeH="0" baseline="0" noProof="0" dirty="0" smtClean="0">
                <a:ln>
                  <a:noFill/>
                </a:ln>
                <a:solidFill>
                  <a:prstClr val="white"/>
                </a:solidFill>
                <a:effectLst/>
                <a:uLnTx/>
                <a:uFillTx/>
                <a:latin typeface="Tw Cen MT"/>
                <a:ea typeface="+mn-ea"/>
                <a:cs typeface="+mn-cs"/>
              </a:rPr>
              <a:t>What are the relevant product attributes?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1" u="none" strike="noStrike" kern="1200" cap="none" spc="0" normalizeH="0" baseline="0" noProof="0" dirty="0" smtClean="0">
              <a:ln>
                <a:noFill/>
              </a:ln>
              <a:solidFill>
                <a:prstClr val="white"/>
              </a:solidFill>
              <a:effectLst/>
              <a:uLnTx/>
              <a:uFillTx/>
              <a:latin typeface="Tw Cen M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Tw Cen MT"/>
                <a:ea typeface="+mn-ea"/>
                <a:cs typeface="+mn-cs"/>
              </a:rPr>
              <a:t>Variety	Returns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Tw Cen MT"/>
                <a:ea typeface="+mn-ea"/>
                <a:cs typeface="+mn-cs"/>
              </a:rPr>
              <a:t>Quality	Warranties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Tw Cen MT"/>
                <a:ea typeface="+mn-ea"/>
                <a:cs typeface="+mn-cs"/>
              </a:rPr>
              <a:t>Design	Services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Tw Cen MT"/>
                <a:ea typeface="+mn-ea"/>
                <a:cs typeface="+mn-cs"/>
              </a:rPr>
              <a:t>Features	Sizes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Tw Cen MT"/>
                <a:ea typeface="+mn-ea"/>
                <a:cs typeface="+mn-cs"/>
              </a:rPr>
              <a:t>Brand Name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Tw Cen MT"/>
                <a:ea typeface="+mn-ea"/>
                <a:cs typeface="+mn-cs"/>
              </a:rPr>
              <a:t>Packaging</a:t>
            </a:r>
          </a:p>
        </p:txBody>
      </p:sp>
      <p:sp>
        <p:nvSpPr>
          <p:cNvPr id="10" name="Rounded Rectangle 9"/>
          <p:cNvSpPr/>
          <p:nvPr/>
        </p:nvSpPr>
        <p:spPr>
          <a:xfrm>
            <a:off x="2362200" y="3276600"/>
            <a:ext cx="2130552" cy="27432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sng" strike="noStrike" kern="1200" cap="none" spc="0" normalizeH="0" baseline="0" noProof="0" dirty="0" smtClean="0">
                <a:ln>
                  <a:noFill/>
                </a:ln>
                <a:solidFill>
                  <a:prstClr val="white"/>
                </a:solidFill>
                <a:effectLst/>
                <a:uLnTx/>
                <a:uFillTx/>
                <a:latin typeface="Tw Cen MT"/>
                <a:ea typeface="+mn-ea"/>
                <a:cs typeface="+mn-cs"/>
              </a:rPr>
              <a:t>Price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1" u="none" strike="noStrike" kern="1200" cap="none" spc="0" normalizeH="0" baseline="0" noProof="0" dirty="0" smtClean="0">
                <a:ln>
                  <a:noFill/>
                </a:ln>
                <a:solidFill>
                  <a:prstClr val="white"/>
                </a:solidFill>
                <a:effectLst/>
                <a:uLnTx/>
                <a:uFillTx/>
                <a:latin typeface="Tw Cen MT"/>
                <a:ea typeface="+mn-ea"/>
                <a:cs typeface="+mn-cs"/>
              </a:rPr>
              <a:t>What is the product’s absolute &amp; relative price?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1" u="none" strike="noStrike" kern="1200" cap="none" spc="0" normalizeH="0" baseline="0" noProof="0" dirty="0" smtClean="0">
              <a:ln>
                <a:noFill/>
              </a:ln>
              <a:solidFill>
                <a:prstClr val="white"/>
              </a:solidFill>
              <a:effectLst/>
              <a:uLnTx/>
              <a:uFillTx/>
              <a:latin typeface="Tw Cen M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Tw Cen MT"/>
                <a:ea typeface="+mn-ea"/>
                <a:cs typeface="+mn-cs"/>
              </a:rPr>
              <a:t>List Price	Credit Terms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Tw Cen MT"/>
                <a:ea typeface="+mn-ea"/>
                <a:cs typeface="+mn-cs"/>
              </a:rPr>
              <a:t>Discounts</a:t>
            </a:r>
            <a:endParaRPr kumimoji="0" lang="en-US" sz="1200" b="0" i="0" u="none" strike="noStrike" kern="1200" cap="none" spc="0" normalizeH="0" baseline="0" noProof="0" dirty="0">
              <a:ln>
                <a:noFill/>
              </a:ln>
              <a:solidFill>
                <a:prstClr val="white"/>
              </a:solidFill>
              <a:effectLst/>
              <a:uLnTx/>
              <a:uFillTx/>
              <a:latin typeface="Tw Cen M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Tw Cen MT"/>
                <a:ea typeface="+mn-ea"/>
                <a:cs typeface="+mn-cs"/>
              </a:rPr>
              <a:t>Allowances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Tw Cen MT"/>
                <a:ea typeface="+mn-ea"/>
                <a:cs typeface="+mn-cs"/>
              </a:rPr>
              <a:t>Payment Period</a:t>
            </a:r>
          </a:p>
        </p:txBody>
      </p:sp>
      <p:sp>
        <p:nvSpPr>
          <p:cNvPr id="11" name="Rounded Rectangle 10"/>
          <p:cNvSpPr/>
          <p:nvPr/>
        </p:nvSpPr>
        <p:spPr>
          <a:xfrm>
            <a:off x="4648200" y="3276600"/>
            <a:ext cx="2130552" cy="27432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sng" strike="noStrike" kern="1200" cap="none" spc="0" normalizeH="0" baseline="0" noProof="0" dirty="0" smtClean="0">
                <a:ln>
                  <a:noFill/>
                </a:ln>
                <a:solidFill>
                  <a:prstClr val="white"/>
                </a:solidFill>
                <a:effectLst/>
                <a:uLnTx/>
                <a:uFillTx/>
                <a:latin typeface="Tw Cen MT"/>
                <a:ea typeface="+mn-ea"/>
                <a:cs typeface="+mn-cs"/>
              </a:rPr>
              <a:t>Place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1" u="none" strike="noStrike" kern="1200" cap="none" spc="0" normalizeH="0" baseline="0" noProof="0" dirty="0" smtClean="0">
                <a:ln>
                  <a:noFill/>
                </a:ln>
                <a:solidFill>
                  <a:prstClr val="white"/>
                </a:solidFill>
                <a:effectLst/>
                <a:uLnTx/>
                <a:uFillTx/>
                <a:latin typeface="Tw Cen MT"/>
                <a:ea typeface="+mn-ea"/>
                <a:cs typeface="+mn-cs"/>
              </a:rPr>
              <a:t>What  are the product’s distribution channels?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1" u="none" strike="noStrike" kern="1200" cap="none" spc="0" normalizeH="0" baseline="0" noProof="0" dirty="0" smtClean="0">
              <a:ln>
                <a:noFill/>
              </a:ln>
              <a:solidFill>
                <a:prstClr val="white"/>
              </a:solidFill>
              <a:effectLst/>
              <a:uLnTx/>
              <a:uFillTx/>
              <a:latin typeface="Tw Cen M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Tw Cen MT"/>
                <a:ea typeface="+mn-ea"/>
                <a:cs typeface="+mn-cs"/>
              </a:rPr>
              <a:t>Channels	Transport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Tw Cen MT"/>
                <a:ea typeface="+mn-ea"/>
                <a:cs typeface="+mn-cs"/>
              </a:rPr>
              <a:t>Coverage	Inventory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Tw Cen MT"/>
                <a:ea typeface="+mn-ea"/>
                <a:cs typeface="+mn-cs"/>
              </a:rPr>
              <a:t>Assortment	Locations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prstClr val="white"/>
              </a:solidFill>
              <a:effectLst/>
              <a:uLnTx/>
              <a:uFillTx/>
              <a:latin typeface="Tw Cen MT"/>
              <a:ea typeface="+mn-ea"/>
              <a:cs typeface="+mn-cs"/>
            </a:endParaRPr>
          </a:p>
        </p:txBody>
      </p:sp>
      <p:sp>
        <p:nvSpPr>
          <p:cNvPr id="12" name="Rounded Rectangle 11"/>
          <p:cNvSpPr/>
          <p:nvPr/>
        </p:nvSpPr>
        <p:spPr>
          <a:xfrm>
            <a:off x="6934200" y="3276600"/>
            <a:ext cx="2133600" cy="27432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sng" strike="noStrike" kern="1200" cap="none" spc="0" normalizeH="0" baseline="0" noProof="0" dirty="0" smtClean="0">
                <a:ln>
                  <a:noFill/>
                </a:ln>
                <a:solidFill>
                  <a:prstClr val="white"/>
                </a:solidFill>
                <a:effectLst/>
                <a:uLnTx/>
                <a:uFillTx/>
                <a:latin typeface="Tw Cen MT"/>
                <a:ea typeface="+mn-ea"/>
                <a:cs typeface="+mn-cs"/>
              </a:rPr>
              <a:t>Promotion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1" u="none" strike="noStrike" kern="1200" cap="none" spc="0" normalizeH="0" baseline="0" noProof="0" dirty="0" smtClean="0">
                <a:ln>
                  <a:noFill/>
                </a:ln>
                <a:solidFill>
                  <a:prstClr val="white"/>
                </a:solidFill>
                <a:effectLst/>
                <a:uLnTx/>
                <a:uFillTx/>
                <a:latin typeface="Tw Cen MT"/>
                <a:ea typeface="+mn-ea"/>
                <a:cs typeface="+mn-cs"/>
              </a:rPr>
              <a:t>How is the product sold/marketed?</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1" u="none" strike="noStrike" kern="1200" cap="none" spc="0" normalizeH="0" baseline="0" noProof="0" dirty="0" smtClean="0">
              <a:ln>
                <a:noFill/>
              </a:ln>
              <a:solidFill>
                <a:prstClr val="white"/>
              </a:solidFill>
              <a:effectLst/>
              <a:uLnTx/>
              <a:uFillTx/>
              <a:latin typeface="Tw Cen M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Tw Cen MT"/>
                <a:ea typeface="+mn-ea"/>
                <a:cs typeface="+mn-cs"/>
              </a:rPr>
              <a:t>Sales Promotion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Tw Cen MT"/>
                <a:ea typeface="+mn-ea"/>
                <a:cs typeface="+mn-cs"/>
              </a:rPr>
              <a:t>Advertising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Tw Cen MT"/>
                <a:ea typeface="+mn-ea"/>
                <a:cs typeface="+mn-cs"/>
              </a:rPr>
              <a:t>Sales Force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Tw Cen MT"/>
                <a:ea typeface="+mn-ea"/>
                <a:cs typeface="+mn-cs"/>
              </a:rPr>
              <a:t>Public Relations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Tw Cen MT"/>
                <a:ea typeface="+mn-ea"/>
                <a:cs typeface="+mn-cs"/>
              </a:rPr>
              <a:t>Direct Marketing</a:t>
            </a:r>
          </a:p>
          <a:p>
            <a:pPr marL="0" marR="0" lvl="0" indent="0" algn="ctr"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1200" b="0" i="0" u="none" strike="noStrike" kern="1200" cap="none" spc="0" normalizeH="0" baseline="0" noProof="0" dirty="0" smtClean="0">
              <a:ln>
                <a:noFill/>
              </a:ln>
              <a:solidFill>
                <a:prstClr val="white"/>
              </a:solidFill>
              <a:effectLst/>
              <a:uLnTx/>
              <a:uFillTx/>
              <a:latin typeface="Tw Cen MT"/>
              <a:ea typeface="+mn-ea"/>
              <a:cs typeface="+mn-cs"/>
            </a:endParaRPr>
          </a:p>
        </p:txBody>
      </p:sp>
      <p:sp>
        <p:nvSpPr>
          <p:cNvPr id="13" name="Oval 12"/>
          <p:cNvSpPr/>
          <p:nvPr/>
        </p:nvSpPr>
        <p:spPr>
          <a:xfrm>
            <a:off x="3310467" y="1600200"/>
            <a:ext cx="2514600" cy="6858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Tw Cen MT"/>
                <a:ea typeface="+mn-ea"/>
                <a:cs typeface="+mn-cs"/>
              </a:rPr>
              <a:t>Marketing Mix</a:t>
            </a: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cxnSp>
        <p:nvCxnSpPr>
          <p:cNvPr id="15" name="Straight Arrow Connector 14"/>
          <p:cNvCxnSpPr>
            <a:stCxn id="13" idx="2"/>
            <a:endCxn id="9" idx="0"/>
          </p:cNvCxnSpPr>
          <p:nvPr/>
        </p:nvCxnSpPr>
        <p:spPr>
          <a:xfrm flipH="1">
            <a:off x="1141476" y="1943100"/>
            <a:ext cx="2168991" cy="13335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3" idx="3"/>
            <a:endCxn id="10" idx="0"/>
          </p:cNvCxnSpPr>
          <p:nvPr/>
        </p:nvCxnSpPr>
        <p:spPr>
          <a:xfrm flipH="1">
            <a:off x="3427476" y="2185567"/>
            <a:ext cx="251246" cy="109103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5"/>
            <a:endCxn id="11" idx="0"/>
          </p:cNvCxnSpPr>
          <p:nvPr/>
        </p:nvCxnSpPr>
        <p:spPr>
          <a:xfrm>
            <a:off x="5456812" y="2185567"/>
            <a:ext cx="256664" cy="109103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6"/>
            <a:endCxn id="12" idx="0"/>
          </p:cNvCxnSpPr>
          <p:nvPr/>
        </p:nvCxnSpPr>
        <p:spPr>
          <a:xfrm>
            <a:off x="5825067" y="1943100"/>
            <a:ext cx="2175933" cy="13335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3539067" y="2407356"/>
            <a:ext cx="2057400" cy="6858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Tw Cen MT"/>
                <a:ea typeface="+mn-ea"/>
                <a:cs typeface="+mn-cs"/>
              </a:rPr>
              <a:t>Target Market</a:t>
            </a: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14" name="Slide Number Placeholder 3"/>
          <p:cNvSpPr txBox="1">
            <a:spLocks/>
          </p:cNvSpPr>
          <p:nvPr/>
        </p:nvSpPr>
        <p:spPr>
          <a:xfrm>
            <a:off x="0" y="1271588"/>
            <a:ext cx="533400" cy="244475"/>
          </a:xfrm>
          <a:prstGeom prst="rect">
            <a:avLst/>
          </a:prstGeom>
        </p:spPr>
        <p:txBody>
          <a:bodyPr vert="horz" anchor="ctr">
            <a:normAutofit fontScale="85000" lnSpcReduction="20000"/>
          </a:bodyPr>
          <a:lstStyle>
            <a:defPPr>
              <a:defRPr lang="en-US"/>
            </a:defPPr>
            <a:lvl1pPr algn="r" rtl="0" eaLnBrk="1" fontAlgn="auto" latinLnBrk="0" hangingPunct="1">
              <a:spcBef>
                <a:spcPts val="0"/>
              </a:spcBef>
              <a:spcAft>
                <a:spcPts val="0"/>
              </a:spcAft>
              <a:defRPr kumimoji="0" sz="140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FF94A6A-0C4B-49FF-AED6-3D78A2F45FFE}" type="slidenum">
              <a:rPr kumimoji="0" lang="en-US" sz="1400" b="0" i="0" u="none" strike="noStrike" kern="1200" cap="none" spc="0" normalizeH="0" baseline="0" noProof="0" smtClean="0">
                <a:ln>
                  <a:noFill/>
                </a:ln>
                <a:solidFill>
                  <a:prstClr val="white"/>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89</a:t>
            </a:fld>
            <a:endParaRPr kumimoji="0" lang="en-US" sz="1400" b="0" i="0" u="none" strike="noStrike" kern="1200" cap="none" spc="0" normalizeH="0" baseline="0" noProof="0" dirty="0">
              <a:ln>
                <a:noFill/>
              </a:ln>
              <a:solidFill>
                <a:prstClr val="white"/>
              </a:solidFill>
              <a:effectLst/>
              <a:uLnTx/>
              <a:uFillTx/>
              <a:latin typeface="Tw Cen MT"/>
              <a:ea typeface="+mn-ea"/>
              <a:cs typeface="+mn-cs"/>
            </a:endParaRPr>
          </a:p>
        </p:txBody>
      </p:sp>
    </p:spTree>
    <p:extLst>
      <p:ext uri="{BB962C8B-B14F-4D97-AF65-F5344CB8AC3E}">
        <p14:creationId xmlns:p14="http://schemas.microsoft.com/office/powerpoint/2010/main" val="1689231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TEAM FOCUS Toolkits can be used in implementation</a:t>
            </a:r>
            <a:endParaRPr lang="en-US" sz="3600" dirty="0"/>
          </a:p>
        </p:txBody>
      </p:sp>
      <p:sp>
        <p:nvSpPr>
          <p:cNvPr id="4" name="Slide Number Placeholder 3"/>
          <p:cNvSpPr>
            <a:spLocks noGrp="1"/>
          </p:cNvSpPr>
          <p:nvPr>
            <p:ph type="sldNum" sz="quarter" idx="11"/>
          </p:nvPr>
        </p:nvSpPr>
        <p:spPr/>
        <p:txBody>
          <a:bodyPr>
            <a:normAutofit fontScale="85000" lnSpcReduction="20000"/>
          </a:bodyPr>
          <a:lstStyle/>
          <a:p>
            <a:fld id="{56F63B16-6305-43CF-A4C2-BCBBB167B47B}" type="slidenum">
              <a:rPr lang="en-US" smtClean="0"/>
              <a:pPr/>
              <a:t>9</a:t>
            </a:fld>
            <a:endParaRPr lang="en-US"/>
          </a:p>
        </p:txBody>
      </p:sp>
      <p:grpSp>
        <p:nvGrpSpPr>
          <p:cNvPr id="12" name="Group 11"/>
          <p:cNvGrpSpPr/>
          <p:nvPr/>
        </p:nvGrpSpPr>
        <p:grpSpPr>
          <a:xfrm>
            <a:off x="1143000" y="1600071"/>
            <a:ext cx="2057400" cy="2084166"/>
            <a:chOff x="609600" y="1600200"/>
            <a:chExt cx="2057400" cy="2194560"/>
          </a:xfrm>
        </p:grpSpPr>
        <p:grpSp>
          <p:nvGrpSpPr>
            <p:cNvPr id="13" name="Group 11"/>
            <p:cNvGrpSpPr/>
            <p:nvPr/>
          </p:nvGrpSpPr>
          <p:grpSpPr>
            <a:xfrm>
              <a:off x="609600" y="2514600"/>
              <a:ext cx="2057400" cy="1280160"/>
              <a:chOff x="3433761" y="910878"/>
              <a:chExt cx="2057400" cy="1259086"/>
            </a:xfrm>
          </p:grpSpPr>
          <p:sp>
            <p:nvSpPr>
              <p:cNvPr id="17" name="Rectangle 16"/>
              <p:cNvSpPr/>
              <p:nvPr/>
            </p:nvSpPr>
            <p:spPr>
              <a:xfrm>
                <a:off x="3433761" y="910878"/>
                <a:ext cx="2057400" cy="1259086"/>
              </a:xfrm>
              <a:prstGeom prst="rect">
                <a:avLst/>
              </a:prstGeom>
              <a:solidFill>
                <a:srgbClr val="E8D0D0">
                  <a:alpha val="89804"/>
                </a:srgbClr>
              </a:solidFill>
              <a:ln w="19050" cap="flat" cmpd="sng" algn="ctr">
                <a:solidFill>
                  <a:schemeClr val="bg1">
                    <a:alpha val="90000"/>
                  </a:schemeClr>
                </a:solidFill>
                <a:prstDash val="solid"/>
              </a:ln>
              <a:effectLst>
                <a:reflection blurRad="6350" stA="52000" endA="300" endPos="35000" dir="5400000" sy="-100000" algn="bl" rotWithShape="0"/>
              </a:effectLst>
            </p:spPr>
          </p:sp>
          <p:sp>
            <p:nvSpPr>
              <p:cNvPr id="18" name="Rectangle 17"/>
              <p:cNvSpPr/>
              <p:nvPr/>
            </p:nvSpPr>
            <p:spPr>
              <a:xfrm>
                <a:off x="3433761" y="979448"/>
                <a:ext cx="2057400" cy="1115569"/>
              </a:xfrm>
              <a:prstGeom prst="rect">
                <a:avLst/>
              </a:prstGeom>
              <a:noFill/>
              <a:ln>
                <a:noFill/>
              </a:ln>
              <a:effectLst/>
            </p:spPr>
            <p:txBody>
              <a:bodyPr spcFirstLastPara="0" vert="horz" wrap="square" lIns="85344" tIns="85344" rIns="113792" bIns="128016" numCol="1" spcCol="1270" anchor="ctr" anchorCtr="0">
                <a:noAutofit/>
              </a:bodyPr>
              <a:lstStyle/>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Team charter</a:t>
                </a:r>
              </a:p>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sz="1300" b="0" i="0" u="none" strike="noStrike" kern="0" cap="none" spc="0" normalizeH="0" baseline="0" noProof="0" dirty="0">
                    <a:ln>
                      <a:noFill/>
                    </a:ln>
                    <a:solidFill>
                      <a:sysClr val="windowText" lastClr="000000">
                        <a:hueOff val="0"/>
                        <a:satOff val="0"/>
                        <a:lumOff val="0"/>
                        <a:alphaOff val="0"/>
                      </a:sysClr>
                    </a:solidFill>
                    <a:effectLst/>
                    <a:uLnTx/>
                    <a:uFillTx/>
                    <a:latin typeface="Tw Cen MT"/>
                    <a:ea typeface="+mn-ea"/>
                    <a:cs typeface="+mn-cs"/>
                  </a:rPr>
                  <a:t>P</a:t>
                </a:r>
                <a:r>
                  <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ersonality profiles</a:t>
                </a:r>
                <a:endParaRPr kumimoji="0" lang="en-US" sz="1300" b="0" i="0" u="none" strike="noStrike" kern="1200" cap="none" spc="0" normalizeH="0" baseline="0" noProof="0" dirty="0">
                  <a:ln>
                    <a:noFill/>
                  </a:ln>
                  <a:solidFill>
                    <a:sysClr val="windowText" lastClr="000000">
                      <a:hueOff val="0"/>
                      <a:satOff val="0"/>
                      <a:lumOff val="0"/>
                      <a:alphaOff val="0"/>
                    </a:sysClr>
                  </a:solidFill>
                  <a:effectLst/>
                  <a:uLnTx/>
                  <a:uFillTx/>
                  <a:latin typeface="Tw Cen MT"/>
                  <a:ea typeface="+mn-ea"/>
                  <a:cs typeface="+mn-cs"/>
                </a:endParaRPr>
              </a:p>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sz="1300" b="0" i="0" u="none" strike="noStrike" kern="0" cap="none" spc="0" normalizeH="0" baseline="0" noProof="0" dirty="0">
                    <a:ln>
                      <a:noFill/>
                    </a:ln>
                    <a:solidFill>
                      <a:sysClr val="windowText" lastClr="000000">
                        <a:hueOff val="0"/>
                        <a:satOff val="0"/>
                        <a:lumOff val="0"/>
                        <a:alphaOff val="0"/>
                      </a:sysClr>
                    </a:solidFill>
                    <a:effectLst/>
                    <a:uLnTx/>
                    <a:uFillTx/>
                    <a:latin typeface="Tw Cen MT"/>
                    <a:ea typeface="+mn-ea"/>
                    <a:cs typeface="+mn-cs"/>
                  </a:rPr>
                  <a:t>D</a:t>
                </a:r>
                <a:r>
                  <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evelopment plan</a:t>
                </a:r>
              </a:p>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sz="1300" b="0" i="0" u="none" strike="noStrike" kern="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Influence tools</a:t>
                </a:r>
                <a:endPar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endParaRPr>
              </a:p>
              <a:p>
                <a:pPr marL="171450" marR="0" lvl="1" indent="-171450" algn="l" defTabSz="711200" eaLnBrk="1" fontAlgn="auto" latinLnBrk="0" hangingPunct="1">
                  <a:lnSpc>
                    <a:spcPct val="90000"/>
                  </a:lnSpc>
                  <a:spcBef>
                    <a:spcPct val="0"/>
                  </a:spcBef>
                  <a:spcAft>
                    <a:spcPct val="15000"/>
                  </a:spcAft>
                  <a:buClrTx/>
                  <a:buSzTx/>
                  <a:buFontTx/>
                  <a:buChar char="••"/>
                  <a:tabLst/>
                  <a:defRPr/>
                </a:pPr>
                <a:r>
                  <a:rPr kumimoji="0" lang="en-US" sz="1300" b="0" i="0" u="none" strike="noStrike" kern="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Feedback forms</a:t>
                </a:r>
                <a:endParaRPr kumimoji="0" lang="en-US" sz="1300" b="0" i="0" u="none" strike="noStrike" kern="1200" cap="none" spc="0" normalizeH="0" baseline="0" noProof="0" dirty="0">
                  <a:ln>
                    <a:noFill/>
                  </a:ln>
                  <a:solidFill>
                    <a:sysClr val="windowText" lastClr="000000">
                      <a:hueOff val="0"/>
                      <a:satOff val="0"/>
                      <a:lumOff val="0"/>
                      <a:alphaOff val="0"/>
                    </a:sysClr>
                  </a:solidFill>
                  <a:effectLst/>
                  <a:uLnTx/>
                  <a:uFillTx/>
                  <a:latin typeface="Tw Cen MT"/>
                  <a:ea typeface="+mn-ea"/>
                  <a:cs typeface="+mn-cs"/>
                </a:endParaRPr>
              </a:p>
            </p:txBody>
          </p:sp>
        </p:grpSp>
        <p:grpSp>
          <p:nvGrpSpPr>
            <p:cNvPr id="14" name="Group 58"/>
            <p:cNvGrpSpPr/>
            <p:nvPr/>
          </p:nvGrpSpPr>
          <p:grpSpPr>
            <a:xfrm>
              <a:off x="609600" y="1600200"/>
              <a:ext cx="2057400" cy="914400"/>
              <a:chOff x="2967037" y="16077"/>
              <a:chExt cx="2600324" cy="603036"/>
            </a:xfrm>
          </p:grpSpPr>
          <p:sp>
            <p:nvSpPr>
              <p:cNvPr id="15" name="Round Same Side Corner Rectangle 14"/>
              <p:cNvSpPr/>
              <p:nvPr/>
            </p:nvSpPr>
            <p:spPr>
              <a:xfrm>
                <a:off x="2967037" y="16077"/>
                <a:ext cx="2600324" cy="603036"/>
              </a:xfrm>
              <a:prstGeom prst="round2SameRect">
                <a:avLst/>
              </a:prstGeom>
              <a:solidFill>
                <a:srgbClr val="C0504D"/>
              </a:solidFill>
              <a:ln w="19050" cap="flat" cmpd="sng" algn="ctr">
                <a:solidFill>
                  <a:schemeClr val="bg1">
                    <a:alpha val="90000"/>
                  </a:schemeClr>
                </a:solidFill>
                <a:prstDash val="solid"/>
              </a:ln>
              <a:effectLst/>
            </p:spPr>
          </p:sp>
          <p:sp>
            <p:nvSpPr>
              <p:cNvPr id="16" name="Round Same Side Corner Rectangle 4"/>
              <p:cNvSpPr/>
              <p:nvPr/>
            </p:nvSpPr>
            <p:spPr>
              <a:xfrm>
                <a:off x="2996475" y="45515"/>
                <a:ext cx="2541448" cy="573598"/>
              </a:xfrm>
              <a:prstGeom prst="rect">
                <a:avLst/>
              </a:prstGeom>
              <a:noFill/>
              <a:ln>
                <a:noFill/>
              </a:ln>
              <a:effectLst/>
            </p:spPr>
            <p:txBody>
              <a:bodyPr spcFirstLastPara="0" vert="horz" wrap="square" lIns="106680" tIns="60960" rIns="106680" bIns="60960" numCol="1" spcCol="1270" anchor="ctr" anchorCtr="0">
                <a:noAutofit/>
              </a:bodyPr>
              <a:lstStyle/>
              <a:p>
                <a:pPr marL="0" marR="0" lvl="0" indent="0" algn="ctr" defTabSz="66675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Toolkit 1. - TEAM </a:t>
                </a:r>
              </a:p>
              <a:p>
                <a:pPr marL="0" marR="0" lvl="0" indent="0" algn="ctr" defTabSz="66675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Working Effectively in Teams</a:t>
                </a:r>
                <a:endParaRPr kumimoji="0" lang="en-US" sz="1400" b="0" i="0" u="none" strike="noStrike" kern="1200" cap="none" spc="0" normalizeH="0" baseline="0" noProof="0" dirty="0">
                  <a:ln>
                    <a:noFill/>
                  </a:ln>
                  <a:solidFill>
                    <a:sysClr val="window" lastClr="FFFFFF"/>
                  </a:solidFill>
                  <a:effectLst/>
                  <a:uLnTx/>
                  <a:uFillTx/>
                  <a:latin typeface="Tw Cen MT"/>
                  <a:ea typeface="+mn-ea"/>
                  <a:cs typeface="+mn-cs"/>
                </a:endParaRPr>
              </a:p>
            </p:txBody>
          </p:sp>
        </p:grpSp>
      </p:grpSp>
      <p:grpSp>
        <p:nvGrpSpPr>
          <p:cNvPr id="26" name="Group 25"/>
          <p:cNvGrpSpPr/>
          <p:nvPr/>
        </p:nvGrpSpPr>
        <p:grpSpPr>
          <a:xfrm>
            <a:off x="3505200" y="1561319"/>
            <a:ext cx="2057402" cy="2098640"/>
            <a:chOff x="2913380" y="1603261"/>
            <a:chExt cx="2294573" cy="2148993"/>
          </a:xfrm>
        </p:grpSpPr>
        <p:sp>
          <p:nvSpPr>
            <p:cNvPr id="27" name="Rectangle 26"/>
            <p:cNvSpPr/>
            <p:nvPr/>
          </p:nvSpPr>
          <p:spPr>
            <a:xfrm>
              <a:off x="2913381" y="2507320"/>
              <a:ext cx="2294572" cy="1244934"/>
            </a:xfrm>
            <a:prstGeom prst="rect">
              <a:avLst/>
            </a:prstGeom>
            <a:solidFill>
              <a:srgbClr val="DDE5F0">
                <a:alpha val="89804"/>
              </a:srgbClr>
            </a:solidFill>
            <a:ln w="19050" cap="flat" cmpd="sng" algn="ctr">
              <a:solidFill>
                <a:schemeClr val="bg1"/>
              </a:solidFill>
              <a:prstDash val="solid"/>
            </a:ln>
            <a:effectLst>
              <a:reflection blurRad="6350" stA="52000" endA="300" endPos="35000" dir="5400000" sy="-100000" algn="bl" rotWithShape="0"/>
            </a:effectLst>
          </p:spPr>
        </p:sp>
        <p:sp>
          <p:nvSpPr>
            <p:cNvPr id="28" name="Rectangle 27"/>
            <p:cNvSpPr/>
            <p:nvPr/>
          </p:nvSpPr>
          <p:spPr>
            <a:xfrm>
              <a:off x="2913380" y="2488479"/>
              <a:ext cx="2270892" cy="1115568"/>
            </a:xfrm>
            <a:prstGeom prst="rect">
              <a:avLst/>
            </a:prstGeom>
            <a:noFill/>
            <a:ln>
              <a:noFill/>
            </a:ln>
            <a:effectLst/>
          </p:spPr>
          <p:txBody>
            <a:bodyPr spcFirstLastPara="0" vert="horz" wrap="square" lIns="69342" tIns="69342" rIns="92456" bIns="104013" numCol="1" spcCol="1270" anchor="ctr" anchorCtr="0">
              <a:noAutofit/>
            </a:bodyPr>
            <a:lstStyle/>
            <a:p>
              <a:pPr marL="114300" marR="0" lvl="1" indent="-114300" algn="l" defTabSz="577850" eaLnBrk="1" fontAlgn="auto" latinLnBrk="0" hangingPunct="1">
                <a:lnSpc>
                  <a:spcPct val="90000"/>
                </a:lnSpc>
                <a:spcBef>
                  <a:spcPct val="0"/>
                </a:spcBef>
                <a:spcAft>
                  <a:spcPct val="15000"/>
                </a:spcAft>
                <a:buClrTx/>
                <a:buSzTx/>
                <a:buFontTx/>
                <a:buChar char="••"/>
                <a:tabLst/>
                <a:defRPr/>
              </a:pPr>
              <a:r>
                <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Key questions</a:t>
              </a:r>
            </a:p>
            <a:p>
              <a:pPr marL="114300" marR="0" lvl="1" indent="-114300" algn="l" defTabSz="577850" eaLnBrk="1" fontAlgn="auto" latinLnBrk="0" hangingPunct="1">
                <a:lnSpc>
                  <a:spcPct val="90000"/>
                </a:lnSpc>
                <a:spcBef>
                  <a:spcPct val="0"/>
                </a:spcBef>
                <a:spcAft>
                  <a:spcPct val="15000"/>
                </a:spcAft>
                <a:buClrTx/>
                <a:buSzTx/>
                <a:buFontTx/>
                <a:buChar char="••"/>
                <a:tabLst/>
                <a:defRPr/>
              </a:pPr>
              <a:r>
                <a:rPr kumimoji="0" lang="en-US" sz="1300" b="0" i="0" u="none" strike="noStrike" kern="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Process map</a:t>
              </a:r>
              <a:endParaRPr kumimoji="0" lang="en-US" sz="1300" b="0" i="0" u="none" strike="noStrike" kern="1200" cap="none" spc="0" normalizeH="0" baseline="0" noProof="0" dirty="0">
                <a:ln>
                  <a:noFill/>
                </a:ln>
                <a:solidFill>
                  <a:sysClr val="windowText" lastClr="000000">
                    <a:hueOff val="0"/>
                    <a:satOff val="0"/>
                    <a:lumOff val="0"/>
                    <a:alphaOff val="0"/>
                  </a:sysClr>
                </a:solidFill>
                <a:effectLst/>
                <a:uLnTx/>
                <a:uFillTx/>
                <a:latin typeface="Tw Cen MT"/>
                <a:ea typeface="+mn-ea"/>
                <a:cs typeface="+mn-cs"/>
              </a:endParaRPr>
            </a:p>
            <a:p>
              <a:pPr marL="114300" marR="0" lvl="1" indent="-114300" algn="l" defTabSz="577850" eaLnBrk="1" fontAlgn="auto" latinLnBrk="0" hangingPunct="1">
                <a:lnSpc>
                  <a:spcPct val="90000"/>
                </a:lnSpc>
                <a:spcBef>
                  <a:spcPct val="0"/>
                </a:spcBef>
                <a:spcAft>
                  <a:spcPct val="15000"/>
                </a:spcAft>
                <a:buClrTx/>
                <a:buSzTx/>
                <a:buFontTx/>
                <a:buChar char="••"/>
                <a:tabLst/>
                <a:defRPr/>
              </a:pPr>
              <a:r>
                <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Scope of work letter</a:t>
              </a:r>
              <a:endParaRPr kumimoji="0" lang="en-US" sz="1300" b="0" i="0" u="none" strike="noStrike" kern="1200" cap="none" spc="0" normalizeH="0" baseline="0" noProof="0" dirty="0">
                <a:ln>
                  <a:noFill/>
                </a:ln>
                <a:solidFill>
                  <a:sysClr val="windowText" lastClr="000000">
                    <a:hueOff val="0"/>
                    <a:satOff val="0"/>
                    <a:lumOff val="0"/>
                    <a:alphaOff val="0"/>
                  </a:sysClr>
                </a:solidFill>
                <a:effectLst/>
                <a:uLnTx/>
                <a:uFillTx/>
                <a:latin typeface="Tw Cen MT"/>
                <a:ea typeface="+mn-ea"/>
                <a:cs typeface="+mn-cs"/>
              </a:endParaRPr>
            </a:p>
            <a:p>
              <a:pPr marL="114300" marR="0" lvl="1" indent="-114300" algn="l" defTabSz="577850" eaLnBrk="1" fontAlgn="auto" latinLnBrk="0" hangingPunct="1">
                <a:lnSpc>
                  <a:spcPct val="90000"/>
                </a:lnSpc>
                <a:spcBef>
                  <a:spcPct val="0"/>
                </a:spcBef>
                <a:spcAft>
                  <a:spcPct val="15000"/>
                </a:spcAft>
                <a:buClrTx/>
                <a:buSzTx/>
                <a:buFontTx/>
                <a:buChar char="••"/>
                <a:tabLst/>
                <a:defRPr/>
              </a:pPr>
              <a:r>
                <a:rPr kumimoji="0" lang="en-US" sz="1300" b="0" i="0" u="none" strike="noStrike" kern="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Nondisclosure</a:t>
              </a:r>
              <a:r>
                <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 agreement</a:t>
              </a:r>
              <a:endParaRPr kumimoji="0" lang="en-US" sz="1300" b="0" i="0" u="none" strike="noStrike" kern="1200" cap="none" spc="0" normalizeH="0" baseline="0" noProof="0" dirty="0">
                <a:ln>
                  <a:noFill/>
                </a:ln>
                <a:solidFill>
                  <a:sysClr val="windowText" lastClr="000000">
                    <a:hueOff val="0"/>
                    <a:satOff val="0"/>
                    <a:lumOff val="0"/>
                    <a:alphaOff val="0"/>
                  </a:sysClr>
                </a:solidFill>
                <a:effectLst/>
                <a:uLnTx/>
                <a:uFillTx/>
                <a:latin typeface="Tw Cen MT"/>
                <a:ea typeface="+mn-ea"/>
                <a:cs typeface="+mn-cs"/>
              </a:endParaRPr>
            </a:p>
          </p:txBody>
        </p:sp>
        <p:grpSp>
          <p:nvGrpSpPr>
            <p:cNvPr id="29" name="Group 73"/>
            <p:cNvGrpSpPr/>
            <p:nvPr/>
          </p:nvGrpSpPr>
          <p:grpSpPr>
            <a:xfrm>
              <a:off x="2913381" y="1603261"/>
              <a:ext cx="2294571" cy="904058"/>
              <a:chOff x="615904" y="-672996"/>
              <a:chExt cx="3090345" cy="904058"/>
            </a:xfrm>
          </p:grpSpPr>
          <p:sp>
            <p:nvSpPr>
              <p:cNvPr id="30" name="Round Same Side Corner Rectangle 29"/>
              <p:cNvSpPr/>
              <p:nvPr/>
            </p:nvSpPr>
            <p:spPr>
              <a:xfrm>
                <a:off x="615904" y="-658176"/>
                <a:ext cx="3090345" cy="889238"/>
              </a:xfrm>
              <a:prstGeom prst="round2SameRect">
                <a:avLst/>
              </a:prstGeom>
              <a:solidFill>
                <a:srgbClr val="95B3D7"/>
              </a:solidFill>
              <a:ln w="19050" cap="flat" cmpd="sng" algn="ctr">
                <a:solidFill>
                  <a:schemeClr val="bg1"/>
                </a:solidFill>
                <a:prstDash val="solid"/>
              </a:ln>
              <a:effectLst/>
            </p:spPr>
          </p:sp>
          <p:sp>
            <p:nvSpPr>
              <p:cNvPr id="31" name="Round Same Side Corner Rectangle 4"/>
              <p:cNvSpPr/>
              <p:nvPr/>
            </p:nvSpPr>
            <p:spPr>
              <a:xfrm>
                <a:off x="726273" y="-672996"/>
                <a:ext cx="2979976" cy="889238"/>
              </a:xfrm>
              <a:prstGeom prst="rect">
                <a:avLst/>
              </a:prstGeom>
              <a:noFill/>
              <a:ln>
                <a:noFill/>
              </a:ln>
              <a:effectLst/>
            </p:spPr>
            <p:txBody>
              <a:bodyPr spcFirstLastPara="0" vert="horz" wrap="square" lIns="135128" tIns="77216" rIns="135128" bIns="77216" numCol="1" spcCol="1270" anchor="ctr" anchorCtr="0">
                <a:noAutofit/>
              </a:bodyPr>
              <a:lstStyle/>
              <a:p>
                <a:pPr marL="0" marR="0" lvl="0" indent="0" algn="ctr" defTabSz="84455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Toolkit 2. - Frame </a:t>
                </a:r>
              </a:p>
              <a:p>
                <a:pPr marL="0" marR="0" lvl="0" indent="0" algn="ctr" defTabSz="84455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Determining the Key Questions &amp; Scope</a:t>
                </a:r>
                <a:endParaRPr kumimoji="0" lang="en-US" sz="1400" b="0" i="0" u="none" strike="noStrike" kern="1200" cap="none" spc="0" normalizeH="0" baseline="0" noProof="0" dirty="0">
                  <a:ln>
                    <a:noFill/>
                  </a:ln>
                  <a:solidFill>
                    <a:sysClr val="window" lastClr="FFFFFF"/>
                  </a:solidFill>
                  <a:effectLst/>
                  <a:uLnTx/>
                  <a:uFillTx/>
                  <a:latin typeface="Tw Cen MT"/>
                  <a:ea typeface="+mn-ea"/>
                  <a:cs typeface="+mn-cs"/>
                </a:endParaRPr>
              </a:p>
            </p:txBody>
          </p:sp>
        </p:grpSp>
      </p:grpSp>
      <p:grpSp>
        <p:nvGrpSpPr>
          <p:cNvPr id="39" name="Group 38"/>
          <p:cNvGrpSpPr/>
          <p:nvPr/>
        </p:nvGrpSpPr>
        <p:grpSpPr>
          <a:xfrm>
            <a:off x="5867400" y="1600070"/>
            <a:ext cx="2057400" cy="2084167"/>
            <a:chOff x="4953000" y="1600200"/>
            <a:chExt cx="2057400" cy="2194561"/>
          </a:xfrm>
        </p:grpSpPr>
        <p:grpSp>
          <p:nvGrpSpPr>
            <p:cNvPr id="40" name="Group 43"/>
            <p:cNvGrpSpPr/>
            <p:nvPr/>
          </p:nvGrpSpPr>
          <p:grpSpPr>
            <a:xfrm>
              <a:off x="4953000" y="2499361"/>
              <a:ext cx="2057400" cy="1295400"/>
              <a:chOff x="3399946" y="1279514"/>
              <a:chExt cx="2832496" cy="1125609"/>
            </a:xfrm>
          </p:grpSpPr>
          <p:sp>
            <p:nvSpPr>
              <p:cNvPr id="44" name="Rectangle 43"/>
              <p:cNvSpPr/>
              <p:nvPr/>
            </p:nvSpPr>
            <p:spPr>
              <a:xfrm>
                <a:off x="3399946" y="1279514"/>
                <a:ext cx="2832496" cy="1112368"/>
              </a:xfrm>
              <a:prstGeom prst="rect">
                <a:avLst/>
              </a:prstGeom>
              <a:solidFill>
                <a:srgbClr val="EB641B">
                  <a:lumMod val="20000"/>
                  <a:lumOff val="80000"/>
                  <a:alpha val="90000"/>
                </a:srgbClr>
              </a:solidFill>
              <a:ln w="19050" cap="flat" cmpd="sng" algn="ctr">
                <a:solidFill>
                  <a:schemeClr val="bg1"/>
                </a:solidFill>
                <a:prstDash val="solid"/>
              </a:ln>
              <a:effectLst>
                <a:reflection blurRad="6350" stA="52000" endA="300" endPos="35000" dir="5400000" sy="-100000" algn="bl" rotWithShape="0"/>
              </a:effectLst>
            </p:spPr>
          </p:sp>
          <p:sp>
            <p:nvSpPr>
              <p:cNvPr id="45" name="Rectangle 44"/>
              <p:cNvSpPr/>
              <p:nvPr/>
            </p:nvSpPr>
            <p:spPr>
              <a:xfrm>
                <a:off x="3399946" y="1292755"/>
                <a:ext cx="2832496" cy="1112368"/>
              </a:xfrm>
              <a:prstGeom prst="rect">
                <a:avLst/>
              </a:prstGeom>
              <a:noFill/>
              <a:ln>
                <a:noFill/>
              </a:ln>
              <a:effectLst/>
            </p:spPr>
            <p:txBody>
              <a:bodyPr spcFirstLastPara="0" vert="horz" wrap="square" lIns="69342" tIns="69342" rIns="92456" bIns="104013" numCol="1" spcCol="1270" anchor="ctr" anchorCtr="0">
                <a:noAutofit/>
              </a:bodyPr>
              <a:lstStyle/>
              <a:p>
                <a:pPr marL="114300" marR="0" lvl="1" indent="-114300" algn="l" defTabSz="577850" eaLnBrk="1" fontAlgn="auto" latinLnBrk="0" hangingPunct="1">
                  <a:lnSpc>
                    <a:spcPct val="90000"/>
                  </a:lnSpc>
                  <a:spcBef>
                    <a:spcPct val="0"/>
                  </a:spcBef>
                  <a:spcAft>
                    <a:spcPct val="15000"/>
                  </a:spcAft>
                  <a:buClrTx/>
                  <a:buSzTx/>
                  <a:buFont typeface="Arial" pitchFamily="34" charset="0"/>
                  <a:buChar char="•"/>
                  <a:tabLst/>
                  <a:defRPr/>
                </a:pPr>
                <a:r>
                  <a:rPr kumimoji="0" lang="en-US" sz="1300" b="0" i="0" u="none" strike="noStrike" kern="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I</a:t>
                </a:r>
                <a:r>
                  <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ssue trees</a:t>
                </a:r>
              </a:p>
              <a:p>
                <a:pPr marL="114300" marR="0" lvl="1" indent="-114300" algn="l" defTabSz="577850" eaLnBrk="1" fontAlgn="auto" latinLnBrk="0" hangingPunct="1">
                  <a:lnSpc>
                    <a:spcPct val="90000"/>
                  </a:lnSpc>
                  <a:spcBef>
                    <a:spcPct val="0"/>
                  </a:spcBef>
                  <a:spcAft>
                    <a:spcPct val="15000"/>
                  </a:spcAft>
                  <a:buClrTx/>
                  <a:buSzTx/>
                  <a:buFont typeface="Arial" pitchFamily="34" charset="0"/>
                  <a:buChar char="•"/>
                  <a:tabLst/>
                  <a:defRPr/>
                </a:pPr>
                <a:r>
                  <a:rPr kumimoji="0" lang="en-US" sz="1300" b="0" i="0" u="none" strike="noStrike" kern="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Frameworks</a:t>
                </a:r>
                <a:endParaRPr kumimoji="0" lang="en-US" sz="1300" b="0" i="0" u="none" strike="noStrike" kern="0" cap="none" spc="0" normalizeH="0" baseline="0" noProof="0" dirty="0">
                  <a:ln>
                    <a:noFill/>
                  </a:ln>
                  <a:solidFill>
                    <a:sysClr val="windowText" lastClr="000000">
                      <a:hueOff val="0"/>
                      <a:satOff val="0"/>
                      <a:lumOff val="0"/>
                      <a:alphaOff val="0"/>
                    </a:sysClr>
                  </a:solidFill>
                  <a:effectLst/>
                  <a:uLnTx/>
                  <a:uFillTx/>
                  <a:latin typeface="Tw Cen MT"/>
                  <a:ea typeface="+mn-ea"/>
                  <a:cs typeface="+mn-cs"/>
                </a:endParaRPr>
              </a:p>
              <a:p>
                <a:pPr marL="114300" marR="0" lvl="1" indent="-114300" defTabSz="577850" eaLnBrk="1" fontAlgn="auto" latinLnBrk="0" hangingPunct="1">
                  <a:lnSpc>
                    <a:spcPct val="90000"/>
                  </a:lnSpc>
                  <a:spcBef>
                    <a:spcPct val="0"/>
                  </a:spcBef>
                  <a:spcAft>
                    <a:spcPct val="15000"/>
                  </a:spcAft>
                  <a:buClrTx/>
                  <a:buSzTx/>
                  <a:buFontTx/>
                  <a:buChar char="••"/>
                  <a:tabLst/>
                  <a:defRPr/>
                </a:pPr>
                <a:r>
                  <a:rPr kumimoji="0" lang="en-US" sz="1300" b="0" i="0" u="none" strike="noStrike" kern="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Content map</a:t>
                </a:r>
                <a:endPar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endParaRPr>
              </a:p>
              <a:p>
                <a:pPr marL="114300" marR="0" lvl="1" indent="-114300" algn="l" defTabSz="577850" eaLnBrk="1" fontAlgn="auto" latinLnBrk="0" hangingPunct="1">
                  <a:lnSpc>
                    <a:spcPct val="90000"/>
                  </a:lnSpc>
                  <a:spcBef>
                    <a:spcPct val="0"/>
                  </a:spcBef>
                  <a:spcAft>
                    <a:spcPct val="15000"/>
                  </a:spcAft>
                  <a:buClrTx/>
                  <a:buSzTx/>
                  <a:buFontTx/>
                  <a:buChar char="••"/>
                  <a:tabLst/>
                  <a:defRPr/>
                </a:pPr>
                <a:r>
                  <a:rPr kumimoji="0" lang="en-US" sz="1300" b="0" i="0" u="none" strike="noStrike" kern="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Kickoff deck</a:t>
                </a:r>
                <a:endParaRPr kumimoji="0" lang="en-US" sz="1300" b="0" i="0" u="none" strike="noStrike" kern="1200" cap="none" spc="0" normalizeH="0" baseline="0" noProof="0" dirty="0">
                  <a:ln>
                    <a:noFill/>
                  </a:ln>
                  <a:solidFill>
                    <a:sysClr val="windowText" lastClr="000000">
                      <a:hueOff val="0"/>
                      <a:satOff val="0"/>
                      <a:lumOff val="0"/>
                      <a:alphaOff val="0"/>
                    </a:sysClr>
                  </a:solidFill>
                  <a:effectLst/>
                  <a:uLnTx/>
                  <a:uFillTx/>
                  <a:latin typeface="Tw Cen MT"/>
                  <a:ea typeface="+mn-ea"/>
                  <a:cs typeface="+mn-cs"/>
                </a:endParaRPr>
              </a:p>
              <a:p>
                <a:pPr marL="114300" marR="0" lvl="1" indent="-114300" algn="l" defTabSz="577850" eaLnBrk="1" fontAlgn="auto" latinLnBrk="0" hangingPunct="1">
                  <a:lnSpc>
                    <a:spcPct val="90000"/>
                  </a:lnSpc>
                  <a:spcBef>
                    <a:spcPct val="0"/>
                  </a:spcBef>
                  <a:spcAft>
                    <a:spcPct val="15000"/>
                  </a:spcAft>
                  <a:buClrTx/>
                  <a:buSzTx/>
                  <a:buFontTx/>
                  <a:buChar char="••"/>
                  <a:tabLst/>
                  <a:defRPr/>
                </a:pPr>
                <a:endParaRPr kumimoji="0" lang="en-US" sz="1300" b="0" i="0" u="none" strike="noStrike" kern="1200" cap="none" spc="0" normalizeH="0" baseline="0" noProof="0" dirty="0">
                  <a:ln>
                    <a:noFill/>
                  </a:ln>
                  <a:solidFill>
                    <a:sysClr val="windowText" lastClr="000000">
                      <a:hueOff val="0"/>
                      <a:satOff val="0"/>
                      <a:lumOff val="0"/>
                      <a:alphaOff val="0"/>
                    </a:sysClr>
                  </a:solidFill>
                  <a:effectLst/>
                  <a:uLnTx/>
                  <a:uFillTx/>
                  <a:latin typeface="Tw Cen MT"/>
                  <a:ea typeface="+mn-ea"/>
                  <a:cs typeface="+mn-cs"/>
                </a:endParaRPr>
              </a:p>
            </p:txBody>
          </p:sp>
        </p:grpSp>
        <p:grpSp>
          <p:nvGrpSpPr>
            <p:cNvPr id="41" name="Group 76"/>
            <p:cNvGrpSpPr/>
            <p:nvPr/>
          </p:nvGrpSpPr>
          <p:grpSpPr>
            <a:xfrm>
              <a:off x="4953000" y="1600200"/>
              <a:ext cx="2057400" cy="914400"/>
              <a:chOff x="3399946" y="300288"/>
              <a:chExt cx="2832496" cy="1004855"/>
            </a:xfrm>
          </p:grpSpPr>
          <p:sp>
            <p:nvSpPr>
              <p:cNvPr id="42" name="Round Same Side Corner Rectangle 41"/>
              <p:cNvSpPr/>
              <p:nvPr/>
            </p:nvSpPr>
            <p:spPr>
              <a:xfrm>
                <a:off x="3399946" y="300288"/>
                <a:ext cx="2832496" cy="1004855"/>
              </a:xfrm>
              <a:prstGeom prst="round2SameRect">
                <a:avLst/>
              </a:prstGeom>
              <a:solidFill>
                <a:srgbClr val="EB641B"/>
              </a:solidFill>
              <a:ln w="19050" cap="flat" cmpd="sng" algn="ctr">
                <a:solidFill>
                  <a:srgbClr val="EB641B"/>
                </a:solidFill>
                <a:prstDash val="solid"/>
              </a:ln>
              <a:effectLst/>
            </p:spPr>
          </p:sp>
          <p:sp>
            <p:nvSpPr>
              <p:cNvPr id="43" name="Round Same Side Corner Rectangle 8"/>
              <p:cNvSpPr/>
              <p:nvPr/>
            </p:nvSpPr>
            <p:spPr>
              <a:xfrm>
                <a:off x="3448999" y="349341"/>
                <a:ext cx="2734390" cy="955802"/>
              </a:xfrm>
              <a:prstGeom prst="rect">
                <a:avLst/>
              </a:prstGeom>
              <a:noFill/>
              <a:ln>
                <a:noFill/>
              </a:ln>
              <a:effectLst/>
            </p:spPr>
            <p:txBody>
              <a:bodyPr spcFirstLastPara="0" vert="horz" wrap="square" lIns="135128" tIns="77216" rIns="135128" bIns="77216" numCol="1" spcCol="1270" anchor="ctr" anchorCtr="0">
                <a:noAutofit/>
              </a:bodyPr>
              <a:lstStyle/>
              <a:p>
                <a:pPr marL="0" marR="0" lvl="0" indent="0" algn="ctr" defTabSz="84455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Toolkit 3. - Organize</a:t>
                </a:r>
              </a:p>
              <a:p>
                <a:pPr marL="0" marR="0" lvl="0" indent="0" algn="ctr" defTabSz="84455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Visualizing the Story &amp; Designing the Analysis</a:t>
                </a:r>
                <a:endParaRPr kumimoji="0" lang="en-US" sz="1400" b="0" i="0" u="none" strike="noStrike" kern="1200" cap="none" spc="0" normalizeH="0" baseline="0" noProof="0" dirty="0">
                  <a:ln>
                    <a:noFill/>
                  </a:ln>
                  <a:solidFill>
                    <a:sysClr val="window" lastClr="FFFFFF"/>
                  </a:solidFill>
                  <a:effectLst/>
                  <a:uLnTx/>
                  <a:uFillTx/>
                  <a:latin typeface="Tw Cen MT"/>
                  <a:ea typeface="+mn-ea"/>
                  <a:cs typeface="+mn-cs"/>
                </a:endParaRPr>
              </a:p>
            </p:txBody>
          </p:sp>
        </p:grpSp>
      </p:grpSp>
      <p:grpSp>
        <p:nvGrpSpPr>
          <p:cNvPr id="53" name="Group 52"/>
          <p:cNvGrpSpPr/>
          <p:nvPr/>
        </p:nvGrpSpPr>
        <p:grpSpPr>
          <a:xfrm>
            <a:off x="1143001" y="3949426"/>
            <a:ext cx="2066401" cy="2117425"/>
            <a:chOff x="304800" y="4207172"/>
            <a:chExt cx="2185658" cy="1826001"/>
          </a:xfrm>
        </p:grpSpPr>
        <p:grpSp>
          <p:nvGrpSpPr>
            <p:cNvPr id="54" name="Group 35"/>
            <p:cNvGrpSpPr/>
            <p:nvPr/>
          </p:nvGrpSpPr>
          <p:grpSpPr>
            <a:xfrm>
              <a:off x="304800" y="4916312"/>
              <a:ext cx="2176136" cy="1116861"/>
              <a:chOff x="6842623" y="1483028"/>
              <a:chExt cx="2176136" cy="1116861"/>
            </a:xfrm>
          </p:grpSpPr>
          <p:sp>
            <p:nvSpPr>
              <p:cNvPr id="58" name="Rectangle 57"/>
              <p:cNvSpPr/>
              <p:nvPr/>
            </p:nvSpPr>
            <p:spPr>
              <a:xfrm>
                <a:off x="6852145" y="1522773"/>
                <a:ext cx="2166614" cy="1077116"/>
              </a:xfrm>
              <a:prstGeom prst="rect">
                <a:avLst/>
              </a:prstGeom>
              <a:solidFill>
                <a:schemeClr val="bg1">
                  <a:lumMod val="75000"/>
                  <a:alpha val="89804"/>
                </a:schemeClr>
              </a:solidFill>
              <a:ln w="19050" cap="flat" cmpd="sng" algn="ctr">
                <a:solidFill>
                  <a:schemeClr val="bg1"/>
                </a:solidFill>
                <a:prstDash val="solid"/>
              </a:ln>
              <a:effectLst>
                <a:reflection blurRad="6350" stA="52000" endA="300" endPos="35000" dir="5400000" sy="-100000" algn="bl" rotWithShape="0"/>
              </a:effectLst>
            </p:spPr>
          </p:sp>
          <p:sp>
            <p:nvSpPr>
              <p:cNvPr id="59" name="Rectangle 58"/>
              <p:cNvSpPr/>
              <p:nvPr/>
            </p:nvSpPr>
            <p:spPr>
              <a:xfrm>
                <a:off x="6842623" y="1483028"/>
                <a:ext cx="2101676" cy="1100659"/>
              </a:xfrm>
              <a:prstGeom prst="rect">
                <a:avLst/>
              </a:prstGeom>
              <a:noFill/>
              <a:ln>
                <a:noFill/>
              </a:ln>
              <a:effectLst/>
            </p:spPr>
            <p:txBody>
              <a:bodyPr spcFirstLastPara="0" vert="horz" wrap="square" lIns="69342" tIns="69342" rIns="92456" bIns="104013" numCol="1" spcCol="1270" anchor="ctr" anchorCtr="0">
                <a:noAutofit/>
              </a:bodyPr>
              <a:lstStyle/>
              <a:p>
                <a:pPr marL="114300" marR="0" lvl="1" indent="-114300" algn="l" defTabSz="577850" eaLnBrk="1" fontAlgn="auto" latinLnBrk="0" hangingPunct="1">
                  <a:lnSpc>
                    <a:spcPct val="90000"/>
                  </a:lnSpc>
                  <a:spcBef>
                    <a:spcPct val="0"/>
                  </a:spcBef>
                  <a:spcAft>
                    <a:spcPct val="15000"/>
                  </a:spcAft>
                  <a:buClrTx/>
                  <a:buSzTx/>
                  <a:buFontTx/>
                  <a:buChar char="••"/>
                  <a:tabLst/>
                  <a:defRPr/>
                </a:pPr>
                <a:endPar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endParaRPr>
              </a:p>
              <a:p>
                <a:pPr marL="114300" marR="0" lvl="1" indent="-114300" algn="l" defTabSz="577850" eaLnBrk="1" fontAlgn="auto" latinLnBrk="0" hangingPunct="1">
                  <a:lnSpc>
                    <a:spcPct val="90000"/>
                  </a:lnSpc>
                  <a:spcBef>
                    <a:spcPct val="0"/>
                  </a:spcBef>
                  <a:spcAft>
                    <a:spcPct val="15000"/>
                  </a:spcAft>
                  <a:buClrTx/>
                  <a:buSzTx/>
                  <a:buFontTx/>
                  <a:buChar char="••"/>
                  <a:tabLst/>
                  <a:defRPr/>
                </a:pPr>
                <a:r>
                  <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Third-party research</a:t>
                </a:r>
                <a:endParaRPr kumimoji="0" lang="en-US" sz="1300" b="0" i="0" u="none" strike="noStrike" kern="1200" cap="none" spc="0" normalizeH="0" baseline="0" noProof="0" dirty="0">
                  <a:ln>
                    <a:noFill/>
                  </a:ln>
                  <a:solidFill>
                    <a:sysClr val="windowText" lastClr="000000">
                      <a:hueOff val="0"/>
                      <a:satOff val="0"/>
                      <a:lumOff val="0"/>
                      <a:alphaOff val="0"/>
                    </a:sysClr>
                  </a:solidFill>
                  <a:effectLst/>
                  <a:uLnTx/>
                  <a:uFillTx/>
                  <a:latin typeface="Tw Cen MT"/>
                  <a:ea typeface="+mn-ea"/>
                  <a:cs typeface="+mn-cs"/>
                </a:endParaRPr>
              </a:p>
              <a:p>
                <a:pPr marL="114300" marR="0" lvl="1" indent="-114300" algn="l" defTabSz="577850" eaLnBrk="1" fontAlgn="auto" latinLnBrk="0" hangingPunct="1">
                  <a:lnSpc>
                    <a:spcPct val="90000"/>
                  </a:lnSpc>
                  <a:spcBef>
                    <a:spcPct val="0"/>
                  </a:spcBef>
                  <a:spcAft>
                    <a:spcPct val="15000"/>
                  </a:spcAft>
                  <a:buClrTx/>
                  <a:buSzTx/>
                  <a:buFontTx/>
                  <a:buChar char="••"/>
                  <a:tabLst/>
                  <a:defRPr/>
                </a:pPr>
                <a:r>
                  <a:rPr kumimoji="0" lang="en-US" sz="1300" b="0" i="0" u="none" strike="noStrike" kern="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B</a:t>
                </a:r>
                <a:r>
                  <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enchmarking</a:t>
                </a:r>
              </a:p>
              <a:p>
                <a:pPr marL="114300" marR="0" lvl="1" indent="-114300" algn="l" defTabSz="577850" eaLnBrk="1" fontAlgn="auto" latinLnBrk="0" hangingPunct="1">
                  <a:lnSpc>
                    <a:spcPct val="90000"/>
                  </a:lnSpc>
                  <a:spcBef>
                    <a:spcPct val="0"/>
                  </a:spcBef>
                  <a:spcAft>
                    <a:spcPct val="15000"/>
                  </a:spcAft>
                  <a:buClrTx/>
                  <a:buSzTx/>
                  <a:buFontTx/>
                  <a:buChar char="••"/>
                  <a:tabLst/>
                  <a:defRPr/>
                </a:pPr>
                <a:r>
                  <a:rPr kumimoji="0" lang="en-US" sz="1300" b="0" i="0" u="none" strike="noStrike" kern="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Interviews</a:t>
                </a:r>
              </a:p>
              <a:p>
                <a:pPr marL="114300" marR="0" lvl="1" indent="-114300" algn="l" defTabSz="577850" eaLnBrk="1" fontAlgn="auto" latinLnBrk="0" hangingPunct="1">
                  <a:lnSpc>
                    <a:spcPct val="90000"/>
                  </a:lnSpc>
                  <a:spcBef>
                    <a:spcPct val="0"/>
                  </a:spcBef>
                  <a:spcAft>
                    <a:spcPct val="15000"/>
                  </a:spcAft>
                  <a:buClrTx/>
                  <a:buSzTx/>
                  <a:buFontTx/>
                  <a:buChar char="••"/>
                  <a:tabLst/>
                  <a:defRPr/>
                </a:pPr>
                <a:r>
                  <a:rPr kumimoji="0" lang="en-US" sz="1300" b="0" i="0" u="none" strike="noStrike" kern="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Focus groups</a:t>
                </a:r>
              </a:p>
              <a:p>
                <a:pPr marL="114300" marR="0" lvl="1" indent="-114300" algn="l" defTabSz="577850" eaLnBrk="1" fontAlgn="auto" latinLnBrk="0" hangingPunct="1">
                  <a:lnSpc>
                    <a:spcPct val="90000"/>
                  </a:lnSpc>
                  <a:spcBef>
                    <a:spcPct val="0"/>
                  </a:spcBef>
                  <a:spcAft>
                    <a:spcPct val="15000"/>
                  </a:spcAft>
                  <a:buClrTx/>
                  <a:buSzTx/>
                  <a:buFontTx/>
                  <a:buChar char="••"/>
                  <a:tabLst/>
                  <a:defRPr/>
                </a:pPr>
                <a:r>
                  <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Surveys</a:t>
                </a:r>
              </a:p>
            </p:txBody>
          </p:sp>
        </p:grpSp>
        <p:grpSp>
          <p:nvGrpSpPr>
            <p:cNvPr id="55" name="Group 70"/>
            <p:cNvGrpSpPr/>
            <p:nvPr/>
          </p:nvGrpSpPr>
          <p:grpSpPr>
            <a:xfrm>
              <a:off x="314321" y="4207172"/>
              <a:ext cx="2176137" cy="805737"/>
              <a:chOff x="6842620" y="436081"/>
              <a:chExt cx="2176137" cy="805737"/>
            </a:xfrm>
          </p:grpSpPr>
          <p:sp>
            <p:nvSpPr>
              <p:cNvPr id="56" name="Round Same Side Corner Rectangle 55"/>
              <p:cNvSpPr/>
              <p:nvPr/>
            </p:nvSpPr>
            <p:spPr>
              <a:xfrm>
                <a:off x="6842620" y="436081"/>
                <a:ext cx="2176137" cy="748884"/>
              </a:xfrm>
              <a:prstGeom prst="round2SameRect">
                <a:avLst/>
              </a:prstGeom>
              <a:solidFill>
                <a:srgbClr val="7F7F7F"/>
              </a:solidFill>
              <a:ln w="19050" cap="flat" cmpd="sng" algn="ctr">
                <a:solidFill>
                  <a:srgbClr val="39639D"/>
                </a:solidFill>
                <a:prstDash val="solid"/>
              </a:ln>
              <a:effectLst/>
            </p:spPr>
          </p:sp>
          <p:sp>
            <p:nvSpPr>
              <p:cNvPr id="57" name="Round Same Side Corner Rectangle 4"/>
              <p:cNvSpPr/>
              <p:nvPr/>
            </p:nvSpPr>
            <p:spPr>
              <a:xfrm>
                <a:off x="6878989" y="472449"/>
                <a:ext cx="2120723" cy="769369"/>
              </a:xfrm>
              <a:prstGeom prst="rect">
                <a:avLst/>
              </a:prstGeom>
              <a:noFill/>
              <a:ln>
                <a:noFill/>
              </a:ln>
              <a:effectLst/>
            </p:spPr>
            <p:txBody>
              <a:bodyPr spcFirstLastPara="0" vert="horz" wrap="square" lIns="99568" tIns="56896" rIns="99568" bIns="56896"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Toolkit 4. - Collect</a:t>
                </a: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Collecting Primary &amp; Secondary Data</a:t>
                </a:r>
                <a:endParaRPr kumimoji="0" lang="en-US" sz="1400" b="0" i="0" u="none" strike="noStrike" kern="1200" cap="none" spc="0" normalizeH="0" baseline="0" noProof="0" dirty="0">
                  <a:ln>
                    <a:noFill/>
                  </a:ln>
                  <a:solidFill>
                    <a:sysClr val="window" lastClr="FFFFFF"/>
                  </a:solidFill>
                  <a:effectLst/>
                  <a:uLnTx/>
                  <a:uFillTx/>
                  <a:latin typeface="Tw Cen MT"/>
                  <a:ea typeface="+mn-ea"/>
                  <a:cs typeface="+mn-cs"/>
                </a:endParaRPr>
              </a:p>
            </p:txBody>
          </p:sp>
        </p:grpSp>
      </p:grpSp>
      <p:grpSp>
        <p:nvGrpSpPr>
          <p:cNvPr id="68" name="Group 67"/>
          <p:cNvGrpSpPr/>
          <p:nvPr/>
        </p:nvGrpSpPr>
        <p:grpSpPr>
          <a:xfrm>
            <a:off x="3505200" y="3949426"/>
            <a:ext cx="2057400" cy="2134997"/>
            <a:chOff x="7086600" y="1600200"/>
            <a:chExt cx="2057400" cy="2196475"/>
          </a:xfrm>
        </p:grpSpPr>
        <p:grpSp>
          <p:nvGrpSpPr>
            <p:cNvPr id="69" name="Group 44"/>
            <p:cNvGrpSpPr/>
            <p:nvPr/>
          </p:nvGrpSpPr>
          <p:grpSpPr>
            <a:xfrm>
              <a:off x="7086600" y="1600200"/>
              <a:ext cx="2057400" cy="914401"/>
              <a:chOff x="6308213" y="300288"/>
              <a:chExt cx="2832496" cy="1004855"/>
            </a:xfrm>
          </p:grpSpPr>
          <p:sp>
            <p:nvSpPr>
              <p:cNvPr id="73" name="Round Same Side Corner Rectangle 72"/>
              <p:cNvSpPr/>
              <p:nvPr/>
            </p:nvSpPr>
            <p:spPr>
              <a:xfrm>
                <a:off x="6308213" y="300288"/>
                <a:ext cx="2832496" cy="1004855"/>
              </a:xfrm>
              <a:prstGeom prst="round2SameRect">
                <a:avLst/>
              </a:prstGeom>
              <a:solidFill>
                <a:srgbClr val="B07AC8"/>
              </a:solidFill>
              <a:ln w="19050" cap="flat" cmpd="sng" algn="ctr">
                <a:solidFill>
                  <a:srgbClr val="7D3C4A">
                    <a:lumMod val="60000"/>
                    <a:lumOff val="40000"/>
                  </a:srgbClr>
                </a:solidFill>
                <a:prstDash val="solid"/>
              </a:ln>
              <a:effectLst/>
            </p:spPr>
          </p:sp>
          <p:sp>
            <p:nvSpPr>
              <p:cNvPr id="74" name="Round Same Side Corner Rectangle 12"/>
              <p:cNvSpPr/>
              <p:nvPr/>
            </p:nvSpPr>
            <p:spPr>
              <a:xfrm>
                <a:off x="6357266" y="377584"/>
                <a:ext cx="2734390" cy="927559"/>
              </a:xfrm>
              <a:prstGeom prst="rect">
                <a:avLst/>
              </a:prstGeom>
              <a:noFill/>
              <a:ln>
                <a:noFill/>
              </a:ln>
              <a:effectLst/>
            </p:spPr>
            <p:txBody>
              <a:bodyPr spcFirstLastPara="0" vert="horz" wrap="square" lIns="135128" tIns="77216" rIns="135128" bIns="77216" numCol="1" spcCol="1270" anchor="ctr" anchorCtr="0">
                <a:noAutofit/>
              </a:bodyPr>
              <a:lstStyle/>
              <a:p>
                <a:pPr marL="0" marR="0" lvl="0" indent="0" algn="ctr" defTabSz="84455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Toolkit </a:t>
                </a:r>
                <a:r>
                  <a:rPr kumimoji="0" lang="en-US" sz="1400" b="0" i="0" u="none" strike="noStrike" kern="0" cap="none" spc="0" normalizeH="0" baseline="0" noProof="0" dirty="0">
                    <a:ln>
                      <a:noFill/>
                    </a:ln>
                    <a:solidFill>
                      <a:sysClr val="window" lastClr="FFFFFF"/>
                    </a:solidFill>
                    <a:effectLst/>
                    <a:uLnTx/>
                    <a:uFillTx/>
                    <a:latin typeface="Tw Cen MT"/>
                    <a:ea typeface="+mn-ea"/>
                    <a:cs typeface="+mn-cs"/>
                  </a:rPr>
                  <a:t>5</a:t>
                </a: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 – Understand</a:t>
                </a:r>
                <a:endParaRPr kumimoji="0" lang="en-US" sz="1400" b="0" i="0" u="none" strike="noStrike" kern="0" cap="none" spc="0" normalizeH="0" baseline="0" noProof="0" dirty="0">
                  <a:ln>
                    <a:noFill/>
                  </a:ln>
                  <a:solidFill>
                    <a:sysClr val="window" lastClr="FFFFFF"/>
                  </a:solidFill>
                  <a:effectLst/>
                  <a:uLnTx/>
                  <a:uFillTx/>
                  <a:latin typeface="Tw Cen MT"/>
                  <a:ea typeface="+mn-ea"/>
                  <a:cs typeface="+mn-cs"/>
                </a:endParaRPr>
              </a:p>
              <a:p>
                <a:pPr marL="0" marR="0" lvl="0" indent="0" algn="ctr" defTabSz="84455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Determining the        “So </a:t>
                </a:r>
                <a:r>
                  <a:rPr kumimoji="0" lang="en-US" sz="1400" b="0" i="0" u="none" strike="noStrike" kern="1200" cap="none" spc="0" normalizeH="0" baseline="0" noProof="0" dirty="0" err="1" smtClean="0">
                    <a:ln>
                      <a:noFill/>
                    </a:ln>
                    <a:solidFill>
                      <a:sysClr val="window" lastClr="FFFFFF"/>
                    </a:solidFill>
                    <a:effectLst/>
                    <a:uLnTx/>
                    <a:uFillTx/>
                    <a:latin typeface="Tw Cen MT"/>
                    <a:ea typeface="+mn-ea"/>
                    <a:cs typeface="+mn-cs"/>
                  </a:rPr>
                  <a:t>Whats</a:t>
                </a: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a:t>
                </a:r>
              </a:p>
            </p:txBody>
          </p:sp>
        </p:grpSp>
        <p:grpSp>
          <p:nvGrpSpPr>
            <p:cNvPr id="70" name="Group 45"/>
            <p:cNvGrpSpPr/>
            <p:nvPr/>
          </p:nvGrpSpPr>
          <p:grpSpPr>
            <a:xfrm>
              <a:off x="7086600" y="2306139"/>
              <a:ext cx="2057400" cy="1490536"/>
              <a:chOff x="6308213" y="1162702"/>
              <a:chExt cx="2832496" cy="1348228"/>
            </a:xfrm>
          </p:grpSpPr>
          <p:sp>
            <p:nvSpPr>
              <p:cNvPr id="71" name="Rectangle 70"/>
              <p:cNvSpPr/>
              <p:nvPr/>
            </p:nvSpPr>
            <p:spPr>
              <a:xfrm>
                <a:off x="6308213" y="1347250"/>
                <a:ext cx="2832496" cy="1163680"/>
              </a:xfrm>
              <a:prstGeom prst="rect">
                <a:avLst/>
              </a:prstGeom>
              <a:solidFill>
                <a:srgbClr val="DFD2ED">
                  <a:alpha val="89804"/>
                </a:srgbClr>
              </a:solidFill>
              <a:ln w="19050" cap="flat" cmpd="sng" algn="ctr">
                <a:solidFill>
                  <a:schemeClr val="bg1"/>
                </a:solidFill>
                <a:prstDash val="solid"/>
              </a:ln>
              <a:effectLst>
                <a:reflection blurRad="6350" stA="52000" endA="300" endPos="35000" dir="5400000" sy="-100000" algn="bl" rotWithShape="0"/>
              </a:effectLst>
            </p:spPr>
          </p:sp>
          <p:sp>
            <p:nvSpPr>
              <p:cNvPr id="72" name="Rectangle 71"/>
              <p:cNvSpPr/>
              <p:nvPr/>
            </p:nvSpPr>
            <p:spPr>
              <a:xfrm>
                <a:off x="6308213" y="1162702"/>
                <a:ext cx="2832496" cy="1112368"/>
              </a:xfrm>
              <a:prstGeom prst="rect">
                <a:avLst/>
              </a:prstGeom>
              <a:noFill/>
              <a:ln>
                <a:noFill/>
              </a:ln>
              <a:effectLst/>
            </p:spPr>
            <p:txBody>
              <a:bodyPr spcFirstLastPara="0" vert="horz" wrap="square" lIns="69342" tIns="69342" rIns="92456" bIns="104013" numCol="1" spcCol="1270" anchor="ctr" anchorCtr="0">
                <a:noAutofit/>
              </a:bodyPr>
              <a:lstStyle/>
              <a:p>
                <a:pPr marL="117475" marR="0" lvl="1" indent="-117475" algn="l" defTabSz="577850" eaLnBrk="1" fontAlgn="auto" latinLnBrk="0" hangingPunct="1">
                  <a:lnSpc>
                    <a:spcPct val="90000"/>
                  </a:lnSpc>
                  <a:spcBef>
                    <a:spcPct val="0"/>
                  </a:spcBef>
                  <a:spcAft>
                    <a:spcPct val="15000"/>
                  </a:spcAft>
                  <a:buClrTx/>
                  <a:buSzTx/>
                  <a:buFont typeface="Arial" pitchFamily="34" charset="0"/>
                  <a:buChar char="•"/>
                  <a:tabLst/>
                  <a:defRPr/>
                </a:pPr>
                <a:endPar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endParaRPr>
              </a:p>
              <a:p>
                <a:pPr marL="117475" marR="0" lvl="1" indent="-117475" algn="l" defTabSz="577850" eaLnBrk="1" fontAlgn="auto" latinLnBrk="0" hangingPunct="1">
                  <a:lnSpc>
                    <a:spcPct val="90000"/>
                  </a:lnSpc>
                  <a:spcBef>
                    <a:spcPct val="0"/>
                  </a:spcBef>
                  <a:spcAft>
                    <a:spcPct val="15000"/>
                  </a:spcAft>
                  <a:buClrTx/>
                  <a:buSzTx/>
                  <a:buFont typeface="Arial" pitchFamily="34" charset="0"/>
                  <a:buChar char="•"/>
                  <a:tabLst/>
                  <a:defRPr/>
                </a:pPr>
                <a:r>
                  <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Storyboarding</a:t>
                </a:r>
                <a:endParaRPr kumimoji="0" lang="en-US" sz="1300" b="0" i="0" u="none" strike="noStrike" kern="1200" cap="none" spc="0" normalizeH="0" baseline="0" noProof="0" dirty="0">
                  <a:ln>
                    <a:noFill/>
                  </a:ln>
                  <a:solidFill>
                    <a:sysClr val="windowText" lastClr="000000">
                      <a:hueOff val="0"/>
                      <a:satOff val="0"/>
                      <a:lumOff val="0"/>
                      <a:alphaOff val="0"/>
                    </a:sysClr>
                  </a:solidFill>
                  <a:effectLst/>
                  <a:uLnTx/>
                  <a:uFillTx/>
                  <a:latin typeface="Tw Cen MT"/>
                  <a:ea typeface="+mn-ea"/>
                  <a:cs typeface="+mn-cs"/>
                </a:endParaRPr>
              </a:p>
              <a:p>
                <a:pPr marL="114300" marR="0" lvl="1" indent="-114300" algn="l" defTabSz="577850" eaLnBrk="1" fontAlgn="auto" latinLnBrk="0" hangingPunct="1">
                  <a:lnSpc>
                    <a:spcPct val="90000"/>
                  </a:lnSpc>
                  <a:spcBef>
                    <a:spcPct val="0"/>
                  </a:spcBef>
                  <a:spcAft>
                    <a:spcPct val="15000"/>
                  </a:spcAft>
                  <a:buClrTx/>
                  <a:buSzTx/>
                  <a:buFontTx/>
                  <a:buChar char="••"/>
                  <a:tabLst/>
                  <a:defRPr/>
                </a:pPr>
                <a:r>
                  <a:rPr kumimoji="0" lang="en-US" sz="1300" b="0" i="0" u="none" strike="noStrike" kern="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S</a:t>
                </a:r>
                <a:r>
                  <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lide and chart design</a:t>
                </a:r>
                <a:endParaRPr kumimoji="0" lang="en-US" sz="1300" b="0" i="0" u="none" strike="noStrike" kern="1200" cap="none" spc="0" normalizeH="0" baseline="0" noProof="0" dirty="0">
                  <a:ln>
                    <a:noFill/>
                  </a:ln>
                  <a:solidFill>
                    <a:sysClr val="windowText" lastClr="000000">
                      <a:hueOff val="0"/>
                      <a:satOff val="0"/>
                      <a:lumOff val="0"/>
                      <a:alphaOff val="0"/>
                    </a:sysClr>
                  </a:solidFill>
                  <a:effectLst/>
                  <a:uLnTx/>
                  <a:uFillTx/>
                  <a:latin typeface="Tw Cen MT"/>
                  <a:ea typeface="+mn-ea"/>
                  <a:cs typeface="+mn-cs"/>
                </a:endParaRPr>
              </a:p>
              <a:p>
                <a:pPr marL="114300" marR="0" lvl="1" indent="-114300" algn="l" defTabSz="577850" eaLnBrk="1" fontAlgn="auto" latinLnBrk="0" hangingPunct="1">
                  <a:lnSpc>
                    <a:spcPct val="90000"/>
                  </a:lnSpc>
                  <a:spcBef>
                    <a:spcPct val="0"/>
                  </a:spcBef>
                  <a:spcAft>
                    <a:spcPct val="15000"/>
                  </a:spcAft>
                  <a:buClrTx/>
                  <a:buSzTx/>
                  <a:buFontTx/>
                  <a:buChar char="••"/>
                  <a:tabLst/>
                  <a:defRPr/>
                </a:pPr>
                <a:r>
                  <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Analysis tools</a:t>
                </a:r>
                <a:endParaRPr kumimoji="0" lang="en-US" sz="1300" b="0" i="0" u="none" strike="noStrike" kern="1200" cap="none" spc="0" normalizeH="0" baseline="0" noProof="0" dirty="0">
                  <a:ln>
                    <a:noFill/>
                  </a:ln>
                  <a:solidFill>
                    <a:sysClr val="windowText" lastClr="000000">
                      <a:hueOff val="0"/>
                      <a:satOff val="0"/>
                      <a:lumOff val="0"/>
                      <a:alphaOff val="0"/>
                    </a:sysClr>
                  </a:solidFill>
                  <a:effectLst/>
                  <a:uLnTx/>
                  <a:uFillTx/>
                  <a:latin typeface="Tw Cen MT"/>
                  <a:ea typeface="+mn-ea"/>
                  <a:cs typeface="+mn-cs"/>
                </a:endParaRPr>
              </a:p>
            </p:txBody>
          </p:sp>
        </p:grpSp>
      </p:grpSp>
      <p:grpSp>
        <p:nvGrpSpPr>
          <p:cNvPr id="82" name="Group 81"/>
          <p:cNvGrpSpPr/>
          <p:nvPr/>
        </p:nvGrpSpPr>
        <p:grpSpPr>
          <a:xfrm>
            <a:off x="5867400" y="3978001"/>
            <a:ext cx="2057400" cy="2142432"/>
            <a:chOff x="6819255" y="4147807"/>
            <a:chExt cx="2145505" cy="2042178"/>
          </a:xfrm>
        </p:grpSpPr>
        <p:grpSp>
          <p:nvGrpSpPr>
            <p:cNvPr id="83" name="Group 21"/>
            <p:cNvGrpSpPr/>
            <p:nvPr/>
          </p:nvGrpSpPr>
          <p:grpSpPr>
            <a:xfrm>
              <a:off x="6819255" y="4921800"/>
              <a:ext cx="2145504" cy="1268185"/>
              <a:chOff x="4517932" y="790496"/>
              <a:chExt cx="2145504" cy="1268185"/>
            </a:xfrm>
          </p:grpSpPr>
          <p:sp>
            <p:nvSpPr>
              <p:cNvPr id="87" name="Rectangle 86"/>
              <p:cNvSpPr/>
              <p:nvPr/>
            </p:nvSpPr>
            <p:spPr>
              <a:xfrm>
                <a:off x="4527468" y="866697"/>
                <a:ext cx="2135968" cy="1191984"/>
              </a:xfrm>
              <a:prstGeom prst="rect">
                <a:avLst/>
              </a:prstGeom>
              <a:solidFill>
                <a:srgbClr val="D7E4BD">
                  <a:alpha val="89804"/>
                </a:srgbClr>
              </a:solidFill>
              <a:ln w="19050" cap="flat" cmpd="sng" algn="ctr">
                <a:solidFill>
                  <a:schemeClr val="bg1"/>
                </a:solidFill>
                <a:prstDash val="solid"/>
              </a:ln>
              <a:effectLst>
                <a:reflection blurRad="6350" stA="52000" endA="300" endPos="35000" dir="5400000" sy="-100000" algn="bl" rotWithShape="0"/>
              </a:effectLst>
            </p:spPr>
          </p:sp>
          <p:sp>
            <p:nvSpPr>
              <p:cNvPr id="88" name="Rectangle 87"/>
              <p:cNvSpPr/>
              <p:nvPr/>
            </p:nvSpPr>
            <p:spPr>
              <a:xfrm>
                <a:off x="4517932" y="790496"/>
                <a:ext cx="2135981" cy="1098000"/>
              </a:xfrm>
              <a:prstGeom prst="rect">
                <a:avLst/>
              </a:prstGeom>
              <a:noFill/>
              <a:ln>
                <a:noFill/>
              </a:ln>
              <a:effectLst/>
            </p:spPr>
            <p:txBody>
              <a:bodyPr spcFirstLastPara="0" vert="horz" wrap="square" lIns="69342" tIns="69342" rIns="92456" bIns="104013" numCol="1" spcCol="1270" anchor="ctr" anchorCtr="0">
                <a:noAutofit/>
              </a:bodyPr>
              <a:lstStyle/>
              <a:p>
                <a:pPr marL="117475" marR="0" lvl="1" indent="-117475" algn="l" defTabSz="577850" eaLnBrk="1" fontAlgn="auto" latinLnBrk="0" hangingPunct="1">
                  <a:lnSpc>
                    <a:spcPct val="90000"/>
                  </a:lnSpc>
                  <a:spcBef>
                    <a:spcPct val="0"/>
                  </a:spcBef>
                  <a:spcAft>
                    <a:spcPct val="15000"/>
                  </a:spcAft>
                  <a:buClrTx/>
                  <a:buSzTx/>
                  <a:buFont typeface="Arial" pitchFamily="34" charset="0"/>
                  <a:buChar char="•"/>
                  <a:tabLst/>
                  <a:defRPr/>
                </a:pPr>
                <a:r>
                  <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Audience assessment </a:t>
                </a:r>
              </a:p>
              <a:p>
                <a:pPr marL="114300" marR="0" lvl="1" indent="-114300" algn="l" defTabSz="577850" eaLnBrk="1" fontAlgn="auto" latinLnBrk="0" hangingPunct="1">
                  <a:lnSpc>
                    <a:spcPct val="90000"/>
                  </a:lnSpc>
                  <a:spcBef>
                    <a:spcPct val="0"/>
                  </a:spcBef>
                  <a:spcAft>
                    <a:spcPct val="15000"/>
                  </a:spcAft>
                  <a:buClrTx/>
                  <a:buSzTx/>
                  <a:buFontTx/>
                  <a:buChar char="••"/>
                  <a:tabLst/>
                  <a:defRPr/>
                </a:pPr>
                <a:r>
                  <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Pyramid principle</a:t>
                </a:r>
                <a:endParaRPr kumimoji="0" lang="en-US" sz="1300" b="0" i="0" u="none" strike="noStrike" kern="1200" cap="none" spc="0" normalizeH="0" baseline="0" noProof="0" dirty="0">
                  <a:ln>
                    <a:noFill/>
                  </a:ln>
                  <a:solidFill>
                    <a:sysClr val="windowText" lastClr="000000">
                      <a:hueOff val="0"/>
                      <a:satOff val="0"/>
                      <a:lumOff val="0"/>
                      <a:alphaOff val="0"/>
                    </a:sysClr>
                  </a:solidFill>
                  <a:effectLst/>
                  <a:uLnTx/>
                  <a:uFillTx/>
                  <a:latin typeface="Tw Cen MT"/>
                  <a:ea typeface="+mn-ea"/>
                  <a:cs typeface="+mn-cs"/>
                </a:endParaRPr>
              </a:p>
              <a:p>
                <a:pPr marL="114300" marR="0" lvl="1" indent="-114300" algn="l" defTabSz="577850" eaLnBrk="1" fontAlgn="auto" latinLnBrk="0" hangingPunct="1">
                  <a:lnSpc>
                    <a:spcPct val="90000"/>
                  </a:lnSpc>
                  <a:spcBef>
                    <a:spcPct val="0"/>
                  </a:spcBef>
                  <a:spcAft>
                    <a:spcPct val="15000"/>
                  </a:spcAft>
                  <a:buClrTx/>
                  <a:buSzTx/>
                  <a:buFontTx/>
                  <a:buChar char="••"/>
                  <a:tabLst/>
                  <a:defRPr/>
                </a:pPr>
                <a:r>
                  <a:rPr kumimoji="0" lang="en-US" sz="1300" b="0" i="0" u="none" strike="noStrike" kern="1200" cap="none" spc="0" normalizeH="0" baseline="0" noProof="0" dirty="0" smtClean="0">
                    <a:ln>
                      <a:noFill/>
                    </a:ln>
                    <a:solidFill>
                      <a:sysClr val="windowText" lastClr="000000">
                        <a:hueOff val="0"/>
                        <a:satOff val="0"/>
                        <a:lumOff val="0"/>
                        <a:alphaOff val="0"/>
                      </a:sysClr>
                    </a:solidFill>
                    <a:effectLst/>
                    <a:uLnTx/>
                    <a:uFillTx/>
                    <a:latin typeface="Tw Cen MT"/>
                    <a:ea typeface="+mn-ea"/>
                    <a:cs typeface="+mn-cs"/>
                  </a:rPr>
                  <a:t>Delivery tips</a:t>
                </a:r>
                <a:endParaRPr kumimoji="0" lang="en-US" sz="1300" b="0" i="0" u="none" strike="noStrike" kern="1200" cap="none" spc="0" normalizeH="0" baseline="0" noProof="0" dirty="0">
                  <a:ln>
                    <a:noFill/>
                  </a:ln>
                  <a:solidFill>
                    <a:sysClr val="windowText" lastClr="000000">
                      <a:hueOff val="0"/>
                      <a:satOff val="0"/>
                      <a:lumOff val="0"/>
                      <a:alphaOff val="0"/>
                    </a:sysClr>
                  </a:solidFill>
                  <a:effectLst/>
                  <a:uLnTx/>
                  <a:uFillTx/>
                  <a:latin typeface="Tw Cen MT"/>
                  <a:ea typeface="+mn-ea"/>
                  <a:cs typeface="+mn-cs"/>
                </a:endParaRPr>
              </a:p>
            </p:txBody>
          </p:sp>
        </p:grpSp>
        <p:grpSp>
          <p:nvGrpSpPr>
            <p:cNvPr id="84" name="Group 67"/>
            <p:cNvGrpSpPr/>
            <p:nvPr/>
          </p:nvGrpSpPr>
          <p:grpSpPr>
            <a:xfrm>
              <a:off x="6828779" y="4147807"/>
              <a:ext cx="2135981" cy="850192"/>
              <a:chOff x="4517932" y="16503"/>
              <a:chExt cx="2135981" cy="850192"/>
            </a:xfrm>
          </p:grpSpPr>
          <p:sp>
            <p:nvSpPr>
              <p:cNvPr id="85" name="Round Same Side Corner Rectangle 84"/>
              <p:cNvSpPr/>
              <p:nvPr/>
            </p:nvSpPr>
            <p:spPr>
              <a:xfrm>
                <a:off x="4517932" y="16503"/>
                <a:ext cx="2135981" cy="850192"/>
              </a:xfrm>
              <a:prstGeom prst="round2SameRect">
                <a:avLst/>
              </a:prstGeom>
              <a:solidFill>
                <a:srgbClr val="92D050"/>
              </a:solidFill>
              <a:ln w="19050" cap="flat" cmpd="sng" algn="ctr">
                <a:solidFill>
                  <a:srgbClr val="00B050"/>
                </a:solidFill>
                <a:prstDash val="solid"/>
              </a:ln>
              <a:effectLst/>
            </p:spPr>
          </p:sp>
          <p:sp>
            <p:nvSpPr>
              <p:cNvPr id="86" name="Round Same Side Corner Rectangle 12"/>
              <p:cNvSpPr/>
              <p:nvPr/>
            </p:nvSpPr>
            <p:spPr>
              <a:xfrm>
                <a:off x="4559435" y="17953"/>
                <a:ext cx="2052975" cy="808689"/>
              </a:xfrm>
              <a:prstGeom prst="rect">
                <a:avLst/>
              </a:prstGeom>
              <a:noFill/>
              <a:ln>
                <a:noFill/>
              </a:ln>
              <a:effectLst/>
            </p:spPr>
            <p:txBody>
              <a:bodyPr spcFirstLastPara="0" vert="horz" wrap="square" lIns="113792" tIns="65024" rIns="113792" bIns="65024"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Toolkit </a:t>
                </a:r>
                <a:r>
                  <a:rPr kumimoji="0" lang="en-US" sz="1400" b="0" i="0" u="none" strike="noStrike" kern="0" cap="none" spc="0" normalizeH="0" baseline="0" noProof="0" dirty="0">
                    <a:ln>
                      <a:noFill/>
                    </a:ln>
                    <a:solidFill>
                      <a:sysClr val="window" lastClr="FFFFFF"/>
                    </a:solidFill>
                    <a:effectLst/>
                    <a:uLnTx/>
                    <a:uFillTx/>
                    <a:latin typeface="Tw Cen MT"/>
                    <a:ea typeface="+mn-ea"/>
                    <a:cs typeface="+mn-cs"/>
                  </a:rPr>
                  <a:t>6</a:t>
                </a: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 - Synthesize</a:t>
                </a:r>
              </a:p>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smtClean="0">
                    <a:ln>
                      <a:noFill/>
                    </a:ln>
                    <a:solidFill>
                      <a:sysClr val="window" lastClr="FFFFFF"/>
                    </a:solidFill>
                    <a:effectLst/>
                    <a:uLnTx/>
                    <a:uFillTx/>
                    <a:latin typeface="Tw Cen MT"/>
                    <a:ea typeface="+mn-ea"/>
                    <a:cs typeface="+mn-cs"/>
                  </a:rPr>
                  <a:t>Telling the Story</a:t>
                </a:r>
                <a:endParaRPr kumimoji="0" lang="en-US" sz="1400" b="0" i="0" u="none" strike="noStrike" kern="1200" cap="none" spc="0" normalizeH="0" baseline="0" noProof="0" dirty="0">
                  <a:ln>
                    <a:noFill/>
                  </a:ln>
                  <a:solidFill>
                    <a:sysClr val="window" lastClr="FFFFFF"/>
                  </a:solidFill>
                  <a:effectLst/>
                  <a:uLnTx/>
                  <a:uFillTx/>
                  <a:latin typeface="Tw Cen MT"/>
                  <a:ea typeface="+mn-ea"/>
                  <a:cs typeface="+mn-cs"/>
                </a:endParaRPr>
              </a:p>
            </p:txBody>
          </p:sp>
        </p:grpSp>
      </p:grpSp>
      <p:sp>
        <p:nvSpPr>
          <p:cNvPr id="5" name="TextBox 4"/>
          <p:cNvSpPr txBox="1"/>
          <p:nvPr/>
        </p:nvSpPr>
        <p:spPr>
          <a:xfrm>
            <a:off x="533400" y="6197025"/>
            <a:ext cx="8534400" cy="584775"/>
          </a:xfrm>
          <a:prstGeom prst="rect">
            <a:avLst/>
          </a:prstGeom>
          <a:noFill/>
        </p:spPr>
        <p:txBody>
          <a:bodyPr wrap="square" rtlCol="0">
            <a:spAutoFit/>
          </a:bodyPr>
          <a:lstStyle/>
          <a:p>
            <a:r>
              <a:rPr lang="en-US" sz="1600" dirty="0" smtClean="0"/>
              <a:t>The Toolkits are available on the </a:t>
            </a:r>
            <a:r>
              <a:rPr lang="en-US" sz="1600" dirty="0" smtClean="0">
                <a:hlinkClick r:id="rId2"/>
              </a:rPr>
              <a:t>STAR </a:t>
            </a:r>
            <a:r>
              <a:rPr lang="en-US" sz="1600" dirty="0" err="1" smtClean="0">
                <a:hlinkClick r:id="rId2"/>
              </a:rPr>
              <a:t>sharepoint</a:t>
            </a:r>
            <a:r>
              <a:rPr lang="en-US" sz="1600" dirty="0" smtClean="0">
                <a:hlinkClick r:id="rId2"/>
              </a:rPr>
              <a:t> </a:t>
            </a:r>
            <a:r>
              <a:rPr lang="en-US" sz="1600" dirty="0" smtClean="0"/>
              <a:t>site as well as the </a:t>
            </a:r>
            <a:r>
              <a:rPr lang="en-US" sz="1600" dirty="0" smtClean="0">
                <a:hlinkClick r:id="rId3"/>
              </a:rPr>
              <a:t>UNC Consulting Resources </a:t>
            </a:r>
            <a:r>
              <a:rPr lang="en-US" sz="1600" dirty="0" err="1" smtClean="0">
                <a:hlinkClick r:id="rId3"/>
              </a:rPr>
              <a:t>sharepoint</a:t>
            </a:r>
            <a:r>
              <a:rPr lang="en-US" sz="1600" dirty="0" smtClean="0"/>
              <a:t> site, and on Canvas.</a:t>
            </a:r>
            <a:endParaRPr lang="en-US" sz="1600" dirty="0"/>
          </a:p>
        </p:txBody>
      </p:sp>
    </p:spTree>
    <p:extLst>
      <p:ext uri="{BB962C8B-B14F-4D97-AF65-F5344CB8AC3E}">
        <p14:creationId xmlns:p14="http://schemas.microsoft.com/office/powerpoint/2010/main" val="120744246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VvQBaWrgwUKBb9EFmO0D.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doo4A7QKrkWhoA9GAXC3o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ZSe.UxSJn0.wMiyATAvjh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9a3cpb2XjUGccgxW6QUou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4YwACwK17Uq7CLECY6J_W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RjWHwbm.10Kmuppf6I2xr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4kVTO_L_hUKqXS.KWv8di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Ritpd4LYj0u0ujA732vAD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WyitBnQWVkuSHZFkOBbJd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J.4G3OABRkqAilMQXv8Di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ynqo4tLKEUyQTjjbvO4bM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cUHATMhRuEafHSWDV.iFL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SlfHG8srskWQ3qEIPHzJL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vhFL6TjF1kGJjTg4qfiRB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mtl9wQFDJEaZ6VdJeBqVg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AHbpQ_zOuUaPMBcNy9I3r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o9jfq4ASykyIJoHSk8Ya8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kTLs2BjVOU.rwNWE1DHSE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vUdxXfQtVk6OM1W1xHC0T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fLU.3N7MEee2sfEnW69X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Rg7yk_h730assT.nEBboR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fA4OVyB2CkCM00unBO5Q_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0_dlMsWDQUGgt.dBhdHrw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mBEVGA9xLEKP2U1LImTk8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_6GHdqPaKUmGWkyCLlkw5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RfpWwll_ykOGV2zoGddkj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VIt0yBizx0yh4A9g_Bchm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_6GHdqPaKUmGWkyCLlkw5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c89vB7n8TkO.FsyfXcaaX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84HZ0BGWlE.LGm0fV0lSD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4bU.k6rvc0qHLVpZoU.ZU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ARu9_AFFuEeF2qHeDMeeL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VLsXLLaY4EuCRrgGgm2c0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fVG1OwEVR0WI8ZKGbYFCiQ"/>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6_Median">
  <a:themeElements>
    <a:clrScheme name="Custom 8">
      <a:dk1>
        <a:sysClr val="windowText" lastClr="000000"/>
      </a:dk1>
      <a:lt1>
        <a:sysClr val="window" lastClr="FFFFFF"/>
      </a:lt1>
      <a:dk2>
        <a:srgbClr val="1F497D"/>
      </a:dk2>
      <a:lt2>
        <a:srgbClr val="EEECE1"/>
      </a:lt2>
      <a:accent1>
        <a:srgbClr val="938953"/>
      </a:accent1>
      <a:accent2>
        <a:srgbClr val="C0504D"/>
      </a:accent2>
      <a:accent3>
        <a:srgbClr val="95B3D7"/>
      </a:accent3>
      <a:accent4>
        <a:srgbClr val="9BBB59"/>
      </a:accent4>
      <a:accent5>
        <a:srgbClr val="9E5ECE"/>
      </a:accent5>
      <a:accent6>
        <a:srgbClr val="31859B"/>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0.xml><?xml version="1.0" encoding="utf-8"?>
<a:theme xmlns:a="http://schemas.openxmlformats.org/drawingml/2006/main" name="4_Media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dia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ain Template">
  <a:themeElements>
    <a:clrScheme name="Custom 8">
      <a:dk1>
        <a:sysClr val="windowText" lastClr="000000"/>
      </a:dk1>
      <a:lt1>
        <a:sysClr val="window" lastClr="FFFFFF"/>
      </a:lt1>
      <a:dk2>
        <a:srgbClr val="1F497D"/>
      </a:dk2>
      <a:lt2>
        <a:srgbClr val="EEECE1"/>
      </a:lt2>
      <a:accent1>
        <a:srgbClr val="938953"/>
      </a:accent1>
      <a:accent2>
        <a:srgbClr val="C0504D"/>
      </a:accent2>
      <a:accent3>
        <a:srgbClr val="95B3D7"/>
      </a:accent3>
      <a:accent4>
        <a:srgbClr val="9BBB59"/>
      </a:accent4>
      <a:accent5>
        <a:srgbClr val="9E5ECE"/>
      </a:accent5>
      <a:accent6>
        <a:srgbClr val="31859B"/>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9_Median">
  <a:themeElements>
    <a:clrScheme name="Custom 8">
      <a:dk1>
        <a:sysClr val="windowText" lastClr="000000"/>
      </a:dk1>
      <a:lt1>
        <a:sysClr val="window" lastClr="FFFFFF"/>
      </a:lt1>
      <a:dk2>
        <a:srgbClr val="1F497D"/>
      </a:dk2>
      <a:lt2>
        <a:srgbClr val="EEECE1"/>
      </a:lt2>
      <a:accent1>
        <a:srgbClr val="938953"/>
      </a:accent1>
      <a:accent2>
        <a:srgbClr val="C0504D"/>
      </a:accent2>
      <a:accent3>
        <a:srgbClr val="95B3D7"/>
      </a:accent3>
      <a:accent4>
        <a:srgbClr val="9BBB59"/>
      </a:accent4>
      <a:accent5>
        <a:srgbClr val="9E5ECE"/>
      </a:accent5>
      <a:accent6>
        <a:srgbClr val="31859B"/>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7_Median">
  <a:themeElements>
    <a:clrScheme name="Custom 8">
      <a:dk1>
        <a:sysClr val="windowText" lastClr="000000"/>
      </a:dk1>
      <a:lt1>
        <a:sysClr val="window" lastClr="FFFFFF"/>
      </a:lt1>
      <a:dk2>
        <a:srgbClr val="1F497D"/>
      </a:dk2>
      <a:lt2>
        <a:srgbClr val="EEECE1"/>
      </a:lt2>
      <a:accent1>
        <a:srgbClr val="938953"/>
      </a:accent1>
      <a:accent2>
        <a:srgbClr val="C0504D"/>
      </a:accent2>
      <a:accent3>
        <a:srgbClr val="95B3D7"/>
      </a:accent3>
      <a:accent4>
        <a:srgbClr val="9BBB59"/>
      </a:accent4>
      <a:accent5>
        <a:srgbClr val="9E5ECE"/>
      </a:accent5>
      <a:accent6>
        <a:srgbClr val="31859B"/>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Media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Median</Template>
  <TotalTime>2417</TotalTime>
  <Words>7364</Words>
  <Application>Microsoft Office PowerPoint</Application>
  <PresentationFormat>On-screen Show (4:3)</PresentationFormat>
  <Paragraphs>1923</Paragraphs>
  <Slides>89</Slides>
  <Notes>56</Notes>
  <HiddenSlides>0</HiddenSlides>
  <MMClips>0</MMClips>
  <ScaleCrop>false</ScaleCrop>
  <HeadingPairs>
    <vt:vector size="6" baseType="variant">
      <vt:variant>
        <vt:lpstr>Fonts Used</vt:lpstr>
      </vt:variant>
      <vt:variant>
        <vt:i4>13</vt:i4>
      </vt:variant>
      <vt:variant>
        <vt:lpstr>Theme</vt:lpstr>
      </vt:variant>
      <vt:variant>
        <vt:i4>10</vt:i4>
      </vt:variant>
      <vt:variant>
        <vt:lpstr>Slide Titles</vt:lpstr>
      </vt:variant>
      <vt:variant>
        <vt:i4>89</vt:i4>
      </vt:variant>
    </vt:vector>
  </HeadingPairs>
  <TitlesOfParts>
    <vt:vector size="112" baseType="lpstr">
      <vt:lpstr>ＭＳ Ｐゴシック</vt:lpstr>
      <vt:lpstr>Algerian</vt:lpstr>
      <vt:lpstr>Arial</vt:lpstr>
      <vt:lpstr>Calibri</vt:lpstr>
      <vt:lpstr>Century Gothic</vt:lpstr>
      <vt:lpstr>Corbel</vt:lpstr>
      <vt:lpstr>Elephant</vt:lpstr>
      <vt:lpstr>Symbol</vt:lpstr>
      <vt:lpstr>Times New Roman</vt:lpstr>
      <vt:lpstr>Tw Cen MT</vt:lpstr>
      <vt:lpstr>Verdana</vt:lpstr>
      <vt:lpstr>Wingdings</vt:lpstr>
      <vt:lpstr>Wingdings 2</vt:lpstr>
      <vt:lpstr>6_Median</vt:lpstr>
      <vt:lpstr>Median</vt:lpstr>
      <vt:lpstr>Office Theme</vt:lpstr>
      <vt:lpstr>Main Template</vt:lpstr>
      <vt:lpstr>9_Median</vt:lpstr>
      <vt:lpstr>7_Median</vt:lpstr>
      <vt:lpstr>Default Design</vt:lpstr>
      <vt:lpstr>1_Median</vt:lpstr>
      <vt:lpstr>2_Office Theme</vt:lpstr>
      <vt:lpstr>4_Median</vt:lpstr>
      <vt:lpstr>Consulting Skills and Frameworks</vt:lpstr>
      <vt:lpstr>Our action plan for today –  The Consulting Skills and Frameworks Workshop</vt:lpstr>
      <vt:lpstr>We have three primary goals</vt:lpstr>
      <vt:lpstr>What is consulting, in a nutshell?</vt:lpstr>
      <vt:lpstr>Welcome packages for today</vt:lpstr>
      <vt:lpstr>Our action plan for today –  The Consulting Skills and Frameworks Workshop</vt:lpstr>
      <vt:lpstr>The TEAM FOCUS framework and supporting “Rules of Engagement”</vt:lpstr>
      <vt:lpstr>The FOCUS Analytical Process Map</vt:lpstr>
      <vt:lpstr>TEAM FOCUS Toolkits can be used in implementation</vt:lpstr>
      <vt:lpstr>Let’s apply these ideas to a (once) popular business reality show</vt:lpstr>
      <vt:lpstr>Our action plan for today –  The Consulting Skills and Frameworks Workshop</vt:lpstr>
      <vt:lpstr>TEAM FOCUS Toolkits can be used in implementation</vt:lpstr>
      <vt:lpstr>Personality profiles are not perfect – so use them with caution</vt:lpstr>
      <vt:lpstr>You can improve your interactions using Myers Briggs</vt:lpstr>
      <vt:lpstr>The scaling is done on a continuum </vt:lpstr>
      <vt:lpstr>PowerPoint Presentation</vt:lpstr>
      <vt:lpstr>How do we compare to others?</vt:lpstr>
      <vt:lpstr>PowerPoint Presentation</vt:lpstr>
      <vt:lpstr>How do we compare to managers and the US population? – Class of 2013</vt:lpstr>
      <vt:lpstr>PowerPoint Presentation</vt:lpstr>
      <vt:lpstr>Working with the different types - Extroverts</vt:lpstr>
      <vt:lpstr>Working with the different types - Introverts</vt:lpstr>
      <vt:lpstr>Working with the different types - Sensors</vt:lpstr>
      <vt:lpstr>Working with the different types - Intuitors</vt:lpstr>
      <vt:lpstr>Working with the different types - Thinkers</vt:lpstr>
      <vt:lpstr>Working with the different types - Feelers</vt:lpstr>
      <vt:lpstr>Working with the different types - Judgers</vt:lpstr>
      <vt:lpstr>Working with the different types - Perceivers</vt:lpstr>
      <vt:lpstr>Team Assignment</vt:lpstr>
      <vt:lpstr>Our action plan for today –  The Consulting Skills and Frameworks Workshop</vt:lpstr>
      <vt:lpstr>TEAM FOCUS Toolkits can be used in implementation</vt:lpstr>
      <vt:lpstr>The FOCUS Analytical Process Map</vt:lpstr>
      <vt:lpstr>PowerPoint Presentation</vt:lpstr>
      <vt:lpstr>PowerPoint Presentation</vt:lpstr>
      <vt:lpstr>Introductions the Pittsburgh Symphony Orchestra</vt:lpstr>
      <vt:lpstr>Team Assignment</vt:lpstr>
      <vt:lpstr>Our action plan for today –  The Consulting Skills and Frameworks Workshop</vt:lpstr>
      <vt:lpstr>PowerPoint Presentation</vt:lpstr>
      <vt:lpstr>Executive Summary/Storyline Template</vt:lpstr>
      <vt:lpstr>The FOCUS Analytical Process Map</vt:lpstr>
      <vt:lpstr>TEAM FOCUS Toolkits can be used in implementation</vt:lpstr>
      <vt:lpstr>The problem-solving and presentation processes each have their own unique steps.</vt:lpstr>
      <vt:lpstr>The Pyramid Principle structures reports to emphasize the logic and support.</vt:lpstr>
      <vt:lpstr>TEAM FOCUS Toolkits can be used in implementation</vt:lpstr>
      <vt:lpstr>Consultants are a different breed</vt:lpstr>
      <vt:lpstr>Homework Assignment</vt:lpstr>
      <vt:lpstr>We have three primary goals today</vt:lpstr>
      <vt:lpstr>Consulting Skills and Frameworks</vt:lpstr>
      <vt:lpstr>Consulting Skills and Frameworks  MBA 826 Spring, 2013 Class 2</vt:lpstr>
      <vt:lpstr>Today’s Action Plan</vt:lpstr>
      <vt:lpstr>Course Overview</vt:lpstr>
      <vt:lpstr>PowerPoint Presentation</vt:lpstr>
      <vt:lpstr>PowerPoint Presentation</vt:lpstr>
      <vt:lpstr>The course is designed to teach you to think and act like a consultant</vt:lpstr>
      <vt:lpstr>The class can build your skills in critical areas</vt:lpstr>
      <vt:lpstr>The TEAM FOCUS Model and Supporting     “Rules of Engagement”</vt:lpstr>
      <vt:lpstr>The FOCUS Analytical Process Map</vt:lpstr>
      <vt:lpstr>Course readings</vt:lpstr>
      <vt:lpstr>Attendance Policy</vt:lpstr>
      <vt:lpstr>Grading methodology will emphasize both team and individual performance</vt:lpstr>
      <vt:lpstr>The class will be a mix of electronic and hard copy assignments and readings</vt:lpstr>
      <vt:lpstr>Today’s Action Plan</vt:lpstr>
      <vt:lpstr>Learnings</vt:lpstr>
      <vt:lpstr>Today’s Action Plan</vt:lpstr>
      <vt:lpstr>FOCUS Deep Dive</vt:lpstr>
      <vt:lpstr>Today’s Action Plan</vt:lpstr>
      <vt:lpstr>Frame and Organize Examples</vt:lpstr>
      <vt:lpstr>Frame and Organize Examples</vt:lpstr>
      <vt:lpstr>Ocean’s 11 Information Tree</vt:lpstr>
      <vt:lpstr>Frame and Organize Examples</vt:lpstr>
      <vt:lpstr>Panera Bread: Maintaining Profitable Growth</vt:lpstr>
      <vt:lpstr>Frame and Organize Examples</vt:lpstr>
      <vt:lpstr>Frame and Organize Examples</vt:lpstr>
      <vt:lpstr>Frame and Organize Examples</vt:lpstr>
      <vt:lpstr>Frame</vt:lpstr>
      <vt:lpstr>In Class Exercise</vt:lpstr>
      <vt:lpstr>Today’s Action Plan</vt:lpstr>
      <vt:lpstr>FOCUS Deep Dive</vt:lpstr>
      <vt:lpstr>Today’s Action Plan</vt:lpstr>
      <vt:lpstr>Homework assignments for Class 3</vt:lpstr>
      <vt:lpstr>Electronic Resources - Scavenger Hunt – 1/3</vt:lpstr>
      <vt:lpstr>Electronic Resources - Scavenger Hunt – 2/3</vt:lpstr>
      <vt:lpstr>Electronic Resources - Scavenger Hunt – 3/3</vt:lpstr>
      <vt:lpstr>Homework:  Wal-Mart stores information tree</vt:lpstr>
      <vt:lpstr>Frameworks that may help with your homework assignment</vt:lpstr>
      <vt:lpstr>Porter’s Five Forces Framework</vt:lpstr>
      <vt:lpstr>Porter’s Generic Strategies</vt:lpstr>
      <vt:lpstr>General Environmental Analysis (STEEP)</vt:lpstr>
      <vt:lpstr>The Four P’s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Consulting Skills and Frameworks</dc:title>
  <dc:creator>Dr. Paul N. Friga</dc:creator>
  <cp:lastModifiedBy>Friga, Paul</cp:lastModifiedBy>
  <cp:revision>208</cp:revision>
  <dcterms:created xsi:type="dcterms:W3CDTF">2013-01-07T22:05:41Z</dcterms:created>
  <dcterms:modified xsi:type="dcterms:W3CDTF">2020-02-08T15:24:04Z</dcterms:modified>
</cp:coreProperties>
</file>