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058400" cx="7772400"/>
  <p:notesSz cx="6858000" cy="9144000"/>
  <p:embeddedFontLst>
    <p:embeddedFont>
      <p:font typeface="Raleway SemiBold"/>
      <p:regular r:id="rId12"/>
      <p:bold r:id="rId13"/>
      <p:italic r:id="rId14"/>
      <p:boldItalic r:id="rId15"/>
    </p:embeddedFont>
    <p:embeddedFont>
      <p:font typeface="Playfair Display Black"/>
      <p:bold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GoogleSlidesCustomDataVersion2">
      <go:slidesCustomData xmlns:go="http://customooxmlschemas.google.com/" r:id="rId18" roundtripDataSignature="AMtx7mgdbCP3uKrhdsLXoAQmRmY7p3FL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SemiBold-bold.fntdata"/><Relationship Id="rId12" Type="http://schemas.openxmlformats.org/officeDocument/2006/relationships/font" Target="fonts/RalewaySemiBold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SemiBold-boldItalic.fntdata"/><Relationship Id="rId14" Type="http://schemas.openxmlformats.org/officeDocument/2006/relationships/font" Target="fonts/RalewaySemiBold-italic.fntdata"/><Relationship Id="rId17" Type="http://schemas.openxmlformats.org/officeDocument/2006/relationships/font" Target="fonts/PlayfairDisplayBlack-boldItalic.fntdata"/><Relationship Id="rId16" Type="http://schemas.openxmlformats.org/officeDocument/2006/relationships/font" Target="fonts/PlayfairDisplayBlack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556d36b96e_0_3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g3556d36b96e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556d36b96e_0_11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g3556d36b96e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56d36b96e_0_19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g3556d36b96e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556d36b96e_0_27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g3556d36b96e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556d36b96e_0_35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g3556d36b96e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8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7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0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0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1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3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5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5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/>
          <p:nvPr/>
        </p:nvSpPr>
        <p:spPr>
          <a:xfrm>
            <a:off x="190650" y="202500"/>
            <a:ext cx="7391100" cy="9653400"/>
          </a:xfrm>
          <a:prstGeom prst="rect">
            <a:avLst/>
          </a:prstGeom>
          <a:noFill/>
          <a:ln cap="flat" cmpd="sng" w="38100">
            <a:solidFill>
              <a:srgbClr val="6B8F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4"/>
          <p:cNvSpPr txBox="1"/>
          <p:nvPr/>
        </p:nvSpPr>
        <p:spPr>
          <a:xfrm>
            <a:off x="2031625" y="436225"/>
            <a:ext cx="6556200" cy="14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rgbClr val="6B8F9C"/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rPr>
              <a:t>INSTRUCTIONS ON </a:t>
            </a:r>
            <a:endParaRPr b="0" i="0" sz="3000" u="none" cap="none" strike="noStrike">
              <a:solidFill>
                <a:srgbClr val="6B8F9C"/>
              </a:solidFill>
              <a:latin typeface="Playfair Display Black"/>
              <a:ea typeface="Playfair Display Black"/>
              <a:cs typeface="Playfair Display Black"/>
              <a:sym typeface="Playfair Display Black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3000" u="sng" cap="none" strike="noStrike">
                <a:solidFill>
                  <a:srgbClr val="6B8F9C"/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rPr>
              <a:t>SUBMITTING AN OFFER</a:t>
            </a:r>
            <a:endParaRPr b="0" i="0" sz="3000" u="sng" cap="none" strike="noStrike">
              <a:solidFill>
                <a:srgbClr val="6B8F9C"/>
              </a:solidFill>
              <a:latin typeface="Playfair Display Black"/>
              <a:ea typeface="Playfair Display Black"/>
              <a:cs typeface="Playfair Display Black"/>
              <a:sym typeface="Playfair Display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4"/>
          <p:cNvSpPr txBox="1"/>
          <p:nvPr/>
        </p:nvSpPr>
        <p:spPr>
          <a:xfrm>
            <a:off x="739875" y="1898425"/>
            <a:ext cx="5708400" cy="453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Send offers to Brenda@BesharaTeam.com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All offers must be submitted in one PDF format.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Please add to Buyer's Broker Compensation #1 - The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Compensation of Buyer’s Broker Shall Be Paid By: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Seller's Broker out of Seller Broker Compensation.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Provide Pre-Approval Letter or POF with offer.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Closing Attorney is Thomas &amp; Brown LLC 678-337-3223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Please allow 24 - 48 hours for a response.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All offers are submitted to the seller upon receipt.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50">
                <a:solidFill>
                  <a:srgbClr val="A30004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Seller’s preferred closing date:</a:t>
            </a:r>
            <a:endParaRPr sz="1550">
              <a:solidFill>
                <a:srgbClr val="A30004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</p:txBody>
      </p:sp>
      <p:pic>
        <p:nvPicPr>
          <p:cNvPr id="57" name="Google Shape;57;p4"/>
          <p:cNvPicPr preferRelativeResize="0"/>
          <p:nvPr/>
        </p:nvPicPr>
        <p:blipFill rotWithShape="1">
          <a:blip r:embed="rId3">
            <a:alphaModFix/>
          </a:blip>
          <a:srcRect b="0" l="0" r="72556" t="0"/>
          <a:stretch/>
        </p:blipFill>
        <p:spPr>
          <a:xfrm>
            <a:off x="939500" y="436225"/>
            <a:ext cx="1092126" cy="109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4"/>
          <p:cNvPicPr preferRelativeResize="0"/>
          <p:nvPr/>
        </p:nvPicPr>
        <p:blipFill rotWithShape="1">
          <a:blip r:embed="rId3">
            <a:alphaModFix/>
          </a:blip>
          <a:srcRect b="0" l="26900" r="0" t="0"/>
          <a:stretch/>
        </p:blipFill>
        <p:spPr>
          <a:xfrm>
            <a:off x="2431713" y="8527350"/>
            <a:ext cx="2908977" cy="109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556d36b96e_0_3"/>
          <p:cNvSpPr/>
          <p:nvPr/>
        </p:nvSpPr>
        <p:spPr>
          <a:xfrm>
            <a:off x="190650" y="202500"/>
            <a:ext cx="7391100" cy="9653400"/>
          </a:xfrm>
          <a:prstGeom prst="rect">
            <a:avLst/>
          </a:prstGeom>
          <a:noFill/>
          <a:ln cap="flat" cmpd="sng" w="38100">
            <a:solidFill>
              <a:srgbClr val="6B8F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g3556d36b96e_0_3"/>
          <p:cNvSpPr txBox="1"/>
          <p:nvPr/>
        </p:nvSpPr>
        <p:spPr>
          <a:xfrm>
            <a:off x="2031625" y="436225"/>
            <a:ext cx="6556200" cy="14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rgbClr val="6B8F9C"/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rPr>
              <a:t>INSTRUCTIONS ON </a:t>
            </a:r>
            <a:endParaRPr b="0" i="0" sz="3000" u="none" cap="none" strike="noStrike">
              <a:solidFill>
                <a:srgbClr val="6B8F9C"/>
              </a:solidFill>
              <a:latin typeface="Playfair Display Black"/>
              <a:ea typeface="Playfair Display Black"/>
              <a:cs typeface="Playfair Display Black"/>
              <a:sym typeface="Playfair Display Black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3000" u="sng" cap="none" strike="noStrike">
                <a:solidFill>
                  <a:srgbClr val="6B8F9C"/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rPr>
              <a:t>SUBMITTING AN OFFER</a:t>
            </a:r>
            <a:endParaRPr b="0" i="0" sz="3000" u="sng" cap="none" strike="noStrike">
              <a:solidFill>
                <a:srgbClr val="6B8F9C"/>
              </a:solidFill>
              <a:latin typeface="Playfair Display Black"/>
              <a:ea typeface="Playfair Display Black"/>
              <a:cs typeface="Playfair Display Black"/>
              <a:sym typeface="Playfair Display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g3556d36b96e_0_3"/>
          <p:cNvSpPr txBox="1"/>
          <p:nvPr/>
        </p:nvSpPr>
        <p:spPr>
          <a:xfrm>
            <a:off x="739875" y="1898425"/>
            <a:ext cx="5708400" cy="53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Send offers to </a:t>
            </a: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Terri@</a:t>
            </a: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BesharaTeam.com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All offers must be submitted in one PDF format.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Please add to Buyer's Broker Compensation #1 - The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Compensation of Buyer’s Broker Shall Be Paid By: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Seller's Broker out of Seller Broker Compensation.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Provide Pre-Approval Letter or POF with offer.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Closing Attorney is Thomas &amp; Brown LLC 678-337-3223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Please allow 24 - 48 hours for a response.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All offers are submitted to the seller upon receipt.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50">
              <a:solidFill>
                <a:srgbClr val="A30004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Please contact the Co-Listing Agent with any questions: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Terri Byce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770-262-6663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</p:txBody>
      </p:sp>
      <p:pic>
        <p:nvPicPr>
          <p:cNvPr id="66" name="Google Shape;66;g3556d36b96e_0_3"/>
          <p:cNvPicPr preferRelativeResize="0"/>
          <p:nvPr/>
        </p:nvPicPr>
        <p:blipFill rotWithShape="1">
          <a:blip r:embed="rId3">
            <a:alphaModFix/>
          </a:blip>
          <a:srcRect b="0" l="0" r="72556" t="0"/>
          <a:stretch/>
        </p:blipFill>
        <p:spPr>
          <a:xfrm>
            <a:off x="939500" y="436225"/>
            <a:ext cx="1092126" cy="109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3556d36b96e_0_3"/>
          <p:cNvPicPr preferRelativeResize="0"/>
          <p:nvPr/>
        </p:nvPicPr>
        <p:blipFill rotWithShape="1">
          <a:blip r:embed="rId3">
            <a:alphaModFix/>
          </a:blip>
          <a:srcRect b="0" l="26900" r="0" t="0"/>
          <a:stretch/>
        </p:blipFill>
        <p:spPr>
          <a:xfrm>
            <a:off x="2431713" y="8527350"/>
            <a:ext cx="2908977" cy="109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556d36b96e_0_11"/>
          <p:cNvSpPr/>
          <p:nvPr/>
        </p:nvSpPr>
        <p:spPr>
          <a:xfrm>
            <a:off x="190650" y="202500"/>
            <a:ext cx="7391100" cy="9653400"/>
          </a:xfrm>
          <a:prstGeom prst="rect">
            <a:avLst/>
          </a:prstGeom>
          <a:noFill/>
          <a:ln cap="flat" cmpd="sng" w="38100">
            <a:solidFill>
              <a:srgbClr val="6B8F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g3556d36b96e_0_11"/>
          <p:cNvSpPr txBox="1"/>
          <p:nvPr/>
        </p:nvSpPr>
        <p:spPr>
          <a:xfrm>
            <a:off x="2031625" y="436225"/>
            <a:ext cx="6556200" cy="14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rgbClr val="6B8F9C"/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rPr>
              <a:t>INSTRUCTIONS ON </a:t>
            </a:r>
            <a:endParaRPr b="0" i="0" sz="3000" u="none" cap="none" strike="noStrike">
              <a:solidFill>
                <a:srgbClr val="6B8F9C"/>
              </a:solidFill>
              <a:latin typeface="Playfair Display Black"/>
              <a:ea typeface="Playfair Display Black"/>
              <a:cs typeface="Playfair Display Black"/>
              <a:sym typeface="Playfair Display Black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3000" u="sng" cap="none" strike="noStrike">
                <a:solidFill>
                  <a:srgbClr val="6B8F9C"/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rPr>
              <a:t>SUBMITTING AN OFFER</a:t>
            </a:r>
            <a:endParaRPr b="0" i="0" sz="3000" u="sng" cap="none" strike="noStrike">
              <a:solidFill>
                <a:srgbClr val="6B8F9C"/>
              </a:solidFill>
              <a:latin typeface="Playfair Display Black"/>
              <a:ea typeface="Playfair Display Black"/>
              <a:cs typeface="Playfair Display Black"/>
              <a:sym typeface="Playfair Display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g3556d36b96e_0_11"/>
          <p:cNvSpPr txBox="1"/>
          <p:nvPr/>
        </p:nvSpPr>
        <p:spPr>
          <a:xfrm>
            <a:off x="739875" y="1898425"/>
            <a:ext cx="5708400" cy="50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Send offers to Ross@BesharaTeam.com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All offers must be submitted in one PDF format.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Please add to Buyer's Broker Compensation #1 - The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Compensation of Buyer’s Broker Shall Be Paid By: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Seller's Broker out of Seller Broker Compensation.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Provide Pre-Approval Letter or POF with offer.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Closing Attorney is Thomas &amp; Brown LLC 678-337-3223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Please allow 24 - 48 hours for a response.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All offers are submitted to the seller upon receipt.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0">
                <a:solidFill>
                  <a:srgbClr val="A30004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Seller’s preferred closing date:</a:t>
            </a:r>
            <a:endParaRPr sz="1550">
              <a:solidFill>
                <a:srgbClr val="A30004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Please contact the Co-Listing Agent with any questions: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Ross Tazzetta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678-438-3838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</p:txBody>
      </p:sp>
      <p:pic>
        <p:nvPicPr>
          <p:cNvPr id="75" name="Google Shape;75;g3556d36b96e_0_11"/>
          <p:cNvPicPr preferRelativeResize="0"/>
          <p:nvPr/>
        </p:nvPicPr>
        <p:blipFill rotWithShape="1">
          <a:blip r:embed="rId3">
            <a:alphaModFix/>
          </a:blip>
          <a:srcRect b="0" l="0" r="72556" t="0"/>
          <a:stretch/>
        </p:blipFill>
        <p:spPr>
          <a:xfrm>
            <a:off x="939500" y="436225"/>
            <a:ext cx="1092126" cy="109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3556d36b96e_0_11"/>
          <p:cNvPicPr preferRelativeResize="0"/>
          <p:nvPr/>
        </p:nvPicPr>
        <p:blipFill rotWithShape="1">
          <a:blip r:embed="rId3">
            <a:alphaModFix/>
          </a:blip>
          <a:srcRect b="0" l="26900" r="0" t="0"/>
          <a:stretch/>
        </p:blipFill>
        <p:spPr>
          <a:xfrm>
            <a:off x="2431713" y="8527350"/>
            <a:ext cx="2908977" cy="109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56d36b96e_0_19"/>
          <p:cNvSpPr/>
          <p:nvPr/>
        </p:nvSpPr>
        <p:spPr>
          <a:xfrm>
            <a:off x="190650" y="202500"/>
            <a:ext cx="7391100" cy="9653400"/>
          </a:xfrm>
          <a:prstGeom prst="rect">
            <a:avLst/>
          </a:prstGeom>
          <a:noFill/>
          <a:ln cap="flat" cmpd="sng" w="38100">
            <a:solidFill>
              <a:srgbClr val="6B8F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g3556d36b96e_0_19"/>
          <p:cNvSpPr txBox="1"/>
          <p:nvPr/>
        </p:nvSpPr>
        <p:spPr>
          <a:xfrm>
            <a:off x="2031625" y="436225"/>
            <a:ext cx="6556200" cy="14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rgbClr val="6B8F9C"/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rPr>
              <a:t>INSTRUCTIONS ON </a:t>
            </a:r>
            <a:endParaRPr b="0" i="0" sz="3000" u="none" cap="none" strike="noStrike">
              <a:solidFill>
                <a:srgbClr val="6B8F9C"/>
              </a:solidFill>
              <a:latin typeface="Playfair Display Black"/>
              <a:ea typeface="Playfair Display Black"/>
              <a:cs typeface="Playfair Display Black"/>
              <a:sym typeface="Playfair Display Black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3000" u="sng" cap="none" strike="noStrike">
                <a:solidFill>
                  <a:srgbClr val="6B8F9C"/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rPr>
              <a:t>SUBMITTING AN OFFER</a:t>
            </a:r>
            <a:endParaRPr b="0" i="0" sz="3000" u="sng" cap="none" strike="noStrike">
              <a:solidFill>
                <a:srgbClr val="6B8F9C"/>
              </a:solidFill>
              <a:latin typeface="Playfair Display Black"/>
              <a:ea typeface="Playfair Display Black"/>
              <a:cs typeface="Playfair Display Black"/>
              <a:sym typeface="Playfair Display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g3556d36b96e_0_19"/>
          <p:cNvSpPr txBox="1"/>
          <p:nvPr/>
        </p:nvSpPr>
        <p:spPr>
          <a:xfrm>
            <a:off x="739875" y="1898425"/>
            <a:ext cx="5708400" cy="50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Send offers to Amber@BesharaTeam.com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All offers must be submitted in one PDF format.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Please add to Buyer's Broker Compensation #1 - The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Compensation of Buyer’s Broker Shall Be Paid By: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Seller's Broker out of Seller Broker Compensation.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Provide Pre-Approval Letter or POF with offer.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Closing Attorney is Thomas &amp; Brown LLC 678-337-3223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Please allow 24 - 48 hours for a response.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All offers are submitted to the seller upon receipt.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0">
                <a:solidFill>
                  <a:srgbClr val="A30004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Seller’s preferred closing date:</a:t>
            </a:r>
            <a:endParaRPr sz="1550">
              <a:solidFill>
                <a:srgbClr val="A30004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Please contact the Co-Listing Agent with any questions: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Amber Bruder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770-313-4241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</p:txBody>
      </p:sp>
      <p:pic>
        <p:nvPicPr>
          <p:cNvPr id="84" name="Google Shape;84;g3556d36b96e_0_19"/>
          <p:cNvPicPr preferRelativeResize="0"/>
          <p:nvPr/>
        </p:nvPicPr>
        <p:blipFill rotWithShape="1">
          <a:blip r:embed="rId3">
            <a:alphaModFix/>
          </a:blip>
          <a:srcRect b="0" l="0" r="72556" t="0"/>
          <a:stretch/>
        </p:blipFill>
        <p:spPr>
          <a:xfrm>
            <a:off x="939500" y="436225"/>
            <a:ext cx="1092126" cy="109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3556d36b96e_0_19"/>
          <p:cNvPicPr preferRelativeResize="0"/>
          <p:nvPr/>
        </p:nvPicPr>
        <p:blipFill rotWithShape="1">
          <a:blip r:embed="rId3">
            <a:alphaModFix/>
          </a:blip>
          <a:srcRect b="0" l="26900" r="0" t="0"/>
          <a:stretch/>
        </p:blipFill>
        <p:spPr>
          <a:xfrm>
            <a:off x="2431713" y="8527350"/>
            <a:ext cx="2908977" cy="109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556d36b96e_0_27"/>
          <p:cNvSpPr/>
          <p:nvPr/>
        </p:nvSpPr>
        <p:spPr>
          <a:xfrm>
            <a:off x="190650" y="202500"/>
            <a:ext cx="7391100" cy="9653400"/>
          </a:xfrm>
          <a:prstGeom prst="rect">
            <a:avLst/>
          </a:prstGeom>
          <a:noFill/>
          <a:ln cap="flat" cmpd="sng" w="38100">
            <a:solidFill>
              <a:srgbClr val="6B8F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g3556d36b96e_0_27"/>
          <p:cNvSpPr txBox="1"/>
          <p:nvPr/>
        </p:nvSpPr>
        <p:spPr>
          <a:xfrm>
            <a:off x="2031625" y="436225"/>
            <a:ext cx="6556200" cy="14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rgbClr val="6B8F9C"/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rPr>
              <a:t>INSTRUCTIONS ON </a:t>
            </a:r>
            <a:endParaRPr b="0" i="0" sz="3000" u="none" cap="none" strike="noStrike">
              <a:solidFill>
                <a:srgbClr val="6B8F9C"/>
              </a:solidFill>
              <a:latin typeface="Playfair Display Black"/>
              <a:ea typeface="Playfair Display Black"/>
              <a:cs typeface="Playfair Display Black"/>
              <a:sym typeface="Playfair Display Black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3000" u="sng" cap="none" strike="noStrike">
                <a:solidFill>
                  <a:srgbClr val="6B8F9C"/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rPr>
              <a:t>SUBMITTING AN OFFER</a:t>
            </a:r>
            <a:endParaRPr b="0" i="0" sz="3000" u="sng" cap="none" strike="noStrike">
              <a:solidFill>
                <a:srgbClr val="6B8F9C"/>
              </a:solidFill>
              <a:latin typeface="Playfair Display Black"/>
              <a:ea typeface="Playfair Display Black"/>
              <a:cs typeface="Playfair Display Black"/>
              <a:sym typeface="Playfair Display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g3556d36b96e_0_27"/>
          <p:cNvSpPr txBox="1"/>
          <p:nvPr/>
        </p:nvSpPr>
        <p:spPr>
          <a:xfrm>
            <a:off x="739875" y="1898425"/>
            <a:ext cx="5708400" cy="50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Send offers to JoAnna@BesharaTeam.com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All offers must be submitted in one PDF format.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Please add to Buyer's Broker Compensation #1 - The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Compensation of Buyer’s Broker Shall Be Paid By: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Seller's Broker out of Seller Broker Compensation.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Provide Pre-Approval Letter or POF with offer.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Closing Attorney is Thomas &amp; Brown LLC 678-337-3223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Please allow 24 - 48 hours for a response.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All offers are submitted to the seller upon receipt.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0">
                <a:solidFill>
                  <a:srgbClr val="A30004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Seller’s preferred closing date: 7/21/2025 or after</a:t>
            </a:r>
            <a:endParaRPr sz="1550">
              <a:solidFill>
                <a:srgbClr val="A30004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Please contact the Co-Listing Agent with any questions: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JoAnna Smith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770-262-1668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</p:txBody>
      </p:sp>
      <p:pic>
        <p:nvPicPr>
          <p:cNvPr id="93" name="Google Shape;93;g3556d36b96e_0_27"/>
          <p:cNvPicPr preferRelativeResize="0"/>
          <p:nvPr/>
        </p:nvPicPr>
        <p:blipFill rotWithShape="1">
          <a:blip r:embed="rId3">
            <a:alphaModFix/>
          </a:blip>
          <a:srcRect b="0" l="0" r="72556" t="0"/>
          <a:stretch/>
        </p:blipFill>
        <p:spPr>
          <a:xfrm>
            <a:off x="939500" y="436225"/>
            <a:ext cx="1092126" cy="109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3556d36b96e_0_27"/>
          <p:cNvPicPr preferRelativeResize="0"/>
          <p:nvPr/>
        </p:nvPicPr>
        <p:blipFill rotWithShape="1">
          <a:blip r:embed="rId3">
            <a:alphaModFix/>
          </a:blip>
          <a:srcRect b="0" l="26900" r="0" t="0"/>
          <a:stretch/>
        </p:blipFill>
        <p:spPr>
          <a:xfrm>
            <a:off x="2431713" y="8527350"/>
            <a:ext cx="2908977" cy="109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556d36b96e_0_35"/>
          <p:cNvSpPr/>
          <p:nvPr/>
        </p:nvSpPr>
        <p:spPr>
          <a:xfrm>
            <a:off x="190650" y="202500"/>
            <a:ext cx="7391100" cy="9653400"/>
          </a:xfrm>
          <a:prstGeom prst="rect">
            <a:avLst/>
          </a:prstGeom>
          <a:noFill/>
          <a:ln cap="flat" cmpd="sng" w="38100">
            <a:solidFill>
              <a:srgbClr val="6B8F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g3556d36b96e_0_35"/>
          <p:cNvSpPr txBox="1"/>
          <p:nvPr/>
        </p:nvSpPr>
        <p:spPr>
          <a:xfrm>
            <a:off x="2031625" y="436225"/>
            <a:ext cx="6556200" cy="14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rgbClr val="6B8F9C"/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rPr>
              <a:t>INSTRUCTIONS ON </a:t>
            </a:r>
            <a:endParaRPr b="0" i="0" sz="3000" u="none" cap="none" strike="noStrike">
              <a:solidFill>
                <a:srgbClr val="6B8F9C"/>
              </a:solidFill>
              <a:latin typeface="Playfair Display Black"/>
              <a:ea typeface="Playfair Display Black"/>
              <a:cs typeface="Playfair Display Black"/>
              <a:sym typeface="Playfair Display Black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3000" u="sng" cap="none" strike="noStrike">
                <a:solidFill>
                  <a:srgbClr val="6B8F9C"/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rPr>
              <a:t>SUBMITTING AN OFFER</a:t>
            </a:r>
            <a:endParaRPr b="0" i="0" sz="3000" u="sng" cap="none" strike="noStrike">
              <a:solidFill>
                <a:srgbClr val="6B8F9C"/>
              </a:solidFill>
              <a:latin typeface="Playfair Display Black"/>
              <a:ea typeface="Playfair Display Black"/>
              <a:cs typeface="Playfair Display Black"/>
              <a:sym typeface="Playfair Display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g3556d36b96e_0_35"/>
          <p:cNvSpPr txBox="1"/>
          <p:nvPr/>
        </p:nvSpPr>
        <p:spPr>
          <a:xfrm>
            <a:off x="739875" y="1898425"/>
            <a:ext cx="5708400" cy="50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Send offers to Ninel@BesharaTeam.com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All offers must be submitted in one PDF format.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Please add to Buyer's Broker Compensation #1 - The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Compensation of Buyer’s Broker Shall Be Paid By: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Seller's Broker out of Seller Broker Compensation.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Provide Pre-Approval Letter or POF with offer.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Closing Attorney is Thomas &amp; Brown LLC 678-337-3223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Please allow 24 - 48 hours for a response.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aleway SemiBold"/>
              <a:buAutoNum type="arabicPeriod"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All offers are submitted to the seller upon receipt.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0">
                <a:solidFill>
                  <a:srgbClr val="A30004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Seller’s preferred closing date:</a:t>
            </a:r>
            <a:endParaRPr sz="1550">
              <a:solidFill>
                <a:srgbClr val="A30004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Please contact the Co-Listing Agent with any questions: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Ninel Villeda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470-775-3078</a:t>
            </a:r>
            <a:endParaRPr sz="1500">
              <a:solidFill>
                <a:schemeClr val="dk1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</p:txBody>
      </p:sp>
      <p:pic>
        <p:nvPicPr>
          <p:cNvPr id="102" name="Google Shape;102;g3556d36b96e_0_35"/>
          <p:cNvPicPr preferRelativeResize="0"/>
          <p:nvPr/>
        </p:nvPicPr>
        <p:blipFill rotWithShape="1">
          <a:blip r:embed="rId3">
            <a:alphaModFix/>
          </a:blip>
          <a:srcRect b="0" l="0" r="72556" t="0"/>
          <a:stretch/>
        </p:blipFill>
        <p:spPr>
          <a:xfrm>
            <a:off x="939500" y="436225"/>
            <a:ext cx="1092126" cy="109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3556d36b96e_0_35"/>
          <p:cNvPicPr preferRelativeResize="0"/>
          <p:nvPr/>
        </p:nvPicPr>
        <p:blipFill rotWithShape="1">
          <a:blip r:embed="rId3">
            <a:alphaModFix/>
          </a:blip>
          <a:srcRect b="0" l="26900" r="0" t="0"/>
          <a:stretch/>
        </p:blipFill>
        <p:spPr>
          <a:xfrm>
            <a:off x="2431713" y="8527350"/>
            <a:ext cx="2908977" cy="109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