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A1E8D9"/>
        </a:fontRef>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9D3CA"/>
          </a:solidFill>
        </a:fill>
      </a:tcStyle>
    </a:wholeTbl>
    <a:band2H>
      <a:tcTxStyle b="def" i="def"/>
      <a:tcStyle>
        <a:tcBdr/>
        <a:fill>
          <a:solidFill>
            <a:srgbClr val="FCEA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A1E8D9"/>
        </a:fontRef>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5E2"/>
          </a:solidFill>
        </a:fill>
      </a:tcStyle>
    </a:wholeTbl>
    <a:band2H>
      <a:tcTxStyle b="def" i="def"/>
      <a:tcStyle>
        <a:tcBdr/>
        <a:fill>
          <a:solidFill>
            <a:srgbClr val="E8F2F1"/>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A1E8D9"/>
        </a:fontRef>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8FFCD"/>
          </a:solidFill>
        </a:fill>
      </a:tcStyle>
    </a:wholeTbl>
    <a:band2H>
      <a:tcTxStyle b="def" i="def"/>
      <a:tcStyle>
        <a:tcBdr/>
        <a:fill>
          <a:solidFill>
            <a:srgbClr val="FCFF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A1E8D9"/>
        </a:fontRef>
        <a:srgbClr val="A1E8D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0FBF8"/>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A1E8D9"/>
        </a:fontRef>
        <a:srgbClr val="A1E8D9"/>
      </a:tcTxStyle>
      <a:tcStyle>
        <a:tcBdr>
          <a:left>
            <a:ln w="12700" cap="flat">
              <a:noFill/>
              <a:miter lim="400000"/>
            </a:ln>
          </a:left>
          <a:right>
            <a:ln w="12700" cap="flat">
              <a:noFill/>
              <a:miter lim="400000"/>
            </a:ln>
          </a:right>
          <a:top>
            <a:ln w="50800" cap="flat">
              <a:solidFill>
                <a:srgbClr val="A1E8D9"/>
              </a:solidFill>
              <a:prstDash val="solid"/>
              <a:round/>
            </a:ln>
          </a:top>
          <a:bottom>
            <a:ln w="25400" cap="flat">
              <a:solidFill>
                <a:srgbClr val="A1E8D9"/>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A1E8D9"/>
              </a:solidFill>
              <a:prstDash val="solid"/>
              <a:round/>
            </a:ln>
          </a:top>
          <a:bottom>
            <a:ln w="25400" cap="flat">
              <a:solidFill>
                <a:srgbClr val="A1E8D9"/>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A1E8D9"/>
        </a:fontRef>
        <a:srgbClr val="A1E8D9"/>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FF6F1"/>
          </a:solidFill>
        </a:fill>
      </a:tcStyle>
    </a:wholeTbl>
    <a:band2H>
      <a:tcTxStyle b="def" i="def"/>
      <a:tcStyle>
        <a:tcBdr/>
        <a:fill>
          <a:solidFill>
            <a:srgbClr val="F0FBF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1E8D9"/>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1E8D9"/>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A1E8D9"/>
          </a:solidFill>
        </a:fill>
      </a:tcStyle>
    </a:firstRow>
  </a:tblStyle>
  <a:tblStyle styleId="{2708684C-4D16-4618-839F-0558EEFCDFE6}" styleName="">
    <a:tblBg/>
    <a:wholeTbl>
      <a:tcTxStyle b="off" i="off">
        <a:fontRef idx="major">
          <a:srgbClr val="A1E8D9"/>
        </a:fontRef>
        <a:srgbClr val="A1E8D9"/>
      </a:tcTxStyle>
      <a:tcStyle>
        <a:tcBdr>
          <a:left>
            <a:ln w="12700" cap="flat">
              <a:solidFill>
                <a:srgbClr val="A1E8D9"/>
              </a:solidFill>
              <a:prstDash val="solid"/>
              <a:round/>
            </a:ln>
          </a:left>
          <a:right>
            <a:ln w="12700" cap="flat">
              <a:solidFill>
                <a:srgbClr val="A1E8D9"/>
              </a:solidFill>
              <a:prstDash val="solid"/>
              <a:round/>
            </a:ln>
          </a:right>
          <a:top>
            <a:ln w="12700" cap="flat">
              <a:solidFill>
                <a:srgbClr val="A1E8D9"/>
              </a:solidFill>
              <a:prstDash val="solid"/>
              <a:round/>
            </a:ln>
          </a:top>
          <a:bottom>
            <a:ln w="127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solidFill>
            <a:srgbClr val="A1E8D9">
              <a:alpha val="20000"/>
            </a:srgbClr>
          </a:solidFill>
        </a:fill>
      </a:tcStyle>
    </a:wholeTbl>
    <a:band2H>
      <a:tcTxStyle b="def" i="def"/>
      <a:tcStyle>
        <a:tcBdr/>
        <a:fill>
          <a:solidFill>
            <a:srgbClr val="FFFFFF"/>
          </a:solidFill>
        </a:fill>
      </a:tcStyle>
    </a:band2H>
    <a:firstCol>
      <a:tcTxStyle b="on" i="off">
        <a:fontRef idx="major">
          <a:srgbClr val="A1E8D9"/>
        </a:fontRef>
        <a:srgbClr val="A1E8D9"/>
      </a:tcTxStyle>
      <a:tcStyle>
        <a:tcBdr>
          <a:left>
            <a:ln w="12700" cap="flat">
              <a:solidFill>
                <a:srgbClr val="A1E8D9"/>
              </a:solidFill>
              <a:prstDash val="solid"/>
              <a:round/>
            </a:ln>
          </a:left>
          <a:right>
            <a:ln w="12700" cap="flat">
              <a:solidFill>
                <a:srgbClr val="A1E8D9"/>
              </a:solidFill>
              <a:prstDash val="solid"/>
              <a:round/>
            </a:ln>
          </a:right>
          <a:top>
            <a:ln w="12700" cap="flat">
              <a:solidFill>
                <a:srgbClr val="A1E8D9"/>
              </a:solidFill>
              <a:prstDash val="solid"/>
              <a:round/>
            </a:ln>
          </a:top>
          <a:bottom>
            <a:ln w="127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solidFill>
            <a:srgbClr val="A1E8D9">
              <a:alpha val="20000"/>
            </a:srgbClr>
          </a:solidFill>
        </a:fill>
      </a:tcStyle>
    </a:firstCol>
    <a:lastRow>
      <a:tcTxStyle b="on" i="off">
        <a:fontRef idx="major">
          <a:srgbClr val="A1E8D9"/>
        </a:fontRef>
        <a:srgbClr val="A1E8D9"/>
      </a:tcTxStyle>
      <a:tcStyle>
        <a:tcBdr>
          <a:left>
            <a:ln w="12700" cap="flat">
              <a:solidFill>
                <a:srgbClr val="A1E8D9"/>
              </a:solidFill>
              <a:prstDash val="solid"/>
              <a:round/>
            </a:ln>
          </a:left>
          <a:right>
            <a:ln w="12700" cap="flat">
              <a:solidFill>
                <a:srgbClr val="A1E8D9"/>
              </a:solidFill>
              <a:prstDash val="solid"/>
              <a:round/>
            </a:ln>
          </a:right>
          <a:top>
            <a:ln w="50800" cap="flat">
              <a:solidFill>
                <a:srgbClr val="A1E8D9"/>
              </a:solidFill>
              <a:prstDash val="solid"/>
              <a:round/>
            </a:ln>
          </a:top>
          <a:bottom>
            <a:ln w="127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noFill/>
        </a:fill>
      </a:tcStyle>
    </a:lastRow>
    <a:firstRow>
      <a:tcTxStyle b="on" i="off">
        <a:fontRef idx="major">
          <a:srgbClr val="A1E8D9"/>
        </a:fontRef>
        <a:srgbClr val="A1E8D9"/>
      </a:tcTxStyle>
      <a:tcStyle>
        <a:tcBdr>
          <a:left>
            <a:ln w="12700" cap="flat">
              <a:solidFill>
                <a:srgbClr val="A1E8D9"/>
              </a:solidFill>
              <a:prstDash val="solid"/>
              <a:round/>
            </a:ln>
          </a:left>
          <a:right>
            <a:ln w="12700" cap="flat">
              <a:solidFill>
                <a:srgbClr val="A1E8D9"/>
              </a:solidFill>
              <a:prstDash val="solid"/>
              <a:round/>
            </a:ln>
          </a:right>
          <a:top>
            <a:ln w="12700" cap="flat">
              <a:solidFill>
                <a:srgbClr val="A1E8D9"/>
              </a:solidFill>
              <a:prstDash val="solid"/>
              <a:round/>
            </a:ln>
          </a:top>
          <a:bottom>
            <a:ln w="25400" cap="flat">
              <a:solidFill>
                <a:srgbClr val="A1E8D9"/>
              </a:solidFill>
              <a:prstDash val="solid"/>
              <a:round/>
            </a:ln>
          </a:bottom>
          <a:insideH>
            <a:ln w="12700" cap="flat">
              <a:solidFill>
                <a:srgbClr val="A1E8D9"/>
              </a:solidFill>
              <a:prstDash val="solid"/>
              <a:round/>
            </a:ln>
          </a:insideH>
          <a:insideV>
            <a:ln w="12700" cap="flat">
              <a:solidFill>
                <a:srgbClr val="A1E8D9"/>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8" name="Shape 118"/>
          <p:cNvSpPr/>
          <p:nvPr>
            <p:ph type="sldImg"/>
          </p:nvPr>
        </p:nvSpPr>
        <p:spPr>
          <a:xfrm>
            <a:off x="1143000" y="685800"/>
            <a:ext cx="4572000" cy="3429000"/>
          </a:xfrm>
          <a:prstGeom prst="rect">
            <a:avLst/>
          </a:prstGeom>
        </p:spPr>
        <p:txBody>
          <a:bodyPr/>
          <a:lstStyle/>
          <a:p>
            <a:pPr/>
          </a:p>
        </p:txBody>
      </p:sp>
      <p:sp>
        <p:nvSpPr>
          <p:cNvPr id="119" name="Shape 119"/>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2" name="Google Shape;10;p2"/>
          <p:cNvSpPr/>
          <p:nvPr/>
        </p:nvSpPr>
        <p:spPr>
          <a:xfrm>
            <a:off x="7007735" y="3176888"/>
            <a:ext cx="562201" cy="1"/>
          </a:xfrm>
          <a:prstGeom prst="line">
            <a:avLst/>
          </a:prstGeom>
          <a:ln w="76200">
            <a:solidFill>
              <a:srgbClr val="B3A77D"/>
            </a:solidFill>
          </a:ln>
        </p:spPr>
        <p:txBody>
          <a:bodyPr lIns="45719" rIns="45719"/>
          <a:lstStyle/>
          <a:p>
            <a:pPr/>
          </a:p>
        </p:txBody>
      </p:sp>
      <p:sp>
        <p:nvSpPr>
          <p:cNvPr id="13" name="Google Shape;11;p2"/>
          <p:cNvSpPr/>
          <p:nvPr/>
        </p:nvSpPr>
        <p:spPr>
          <a:xfrm>
            <a:off x="1575034" y="3158251"/>
            <a:ext cx="562201" cy="1"/>
          </a:xfrm>
          <a:prstGeom prst="line">
            <a:avLst/>
          </a:prstGeom>
          <a:ln w="76200">
            <a:solidFill>
              <a:srgbClr val="B3A77D"/>
            </a:solidFill>
          </a:ln>
        </p:spPr>
        <p:txBody>
          <a:bodyPr lIns="45719" rIns="45719"/>
          <a:lstStyle/>
          <a:p>
            <a:pPr/>
          </a:p>
        </p:txBody>
      </p:sp>
      <p:grpSp>
        <p:nvGrpSpPr>
          <p:cNvPr id="16" name="Google Shape;12;p2"/>
          <p:cNvGrpSpPr/>
          <p:nvPr/>
        </p:nvGrpSpPr>
        <p:grpSpPr>
          <a:xfrm>
            <a:off x="1004144" y="1023295"/>
            <a:ext cx="7136669" cy="152401"/>
            <a:chOff x="0" y="0"/>
            <a:chExt cx="7136667" cy="152400"/>
          </a:xfrm>
        </p:grpSpPr>
        <p:sp>
          <p:nvSpPr>
            <p:cNvPr id="14" name="Google Shape;13;p2"/>
            <p:cNvSpPr/>
            <p:nvPr/>
          </p:nvSpPr>
          <p:spPr>
            <a:xfrm flipH="1" flipV="1">
              <a:off x="0" y="0"/>
              <a:ext cx="7136668" cy="1"/>
            </a:xfrm>
            <a:prstGeom prst="line">
              <a:avLst/>
            </a:prstGeom>
            <a:noFill/>
            <a:ln w="76200" cap="flat">
              <a:solidFill>
                <a:schemeClr val="accent3"/>
              </a:solidFill>
              <a:prstDash val="solid"/>
              <a:round/>
            </a:ln>
            <a:effectLst/>
          </p:spPr>
          <p:txBody>
            <a:bodyPr wrap="square" lIns="45719" tIns="45719" rIns="45719" bIns="45719" numCol="1" anchor="t">
              <a:noAutofit/>
            </a:bodyPr>
            <a:lstStyle/>
            <a:p>
              <a:pPr/>
            </a:p>
          </p:txBody>
        </p:sp>
        <p:sp>
          <p:nvSpPr>
            <p:cNvPr id="15" name="Google Shape;14;p2"/>
            <p:cNvSpPr/>
            <p:nvPr/>
          </p:nvSpPr>
          <p:spPr>
            <a:xfrm flipH="1" flipV="1">
              <a:off x="0" y="152400"/>
              <a:ext cx="7136668" cy="1"/>
            </a:xfrm>
            <a:prstGeom prst="line">
              <a:avLst/>
            </a:prstGeom>
            <a:noFill/>
            <a:ln w="9525" cap="flat">
              <a:solidFill>
                <a:schemeClr val="accent3"/>
              </a:solidFill>
              <a:prstDash val="solid"/>
              <a:round/>
            </a:ln>
            <a:effectLst/>
          </p:spPr>
          <p:txBody>
            <a:bodyPr wrap="square" lIns="45719" tIns="45719" rIns="45719" bIns="45719" numCol="1" anchor="t">
              <a:noAutofit/>
            </a:bodyPr>
            <a:lstStyle/>
            <a:p>
              <a:pPr/>
            </a:p>
          </p:txBody>
        </p:sp>
      </p:grpSp>
      <p:grpSp>
        <p:nvGrpSpPr>
          <p:cNvPr id="19" name="Google Shape;15;p2"/>
          <p:cNvGrpSpPr/>
          <p:nvPr/>
        </p:nvGrpSpPr>
        <p:grpSpPr>
          <a:xfrm>
            <a:off x="1004151" y="3969099"/>
            <a:ext cx="7136668" cy="152401"/>
            <a:chOff x="0" y="0"/>
            <a:chExt cx="7136667" cy="152400"/>
          </a:xfrm>
        </p:grpSpPr>
        <p:sp>
          <p:nvSpPr>
            <p:cNvPr id="17" name="Google Shape;16;p2"/>
            <p:cNvSpPr/>
            <p:nvPr/>
          </p:nvSpPr>
          <p:spPr>
            <a:xfrm>
              <a:off x="0" y="152400"/>
              <a:ext cx="7136668" cy="1"/>
            </a:xfrm>
            <a:prstGeom prst="line">
              <a:avLst/>
            </a:prstGeom>
            <a:noFill/>
            <a:ln w="76200" cap="flat">
              <a:solidFill>
                <a:schemeClr val="accent3"/>
              </a:solidFill>
              <a:prstDash val="solid"/>
              <a:round/>
            </a:ln>
            <a:effectLst/>
          </p:spPr>
          <p:txBody>
            <a:bodyPr wrap="square" lIns="45719" tIns="45719" rIns="45719" bIns="45719" numCol="1" anchor="t">
              <a:noAutofit/>
            </a:bodyPr>
            <a:lstStyle/>
            <a:p>
              <a:pPr/>
            </a:p>
          </p:txBody>
        </p:sp>
        <p:sp>
          <p:nvSpPr>
            <p:cNvPr id="18" name="Google Shape;17;p2"/>
            <p:cNvSpPr/>
            <p:nvPr/>
          </p:nvSpPr>
          <p:spPr>
            <a:xfrm>
              <a:off x="0" y="-1"/>
              <a:ext cx="7136668" cy="1"/>
            </a:xfrm>
            <a:prstGeom prst="line">
              <a:avLst/>
            </a:prstGeom>
            <a:noFill/>
            <a:ln w="9525" cap="flat">
              <a:solidFill>
                <a:schemeClr val="accent3"/>
              </a:solidFill>
              <a:prstDash val="solid"/>
              <a:round/>
            </a:ln>
            <a:effectLst/>
          </p:spPr>
          <p:txBody>
            <a:bodyPr wrap="square" lIns="45719" tIns="45719" rIns="45719" bIns="45719" numCol="1" anchor="t">
              <a:noAutofit/>
            </a:bodyPr>
            <a:lstStyle/>
            <a:p>
              <a:pPr/>
            </a:p>
          </p:txBody>
        </p:sp>
      </p:grpSp>
      <p:sp>
        <p:nvSpPr>
          <p:cNvPr id="20" name="Title Text"/>
          <p:cNvSpPr txBox="1"/>
          <p:nvPr>
            <p:ph type="title"/>
          </p:nvPr>
        </p:nvSpPr>
        <p:spPr>
          <a:xfrm>
            <a:off x="1004150" y="1751764"/>
            <a:ext cx="7136701" cy="1022401"/>
          </a:xfrm>
          <a:prstGeom prst="rect">
            <a:avLst/>
          </a:prstGeom>
        </p:spPr>
        <p:txBody>
          <a:bodyPr anchor="b"/>
          <a:lstStyle>
            <a:lvl1pPr algn="ctr">
              <a:defRPr sz="5400"/>
            </a:lvl1pPr>
          </a:lstStyle>
          <a:p>
            <a:pPr/>
            <a:r>
              <a:t>Title Text</a:t>
            </a:r>
          </a:p>
        </p:txBody>
      </p:sp>
      <p:sp>
        <p:nvSpPr>
          <p:cNvPr id="21" name="Body Level One…"/>
          <p:cNvSpPr txBox="1"/>
          <p:nvPr>
            <p:ph type="body" sz="quarter" idx="1"/>
          </p:nvPr>
        </p:nvSpPr>
        <p:spPr>
          <a:xfrm>
            <a:off x="2137224" y="2850039"/>
            <a:ext cx="4870501" cy="792601"/>
          </a:xfrm>
          <a:prstGeom prst="rect">
            <a:avLst/>
          </a:prstGeom>
        </p:spPr>
        <p:txBody>
          <a:bodyPr/>
          <a:lstStyle>
            <a:lvl1pPr marL="342900" indent="-228600" algn="ctr">
              <a:lnSpc>
                <a:spcPct val="100000"/>
              </a:lnSpc>
              <a:buClrTx/>
              <a:buSzTx/>
              <a:buFontTx/>
              <a:buNone/>
              <a:defRPr sz="2400"/>
            </a:lvl1pPr>
            <a:lvl2pPr marL="342900" indent="254000" algn="ctr">
              <a:lnSpc>
                <a:spcPct val="100000"/>
              </a:lnSpc>
              <a:buClrTx/>
              <a:buSzTx/>
              <a:buFontTx/>
              <a:buNone/>
              <a:defRPr sz="2400"/>
            </a:lvl2pPr>
            <a:lvl3pPr marL="342900" indent="711200" algn="ctr">
              <a:lnSpc>
                <a:spcPct val="100000"/>
              </a:lnSpc>
              <a:buClrTx/>
              <a:buSzTx/>
              <a:buFontTx/>
              <a:buNone/>
              <a:defRPr sz="2400"/>
            </a:lvl3pPr>
            <a:lvl4pPr marL="342900" indent="1168400" algn="ctr">
              <a:lnSpc>
                <a:spcPct val="100000"/>
              </a:lnSpc>
              <a:buClrTx/>
              <a:buSzTx/>
              <a:buFontTx/>
              <a:buNone/>
              <a:defRPr sz="2400"/>
            </a:lvl4pPr>
            <a:lvl5pPr marL="342900" indent="1625600" algn="ctr">
              <a:lnSpc>
                <a:spcPct val="100000"/>
              </a:lnSpc>
              <a:buClrTx/>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lank">
    <p:spTree>
      <p:nvGrpSpPr>
        <p:cNvPr id="1" name=""/>
        <p:cNvGrpSpPr/>
        <p:nvPr/>
      </p:nvGrpSpPr>
      <p:grpSpPr>
        <a:xfrm>
          <a:off x="0" y="0"/>
          <a:ext cx="0" cy="0"/>
          <a:chOff x="0" y="0"/>
          <a:chExt cx="0" cy="0"/>
        </a:xfrm>
      </p:grpSpPr>
      <p:sp>
        <p:nvSpPr>
          <p:cNvPr id="10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 and two columns">
    <p:spTree>
      <p:nvGrpSpPr>
        <p:cNvPr id="1" name=""/>
        <p:cNvGrpSpPr/>
        <p:nvPr/>
      </p:nvGrpSpPr>
      <p:grpSpPr>
        <a:xfrm>
          <a:off x="0" y="0"/>
          <a:ext cx="0" cy="0"/>
          <a:chOff x="0" y="0"/>
          <a:chExt cx="0" cy="0"/>
        </a:xfrm>
      </p:grpSpPr>
      <p:sp>
        <p:nvSpPr>
          <p:cNvPr id="109" name="Title Text"/>
          <p:cNvSpPr txBox="1"/>
          <p:nvPr>
            <p:ph type="title"/>
          </p:nvPr>
        </p:nvSpPr>
        <p:spPr>
          <a:prstGeom prst="rect">
            <a:avLst/>
          </a:prstGeom>
        </p:spPr>
        <p:txBody>
          <a:bodyPr/>
          <a:lstStyle/>
          <a:p>
            <a:pPr/>
            <a:r>
              <a:t>Title Text</a:t>
            </a:r>
          </a:p>
        </p:txBody>
      </p:sp>
      <p:sp>
        <p:nvSpPr>
          <p:cNvPr id="110" name="Body Level One…"/>
          <p:cNvSpPr txBox="1"/>
          <p:nvPr>
            <p:ph type="body" sz="half" idx="1"/>
          </p:nvPr>
        </p:nvSpPr>
        <p:spPr>
          <a:xfrm>
            <a:off x="311699" y="1266175"/>
            <a:ext cx="3999902" cy="3302700"/>
          </a:xfrm>
          <a:prstGeom prst="rect">
            <a:avLst/>
          </a:prstGeom>
        </p:spPr>
        <p:txBody>
          <a:bodyPr/>
          <a:lstStyle>
            <a:lvl1pPr indent="-317500">
              <a:buSzPts val="1400"/>
              <a:defRPr sz="1400"/>
            </a:lvl1pPr>
            <a:lvl2pPr marL="965200" indent="-355600">
              <a:buSzPts val="1400"/>
              <a:defRPr sz="1400"/>
            </a:lvl2pPr>
            <a:lvl3pPr marL="1422400" indent="-355600">
              <a:buSzPts val="1400"/>
              <a:defRPr sz="1400"/>
            </a:lvl3pPr>
            <a:lvl4pPr marL="1879600" indent="-355600">
              <a:buSzPts val="1400"/>
              <a:defRPr sz="1400"/>
            </a:lvl4pPr>
            <a:lvl5pPr marL="2336800" indent="-355600">
              <a:buSzPts val="1400"/>
              <a:defRPr sz="1400"/>
            </a:lvl5pPr>
          </a:lstStyle>
          <a:p>
            <a:pPr/>
            <a:r>
              <a:t>Body Level One</a:t>
            </a:r>
          </a:p>
          <a:p>
            <a:pPr lvl="1"/>
            <a:r>
              <a:t>Body Level Two</a:t>
            </a:r>
          </a:p>
          <a:p>
            <a:pPr lvl="2"/>
            <a:r>
              <a:t>Body Level Three</a:t>
            </a:r>
          </a:p>
          <a:p>
            <a:pPr lvl="3"/>
            <a:r>
              <a:t>Body Level Four</a:t>
            </a:r>
          </a:p>
          <a:p>
            <a:pPr lvl="4"/>
            <a:r>
              <a:t>Body Level Five</a:t>
            </a:r>
          </a:p>
        </p:txBody>
      </p:sp>
      <p:sp>
        <p:nvSpPr>
          <p:cNvPr id="111" name="Google Shape;33;p5"/>
          <p:cNvSpPr txBox="1"/>
          <p:nvPr>
            <p:ph type="body" sz="half" idx="13"/>
          </p:nvPr>
        </p:nvSpPr>
        <p:spPr>
          <a:xfrm>
            <a:off x="4832399" y="1266175"/>
            <a:ext cx="3999902" cy="3302701"/>
          </a:xfrm>
          <a:prstGeom prst="rect">
            <a:avLst/>
          </a:prstGeom>
        </p:spPr>
        <p:txBody>
          <a:bodyPr/>
          <a:lstStyle/>
          <a:p>
            <a:pPr indent="-317500">
              <a:buSzPts val="1400"/>
              <a:defRPr sz="1400"/>
            </a:pPr>
          </a:p>
        </p:txBody>
      </p:sp>
      <p:sp>
        <p:nvSpPr>
          <p:cNvPr id="1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_HEADER">
    <p:spTree>
      <p:nvGrpSpPr>
        <p:cNvPr id="1" name=""/>
        <p:cNvGrpSpPr/>
        <p:nvPr/>
      </p:nvGrpSpPr>
      <p:grpSpPr>
        <a:xfrm>
          <a:off x="0" y="0"/>
          <a:ext cx="0" cy="0"/>
          <a:chOff x="0" y="0"/>
          <a:chExt cx="0" cy="0"/>
        </a:xfrm>
      </p:grpSpPr>
      <p:sp>
        <p:nvSpPr>
          <p:cNvPr id="29" name="Google Shape;22;p3"/>
          <p:cNvSpPr/>
          <p:nvPr/>
        </p:nvSpPr>
        <p:spPr>
          <a:xfrm>
            <a:off x="-50" y="2571899"/>
            <a:ext cx="9144001" cy="2571601"/>
          </a:xfrm>
          <a:prstGeom prst="rect">
            <a:avLst/>
          </a:prstGeom>
          <a:solidFill>
            <a:schemeClr val="accent3"/>
          </a:solidFill>
          <a:ln w="12700">
            <a:miter lim="400000"/>
          </a:ln>
        </p:spPr>
        <p:txBody>
          <a:bodyPr lIns="45719" rIns="45719" anchor="ctr"/>
          <a:lstStyle/>
          <a:p>
            <a:pPr>
              <a:defRPr>
                <a:solidFill>
                  <a:srgbClr val="000000"/>
                </a:solidFill>
              </a:defRPr>
            </a:pPr>
          </a:p>
        </p:txBody>
      </p:sp>
      <p:sp>
        <p:nvSpPr>
          <p:cNvPr id="30" name="Title Text"/>
          <p:cNvSpPr txBox="1"/>
          <p:nvPr>
            <p:ph type="title"/>
          </p:nvPr>
        </p:nvSpPr>
        <p:spPr>
          <a:xfrm>
            <a:off x="311699" y="814799"/>
            <a:ext cx="8571302" cy="942001"/>
          </a:xfrm>
          <a:prstGeom prst="rect">
            <a:avLst/>
          </a:prstGeom>
        </p:spPr>
        <p:txBody>
          <a:bodyPr anchor="ctr"/>
          <a:lstStyle>
            <a:lvl1pPr algn="ctr"/>
          </a:lstStyle>
          <a:p>
            <a:pPr/>
            <a:r>
              <a:t>Title Text</a:t>
            </a:r>
          </a:p>
        </p:txBody>
      </p:sp>
      <p:sp>
        <p:nvSpPr>
          <p:cNvPr id="31"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_AND_BODY">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TITLE_ONLY">
    <p:spTree>
      <p:nvGrpSpPr>
        <p:cNvPr id="1" name=""/>
        <p:cNvGrpSpPr/>
        <p:nvPr/>
      </p:nvGrpSpPr>
      <p:grpSpPr>
        <a:xfrm>
          <a:off x="0" y="0"/>
          <a:ext cx="0" cy="0"/>
          <a:chOff x="0" y="0"/>
          <a:chExt cx="0" cy="0"/>
        </a:xfrm>
      </p:grpSpPr>
      <p:sp>
        <p:nvSpPr>
          <p:cNvPr id="47" name="Title Text"/>
          <p:cNvSpPr txBox="1"/>
          <p:nvPr>
            <p:ph type="title"/>
          </p:nvPr>
        </p:nvSpPr>
        <p:spPr>
          <a:prstGeom prst="rect">
            <a:avLst/>
          </a:prstGeom>
        </p:spPr>
        <p:txBody>
          <a:bodyPr/>
          <a:lstStyle/>
          <a:p>
            <a:pPr/>
            <a:r>
              <a:t>Title Text</a:t>
            </a:r>
          </a:p>
        </p:txBody>
      </p:sp>
      <p:sp>
        <p:nvSpPr>
          <p:cNvPr id="4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ONE_COLUMN_TEXT">
    <p:spTree>
      <p:nvGrpSpPr>
        <p:cNvPr id="1" name=""/>
        <p:cNvGrpSpPr/>
        <p:nvPr/>
      </p:nvGrpSpPr>
      <p:grpSpPr>
        <a:xfrm>
          <a:off x="0" y="0"/>
          <a:ext cx="0" cy="0"/>
          <a:chOff x="0" y="0"/>
          <a:chExt cx="0" cy="0"/>
        </a:xfrm>
      </p:grpSpPr>
      <p:sp>
        <p:nvSpPr>
          <p:cNvPr id="55" name="Title Text"/>
          <p:cNvSpPr txBox="1"/>
          <p:nvPr>
            <p:ph type="title"/>
          </p:nvPr>
        </p:nvSpPr>
        <p:spPr>
          <a:xfrm>
            <a:off x="311699" y="555600"/>
            <a:ext cx="2808001" cy="755700"/>
          </a:xfrm>
          <a:prstGeom prst="rect">
            <a:avLst/>
          </a:prstGeom>
        </p:spPr>
        <p:txBody>
          <a:bodyPr anchor="b"/>
          <a:lstStyle>
            <a:lvl1pPr>
              <a:defRPr sz="2400"/>
            </a:lvl1pPr>
          </a:lstStyle>
          <a:p>
            <a:pPr/>
            <a:r>
              <a:t>Title Text</a:t>
            </a:r>
          </a:p>
        </p:txBody>
      </p:sp>
      <p:sp>
        <p:nvSpPr>
          <p:cNvPr id="56" name="Body Level One…"/>
          <p:cNvSpPr txBox="1"/>
          <p:nvPr>
            <p:ph type="body" sz="quarter" idx="1"/>
          </p:nvPr>
        </p:nvSpPr>
        <p:spPr>
          <a:xfrm>
            <a:off x="311699" y="1389599"/>
            <a:ext cx="2808001" cy="3179401"/>
          </a:xfrm>
          <a:prstGeom prst="rect">
            <a:avLst/>
          </a:prstGeom>
        </p:spPr>
        <p:txBody>
          <a:bodyPr/>
          <a:lstStyle>
            <a:lvl1pPr indent="-304800">
              <a:buSzPts val="1200"/>
              <a:defRPr sz="1200"/>
            </a:lvl1pPr>
            <a:lvl2pPr marL="914400" indent="-304800">
              <a:buSzPts val="1200"/>
              <a:defRPr sz="1200"/>
            </a:lvl2pPr>
            <a:lvl3pPr marL="1371600" indent="-304800">
              <a:buSzPts val="1200"/>
              <a:defRPr sz="1200"/>
            </a:lvl3pPr>
            <a:lvl4pPr marL="1828800" indent="-304800">
              <a:buSzPts val="1200"/>
              <a:defRPr sz="1200"/>
            </a:lvl4pPr>
            <a:lvl5pPr marL="2286000" indent="-304800">
              <a:buSzPts val="1200"/>
              <a:defRPr sz="1200"/>
            </a:lvl5pPr>
          </a:lstStyle>
          <a:p>
            <a:pPr/>
            <a:r>
              <a:t>Body Level One</a:t>
            </a:r>
          </a:p>
          <a:p>
            <a:pPr lvl="1"/>
            <a:r>
              <a:t>Body Level Two</a:t>
            </a:r>
          </a:p>
          <a:p>
            <a:pPr lvl="2"/>
            <a:r>
              <a:t>Body Level Three</a:t>
            </a:r>
          </a:p>
          <a:p>
            <a:pPr lvl="3"/>
            <a:r>
              <a:t>Body Level Four</a:t>
            </a:r>
          </a:p>
          <a:p>
            <a:pPr lvl="4"/>
            <a:r>
              <a:t>Body Level Five</a:t>
            </a:r>
          </a:p>
        </p:txBody>
      </p:sp>
      <p:sp>
        <p:nvSpPr>
          <p:cNvPr id="5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MAIN_POINT">
    <p:bg>
      <p:bgPr>
        <a:solidFill>
          <a:schemeClr val="accent6"/>
        </a:solidFill>
      </p:bgPr>
    </p:bg>
    <p:spTree>
      <p:nvGrpSpPr>
        <p:cNvPr id="1" name=""/>
        <p:cNvGrpSpPr/>
        <p:nvPr/>
      </p:nvGrpSpPr>
      <p:grpSpPr>
        <a:xfrm>
          <a:off x="0" y="0"/>
          <a:ext cx="0" cy="0"/>
          <a:chOff x="0" y="0"/>
          <a:chExt cx="0" cy="0"/>
        </a:xfrm>
      </p:grpSpPr>
      <p:sp>
        <p:nvSpPr>
          <p:cNvPr id="64" name="Title Text"/>
          <p:cNvSpPr txBox="1"/>
          <p:nvPr>
            <p:ph type="title"/>
          </p:nvPr>
        </p:nvSpPr>
        <p:spPr>
          <a:xfrm>
            <a:off x="490250" y="526349"/>
            <a:ext cx="5613601" cy="4090801"/>
          </a:xfrm>
          <a:prstGeom prst="rect">
            <a:avLst/>
          </a:prstGeom>
        </p:spPr>
        <p:txBody>
          <a:bodyPr anchor="ctr"/>
          <a:lstStyle>
            <a:lvl1pPr>
              <a:defRPr b="0" sz="5400">
                <a:solidFill>
                  <a:srgbClr val="695D46"/>
                </a:solidFill>
              </a:defRPr>
            </a:lvl1pPr>
          </a:lstStyle>
          <a:p>
            <a:pPr/>
            <a:r>
              <a:t>Title Text</a:t>
            </a:r>
          </a:p>
        </p:txBody>
      </p:sp>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SECTION_TITLE_AND_DESCRIPTION">
    <p:spTree>
      <p:nvGrpSpPr>
        <p:cNvPr id="1" name=""/>
        <p:cNvGrpSpPr/>
        <p:nvPr/>
      </p:nvGrpSpPr>
      <p:grpSpPr>
        <a:xfrm>
          <a:off x="0" y="0"/>
          <a:ext cx="0" cy="0"/>
          <a:chOff x="0" y="0"/>
          <a:chExt cx="0" cy="0"/>
        </a:xfrm>
      </p:grpSpPr>
      <p:sp>
        <p:nvSpPr>
          <p:cNvPr id="72" name="Google Shape;46;p9"/>
          <p:cNvSpPr/>
          <p:nvPr/>
        </p:nvSpPr>
        <p:spPr>
          <a:xfrm>
            <a:off x="4572000" y="0"/>
            <a:ext cx="4572000" cy="5143500"/>
          </a:xfrm>
          <a:prstGeom prst="rect">
            <a:avLst/>
          </a:prstGeom>
          <a:solidFill>
            <a:schemeClr val="accent3"/>
          </a:solidFill>
          <a:ln w="12700">
            <a:miter lim="400000"/>
          </a:ln>
        </p:spPr>
        <p:txBody>
          <a:bodyPr lIns="45719" rIns="45719" anchor="ctr"/>
          <a:lstStyle/>
          <a:p>
            <a:pPr>
              <a:defRPr>
                <a:solidFill>
                  <a:srgbClr val="000000"/>
                </a:solidFill>
              </a:defRPr>
            </a:pPr>
          </a:p>
        </p:txBody>
      </p:sp>
      <p:sp>
        <p:nvSpPr>
          <p:cNvPr id="73" name="Google Shape;47;p9"/>
          <p:cNvSpPr/>
          <p:nvPr/>
        </p:nvSpPr>
        <p:spPr>
          <a:xfrm>
            <a:off x="5029675" y="4495500"/>
            <a:ext cx="468301" cy="1"/>
          </a:xfrm>
          <a:prstGeom prst="line">
            <a:avLst/>
          </a:prstGeom>
          <a:ln w="19050">
            <a:solidFill>
              <a:srgbClr val="FFFFFF"/>
            </a:solidFill>
          </a:ln>
        </p:spPr>
        <p:txBody>
          <a:bodyPr lIns="45719" rIns="45719"/>
          <a:lstStyle/>
          <a:p>
            <a:pPr/>
          </a:p>
        </p:txBody>
      </p:sp>
      <p:sp>
        <p:nvSpPr>
          <p:cNvPr id="74" name="Title Text"/>
          <p:cNvSpPr txBox="1"/>
          <p:nvPr>
            <p:ph type="title"/>
          </p:nvPr>
        </p:nvSpPr>
        <p:spPr>
          <a:xfrm>
            <a:off x="265500" y="1039675"/>
            <a:ext cx="4045200" cy="1675801"/>
          </a:xfrm>
          <a:prstGeom prst="rect">
            <a:avLst/>
          </a:prstGeom>
        </p:spPr>
        <p:txBody>
          <a:bodyPr anchor="b"/>
          <a:lstStyle>
            <a:lvl1pPr algn="ctr">
              <a:defRPr sz="4200"/>
            </a:lvl1pPr>
          </a:lstStyle>
          <a:p>
            <a:pPr/>
            <a:r>
              <a:t>Title Text</a:t>
            </a:r>
          </a:p>
        </p:txBody>
      </p:sp>
      <p:sp>
        <p:nvSpPr>
          <p:cNvPr id="75" name="Body Level One…"/>
          <p:cNvSpPr txBox="1"/>
          <p:nvPr>
            <p:ph type="body" sz="quarter" idx="1"/>
          </p:nvPr>
        </p:nvSpPr>
        <p:spPr>
          <a:xfrm>
            <a:off x="265500" y="2726875"/>
            <a:ext cx="4045200" cy="1235101"/>
          </a:xfrm>
          <a:prstGeom prst="rect">
            <a:avLst/>
          </a:prstGeom>
        </p:spPr>
        <p:txBody>
          <a:bodyPr/>
          <a:lstStyle>
            <a:lvl1pPr marL="342900" indent="-228600" algn="ctr">
              <a:lnSpc>
                <a:spcPct val="100000"/>
              </a:lnSpc>
              <a:buClrTx/>
              <a:buSzTx/>
              <a:buFontTx/>
              <a:buNone/>
              <a:defRPr sz="2100"/>
            </a:lvl1pPr>
            <a:lvl2pPr marL="342900" indent="254000" algn="ctr">
              <a:lnSpc>
                <a:spcPct val="100000"/>
              </a:lnSpc>
              <a:buClrTx/>
              <a:buSzTx/>
              <a:buFontTx/>
              <a:buNone/>
              <a:defRPr sz="2100"/>
            </a:lvl2pPr>
            <a:lvl3pPr marL="342900" indent="711200" algn="ctr">
              <a:lnSpc>
                <a:spcPct val="100000"/>
              </a:lnSpc>
              <a:buClrTx/>
              <a:buSzTx/>
              <a:buFontTx/>
              <a:buNone/>
              <a:defRPr sz="2100"/>
            </a:lvl3pPr>
            <a:lvl4pPr marL="342900" indent="1168400" algn="ctr">
              <a:lnSpc>
                <a:spcPct val="100000"/>
              </a:lnSpc>
              <a:buClrTx/>
              <a:buSzTx/>
              <a:buFontTx/>
              <a:buNone/>
              <a:defRPr sz="2100"/>
            </a:lvl4pPr>
            <a:lvl5pPr marL="342900" indent="1625600" algn="ctr">
              <a:lnSpc>
                <a:spcPct val="100000"/>
              </a:lnSpc>
              <a:buClrTx/>
              <a:buSzTx/>
              <a:buFontTx/>
              <a:buNone/>
              <a:defRPr sz="2100"/>
            </a:lvl5pPr>
          </a:lstStyle>
          <a:p>
            <a:pPr/>
            <a:r>
              <a:t>Body Level One</a:t>
            </a:r>
          </a:p>
          <a:p>
            <a:pPr lvl="1"/>
            <a:r>
              <a:t>Body Level Two</a:t>
            </a:r>
          </a:p>
          <a:p>
            <a:pPr lvl="2"/>
            <a:r>
              <a:t>Body Level Three</a:t>
            </a:r>
          </a:p>
          <a:p>
            <a:pPr lvl="3"/>
            <a:r>
              <a:t>Body Level Four</a:t>
            </a:r>
          </a:p>
          <a:p>
            <a:pPr lvl="4"/>
            <a:r>
              <a:t>Body Level Five</a:t>
            </a:r>
          </a:p>
        </p:txBody>
      </p:sp>
      <p:sp>
        <p:nvSpPr>
          <p:cNvPr id="76" name="Google Shape;50;p9"/>
          <p:cNvSpPr txBox="1"/>
          <p:nvPr>
            <p:ph type="body" sz="half" idx="13"/>
          </p:nvPr>
        </p:nvSpPr>
        <p:spPr>
          <a:xfrm>
            <a:off x="4939500" y="724199"/>
            <a:ext cx="3837000" cy="3695101"/>
          </a:xfrm>
          <a:prstGeom prst="rect">
            <a:avLst/>
          </a:prstGeom>
        </p:spPr>
        <p:txBody>
          <a:bodyPr anchor="ctr"/>
          <a:lstStyle/>
          <a:p>
            <a:pPr>
              <a:buClr>
                <a:srgbClr val="FFFFFF"/>
              </a:buClr>
              <a:defRPr>
                <a:solidFill>
                  <a:srgbClr val="FFFFFF"/>
                </a:solidFill>
              </a:defRPr>
            </a:pPr>
          </a:p>
        </p:txBody>
      </p:sp>
      <p:sp>
        <p:nvSpPr>
          <p:cNvPr id="77" name="Slide Number"/>
          <p:cNvSpPr txBox="1"/>
          <p:nvPr>
            <p:ph type="sldNum" sz="quarter" idx="2"/>
          </p:nvPr>
        </p:nvSpPr>
        <p:spPr>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CAPTION_ONLY">
    <p:spTree>
      <p:nvGrpSpPr>
        <p:cNvPr id="1" name=""/>
        <p:cNvGrpSpPr/>
        <p:nvPr/>
      </p:nvGrpSpPr>
      <p:grpSpPr>
        <a:xfrm>
          <a:off x="0" y="0"/>
          <a:ext cx="0" cy="0"/>
          <a:chOff x="0" y="0"/>
          <a:chExt cx="0" cy="0"/>
        </a:xfrm>
      </p:grpSpPr>
      <p:sp>
        <p:nvSpPr>
          <p:cNvPr id="84" name="Body Level One…"/>
          <p:cNvSpPr txBox="1"/>
          <p:nvPr>
            <p:ph type="body" sz="quarter" idx="1"/>
          </p:nvPr>
        </p:nvSpPr>
        <p:spPr>
          <a:xfrm>
            <a:off x="311699" y="4230725"/>
            <a:ext cx="5998802" cy="598801"/>
          </a:xfrm>
          <a:prstGeom prst="rect">
            <a:avLst/>
          </a:prstGeom>
        </p:spPr>
        <p:txBody>
          <a:bodyPr anchor="ctr"/>
          <a:lstStyle>
            <a:lvl1pPr marL="228600" indent="0">
              <a:lnSpc>
                <a:spcPct val="100000"/>
              </a:lnSpc>
              <a:buClrTx/>
              <a:buSzTx/>
              <a:buFontTx/>
              <a:buNone/>
              <a:defRPr sz="2400">
                <a:latin typeface="PT Sans Narrow"/>
                <a:ea typeface="PT Sans Narrow"/>
                <a:cs typeface="PT Sans Narrow"/>
                <a:sym typeface="PT Sans Narrow"/>
              </a:defRPr>
            </a:lvl1pPr>
            <a:lvl2pPr marL="1141185" indent="-544285">
              <a:lnSpc>
                <a:spcPct val="100000"/>
              </a:lnSpc>
              <a:buClrTx/>
              <a:buSzPts val="2400"/>
              <a:buFontTx/>
              <a:defRPr sz="2400">
                <a:latin typeface="PT Sans Narrow"/>
                <a:ea typeface="PT Sans Narrow"/>
                <a:cs typeface="PT Sans Narrow"/>
                <a:sym typeface="PT Sans Narrow"/>
              </a:defRPr>
            </a:lvl2pPr>
            <a:lvl3pPr marL="1598385" indent="-544285">
              <a:lnSpc>
                <a:spcPct val="100000"/>
              </a:lnSpc>
              <a:buClrTx/>
              <a:buSzPts val="2400"/>
              <a:buFontTx/>
              <a:defRPr sz="2400">
                <a:latin typeface="PT Sans Narrow"/>
                <a:ea typeface="PT Sans Narrow"/>
                <a:cs typeface="PT Sans Narrow"/>
                <a:sym typeface="PT Sans Narrow"/>
              </a:defRPr>
            </a:lvl3pPr>
            <a:lvl4pPr marL="2055585" indent="-544285">
              <a:lnSpc>
                <a:spcPct val="100000"/>
              </a:lnSpc>
              <a:buClrTx/>
              <a:buSzPts val="2400"/>
              <a:buFontTx/>
              <a:defRPr sz="2400">
                <a:latin typeface="PT Sans Narrow"/>
                <a:ea typeface="PT Sans Narrow"/>
                <a:cs typeface="PT Sans Narrow"/>
                <a:sym typeface="PT Sans Narrow"/>
              </a:defRPr>
            </a:lvl4pPr>
            <a:lvl5pPr marL="2512785" indent="-544285">
              <a:lnSpc>
                <a:spcPct val="100000"/>
              </a:lnSpc>
              <a:buClrTx/>
              <a:buSzPts val="2400"/>
              <a:buFontTx/>
              <a:defRPr sz="2400">
                <a:latin typeface="PT Sans Narrow"/>
                <a:ea typeface="PT Sans Narrow"/>
                <a:cs typeface="PT Sans Narrow"/>
                <a:sym typeface="PT Sans Narrow"/>
              </a:defRPr>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BIG_NUMBER">
    <p:spTree>
      <p:nvGrpSpPr>
        <p:cNvPr id="1" name=""/>
        <p:cNvGrpSpPr/>
        <p:nvPr/>
      </p:nvGrpSpPr>
      <p:grpSpPr>
        <a:xfrm>
          <a:off x="0" y="0"/>
          <a:ext cx="0" cy="0"/>
          <a:chOff x="0" y="0"/>
          <a:chExt cx="0" cy="0"/>
        </a:xfrm>
      </p:grpSpPr>
      <p:sp>
        <p:nvSpPr>
          <p:cNvPr id="92" name="Google Shape;56;p11"/>
          <p:cNvSpPr/>
          <p:nvPr/>
        </p:nvSpPr>
        <p:spPr>
          <a:xfrm>
            <a:off x="-75" y="5045700"/>
            <a:ext cx="9144001" cy="97801"/>
          </a:xfrm>
          <a:prstGeom prst="rect">
            <a:avLst/>
          </a:prstGeom>
          <a:solidFill>
            <a:srgbClr val="B3A77D"/>
          </a:solidFill>
          <a:ln w="12700">
            <a:miter lim="400000"/>
          </a:ln>
        </p:spPr>
        <p:txBody>
          <a:bodyPr lIns="45719" rIns="45719" anchor="ctr"/>
          <a:lstStyle/>
          <a:p>
            <a:pPr>
              <a:defRPr>
                <a:solidFill>
                  <a:srgbClr val="000000"/>
                </a:solidFill>
              </a:defRPr>
            </a:pPr>
          </a:p>
        </p:txBody>
      </p:sp>
      <p:sp>
        <p:nvSpPr>
          <p:cNvPr id="93" name="Title Text"/>
          <p:cNvSpPr txBox="1"/>
          <p:nvPr>
            <p:ph type="title"/>
          </p:nvPr>
        </p:nvSpPr>
        <p:spPr>
          <a:xfrm>
            <a:off x="311699" y="1304850"/>
            <a:ext cx="8520602" cy="1538400"/>
          </a:xfrm>
          <a:prstGeom prst="rect">
            <a:avLst/>
          </a:prstGeom>
        </p:spPr>
        <p:txBody>
          <a:bodyPr anchor="ctr"/>
          <a:lstStyle>
            <a:lvl1pPr algn="ctr">
              <a:defRPr sz="13000">
                <a:solidFill>
                  <a:schemeClr val="accent3"/>
                </a:solidFill>
              </a:defRPr>
            </a:lvl1pPr>
          </a:lstStyle>
          <a:p>
            <a:pPr/>
            <a:r>
              <a:t>Title Text</a:t>
            </a:r>
          </a:p>
        </p:txBody>
      </p:sp>
      <p:sp>
        <p:nvSpPr>
          <p:cNvPr id="94" name="Body Level One…"/>
          <p:cNvSpPr txBox="1"/>
          <p:nvPr>
            <p:ph type="body" sz="quarter" idx="1"/>
          </p:nvPr>
        </p:nvSpPr>
        <p:spPr>
          <a:xfrm>
            <a:off x="311699" y="2995650"/>
            <a:ext cx="8520602" cy="1071601"/>
          </a:xfrm>
          <a:prstGeom prst="rect">
            <a:avLst/>
          </a:prstGeom>
        </p:spPr>
        <p:txBody>
          <a:bodyPr/>
          <a:lstStyle>
            <a:lvl1pPr algn="ctr"/>
            <a:lvl2pPr algn="ctr"/>
            <a:lvl3pPr algn="ctr"/>
            <a:lvl4pPr algn="ctr"/>
            <a:lvl5pPr algn="ctr"/>
          </a:lstStyle>
          <a:p>
            <a:pPr/>
            <a:r>
              <a:t>Body Level One</a:t>
            </a:r>
          </a:p>
          <a:p>
            <a:pPr lvl="1"/>
            <a:r>
              <a:t>Body Level Two</a:t>
            </a:r>
          </a:p>
          <a:p>
            <a:pPr lvl="2"/>
            <a:r>
              <a:t>Body Level Three</a:t>
            </a:r>
          </a:p>
          <a:p>
            <a:pPr lvl="3"/>
            <a:r>
              <a:t>Body Level Four</a:t>
            </a:r>
          </a:p>
          <a:p>
            <a:pPr lvl="4"/>
            <a:r>
              <a:t>Body Level Five</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Google Shape;26;p4"/>
          <p:cNvSpPr/>
          <p:nvPr/>
        </p:nvSpPr>
        <p:spPr>
          <a:xfrm>
            <a:off x="-75" y="5045700"/>
            <a:ext cx="9144001" cy="97801"/>
          </a:xfrm>
          <a:prstGeom prst="rect">
            <a:avLst/>
          </a:prstGeom>
          <a:solidFill>
            <a:schemeClr val="accent3"/>
          </a:solidFill>
          <a:ln w="12700">
            <a:miter lim="400000"/>
          </a:ln>
        </p:spPr>
        <p:txBody>
          <a:bodyPr lIns="45719" rIns="45719" anchor="ctr"/>
          <a:lstStyle/>
          <a:p>
            <a:pPr>
              <a:defRPr>
                <a:solidFill>
                  <a:srgbClr val="000000"/>
                </a:solidFill>
              </a:defRPr>
            </a:pPr>
          </a:p>
        </p:txBody>
      </p:sp>
      <p:sp>
        <p:nvSpPr>
          <p:cNvPr id="3" name="Title Text"/>
          <p:cNvSpPr txBox="1"/>
          <p:nvPr>
            <p:ph type="title"/>
          </p:nvPr>
        </p:nvSpPr>
        <p:spPr>
          <a:xfrm>
            <a:off x="311699" y="445025"/>
            <a:ext cx="8520602" cy="70740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ormAutofit fontScale="100000" lnSpcReduction="0"/>
          </a:bodyPr>
          <a:lstStyle/>
          <a:p>
            <a:pPr/>
            <a:r>
              <a:t>Title Text</a:t>
            </a:r>
          </a:p>
        </p:txBody>
      </p:sp>
      <p:sp>
        <p:nvSpPr>
          <p:cNvPr id="4" name="Body Level One…"/>
          <p:cNvSpPr txBox="1"/>
          <p:nvPr>
            <p:ph type="body" idx="1"/>
          </p:nvPr>
        </p:nvSpPr>
        <p:spPr>
          <a:xfrm>
            <a:off x="311699" y="1266325"/>
            <a:ext cx="8520602" cy="3302700"/>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8684345" y="4692391"/>
            <a:ext cx="336814" cy="335251"/>
          </a:xfrm>
          <a:prstGeom prst="rect">
            <a:avLst/>
          </a:prstGeom>
          <a:ln w="12700">
            <a:miter lim="400000"/>
          </a:ln>
        </p:spPr>
        <p:txBody>
          <a:bodyPr wrap="none" lIns="91424" tIns="91424" rIns="91424" bIns="91424" anchor="ctr">
            <a:spAutoFit/>
          </a:bodyPr>
          <a:lstStyle>
            <a:lvl1pPr algn="r">
              <a:defRPr sz="1000">
                <a:solidFill>
                  <a:srgbClr val="695D46"/>
                </a:solidFill>
                <a:latin typeface="Open Sans"/>
                <a:ea typeface="Open Sans"/>
                <a:cs typeface="Open Sans"/>
                <a:sym typeface="Open Sans"/>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1pPr>
      <a:lvl2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2pPr>
      <a:lvl3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3pPr>
      <a:lvl4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4pPr>
      <a:lvl5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5pPr>
      <a:lvl6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6pPr>
      <a:lvl7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7pPr>
      <a:lvl8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8pPr>
      <a:lvl9pPr marL="0" marR="0" indent="0" algn="l" defTabSz="914400" rtl="0" latinLnBrk="0">
        <a:lnSpc>
          <a:spcPct val="100000"/>
        </a:lnSpc>
        <a:spcBef>
          <a:spcPts val="0"/>
        </a:spcBef>
        <a:spcAft>
          <a:spcPts val="0"/>
        </a:spcAft>
        <a:buClrTx/>
        <a:buSzTx/>
        <a:buFontTx/>
        <a:buNone/>
        <a:tabLst/>
        <a:defRPr b="1" baseline="0" cap="none" i="0" spc="0" strike="noStrike" sz="3600" u="none">
          <a:ln>
            <a:noFill/>
          </a:ln>
          <a:solidFill>
            <a:schemeClr val="accent1"/>
          </a:solidFill>
          <a:uFillTx/>
          <a:latin typeface="PT Sans Narrow"/>
          <a:ea typeface="PT Sans Narrow"/>
          <a:cs typeface="PT Sans Narrow"/>
          <a:sym typeface="PT Sans Narrow"/>
        </a:defRPr>
      </a:lvl9pPr>
    </p:titleStyle>
    <p:bodyStyle>
      <a:lvl1pPr marL="457200" marR="0" indent="-342900"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1pPr>
      <a:lvl2pPr marL="10051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2pPr>
      <a:lvl3pPr marL="14623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3pPr>
      <a:lvl4pPr marL="19195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4pPr>
      <a:lvl5pPr marL="23767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5pPr>
      <a:lvl6pPr marL="28339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6pPr>
      <a:lvl7pPr marL="32911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7pPr>
      <a:lvl8pPr marL="37483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8pPr>
      <a:lvl9pPr marL="4205514" marR="0" indent="-408214" algn="l" defTabSz="914400" rtl="0" latinLnBrk="0">
        <a:lnSpc>
          <a:spcPct val="115000"/>
        </a:lnSpc>
        <a:spcBef>
          <a:spcPts val="0"/>
        </a:spcBef>
        <a:spcAft>
          <a:spcPts val="0"/>
        </a:spcAft>
        <a:buClr>
          <a:srgbClr val="695D46"/>
        </a:buClr>
        <a:buSzPts val="1800"/>
        <a:buFont typeface="Helvetica"/>
        <a:buChar char="■"/>
        <a:tabLst/>
        <a:defRPr b="0" baseline="0" cap="none" i="0" spc="0" strike="noStrike" sz="1800" u="none">
          <a:ln>
            <a:noFill/>
          </a:ln>
          <a:solidFill>
            <a:srgbClr val="695D46"/>
          </a:solidFill>
          <a:uFillTx/>
          <a:latin typeface="Open Sans"/>
          <a:ea typeface="Open Sans"/>
          <a:cs typeface="Open Sans"/>
          <a:sym typeface="Open San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1pPr>
      <a:lvl2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2pPr>
      <a:lvl3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3pPr>
      <a:lvl4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4pPr>
      <a:lvl5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5pPr>
      <a:lvl6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6pPr>
      <a:lvl7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7pPr>
      <a:lvl8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8pPr>
      <a:lvl9pPr marL="0" marR="0" indent="0" algn="r" defTabSz="9144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Open San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s://spark.adobe.com/video/gKAuhPLCrZ19x" TargetMode="External"/><Relationship Id="rId3"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jpeg"/></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Google Shape;66;p13"/>
          <p:cNvSpPr txBox="1"/>
          <p:nvPr>
            <p:ph type="ctrTitle"/>
          </p:nvPr>
        </p:nvSpPr>
        <p:spPr>
          <a:xfrm>
            <a:off x="1004150" y="1751764"/>
            <a:ext cx="7136701" cy="1022401"/>
          </a:xfrm>
          <a:prstGeom prst="rect">
            <a:avLst/>
          </a:prstGeom>
        </p:spPr>
        <p:txBody>
          <a:bodyPr/>
          <a:lstStyle/>
          <a:p>
            <a:pPr defTabSz="566927">
              <a:defRPr sz="3348"/>
            </a:pPr>
            <a:r>
              <a:t>District 15</a:t>
            </a:r>
            <a:br/>
            <a:r>
              <a:rPr sz="1984"/>
              <a:t>Report to the CEC</a:t>
            </a:r>
          </a:p>
        </p:txBody>
      </p:sp>
      <p:sp>
        <p:nvSpPr>
          <p:cNvPr id="122" name="Google Shape;67;p13"/>
          <p:cNvSpPr txBox="1"/>
          <p:nvPr>
            <p:ph type="subTitle" sz="quarter" idx="1"/>
          </p:nvPr>
        </p:nvSpPr>
        <p:spPr>
          <a:xfrm>
            <a:off x="2137224" y="2850039"/>
            <a:ext cx="4870501" cy="792601"/>
          </a:xfrm>
          <a:prstGeom prst="rect">
            <a:avLst/>
          </a:prstGeom>
        </p:spPr>
        <p:txBody>
          <a:bodyPr/>
          <a:lstStyle/>
          <a:p>
            <a:pPr marL="0" indent="0" defTabSz="813816">
              <a:defRPr sz="2136"/>
            </a:pPr>
            <a:r>
              <a:t>May 21</a:t>
            </a:r>
            <a:r>
              <a:rPr baseline="29752"/>
              <a:t>st</a:t>
            </a:r>
            <a:r>
              <a:t>, 2020</a:t>
            </a:r>
          </a:p>
          <a:p>
            <a:pPr marL="0" indent="0" defTabSz="813816">
              <a:defRPr sz="1779"/>
            </a:pPr>
            <a:r>
              <a:t>Anita Skop-Community Superintendent</a:t>
            </a:r>
          </a:p>
        </p:txBody>
      </p:sp>
      <p:pic>
        <p:nvPicPr>
          <p:cNvPr id="123" name="Google Shape;68;p13" descr="Google Shape;68;p13"/>
          <p:cNvPicPr>
            <a:picLocks noChangeAspect="1"/>
          </p:cNvPicPr>
          <p:nvPr/>
        </p:nvPicPr>
        <p:blipFill>
          <a:blip r:embed="rId2">
            <a:extLst/>
          </a:blip>
          <a:stretch>
            <a:fillRect/>
          </a:stretch>
        </p:blipFill>
        <p:spPr>
          <a:xfrm>
            <a:off x="1132414" y="2623464"/>
            <a:ext cx="857251" cy="1019176"/>
          </a:xfrm>
          <a:prstGeom prst="rect">
            <a:avLst/>
          </a:prstGeom>
          <a:ln w="12700">
            <a:miter lim="400000"/>
          </a:ln>
        </p:spPr>
      </p:pic>
      <p:pic>
        <p:nvPicPr>
          <p:cNvPr id="124" name="Google Shape;69;p13" descr="Google Shape;69;p13"/>
          <p:cNvPicPr>
            <a:picLocks noChangeAspect="1"/>
          </p:cNvPicPr>
          <p:nvPr/>
        </p:nvPicPr>
        <p:blipFill>
          <a:blip r:embed="rId2">
            <a:extLst/>
          </a:blip>
          <a:stretch>
            <a:fillRect/>
          </a:stretch>
        </p:blipFill>
        <p:spPr>
          <a:xfrm>
            <a:off x="7170635" y="2623462"/>
            <a:ext cx="857251" cy="1019176"/>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4" name="Title 1"/>
          <p:cNvSpPr txBox="1"/>
          <p:nvPr>
            <p:ph type="title"/>
          </p:nvPr>
        </p:nvSpPr>
        <p:spPr>
          <a:xfrm>
            <a:off x="311699" y="445025"/>
            <a:ext cx="8520602" cy="707401"/>
          </a:xfrm>
          <a:prstGeom prst="rect">
            <a:avLst/>
          </a:prstGeom>
        </p:spPr>
        <p:txBody>
          <a:bodyPr/>
          <a:lstStyle/>
          <a:p>
            <a:pPr/>
            <a:r>
              <a:t>And in Conclusion……</a:t>
            </a:r>
          </a:p>
        </p:txBody>
      </p:sp>
      <p:sp>
        <p:nvSpPr>
          <p:cNvPr id="155" name="Text Placeholder 2"/>
          <p:cNvSpPr txBox="1"/>
          <p:nvPr>
            <p:ph type="body" idx="1"/>
          </p:nvPr>
        </p:nvSpPr>
        <p:spPr>
          <a:xfrm>
            <a:off x="311699" y="1266325"/>
            <a:ext cx="8520602" cy="3302701"/>
          </a:xfrm>
          <a:prstGeom prst="rect">
            <a:avLst/>
          </a:prstGeom>
        </p:spPr>
        <p:txBody>
          <a:bodyPr/>
          <a:lstStyle/>
          <a:p>
            <a:pPr/>
            <a:r>
              <a:t>The Last Word…..</a:t>
            </a:r>
          </a:p>
          <a:p>
            <a:pPr lvl="1" marL="914400" indent="-317500">
              <a:spcBef>
                <a:spcPts val="1600"/>
              </a:spcBef>
              <a:buSzPts val="1400"/>
              <a:defRPr sz="1400">
                <a:solidFill>
                  <a:srgbClr val="C00000"/>
                </a:solidFill>
              </a:defRPr>
            </a:pPr>
            <a:r>
              <a:t>(Shout out to the school staff of PS 130)</a:t>
            </a:r>
          </a:p>
          <a:p>
            <a:pPr/>
            <a:endParaRPr sz="1400">
              <a:solidFill>
                <a:srgbClr val="C00000"/>
              </a:solidFill>
            </a:endParaRPr>
          </a:p>
          <a:p>
            <a:pPr>
              <a:defRPr u="sng"/>
            </a:pPr>
            <a:r>
              <a:rPr>
                <a:solidFill>
                  <a:schemeClr val="accent5"/>
                </a:solidFill>
                <a:uFill>
                  <a:solidFill>
                    <a:schemeClr val="accent5"/>
                  </a:solidFill>
                </a:uFill>
                <a:hlinkClick r:id="rId2" invalidUrl="" action="" tgtFrame="" tooltip="" history="1" highlightClick="0" endSnd="0"/>
              </a:rPr>
              <a:t>https://</a:t>
            </a:r>
            <a:r>
              <a:rPr>
                <a:solidFill>
                  <a:schemeClr val="accent5"/>
                </a:solidFill>
                <a:uFill>
                  <a:solidFill>
                    <a:schemeClr val="accent5"/>
                  </a:solidFill>
                </a:uFill>
                <a:hlinkClick r:id="rId2" invalidUrl="" action="" tgtFrame="" tooltip="" history="1" highlightClick="0" endSnd="0"/>
              </a:rPr>
              <a:t>spark.adobe.com/video/gKAuhPLCrZ19x</a:t>
            </a:r>
          </a:p>
          <a:p>
            <a:pPr>
              <a:defRPr u="sng"/>
            </a:pPr>
          </a:p>
          <a:p>
            <a:pPr>
              <a:defRPr u="sng"/>
            </a:pPr>
          </a:p>
          <a:p>
            <a:pPr marL="0" indent="114300">
              <a:buSzTx/>
              <a:buNone/>
              <a:defRPr>
                <a:solidFill>
                  <a:srgbClr val="C00000"/>
                </a:solidFill>
                <a:latin typeface="Lucida Handwriting"/>
                <a:ea typeface="Lucida Handwriting"/>
                <a:cs typeface="Lucida Handwriting"/>
                <a:sym typeface="Lucida Handwriting"/>
              </a:defRPr>
            </a:pPr>
            <a:r>
              <a:t>“Be the person who makes others feel included.”</a:t>
            </a:r>
          </a:p>
        </p:txBody>
      </p:sp>
      <p:pic>
        <p:nvPicPr>
          <p:cNvPr id="156" name="Google Shape;69;p13" descr="Google Shape;69;p13"/>
          <p:cNvPicPr>
            <a:picLocks noChangeAspect="1"/>
          </p:cNvPicPr>
          <p:nvPr/>
        </p:nvPicPr>
        <p:blipFill>
          <a:blip r:embed="rId3">
            <a:extLst/>
          </a:blip>
          <a:stretch>
            <a:fillRect/>
          </a:stretch>
        </p:blipFill>
        <p:spPr>
          <a:xfrm>
            <a:off x="6880859" y="647698"/>
            <a:ext cx="2026921" cy="3921326"/>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Title 1"/>
          <p:cNvSpPr txBox="1"/>
          <p:nvPr>
            <p:ph type="title"/>
          </p:nvPr>
        </p:nvSpPr>
        <p:spPr>
          <a:xfrm>
            <a:off x="311699" y="220980"/>
            <a:ext cx="8520602" cy="617222"/>
          </a:xfrm>
          <a:prstGeom prst="rect">
            <a:avLst/>
          </a:prstGeom>
        </p:spPr>
        <p:txBody>
          <a:bodyPr/>
          <a:lstStyle>
            <a:lvl1pPr defTabSz="740663">
              <a:defRPr sz="2916"/>
            </a:lvl1pPr>
          </a:lstStyle>
          <a:p>
            <a:pPr/>
            <a:r>
              <a:t>Summer School</a:t>
            </a:r>
          </a:p>
        </p:txBody>
      </p:sp>
      <p:sp>
        <p:nvSpPr>
          <p:cNvPr id="127" name="Text Placeholder 2"/>
          <p:cNvSpPr txBox="1"/>
          <p:nvPr>
            <p:ph type="body" idx="1"/>
          </p:nvPr>
        </p:nvSpPr>
        <p:spPr>
          <a:xfrm>
            <a:off x="311699" y="769620"/>
            <a:ext cx="8649422" cy="4251960"/>
          </a:xfrm>
          <a:prstGeom prst="rect">
            <a:avLst/>
          </a:prstGeom>
        </p:spPr>
        <p:txBody>
          <a:bodyPr/>
          <a:lstStyle/>
          <a:p>
            <a:pPr marL="0" indent="114300">
              <a:buSzTx/>
              <a:buNone/>
              <a:defRPr sz="1200" u="sng">
                <a:solidFill>
                  <a:srgbClr val="C00000"/>
                </a:solidFill>
              </a:defRPr>
            </a:pPr>
            <a:r>
              <a:t>Who will be required to attend summer school?</a:t>
            </a:r>
            <a:r>
              <a:rPr u="none"/>
              <a:t> </a:t>
            </a:r>
            <a:br>
              <a:rPr u="none"/>
            </a:br>
            <a:r>
              <a:rPr u="none">
                <a:solidFill>
                  <a:srgbClr val="695D46"/>
                </a:solidFill>
              </a:rPr>
              <a:t>Students in grades 3–8 who are not promoted in June will be required to attend summer school. They will participate in six weeks of remote instruction from Monday, July 6–Tuesday, August 11. </a:t>
            </a:r>
            <a:br>
              <a:rPr u="none">
                <a:solidFill>
                  <a:srgbClr val="695D46"/>
                </a:solidFill>
              </a:rPr>
            </a:br>
            <a:r>
              <a:rPr>
                <a:solidFill>
                  <a:srgbClr val="695D46"/>
                </a:solidFill>
              </a:rPr>
              <a:t> </a:t>
            </a:r>
            <a:br>
              <a:rPr>
                <a:solidFill>
                  <a:srgbClr val="695D46"/>
                </a:solidFill>
              </a:rPr>
            </a:br>
            <a:r>
              <a:t>Who will be recommended to attend summer school?</a:t>
            </a:r>
            <a:r>
              <a:rPr u="none"/>
              <a:t> </a:t>
            </a:r>
            <a:br>
              <a:rPr u="none"/>
            </a:br>
            <a:r>
              <a:rPr u="none">
                <a:solidFill>
                  <a:srgbClr val="695D46"/>
                </a:solidFill>
              </a:rPr>
              <a:t>Some students in grades 3–8 who are promoted will be recommended by their teacher for additional academic support over the summer. They will participate in six weeks of remote instruction from Monday, July 6–Tuesday, August 11.  </a:t>
            </a:r>
            <a:br>
              <a:rPr u="none">
                <a:solidFill>
                  <a:srgbClr val="695D46"/>
                </a:solidFill>
              </a:rPr>
            </a:br>
            <a:r>
              <a:rPr u="none">
                <a:solidFill>
                  <a:srgbClr val="695D46"/>
                </a:solidFill>
              </a:rPr>
              <a:t> </a:t>
            </a:r>
            <a:br>
              <a:rPr u="none">
                <a:solidFill>
                  <a:srgbClr val="695D46"/>
                </a:solidFill>
              </a:rPr>
            </a:br>
            <a:r>
              <a:rPr u="none">
                <a:solidFill>
                  <a:srgbClr val="695D46"/>
                </a:solidFill>
              </a:rPr>
              <a:t>Students in grades 9–12 who have a course in progress, or who need to retake a course they have failed in a prior term, will be invited to participate in remote instruction for the course they need. There will be one session, from Monday, July 6–Friday, August 14.  </a:t>
            </a:r>
            <a:br>
              <a:rPr u="none">
                <a:solidFill>
                  <a:srgbClr val="695D46"/>
                </a:solidFill>
              </a:rPr>
            </a:br>
            <a:r>
              <a:rPr u="none">
                <a:solidFill>
                  <a:srgbClr val="695D46"/>
                </a:solidFill>
              </a:rPr>
              <a:t> </a:t>
            </a:r>
            <a:br>
              <a:rPr u="none">
                <a:solidFill>
                  <a:srgbClr val="695D46"/>
                </a:solidFill>
              </a:rPr>
            </a:br>
            <a:r>
              <a:t>What about students with 12-month Individualized Education Program (IEP) services</a:t>
            </a:r>
            <a:r>
              <a:rPr u="none"/>
              <a:t>?</a:t>
            </a:r>
            <a:r>
              <a:rPr u="none">
                <a:solidFill>
                  <a:srgbClr val="695D46"/>
                </a:solidFill>
              </a:rPr>
              <a:t> </a:t>
            </a:r>
            <a:br>
              <a:rPr u="none">
                <a:solidFill>
                  <a:srgbClr val="695D46"/>
                </a:solidFill>
              </a:rPr>
            </a:br>
            <a:r>
              <a:rPr u="none">
                <a:solidFill>
                  <a:srgbClr val="695D46"/>
                </a:solidFill>
              </a:rPr>
              <a:t>Students in all grades with 12-month IEPs will participate in remote summer programming from Thursday, July 2–Thursday, August 13.</a:t>
            </a:r>
            <a:br>
              <a:rPr u="none">
                <a:solidFill>
                  <a:srgbClr val="695D46"/>
                </a:solidFill>
              </a:rPr>
            </a:br>
            <a:r>
              <a:rPr u="none">
                <a:solidFill>
                  <a:srgbClr val="695D46"/>
                </a:solidFill>
              </a:rPr>
              <a:t> </a:t>
            </a:r>
            <a:endParaRPr u="none">
              <a:solidFill>
                <a:srgbClr val="695D46"/>
              </a:solidFill>
            </a:endParaRPr>
          </a:p>
          <a:p>
            <a:pPr marL="0" indent="114300" algn="ctr">
              <a:buSzTx/>
              <a:buNone/>
              <a:defRPr sz="1100">
                <a:solidFill>
                  <a:srgbClr val="C00000"/>
                </a:solidFill>
              </a:defRPr>
            </a:pPr>
            <a:r>
              <a:t>To ensure that students across the city receive the academic supports they need this summer, we are dedicating all of our efforts to providing summer school and will not be operating elective Summer Academy or school-based enrichment programs this year.</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Title 1"/>
          <p:cNvSpPr txBox="1"/>
          <p:nvPr>
            <p:ph type="title"/>
          </p:nvPr>
        </p:nvSpPr>
        <p:spPr>
          <a:xfrm>
            <a:off x="311699" y="445025"/>
            <a:ext cx="8520602" cy="707401"/>
          </a:xfrm>
          <a:prstGeom prst="rect">
            <a:avLst/>
          </a:prstGeom>
        </p:spPr>
        <p:txBody>
          <a:bodyPr/>
          <a:lstStyle/>
          <a:p>
            <a:pPr/>
            <a:r>
              <a:t>Grading Policy</a:t>
            </a:r>
          </a:p>
        </p:txBody>
      </p:sp>
      <p:sp>
        <p:nvSpPr>
          <p:cNvPr id="130" name="Text Placeholder 2"/>
          <p:cNvSpPr txBox="1"/>
          <p:nvPr>
            <p:ph type="body" idx="1"/>
          </p:nvPr>
        </p:nvSpPr>
        <p:spPr>
          <a:xfrm>
            <a:off x="311699" y="1266325"/>
            <a:ext cx="8520602" cy="3302701"/>
          </a:xfrm>
          <a:prstGeom prst="rect">
            <a:avLst/>
          </a:prstGeom>
        </p:spPr>
        <p:txBody>
          <a:bodyPr/>
          <a:lstStyle/>
          <a:p>
            <a:pPr/>
            <a:r>
              <a:t>in alignment with the Chancellor’s parameters</a:t>
            </a:r>
          </a:p>
          <a:p>
            <a:pPr lvl="1" marL="914400" indent="-317500">
              <a:buSzPts val="1400"/>
              <a:defRPr sz="1400"/>
            </a:pPr>
            <a:r>
              <a:t>In keeping with the Chancellor’s expectations and the autonomous way in which schools have determine student grades historically, principals and teachers will work collaboratively to develop a school-wide protocol for assigning grades utilizing the defined grades:</a:t>
            </a:r>
          </a:p>
          <a:p>
            <a:pPr lvl="2" marL="1371600" indent="-317500">
              <a:buSzPts val="1400"/>
              <a:buChar char="○"/>
              <a:defRPr sz="1400">
                <a:solidFill>
                  <a:srgbClr val="C00000"/>
                </a:solidFill>
              </a:defRPr>
            </a:pPr>
            <a:r>
              <a:t>K-5 </a:t>
            </a:r>
            <a:r>
              <a:rPr>
                <a:solidFill>
                  <a:srgbClr val="695D46"/>
                </a:solidFill>
              </a:rPr>
              <a:t>-   Needs Improvement </a:t>
            </a:r>
            <a:r>
              <a:t>(N) </a:t>
            </a:r>
            <a:r>
              <a:rPr>
                <a:solidFill>
                  <a:srgbClr val="695D46"/>
                </a:solidFill>
              </a:rPr>
              <a:t>or Meets Standards </a:t>
            </a:r>
            <a:r>
              <a:t>(MT)</a:t>
            </a:r>
          </a:p>
          <a:p>
            <a:pPr lvl="2" marL="1371600" indent="-317500">
              <a:buSzPts val="1400"/>
              <a:buChar char="○"/>
              <a:defRPr sz="1400">
                <a:solidFill>
                  <a:srgbClr val="C00000"/>
                </a:solidFill>
              </a:defRPr>
            </a:pPr>
            <a:r>
              <a:t>6-8*</a:t>
            </a:r>
            <a:r>
              <a:rPr>
                <a:solidFill>
                  <a:srgbClr val="695D46"/>
                </a:solidFill>
              </a:rPr>
              <a:t> –   Course in Progress </a:t>
            </a:r>
            <a:r>
              <a:t>(NX), </a:t>
            </a:r>
            <a:r>
              <a:rPr>
                <a:solidFill>
                  <a:srgbClr val="695D46"/>
                </a:solidFill>
              </a:rPr>
              <a:t>Needs Improvement </a:t>
            </a:r>
            <a:r>
              <a:t>(N) </a:t>
            </a:r>
            <a:r>
              <a:rPr>
                <a:solidFill>
                  <a:srgbClr val="695D46"/>
                </a:solidFill>
              </a:rPr>
              <a:t>or Meets Standards </a:t>
            </a:r>
            <a:r>
              <a:t>(MT)</a:t>
            </a:r>
          </a:p>
          <a:p>
            <a:pPr lvl="2" marL="1371600" indent="-317500">
              <a:buSzPts val="1400"/>
              <a:buChar char="○"/>
              <a:defRPr sz="1400">
                <a:solidFill>
                  <a:srgbClr val="C00000"/>
                </a:solidFill>
              </a:defRPr>
            </a:pPr>
            <a:r>
              <a:t>9-12*</a:t>
            </a:r>
            <a:r>
              <a:rPr>
                <a:solidFill>
                  <a:srgbClr val="695D46"/>
                </a:solidFill>
              </a:rPr>
              <a:t> -  Failing numeric grades receive a course in progress (NX); parents have the choice to request </a:t>
            </a:r>
            <a:r>
              <a:t>CR</a:t>
            </a:r>
            <a:r>
              <a:rPr>
                <a:solidFill>
                  <a:srgbClr val="695D46"/>
                </a:solidFill>
              </a:rPr>
              <a:t> grades which do not have an impact on the GPA.</a:t>
            </a:r>
          </a:p>
          <a:p>
            <a:pPr lvl="2" marL="1371600" indent="-317500">
              <a:buSzPts val="1400"/>
              <a:buChar char="○"/>
              <a:defRPr sz="1400"/>
            </a:pPr>
          </a:p>
          <a:p>
            <a:pPr lvl="2" marL="0" indent="1054100">
              <a:buSzTx/>
              <a:buNone/>
              <a:defRPr sz="1400">
                <a:solidFill>
                  <a:srgbClr val="C00000"/>
                </a:solidFill>
              </a:defRPr>
            </a:pPr>
            <a:r>
              <a:t>*     In order to get Regents Credit for the course, students must have passed the first semester of the course.</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itle 1"/>
          <p:cNvSpPr txBox="1"/>
          <p:nvPr>
            <p:ph type="title"/>
          </p:nvPr>
        </p:nvSpPr>
        <p:spPr>
          <a:xfrm>
            <a:off x="311699" y="445025"/>
            <a:ext cx="8520602" cy="707401"/>
          </a:xfrm>
          <a:prstGeom prst="rect">
            <a:avLst/>
          </a:prstGeom>
        </p:spPr>
        <p:txBody>
          <a:bodyPr/>
          <a:lstStyle/>
          <a:p>
            <a:pPr defTabSz="411479">
              <a:defRPr sz="1619"/>
            </a:pPr>
            <a:r>
              <a:t>Grades Kindergarten through 5 </a:t>
            </a:r>
            <a:br/>
          </a:p>
        </p:txBody>
      </p:sp>
      <p:sp>
        <p:nvSpPr>
          <p:cNvPr id="133" name="Text Placeholder 2"/>
          <p:cNvSpPr txBox="1"/>
          <p:nvPr>
            <p:ph type="body" idx="1"/>
          </p:nvPr>
        </p:nvSpPr>
        <p:spPr>
          <a:xfrm>
            <a:off x="311699" y="1041814"/>
            <a:ext cx="8520602" cy="3927425"/>
          </a:xfrm>
          <a:prstGeom prst="rect">
            <a:avLst/>
          </a:prstGeom>
        </p:spPr>
        <p:txBody>
          <a:bodyPr/>
          <a:lstStyle/>
          <a:p>
            <a:pPr>
              <a:buSzPts val="1600"/>
              <a:defRPr sz="1600"/>
            </a:pPr>
            <a:r>
              <a:t>Schools must use their existing grading scales for marking period grades for the rest of the year.  </a:t>
            </a:r>
          </a:p>
          <a:p>
            <a:pPr>
              <a:buSzPts val="1600"/>
              <a:defRPr sz="1600"/>
            </a:pPr>
            <a:r>
              <a:t>Schools must award final grades of meets standards (MT) and needs improvement (N) only.  </a:t>
            </a:r>
          </a:p>
          <a:p>
            <a:pPr>
              <a:buSzPts val="1600"/>
              <a:defRPr sz="1600"/>
            </a:pPr>
            <a:r>
              <a:t>Schools define how MT and N relate to their prior grading scales and practices. N must be used in cases where there is insufficient information to determine whether a student has met standards.  </a:t>
            </a:r>
          </a:p>
          <a:p>
            <a:pPr>
              <a:buSzPts val="1600"/>
              <a:defRPr sz="1600"/>
            </a:pPr>
            <a:r>
              <a:t>For students who receive final grades of N, teachers must document students’ areas for improvement in gradebooks, report cards, and other existing platforms for recording student progress, so that this information is accessible for further planning. The DOE provides standards-aligned report card comments in STARS which may be used for this purpose. </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Title 1"/>
          <p:cNvSpPr txBox="1"/>
          <p:nvPr>
            <p:ph type="title"/>
          </p:nvPr>
        </p:nvSpPr>
        <p:spPr>
          <a:xfrm>
            <a:off x="311699" y="445025"/>
            <a:ext cx="8520602" cy="707401"/>
          </a:xfrm>
          <a:prstGeom prst="rect">
            <a:avLst/>
          </a:prstGeom>
        </p:spPr>
        <p:txBody>
          <a:bodyPr/>
          <a:lstStyle/>
          <a:p>
            <a:pPr/>
            <a:r>
              <a:t>Grade 6 through 8 </a:t>
            </a:r>
          </a:p>
        </p:txBody>
      </p:sp>
      <p:sp>
        <p:nvSpPr>
          <p:cNvPr id="136" name="Text Placeholder 2"/>
          <p:cNvSpPr txBox="1"/>
          <p:nvPr>
            <p:ph type="body" idx="1"/>
          </p:nvPr>
        </p:nvSpPr>
        <p:spPr>
          <a:xfrm>
            <a:off x="311699" y="944379"/>
            <a:ext cx="8520602" cy="3919930"/>
          </a:xfrm>
          <a:prstGeom prst="rect">
            <a:avLst/>
          </a:prstGeom>
        </p:spPr>
        <p:txBody>
          <a:bodyPr/>
          <a:lstStyle/>
          <a:p>
            <a:pPr>
              <a:buSzPts val="1400"/>
              <a:defRPr sz="1400"/>
            </a:pPr>
            <a:r>
              <a:t>Schools must use their existing grading scales for marking period grades for the rest of the year.   </a:t>
            </a:r>
          </a:p>
          <a:p>
            <a:pPr>
              <a:buSzPts val="1400"/>
              <a:defRPr sz="1400"/>
            </a:pPr>
            <a:r>
              <a:t>Schools must award final grades of meets standards (MT), needs improvement (N), and course in progress (NX) only.   </a:t>
            </a:r>
          </a:p>
          <a:p>
            <a:pPr>
              <a:buSzPts val="1400"/>
              <a:defRPr sz="1400"/>
            </a:pPr>
            <a:r>
              <a:t>Schools define how MT and N relate to their prior grading scales and practices.  </a:t>
            </a:r>
          </a:p>
          <a:p>
            <a:pPr>
              <a:buSzPts val="1400"/>
              <a:defRPr sz="1400"/>
            </a:pPr>
            <a:r>
              <a:t>NX must be used in the following cases:  • Students receive an NX if there is insufficient work to calculate a final grade.     • Grade 8 students in accelerated (high school level) courses must receive an NX in place of a failing grade, in alignment with the policy for grades 9-12. Students who have failed accelerated courses must not receive grades of MT or N, as they have not met the learning outcomes to receive high school course credit. Both N and MT are considered passing grades for the purposes of conferring accelerated course credit.   </a:t>
            </a:r>
          </a:p>
          <a:p>
            <a:pPr>
              <a:buSzPts val="1400"/>
              <a:defRPr sz="1400"/>
            </a:pPr>
            <a:r>
              <a:t>For students who receive final grades of N or NX, teachers must document students’ areas for improvement in gradebooks, report cards, and other existing platforms for recording student progress, so that this information is accessible for further planning. The DOE provides standards-aligned report card comments in STARS which may be used for this purpose. </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Title 1"/>
          <p:cNvSpPr txBox="1"/>
          <p:nvPr>
            <p:ph type="title"/>
          </p:nvPr>
        </p:nvSpPr>
        <p:spPr>
          <a:xfrm>
            <a:off x="311699" y="134911"/>
            <a:ext cx="8520602" cy="637082"/>
          </a:xfrm>
          <a:prstGeom prst="rect">
            <a:avLst/>
          </a:prstGeom>
        </p:spPr>
        <p:txBody>
          <a:bodyPr/>
          <a:lstStyle>
            <a:lvl1pPr defTabSz="768095">
              <a:defRPr sz="3024"/>
            </a:lvl1pPr>
          </a:lstStyle>
          <a:p>
            <a:pPr/>
            <a:r>
              <a:t>Grades 9-12</a:t>
            </a:r>
          </a:p>
        </p:txBody>
      </p:sp>
      <p:sp>
        <p:nvSpPr>
          <p:cNvPr id="139" name="Text Placeholder 2"/>
          <p:cNvSpPr txBox="1"/>
          <p:nvPr>
            <p:ph type="body" idx="1"/>
          </p:nvPr>
        </p:nvSpPr>
        <p:spPr>
          <a:xfrm>
            <a:off x="311699" y="584615"/>
            <a:ext cx="8520602" cy="4422101"/>
          </a:xfrm>
          <a:prstGeom prst="rect">
            <a:avLst/>
          </a:prstGeom>
        </p:spPr>
        <p:txBody>
          <a:bodyPr/>
          <a:lstStyle/>
          <a:p>
            <a:pPr>
              <a:buSzPts val="1400"/>
              <a:defRPr sz="1400"/>
            </a:pPr>
            <a:r>
              <a:t>Schools must use their existing grading scales for marking period grades for the rest of the year.  </a:t>
            </a:r>
          </a:p>
          <a:p>
            <a:pPr>
              <a:buSzPts val="1400"/>
              <a:defRPr sz="1400"/>
            </a:pPr>
            <a:r>
              <a:t>Schools must calculate final grades using their existing grading scales and calculation methods, with the following additional requirements: </a:t>
            </a:r>
          </a:p>
          <a:p>
            <a:pPr lvl="1" marL="0" indent="596900">
              <a:spcBef>
                <a:spcPts val="1600"/>
              </a:spcBef>
              <a:buSzTx/>
              <a:buNone/>
              <a:defRPr sz="1200"/>
            </a:pPr>
            <a:r>
              <a:t>• Students whose final grades are failing must be awarded a grade of NX (course in progress).  • Students for whom there is insufficient work to determine a final grade must be awarded a grade of NX.</a:t>
            </a:r>
            <a:endParaRPr sz="1400"/>
          </a:p>
          <a:p>
            <a:pPr lvl="1" marL="0" indent="596900">
              <a:spcBef>
                <a:spcPts val="1600"/>
              </a:spcBef>
              <a:buSzTx/>
              <a:buNone/>
              <a:defRPr sz="1200"/>
            </a:pPr>
            <a:r>
              <a:t> • If students’ final grades are passing, parents/guardians make the final decision about whether the final grade remains on the existing scale or is updated to credit (CR). This decision happens after final report cards are issued in June. </a:t>
            </a:r>
            <a:r>
              <a:rPr>
                <a:solidFill>
                  <a:srgbClr val="C00000"/>
                </a:solidFill>
              </a:rPr>
              <a:t>(See Parent/Guardian Choice of Grading Scale for High School.)  </a:t>
            </a:r>
            <a:endParaRPr sz="1400"/>
          </a:p>
          <a:p>
            <a:pPr lvl="1" marL="0" indent="596900">
              <a:lnSpc>
                <a:spcPct val="100000"/>
              </a:lnSpc>
              <a:spcBef>
                <a:spcPts val="1600"/>
              </a:spcBef>
              <a:buSzTx/>
              <a:buNone/>
              <a:defRPr sz="1200">
                <a:solidFill>
                  <a:srgbClr val="C00000"/>
                </a:solidFill>
              </a:defRPr>
            </a:pPr>
            <a:r>
              <a:t>• Grades of CR are not included in students’ GPAs</a:t>
            </a:r>
            <a:r>
              <a:rPr>
                <a:solidFill>
                  <a:srgbClr val="695D46"/>
                </a:solidFill>
              </a:rPr>
              <a:t>.  </a:t>
            </a:r>
            <a:endParaRPr sz="1400"/>
          </a:p>
          <a:p>
            <a:pPr>
              <a:buSzPts val="1400"/>
              <a:defRPr sz="1400"/>
            </a:pPr>
            <a:r>
              <a:t>For students who receive final grades of NX, teachers must document students’ areas for improvement in gradebooks, report cards, and other existing platforms for recording student progress, so that this information is accessible for further planning. The DOE provides standards-aligned report card comments in STARS which may be used for this purpose. </a:t>
            </a:r>
          </a:p>
          <a:p>
            <a:pPr>
              <a:buSzPts val="1400"/>
              <a:defRPr sz="1400">
                <a:solidFill>
                  <a:srgbClr val="C00000"/>
                </a:solidFill>
              </a:defRPr>
            </a:pPr>
            <a:r>
              <a:t>Schools that awarded final grades after the transition to remote learning and prior to the publication of this guidance should contact their academic policy and systems lead for support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311699" y="76200"/>
            <a:ext cx="8520602" cy="1684018"/>
          </a:xfrm>
          <a:prstGeom prst="rect">
            <a:avLst/>
          </a:prstGeom>
        </p:spPr>
        <p:txBody>
          <a:bodyPr/>
          <a:lstStyle/>
          <a:p>
            <a:pPr>
              <a:defRPr>
                <a:solidFill>
                  <a:srgbClr val="695D46"/>
                </a:solidFill>
              </a:defRPr>
            </a:pPr>
            <a:r>
              <a:t>P</a:t>
            </a:r>
            <a:r>
              <a:rPr>
                <a:solidFill>
                  <a:schemeClr val="accent1"/>
                </a:solidFill>
              </a:rPr>
              <a:t>ediatric </a:t>
            </a:r>
            <a:r>
              <a:t>M</a:t>
            </a:r>
            <a:r>
              <a:rPr>
                <a:solidFill>
                  <a:schemeClr val="accent1"/>
                </a:solidFill>
              </a:rPr>
              <a:t>ulti-symptom </a:t>
            </a:r>
            <a:r>
              <a:t>I</a:t>
            </a:r>
            <a:r>
              <a:rPr>
                <a:solidFill>
                  <a:schemeClr val="accent1"/>
                </a:solidFill>
              </a:rPr>
              <a:t>nflammatory </a:t>
            </a:r>
            <a:r>
              <a:t>S</a:t>
            </a:r>
            <a:r>
              <a:rPr>
                <a:solidFill>
                  <a:schemeClr val="accent1"/>
                </a:solidFill>
              </a:rPr>
              <a:t>yndrome</a:t>
            </a:r>
            <a:br>
              <a:rPr>
                <a:solidFill>
                  <a:schemeClr val="accent1"/>
                </a:solidFill>
              </a:rPr>
            </a:br>
            <a:r>
              <a:rPr sz="1600"/>
              <a:t>PMIS is a rare condition that is not contagious. However, because it is life-threatening, it is important to know the signs. Most children have a persistent, high fever lasting several days, along with other symptoms, including: </a:t>
            </a:r>
          </a:p>
        </p:txBody>
      </p:sp>
      <p:sp>
        <p:nvSpPr>
          <p:cNvPr id="142" name="Text Placeholder 2"/>
          <p:cNvSpPr txBox="1"/>
          <p:nvPr>
            <p:ph type="body" sz="quarter" idx="1"/>
          </p:nvPr>
        </p:nvSpPr>
        <p:spPr>
          <a:xfrm>
            <a:off x="311699" y="1203960"/>
            <a:ext cx="3999902" cy="1554482"/>
          </a:xfrm>
          <a:prstGeom prst="rect">
            <a:avLst/>
          </a:prstGeom>
        </p:spPr>
        <p:txBody>
          <a:bodyPr/>
          <a:lstStyle/>
          <a:p>
            <a:pPr marL="434340" indent="-301625" defTabSz="868680">
              <a:lnSpc>
                <a:spcPct val="100000"/>
              </a:lnSpc>
              <a:buSzPts val="1300"/>
              <a:defRPr sz="1330"/>
            </a:pPr>
          </a:p>
          <a:p>
            <a:pPr marL="434340" indent="-301625" defTabSz="868680">
              <a:lnSpc>
                <a:spcPct val="100000"/>
              </a:lnSpc>
              <a:buSzPts val="1300"/>
              <a:defRPr sz="1330"/>
            </a:pPr>
            <a:r>
              <a:t>· Irritability or sluggishness </a:t>
            </a:r>
          </a:p>
          <a:p>
            <a:pPr marL="434340" indent="-301625" defTabSz="868680">
              <a:lnSpc>
                <a:spcPct val="100000"/>
              </a:lnSpc>
              <a:buSzPts val="1300"/>
              <a:defRPr sz="1330"/>
            </a:pPr>
            <a:r>
              <a:t>· Abdominal pain without another explanation </a:t>
            </a:r>
          </a:p>
          <a:p>
            <a:pPr marL="434340" indent="-301625" defTabSz="868680">
              <a:lnSpc>
                <a:spcPct val="100000"/>
              </a:lnSpc>
              <a:buSzPts val="1300"/>
              <a:defRPr sz="1330"/>
            </a:pPr>
            <a:r>
              <a:t>· Diarrhea </a:t>
            </a:r>
          </a:p>
          <a:p>
            <a:pPr marL="434340" indent="-301625" defTabSz="868680">
              <a:lnSpc>
                <a:spcPct val="100000"/>
              </a:lnSpc>
              <a:buSzPts val="1300"/>
              <a:defRPr sz="1330"/>
            </a:pPr>
            <a:r>
              <a:t>· Vomiting </a:t>
            </a:r>
          </a:p>
          <a:p>
            <a:pPr marL="434340" indent="-304038" defTabSz="868680">
              <a:lnSpc>
                <a:spcPct val="100000"/>
              </a:lnSpc>
              <a:buSzPts val="1300"/>
              <a:defRPr sz="1330"/>
            </a:pPr>
            <a:r>
              <a:t>· Rash </a:t>
            </a:r>
          </a:p>
        </p:txBody>
      </p:sp>
      <p:sp>
        <p:nvSpPr>
          <p:cNvPr id="143" name="Text Placeholder 3"/>
          <p:cNvSpPr txBox="1"/>
          <p:nvPr>
            <p:ph type="body" idx="13"/>
          </p:nvPr>
        </p:nvSpPr>
        <p:spPr>
          <a:xfrm>
            <a:off x="4832399" y="1266175"/>
            <a:ext cx="3999902" cy="1629426"/>
          </a:xfrm>
          <a:prstGeom prst="rect">
            <a:avLst/>
          </a:prstGeom>
          <a:extLst>
            <a:ext uri="{C572A759-6A51-4108-AA02-DFA0A04FC94B}">
              <ma14:wrappingTextBoxFlag xmlns:ma14="http://schemas.microsoft.com/office/mac/drawingml/2011/main" val="1"/>
            </a:ext>
          </a:extLst>
        </p:spPr>
        <p:txBody>
          <a:bodyPr/>
          <a:lstStyle/>
          <a:p>
            <a:pPr marL="402336" indent="-279400" defTabSz="804672">
              <a:lnSpc>
                <a:spcPct val="100000"/>
              </a:lnSpc>
              <a:buSzPts val="600"/>
              <a:defRPr sz="616"/>
            </a:pPr>
          </a:p>
          <a:p>
            <a:pPr marL="402336" indent="-279400" defTabSz="804672">
              <a:lnSpc>
                <a:spcPct val="100000"/>
              </a:lnSpc>
              <a:buSzPts val="1200"/>
              <a:defRPr sz="1232"/>
            </a:pPr>
            <a:r>
              <a:t>· Conjunctivitis, or red or pink eyes </a:t>
            </a:r>
          </a:p>
          <a:p>
            <a:pPr marL="402336" indent="-279400" defTabSz="804672">
              <a:lnSpc>
                <a:spcPct val="100000"/>
              </a:lnSpc>
              <a:buSzPts val="1200"/>
              <a:defRPr sz="1232"/>
            </a:pPr>
            <a:r>
              <a:t>· Enlarged lymph node (“gland”) on one side of the neck </a:t>
            </a:r>
          </a:p>
          <a:p>
            <a:pPr marL="402336" indent="-279400" defTabSz="804672">
              <a:lnSpc>
                <a:spcPct val="100000"/>
              </a:lnSpc>
              <a:buSzPts val="1200"/>
              <a:defRPr sz="1232"/>
            </a:pPr>
            <a:r>
              <a:t>· Red, cracked lips or red tongue that looks like a strawberry </a:t>
            </a:r>
          </a:p>
          <a:p>
            <a:pPr marL="402336" indent="-279400" defTabSz="804672">
              <a:lnSpc>
                <a:spcPct val="100000"/>
              </a:lnSpc>
              <a:buSzPts val="1200"/>
              <a:defRPr sz="1232"/>
            </a:pPr>
            <a:r>
              <a:t>· Swollen hands and feet, which might also be red </a:t>
            </a:r>
          </a:p>
        </p:txBody>
      </p:sp>
      <p:sp>
        <p:nvSpPr>
          <p:cNvPr id="144" name="TextBox 5"/>
          <p:cNvSpPr txBox="1"/>
          <p:nvPr/>
        </p:nvSpPr>
        <p:spPr>
          <a:xfrm>
            <a:off x="311699" y="3246120"/>
            <a:ext cx="8520602" cy="171122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a:solidFill>
                  <a:srgbClr val="C00000"/>
                </a:solidFill>
              </a:defRPr>
            </a:pPr>
            <a:r>
              <a:t>You should call your doctor if your child becomes ill and has had continued fever. Your doctor will ask about your child’s symptoms and use that information to recommend next steps. If your child is severely ill, you should go to the nearest emergency room or call 911 immediately.</a:t>
            </a:r>
            <a:endParaRPr>
              <a:solidFill>
                <a:srgbClr val="000000"/>
              </a:solidFill>
            </a:endParaRPr>
          </a:p>
          <a:p>
            <a:pPr>
              <a:defRPr>
                <a:solidFill>
                  <a:srgbClr val="000000"/>
                </a:solidFill>
              </a:defRPr>
            </a:pPr>
          </a:p>
          <a:p>
            <a:pPr>
              <a:defRPr>
                <a:solidFill>
                  <a:srgbClr val="000000"/>
                </a:solidFill>
              </a:defRPr>
            </a:pPr>
            <a:r>
              <a:t> Although it is not yet known whether it is associated with COVID-19, it is important parents and children take precautions to prevent the spread of COVID-19.</a:t>
            </a:r>
            <a:endParaRPr>
              <a:solidFill>
                <a:srgbClr val="C00000"/>
              </a:solidFill>
            </a:endParaRPr>
          </a:p>
          <a:p>
            <a:pPr>
              <a:defRPr>
                <a:solidFill>
                  <a:srgbClr val="C00000"/>
                </a:solidFill>
              </a:defRPr>
            </a:pPr>
          </a:p>
          <a:p>
            <a:pPr algn="ctr">
              <a:defRPr b="1">
                <a:solidFill>
                  <a:srgbClr val="695D46"/>
                </a:solidFill>
              </a:defRPr>
            </a:pPr>
            <a:r>
              <a:t>PLEASE SHARE THIS INFORMATION WITH YOUR ENTIRE SCHOOL COMMUNITY.</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Google Shape;86;p16"/>
          <p:cNvSpPr txBox="1"/>
          <p:nvPr>
            <p:ph type="title"/>
          </p:nvPr>
        </p:nvSpPr>
        <p:spPr>
          <a:xfrm>
            <a:off x="311699" y="445025"/>
            <a:ext cx="8520602" cy="707401"/>
          </a:xfrm>
          <a:prstGeom prst="rect">
            <a:avLst/>
          </a:prstGeom>
        </p:spPr>
        <p:txBody>
          <a:bodyPr/>
          <a:lstStyle/>
          <a:p>
            <a:pPr/>
            <a:r>
              <a:t>Nuts and Bolts Items</a:t>
            </a:r>
          </a:p>
        </p:txBody>
      </p:sp>
      <p:sp>
        <p:nvSpPr>
          <p:cNvPr id="147" name="Google Shape;87;p16"/>
          <p:cNvSpPr txBox="1"/>
          <p:nvPr>
            <p:ph type="body" idx="1"/>
          </p:nvPr>
        </p:nvSpPr>
        <p:spPr>
          <a:xfrm>
            <a:off x="311700" y="1266325"/>
            <a:ext cx="8832300" cy="3302701"/>
          </a:xfrm>
          <a:prstGeom prst="rect">
            <a:avLst/>
          </a:prstGeom>
        </p:spPr>
        <p:txBody>
          <a:bodyPr/>
          <a:lstStyle/>
          <a:p>
            <a:pPr>
              <a:defRPr>
                <a:solidFill>
                  <a:srgbClr val="C00000"/>
                </a:solidFill>
              </a:defRPr>
            </a:pPr>
            <a:r>
              <a:t>End of Year Activities</a:t>
            </a:r>
          </a:p>
          <a:p>
            <a:pPr lvl="1" marL="914400" indent="-317500">
              <a:buSzPts val="1400"/>
              <a:defRPr sz="1400"/>
            </a:pPr>
            <a:r>
              <a:t>Check reimbursements</a:t>
            </a:r>
          </a:p>
          <a:p>
            <a:pPr lvl="1" marL="914400" indent="-317500">
              <a:buSzPts val="1400"/>
              <a:defRPr sz="1400"/>
            </a:pPr>
            <a:r>
              <a:t>Celebrations and Transitions</a:t>
            </a:r>
          </a:p>
          <a:p>
            <a:pPr lvl="2" marL="1371600" indent="-317500">
              <a:buSzPts val="1400"/>
              <a:buChar char="○"/>
              <a:defRPr sz="1400"/>
            </a:pPr>
            <a:r>
              <a:t>We are working to ensure that the 5</a:t>
            </a:r>
            <a:r>
              <a:rPr baseline="30000"/>
              <a:t>th</a:t>
            </a:r>
            <a:r>
              <a:t>, 8</a:t>
            </a:r>
            <a:r>
              <a:rPr baseline="30000"/>
              <a:t>th</a:t>
            </a:r>
            <a:r>
              <a:t> and 12</a:t>
            </a:r>
            <a:r>
              <a:rPr baseline="30000"/>
              <a:t>th</a:t>
            </a:r>
            <a:r>
              <a:t> graders at ours school are honored for their achievement</a:t>
            </a:r>
          </a:p>
          <a:p>
            <a:pPr lvl="3" marL="1828800" indent="-317500">
              <a:buSzPts val="1400"/>
              <a:buChar char="○"/>
              <a:defRPr sz="1400"/>
            </a:pPr>
            <a:r>
              <a:t>Funding is available for virtual celebrations</a:t>
            </a:r>
          </a:p>
          <a:p>
            <a:pPr lvl="3" marL="1828800" indent="-317500">
              <a:buSzPts val="1400"/>
              <a:buChar char="○"/>
              <a:defRPr sz="1400"/>
            </a:pPr>
            <a:r>
              <a:t>Schools are planning virtual graduations and events</a:t>
            </a:r>
          </a:p>
          <a:p>
            <a:pPr lvl="2" marL="1371600" indent="-317500">
              <a:buSzPts val="1400"/>
              <a:buChar char="○"/>
              <a:defRPr sz="1400"/>
            </a:pPr>
            <a:r>
              <a:t>Middle Schools are planning for virtual orientations and social events that enable students to comfortably adjust to entering a school they may never have been in. </a:t>
            </a:r>
          </a:p>
          <a:p>
            <a:pPr lvl="3" marL="1828800" indent="-317500">
              <a:buSzPts val="1400"/>
              <a:buChar char="○"/>
              <a:defRPr sz="1400"/>
            </a:pPr>
            <a:r>
              <a:t>This is also an excellent opportunity to create virtual tours that can be used during the admissions process.</a:t>
            </a:r>
          </a:p>
        </p:txBody>
      </p:sp>
      <p:pic>
        <p:nvPicPr>
          <p:cNvPr id="148" name="Picture 2" descr="Picture 2"/>
          <p:cNvPicPr>
            <a:picLocks noChangeAspect="1"/>
          </p:cNvPicPr>
          <p:nvPr/>
        </p:nvPicPr>
        <p:blipFill>
          <a:blip r:embed="rId2">
            <a:extLst/>
          </a:blip>
          <a:stretch>
            <a:fillRect/>
          </a:stretch>
        </p:blipFill>
        <p:spPr>
          <a:xfrm>
            <a:off x="6037352" y="471242"/>
            <a:ext cx="2230348" cy="148875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Title 1"/>
          <p:cNvSpPr txBox="1"/>
          <p:nvPr>
            <p:ph type="title"/>
          </p:nvPr>
        </p:nvSpPr>
        <p:spPr>
          <a:xfrm>
            <a:off x="311699" y="137160"/>
            <a:ext cx="8520602" cy="640082"/>
          </a:xfrm>
          <a:prstGeom prst="rect">
            <a:avLst/>
          </a:prstGeom>
        </p:spPr>
        <p:txBody>
          <a:bodyPr/>
          <a:lstStyle>
            <a:lvl1pPr defTabSz="768095">
              <a:defRPr sz="3024"/>
            </a:lvl1pPr>
          </a:lstStyle>
          <a:p>
            <a:pPr/>
            <a:r>
              <a:t>Some Calendar Reminders</a:t>
            </a:r>
          </a:p>
        </p:txBody>
      </p:sp>
      <p:sp>
        <p:nvSpPr>
          <p:cNvPr id="151" name="Text Placeholder 2"/>
          <p:cNvSpPr txBox="1"/>
          <p:nvPr>
            <p:ph type="body" idx="1"/>
          </p:nvPr>
        </p:nvSpPr>
        <p:spPr>
          <a:xfrm>
            <a:off x="121920" y="777240"/>
            <a:ext cx="8938260" cy="4213861"/>
          </a:xfrm>
          <a:prstGeom prst="rect">
            <a:avLst/>
          </a:prstGeom>
        </p:spPr>
        <p:txBody>
          <a:bodyPr/>
          <a:lstStyle/>
          <a:p>
            <a:pPr marL="438911" indent="-329184" defTabSz="877823">
              <a:buSzPts val="1700"/>
              <a:defRPr sz="1727"/>
            </a:pPr>
            <a:r>
              <a:t>Will Memorial Day still take place?  </a:t>
            </a:r>
          </a:p>
          <a:p>
            <a:pPr lvl="1" marL="877823" indent="-304800" defTabSz="877823">
              <a:spcBef>
                <a:spcPts val="1500"/>
              </a:spcBef>
              <a:buSzPts val="1700"/>
              <a:defRPr sz="1727">
                <a:solidFill>
                  <a:srgbClr val="C00000"/>
                </a:solidFill>
              </a:defRPr>
            </a:pPr>
            <a:r>
              <a:t>Yes and all REC Centers are closed on Memorial Day.</a:t>
            </a:r>
            <a:endParaRPr sz="1344"/>
          </a:p>
          <a:p>
            <a:pPr lvl="1" marL="877823" indent="-304800" defTabSz="877823">
              <a:spcBef>
                <a:spcPts val="1500"/>
              </a:spcBef>
              <a:buSzPts val="100"/>
              <a:defRPr sz="192">
                <a:solidFill>
                  <a:srgbClr val="C00000"/>
                </a:solidFill>
              </a:defRPr>
            </a:pPr>
          </a:p>
          <a:p>
            <a:pPr marL="438911" indent="-329184" defTabSz="877823">
              <a:buSzPts val="1700"/>
              <a:defRPr sz="1727"/>
            </a:pPr>
            <a:r>
              <a:t>When is the last day of the 19-20 school year? </a:t>
            </a:r>
          </a:p>
          <a:p>
            <a:pPr lvl="1" marL="877823" indent="-304800" defTabSz="877823">
              <a:spcBef>
                <a:spcPts val="1500"/>
              </a:spcBef>
              <a:buSzPts val="1700"/>
              <a:defRPr sz="1727">
                <a:solidFill>
                  <a:srgbClr val="C00000"/>
                </a:solidFill>
              </a:defRPr>
            </a:pPr>
            <a:r>
              <a:t>June 26</a:t>
            </a:r>
            <a:r>
              <a:rPr baseline="29916"/>
              <a:t>th</a:t>
            </a:r>
          </a:p>
          <a:p>
            <a:pPr lvl="1" marL="877823" indent="-304800" defTabSz="877823">
              <a:spcBef>
                <a:spcPts val="1500"/>
              </a:spcBef>
              <a:buSzPts val="400"/>
              <a:defRPr sz="479">
                <a:solidFill>
                  <a:srgbClr val="C00000"/>
                </a:solidFill>
              </a:defRPr>
            </a:pPr>
          </a:p>
          <a:p>
            <a:pPr marL="438911" indent="-329184" defTabSz="877823">
              <a:buSzPts val="1700"/>
              <a:defRPr sz="1727"/>
            </a:pPr>
            <a:r>
              <a:t>Summer School </a:t>
            </a:r>
          </a:p>
          <a:p>
            <a:pPr lvl="1" marL="877823" indent="-304800" defTabSz="877823">
              <a:spcBef>
                <a:spcPts val="1500"/>
              </a:spcBef>
              <a:buSzPts val="1700"/>
              <a:defRPr sz="1727">
                <a:solidFill>
                  <a:srgbClr val="C00000"/>
                </a:solidFill>
              </a:defRPr>
            </a:pPr>
            <a:r>
              <a:t>Classes will begin for grades 3-8 on July 13</a:t>
            </a:r>
            <a:r>
              <a:rPr baseline="29916"/>
              <a:t>th</a:t>
            </a:r>
            <a:r>
              <a:t> </a:t>
            </a:r>
            <a:r>
              <a:rPr sz="1536"/>
              <a:t>and go through August 18</a:t>
            </a:r>
            <a:r>
              <a:rPr baseline="29916" sz="1536"/>
              <a:t>th</a:t>
            </a:r>
            <a:r>
              <a:rPr sz="1536"/>
              <a:t> </a:t>
            </a:r>
            <a:endParaRPr sz="1344"/>
          </a:p>
          <a:p>
            <a:pPr lvl="1" marL="877823" indent="-304800" defTabSz="877823">
              <a:spcBef>
                <a:spcPts val="1500"/>
              </a:spcBef>
              <a:buSzPts val="1500"/>
              <a:defRPr sz="1536">
                <a:solidFill>
                  <a:srgbClr val="C00000"/>
                </a:solidFill>
              </a:defRPr>
            </a:pPr>
            <a:r>
              <a:t>High School courses will run from July 13</a:t>
            </a:r>
            <a:r>
              <a:rPr baseline="29916"/>
              <a:t>th</a:t>
            </a:r>
            <a:r>
              <a:t> through August 21</a:t>
            </a:r>
            <a:r>
              <a:rPr baseline="29916"/>
              <a:t>st</a:t>
            </a:r>
            <a:r>
              <a:t>.</a:t>
            </a:r>
            <a:endParaRPr sz="1344"/>
          </a:p>
          <a:p>
            <a:pPr lvl="1" marL="877823" indent="-304800" defTabSz="877823">
              <a:spcBef>
                <a:spcPts val="1500"/>
              </a:spcBef>
              <a:buSzPts val="1500"/>
              <a:defRPr sz="1536">
                <a:solidFill>
                  <a:srgbClr val="C00000"/>
                </a:solidFill>
              </a:defRPr>
            </a:pPr>
            <a:r>
              <a:t>12 month (including D 75 programs) will run from July 1</a:t>
            </a:r>
            <a:r>
              <a:rPr baseline="29916"/>
              <a:t>st</a:t>
            </a:r>
            <a:r>
              <a:t> through August 13</a:t>
            </a:r>
            <a:r>
              <a:rPr baseline="29916"/>
              <a:t>th</a:t>
            </a:r>
            <a:r>
              <a:t> </a:t>
            </a:r>
          </a:p>
          <a:p>
            <a:pPr marL="0" indent="109727" defTabSz="877823">
              <a:buSzTx/>
              <a:buNone/>
              <a:defRPr sz="1727"/>
            </a:pPr>
            <a:r>
              <a:t> </a:t>
            </a:r>
          </a:p>
        </p:txBody>
      </p:sp>
      <p:pic>
        <p:nvPicPr>
          <p:cNvPr id="152" name="Picture 3" descr="Picture 3"/>
          <p:cNvPicPr>
            <a:picLocks noChangeAspect="1"/>
          </p:cNvPicPr>
          <p:nvPr/>
        </p:nvPicPr>
        <p:blipFill>
          <a:blip r:embed="rId2">
            <a:extLst/>
          </a:blip>
          <a:stretch>
            <a:fillRect/>
          </a:stretch>
        </p:blipFill>
        <p:spPr>
          <a:xfrm>
            <a:off x="6647180" y="1623060"/>
            <a:ext cx="2255520" cy="1691640"/>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Tropic">
  <a:themeElements>
    <a:clrScheme name="Tropic">
      <a:dk1>
        <a:srgbClr val="FFFFFF"/>
      </a:dk1>
      <a:lt1>
        <a:srgbClr val="A1E8D9"/>
      </a:lt1>
      <a:dk2>
        <a:srgbClr val="A7A7A7"/>
      </a:dk2>
      <a:lt2>
        <a:srgbClr val="535353"/>
      </a:lt2>
      <a:accent1>
        <a:srgbClr val="EF6C00"/>
      </a:accent1>
      <a:accent2>
        <a:srgbClr val="009668"/>
      </a:accent2>
      <a:accent3>
        <a:srgbClr val="4DB6AC"/>
      </a:accent3>
      <a:accent4>
        <a:srgbClr val="FF9800"/>
      </a:accent4>
      <a:accent5>
        <a:srgbClr val="CE93D8"/>
      </a:accent5>
      <a:accent6>
        <a:srgbClr val="EEFF41"/>
      </a:accent6>
      <a:hlink>
        <a:srgbClr val="0000FF"/>
      </a:hlink>
      <a:folHlink>
        <a:srgbClr val="FF00FF"/>
      </a:folHlink>
    </a:clrScheme>
    <a:fontScheme name="Tropic">
      <a:majorFont>
        <a:latin typeface="Arial"/>
        <a:ea typeface="Arial"/>
        <a:cs typeface="Arial"/>
      </a:majorFont>
      <a:minorFont>
        <a:latin typeface="Helvetica"/>
        <a:ea typeface="Helvetica"/>
        <a:cs typeface="Helvetica"/>
      </a:minorFont>
    </a:fontScheme>
    <a:fmtScheme name="Tropic">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Tropic">
  <a:themeElements>
    <a:clrScheme name="Tropic">
      <a:dk1>
        <a:srgbClr val="000000"/>
      </a:dk1>
      <a:lt1>
        <a:srgbClr val="FFFFFF"/>
      </a:lt1>
      <a:dk2>
        <a:srgbClr val="A7A7A7"/>
      </a:dk2>
      <a:lt2>
        <a:srgbClr val="535353"/>
      </a:lt2>
      <a:accent1>
        <a:srgbClr val="EF6C00"/>
      </a:accent1>
      <a:accent2>
        <a:srgbClr val="009668"/>
      </a:accent2>
      <a:accent3>
        <a:srgbClr val="4DB6AC"/>
      </a:accent3>
      <a:accent4>
        <a:srgbClr val="FF9800"/>
      </a:accent4>
      <a:accent5>
        <a:srgbClr val="CE93D8"/>
      </a:accent5>
      <a:accent6>
        <a:srgbClr val="EEFF41"/>
      </a:accent6>
      <a:hlink>
        <a:srgbClr val="0000FF"/>
      </a:hlink>
      <a:folHlink>
        <a:srgbClr val="FF00FF"/>
      </a:folHlink>
    </a:clrScheme>
    <a:fontScheme name="Tropic">
      <a:majorFont>
        <a:latin typeface="Arial"/>
        <a:ea typeface="Arial"/>
        <a:cs typeface="Arial"/>
      </a:majorFont>
      <a:minorFont>
        <a:latin typeface="Helvetica"/>
        <a:ea typeface="Helvetica"/>
        <a:cs typeface="Helvetica"/>
      </a:minorFont>
    </a:fontScheme>
    <a:fmtScheme name="Tropic">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sx="100000" sy="100000" kx="0" ky="0" algn="b" rotWithShape="0" blurRad="38100" dist="23000" dir="5400000">
            <a:srgbClr val="000000">
              <a:alpha val="35000"/>
            </a:srgbClr>
          </a:outerShdw>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400" u="none" kumimoji="0" normalizeH="0">
            <a:ln>
              <a:noFill/>
            </a:ln>
            <a:solidFill>
              <a:srgbClr val="A1E8D9"/>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