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6" r:id="rId2"/>
    <p:sldId id="2603" r:id="rId3"/>
    <p:sldId id="2605" r:id="rId4"/>
    <p:sldId id="2606" r:id="rId5"/>
    <p:sldId id="2607" r:id="rId6"/>
    <p:sldId id="2608" r:id="rId7"/>
    <p:sldId id="2609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7E88E0A-8E20-4C09-8BE8-A6276B73535A}">
          <p14:sldIdLst>
            <p14:sldId id="2596"/>
            <p14:sldId id="2603"/>
            <p14:sldId id="2605"/>
            <p14:sldId id="2606"/>
            <p14:sldId id="2607"/>
            <p14:sldId id="2608"/>
            <p14:sldId id="2609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26"/>
    <a:srgbClr val="AAD3D6"/>
    <a:srgbClr val="5DAAB0"/>
    <a:srgbClr val="3B7579"/>
    <a:srgbClr val="418287"/>
    <a:srgbClr val="DFE3E9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4FCD6-2F07-402F-B405-AB10E658367C}" v="576" dt="2024-01-04T10:42:44.69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5280" autoAdjust="0"/>
  </p:normalViewPr>
  <p:slideViewPr>
    <p:cSldViewPr snapToGrid="0" snapToObjects="1" showGuides="1">
      <p:cViewPr varScale="1">
        <p:scale>
          <a:sx n="80" d="100"/>
          <a:sy n="80" d="100"/>
        </p:scale>
        <p:origin x="480" y="-9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3" d="100"/>
          <a:sy n="83" d="100"/>
        </p:scale>
        <p:origin x="23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億 施" userId="44cf1872749a973f" providerId="LiveId" clId="{A093034D-4BB5-4898-9514-4C1C9BCA3248}"/>
    <pc:docChg chg="undo custSel modSld">
      <pc:chgData name="秋億 施" userId="44cf1872749a973f" providerId="LiveId" clId="{A093034D-4BB5-4898-9514-4C1C9BCA3248}" dt="2023-12-09T06:18:16.044" v="28" actId="207"/>
      <pc:docMkLst>
        <pc:docMk/>
      </pc:docMkLst>
      <pc:sldChg chg="modSp mod">
        <pc:chgData name="秋億 施" userId="44cf1872749a973f" providerId="LiveId" clId="{A093034D-4BB5-4898-9514-4C1C9BCA3248}" dt="2023-12-09T06:18:16.044" v="28" actId="207"/>
        <pc:sldMkLst>
          <pc:docMk/>
          <pc:sldMk cId="429917605" sldId="2565"/>
        </pc:sldMkLst>
        <pc:spChg chg="mod">
          <ac:chgData name="秋億 施" userId="44cf1872749a973f" providerId="LiveId" clId="{A093034D-4BB5-4898-9514-4C1C9BCA3248}" dt="2023-12-09T06:18:16.044" v="28" actId="207"/>
          <ac:spMkLst>
            <pc:docMk/>
            <pc:sldMk cId="429917605" sldId="2565"/>
            <ac:spMk id="10" creationId="{577946A2-8DCE-4047-9CAE-38128B4BAF3B}"/>
          </ac:spMkLst>
        </pc:spChg>
      </pc:sldChg>
      <pc:sldChg chg="modSp mod">
        <pc:chgData name="秋億 施" userId="44cf1872749a973f" providerId="LiveId" clId="{A093034D-4BB5-4898-9514-4C1C9BCA3248}" dt="2023-12-09T06:18:02.379" v="27" actId="207"/>
        <pc:sldMkLst>
          <pc:docMk/>
          <pc:sldMk cId="268795821" sldId="2567"/>
        </pc:sldMkLst>
        <pc:spChg chg="mod">
          <ac:chgData name="秋億 施" userId="44cf1872749a973f" providerId="LiveId" clId="{A093034D-4BB5-4898-9514-4C1C9BCA3248}" dt="2023-12-09T06:15:53.497" v="23" actId="207"/>
          <ac:spMkLst>
            <pc:docMk/>
            <pc:sldMk cId="268795821" sldId="2567"/>
            <ac:spMk id="8" creationId="{8DB1292A-975D-418D-86AF-8C3CD2A23AC3}"/>
          </ac:spMkLst>
        </pc:spChg>
        <pc:spChg chg="mod">
          <ac:chgData name="秋億 施" userId="44cf1872749a973f" providerId="LiveId" clId="{A093034D-4BB5-4898-9514-4C1C9BCA3248}" dt="2023-12-09T06:18:02.379" v="27" actId="207"/>
          <ac:spMkLst>
            <pc:docMk/>
            <pc:sldMk cId="268795821" sldId="2567"/>
            <ac:spMk id="9" creationId="{00000000-0000-0000-0000-000000000000}"/>
          </ac:spMkLst>
        </pc:spChg>
      </pc:sldChg>
      <pc:sldChg chg="addSp delSp modSp mod">
        <pc:chgData name="秋億 施" userId="44cf1872749a973f" providerId="LiveId" clId="{A093034D-4BB5-4898-9514-4C1C9BCA3248}" dt="2023-12-09T06:03:28.953" v="21" actId="1076"/>
        <pc:sldMkLst>
          <pc:docMk/>
          <pc:sldMk cId="4148056425" sldId="2575"/>
        </pc:sldMkLst>
        <pc:spChg chg="add del mod">
          <ac:chgData name="秋億 施" userId="44cf1872749a973f" providerId="LiveId" clId="{A093034D-4BB5-4898-9514-4C1C9BCA3248}" dt="2023-12-09T06:03:01.583" v="7" actId="478"/>
          <ac:spMkLst>
            <pc:docMk/>
            <pc:sldMk cId="4148056425" sldId="2575"/>
            <ac:spMk id="6" creationId="{E94D080D-6BC9-5092-39B9-C812BAD9E41D}"/>
          </ac:spMkLst>
        </pc:spChg>
        <pc:spChg chg="add del">
          <ac:chgData name="秋億 施" userId="44cf1872749a973f" providerId="LiveId" clId="{A093034D-4BB5-4898-9514-4C1C9BCA3248}" dt="2023-12-09T06:03:26.955" v="20" actId="478"/>
          <ac:spMkLst>
            <pc:docMk/>
            <pc:sldMk cId="4148056425" sldId="2575"/>
            <ac:spMk id="9" creationId="{510301ED-94CD-9787-ACA8-9865BECBA510}"/>
          </ac:spMkLst>
        </pc:spChg>
        <pc:spChg chg="add del mod">
          <ac:chgData name="秋億 施" userId="44cf1872749a973f" providerId="LiveId" clId="{A093034D-4BB5-4898-9514-4C1C9BCA3248}" dt="2023-12-09T06:03:01.583" v="7" actId="478"/>
          <ac:spMkLst>
            <pc:docMk/>
            <pc:sldMk cId="4148056425" sldId="2575"/>
            <ac:spMk id="11" creationId="{44D2E889-9E3D-2498-371C-BC841C8EF0D1}"/>
          </ac:spMkLst>
        </pc:spChg>
        <pc:spChg chg="add del mod">
          <ac:chgData name="秋億 施" userId="44cf1872749a973f" providerId="LiveId" clId="{A093034D-4BB5-4898-9514-4C1C9BCA3248}" dt="2023-12-09T06:03:01.583" v="7" actId="478"/>
          <ac:spMkLst>
            <pc:docMk/>
            <pc:sldMk cId="4148056425" sldId="2575"/>
            <ac:spMk id="14" creationId="{930F3250-2BAD-2B6E-DEE5-294E406AE2F0}"/>
          </ac:spMkLst>
        </pc:spChg>
        <pc:spChg chg="add del mod">
          <ac:chgData name="秋億 施" userId="44cf1872749a973f" providerId="LiveId" clId="{A093034D-4BB5-4898-9514-4C1C9BCA3248}" dt="2023-12-09T06:03:01.583" v="7" actId="478"/>
          <ac:spMkLst>
            <pc:docMk/>
            <pc:sldMk cId="4148056425" sldId="2575"/>
            <ac:spMk id="16" creationId="{D7A7E658-DB9B-361F-2D73-8000165497BF}"/>
          </ac:spMkLst>
        </pc:spChg>
        <pc:spChg chg="del">
          <ac:chgData name="秋億 施" userId="44cf1872749a973f" providerId="LiveId" clId="{A093034D-4BB5-4898-9514-4C1C9BCA3248}" dt="2023-12-09T06:03:18.548" v="17" actId="478"/>
          <ac:spMkLst>
            <pc:docMk/>
            <pc:sldMk cId="4148056425" sldId="2575"/>
            <ac:spMk id="17" creationId="{4E6B8FC3-C6AB-4C05-AB1A-6A425F437168}"/>
          </ac:spMkLst>
        </pc:spChg>
        <pc:spChg chg="del">
          <ac:chgData name="秋億 施" userId="44cf1872749a973f" providerId="LiveId" clId="{A093034D-4BB5-4898-9514-4C1C9BCA3248}" dt="2023-12-09T06:03:16.789" v="16" actId="478"/>
          <ac:spMkLst>
            <pc:docMk/>
            <pc:sldMk cId="4148056425" sldId="2575"/>
            <ac:spMk id="18" creationId="{6D905B54-BC78-4D3A-98A7-8BF350FAE60E}"/>
          </ac:spMkLst>
        </pc:spChg>
        <pc:spChg chg="add del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19" creationId="{35D841AC-77B9-46F0-877E-EDFD058BCBF2}"/>
          </ac:spMkLst>
        </pc:spChg>
        <pc:spChg chg="add del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20" creationId="{D20F164F-C51A-49BD-BCBB-07C7BED267C0}"/>
          </ac:spMkLst>
        </pc:spChg>
        <pc:spChg chg="add del mod">
          <ac:chgData name="秋億 施" userId="44cf1872749a973f" providerId="LiveId" clId="{A093034D-4BB5-4898-9514-4C1C9BCA3248}" dt="2023-12-09T06:03:15.116" v="15" actId="478"/>
          <ac:spMkLst>
            <pc:docMk/>
            <pc:sldMk cId="4148056425" sldId="2575"/>
            <ac:spMk id="21" creationId="{F6997EE2-4A7E-42BA-A9A4-CA8914C6CA1F}"/>
          </ac:spMkLst>
        </pc:spChg>
        <pc:spChg chg="add del">
          <ac:chgData name="秋億 施" userId="44cf1872749a973f" providerId="LiveId" clId="{A093034D-4BB5-4898-9514-4C1C9BCA3248}" dt="2023-12-09T06:03:11.941" v="13" actId="478"/>
          <ac:spMkLst>
            <pc:docMk/>
            <pc:sldMk cId="4148056425" sldId="2575"/>
            <ac:spMk id="22" creationId="{3604A973-1FC1-4BD3-A8B8-0C46262D77B6}"/>
          </ac:spMkLst>
        </pc:spChg>
        <pc:spChg chg="add del">
          <ac:chgData name="秋億 施" userId="44cf1872749a973f" providerId="LiveId" clId="{A093034D-4BB5-4898-9514-4C1C9BCA3248}" dt="2023-12-09T06:03:23.463" v="19" actId="478"/>
          <ac:spMkLst>
            <pc:docMk/>
            <pc:sldMk cId="4148056425" sldId="2575"/>
            <ac:spMk id="23" creationId="{F71130C1-E2E7-4700-A220-231BB58349DE}"/>
          </ac:spMkLst>
        </pc:spChg>
        <pc:spChg chg="add del">
          <ac:chgData name="秋億 施" userId="44cf1872749a973f" providerId="LiveId" clId="{A093034D-4BB5-4898-9514-4C1C9BCA3248}" dt="2023-12-09T06:03:22.049" v="18" actId="478"/>
          <ac:spMkLst>
            <pc:docMk/>
            <pc:sldMk cId="4148056425" sldId="2575"/>
            <ac:spMk id="24" creationId="{DDC5EC52-0B52-4D0E-B00E-8E5EF35BC9CD}"/>
          </ac:spMkLst>
        </pc:spChg>
        <pc:spChg chg="add del mod">
          <ac:chgData name="秋億 施" userId="44cf1872749a973f" providerId="LiveId" clId="{A093034D-4BB5-4898-9514-4C1C9BCA3248}" dt="2023-12-09T06:03:01.583" v="7" actId="478"/>
          <ac:spMkLst>
            <pc:docMk/>
            <pc:sldMk cId="4148056425" sldId="2575"/>
            <ac:spMk id="27" creationId="{46F1C586-7569-F43D-9607-8BCB555C22E6}"/>
          </ac:spMkLst>
        </pc:spChg>
        <pc:spChg chg="add del mod">
          <ac:chgData name="秋億 施" userId="44cf1872749a973f" providerId="LiveId" clId="{A093034D-4BB5-4898-9514-4C1C9BCA3248}" dt="2023-12-09T06:03:01.583" v="7" actId="478"/>
          <ac:spMkLst>
            <pc:docMk/>
            <pc:sldMk cId="4148056425" sldId="2575"/>
            <ac:spMk id="32" creationId="{AC24C3E3-94F9-D63A-0CAE-CDCCD9D8B621}"/>
          </ac:spMkLst>
        </pc:spChg>
        <pc:spChg chg="add del mod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34" creationId="{AFDC27D3-CE66-0D32-D790-3BA580AF5328}"/>
          </ac:spMkLst>
        </pc:spChg>
        <pc:spChg chg="add del mod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36" creationId="{33CBF2FE-0265-9028-F5E2-97CA2B405269}"/>
          </ac:spMkLst>
        </pc:spChg>
        <pc:spChg chg="add del mod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38" creationId="{BE01C0CB-9CDD-A6C0-7DE5-0A0C36C39680}"/>
          </ac:spMkLst>
        </pc:spChg>
        <pc:spChg chg="add del mod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40" creationId="{2C138A0F-B5B7-72CA-8E88-B71B66B68DAC}"/>
          </ac:spMkLst>
        </pc:spChg>
        <pc:spChg chg="add del mod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42" creationId="{3D4BAFCA-86FE-5463-C83C-A4777919583B}"/>
          </ac:spMkLst>
        </pc:spChg>
        <pc:spChg chg="add del mod">
          <ac:chgData name="秋億 施" userId="44cf1872749a973f" providerId="LiveId" clId="{A093034D-4BB5-4898-9514-4C1C9BCA3248}" dt="2023-12-09T06:03:06.675" v="9" actId="478"/>
          <ac:spMkLst>
            <pc:docMk/>
            <pc:sldMk cId="4148056425" sldId="2575"/>
            <ac:spMk id="44" creationId="{0A9E8E45-3597-9121-009B-B4739B97E80F}"/>
          </ac:spMkLst>
        </pc:spChg>
        <pc:spChg chg="add mod">
          <ac:chgData name="秋億 施" userId="44cf1872749a973f" providerId="LiveId" clId="{A093034D-4BB5-4898-9514-4C1C9BCA3248}" dt="2023-12-09T06:03:11.941" v="13" actId="478"/>
          <ac:spMkLst>
            <pc:docMk/>
            <pc:sldMk cId="4148056425" sldId="2575"/>
            <ac:spMk id="46" creationId="{7AF2B6E6-3EF5-7B95-21F9-0235A2EECEE9}"/>
          </ac:spMkLst>
        </pc:spChg>
        <pc:spChg chg="add mod">
          <ac:chgData name="秋億 施" userId="44cf1872749a973f" providerId="LiveId" clId="{A093034D-4BB5-4898-9514-4C1C9BCA3248}" dt="2023-12-09T06:03:15.116" v="15" actId="478"/>
          <ac:spMkLst>
            <pc:docMk/>
            <pc:sldMk cId="4148056425" sldId="2575"/>
            <ac:spMk id="48" creationId="{9F9D5149-49DD-CAD8-C90A-63887849DE12}"/>
          </ac:spMkLst>
        </pc:spChg>
        <pc:spChg chg="add mod">
          <ac:chgData name="秋億 施" userId="44cf1872749a973f" providerId="LiveId" clId="{A093034D-4BB5-4898-9514-4C1C9BCA3248}" dt="2023-12-09T06:03:16.789" v="16" actId="478"/>
          <ac:spMkLst>
            <pc:docMk/>
            <pc:sldMk cId="4148056425" sldId="2575"/>
            <ac:spMk id="50" creationId="{D9932C5F-80EE-A65E-56A3-990E075A8B75}"/>
          </ac:spMkLst>
        </pc:spChg>
        <pc:spChg chg="add mod">
          <ac:chgData name="秋億 施" userId="44cf1872749a973f" providerId="LiveId" clId="{A093034D-4BB5-4898-9514-4C1C9BCA3248}" dt="2023-12-09T06:03:18.548" v="17" actId="478"/>
          <ac:spMkLst>
            <pc:docMk/>
            <pc:sldMk cId="4148056425" sldId="2575"/>
            <ac:spMk id="52" creationId="{81D64DC5-9505-420D-2748-8D80138037A7}"/>
          </ac:spMkLst>
        </pc:spChg>
        <pc:spChg chg="add mod">
          <ac:chgData name="秋億 施" userId="44cf1872749a973f" providerId="LiveId" clId="{A093034D-4BB5-4898-9514-4C1C9BCA3248}" dt="2023-12-09T06:03:22.049" v="18" actId="478"/>
          <ac:spMkLst>
            <pc:docMk/>
            <pc:sldMk cId="4148056425" sldId="2575"/>
            <ac:spMk id="54" creationId="{5071D709-3933-2A67-07E8-55660D0186C1}"/>
          </ac:spMkLst>
        </pc:spChg>
        <pc:spChg chg="add mod">
          <ac:chgData name="秋億 施" userId="44cf1872749a973f" providerId="LiveId" clId="{A093034D-4BB5-4898-9514-4C1C9BCA3248}" dt="2023-12-09T06:03:23.463" v="19" actId="478"/>
          <ac:spMkLst>
            <pc:docMk/>
            <pc:sldMk cId="4148056425" sldId="2575"/>
            <ac:spMk id="56" creationId="{163486CD-5F16-7897-B0CE-3A04F618F057}"/>
          </ac:spMkLst>
        </pc:spChg>
        <pc:picChg chg="add del">
          <ac:chgData name="秋億 施" userId="44cf1872749a973f" providerId="LiveId" clId="{A093034D-4BB5-4898-9514-4C1C9BCA3248}" dt="2023-12-09T06:03:09.832" v="11" actId="478"/>
          <ac:picMkLst>
            <pc:docMk/>
            <pc:sldMk cId="4148056425" sldId="2575"/>
            <ac:picMk id="2" creationId="{D05866EB-56C6-BA81-D068-765BBDDB6DD6}"/>
          </ac:picMkLst>
        </pc:picChg>
        <pc:picChg chg="add del">
          <ac:chgData name="秋億 施" userId="44cf1872749a973f" providerId="LiveId" clId="{A093034D-4BB5-4898-9514-4C1C9BCA3248}" dt="2023-12-09T06:03:08.734" v="10" actId="478"/>
          <ac:picMkLst>
            <pc:docMk/>
            <pc:sldMk cId="4148056425" sldId="2575"/>
            <ac:picMk id="5" creationId="{107784F7-1290-007C-E5BA-33445B0D4EDB}"/>
          </ac:picMkLst>
        </pc:picChg>
        <pc:picChg chg="add del mod">
          <ac:chgData name="秋億 施" userId="44cf1872749a973f" providerId="LiveId" clId="{A093034D-4BB5-4898-9514-4C1C9BCA3248}" dt="2023-12-09T06:03:10.674" v="12" actId="478"/>
          <ac:picMkLst>
            <pc:docMk/>
            <pc:sldMk cId="4148056425" sldId="2575"/>
            <ac:picMk id="7" creationId="{531BD386-795A-51BB-2AE5-EB2736F06908}"/>
          </ac:picMkLst>
        </pc:picChg>
        <pc:picChg chg="add del mod">
          <ac:chgData name="秋億 施" userId="44cf1872749a973f" providerId="LiveId" clId="{A093034D-4BB5-4898-9514-4C1C9BCA3248}" dt="2023-12-09T06:03:28.953" v="21" actId="1076"/>
          <ac:picMkLst>
            <pc:docMk/>
            <pc:sldMk cId="4148056425" sldId="2575"/>
            <ac:picMk id="8" creationId="{5AF53147-DE48-927F-94D6-A8E76C9DA169}"/>
          </ac:picMkLst>
        </pc:picChg>
      </pc:sldChg>
    </pc:docChg>
  </pc:docChgLst>
  <pc:docChgLst>
    <pc:chgData name="秋億 施" userId="44cf1872749a973f" providerId="LiveId" clId="{475636B2-B271-4876-A7BB-E4DCB2CA8499}"/>
    <pc:docChg chg="undo custSel addSld delSld modSld sldOrd modSection">
      <pc:chgData name="秋億 施" userId="44cf1872749a973f" providerId="LiveId" clId="{475636B2-B271-4876-A7BB-E4DCB2CA8499}" dt="2023-12-26T02:13:08.783" v="1069" actId="1076"/>
      <pc:docMkLst>
        <pc:docMk/>
      </pc:docMkLst>
      <pc:sldChg chg="del">
        <pc:chgData name="秋億 施" userId="44cf1872749a973f" providerId="LiveId" clId="{475636B2-B271-4876-A7BB-E4DCB2CA8499}" dt="2023-12-09T07:56:47.726" v="14" actId="47"/>
        <pc:sldMkLst>
          <pc:docMk/>
          <pc:sldMk cId="0" sldId="270"/>
        </pc:sldMkLst>
      </pc:sldChg>
      <pc:sldChg chg="del">
        <pc:chgData name="秋億 施" userId="44cf1872749a973f" providerId="LiveId" clId="{475636B2-B271-4876-A7BB-E4DCB2CA8499}" dt="2023-12-09T07:56:49.135" v="16" actId="47"/>
        <pc:sldMkLst>
          <pc:docMk/>
          <pc:sldMk cId="0" sldId="272"/>
        </pc:sldMkLst>
      </pc:sldChg>
      <pc:sldChg chg="del">
        <pc:chgData name="秋億 施" userId="44cf1872749a973f" providerId="LiveId" clId="{475636B2-B271-4876-A7BB-E4DCB2CA8499}" dt="2023-12-09T07:56:48.631" v="15" actId="47"/>
        <pc:sldMkLst>
          <pc:docMk/>
          <pc:sldMk cId="0" sldId="277"/>
        </pc:sldMkLst>
      </pc:sldChg>
      <pc:sldChg chg="del">
        <pc:chgData name="秋億 施" userId="44cf1872749a973f" providerId="LiveId" clId="{475636B2-B271-4876-A7BB-E4DCB2CA8499}" dt="2023-12-09T07:56:46.155" v="13" actId="47"/>
        <pc:sldMkLst>
          <pc:docMk/>
          <pc:sldMk cId="3792410851" sldId="282"/>
        </pc:sldMkLst>
      </pc:sldChg>
      <pc:sldChg chg="del">
        <pc:chgData name="秋億 施" userId="44cf1872749a973f" providerId="LiveId" clId="{475636B2-B271-4876-A7BB-E4DCB2CA8499}" dt="2023-12-09T07:56:35.319" v="5" actId="47"/>
        <pc:sldMkLst>
          <pc:docMk/>
          <pc:sldMk cId="660194915" sldId="2555"/>
        </pc:sldMkLst>
      </pc:sldChg>
      <pc:sldChg chg="del">
        <pc:chgData name="秋億 施" userId="44cf1872749a973f" providerId="LiveId" clId="{475636B2-B271-4876-A7BB-E4DCB2CA8499}" dt="2023-12-09T07:56:34.298" v="4" actId="47"/>
        <pc:sldMkLst>
          <pc:docMk/>
          <pc:sldMk cId="2885941167" sldId="2560"/>
        </pc:sldMkLst>
      </pc:sldChg>
      <pc:sldChg chg="del">
        <pc:chgData name="秋億 施" userId="44cf1872749a973f" providerId="LiveId" clId="{475636B2-B271-4876-A7BB-E4DCB2CA8499}" dt="2023-12-09T07:56:32.981" v="2" actId="47"/>
        <pc:sldMkLst>
          <pc:docMk/>
          <pc:sldMk cId="429917605" sldId="2565"/>
        </pc:sldMkLst>
      </pc:sldChg>
      <pc:sldChg chg="del">
        <pc:chgData name="秋億 施" userId="44cf1872749a973f" providerId="LiveId" clId="{475636B2-B271-4876-A7BB-E4DCB2CA8499}" dt="2023-12-09T07:56:32.070" v="1" actId="47"/>
        <pc:sldMkLst>
          <pc:docMk/>
          <pc:sldMk cId="268795821" sldId="2567"/>
        </pc:sldMkLst>
      </pc:sldChg>
      <pc:sldChg chg="del">
        <pc:chgData name="秋億 施" userId="44cf1872749a973f" providerId="LiveId" clId="{475636B2-B271-4876-A7BB-E4DCB2CA8499}" dt="2023-12-09T07:56:38.579" v="7" actId="47"/>
        <pc:sldMkLst>
          <pc:docMk/>
          <pc:sldMk cId="2032607428" sldId="2571"/>
        </pc:sldMkLst>
      </pc:sldChg>
      <pc:sldChg chg="del">
        <pc:chgData name="秋億 施" userId="44cf1872749a973f" providerId="LiveId" clId="{475636B2-B271-4876-A7BB-E4DCB2CA8499}" dt="2023-12-09T07:56:30.992" v="0" actId="47"/>
        <pc:sldMkLst>
          <pc:docMk/>
          <pc:sldMk cId="4148056425" sldId="2575"/>
        </pc:sldMkLst>
      </pc:sldChg>
      <pc:sldChg chg="del">
        <pc:chgData name="秋億 施" userId="44cf1872749a973f" providerId="LiveId" clId="{475636B2-B271-4876-A7BB-E4DCB2CA8499}" dt="2023-12-09T07:56:33.828" v="3" actId="47"/>
        <pc:sldMkLst>
          <pc:docMk/>
          <pc:sldMk cId="1415924349" sldId="2584"/>
        </pc:sldMkLst>
      </pc:sldChg>
      <pc:sldChg chg="modSp mod modClrScheme chgLayout">
        <pc:chgData name="秋億 施" userId="44cf1872749a973f" providerId="LiveId" clId="{475636B2-B271-4876-A7BB-E4DCB2CA8499}" dt="2023-12-24T05:40:48.410" v="1018" actId="20577"/>
        <pc:sldMkLst>
          <pc:docMk/>
          <pc:sldMk cId="79592761" sldId="2596"/>
        </pc:sldMkLst>
        <pc:spChg chg="mod ord">
          <ac:chgData name="秋億 施" userId="44cf1872749a973f" providerId="LiveId" clId="{475636B2-B271-4876-A7BB-E4DCB2CA8499}" dt="2023-12-24T05:40:48.410" v="1018" actId="20577"/>
          <ac:spMkLst>
            <pc:docMk/>
            <pc:sldMk cId="79592761" sldId="2596"/>
            <ac:spMk id="2" creationId="{83823991-6F5F-45D3-883F-8179BE10396D}"/>
          </ac:spMkLst>
        </pc:spChg>
        <pc:spChg chg="mod">
          <ac:chgData name="秋億 施" userId="44cf1872749a973f" providerId="LiveId" clId="{475636B2-B271-4876-A7BB-E4DCB2CA8499}" dt="2023-12-18T01:23:47.997" v="851" actId="26606"/>
          <ac:spMkLst>
            <pc:docMk/>
            <pc:sldMk cId="79592761" sldId="2596"/>
            <ac:spMk id="3" creationId="{7555E40E-3256-4272-A29D-F2438D5C136F}"/>
          </ac:spMkLst>
        </pc:spChg>
        <pc:picChg chg="mod">
          <ac:chgData name="秋億 施" userId="44cf1872749a973f" providerId="LiveId" clId="{475636B2-B271-4876-A7BB-E4DCB2CA8499}" dt="2023-12-18T01:23:47.997" v="851" actId="26606"/>
          <ac:picMkLst>
            <pc:docMk/>
            <pc:sldMk cId="79592761" sldId="2596"/>
            <ac:picMk id="5" creationId="{59A5D366-BDCD-4761-A29B-21881A691F59}"/>
          </ac:picMkLst>
        </pc:picChg>
      </pc:sldChg>
      <pc:sldChg chg="addSp delSp modSp new del mod">
        <pc:chgData name="秋億 施" userId="44cf1872749a973f" providerId="LiveId" clId="{475636B2-B271-4876-A7BB-E4DCB2CA8499}" dt="2023-12-09T07:57:27.454" v="72" actId="2696"/>
        <pc:sldMkLst>
          <pc:docMk/>
          <pc:sldMk cId="2187807361" sldId="2597"/>
        </pc:sldMkLst>
        <pc:spChg chg="del mod">
          <ac:chgData name="秋億 施" userId="44cf1872749a973f" providerId="LiveId" clId="{475636B2-B271-4876-A7BB-E4DCB2CA8499}" dt="2023-12-09T07:57:13.866" v="47" actId="478"/>
          <ac:spMkLst>
            <pc:docMk/>
            <pc:sldMk cId="2187807361" sldId="2597"/>
            <ac:spMk id="2" creationId="{950FD368-64F9-CFD5-4543-BB6BE3FE74DB}"/>
          </ac:spMkLst>
        </pc:spChg>
        <pc:spChg chg="del">
          <ac:chgData name="秋億 施" userId="44cf1872749a973f" providerId="LiveId" clId="{475636B2-B271-4876-A7BB-E4DCB2CA8499}" dt="2023-12-09T07:57:12.538" v="46" actId="478"/>
          <ac:spMkLst>
            <pc:docMk/>
            <pc:sldMk cId="2187807361" sldId="2597"/>
            <ac:spMk id="3" creationId="{75A4C9CF-D3C6-727C-1A9A-84E6DE7255DA}"/>
          </ac:spMkLst>
        </pc:spChg>
        <pc:spChg chg="add mod">
          <ac:chgData name="秋億 施" userId="44cf1872749a973f" providerId="LiveId" clId="{475636B2-B271-4876-A7BB-E4DCB2CA8499}" dt="2023-12-09T07:57:21.432" v="71" actId="20577"/>
          <ac:spMkLst>
            <pc:docMk/>
            <pc:sldMk cId="2187807361" sldId="2597"/>
            <ac:spMk id="6" creationId="{B707431B-5E30-7B82-7486-BC4D5AEA4C44}"/>
          </ac:spMkLst>
        </pc:spChg>
      </pc:sldChg>
      <pc:sldChg chg="del">
        <pc:chgData name="秋億 施" userId="44cf1872749a973f" providerId="LiveId" clId="{475636B2-B271-4876-A7BB-E4DCB2CA8499}" dt="2023-12-09T07:56:37.783" v="6" actId="47"/>
        <pc:sldMkLst>
          <pc:docMk/>
          <pc:sldMk cId="2819870191" sldId="2597"/>
        </pc:sldMkLst>
      </pc:sldChg>
      <pc:sldChg chg="add del">
        <pc:chgData name="秋億 施" userId="44cf1872749a973f" providerId="LiveId" clId="{475636B2-B271-4876-A7BB-E4DCB2CA8499}" dt="2023-12-09T08:06:53.170" v="75" actId="47"/>
        <pc:sldMkLst>
          <pc:docMk/>
          <pc:sldMk cId="4134023064" sldId="2597"/>
        </pc:sldMkLst>
      </pc:sldChg>
      <pc:sldChg chg="addSp delSp modSp new mod modClrScheme chgLayout">
        <pc:chgData name="秋億 施" userId="44cf1872749a973f" providerId="LiveId" clId="{475636B2-B271-4876-A7BB-E4DCB2CA8499}" dt="2023-12-24T05:36:14.536" v="985" actId="14734"/>
        <pc:sldMkLst>
          <pc:docMk/>
          <pc:sldMk cId="57498368" sldId="2598"/>
        </pc:sldMkLst>
        <pc:spChg chg="del">
          <ac:chgData name="秋億 施" userId="44cf1872749a973f" providerId="LiveId" clId="{475636B2-B271-4876-A7BB-E4DCB2CA8499}" dt="2023-12-09T08:06:57.384" v="77" actId="478"/>
          <ac:spMkLst>
            <pc:docMk/>
            <pc:sldMk cId="57498368" sldId="2598"/>
            <ac:spMk id="2" creationId="{FD932714-666D-B5B4-C064-009950F743F4}"/>
          </ac:spMkLst>
        </pc:spChg>
        <pc:spChg chg="del">
          <ac:chgData name="秋億 施" userId="44cf1872749a973f" providerId="LiveId" clId="{475636B2-B271-4876-A7BB-E4DCB2CA8499}" dt="2023-12-09T08:06:56.456" v="76" actId="478"/>
          <ac:spMkLst>
            <pc:docMk/>
            <pc:sldMk cId="57498368" sldId="2598"/>
            <ac:spMk id="3" creationId="{E4925774-EF41-5B3D-6C43-52C95F573803}"/>
          </ac:spMkLst>
        </pc:spChg>
        <pc:spChg chg="del">
          <ac:chgData name="秋億 施" userId="44cf1872749a973f" providerId="LiveId" clId="{475636B2-B271-4876-A7BB-E4DCB2CA8499}" dt="2023-12-09T08:07:00.967" v="78" actId="478"/>
          <ac:spMkLst>
            <pc:docMk/>
            <pc:sldMk cId="57498368" sldId="2598"/>
            <ac:spMk id="4" creationId="{1BC6A874-76F0-98AD-866C-040B739CADA3}"/>
          </ac:spMkLst>
        </pc:spChg>
        <pc:spChg chg="add del mod">
          <ac:chgData name="秋億 施" userId="44cf1872749a973f" providerId="LiveId" clId="{475636B2-B271-4876-A7BB-E4DCB2CA8499}" dt="2023-12-09T08:08:44.483" v="86" actId="26606"/>
          <ac:spMkLst>
            <pc:docMk/>
            <pc:sldMk cId="57498368" sldId="2598"/>
            <ac:spMk id="5" creationId="{1C8739BF-5CAD-42E0-6780-3D62D2ACB55B}"/>
          </ac:spMkLst>
        </pc:spChg>
        <pc:spChg chg="add mod">
          <ac:chgData name="秋億 施" userId="44cf1872749a973f" providerId="LiveId" clId="{475636B2-B271-4876-A7BB-E4DCB2CA8499}" dt="2023-12-09T08:10:52.539" v="188" actId="113"/>
          <ac:spMkLst>
            <pc:docMk/>
            <pc:sldMk cId="57498368" sldId="2598"/>
            <ac:spMk id="6" creationId="{0FDC6F90-CF05-7E23-86CF-0F7A5675AD71}"/>
          </ac:spMkLst>
        </pc:spChg>
        <pc:spChg chg="add del mod">
          <ac:chgData name="秋億 施" userId="44cf1872749a973f" providerId="LiveId" clId="{475636B2-B271-4876-A7BB-E4DCB2CA8499}" dt="2023-12-09T08:08:44.483" v="85" actId="26606"/>
          <ac:spMkLst>
            <pc:docMk/>
            <pc:sldMk cId="57498368" sldId="2598"/>
            <ac:spMk id="7" creationId="{F2D3ABC4-3322-9233-F5C6-5534EAC8934C}"/>
          </ac:spMkLst>
        </pc:spChg>
        <pc:spChg chg="add del mod">
          <ac:chgData name="秋億 施" userId="44cf1872749a973f" providerId="LiveId" clId="{475636B2-B271-4876-A7BB-E4DCB2CA8499}" dt="2023-12-09T08:08:44.483" v="85" actId="26606"/>
          <ac:spMkLst>
            <pc:docMk/>
            <pc:sldMk cId="57498368" sldId="2598"/>
            <ac:spMk id="8" creationId="{925B68D6-E360-56E4-E6CE-4A519054E980}"/>
          </ac:spMkLst>
        </pc:spChg>
        <pc:spChg chg="add del mod">
          <ac:chgData name="秋億 施" userId="44cf1872749a973f" providerId="LiveId" clId="{475636B2-B271-4876-A7BB-E4DCB2CA8499}" dt="2023-12-09T08:08:40.768" v="81" actId="26606"/>
          <ac:spMkLst>
            <pc:docMk/>
            <pc:sldMk cId="57498368" sldId="2598"/>
            <ac:spMk id="10" creationId="{AE8F4148-20CF-E5A8-F0A7-2C77BCF87CF9}"/>
          </ac:spMkLst>
        </pc:spChg>
        <pc:spChg chg="add del mod">
          <ac:chgData name="秋億 施" userId="44cf1872749a973f" providerId="LiveId" clId="{475636B2-B271-4876-A7BB-E4DCB2CA8499}" dt="2023-12-09T08:08:40.768" v="81" actId="26606"/>
          <ac:spMkLst>
            <pc:docMk/>
            <pc:sldMk cId="57498368" sldId="2598"/>
            <ac:spMk id="12" creationId="{A5E044E4-115A-50AF-EB73-4F86EECC5B45}"/>
          </ac:spMkLst>
        </pc:spChg>
        <pc:spChg chg="add del mod">
          <ac:chgData name="秋億 施" userId="44cf1872749a973f" providerId="LiveId" clId="{475636B2-B271-4876-A7BB-E4DCB2CA8499}" dt="2023-12-09T08:08:44.483" v="85" actId="26606"/>
          <ac:spMkLst>
            <pc:docMk/>
            <pc:sldMk cId="57498368" sldId="2598"/>
            <ac:spMk id="14" creationId="{B6116321-54FF-1D7F-D512-FDDC779990F7}"/>
          </ac:spMkLst>
        </pc:spChg>
        <pc:graphicFrameChg chg="add mod modGraphic">
          <ac:chgData name="秋億 施" userId="44cf1872749a973f" providerId="LiveId" clId="{475636B2-B271-4876-A7BB-E4DCB2CA8499}" dt="2023-12-24T05:36:14.536" v="985" actId="14734"/>
          <ac:graphicFrameMkLst>
            <pc:docMk/>
            <pc:sldMk cId="57498368" sldId="2598"/>
            <ac:graphicFrameMk id="9" creationId="{9F5A9997-A7BB-239A-CEFF-2F8AE034B15C}"/>
          </ac:graphicFrameMkLst>
        </pc:graphicFrameChg>
        <pc:picChg chg="add del mod">
          <ac:chgData name="秋億 施" userId="44cf1872749a973f" providerId="LiveId" clId="{475636B2-B271-4876-A7BB-E4DCB2CA8499}" dt="2023-12-12T03:39:32.188" v="295" actId="478"/>
          <ac:picMkLst>
            <pc:docMk/>
            <pc:sldMk cId="57498368" sldId="2598"/>
            <ac:picMk id="3" creationId="{BA1AABF5-E672-6592-01FF-05D8C588A15C}"/>
          </ac:picMkLst>
        </pc:picChg>
        <pc:picChg chg="add mod">
          <ac:chgData name="秋億 施" userId="44cf1872749a973f" providerId="LiveId" clId="{475636B2-B271-4876-A7BB-E4DCB2CA8499}" dt="2023-12-24T05:36:06.871" v="982" actId="1076"/>
          <ac:picMkLst>
            <pc:docMk/>
            <pc:sldMk cId="57498368" sldId="2598"/>
            <ac:picMk id="5" creationId="{9D21E924-2DD0-F57E-0DF7-7D46FE85081F}"/>
          </ac:picMkLst>
        </pc:picChg>
        <pc:picChg chg="add mod">
          <ac:chgData name="秋億 施" userId="44cf1872749a973f" providerId="LiveId" clId="{475636B2-B271-4876-A7BB-E4DCB2CA8499}" dt="2023-12-24T05:36:08.160" v="983" actId="1076"/>
          <ac:picMkLst>
            <pc:docMk/>
            <pc:sldMk cId="57498368" sldId="2598"/>
            <ac:picMk id="8" creationId="{DFA661A0-09A6-3EB9-9DE2-69373F50F564}"/>
          </ac:picMkLst>
        </pc:picChg>
        <pc:picChg chg="add mod">
          <ac:chgData name="秋億 施" userId="44cf1872749a973f" providerId="LiveId" clId="{475636B2-B271-4876-A7BB-E4DCB2CA8499}" dt="2023-12-24T05:36:05.670" v="981" actId="1076"/>
          <ac:picMkLst>
            <pc:docMk/>
            <pc:sldMk cId="57498368" sldId="2598"/>
            <ac:picMk id="13" creationId="{1778E402-00F8-8BBB-1368-364EA13C083B}"/>
          </ac:picMkLst>
        </pc:picChg>
      </pc:sldChg>
      <pc:sldChg chg="del">
        <pc:chgData name="秋億 施" userId="44cf1872749a973f" providerId="LiveId" clId="{475636B2-B271-4876-A7BB-E4DCB2CA8499}" dt="2023-12-09T07:56:39.403" v="8" actId="47"/>
        <pc:sldMkLst>
          <pc:docMk/>
          <pc:sldMk cId="1431965517" sldId="2598"/>
        </pc:sldMkLst>
      </pc:sldChg>
      <pc:sldChg chg="del">
        <pc:chgData name="秋億 施" userId="44cf1872749a973f" providerId="LiveId" clId="{475636B2-B271-4876-A7BB-E4DCB2CA8499}" dt="2023-12-09T07:56:40.743" v="10" actId="47"/>
        <pc:sldMkLst>
          <pc:docMk/>
          <pc:sldMk cId="1282918354" sldId="2599"/>
        </pc:sldMkLst>
      </pc:sldChg>
      <pc:sldChg chg="addSp delSp modSp add mod">
        <pc:chgData name="秋億 施" userId="44cf1872749a973f" providerId="LiveId" clId="{475636B2-B271-4876-A7BB-E4DCB2CA8499}" dt="2023-12-24T05:35:44.162" v="977" actId="14100"/>
        <pc:sldMkLst>
          <pc:docMk/>
          <pc:sldMk cId="3408178281" sldId="2599"/>
        </pc:sldMkLst>
        <pc:graphicFrameChg chg="mod modGraphic">
          <ac:chgData name="秋億 施" userId="44cf1872749a973f" providerId="LiveId" clId="{475636B2-B271-4876-A7BB-E4DCB2CA8499}" dt="2023-12-24T05:35:44.162" v="977" actId="14100"/>
          <ac:graphicFrameMkLst>
            <pc:docMk/>
            <pc:sldMk cId="3408178281" sldId="2599"/>
            <ac:graphicFrameMk id="9" creationId="{9F5A9997-A7BB-239A-CEFF-2F8AE034B15C}"/>
          </ac:graphicFrameMkLst>
        </pc:graphicFrameChg>
        <pc:picChg chg="add mod">
          <ac:chgData name="秋億 施" userId="44cf1872749a973f" providerId="LiveId" clId="{475636B2-B271-4876-A7BB-E4DCB2CA8499}" dt="2023-12-24T05:35:31.312" v="974" actId="1076"/>
          <ac:picMkLst>
            <pc:docMk/>
            <pc:sldMk cId="3408178281" sldId="2599"/>
            <ac:picMk id="3" creationId="{05372316-164B-123D-12F7-8CCAAFE3CFEC}"/>
          </ac:picMkLst>
        </pc:picChg>
        <pc:picChg chg="add mod">
          <ac:chgData name="秋億 施" userId="44cf1872749a973f" providerId="LiveId" clId="{475636B2-B271-4876-A7BB-E4DCB2CA8499}" dt="2023-12-24T05:35:33.008" v="975" actId="1076"/>
          <ac:picMkLst>
            <pc:docMk/>
            <pc:sldMk cId="3408178281" sldId="2599"/>
            <ac:picMk id="4" creationId="{B89F2380-252A-ED6D-3F61-A2AC3094AF9F}"/>
          </ac:picMkLst>
        </pc:picChg>
        <pc:picChg chg="del">
          <ac:chgData name="秋億 施" userId="44cf1872749a973f" providerId="LiveId" clId="{475636B2-B271-4876-A7BB-E4DCB2CA8499}" dt="2023-12-12T03:54:05.323" v="448" actId="478"/>
          <ac:picMkLst>
            <pc:docMk/>
            <pc:sldMk cId="3408178281" sldId="2599"/>
            <ac:picMk id="13" creationId="{1778E402-00F8-8BBB-1368-364EA13C083B}"/>
          </ac:picMkLst>
        </pc:picChg>
      </pc:sldChg>
      <pc:sldChg chg="addSp delSp modSp add mod">
        <pc:chgData name="秋億 施" userId="44cf1872749a973f" providerId="LiveId" clId="{475636B2-B271-4876-A7BB-E4DCB2CA8499}" dt="2023-12-24T05:41:16.608" v="1037" actId="20577"/>
        <pc:sldMkLst>
          <pc:docMk/>
          <pc:sldMk cId="803375503" sldId="2600"/>
        </pc:sldMkLst>
        <pc:spChg chg="mod">
          <ac:chgData name="秋億 施" userId="44cf1872749a973f" providerId="LiveId" clId="{475636B2-B271-4876-A7BB-E4DCB2CA8499}" dt="2023-12-12T04:48:08.442" v="650" actId="20577"/>
          <ac:spMkLst>
            <pc:docMk/>
            <pc:sldMk cId="803375503" sldId="2600"/>
            <ac:spMk id="6" creationId="{0FDC6F90-CF05-7E23-86CF-0F7A5675AD71}"/>
          </ac:spMkLst>
        </pc:spChg>
        <pc:graphicFrameChg chg="mod modGraphic">
          <ac:chgData name="秋億 施" userId="44cf1872749a973f" providerId="LiveId" clId="{475636B2-B271-4876-A7BB-E4DCB2CA8499}" dt="2023-12-24T05:41:16.608" v="1037" actId="20577"/>
          <ac:graphicFrameMkLst>
            <pc:docMk/>
            <pc:sldMk cId="803375503" sldId="2600"/>
            <ac:graphicFrameMk id="9" creationId="{9F5A9997-A7BB-239A-CEFF-2F8AE034B15C}"/>
          </ac:graphicFrameMkLst>
        </pc:graphicFrameChg>
        <pc:picChg chg="del">
          <ac:chgData name="秋億 施" userId="44cf1872749a973f" providerId="LiveId" clId="{475636B2-B271-4876-A7BB-E4DCB2CA8499}" dt="2023-12-12T04:47:57.888" v="630" actId="478"/>
          <ac:picMkLst>
            <pc:docMk/>
            <pc:sldMk cId="803375503" sldId="2600"/>
            <ac:picMk id="3" creationId="{05372316-164B-123D-12F7-8CCAAFE3CFEC}"/>
          </ac:picMkLst>
        </pc:picChg>
        <pc:picChg chg="add mod">
          <ac:chgData name="秋億 施" userId="44cf1872749a973f" providerId="LiveId" clId="{475636B2-B271-4876-A7BB-E4DCB2CA8499}" dt="2023-12-13T04:30:57.042" v="660" actId="1076"/>
          <ac:picMkLst>
            <pc:docMk/>
            <pc:sldMk cId="803375503" sldId="2600"/>
            <ac:picMk id="4" creationId="{C966474B-4CEE-3B17-BE7F-8C55FF1D4DC0}"/>
          </ac:picMkLst>
        </pc:picChg>
      </pc:sldChg>
      <pc:sldChg chg="del">
        <pc:chgData name="秋億 施" userId="44cf1872749a973f" providerId="LiveId" clId="{475636B2-B271-4876-A7BB-E4DCB2CA8499}" dt="2023-12-09T07:56:42.072" v="12" actId="47"/>
        <pc:sldMkLst>
          <pc:docMk/>
          <pc:sldMk cId="1938429250" sldId="2600"/>
        </pc:sldMkLst>
      </pc:sldChg>
      <pc:sldChg chg="add del">
        <pc:chgData name="秋億 施" userId="44cf1872749a973f" providerId="LiveId" clId="{475636B2-B271-4876-A7BB-E4DCB2CA8499}" dt="2023-12-12T03:54:17.202" v="449" actId="2696"/>
        <pc:sldMkLst>
          <pc:docMk/>
          <pc:sldMk cId="4114263970" sldId="2600"/>
        </pc:sldMkLst>
      </pc:sldChg>
      <pc:sldChg chg="add del">
        <pc:chgData name="秋億 施" userId="44cf1872749a973f" providerId="LiveId" clId="{475636B2-B271-4876-A7BB-E4DCB2CA8499}" dt="2023-12-12T03:54:19.210" v="450" actId="2696"/>
        <pc:sldMkLst>
          <pc:docMk/>
          <pc:sldMk cId="2956198512" sldId="2601"/>
        </pc:sldMkLst>
      </pc:sldChg>
      <pc:sldChg chg="addSp delSp modSp add del mod ord">
        <pc:chgData name="秋億 施" userId="44cf1872749a973f" providerId="LiveId" clId="{475636B2-B271-4876-A7BB-E4DCB2CA8499}" dt="2023-12-26T02:13:08.783" v="1069" actId="1076"/>
        <pc:sldMkLst>
          <pc:docMk/>
          <pc:sldMk cId="3368031594" sldId="2601"/>
        </pc:sldMkLst>
        <pc:spChg chg="mod">
          <ac:chgData name="秋億 施" userId="44cf1872749a973f" providerId="LiveId" clId="{475636B2-B271-4876-A7BB-E4DCB2CA8499}" dt="2023-12-26T02:11:24.005" v="1053" actId="20577"/>
          <ac:spMkLst>
            <pc:docMk/>
            <pc:sldMk cId="3368031594" sldId="2601"/>
            <ac:spMk id="6" creationId="{0FDC6F90-CF05-7E23-86CF-0F7A5675AD71}"/>
          </ac:spMkLst>
        </pc:spChg>
        <pc:graphicFrameChg chg="mod modGraphic">
          <ac:chgData name="秋億 施" userId="44cf1872749a973f" providerId="LiveId" clId="{475636B2-B271-4876-A7BB-E4DCB2CA8499}" dt="2023-12-26T02:13:05.678" v="1068" actId="122"/>
          <ac:graphicFrameMkLst>
            <pc:docMk/>
            <pc:sldMk cId="3368031594" sldId="2601"/>
            <ac:graphicFrameMk id="9" creationId="{9F5A9997-A7BB-239A-CEFF-2F8AE034B15C}"/>
          </ac:graphicFrameMkLst>
        </pc:graphicFrameChg>
        <pc:picChg chg="add mod">
          <ac:chgData name="秋億 施" userId="44cf1872749a973f" providerId="LiveId" clId="{475636B2-B271-4876-A7BB-E4DCB2CA8499}" dt="2023-12-26T02:13:08.783" v="1069" actId="1076"/>
          <ac:picMkLst>
            <pc:docMk/>
            <pc:sldMk cId="3368031594" sldId="2601"/>
            <ac:picMk id="2" creationId="{1D55AD55-6753-8C0A-76C0-91D9017626B9}"/>
          </ac:picMkLst>
        </pc:picChg>
        <pc:picChg chg="add mod">
          <ac:chgData name="秋億 施" userId="44cf1872749a973f" providerId="LiveId" clId="{475636B2-B271-4876-A7BB-E4DCB2CA8499}" dt="2023-12-24T04:54:57.558" v="872" actId="1076"/>
          <ac:picMkLst>
            <pc:docMk/>
            <pc:sldMk cId="3368031594" sldId="2601"/>
            <ac:picMk id="3" creationId="{C4103C85-80D1-BC71-0C9D-C1E0BDBE63A4}"/>
          </ac:picMkLst>
        </pc:picChg>
        <pc:picChg chg="del">
          <ac:chgData name="秋億 施" userId="44cf1872749a973f" providerId="LiveId" clId="{475636B2-B271-4876-A7BB-E4DCB2CA8499}" dt="2023-12-12T04:47:38.185" v="628" actId="478"/>
          <ac:picMkLst>
            <pc:docMk/>
            <pc:sldMk cId="3368031594" sldId="2601"/>
            <ac:picMk id="4" creationId="{C966474B-4CEE-3B17-BE7F-8C55FF1D4DC0}"/>
          </ac:picMkLst>
        </pc:picChg>
      </pc:sldChg>
      <pc:sldChg chg="del">
        <pc:chgData name="秋億 施" userId="44cf1872749a973f" providerId="LiveId" clId="{475636B2-B271-4876-A7BB-E4DCB2CA8499}" dt="2023-12-09T07:56:41.577" v="11" actId="47"/>
        <pc:sldMkLst>
          <pc:docMk/>
          <pc:sldMk cId="3670998101" sldId="2601"/>
        </pc:sldMkLst>
      </pc:sldChg>
      <pc:sldChg chg="add del">
        <pc:chgData name="秋億 施" userId="44cf1872749a973f" providerId="LiveId" clId="{475636B2-B271-4876-A7BB-E4DCB2CA8499}" dt="2023-12-12T03:54:19.787" v="451" actId="2696"/>
        <pc:sldMkLst>
          <pc:docMk/>
          <pc:sldMk cId="2562820660" sldId="2602"/>
        </pc:sldMkLst>
      </pc:sldChg>
      <pc:sldChg chg="addSp modSp mod">
        <pc:chgData name="秋億 施" userId="44cf1872749a973f" providerId="LiveId" clId="{475636B2-B271-4876-A7BB-E4DCB2CA8499}" dt="2023-12-24T05:41:00.623" v="1027" actId="20577"/>
        <pc:sldMkLst>
          <pc:docMk/>
          <pc:sldMk cId="2886213515" sldId="2602"/>
        </pc:sldMkLst>
        <pc:spChg chg="mod">
          <ac:chgData name="秋億 施" userId="44cf1872749a973f" providerId="LiveId" clId="{475636B2-B271-4876-A7BB-E4DCB2CA8499}" dt="2023-12-24T05:41:00.623" v="1027" actId="20577"/>
          <ac:spMkLst>
            <pc:docMk/>
            <pc:sldMk cId="2886213515" sldId="2602"/>
            <ac:spMk id="6" creationId="{0FDC6F90-CF05-7E23-86CF-0F7A5675AD71}"/>
          </ac:spMkLst>
        </pc:spChg>
        <pc:graphicFrameChg chg="mod modGraphic">
          <ac:chgData name="秋億 施" userId="44cf1872749a973f" providerId="LiveId" clId="{475636B2-B271-4876-A7BB-E4DCB2CA8499}" dt="2023-12-24T05:35:04.254" v="970" actId="255"/>
          <ac:graphicFrameMkLst>
            <pc:docMk/>
            <pc:sldMk cId="2886213515" sldId="2602"/>
            <ac:graphicFrameMk id="9" creationId="{9F5A9997-A7BB-239A-CEFF-2F8AE034B15C}"/>
          </ac:graphicFrameMkLst>
        </pc:graphicFrameChg>
        <pc:picChg chg="add mod">
          <ac:chgData name="秋億 施" userId="44cf1872749a973f" providerId="LiveId" clId="{475636B2-B271-4876-A7BB-E4DCB2CA8499}" dt="2023-12-15T09:45:46.636" v="808" actId="1076"/>
          <ac:picMkLst>
            <pc:docMk/>
            <pc:sldMk cId="2886213515" sldId="2602"/>
            <ac:picMk id="2" creationId="{3D95BB11-B439-E9E3-C301-989FCFC4793C}"/>
          </ac:picMkLst>
        </pc:picChg>
      </pc:sldChg>
      <pc:sldChg chg="del">
        <pc:chgData name="秋億 施" userId="44cf1872749a973f" providerId="LiveId" clId="{475636B2-B271-4876-A7BB-E4DCB2CA8499}" dt="2023-12-09T07:56:40.303" v="9" actId="47"/>
        <pc:sldMkLst>
          <pc:docMk/>
          <pc:sldMk cId="3294887657" sldId="2602"/>
        </pc:sldMkLst>
      </pc:sldChg>
    </pc:docChg>
  </pc:docChgLst>
  <pc:docChgLst>
    <pc:chgData name="tim sung" userId="252507999a72f7d5" providerId="LiveId" clId="{C354FCD6-2F07-402F-B405-AB10E658367C}"/>
    <pc:docChg chg="undo redo custSel addSld delSld modSld modMainMaster delSection modSection">
      <pc:chgData name="tim sung" userId="252507999a72f7d5" providerId="LiveId" clId="{C354FCD6-2F07-402F-B405-AB10E658367C}" dt="2024-01-04T10:42:44.697" v="1867"/>
      <pc:docMkLst>
        <pc:docMk/>
      </pc:docMkLst>
      <pc:sldChg chg="addSp modSp mod">
        <pc:chgData name="tim sung" userId="252507999a72f7d5" providerId="LiveId" clId="{C354FCD6-2F07-402F-B405-AB10E658367C}" dt="2024-01-04T02:34:43.675" v="310" actId="1076"/>
        <pc:sldMkLst>
          <pc:docMk/>
          <pc:sldMk cId="79592761" sldId="2596"/>
        </pc:sldMkLst>
        <pc:spChg chg="mod">
          <ac:chgData name="tim sung" userId="252507999a72f7d5" providerId="LiveId" clId="{C354FCD6-2F07-402F-B405-AB10E658367C}" dt="2024-01-04T01:53:51.353" v="55" actId="1036"/>
          <ac:spMkLst>
            <pc:docMk/>
            <pc:sldMk cId="79592761" sldId="2596"/>
            <ac:spMk id="2" creationId="{83823991-6F5F-45D3-883F-8179BE10396D}"/>
          </ac:spMkLst>
        </pc:spChg>
        <pc:spChg chg="mod">
          <ac:chgData name="tim sung" userId="252507999a72f7d5" providerId="LiveId" clId="{C354FCD6-2F07-402F-B405-AB10E658367C}" dt="2024-01-04T01:53:51.353" v="55" actId="1036"/>
          <ac:spMkLst>
            <pc:docMk/>
            <pc:sldMk cId="79592761" sldId="2596"/>
            <ac:spMk id="3" creationId="{7555E40E-3256-4272-A29D-F2438D5C136F}"/>
          </ac:spMkLst>
        </pc:spChg>
        <pc:spChg chg="add mod">
          <ac:chgData name="tim sung" userId="252507999a72f7d5" providerId="LiveId" clId="{C354FCD6-2F07-402F-B405-AB10E658367C}" dt="2024-01-04T01:50:44.272" v="0" actId="767"/>
          <ac:spMkLst>
            <pc:docMk/>
            <pc:sldMk cId="79592761" sldId="2596"/>
            <ac:spMk id="4" creationId="{E17B32BD-F088-5884-3E8A-05C1D8C38B47}"/>
          </ac:spMkLst>
        </pc:spChg>
        <pc:spChg chg="add mod">
          <ac:chgData name="tim sung" userId="252507999a72f7d5" providerId="LiveId" clId="{C354FCD6-2F07-402F-B405-AB10E658367C}" dt="2024-01-04T01:50:56.354" v="4" actId="767"/>
          <ac:spMkLst>
            <pc:docMk/>
            <pc:sldMk cId="79592761" sldId="2596"/>
            <ac:spMk id="6" creationId="{EB7E43F4-E2B1-DE1A-A165-EE09A729B007}"/>
          </ac:spMkLst>
        </pc:spChg>
        <pc:spChg chg="add mod">
          <ac:chgData name="tim sung" userId="252507999a72f7d5" providerId="LiveId" clId="{C354FCD6-2F07-402F-B405-AB10E658367C}" dt="2024-01-04T01:53:51.353" v="55" actId="1036"/>
          <ac:spMkLst>
            <pc:docMk/>
            <pc:sldMk cId="79592761" sldId="2596"/>
            <ac:spMk id="7" creationId="{EB74725D-2B86-D201-9B9B-4FE8F361CA6A}"/>
          </ac:spMkLst>
        </pc:spChg>
        <pc:picChg chg="mod">
          <ac:chgData name="tim sung" userId="252507999a72f7d5" providerId="LiveId" clId="{C354FCD6-2F07-402F-B405-AB10E658367C}" dt="2024-01-04T02:34:43.675" v="310" actId="1076"/>
          <ac:picMkLst>
            <pc:docMk/>
            <pc:sldMk cId="79592761" sldId="2596"/>
            <ac:picMk id="5" creationId="{59A5D366-BDCD-4761-A29B-21881A691F59}"/>
          </ac:picMkLst>
        </pc:picChg>
      </pc:sldChg>
      <pc:sldChg chg="addSp delSp modSp add del mod setBg">
        <pc:chgData name="tim sung" userId="252507999a72f7d5" providerId="LiveId" clId="{C354FCD6-2F07-402F-B405-AB10E658367C}" dt="2024-01-04T10:16:36.496" v="1514" actId="47"/>
        <pc:sldMkLst>
          <pc:docMk/>
          <pc:sldMk cId="57498368" sldId="2598"/>
        </pc:sldMkLst>
        <pc:spChg chg="add del mod">
          <ac:chgData name="tim sung" userId="252507999a72f7d5" providerId="LiveId" clId="{C354FCD6-2F07-402F-B405-AB10E658367C}" dt="2024-01-04T02:34:52.110" v="317" actId="478"/>
          <ac:spMkLst>
            <pc:docMk/>
            <pc:sldMk cId="57498368" sldId="2598"/>
            <ac:spMk id="2" creationId="{9D86AE39-7239-EB4D-B9E0-8E785CC5D2A6}"/>
          </ac:spMkLst>
        </pc:spChg>
      </pc:sldChg>
      <pc:sldChg chg="del">
        <pc:chgData name="tim sung" userId="252507999a72f7d5" providerId="LiveId" clId="{C354FCD6-2F07-402F-B405-AB10E658367C}" dt="2024-01-04T10:23:11.134" v="1591" actId="47"/>
        <pc:sldMkLst>
          <pc:docMk/>
          <pc:sldMk cId="3408178281" sldId="2599"/>
        </pc:sldMkLst>
      </pc:sldChg>
      <pc:sldChg chg="del">
        <pc:chgData name="tim sung" userId="252507999a72f7d5" providerId="LiveId" clId="{C354FCD6-2F07-402F-B405-AB10E658367C}" dt="2024-01-04T10:30:49.440" v="1748" actId="47"/>
        <pc:sldMkLst>
          <pc:docMk/>
          <pc:sldMk cId="803375503" sldId="2600"/>
        </pc:sldMkLst>
      </pc:sldChg>
      <pc:sldChg chg="del">
        <pc:chgData name="tim sung" userId="252507999a72f7d5" providerId="LiveId" clId="{C354FCD6-2F07-402F-B405-AB10E658367C}" dt="2024-01-04T10:30:47.480" v="1747" actId="47"/>
        <pc:sldMkLst>
          <pc:docMk/>
          <pc:sldMk cId="3368031594" sldId="2601"/>
        </pc:sldMkLst>
      </pc:sldChg>
      <pc:sldChg chg="del">
        <pc:chgData name="tim sung" userId="252507999a72f7d5" providerId="LiveId" clId="{C354FCD6-2F07-402F-B405-AB10E658367C}" dt="2024-01-04T10:30:56.429" v="1750" actId="47"/>
        <pc:sldMkLst>
          <pc:docMk/>
          <pc:sldMk cId="2886213515" sldId="2602"/>
        </pc:sldMkLst>
      </pc:sldChg>
      <pc:sldChg chg="addSp delSp modSp add mod setBg">
        <pc:chgData name="tim sung" userId="252507999a72f7d5" providerId="LiveId" clId="{C354FCD6-2F07-402F-B405-AB10E658367C}" dt="2024-01-04T10:22:53.425" v="1590" actId="2062"/>
        <pc:sldMkLst>
          <pc:docMk/>
          <pc:sldMk cId="2055235608" sldId="2603"/>
        </pc:sldMkLst>
        <pc:spChg chg="mod">
          <ac:chgData name="tim sung" userId="252507999a72f7d5" providerId="LiveId" clId="{C354FCD6-2F07-402F-B405-AB10E658367C}" dt="2024-01-04T08:06:34.818" v="912" actId="20577"/>
          <ac:spMkLst>
            <pc:docMk/>
            <pc:sldMk cId="2055235608" sldId="2603"/>
            <ac:spMk id="6" creationId="{0FDC6F90-CF05-7E23-86CF-0F7A5675AD71}"/>
          </ac:spMkLst>
        </pc:spChg>
        <pc:spChg chg="add mod">
          <ac:chgData name="tim sung" userId="252507999a72f7d5" providerId="LiveId" clId="{C354FCD6-2F07-402F-B405-AB10E658367C}" dt="2024-01-04T08:05:48.609" v="904" actId="113"/>
          <ac:spMkLst>
            <pc:docMk/>
            <pc:sldMk cId="2055235608" sldId="2603"/>
            <ac:spMk id="12" creationId="{C47671F0-A53A-A21A-4048-1C469344CDE3}"/>
          </ac:spMkLst>
        </pc:spChg>
        <pc:graphicFrameChg chg="mod modGraphic">
          <ac:chgData name="tim sung" userId="252507999a72f7d5" providerId="LiveId" clId="{C354FCD6-2F07-402F-B405-AB10E658367C}" dt="2024-01-04T10:22:53.425" v="1590" actId="2062"/>
          <ac:graphicFrameMkLst>
            <pc:docMk/>
            <pc:sldMk cId="2055235608" sldId="2603"/>
            <ac:graphicFrameMk id="9" creationId="{9F5A9997-A7BB-239A-CEFF-2F8AE034B15C}"/>
          </ac:graphicFrameMkLst>
        </pc:graphicFrameChg>
        <pc:picChg chg="add mod">
          <ac:chgData name="tim sung" userId="252507999a72f7d5" providerId="LiveId" clId="{C354FCD6-2F07-402F-B405-AB10E658367C}" dt="2024-01-04T06:15:59.814" v="841" actId="1076"/>
          <ac:picMkLst>
            <pc:docMk/>
            <pc:sldMk cId="2055235608" sldId="2603"/>
            <ac:picMk id="2" creationId="{86DC081F-E762-9244-C170-3D66BF75C48B}"/>
          </ac:picMkLst>
        </pc:picChg>
        <pc:picChg chg="add mod">
          <ac:chgData name="tim sung" userId="252507999a72f7d5" providerId="LiveId" clId="{C354FCD6-2F07-402F-B405-AB10E658367C}" dt="2024-01-04T06:16:08.195" v="844" actId="1076"/>
          <ac:picMkLst>
            <pc:docMk/>
            <pc:sldMk cId="2055235608" sldId="2603"/>
            <ac:picMk id="3" creationId="{EB413AFB-9F56-4329-C22D-070FC569CBF1}"/>
          </ac:picMkLst>
        </pc:picChg>
        <pc:picChg chg="add mod">
          <ac:chgData name="tim sung" userId="252507999a72f7d5" providerId="LiveId" clId="{C354FCD6-2F07-402F-B405-AB10E658367C}" dt="2024-01-04T06:16:32.281" v="856" actId="1076"/>
          <ac:picMkLst>
            <pc:docMk/>
            <pc:sldMk cId="2055235608" sldId="2603"/>
            <ac:picMk id="4" creationId="{D9E1E422-BC6C-08F2-95E0-8C3746052D35}"/>
          </ac:picMkLst>
        </pc:picChg>
        <pc:picChg chg="del mod">
          <ac:chgData name="tim sung" userId="252507999a72f7d5" providerId="LiveId" clId="{C354FCD6-2F07-402F-B405-AB10E658367C}" dt="2024-01-04T02:42:04.729" v="369" actId="478"/>
          <ac:picMkLst>
            <pc:docMk/>
            <pc:sldMk cId="2055235608" sldId="2603"/>
            <ac:picMk id="5" creationId="{9D21E924-2DD0-F57E-0DF7-7D46FE85081F}"/>
          </ac:picMkLst>
        </pc:picChg>
        <pc:picChg chg="add mod">
          <ac:chgData name="tim sung" userId="252507999a72f7d5" providerId="LiveId" clId="{C354FCD6-2F07-402F-B405-AB10E658367C}" dt="2024-01-04T06:16:30.362" v="855" actId="1076"/>
          <ac:picMkLst>
            <pc:docMk/>
            <pc:sldMk cId="2055235608" sldId="2603"/>
            <ac:picMk id="7" creationId="{26220FE4-897B-4232-AA43-24032BC2B321}"/>
          </ac:picMkLst>
        </pc:picChg>
        <pc:picChg chg="del mod">
          <ac:chgData name="tim sung" userId="252507999a72f7d5" providerId="LiveId" clId="{C354FCD6-2F07-402F-B405-AB10E658367C}" dt="2024-01-04T02:42:05.314" v="370" actId="478"/>
          <ac:picMkLst>
            <pc:docMk/>
            <pc:sldMk cId="2055235608" sldId="2603"/>
            <ac:picMk id="8" creationId="{DFA661A0-09A6-3EB9-9DE2-69373F50F564}"/>
          </ac:picMkLst>
        </pc:picChg>
        <pc:picChg chg="add mod">
          <ac:chgData name="tim sung" userId="252507999a72f7d5" providerId="LiveId" clId="{C354FCD6-2F07-402F-B405-AB10E658367C}" dt="2024-01-04T08:06:08.257" v="907" actId="1076"/>
          <ac:picMkLst>
            <pc:docMk/>
            <pc:sldMk cId="2055235608" sldId="2603"/>
            <ac:picMk id="11" creationId="{4D0674E7-C7AB-575D-D063-3BB35BAD6F55}"/>
          </ac:picMkLst>
        </pc:picChg>
        <pc:picChg chg="del">
          <ac:chgData name="tim sung" userId="252507999a72f7d5" providerId="LiveId" clId="{C354FCD6-2F07-402F-B405-AB10E658367C}" dt="2024-01-04T02:39:06.014" v="339" actId="478"/>
          <ac:picMkLst>
            <pc:docMk/>
            <pc:sldMk cId="2055235608" sldId="2603"/>
            <ac:picMk id="13" creationId="{1778E402-00F8-8BBB-1368-364EA13C083B}"/>
          </ac:picMkLst>
        </pc:picChg>
      </pc:sldChg>
      <pc:sldChg chg="add del">
        <pc:chgData name="tim sung" userId="252507999a72f7d5" providerId="LiveId" clId="{C354FCD6-2F07-402F-B405-AB10E658367C}" dt="2024-01-04T08:05:56.908" v="905" actId="47"/>
        <pc:sldMkLst>
          <pc:docMk/>
          <pc:sldMk cId="1041950406" sldId="2604"/>
        </pc:sldMkLst>
      </pc:sldChg>
      <pc:sldChg chg="add del">
        <pc:chgData name="tim sung" userId="252507999a72f7d5" providerId="LiveId" clId="{C354FCD6-2F07-402F-B405-AB10E658367C}" dt="2024-01-04T08:44:49.985" v="1074" actId="47"/>
        <pc:sldMkLst>
          <pc:docMk/>
          <pc:sldMk cId="3974432674" sldId="2604"/>
        </pc:sldMkLst>
      </pc:sldChg>
      <pc:sldChg chg="addSp delSp modSp add mod">
        <pc:chgData name="tim sung" userId="252507999a72f7d5" providerId="LiveId" clId="{C354FCD6-2F07-402F-B405-AB10E658367C}" dt="2024-01-04T10:22:47.098" v="1589" actId="2062"/>
        <pc:sldMkLst>
          <pc:docMk/>
          <pc:sldMk cId="3837991550" sldId="2605"/>
        </pc:sldMkLst>
        <pc:spChg chg="mod">
          <ac:chgData name="tim sung" userId="252507999a72f7d5" providerId="LiveId" clId="{C354FCD6-2F07-402F-B405-AB10E658367C}" dt="2024-01-04T08:06:44.025" v="927"/>
          <ac:spMkLst>
            <pc:docMk/>
            <pc:sldMk cId="3837991550" sldId="2605"/>
            <ac:spMk id="6" creationId="{0FDC6F90-CF05-7E23-86CF-0F7A5675AD71}"/>
          </ac:spMkLst>
        </pc:spChg>
        <pc:graphicFrameChg chg="mod modGraphic">
          <ac:chgData name="tim sung" userId="252507999a72f7d5" providerId="LiveId" clId="{C354FCD6-2F07-402F-B405-AB10E658367C}" dt="2024-01-04T10:22:47.098" v="1589" actId="2062"/>
          <ac:graphicFrameMkLst>
            <pc:docMk/>
            <pc:sldMk cId="3837991550" sldId="2605"/>
            <ac:graphicFrameMk id="9" creationId="{9F5A9997-A7BB-239A-CEFF-2F8AE034B15C}"/>
          </ac:graphicFrameMkLst>
        </pc:graphicFrameChg>
        <pc:picChg chg="del">
          <ac:chgData name="tim sung" userId="252507999a72f7d5" providerId="LiveId" clId="{C354FCD6-2F07-402F-B405-AB10E658367C}" dt="2024-01-04T08:08:05.922" v="942" actId="478"/>
          <ac:picMkLst>
            <pc:docMk/>
            <pc:sldMk cId="3837991550" sldId="2605"/>
            <ac:picMk id="2" creationId="{86DC081F-E762-9244-C170-3D66BF75C48B}"/>
          </ac:picMkLst>
        </pc:picChg>
        <pc:picChg chg="del">
          <ac:chgData name="tim sung" userId="252507999a72f7d5" providerId="LiveId" clId="{C354FCD6-2F07-402F-B405-AB10E658367C}" dt="2024-01-04T08:08:07.143" v="945" actId="478"/>
          <ac:picMkLst>
            <pc:docMk/>
            <pc:sldMk cId="3837991550" sldId="2605"/>
            <ac:picMk id="3" creationId="{EB413AFB-9F56-4329-C22D-070FC569CBF1}"/>
          </ac:picMkLst>
        </pc:picChg>
        <pc:picChg chg="del">
          <ac:chgData name="tim sung" userId="252507999a72f7d5" providerId="LiveId" clId="{C354FCD6-2F07-402F-B405-AB10E658367C}" dt="2024-01-04T08:08:07.693" v="946" actId="478"/>
          <ac:picMkLst>
            <pc:docMk/>
            <pc:sldMk cId="3837991550" sldId="2605"/>
            <ac:picMk id="4" creationId="{D9E1E422-BC6C-08F2-95E0-8C3746052D35}"/>
          </ac:picMkLst>
        </pc:picChg>
        <pc:picChg chg="add del mod">
          <ac:chgData name="tim sung" userId="252507999a72f7d5" providerId="LiveId" clId="{C354FCD6-2F07-402F-B405-AB10E658367C}" dt="2024-01-04T08:12:46.742" v="977" actId="478"/>
          <ac:picMkLst>
            <pc:docMk/>
            <pc:sldMk cId="3837991550" sldId="2605"/>
            <ac:picMk id="5" creationId="{06A487A8-00A4-3759-90D2-DB911E1B22EB}"/>
          </ac:picMkLst>
        </pc:picChg>
        <pc:picChg chg="del">
          <ac:chgData name="tim sung" userId="252507999a72f7d5" providerId="LiveId" clId="{C354FCD6-2F07-402F-B405-AB10E658367C}" dt="2024-01-04T08:08:08.886" v="947" actId="478"/>
          <ac:picMkLst>
            <pc:docMk/>
            <pc:sldMk cId="3837991550" sldId="2605"/>
            <ac:picMk id="7" creationId="{26220FE4-897B-4232-AA43-24032BC2B321}"/>
          </ac:picMkLst>
        </pc:picChg>
        <pc:picChg chg="add del mod">
          <ac:chgData name="tim sung" userId="252507999a72f7d5" providerId="LiveId" clId="{C354FCD6-2F07-402F-B405-AB10E658367C}" dt="2024-01-04T08:12:47.471" v="978" actId="478"/>
          <ac:picMkLst>
            <pc:docMk/>
            <pc:sldMk cId="3837991550" sldId="2605"/>
            <ac:picMk id="8" creationId="{F952BF6E-5CA1-461E-94DA-B8C11FE90F4F}"/>
          </ac:picMkLst>
        </pc:picChg>
        <pc:picChg chg="add mod">
          <ac:chgData name="tim sung" userId="252507999a72f7d5" providerId="LiveId" clId="{C354FCD6-2F07-402F-B405-AB10E658367C}" dt="2024-01-04T09:45:20.075" v="1387" actId="1076"/>
          <ac:picMkLst>
            <pc:docMk/>
            <pc:sldMk cId="3837991550" sldId="2605"/>
            <ac:picMk id="10" creationId="{3D95BB11-B439-E9E3-C301-989FCFC4793C}"/>
          </ac:picMkLst>
        </pc:picChg>
        <pc:picChg chg="del mod">
          <ac:chgData name="tim sung" userId="252507999a72f7d5" providerId="LiveId" clId="{C354FCD6-2F07-402F-B405-AB10E658367C}" dt="2024-01-04T08:08:06.490" v="944" actId="478"/>
          <ac:picMkLst>
            <pc:docMk/>
            <pc:sldMk cId="3837991550" sldId="2605"/>
            <ac:picMk id="11" creationId="{4D0674E7-C7AB-575D-D063-3BB35BAD6F55}"/>
          </ac:picMkLst>
        </pc:picChg>
        <pc:picChg chg="add mod">
          <ac:chgData name="tim sung" userId="252507999a72f7d5" providerId="LiveId" clId="{C354FCD6-2F07-402F-B405-AB10E658367C}" dt="2024-01-04T08:44:30.191" v="1071" actId="1076"/>
          <ac:picMkLst>
            <pc:docMk/>
            <pc:sldMk cId="3837991550" sldId="2605"/>
            <ac:picMk id="14" creationId="{1B454053-709C-C193-49AC-578702263EF5}"/>
          </ac:picMkLst>
        </pc:picChg>
      </pc:sldChg>
      <pc:sldChg chg="add del">
        <pc:chgData name="tim sung" userId="252507999a72f7d5" providerId="LiveId" clId="{C354FCD6-2F07-402F-B405-AB10E658367C}" dt="2024-01-04T08:44:47.052" v="1073" actId="47"/>
        <pc:sldMkLst>
          <pc:docMk/>
          <pc:sldMk cId="1662392757" sldId="2606"/>
        </pc:sldMkLst>
      </pc:sldChg>
      <pc:sldChg chg="addSp delSp modSp add mod">
        <pc:chgData name="tim sung" userId="252507999a72f7d5" providerId="LiveId" clId="{C354FCD6-2F07-402F-B405-AB10E658367C}" dt="2024-01-04T10:22:41.653" v="1588" actId="2062"/>
        <pc:sldMkLst>
          <pc:docMk/>
          <pc:sldMk cId="2294014094" sldId="2606"/>
        </pc:sldMkLst>
        <pc:spChg chg="mod">
          <ac:chgData name="tim sung" userId="252507999a72f7d5" providerId="LiveId" clId="{C354FCD6-2F07-402F-B405-AB10E658367C}" dt="2024-01-04T08:45:16.254" v="1086" actId="20577"/>
          <ac:spMkLst>
            <pc:docMk/>
            <pc:sldMk cId="2294014094" sldId="2606"/>
            <ac:spMk id="6" creationId="{0FDC6F90-CF05-7E23-86CF-0F7A5675AD71}"/>
          </ac:spMkLst>
        </pc:spChg>
        <pc:graphicFrameChg chg="mod modGraphic">
          <ac:chgData name="tim sung" userId="252507999a72f7d5" providerId="LiveId" clId="{C354FCD6-2F07-402F-B405-AB10E658367C}" dt="2024-01-04T10:22:41.653" v="1588" actId="2062"/>
          <ac:graphicFrameMkLst>
            <pc:docMk/>
            <pc:sldMk cId="2294014094" sldId="2606"/>
            <ac:graphicFrameMk id="9" creationId="{9F5A9997-A7BB-239A-CEFF-2F8AE034B15C}"/>
          </ac:graphicFrameMkLst>
        </pc:graphicFrameChg>
        <pc:picChg chg="del">
          <ac:chgData name="tim sung" userId="252507999a72f7d5" providerId="LiveId" clId="{C354FCD6-2F07-402F-B405-AB10E658367C}" dt="2024-01-04T08:45:45.338" v="1090" actId="478"/>
          <ac:picMkLst>
            <pc:docMk/>
            <pc:sldMk cId="2294014094" sldId="2606"/>
            <ac:picMk id="2" creationId="{86DC081F-E762-9244-C170-3D66BF75C48B}"/>
          </ac:picMkLst>
        </pc:picChg>
        <pc:picChg chg="del">
          <ac:chgData name="tim sung" userId="252507999a72f7d5" providerId="LiveId" clId="{C354FCD6-2F07-402F-B405-AB10E658367C}" dt="2024-01-04T08:45:46.232" v="1092" actId="478"/>
          <ac:picMkLst>
            <pc:docMk/>
            <pc:sldMk cId="2294014094" sldId="2606"/>
            <ac:picMk id="3" creationId="{EB413AFB-9F56-4329-C22D-070FC569CBF1}"/>
          </ac:picMkLst>
        </pc:picChg>
        <pc:picChg chg="del">
          <ac:chgData name="tim sung" userId="252507999a72f7d5" providerId="LiveId" clId="{C354FCD6-2F07-402F-B405-AB10E658367C}" dt="2024-01-04T08:45:46.808" v="1093" actId="478"/>
          <ac:picMkLst>
            <pc:docMk/>
            <pc:sldMk cId="2294014094" sldId="2606"/>
            <ac:picMk id="4" creationId="{D9E1E422-BC6C-08F2-95E0-8C3746052D35}"/>
          </ac:picMkLst>
        </pc:picChg>
        <pc:picChg chg="add mod">
          <ac:chgData name="tim sung" userId="252507999a72f7d5" providerId="LiveId" clId="{C354FCD6-2F07-402F-B405-AB10E658367C}" dt="2024-01-04T08:46:39.083" v="1103" actId="1076"/>
          <ac:picMkLst>
            <pc:docMk/>
            <pc:sldMk cId="2294014094" sldId="2606"/>
            <ac:picMk id="5" creationId="{CB921910-917C-8E0C-D7A8-3F07833C91E7}"/>
          </ac:picMkLst>
        </pc:picChg>
        <pc:picChg chg="del">
          <ac:chgData name="tim sung" userId="252507999a72f7d5" providerId="LiveId" clId="{C354FCD6-2F07-402F-B405-AB10E658367C}" dt="2024-01-04T08:45:47.179" v="1094" actId="478"/>
          <ac:picMkLst>
            <pc:docMk/>
            <pc:sldMk cId="2294014094" sldId="2606"/>
            <ac:picMk id="7" creationId="{26220FE4-897B-4232-AA43-24032BC2B321}"/>
          </ac:picMkLst>
        </pc:picChg>
        <pc:picChg chg="add mod">
          <ac:chgData name="tim sung" userId="252507999a72f7d5" providerId="LiveId" clId="{C354FCD6-2F07-402F-B405-AB10E658367C}" dt="2024-01-04T09:10:57.704" v="1265" actId="1076"/>
          <ac:picMkLst>
            <pc:docMk/>
            <pc:sldMk cId="2294014094" sldId="2606"/>
            <ac:picMk id="8" creationId="{E87A7BA0-14C8-44E4-9FF3-967AD0E8580E}"/>
          </ac:picMkLst>
        </pc:picChg>
        <pc:picChg chg="add mod">
          <ac:chgData name="tim sung" userId="252507999a72f7d5" providerId="LiveId" clId="{C354FCD6-2F07-402F-B405-AB10E658367C}" dt="2024-01-04T09:10:54.555" v="1264" actId="1076"/>
          <ac:picMkLst>
            <pc:docMk/>
            <pc:sldMk cId="2294014094" sldId="2606"/>
            <ac:picMk id="10" creationId="{5EA02FA7-F384-443B-8FE3-B74939FA4932}"/>
          </ac:picMkLst>
        </pc:picChg>
        <pc:picChg chg="del">
          <ac:chgData name="tim sung" userId="252507999a72f7d5" providerId="LiveId" clId="{C354FCD6-2F07-402F-B405-AB10E658367C}" dt="2024-01-04T08:45:45.908" v="1091" actId="478"/>
          <ac:picMkLst>
            <pc:docMk/>
            <pc:sldMk cId="2294014094" sldId="2606"/>
            <ac:picMk id="11" creationId="{4D0674E7-C7AB-575D-D063-3BB35BAD6F55}"/>
          </ac:picMkLst>
        </pc:picChg>
      </pc:sldChg>
      <pc:sldChg chg="addSp delSp modSp add mod">
        <pc:chgData name="tim sung" userId="252507999a72f7d5" providerId="LiveId" clId="{C354FCD6-2F07-402F-B405-AB10E658367C}" dt="2024-01-04T10:26:10.682" v="1651" actId="20577"/>
        <pc:sldMkLst>
          <pc:docMk/>
          <pc:sldMk cId="276646278" sldId="2607"/>
        </pc:sldMkLst>
        <pc:spChg chg="mod">
          <ac:chgData name="tim sung" userId="252507999a72f7d5" providerId="LiveId" clId="{C354FCD6-2F07-402F-B405-AB10E658367C}" dt="2024-01-04T09:55:19.130" v="1404" actId="20577"/>
          <ac:spMkLst>
            <pc:docMk/>
            <pc:sldMk cId="276646278" sldId="2607"/>
            <ac:spMk id="6" creationId="{0FDC6F90-CF05-7E23-86CF-0F7A5675AD71}"/>
          </ac:spMkLst>
        </pc:spChg>
        <pc:graphicFrameChg chg="mod modGraphic">
          <ac:chgData name="tim sung" userId="252507999a72f7d5" providerId="LiveId" clId="{C354FCD6-2F07-402F-B405-AB10E658367C}" dt="2024-01-04T10:26:10.682" v="1651" actId="20577"/>
          <ac:graphicFrameMkLst>
            <pc:docMk/>
            <pc:sldMk cId="276646278" sldId="2607"/>
            <ac:graphicFrameMk id="9" creationId="{9F5A9997-A7BB-239A-CEFF-2F8AE034B15C}"/>
          </ac:graphicFrameMkLst>
        </pc:graphicFrameChg>
        <pc:picChg chg="add mod">
          <ac:chgData name="tim sung" userId="252507999a72f7d5" providerId="LiveId" clId="{C354FCD6-2F07-402F-B405-AB10E658367C}" dt="2024-01-04T10:20:04.732" v="1554" actId="1076"/>
          <ac:picMkLst>
            <pc:docMk/>
            <pc:sldMk cId="276646278" sldId="2607"/>
            <ac:picMk id="2" creationId="{D3C5176E-3D79-429B-2DD5-9143D5528527}"/>
          </ac:picMkLst>
        </pc:picChg>
        <pc:picChg chg="add mod">
          <ac:chgData name="tim sung" userId="252507999a72f7d5" providerId="LiveId" clId="{C354FCD6-2F07-402F-B405-AB10E658367C}" dt="2024-01-04T10:20:06.354" v="1555" actId="1076"/>
          <ac:picMkLst>
            <pc:docMk/>
            <pc:sldMk cId="276646278" sldId="2607"/>
            <ac:picMk id="3" creationId="{8713D459-D51F-ABAC-F222-3625A3B727D9}"/>
          </ac:picMkLst>
        </pc:picChg>
        <pc:picChg chg="add mod">
          <ac:chgData name="tim sung" userId="252507999a72f7d5" providerId="LiveId" clId="{C354FCD6-2F07-402F-B405-AB10E658367C}" dt="2024-01-04T10:20:09.082" v="1556" actId="1076"/>
          <ac:picMkLst>
            <pc:docMk/>
            <pc:sldMk cId="276646278" sldId="2607"/>
            <ac:picMk id="4" creationId="{8048B3DB-23F2-1EBC-9F5A-0FA479C1AACB}"/>
          </ac:picMkLst>
        </pc:picChg>
        <pc:picChg chg="del mod">
          <ac:chgData name="tim sung" userId="252507999a72f7d5" providerId="LiveId" clId="{C354FCD6-2F07-402F-B405-AB10E658367C}" dt="2024-01-04T09:54:52.035" v="1397" actId="478"/>
          <ac:picMkLst>
            <pc:docMk/>
            <pc:sldMk cId="276646278" sldId="2607"/>
            <ac:picMk id="5" creationId="{CB921910-917C-8E0C-D7A8-3F07833C91E7}"/>
          </ac:picMkLst>
        </pc:picChg>
        <pc:picChg chg="add mod">
          <ac:chgData name="tim sung" userId="252507999a72f7d5" providerId="LiveId" clId="{C354FCD6-2F07-402F-B405-AB10E658367C}" dt="2024-01-04T10:20:11.771" v="1557" actId="1076"/>
          <ac:picMkLst>
            <pc:docMk/>
            <pc:sldMk cId="276646278" sldId="2607"/>
            <ac:picMk id="7" creationId="{B1C213E2-409D-78E3-15FA-49399BF6AAC0}"/>
          </ac:picMkLst>
        </pc:picChg>
        <pc:picChg chg="del">
          <ac:chgData name="tim sung" userId="252507999a72f7d5" providerId="LiveId" clId="{C354FCD6-2F07-402F-B405-AB10E658367C}" dt="2024-01-04T09:54:52.590" v="1398" actId="478"/>
          <ac:picMkLst>
            <pc:docMk/>
            <pc:sldMk cId="276646278" sldId="2607"/>
            <ac:picMk id="8" creationId="{E87A7BA0-14C8-44E4-9FF3-967AD0E8580E}"/>
          </ac:picMkLst>
        </pc:picChg>
        <pc:picChg chg="del">
          <ac:chgData name="tim sung" userId="252507999a72f7d5" providerId="LiveId" clId="{C354FCD6-2F07-402F-B405-AB10E658367C}" dt="2024-01-04T09:54:53.115" v="1399" actId="478"/>
          <ac:picMkLst>
            <pc:docMk/>
            <pc:sldMk cId="276646278" sldId="2607"/>
            <ac:picMk id="10" creationId="{5EA02FA7-F384-443B-8FE3-B74939FA4932}"/>
          </ac:picMkLst>
        </pc:picChg>
        <pc:picChg chg="add mod">
          <ac:chgData name="tim sung" userId="252507999a72f7d5" providerId="LiveId" clId="{C354FCD6-2F07-402F-B405-AB10E658367C}" dt="2024-01-04T10:20:13.202" v="1558" actId="1076"/>
          <ac:picMkLst>
            <pc:docMk/>
            <pc:sldMk cId="276646278" sldId="2607"/>
            <ac:picMk id="11" creationId="{B89F2380-252A-ED6D-3F61-A2AC3094AF9F}"/>
          </ac:picMkLst>
        </pc:picChg>
      </pc:sldChg>
      <pc:sldChg chg="addSp delSp modSp add mod">
        <pc:chgData name="tim sung" userId="252507999a72f7d5" providerId="LiveId" clId="{C354FCD6-2F07-402F-B405-AB10E658367C}" dt="2024-01-04T10:30:45.205" v="1746" actId="1076"/>
        <pc:sldMkLst>
          <pc:docMk/>
          <pc:sldMk cId="3435675914" sldId="2608"/>
        </pc:sldMkLst>
        <pc:spChg chg="mod">
          <ac:chgData name="tim sung" userId="252507999a72f7d5" providerId="LiveId" clId="{C354FCD6-2F07-402F-B405-AB10E658367C}" dt="2024-01-04T10:27:09.617" v="1679"/>
          <ac:spMkLst>
            <pc:docMk/>
            <pc:sldMk cId="3435675914" sldId="2608"/>
            <ac:spMk id="6" creationId="{0FDC6F90-CF05-7E23-86CF-0F7A5675AD71}"/>
          </ac:spMkLst>
        </pc:spChg>
        <pc:graphicFrameChg chg="mod modGraphic">
          <ac:chgData name="tim sung" userId="252507999a72f7d5" providerId="LiveId" clId="{C354FCD6-2F07-402F-B405-AB10E658367C}" dt="2024-01-04T10:30:38.737" v="1745" actId="20577"/>
          <ac:graphicFrameMkLst>
            <pc:docMk/>
            <pc:sldMk cId="3435675914" sldId="2608"/>
            <ac:graphicFrameMk id="9" creationId="{9F5A9997-A7BB-239A-CEFF-2F8AE034B15C}"/>
          </ac:graphicFrameMkLst>
        </pc:graphicFrameChg>
        <pc:picChg chg="del">
          <ac:chgData name="tim sung" userId="252507999a72f7d5" providerId="LiveId" clId="{C354FCD6-2F07-402F-B405-AB10E658367C}" dt="2024-01-04T10:23:44.889" v="1600" actId="478"/>
          <ac:picMkLst>
            <pc:docMk/>
            <pc:sldMk cId="3435675914" sldId="2608"/>
            <ac:picMk id="2" creationId="{D3C5176E-3D79-429B-2DD5-9143D5528527}"/>
          </ac:picMkLst>
        </pc:picChg>
        <pc:picChg chg="del">
          <ac:chgData name="tim sung" userId="252507999a72f7d5" providerId="LiveId" clId="{C354FCD6-2F07-402F-B405-AB10E658367C}" dt="2024-01-04T10:23:44.266" v="1599" actId="478"/>
          <ac:picMkLst>
            <pc:docMk/>
            <pc:sldMk cId="3435675914" sldId="2608"/>
            <ac:picMk id="3" creationId="{8713D459-D51F-ABAC-F222-3625A3B727D9}"/>
          </ac:picMkLst>
        </pc:picChg>
        <pc:picChg chg="del">
          <ac:chgData name="tim sung" userId="252507999a72f7d5" providerId="LiveId" clId="{C354FCD6-2F07-402F-B405-AB10E658367C}" dt="2024-01-04T10:23:45.616" v="1601" actId="478"/>
          <ac:picMkLst>
            <pc:docMk/>
            <pc:sldMk cId="3435675914" sldId="2608"/>
            <ac:picMk id="4" creationId="{8048B3DB-23F2-1EBC-9F5A-0FA479C1AACB}"/>
          </ac:picMkLst>
        </pc:picChg>
        <pc:picChg chg="add mod">
          <ac:chgData name="tim sung" userId="252507999a72f7d5" providerId="LiveId" clId="{C354FCD6-2F07-402F-B405-AB10E658367C}" dt="2024-01-04T10:23:54.131" v="1606" actId="1076"/>
          <ac:picMkLst>
            <pc:docMk/>
            <pc:sldMk cId="3435675914" sldId="2608"/>
            <ac:picMk id="5" creationId="{025E61AA-DC41-532E-2897-F9B60214DB9D}"/>
          </ac:picMkLst>
        </pc:picChg>
        <pc:picChg chg="del">
          <ac:chgData name="tim sung" userId="252507999a72f7d5" providerId="LiveId" clId="{C354FCD6-2F07-402F-B405-AB10E658367C}" dt="2024-01-04T10:23:46.164" v="1602" actId="478"/>
          <ac:picMkLst>
            <pc:docMk/>
            <pc:sldMk cId="3435675914" sldId="2608"/>
            <ac:picMk id="7" creationId="{B1C213E2-409D-78E3-15FA-49399BF6AAC0}"/>
          </ac:picMkLst>
        </pc:picChg>
        <pc:picChg chg="add mod">
          <ac:chgData name="tim sung" userId="252507999a72f7d5" providerId="LiveId" clId="{C354FCD6-2F07-402F-B405-AB10E658367C}" dt="2024-01-04T10:26:38.753" v="1652" actId="1076"/>
          <ac:picMkLst>
            <pc:docMk/>
            <pc:sldMk cId="3435675914" sldId="2608"/>
            <ac:picMk id="8" creationId="{9736F9B9-1A7B-DDF1-D89D-054E30852483}"/>
          </ac:picMkLst>
        </pc:picChg>
        <pc:picChg chg="add mod">
          <ac:chgData name="tim sung" userId="252507999a72f7d5" providerId="LiveId" clId="{C354FCD6-2F07-402F-B405-AB10E658367C}" dt="2024-01-04T10:30:45.205" v="1746" actId="1076"/>
          <ac:picMkLst>
            <pc:docMk/>
            <pc:sldMk cId="3435675914" sldId="2608"/>
            <ac:picMk id="10" creationId="{3E7AB545-9920-B740-3ABC-5B4BEC599D24}"/>
          </ac:picMkLst>
        </pc:picChg>
        <pc:picChg chg="del">
          <ac:chgData name="tim sung" userId="252507999a72f7d5" providerId="LiveId" clId="{C354FCD6-2F07-402F-B405-AB10E658367C}" dt="2024-01-04T10:23:46.718" v="1603" actId="478"/>
          <ac:picMkLst>
            <pc:docMk/>
            <pc:sldMk cId="3435675914" sldId="2608"/>
            <ac:picMk id="11" creationId="{B89F2380-252A-ED6D-3F61-A2AC3094AF9F}"/>
          </ac:picMkLst>
        </pc:picChg>
      </pc:sldChg>
      <pc:sldChg chg="add del">
        <pc:chgData name="tim sung" userId="252507999a72f7d5" providerId="LiveId" clId="{C354FCD6-2F07-402F-B405-AB10E658367C}" dt="2024-01-04T10:31:47.646" v="1751" actId="47"/>
        <pc:sldMkLst>
          <pc:docMk/>
          <pc:sldMk cId="363235723" sldId="2609"/>
        </pc:sldMkLst>
      </pc:sldChg>
      <pc:sldChg chg="delSp modSp add mod">
        <pc:chgData name="tim sung" userId="252507999a72f7d5" providerId="LiveId" clId="{C354FCD6-2F07-402F-B405-AB10E658367C}" dt="2024-01-04T10:42:44.697" v="1867"/>
        <pc:sldMkLst>
          <pc:docMk/>
          <pc:sldMk cId="2307039500" sldId="2609"/>
        </pc:sldMkLst>
        <pc:spChg chg="mod">
          <ac:chgData name="tim sung" userId="252507999a72f7d5" providerId="LiveId" clId="{C354FCD6-2F07-402F-B405-AB10E658367C}" dt="2024-01-04T10:42:44.697" v="1867"/>
          <ac:spMkLst>
            <pc:docMk/>
            <pc:sldMk cId="2307039500" sldId="2609"/>
            <ac:spMk id="6" creationId="{0FDC6F90-CF05-7E23-86CF-0F7A5675AD71}"/>
          </ac:spMkLst>
        </pc:spChg>
        <pc:graphicFrameChg chg="mod modGraphic">
          <ac:chgData name="tim sung" userId="252507999a72f7d5" providerId="LiveId" clId="{C354FCD6-2F07-402F-B405-AB10E658367C}" dt="2024-01-04T10:42:03.240" v="1839" actId="20577"/>
          <ac:graphicFrameMkLst>
            <pc:docMk/>
            <pc:sldMk cId="2307039500" sldId="2609"/>
            <ac:graphicFrameMk id="9" creationId="{9F5A9997-A7BB-239A-CEFF-2F8AE034B15C}"/>
          </ac:graphicFrameMkLst>
        </pc:graphicFrameChg>
        <pc:picChg chg="del">
          <ac:chgData name="tim sung" userId="252507999a72f7d5" providerId="LiveId" clId="{C354FCD6-2F07-402F-B405-AB10E658367C}" dt="2024-01-04T10:32:13.413" v="1755" actId="478"/>
          <ac:picMkLst>
            <pc:docMk/>
            <pc:sldMk cId="2307039500" sldId="2609"/>
            <ac:picMk id="2" creationId="{D3C5176E-3D79-429B-2DD5-9143D5528527}"/>
          </ac:picMkLst>
        </pc:picChg>
        <pc:picChg chg="del">
          <ac:chgData name="tim sung" userId="252507999a72f7d5" providerId="LiveId" clId="{C354FCD6-2F07-402F-B405-AB10E658367C}" dt="2024-01-04T10:33:05.375" v="1766" actId="478"/>
          <ac:picMkLst>
            <pc:docMk/>
            <pc:sldMk cId="2307039500" sldId="2609"/>
            <ac:picMk id="3" creationId="{8713D459-D51F-ABAC-F222-3625A3B727D9}"/>
          </ac:picMkLst>
        </pc:picChg>
        <pc:picChg chg="del">
          <ac:chgData name="tim sung" userId="252507999a72f7d5" providerId="LiveId" clId="{C354FCD6-2F07-402F-B405-AB10E658367C}" dt="2024-01-04T10:35:02.077" v="1775" actId="478"/>
          <ac:picMkLst>
            <pc:docMk/>
            <pc:sldMk cId="2307039500" sldId="2609"/>
            <ac:picMk id="4" creationId="{8048B3DB-23F2-1EBC-9F5A-0FA479C1AACB}"/>
          </ac:picMkLst>
        </pc:picChg>
        <pc:picChg chg="del">
          <ac:chgData name="tim sung" userId="252507999a72f7d5" providerId="LiveId" clId="{C354FCD6-2F07-402F-B405-AB10E658367C}" dt="2024-01-04T10:36:05.258" v="1782" actId="478"/>
          <ac:picMkLst>
            <pc:docMk/>
            <pc:sldMk cId="2307039500" sldId="2609"/>
            <ac:picMk id="7" creationId="{B1C213E2-409D-78E3-15FA-49399BF6AAC0}"/>
          </ac:picMkLst>
        </pc:picChg>
        <pc:picChg chg="del">
          <ac:chgData name="tim sung" userId="252507999a72f7d5" providerId="LiveId" clId="{C354FCD6-2F07-402F-B405-AB10E658367C}" dt="2024-01-04T10:36:05.903" v="1783" actId="478"/>
          <ac:picMkLst>
            <pc:docMk/>
            <pc:sldMk cId="2307039500" sldId="2609"/>
            <ac:picMk id="11" creationId="{B89F2380-252A-ED6D-3F61-A2AC3094AF9F}"/>
          </ac:picMkLst>
        </pc:picChg>
      </pc:sldChg>
      <pc:sldMasterChg chg="modSldLayout">
        <pc:chgData name="tim sung" userId="252507999a72f7d5" providerId="LiveId" clId="{C354FCD6-2F07-402F-B405-AB10E658367C}" dt="2024-01-04T02:35:01.089" v="320" actId="478"/>
        <pc:sldMasterMkLst>
          <pc:docMk/>
          <pc:sldMasterMk cId="4050737061" sldId="2147483648"/>
        </pc:sldMasterMkLst>
        <pc:sldLayoutChg chg="addSp delSp modSp mod setBg">
          <pc:chgData name="tim sung" userId="252507999a72f7d5" providerId="LiveId" clId="{C354FCD6-2F07-402F-B405-AB10E658367C}" dt="2024-01-04T02:35:01.089" v="320" actId="478"/>
          <pc:sldLayoutMkLst>
            <pc:docMk/>
            <pc:sldMasterMk cId="4050737061" sldId="2147483648"/>
            <pc:sldLayoutMk cId="1286972320" sldId="2147483677"/>
          </pc:sldLayoutMkLst>
          <pc:spChg chg="add del mod">
            <ac:chgData name="tim sung" userId="252507999a72f7d5" providerId="LiveId" clId="{C354FCD6-2F07-402F-B405-AB10E658367C}" dt="2024-01-04T02:35:01.089" v="320" actId="478"/>
            <ac:spMkLst>
              <pc:docMk/>
              <pc:sldMasterMk cId="4050737061" sldId="2147483648"/>
              <pc:sldLayoutMk cId="1286972320" sldId="2147483677"/>
              <ac:spMk id="2" creationId="{C6397F46-C7F3-979A-1BF9-8E4C5DEDBDDE}"/>
            </ac:spMkLst>
          </pc:spChg>
          <pc:spChg chg="add mod">
            <ac:chgData name="tim sung" userId="252507999a72f7d5" providerId="LiveId" clId="{C354FCD6-2F07-402F-B405-AB10E658367C}" dt="2024-01-04T02:31:13.474" v="296"/>
            <ac:spMkLst>
              <pc:docMk/>
              <pc:sldMasterMk cId="4050737061" sldId="2147483648"/>
              <pc:sldLayoutMk cId="1286972320" sldId="2147483677"/>
              <ac:spMk id="3" creationId="{8BF14D82-4FC7-D5CF-3748-E38B9146C23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6477AA-8C81-4DC5-A34C-F327B54952C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2024/1/4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A7A08-301C-45C0-962D-3E84957F5385}" type="datetime1">
              <a:rPr lang="zh-TW" altLang="en-US" noProof="0" smtClean="0"/>
              <a:t>2024/1/4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CFA0038-7055-434C-B6C4-B8C69565C600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70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影像的投影片分隔線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矩形 1" title="裝飾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9" name="文字版面配置區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6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投影片分隔線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矩形 1" title="裝飾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2" name="文字版面配置區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13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/>
            <a:r>
              <a:rPr lang="zh-TW" altLang="en-US" noProof="0"/>
              <a:t>議程</a:t>
            </a:r>
          </a:p>
        </p:txBody>
      </p:sp>
      <p:sp>
        <p:nvSpPr>
          <p:cNvPr id="29" name="圖片版面配置區 28" title="裝飾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文字版面配置區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3" name="文字版面配置區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4" name="文字版面配置區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5" name="文字版面配置區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6" name="文字版面配置區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42" name="圖案 62" title="裝飾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圖片版面配置區 28" title="裝飾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文字版面配置區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3" name="文字版面配置區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4" name="文字版面配置區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5" name="文字版面配置區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6" name="文字版面配置區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" name="矩形 2" title="裝飾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案 62" title="裝飾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/>
            <a:r>
              <a:rPr lang="zh-TW" altLang="en-US" noProof="0"/>
              <a:t>議程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圖片版面配置區 28" title="裝飾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文字版面配置區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3" name="文字版面配置區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4" name="文字版面配置區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5" name="文字版面配置區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6" name="文字版面配置區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" name="矩形 2" title="裝飾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圖案 62" title="裝飾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/>
            <a:r>
              <a:rPr lang="zh-TW" altLang="en-US" noProof="0"/>
              <a:t>議程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圖片版面配置區 28" title="裝飾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矩形 2" title="裝飾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文字版面配置區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3" name="文字版面配置區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4" name="文字版面配置區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5" name="文字版面配置區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6" name="文字版面配置區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</p:txBody>
      </p:sp>
      <p:sp>
        <p:nvSpPr>
          <p:cNvPr id="37" name="文字版面配置區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noProof="0"/>
              <a:t>1</a:t>
            </a:r>
          </a:p>
        </p:txBody>
      </p:sp>
      <p:sp>
        <p:nvSpPr>
          <p:cNvPr id="38" name="文字版面配置區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noProof="0"/>
              <a:t>2</a:t>
            </a:r>
          </a:p>
        </p:txBody>
      </p:sp>
      <p:sp>
        <p:nvSpPr>
          <p:cNvPr id="39" name="文字版面配置區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noProof="0"/>
              <a:t>3</a:t>
            </a:r>
          </a:p>
        </p:txBody>
      </p:sp>
      <p:sp>
        <p:nvSpPr>
          <p:cNvPr id="40" name="文字版面配置區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noProof="0"/>
              <a:t>4</a:t>
            </a:r>
          </a:p>
        </p:txBody>
      </p:sp>
      <p:sp>
        <p:nvSpPr>
          <p:cNvPr id="41" name="文字版面配置區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noProof="0"/>
              <a:t>5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/>
            <a:r>
              <a:rPr lang="zh-TW" altLang="en-US" noProof="0"/>
              <a:t>議程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圖案 62" title="裝飾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5" title="裝飾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rtl="0">
              <a:buNone/>
            </a:pPr>
            <a:r>
              <a:rPr lang="zh-TW" altLang="en-US" noProof="0"/>
              <a:t>按一下在此新增標題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1" name="圖案 62" title="裝飾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rtl="0">
              <a:buNone/>
            </a:pPr>
            <a:r>
              <a:rPr lang="zh-TW" altLang="en-US" noProof="0"/>
              <a:t>按一下在此新增標題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矩形 10" title="裝飾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2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含影像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感謝您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WWW.WEBSITENAME.COM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title="裝飾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 title="裝飾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rtl="0"/>
            <a:r>
              <a:rPr lang="zh-TW" altLang="en-US" noProof="0"/>
              <a:t>按一下在此新增標題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 title="裝飾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標題 1" title="裝飾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rtl="0"/>
            <a:r>
              <a:rPr lang="zh-TW" altLang="en-US" noProof="0"/>
              <a:t>按一下在此新增標題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 title="裝飾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標題 1" title="裝飾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rtl="0"/>
            <a:r>
              <a:rPr lang="zh-TW" altLang="en-US" noProof="0"/>
              <a:t>按一下在此新增標題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 title="裝飾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標題 1" title="裝飾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rtl="0"/>
            <a:r>
              <a:rPr lang="zh-TW" altLang="en-US" noProof="0"/>
              <a:t>按一下在此新增標題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0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6" name="文字版面配置區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10" name="圖案 62" title="裝飾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文字版面配置區 6" title="裝飾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 </a:t>
            </a:r>
            <a:br>
              <a:rPr lang="zh-TW" altLang="en-US" noProof="0"/>
            </a:br>
            <a:r>
              <a:rPr lang="zh-TW" altLang="en-US" noProof="0"/>
              <a:t>新增標題</a:t>
            </a:r>
          </a:p>
        </p:txBody>
      </p:sp>
      <p:sp>
        <p:nvSpPr>
          <p:cNvPr id="9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 title="裝飾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title="裝飾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zh-TW" altLang="en-US" sz="1400" b="0" i="0" noProof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 </a:t>
            </a:r>
            <a:br>
              <a:rPr lang="zh-TW" altLang="en-US" noProof="0"/>
            </a:br>
            <a:r>
              <a:rPr lang="zh-TW" altLang="en-US" noProof="0"/>
              <a:t>新增標題</a:t>
            </a:r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按一下在此新增標題</a:t>
            </a:r>
          </a:p>
        </p:txBody>
      </p:sp>
      <p:sp>
        <p:nvSpPr>
          <p:cNvPr id="9" name="文字版面配置區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 </a:t>
            </a:r>
            <a:br>
              <a:rPr lang="zh-TW" altLang="en-US" noProof="0"/>
            </a:br>
            <a:r>
              <a:rPr lang="zh-TW" altLang="en-US" noProof="0"/>
              <a:t>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含影像的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 title="裝飾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0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11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文字版面配置區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文字版面配置區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標題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訂版面配置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訂版面配置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標題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訂版面配置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矩形 4" title="裝飾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矩形 4" title="裝飾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感謝您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WWW.WEBSITENAME.COM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矩形 1" title="裝飾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矩形" title="裝飾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" name="影像預留位置" title="裝飾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1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矩形" title="裝飾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" name="影像預留位置" title="裝飾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2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矩形" title="裝飾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" name="影像預留位置" title="裝飾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3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title="裝飾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title="裝飾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title="裝飾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章節標題</a:t>
            </a:r>
          </a:p>
        </p:txBody>
      </p: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 altLang="zh-TW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影像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title="裝飾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zh-TW" altLang="en-US" sz="1400" b="0" i="0" spc="0" noProof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5" name="圖片版面配置區 5" title="裝飾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1" name="圖片版面配置區 5" title="裝飾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22" name="圖片版面配置區 5" title="裝飾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23" name="圖片版面配置區 5" title="裝飾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按一下在此新增投影片標題</a:t>
            </a:r>
          </a:p>
        </p:txBody>
      </p:sp>
      <p:sp>
        <p:nvSpPr>
          <p:cNvPr id="25" name="文字版面配置區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26" name="文字版面配置區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影像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按一下在此新增投影片標題</a:t>
            </a:r>
          </a:p>
        </p:txBody>
      </p:sp>
      <p:sp>
        <p:nvSpPr>
          <p:cNvPr id="20" name="文字版面配置區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24" name="文字版面配置區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橢圓​​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橢圓​​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橢圓​​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橢圓​​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8" name="圖片版面配置區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9" name="圖片版面配置區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0" name="圖片版面配置區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影像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title="裝飾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zh-TW" altLang="en-US" sz="1400" b="0" i="0" spc="0" noProof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按一下在此新增投影片標題</a:t>
            </a:r>
          </a:p>
        </p:txBody>
      </p:sp>
      <p:sp>
        <p:nvSpPr>
          <p:cNvPr id="6" name="圖片版面配置區 5" title="裝飾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圖片版面配置區 5" title="裝飾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13" name="圖片版面配置區 5" title="裝飾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14" name="圖片版面配置區 5" title="裝飾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版面配置區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影像的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 title="裝飾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影像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按一下在此新增投影片標題</a:t>
            </a:r>
          </a:p>
        </p:txBody>
      </p:sp>
      <p:sp>
        <p:nvSpPr>
          <p:cNvPr id="15" name="文字版面配置區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橢圓​​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橢圓​​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橢圓​​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橢圓​​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4" name="圖片版面配置區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5" name="圖片版面配置區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圖片版面配置區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7" name="圖片版面配置區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影像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title="裝飾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zh-TW" altLang="en-US" sz="1400" b="0" i="0" spc="0" noProof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按一下在此新增投影片標題</a:t>
            </a:r>
          </a:p>
        </p:txBody>
      </p:sp>
      <p:sp>
        <p:nvSpPr>
          <p:cNvPr id="17" name="文字版面配置區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6" name="圖片版面配置區 5" title="裝飾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圖片版面配置區 5" title="裝飾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13" name="圖片版面配置區 5" title="裝飾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14" name="圖片版面配置區 5" title="裝飾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title="裝飾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4" title="裝飾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圖片版面配置區 4" title="裝飾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文字版面配置區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文字版面配置區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17" name="文字版面配置區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文字版面配置區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19" name="文字版面配置區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版面配置區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21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title="裝飾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 title="裝飾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 title="裝飾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0" name="圖片版面配置區 4" title="裝飾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圖片版面配置區 4" title="裝飾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3" name="圖片版面配置區 4" title="裝飾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矩形 25" title="裝飾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文字版面配置區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文字版面配置區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13" name="文字版面配置區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15" name="文字版面配置區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文字版面配置區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在此輸入姓名</a:t>
            </a:r>
          </a:p>
        </p:txBody>
      </p:sp>
      <p:sp>
        <p:nvSpPr>
          <p:cNvPr id="31" name="圖片版面配置區 4" title="裝飾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3" name="圖表預留位置 2" title="裝飾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3" name="圖表預留位置 2" title="裝飾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7" name="圖案 62" title="裝飾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3" name="圖表預留位置 2" title="裝飾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3" name="圖表預留位置 2" title="裝飾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圖表預留位置 2" title="裝飾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圖表預留位置 2" title="裝飾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4" name="圖片版面配置區 3" title="裝飾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含影像的標題投影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 title="裝飾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文字版面配置區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zh-TW" altLang="en-US" noProof="0"/>
              <a:t>此爲副標題</a:t>
            </a:r>
          </a:p>
        </p:txBody>
      </p:sp>
      <p:sp>
        <p:nvSpPr>
          <p:cNvPr id="4" name="表格預留位置 3" title="裝飾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BF14D82-4FC7-D5CF-3748-E38B9146C236}"/>
              </a:ext>
            </a:extLst>
          </p:cNvPr>
          <p:cNvSpPr/>
          <p:nvPr userDrawn="1"/>
        </p:nvSpPr>
        <p:spPr>
          <a:xfrm>
            <a:off x="8965785" y="6150114"/>
            <a:ext cx="32262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U-CHANCE</a:t>
            </a:r>
            <a:endParaRPr lang="zh-TW" alt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 title="裝飾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 title="裝飾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7" name="圖片版面配置區 6" title="裝飾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0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6" title="裝飾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 title="裝飾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 </a:t>
            </a:r>
            <a:br>
              <a:rPr lang="zh-TW" altLang="en-US" noProof="0"/>
            </a:br>
            <a:r>
              <a:rPr lang="zh-TW" altLang="en-US" noProof="0"/>
              <a:t>此處為投影片標題</a:t>
            </a:r>
          </a:p>
        </p:txBody>
      </p:sp>
      <p:sp>
        <p:nvSpPr>
          <p:cNvPr id="10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4" title="裝飾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圖片版面配置區 4" title="裝飾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圖片版面配置區 4" title="裝飾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4" title="裝飾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圖片版面配置區 4" title="裝飾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圖片版面配置區 4" title="裝飾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矩形 1" title="裝飾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title="裝飾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 title="裝飾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 title="裝飾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cover2_1">
            <a:extLst>
              <a:ext uri="{FF2B5EF4-FFF2-40B4-BE49-F238E27FC236}">
                <a16:creationId xmlns:a16="http://schemas.microsoft.com/office/drawing/2014/main" id="{C78B9FDB-4261-EC80-7D63-02A6C0973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8513"/>
            <a:ext cx="12192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3">
            <a:extLst>
              <a:ext uri="{FF2B5EF4-FFF2-40B4-BE49-F238E27FC236}">
                <a16:creationId xmlns:a16="http://schemas.microsoft.com/office/drawing/2014/main" id="{D1077475-08EA-DBF1-878B-6DBC13E76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946775"/>
            <a:ext cx="17192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AF897797-EE24-8199-5664-D51B862E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800">
                <a:latin typeface="Arial" pitchFamily="34" charset="0"/>
                <a:ea typeface="SimHei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A0F6BA1C-7B39-64B3-AA85-C6EFF466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800">
                <a:latin typeface="Arial" pitchFamily="34" charset="0"/>
                <a:ea typeface="SimHei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CBC29DFE-9937-3490-D6D7-5EC19E72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800">
                <a:ea typeface="SimSun" panose="02010600030101010101" pitchFamily="2" charset="-122"/>
              </a:defRPr>
            </a:lvl1pPr>
          </a:lstStyle>
          <a:p>
            <a:fld id="{65498132-BCF4-4313-B90C-292A8C5A69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3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含影像的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5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 title="裝飾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投影片分隔線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9" name="文字版面配置區 12" title="裝飾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6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含影像的投影片分隔線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4" title="裝飾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sp>
        <p:nvSpPr>
          <p:cNvPr id="9" name="文字版面配置區 12" title="裝飾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 rtl="0"/>
            <a:r>
              <a:rPr lang="zh-TW" altLang="en-US" noProof="0"/>
              <a:t>在此輸入副標題</a:t>
            </a:r>
          </a:p>
        </p:txBody>
      </p:sp>
      <p:sp>
        <p:nvSpPr>
          <p:cNvPr id="6" name="圖案 62" title="裝飾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zh-TW" altLang="en-US" sz="15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  <p:sldLayoutId id="2147483757" r:id="rId6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冰山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078"/>
          <a:stretch/>
        </p:blipFill>
        <p:spPr>
          <a:xfrm>
            <a:off x="0" y="4298"/>
            <a:ext cx="12191980" cy="6853702"/>
          </a:xfrm>
          <a:prstGeom prst="rect">
            <a:avLst/>
          </a:prstGeom>
          <a:noFill/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992" y="4239035"/>
            <a:ext cx="7315200" cy="891250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dirty="0"/>
              <a:t>RFID</a:t>
            </a:r>
            <a:r>
              <a:rPr lang="zh-TW" altLang="en-US" dirty="0"/>
              <a:t> 產品型錄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2090" y="5327058"/>
            <a:ext cx="4120443" cy="338549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1500" b="0" i="0">
                <a:effectLst/>
              </a:rPr>
              <a:t>Radio-frequency identification</a:t>
            </a:r>
            <a:endParaRPr lang="zh-TW" altLang="en-US" sz="15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74725D-2B86-D201-9B9B-4FE8F361CA6A}"/>
              </a:ext>
            </a:extLst>
          </p:cNvPr>
          <p:cNvSpPr/>
          <p:nvPr/>
        </p:nvSpPr>
        <p:spPr>
          <a:xfrm>
            <a:off x="3962861" y="3347879"/>
            <a:ext cx="393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U-CHANCE</a:t>
            </a:r>
            <a:endParaRPr lang="zh-TW" alt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FDC6F90-CF05-7E23-86CF-0F7A5675AD71}"/>
              </a:ext>
            </a:extLst>
          </p:cNvPr>
          <p:cNvSpPr txBox="1"/>
          <p:nvPr/>
        </p:nvSpPr>
        <p:spPr>
          <a:xfrm>
            <a:off x="3993502" y="260917"/>
            <a:ext cx="38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RFID UHF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讀取器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F5A9997-A7BB-239A-CEFF-2F8AE034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99831"/>
              </p:ext>
            </p:extLst>
          </p:nvPr>
        </p:nvGraphicFramePr>
        <p:xfrm>
          <a:off x="300223" y="737948"/>
          <a:ext cx="11008909" cy="54991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9708">
                  <a:extLst>
                    <a:ext uri="{9D8B030D-6E8A-4147-A177-3AD203B41FA5}">
                      <a16:colId xmlns:a16="http://schemas.microsoft.com/office/drawing/2014/main" val="2039424348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3773712054"/>
                    </a:ext>
                  </a:extLst>
                </a:gridCol>
                <a:gridCol w="3384331">
                  <a:extLst>
                    <a:ext uri="{9D8B030D-6E8A-4147-A177-3AD203B41FA5}">
                      <a16:colId xmlns:a16="http://schemas.microsoft.com/office/drawing/2014/main" val="57654989"/>
                    </a:ext>
                  </a:extLst>
                </a:gridCol>
                <a:gridCol w="2543504">
                  <a:extLst>
                    <a:ext uri="{9D8B030D-6E8A-4147-A177-3AD203B41FA5}">
                      <a16:colId xmlns:a16="http://schemas.microsoft.com/office/drawing/2014/main" val="3779300146"/>
                    </a:ext>
                  </a:extLst>
                </a:gridCol>
                <a:gridCol w="1650125">
                  <a:extLst>
                    <a:ext uri="{9D8B030D-6E8A-4147-A177-3AD203B41FA5}">
                      <a16:colId xmlns:a16="http://schemas.microsoft.com/office/drawing/2014/main" val="853330207"/>
                    </a:ext>
                  </a:extLst>
                </a:gridCol>
              </a:tblGrid>
              <a:tr h="8312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產品品號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圖片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規格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訂價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2085"/>
                  </a:ext>
                </a:extLst>
              </a:tr>
              <a:tr h="93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RS804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(RS804-44ABS4G)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Chip: </a:t>
                      </a:r>
                      <a:r>
                        <a:rPr lang="en-US" altLang="zh-TW" sz="1400" dirty="0" err="1">
                          <a:latin typeface="+mn-ea"/>
                          <a:ea typeface="+mn-ea"/>
                        </a:rPr>
                        <a:t>Impinji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 R2000 UHF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讀取晶片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記憶體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ROM/RAM 4GB/512MB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個天線接頭，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組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I/O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控制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225 x 140 x 29(mm)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IP52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28,000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90422"/>
                  </a:ext>
                </a:extLst>
              </a:tr>
              <a:tr h="446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R700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(IPJ-R700-341)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記憶體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ROM/RAM 1GB/1GB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個天線接頭，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POE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215 x 187 x 30(mm)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IP50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60,000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17973"/>
                  </a:ext>
                </a:extLst>
              </a:tr>
              <a:tr h="1044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HT730 UHF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(HT730-ZA66UMBG)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CPU: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八核</a:t>
                      </a:r>
                      <a:r>
                        <a:rPr lang="it-IT" altLang="zh-TW" sz="1400" dirty="0">
                          <a:latin typeface="+mn-ea"/>
                          <a:ea typeface="+mn-ea"/>
                        </a:rPr>
                        <a:t> 2.3 GHz,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高通</a:t>
                      </a:r>
                      <a:r>
                        <a:rPr lang="it-IT" altLang="zh-TW" sz="1400" dirty="0">
                          <a:latin typeface="+mn-ea"/>
                          <a:ea typeface="+mn-ea"/>
                        </a:rPr>
                        <a:t>720G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 err="1">
                          <a:latin typeface="+mn-ea"/>
                          <a:ea typeface="+mn-ea"/>
                        </a:rPr>
                        <a:t>IC:Impinji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 R2000 UHF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讀取晶片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記憶體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ROM/RAM 64GB/4GB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203 x 82 x 164(mm)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15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IP65, </a:t>
                      </a:r>
                      <a:r>
                        <a:rPr lang="en-US" altLang="zh-TW" sz="1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WiFi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-only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38,000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62458"/>
                  </a:ext>
                </a:extLst>
              </a:tr>
              <a:tr h="8985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RP902-android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(RP902-43A8S0G)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BT5.0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串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Android, or Windows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平台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記憶體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(buffer mode): 7MB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109 x 51 x 28(mm)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距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1~2 m; IP65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6,000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525636"/>
                  </a:ext>
                </a:extLst>
              </a:tr>
              <a:tr h="1097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RP902-IOS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(RP902-43AMS0G)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BT5.0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串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iPhone, iPad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平台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記憶體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(buffer mode): 7MB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109 x 51 x 28(mm)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距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1~2 m; IP65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8,000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81235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86DC081F-E762-9244-C170-3D66BF75C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12" y="1644646"/>
            <a:ext cx="822960" cy="59728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B413AFB-9F56-4329-C22D-070FC569C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69" y="3335960"/>
            <a:ext cx="693420" cy="73213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9E1E422-BC6C-08F2-95E0-8C3746052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259" y="4255732"/>
            <a:ext cx="467639" cy="7699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220FE4-897B-4232-AA43-24032BC2B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72" y="5213354"/>
            <a:ext cx="467639" cy="76998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D0674E7-C7AB-575D-D063-3BB35BAD6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597" y="2495812"/>
            <a:ext cx="822961" cy="70366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7671F0-A53A-A21A-4048-1C469344CDE3}"/>
              </a:ext>
            </a:extLst>
          </p:cNvPr>
          <p:cNvSpPr txBox="1"/>
          <p:nvPr/>
        </p:nvSpPr>
        <p:spPr>
          <a:xfrm>
            <a:off x="5712311" y="6227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351371-FF5B-4BB0-A227-BDC3DD726D3B}" type="slidenum">
              <a:rPr lang="zh-TW" altLang="en-US" b="1" smtClean="0">
                <a:solidFill>
                  <a:srgbClr val="FF0000"/>
                </a:solidFill>
              </a:rPr>
              <a:t>2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FDC6F90-CF05-7E23-86CF-0F7A5675AD71}"/>
              </a:ext>
            </a:extLst>
          </p:cNvPr>
          <p:cNvSpPr txBox="1"/>
          <p:nvPr/>
        </p:nvSpPr>
        <p:spPr>
          <a:xfrm>
            <a:off x="3993502" y="260917"/>
            <a:ext cx="38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RFID UHF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天線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F5A9997-A7BB-239A-CEFF-2F8AE034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62031"/>
              </p:ext>
            </p:extLst>
          </p:nvPr>
        </p:nvGraphicFramePr>
        <p:xfrm>
          <a:off x="300223" y="737948"/>
          <a:ext cx="11008909" cy="46820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9708">
                  <a:extLst>
                    <a:ext uri="{9D8B030D-6E8A-4147-A177-3AD203B41FA5}">
                      <a16:colId xmlns:a16="http://schemas.microsoft.com/office/drawing/2014/main" val="2039424348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3773712054"/>
                    </a:ext>
                  </a:extLst>
                </a:gridCol>
                <a:gridCol w="3384331">
                  <a:extLst>
                    <a:ext uri="{9D8B030D-6E8A-4147-A177-3AD203B41FA5}">
                      <a16:colId xmlns:a16="http://schemas.microsoft.com/office/drawing/2014/main" val="57654989"/>
                    </a:ext>
                  </a:extLst>
                </a:gridCol>
                <a:gridCol w="2543504">
                  <a:extLst>
                    <a:ext uri="{9D8B030D-6E8A-4147-A177-3AD203B41FA5}">
                      <a16:colId xmlns:a16="http://schemas.microsoft.com/office/drawing/2014/main" val="3779300146"/>
                    </a:ext>
                  </a:extLst>
                </a:gridCol>
                <a:gridCol w="1650125">
                  <a:extLst>
                    <a:ext uri="{9D8B030D-6E8A-4147-A177-3AD203B41FA5}">
                      <a16:colId xmlns:a16="http://schemas.microsoft.com/office/drawing/2014/main" val="853330207"/>
                    </a:ext>
                  </a:extLst>
                </a:gridCol>
              </a:tblGrid>
              <a:tr h="6283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產品品號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圖片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規格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訂價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2085"/>
                  </a:ext>
                </a:extLst>
              </a:tr>
              <a:tr h="1044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UHF-ANT8-2424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(8.5DB)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8.5 </a:t>
                      </a:r>
                      <a:r>
                        <a:rPr lang="en-US" altLang="zh-TW" sz="1400" dirty="0" err="1">
                          <a:latin typeface="+mn-ea"/>
                          <a:ea typeface="+mn-ea"/>
                        </a:rPr>
                        <a:t>Dbi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 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圓形極化 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RHCP)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902 ‐ 928 MHz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236 x 236 x 18 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VSWR: 1.5 : 1 max. 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Connector: N JACK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溫度範圍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‐40℃  to +85℃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3,200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62458"/>
                  </a:ext>
                </a:extLst>
              </a:tr>
              <a:tr h="8985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UHF-ANT10-3737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(10DB)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10 </a:t>
                      </a:r>
                      <a:r>
                        <a:rPr lang="en-US" altLang="zh-TW" sz="1400" dirty="0" err="1">
                          <a:latin typeface="+mn-ea"/>
                          <a:ea typeface="+mn-ea"/>
                        </a:rPr>
                        <a:t>Dbi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 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圓形極化 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RHCP)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902 ‐ 928 MHz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371 x 371 x 18 (mm)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戶外抗風能力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216km/</a:t>
                      </a:r>
                      <a:r>
                        <a:rPr lang="en-US" altLang="zh-TW" sz="1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hr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VSWR: 1.5 : 1 max. 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Connector: N JACK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溫度範圍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‐40℃  to +85℃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5,000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525636"/>
                  </a:ext>
                </a:extLst>
              </a:tr>
              <a:tr h="1097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UHF-ANT12-4646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(12DB)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12DB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天線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圓形極化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4,000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81235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7671F0-A53A-A21A-4048-1C469344CDE3}"/>
              </a:ext>
            </a:extLst>
          </p:cNvPr>
          <p:cNvSpPr txBox="1"/>
          <p:nvPr/>
        </p:nvSpPr>
        <p:spPr>
          <a:xfrm>
            <a:off x="5712311" y="6227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351371-FF5B-4BB0-A227-BDC3DD726D3B}" type="slidenum">
              <a:rPr lang="zh-TW" altLang="en-US" b="1" smtClean="0">
                <a:solidFill>
                  <a:srgbClr val="FF0000"/>
                </a:solidFill>
              </a:rPr>
              <a:t>3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95BB11-B439-E9E3-C301-989FCFC4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01" y="3099163"/>
            <a:ext cx="883920" cy="84948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B454053-709C-C193-49AC-57870226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88" y="1587897"/>
            <a:ext cx="890333" cy="6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9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FDC6F90-CF05-7E23-86CF-0F7A5675AD71}"/>
              </a:ext>
            </a:extLst>
          </p:cNvPr>
          <p:cNvSpPr txBox="1"/>
          <p:nvPr/>
        </p:nvSpPr>
        <p:spPr>
          <a:xfrm>
            <a:off x="3993502" y="260917"/>
            <a:ext cx="38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RFID HF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讀取器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F5A9997-A7BB-239A-CEFF-2F8AE034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88350"/>
              </p:ext>
            </p:extLst>
          </p:nvPr>
        </p:nvGraphicFramePr>
        <p:xfrm>
          <a:off x="300223" y="737948"/>
          <a:ext cx="11008909" cy="3878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9708">
                  <a:extLst>
                    <a:ext uri="{9D8B030D-6E8A-4147-A177-3AD203B41FA5}">
                      <a16:colId xmlns:a16="http://schemas.microsoft.com/office/drawing/2014/main" val="2039424348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3773712054"/>
                    </a:ext>
                  </a:extLst>
                </a:gridCol>
                <a:gridCol w="3384331">
                  <a:extLst>
                    <a:ext uri="{9D8B030D-6E8A-4147-A177-3AD203B41FA5}">
                      <a16:colId xmlns:a16="http://schemas.microsoft.com/office/drawing/2014/main" val="57654989"/>
                    </a:ext>
                  </a:extLst>
                </a:gridCol>
                <a:gridCol w="2543504">
                  <a:extLst>
                    <a:ext uri="{9D8B030D-6E8A-4147-A177-3AD203B41FA5}">
                      <a16:colId xmlns:a16="http://schemas.microsoft.com/office/drawing/2014/main" val="3779300146"/>
                    </a:ext>
                  </a:extLst>
                </a:gridCol>
                <a:gridCol w="1650125">
                  <a:extLst>
                    <a:ext uri="{9D8B030D-6E8A-4147-A177-3AD203B41FA5}">
                      <a16:colId xmlns:a16="http://schemas.microsoft.com/office/drawing/2014/main" val="853330207"/>
                    </a:ext>
                  </a:extLst>
                </a:gridCol>
              </a:tblGrid>
              <a:tr h="8312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產品品號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圖片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規格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訂價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2085"/>
                  </a:ext>
                </a:extLst>
              </a:tr>
              <a:tr h="935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AR-725-NSX8NL1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125KHz+13.56MHz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雙頻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EM Standard, ISO14443A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USB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讀卡器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 (plug and play)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1~3cm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110 x 79 x 26 (mm)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鍵盤模擬器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2,800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90422"/>
                  </a:ext>
                </a:extLst>
              </a:tr>
              <a:tr h="1066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AR-725-NSX8NL1-01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125KHz+13.56MHz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雙頻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EM Standard, ISO14443A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USB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讀卡器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12V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電源變壓器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1~3cm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 110 x 79 x 26 (mm)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鍵盤模擬器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改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RS232)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3,000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17973"/>
                  </a:ext>
                </a:extLst>
              </a:tr>
              <a:tr h="1044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AR-725-PPX8NL1-N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 err="1">
                          <a:latin typeface="+mn-ea"/>
                          <a:ea typeface="+mn-ea"/>
                        </a:rPr>
                        <a:t>Mifare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發卡機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USB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介面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(CPU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卡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2,500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62458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7671F0-A53A-A21A-4048-1C469344CDE3}"/>
              </a:ext>
            </a:extLst>
          </p:cNvPr>
          <p:cNvSpPr txBox="1"/>
          <p:nvPr/>
        </p:nvSpPr>
        <p:spPr>
          <a:xfrm>
            <a:off x="5712311" y="6227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351371-FF5B-4BB0-A227-BDC3DD726D3B}" type="slidenum">
              <a:rPr lang="zh-TW" altLang="en-US" b="1" smtClean="0">
                <a:solidFill>
                  <a:srgbClr val="FF0000"/>
                </a:solidFill>
              </a:rPr>
              <a:t>4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921910-917C-8E0C-D7A8-3F07833C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34" y="1625606"/>
            <a:ext cx="521393" cy="7479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87A7BA0-14C8-44E4-9FF3-967AD0E8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33" y="2652600"/>
            <a:ext cx="521393" cy="74797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EA02FA7-F384-443B-8FE3-B74939FA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34" y="3679594"/>
            <a:ext cx="521393" cy="7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FDC6F90-CF05-7E23-86CF-0F7A5675AD71}"/>
              </a:ext>
            </a:extLst>
          </p:cNvPr>
          <p:cNvSpPr txBox="1"/>
          <p:nvPr/>
        </p:nvSpPr>
        <p:spPr>
          <a:xfrm>
            <a:off x="3993502" y="260917"/>
            <a:ext cx="38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RFID UHF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抗金屬標籤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F5A9997-A7BB-239A-CEFF-2F8AE034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35740"/>
              </p:ext>
            </p:extLst>
          </p:nvPr>
        </p:nvGraphicFramePr>
        <p:xfrm>
          <a:off x="300223" y="737948"/>
          <a:ext cx="11481874" cy="5396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9708">
                  <a:extLst>
                    <a:ext uri="{9D8B030D-6E8A-4147-A177-3AD203B41FA5}">
                      <a16:colId xmlns:a16="http://schemas.microsoft.com/office/drawing/2014/main" val="2039424348"/>
                    </a:ext>
                  </a:extLst>
                </a:gridCol>
                <a:gridCol w="1849821">
                  <a:extLst>
                    <a:ext uri="{9D8B030D-6E8A-4147-A177-3AD203B41FA5}">
                      <a16:colId xmlns:a16="http://schemas.microsoft.com/office/drawing/2014/main" val="3773712054"/>
                    </a:ext>
                  </a:extLst>
                </a:gridCol>
                <a:gridCol w="3681248">
                  <a:extLst>
                    <a:ext uri="{9D8B030D-6E8A-4147-A177-3AD203B41FA5}">
                      <a16:colId xmlns:a16="http://schemas.microsoft.com/office/drawing/2014/main" val="57654989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779300146"/>
                    </a:ext>
                  </a:extLst>
                </a:gridCol>
                <a:gridCol w="2114222">
                  <a:extLst>
                    <a:ext uri="{9D8B030D-6E8A-4147-A177-3AD203B41FA5}">
                      <a16:colId xmlns:a16="http://schemas.microsoft.com/office/drawing/2014/main" val="853330207"/>
                    </a:ext>
                  </a:extLst>
                </a:gridCol>
              </a:tblGrid>
              <a:tr h="462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產品品號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圖片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規格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MOQ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訂價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2085"/>
                  </a:ext>
                </a:extLst>
              </a:tr>
              <a:tr h="965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UHF-OMLABEL-6506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(IQ OM300)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IC:M730(128bit EPC)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size:65*6*1.3mm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IP68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:-40-85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1K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張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一卷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空白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37/pcs(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帶印刷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入碼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690422"/>
                  </a:ext>
                </a:extLst>
              </a:tr>
              <a:tr h="965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UHF-LROMLABEL-5620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(FLEX600-CP12776)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IC:MR6-P(128bit EPC)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size:56*20*2.5mm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:-40-85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:3M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1K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一卷</a:t>
                      </a: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空白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帶印刷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入碼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117973"/>
                  </a:ext>
                </a:extLst>
              </a:tr>
              <a:tr h="965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UHF-LROMLABEL-4520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(FLEX1000-CP14625)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IC:U-code8(128bit EPC)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size:45*20*3.8mm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:-40-85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:6.5M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250</a:t>
                      </a:r>
                      <a:r>
                        <a:rPr lang="zh-TW" altLang="en-US" sz="1400" kern="1200" noProof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r>
                        <a:rPr lang="en-US" altLang="zh-TW" sz="1400" kern="1200" noProof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noProof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一卷</a:t>
                      </a:r>
                      <a:r>
                        <a:rPr lang="en-US" altLang="zh-TW" sz="1400" kern="1200" noProof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42/pcs(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空白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帶印刷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入碼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362458"/>
                  </a:ext>
                </a:extLst>
              </a:tr>
              <a:tr h="1034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UHF-LROMLABEL-7525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(FLEX1200-CP12759)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IC:MR6-P(128bit EPC)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size:75*25*2.5mm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:-40-85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:13M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250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一卷</a:t>
                      </a: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42/pcs(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空白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45/pcs(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帶印刷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入碼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709599"/>
                  </a:ext>
                </a:extLst>
              </a:tr>
              <a:tr h="1002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UHF-OMTAG-13042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IC:H9(96bit EPC)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size:130*42*10.5mm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IP68;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:6-8M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:-20-80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儲存溫度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:-30~130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顆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80/pcs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672573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7671F0-A53A-A21A-4048-1C469344CDE3}"/>
              </a:ext>
            </a:extLst>
          </p:cNvPr>
          <p:cNvSpPr txBox="1"/>
          <p:nvPr/>
        </p:nvSpPr>
        <p:spPr>
          <a:xfrm>
            <a:off x="5712311" y="6227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351371-FF5B-4BB0-A227-BDC3DD726D3B}" type="slidenum">
              <a:rPr lang="zh-TW" altLang="en-US" b="1" smtClean="0">
                <a:solidFill>
                  <a:srgbClr val="FF0000"/>
                </a:solidFill>
              </a:rPr>
              <a:t>5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C5176E-3D79-429B-2DD5-9143D552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14" y="1548605"/>
            <a:ext cx="1558772" cy="19363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713D459-D51F-ABAC-F222-3625A3B7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41" y="2238188"/>
            <a:ext cx="1294778" cy="74547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048B3DB-23F2-1EBC-9F5A-0FA479C1A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241" y="3273133"/>
            <a:ext cx="1294778" cy="63994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C213E2-409D-78E3-15FA-49399BF6A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014" y="4199954"/>
            <a:ext cx="1602245" cy="91447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89F2380-252A-ED6D-3F61-A2AC3094A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642" y="5307841"/>
            <a:ext cx="1165860" cy="7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FDC6F90-CF05-7E23-86CF-0F7A5675AD71}"/>
              </a:ext>
            </a:extLst>
          </p:cNvPr>
          <p:cNvSpPr txBox="1"/>
          <p:nvPr/>
        </p:nvSpPr>
        <p:spPr>
          <a:xfrm>
            <a:off x="3993502" y="260917"/>
            <a:ext cx="38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RFID UHF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特殊應用標籤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F5A9997-A7BB-239A-CEFF-2F8AE034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71545"/>
              </p:ext>
            </p:extLst>
          </p:nvPr>
        </p:nvGraphicFramePr>
        <p:xfrm>
          <a:off x="300223" y="737948"/>
          <a:ext cx="11481874" cy="45770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9708">
                  <a:extLst>
                    <a:ext uri="{9D8B030D-6E8A-4147-A177-3AD203B41FA5}">
                      <a16:colId xmlns:a16="http://schemas.microsoft.com/office/drawing/2014/main" val="2039424348"/>
                    </a:ext>
                  </a:extLst>
                </a:gridCol>
                <a:gridCol w="1849821">
                  <a:extLst>
                    <a:ext uri="{9D8B030D-6E8A-4147-A177-3AD203B41FA5}">
                      <a16:colId xmlns:a16="http://schemas.microsoft.com/office/drawing/2014/main" val="3773712054"/>
                    </a:ext>
                  </a:extLst>
                </a:gridCol>
                <a:gridCol w="3938423">
                  <a:extLst>
                    <a:ext uri="{9D8B030D-6E8A-4147-A177-3AD203B41FA5}">
                      <a16:colId xmlns:a16="http://schemas.microsoft.com/office/drawing/2014/main" val="57654989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779300146"/>
                    </a:ext>
                  </a:extLst>
                </a:gridCol>
                <a:gridCol w="2114222">
                  <a:extLst>
                    <a:ext uri="{9D8B030D-6E8A-4147-A177-3AD203B41FA5}">
                      <a16:colId xmlns:a16="http://schemas.microsoft.com/office/drawing/2014/main" val="853330207"/>
                    </a:ext>
                  </a:extLst>
                </a:gridCol>
              </a:tblGrid>
              <a:tr h="462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產品品號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圖片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規格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MOQ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訂價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2085"/>
                  </a:ext>
                </a:extLst>
              </a:tr>
              <a:tr h="965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UHF-LEDLABEL-10012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 LED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亮燈標籤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IC:KX2005XB-L/T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(EPC 128bits USER 1312 bits, TID 96bits 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size::100*12mm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:2M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張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30/pcs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690422"/>
                  </a:ext>
                </a:extLst>
              </a:tr>
              <a:tr h="965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UHF-HTTAG-4015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耐高溫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tag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IC:Ucode8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size:130*42*10.5mm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IP65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:-40~150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儲存溫度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:-40~260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讀距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:1.5~2M/1M(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金屬上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顆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180/pcs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117973"/>
                  </a:ext>
                </a:extLst>
              </a:tr>
              <a:tr h="965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UHF-TEXLABEL-6715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(C15-M730)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IC:M730(128bit EPC)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size:67*15*0.2mm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使用溫度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最高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220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度*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秒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洗衣機溫度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最高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90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度*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分鐘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烘乾機溫度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最高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160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度*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分鐘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除皺機溫度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最高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185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度*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分鐘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除皺機溫度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最高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185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度*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分鐘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2K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33/pcs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643074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7671F0-A53A-A21A-4048-1C469344CDE3}"/>
              </a:ext>
            </a:extLst>
          </p:cNvPr>
          <p:cNvSpPr txBox="1"/>
          <p:nvPr/>
        </p:nvSpPr>
        <p:spPr>
          <a:xfrm>
            <a:off x="5712311" y="6227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351371-FF5B-4BB0-A227-BDC3DD726D3B}" type="slidenum">
              <a:rPr lang="zh-TW" altLang="en-US" b="1" smtClean="0">
                <a:solidFill>
                  <a:srgbClr val="FF0000"/>
                </a:solidFill>
              </a:rPr>
              <a:t>6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5E61AA-DC41-532E-2897-F9B60214D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27" y="1497757"/>
            <a:ext cx="1423378" cy="2969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736F9B9-1A7B-DDF1-D89D-054E3085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07" y="2620665"/>
            <a:ext cx="847417" cy="62794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E7AB545-9920-B740-3ABC-5B4BEC599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25" y="4247370"/>
            <a:ext cx="1423379" cy="3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FDC6F90-CF05-7E23-86CF-0F7A5675AD71}"/>
              </a:ext>
            </a:extLst>
          </p:cNvPr>
          <p:cNvSpPr txBox="1"/>
          <p:nvPr/>
        </p:nvSpPr>
        <p:spPr>
          <a:xfrm>
            <a:off x="3993502" y="260917"/>
            <a:ext cx="38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RFID UHF HF LF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卡片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F5A9997-A7BB-239A-CEFF-2F8AE034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16361"/>
              </p:ext>
            </p:extLst>
          </p:nvPr>
        </p:nvGraphicFramePr>
        <p:xfrm>
          <a:off x="300223" y="737948"/>
          <a:ext cx="11481874" cy="4333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9708">
                  <a:extLst>
                    <a:ext uri="{9D8B030D-6E8A-4147-A177-3AD203B41FA5}">
                      <a16:colId xmlns:a16="http://schemas.microsoft.com/office/drawing/2014/main" val="2039424348"/>
                    </a:ext>
                  </a:extLst>
                </a:gridCol>
                <a:gridCol w="1849821">
                  <a:extLst>
                    <a:ext uri="{9D8B030D-6E8A-4147-A177-3AD203B41FA5}">
                      <a16:colId xmlns:a16="http://schemas.microsoft.com/office/drawing/2014/main" val="3773712054"/>
                    </a:ext>
                  </a:extLst>
                </a:gridCol>
                <a:gridCol w="3681248">
                  <a:extLst>
                    <a:ext uri="{9D8B030D-6E8A-4147-A177-3AD203B41FA5}">
                      <a16:colId xmlns:a16="http://schemas.microsoft.com/office/drawing/2014/main" val="57654989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779300146"/>
                    </a:ext>
                  </a:extLst>
                </a:gridCol>
                <a:gridCol w="2114222">
                  <a:extLst>
                    <a:ext uri="{9D8B030D-6E8A-4147-A177-3AD203B41FA5}">
                      <a16:colId xmlns:a16="http://schemas.microsoft.com/office/drawing/2014/main" val="853330207"/>
                    </a:ext>
                  </a:extLst>
                </a:gridCol>
              </a:tblGrid>
              <a:tr h="462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產品品號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圖片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規格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MOQ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訂價</a:t>
                      </a:r>
                    </a:p>
                  </a:txBody>
                  <a:tcPr marL="45720" marR="4572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2085"/>
                  </a:ext>
                </a:extLst>
              </a:tr>
              <a:tr h="723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LF-CARD-8654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低頻卡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IC:TK4100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size:86*54*0.84mm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1K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張</a:t>
                      </a:r>
                      <a:endParaRPr lang="en-US" altLang="zh-TW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1000:9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5000:8.5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10000:8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690422"/>
                  </a:ext>
                </a:extLst>
              </a:tr>
              <a:tr h="582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HF-CARD-8654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高頻卡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IC:F08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size:86*54*0.84mm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1K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1000:10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5000:8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10000:7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117973"/>
                  </a:ext>
                </a:extLst>
              </a:tr>
              <a:tr h="680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HF-CARD-8654-N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高頻卡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IC:NXP S50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size:86*54*0.84mm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1K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1000:22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5000:20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10000:19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362458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UHF-CARD-8654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超高頻卡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(PVC)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IC:U8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size:86*54*0.84mm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(IC optional H9, U9)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100:22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1000:15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5000:14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709599"/>
                  </a:ext>
                </a:extLst>
              </a:tr>
              <a:tr h="674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UHF-CARD-8654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超高頻卡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(PC)(</a:t>
                      </a:r>
                      <a:r>
                        <a:rPr lang="zh-TW" altLang="en-US" sz="1400" dirty="0">
                          <a:latin typeface="+mn-ea"/>
                          <a:ea typeface="+mn-ea"/>
                        </a:rPr>
                        <a:t>耐高溫</a:t>
                      </a: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IC:U8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dirty="0">
                          <a:latin typeface="+mn-ea"/>
                          <a:ea typeface="+mn-ea"/>
                        </a:rPr>
                        <a:t>size:86*54*0.84mm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TW" altLang="en-US" sz="1400" kern="1200" noProof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張</a:t>
                      </a:r>
                      <a:endParaRPr lang="en-US" altLang="zh-TW" sz="1400" kern="1200" noProof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100:25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1000:20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5000:18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672573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7671F0-A53A-A21A-4048-1C469344CDE3}"/>
              </a:ext>
            </a:extLst>
          </p:cNvPr>
          <p:cNvSpPr txBox="1"/>
          <p:nvPr/>
        </p:nvSpPr>
        <p:spPr>
          <a:xfrm>
            <a:off x="5712311" y="6227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9351371-FF5B-4BB0-A227-BDC3DD726D3B}" type="slidenum">
              <a:rPr lang="zh-TW" altLang="en-US" b="1" smtClean="0">
                <a:solidFill>
                  <a:srgbClr val="FF0000"/>
                </a:solidFill>
              </a:rPr>
              <a:t>7</a:t>
            </a:fld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3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4876_TF44868783_Win32" id="{CFFCC306-2C91-4F64-8BB4-83846FB75739}" vid="{EC783235-8D4E-46B9-9C54-058620B3820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傳統大膽精緻簡報</Template>
  <TotalTime>1189</TotalTime>
  <Words>893</Words>
  <Application>Microsoft Office PowerPoint</Application>
  <PresentationFormat>寬螢幕</PresentationFormat>
  <Paragraphs>238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JhengHei UI</vt:lpstr>
      <vt:lpstr>SimSun</vt:lpstr>
      <vt:lpstr>微軟正黑體</vt:lpstr>
      <vt:lpstr>新細明體</vt:lpstr>
      <vt:lpstr>Arial</vt:lpstr>
      <vt:lpstr>Office 佈景主題</vt:lpstr>
      <vt:lpstr>RFID 產品型錄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RFID</dc:title>
  <dc:creator>秋億 施</dc:creator>
  <cp:lastModifiedBy>tim sung</cp:lastModifiedBy>
  <cp:revision>5</cp:revision>
  <dcterms:created xsi:type="dcterms:W3CDTF">2023-07-30T13:16:27Z</dcterms:created>
  <dcterms:modified xsi:type="dcterms:W3CDTF">2024-01-04T10:42:53Z</dcterms:modified>
</cp:coreProperties>
</file>