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7" r:id="rId4"/>
    <p:sldId id="268" r:id="rId5"/>
    <p:sldId id="266" r:id="rId6"/>
    <p:sldId id="282" r:id="rId7"/>
    <p:sldId id="288" r:id="rId8"/>
    <p:sldId id="289" r:id="rId9"/>
    <p:sldId id="278" r:id="rId10"/>
    <p:sldId id="293" r:id="rId11"/>
    <p:sldId id="292" r:id="rId12"/>
    <p:sldId id="291" r:id="rId13"/>
    <p:sldId id="284" r:id="rId14"/>
    <p:sldId id="285" r:id="rId15"/>
    <p:sldId id="290" r:id="rId16"/>
    <p:sldId id="286" r:id="rId17"/>
    <p:sldId id="287" r:id="rId18"/>
    <p:sldId id="279" r:id="rId19"/>
    <p:sldId id="294" r:id="rId20"/>
    <p:sldId id="295" r:id="rId21"/>
    <p:sldId id="296" r:id="rId22"/>
    <p:sldId id="297" r:id="rId23"/>
    <p:sldId id="298" r:id="rId24"/>
    <p:sldId id="281" r:id="rId25"/>
    <p:sldId id="283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Rh4vbJ9/gJ2hwHzPjYjV41wB8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CD03C-AAE9-44FA-B474-CABD7C346334}" v="897" dt="2023-03-09T03:14:59.030"/>
    <p1510:client id="{D3AD2065-F6A5-4177-A0AE-4D4176C7D225}" v="586" dt="2023-03-09T21:19:0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ainter" userId="998aa698-85c4-49ec-8173-313a66ff91f0" providerId="ADAL" clId="{D3AD2065-F6A5-4177-A0AE-4D4176C7D225}"/>
    <pc:docChg chg="undo custSel addSld delSld modSld">
      <pc:chgData name="John Painter" userId="998aa698-85c4-49ec-8173-313a66ff91f0" providerId="ADAL" clId="{D3AD2065-F6A5-4177-A0AE-4D4176C7D225}" dt="2023-03-09T21:19:53.104" v="891" actId="20577"/>
      <pc:docMkLst>
        <pc:docMk/>
      </pc:docMkLst>
      <pc:sldChg chg="del">
        <pc:chgData name="John Painter" userId="998aa698-85c4-49ec-8173-313a66ff91f0" providerId="ADAL" clId="{D3AD2065-F6A5-4177-A0AE-4D4176C7D225}" dt="2023-03-09T21:08:13.549" v="709" actId="47"/>
        <pc:sldMkLst>
          <pc:docMk/>
          <pc:sldMk cId="1679116003" sldId="264"/>
        </pc:sldMkLst>
      </pc:sldChg>
      <pc:sldChg chg="modSp mod">
        <pc:chgData name="John Painter" userId="998aa698-85c4-49ec-8173-313a66ff91f0" providerId="ADAL" clId="{D3AD2065-F6A5-4177-A0AE-4D4176C7D225}" dt="2023-03-09T21:13:07.332" v="831" actId="20577"/>
        <pc:sldMkLst>
          <pc:docMk/>
          <pc:sldMk cId="4150606812" sldId="279"/>
        </pc:sldMkLst>
        <pc:spChg chg="mod">
          <ac:chgData name="John Painter" userId="998aa698-85c4-49ec-8173-313a66ff91f0" providerId="ADAL" clId="{D3AD2065-F6A5-4177-A0AE-4D4176C7D225}" dt="2023-03-09T21:13:07.332" v="831" actId="20577"/>
          <ac:spMkLst>
            <pc:docMk/>
            <pc:sldMk cId="4150606812" sldId="279"/>
            <ac:spMk id="2" creationId="{704EB24D-65B7-4A98-A8A7-F05EA9737DD3}"/>
          </ac:spMkLst>
        </pc:spChg>
      </pc:sldChg>
      <pc:sldChg chg="modSp mod">
        <pc:chgData name="John Painter" userId="998aa698-85c4-49ec-8173-313a66ff91f0" providerId="ADAL" clId="{D3AD2065-F6A5-4177-A0AE-4D4176C7D225}" dt="2023-03-09T21:07:27.752" v="708" actId="207"/>
        <pc:sldMkLst>
          <pc:docMk/>
          <pc:sldMk cId="4216552397" sldId="285"/>
        </pc:sldMkLst>
        <pc:spChg chg="mod">
          <ac:chgData name="John Painter" userId="998aa698-85c4-49ec-8173-313a66ff91f0" providerId="ADAL" clId="{D3AD2065-F6A5-4177-A0AE-4D4176C7D225}" dt="2023-03-09T21:07:27.752" v="708" actId="207"/>
          <ac:spMkLst>
            <pc:docMk/>
            <pc:sldMk cId="4216552397" sldId="285"/>
            <ac:spMk id="6" creationId="{266569C9-013C-9214-3900-54467B263B38}"/>
          </ac:spMkLst>
        </pc:spChg>
      </pc:sldChg>
      <pc:sldChg chg="modSp mod">
        <pc:chgData name="John Painter" userId="998aa698-85c4-49ec-8173-313a66ff91f0" providerId="ADAL" clId="{D3AD2065-F6A5-4177-A0AE-4D4176C7D225}" dt="2023-03-09T21:11:25.002" v="781" actId="14100"/>
        <pc:sldMkLst>
          <pc:docMk/>
          <pc:sldMk cId="2280125281" sldId="286"/>
        </pc:sldMkLst>
        <pc:spChg chg="mod">
          <ac:chgData name="John Painter" userId="998aa698-85c4-49ec-8173-313a66ff91f0" providerId="ADAL" clId="{D3AD2065-F6A5-4177-A0AE-4D4176C7D225}" dt="2023-03-09T21:11:25.002" v="781" actId="14100"/>
          <ac:spMkLst>
            <pc:docMk/>
            <pc:sldMk cId="2280125281" sldId="286"/>
            <ac:spMk id="6" creationId="{266569C9-013C-9214-3900-54467B263B38}"/>
          </ac:spMkLst>
        </pc:spChg>
      </pc:sldChg>
      <pc:sldChg chg="modSp mod">
        <pc:chgData name="John Painter" userId="998aa698-85c4-49ec-8173-313a66ff91f0" providerId="ADAL" clId="{D3AD2065-F6A5-4177-A0AE-4D4176C7D225}" dt="2023-03-09T21:11:10.195" v="777" actId="403"/>
        <pc:sldMkLst>
          <pc:docMk/>
          <pc:sldMk cId="4048221432" sldId="290"/>
        </pc:sldMkLst>
        <pc:spChg chg="mod">
          <ac:chgData name="John Painter" userId="998aa698-85c4-49ec-8173-313a66ff91f0" providerId="ADAL" clId="{D3AD2065-F6A5-4177-A0AE-4D4176C7D225}" dt="2023-03-09T21:07:21.862" v="707" actId="207"/>
          <ac:spMkLst>
            <pc:docMk/>
            <pc:sldMk cId="4048221432" sldId="290"/>
            <ac:spMk id="6" creationId="{266569C9-013C-9214-3900-54467B263B38}"/>
          </ac:spMkLst>
        </pc:spChg>
        <pc:graphicFrameChg chg="modGraphic">
          <ac:chgData name="John Painter" userId="998aa698-85c4-49ec-8173-313a66ff91f0" providerId="ADAL" clId="{D3AD2065-F6A5-4177-A0AE-4D4176C7D225}" dt="2023-03-09T21:11:10.195" v="777" actId="403"/>
          <ac:graphicFrameMkLst>
            <pc:docMk/>
            <pc:sldMk cId="4048221432" sldId="290"/>
            <ac:graphicFrameMk id="3" creationId="{AB430DC7-0B72-768F-9B2B-5375641A309A}"/>
          </ac:graphicFrameMkLst>
        </pc:graphicFrameChg>
      </pc:sldChg>
      <pc:sldChg chg="modSp mod">
        <pc:chgData name="John Painter" userId="998aa698-85c4-49ec-8173-313a66ff91f0" providerId="ADAL" clId="{D3AD2065-F6A5-4177-A0AE-4D4176C7D225}" dt="2023-03-09T21:19:53.104" v="891" actId="20577"/>
        <pc:sldMkLst>
          <pc:docMk/>
          <pc:sldMk cId="3961511917" sldId="293"/>
        </pc:sldMkLst>
        <pc:spChg chg="mod">
          <ac:chgData name="John Painter" userId="998aa698-85c4-49ec-8173-313a66ff91f0" providerId="ADAL" clId="{D3AD2065-F6A5-4177-A0AE-4D4176C7D225}" dt="2023-03-09T21:19:53.104" v="891" actId="20577"/>
          <ac:spMkLst>
            <pc:docMk/>
            <pc:sldMk cId="3961511917" sldId="293"/>
            <ac:spMk id="7" creationId="{CF23A8FF-470A-D1AA-340E-7BFB4E88A252}"/>
          </ac:spMkLst>
        </pc:spChg>
      </pc:sldChg>
      <pc:sldChg chg="addSp delSp modSp add mod">
        <pc:chgData name="John Painter" userId="998aa698-85c4-49ec-8173-313a66ff91f0" providerId="ADAL" clId="{D3AD2065-F6A5-4177-A0AE-4D4176C7D225}" dt="2023-03-09T21:16:02.147" v="854" actId="113"/>
        <pc:sldMkLst>
          <pc:docMk/>
          <pc:sldMk cId="2304309617" sldId="294"/>
        </pc:sldMkLst>
        <pc:spChg chg="del mod">
          <ac:chgData name="John Painter" userId="998aa698-85c4-49ec-8173-313a66ff91f0" providerId="ADAL" clId="{D3AD2065-F6A5-4177-A0AE-4D4176C7D225}" dt="2023-03-09T21:15:18.822" v="848" actId="478"/>
          <ac:spMkLst>
            <pc:docMk/>
            <pc:sldMk cId="2304309617" sldId="294"/>
            <ac:spMk id="2" creationId="{704EB24D-65B7-4A98-A8A7-F05EA9737DD3}"/>
          </ac:spMkLst>
        </pc:spChg>
        <pc:graphicFrameChg chg="add mod modGraphic">
          <ac:chgData name="John Painter" userId="998aa698-85c4-49ec-8173-313a66ff91f0" providerId="ADAL" clId="{D3AD2065-F6A5-4177-A0AE-4D4176C7D225}" dt="2023-03-09T21:16:02.147" v="854" actId="113"/>
          <ac:graphicFrameMkLst>
            <pc:docMk/>
            <pc:sldMk cId="2304309617" sldId="294"/>
            <ac:graphicFrameMk id="3" creationId="{21779A8B-CFB3-4BE8-468A-02882E98177E}"/>
          </ac:graphicFrameMkLst>
        </pc:graphicFrameChg>
      </pc:sldChg>
      <pc:sldChg chg="addSp modSp add mod">
        <pc:chgData name="John Painter" userId="998aa698-85c4-49ec-8173-313a66ff91f0" providerId="ADAL" clId="{D3AD2065-F6A5-4177-A0AE-4D4176C7D225}" dt="2023-03-09T20:46:04.395" v="60" actId="20577"/>
        <pc:sldMkLst>
          <pc:docMk/>
          <pc:sldMk cId="3898002711" sldId="295"/>
        </pc:sldMkLst>
        <pc:spChg chg="mod">
          <ac:chgData name="John Painter" userId="998aa698-85c4-49ec-8173-313a66ff91f0" providerId="ADAL" clId="{D3AD2065-F6A5-4177-A0AE-4D4176C7D225}" dt="2023-03-09T20:46:04.395" v="60" actId="20577"/>
          <ac:spMkLst>
            <pc:docMk/>
            <pc:sldMk cId="3898002711" sldId="295"/>
            <ac:spMk id="2" creationId="{704EB24D-65B7-4A98-A8A7-F05EA9737DD3}"/>
          </ac:spMkLst>
        </pc:spChg>
        <pc:spChg chg="add mod">
          <ac:chgData name="John Painter" userId="998aa698-85c4-49ec-8173-313a66ff91f0" providerId="ADAL" clId="{D3AD2065-F6A5-4177-A0AE-4D4176C7D225}" dt="2023-03-09T20:39:50.911" v="20" actId="403"/>
          <ac:spMkLst>
            <pc:docMk/>
            <pc:sldMk cId="3898002711" sldId="295"/>
            <ac:spMk id="3" creationId="{B58D55E6-6D65-8D5C-5C92-28867DA513E8}"/>
          </ac:spMkLst>
        </pc:spChg>
      </pc:sldChg>
      <pc:sldChg chg="modSp add mod">
        <pc:chgData name="John Painter" userId="998aa698-85c4-49ec-8173-313a66ff91f0" providerId="ADAL" clId="{D3AD2065-F6A5-4177-A0AE-4D4176C7D225}" dt="2023-03-09T20:42:48.983" v="41"/>
        <pc:sldMkLst>
          <pc:docMk/>
          <pc:sldMk cId="3588268081" sldId="296"/>
        </pc:sldMkLst>
        <pc:spChg chg="mod">
          <ac:chgData name="John Painter" userId="998aa698-85c4-49ec-8173-313a66ff91f0" providerId="ADAL" clId="{D3AD2065-F6A5-4177-A0AE-4D4176C7D225}" dt="2023-03-09T20:42:48.983" v="41"/>
          <ac:spMkLst>
            <pc:docMk/>
            <pc:sldMk cId="3588268081" sldId="296"/>
            <ac:spMk id="2" creationId="{704EB24D-65B7-4A98-A8A7-F05EA9737DD3}"/>
          </ac:spMkLst>
        </pc:spChg>
        <pc:spChg chg="mod">
          <ac:chgData name="John Painter" userId="998aa698-85c4-49ec-8173-313a66ff91f0" providerId="ADAL" clId="{D3AD2065-F6A5-4177-A0AE-4D4176C7D225}" dt="2023-03-09T20:42:36.557" v="40" actId="20577"/>
          <ac:spMkLst>
            <pc:docMk/>
            <pc:sldMk cId="3588268081" sldId="296"/>
            <ac:spMk id="3" creationId="{B58D55E6-6D65-8D5C-5C92-28867DA513E8}"/>
          </ac:spMkLst>
        </pc:spChg>
      </pc:sldChg>
      <pc:sldChg chg="modSp add mod">
        <pc:chgData name="John Painter" userId="998aa698-85c4-49ec-8173-313a66ff91f0" providerId="ADAL" clId="{D3AD2065-F6A5-4177-A0AE-4D4176C7D225}" dt="2023-03-09T20:45:42.187" v="59" actId="1076"/>
        <pc:sldMkLst>
          <pc:docMk/>
          <pc:sldMk cId="2302850304" sldId="297"/>
        </pc:sldMkLst>
        <pc:spChg chg="mod">
          <ac:chgData name="John Painter" userId="998aa698-85c4-49ec-8173-313a66ff91f0" providerId="ADAL" clId="{D3AD2065-F6A5-4177-A0AE-4D4176C7D225}" dt="2023-03-09T20:45:42.187" v="59" actId="1076"/>
          <ac:spMkLst>
            <pc:docMk/>
            <pc:sldMk cId="2302850304" sldId="297"/>
            <ac:spMk id="2" creationId="{704EB24D-65B7-4A98-A8A7-F05EA9737DD3}"/>
          </ac:spMkLst>
        </pc:spChg>
        <pc:spChg chg="mod">
          <ac:chgData name="John Painter" userId="998aa698-85c4-49ec-8173-313a66ff91f0" providerId="ADAL" clId="{D3AD2065-F6A5-4177-A0AE-4D4176C7D225}" dt="2023-03-09T20:43:35.036" v="43"/>
          <ac:spMkLst>
            <pc:docMk/>
            <pc:sldMk cId="2302850304" sldId="297"/>
            <ac:spMk id="3" creationId="{B58D55E6-6D65-8D5C-5C92-28867DA513E8}"/>
          </ac:spMkLst>
        </pc:spChg>
      </pc:sldChg>
      <pc:sldChg chg="addSp delSp modSp add mod">
        <pc:chgData name="John Painter" userId="998aa698-85c4-49ec-8173-313a66ff91f0" providerId="ADAL" clId="{D3AD2065-F6A5-4177-A0AE-4D4176C7D225}" dt="2023-03-09T21:19:01.421" v="889"/>
        <pc:sldMkLst>
          <pc:docMk/>
          <pc:sldMk cId="510373635" sldId="298"/>
        </pc:sldMkLst>
        <pc:spChg chg="del mod">
          <ac:chgData name="John Painter" userId="998aa698-85c4-49ec-8173-313a66ff91f0" providerId="ADAL" clId="{D3AD2065-F6A5-4177-A0AE-4D4176C7D225}" dt="2023-03-09T20:48:32.248" v="92" actId="478"/>
          <ac:spMkLst>
            <pc:docMk/>
            <pc:sldMk cId="510373635" sldId="298"/>
            <ac:spMk id="2" creationId="{704EB24D-65B7-4A98-A8A7-F05EA9737DD3}"/>
          </ac:spMkLst>
        </pc:spChg>
        <pc:spChg chg="mod">
          <ac:chgData name="John Painter" userId="998aa698-85c4-49ec-8173-313a66ff91f0" providerId="ADAL" clId="{D3AD2065-F6A5-4177-A0AE-4D4176C7D225}" dt="2023-03-09T20:46:28.010" v="68" actId="20577"/>
          <ac:spMkLst>
            <pc:docMk/>
            <pc:sldMk cId="510373635" sldId="298"/>
            <ac:spMk id="3" creationId="{B58D55E6-6D65-8D5C-5C92-28867DA513E8}"/>
          </ac:spMkLst>
        </pc:spChg>
        <pc:spChg chg="add mod">
          <ac:chgData name="John Painter" userId="998aa698-85c4-49ec-8173-313a66ff91f0" providerId="ADAL" clId="{D3AD2065-F6A5-4177-A0AE-4D4176C7D225}" dt="2023-03-09T21:06:21.676" v="700" actId="14100"/>
          <ac:spMkLst>
            <pc:docMk/>
            <pc:sldMk cId="510373635" sldId="298"/>
            <ac:spMk id="6" creationId="{4AFCDB25-E4A4-09C4-10E6-A0B7C8719427}"/>
          </ac:spMkLst>
        </pc:spChg>
        <pc:graphicFrameChg chg="add mod modGraphic">
          <ac:chgData name="John Painter" userId="998aa698-85c4-49ec-8173-313a66ff91f0" providerId="ADAL" clId="{D3AD2065-F6A5-4177-A0AE-4D4176C7D225}" dt="2023-03-09T21:19:01.421" v="889"/>
          <ac:graphicFrameMkLst>
            <pc:docMk/>
            <pc:sldMk cId="510373635" sldId="298"/>
            <ac:graphicFrameMk id="7" creationId="{4572D8DD-FD6A-8BAA-C76E-FBF6ED717F1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95909-023D-4CC4-8306-80B49E190C0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E7491-743B-45D5-82FD-819A327C249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Less Compliance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Less Attractive Community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Lower Property Values</a:t>
          </a:r>
        </a:p>
      </dgm:t>
    </dgm:pt>
    <dgm:pt modelId="{586FE9BE-2151-4531-9608-4127140603E1}" type="parTrans" cxnId="{2237BDAF-38C2-46C3-82DF-2470B407DDCE}">
      <dgm:prSet/>
      <dgm:spPr/>
      <dgm:t>
        <a:bodyPr/>
        <a:lstStyle/>
        <a:p>
          <a:endParaRPr lang="en-US"/>
        </a:p>
      </dgm:t>
    </dgm:pt>
    <dgm:pt modelId="{0E331B68-BFAB-41BA-BE4C-15A142F42960}" type="sibTrans" cxnId="{2237BDAF-38C2-46C3-82DF-2470B407DDCE}">
      <dgm:prSet/>
      <dgm:spPr/>
      <dgm:t>
        <a:bodyPr/>
        <a:lstStyle/>
        <a:p>
          <a:endParaRPr lang="en-US"/>
        </a:p>
      </dgm:t>
    </dgm:pt>
    <dgm:pt modelId="{963FCE8C-7D2C-4137-9B6F-6F6C19ECFF0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Priorities of HOA Members</a:t>
          </a:r>
        </a:p>
      </dgm:t>
    </dgm:pt>
    <dgm:pt modelId="{A0050CC4-6D7D-40BA-8519-4D119306C8A6}" type="parTrans" cxnId="{3C83C1C8-E895-4798-AF82-D8258CBB850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5907DF-546A-42E6-AB83-30ECE3AD8362}" type="sibTrans" cxnId="{3C83C1C8-E895-4798-AF82-D8258CBB850C}">
      <dgm:prSet/>
      <dgm:spPr/>
      <dgm:t>
        <a:bodyPr/>
        <a:lstStyle/>
        <a:p>
          <a:endParaRPr lang="en-US"/>
        </a:p>
      </dgm:t>
    </dgm:pt>
    <dgm:pt modelId="{1A2D52F4-F9D4-4C7E-AC45-7CF6564C839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Landlords </a:t>
          </a:r>
        </a:p>
      </dgm:t>
    </dgm:pt>
    <dgm:pt modelId="{E2A28504-9D52-4126-9C22-2B5DE00BC384}" type="parTrans" cxnId="{7F0048D8-DD52-43C1-A6FF-25893CA88E4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3D51A0-03C7-416A-9357-5315CF154975}" type="sibTrans" cxnId="{7F0048D8-DD52-43C1-A6FF-25893CA88E43}">
      <dgm:prSet/>
      <dgm:spPr/>
      <dgm:t>
        <a:bodyPr/>
        <a:lstStyle/>
        <a:p>
          <a:endParaRPr lang="en-US"/>
        </a:p>
      </dgm:t>
    </dgm:pt>
    <dgm:pt modelId="{AD4CB849-DAD5-49DC-8C62-1C115256089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Difficult Owner/Residents</a:t>
          </a:r>
        </a:p>
      </dgm:t>
    </dgm:pt>
    <dgm:pt modelId="{76C3B6DB-FB1F-43E5-9102-2782A6CE6E89}" type="parTrans" cxnId="{7565D3FB-7CF5-4BC9-9B48-2E0DA79FD94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68F6B35-495F-4F77-9D2A-9D0FBB7C6ED7}" type="sibTrans" cxnId="{7565D3FB-7CF5-4BC9-9B48-2E0DA79FD946}">
      <dgm:prSet/>
      <dgm:spPr/>
      <dgm:t>
        <a:bodyPr/>
        <a:lstStyle/>
        <a:p>
          <a:endParaRPr lang="en-US"/>
        </a:p>
      </dgm:t>
    </dgm:pt>
    <dgm:pt modelId="{AAD52892-E8F1-417E-A9AB-63B891CE170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Adverse View of HOAs</a:t>
          </a:r>
        </a:p>
      </dgm:t>
    </dgm:pt>
    <dgm:pt modelId="{7A8BB8EC-CEB4-4B00-9883-D01FD6B690C1}" type="parTrans" cxnId="{0C69AA09-4D28-4863-A862-E2D7CE36183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57137F2-2DE2-4FE5-AFEB-D268B2C40B95}" type="sibTrans" cxnId="{0C69AA09-4D28-4863-A862-E2D7CE36183A}">
      <dgm:prSet/>
      <dgm:spPr/>
      <dgm:t>
        <a:bodyPr/>
        <a:lstStyle/>
        <a:p>
          <a:endParaRPr lang="en-US"/>
        </a:p>
      </dgm:t>
    </dgm:pt>
    <dgm:pt modelId="{E5257C52-9D4F-4546-860B-481CCCCE64B7}" type="pres">
      <dgm:prSet presAssocID="{DF195909-023D-4CC4-8306-80B49E190C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597B0A-3D05-4B50-9B7D-E29D13CBC6A5}" type="pres">
      <dgm:prSet presAssocID="{93BE7491-743B-45D5-82FD-819A327C249C}" presName="centerShape" presStyleLbl="node0" presStyleIdx="0" presStyleCnt="1"/>
      <dgm:spPr/>
    </dgm:pt>
    <dgm:pt modelId="{A123026D-DC54-4C43-85E4-CBD39E6839B2}" type="pres">
      <dgm:prSet presAssocID="{A0050CC4-6D7D-40BA-8519-4D119306C8A6}" presName="parTrans" presStyleLbl="bgSibTrans2D1" presStyleIdx="0" presStyleCnt="4"/>
      <dgm:spPr/>
    </dgm:pt>
    <dgm:pt modelId="{75934177-8000-4210-B200-CA98D74DBD06}" type="pres">
      <dgm:prSet presAssocID="{963FCE8C-7D2C-4137-9B6F-6F6C19ECFF06}" presName="node" presStyleLbl="node1" presStyleIdx="0" presStyleCnt="4">
        <dgm:presLayoutVars>
          <dgm:bulletEnabled val="1"/>
        </dgm:presLayoutVars>
      </dgm:prSet>
      <dgm:spPr/>
    </dgm:pt>
    <dgm:pt modelId="{4C62649E-DF1C-45BD-8EF8-5695C191280D}" type="pres">
      <dgm:prSet presAssocID="{E2A28504-9D52-4126-9C22-2B5DE00BC384}" presName="parTrans" presStyleLbl="bgSibTrans2D1" presStyleIdx="1" presStyleCnt="4"/>
      <dgm:spPr/>
    </dgm:pt>
    <dgm:pt modelId="{5861E80C-4FA8-45D5-A7AD-6DEE3BB17D05}" type="pres">
      <dgm:prSet presAssocID="{1A2D52F4-F9D4-4C7E-AC45-7CF6564C8399}" presName="node" presStyleLbl="node1" presStyleIdx="1" presStyleCnt="4">
        <dgm:presLayoutVars>
          <dgm:bulletEnabled val="1"/>
        </dgm:presLayoutVars>
      </dgm:prSet>
      <dgm:spPr/>
    </dgm:pt>
    <dgm:pt modelId="{088373DC-456D-439D-BAD5-ACC0DECA2161}" type="pres">
      <dgm:prSet presAssocID="{76C3B6DB-FB1F-43E5-9102-2782A6CE6E89}" presName="parTrans" presStyleLbl="bgSibTrans2D1" presStyleIdx="2" presStyleCnt="4"/>
      <dgm:spPr/>
    </dgm:pt>
    <dgm:pt modelId="{31589ABD-402F-456D-B9DC-F715FE312A28}" type="pres">
      <dgm:prSet presAssocID="{AD4CB849-DAD5-49DC-8C62-1C1152560899}" presName="node" presStyleLbl="node1" presStyleIdx="2" presStyleCnt="4">
        <dgm:presLayoutVars>
          <dgm:bulletEnabled val="1"/>
        </dgm:presLayoutVars>
      </dgm:prSet>
      <dgm:spPr/>
    </dgm:pt>
    <dgm:pt modelId="{8E7C3F2C-7BFA-422C-AA23-9C1C14CA68FB}" type="pres">
      <dgm:prSet presAssocID="{7A8BB8EC-CEB4-4B00-9883-D01FD6B690C1}" presName="parTrans" presStyleLbl="bgSibTrans2D1" presStyleIdx="3" presStyleCnt="4"/>
      <dgm:spPr/>
    </dgm:pt>
    <dgm:pt modelId="{9E0AA84B-C05E-4A7C-8014-49027633DE0F}" type="pres">
      <dgm:prSet presAssocID="{AAD52892-E8F1-417E-A9AB-63B891CE1700}" presName="node" presStyleLbl="node1" presStyleIdx="3" presStyleCnt="4">
        <dgm:presLayoutVars>
          <dgm:bulletEnabled val="1"/>
        </dgm:presLayoutVars>
      </dgm:prSet>
      <dgm:spPr/>
    </dgm:pt>
  </dgm:ptLst>
  <dgm:cxnLst>
    <dgm:cxn modelId="{0C69AA09-4D28-4863-A862-E2D7CE36183A}" srcId="{93BE7491-743B-45D5-82FD-819A327C249C}" destId="{AAD52892-E8F1-417E-A9AB-63B891CE1700}" srcOrd="3" destOrd="0" parTransId="{7A8BB8EC-CEB4-4B00-9883-D01FD6B690C1}" sibTransId="{A57137F2-2DE2-4FE5-AFEB-D268B2C40B95}"/>
    <dgm:cxn modelId="{42A3840F-F10D-45D0-8922-5E2576DBB579}" type="presOf" srcId="{93BE7491-743B-45D5-82FD-819A327C249C}" destId="{3D597B0A-3D05-4B50-9B7D-E29D13CBC6A5}" srcOrd="0" destOrd="0" presId="urn:microsoft.com/office/officeart/2005/8/layout/radial4"/>
    <dgm:cxn modelId="{E30C611F-12D6-46B1-AEC2-50321A7E501C}" type="presOf" srcId="{7A8BB8EC-CEB4-4B00-9883-D01FD6B690C1}" destId="{8E7C3F2C-7BFA-422C-AA23-9C1C14CA68FB}" srcOrd="0" destOrd="0" presId="urn:microsoft.com/office/officeart/2005/8/layout/radial4"/>
    <dgm:cxn modelId="{D40EED2B-6E30-4800-92F7-75937FF05427}" type="presOf" srcId="{963FCE8C-7D2C-4137-9B6F-6F6C19ECFF06}" destId="{75934177-8000-4210-B200-CA98D74DBD06}" srcOrd="0" destOrd="0" presId="urn:microsoft.com/office/officeart/2005/8/layout/radial4"/>
    <dgm:cxn modelId="{4F20CF6F-A1F5-4551-90E8-EE21281198ED}" type="presOf" srcId="{1A2D52F4-F9D4-4C7E-AC45-7CF6564C8399}" destId="{5861E80C-4FA8-45D5-A7AD-6DEE3BB17D05}" srcOrd="0" destOrd="0" presId="urn:microsoft.com/office/officeart/2005/8/layout/radial4"/>
    <dgm:cxn modelId="{BF8CAE76-762C-4F30-83B7-A59561F55583}" type="presOf" srcId="{DF195909-023D-4CC4-8306-80B49E190C0D}" destId="{E5257C52-9D4F-4546-860B-481CCCCE64B7}" srcOrd="0" destOrd="0" presId="urn:microsoft.com/office/officeart/2005/8/layout/radial4"/>
    <dgm:cxn modelId="{24D4B988-0231-445D-BCF8-FFBCCA4DE6CB}" type="presOf" srcId="{AAD52892-E8F1-417E-A9AB-63B891CE1700}" destId="{9E0AA84B-C05E-4A7C-8014-49027633DE0F}" srcOrd="0" destOrd="0" presId="urn:microsoft.com/office/officeart/2005/8/layout/radial4"/>
    <dgm:cxn modelId="{2237BDAF-38C2-46C3-82DF-2470B407DDCE}" srcId="{DF195909-023D-4CC4-8306-80B49E190C0D}" destId="{93BE7491-743B-45D5-82FD-819A327C249C}" srcOrd="0" destOrd="0" parTransId="{586FE9BE-2151-4531-9608-4127140603E1}" sibTransId="{0E331B68-BFAB-41BA-BE4C-15A142F42960}"/>
    <dgm:cxn modelId="{9EEC32B0-1024-49AD-8DBE-27AEB117730E}" type="presOf" srcId="{76C3B6DB-FB1F-43E5-9102-2782A6CE6E89}" destId="{088373DC-456D-439D-BAD5-ACC0DECA2161}" srcOrd="0" destOrd="0" presId="urn:microsoft.com/office/officeart/2005/8/layout/radial4"/>
    <dgm:cxn modelId="{9F826CB0-A1A9-40B5-931E-7E8187D679AB}" type="presOf" srcId="{A0050CC4-6D7D-40BA-8519-4D119306C8A6}" destId="{A123026D-DC54-4C43-85E4-CBD39E6839B2}" srcOrd="0" destOrd="0" presId="urn:microsoft.com/office/officeart/2005/8/layout/radial4"/>
    <dgm:cxn modelId="{3C83C1C8-E895-4798-AF82-D8258CBB850C}" srcId="{93BE7491-743B-45D5-82FD-819A327C249C}" destId="{963FCE8C-7D2C-4137-9B6F-6F6C19ECFF06}" srcOrd="0" destOrd="0" parTransId="{A0050CC4-6D7D-40BA-8519-4D119306C8A6}" sibTransId="{5C5907DF-546A-42E6-AB83-30ECE3AD8362}"/>
    <dgm:cxn modelId="{0C6F98CE-95E0-46B9-BE5B-CA1792D7794B}" type="presOf" srcId="{AD4CB849-DAD5-49DC-8C62-1C1152560899}" destId="{31589ABD-402F-456D-B9DC-F715FE312A28}" srcOrd="0" destOrd="0" presId="urn:microsoft.com/office/officeart/2005/8/layout/radial4"/>
    <dgm:cxn modelId="{D06C98D0-EB30-4FE2-95EF-C8F425B48A12}" type="presOf" srcId="{E2A28504-9D52-4126-9C22-2B5DE00BC384}" destId="{4C62649E-DF1C-45BD-8EF8-5695C191280D}" srcOrd="0" destOrd="0" presId="urn:microsoft.com/office/officeart/2005/8/layout/radial4"/>
    <dgm:cxn modelId="{7F0048D8-DD52-43C1-A6FF-25893CA88E43}" srcId="{93BE7491-743B-45D5-82FD-819A327C249C}" destId="{1A2D52F4-F9D4-4C7E-AC45-7CF6564C8399}" srcOrd="1" destOrd="0" parTransId="{E2A28504-9D52-4126-9C22-2B5DE00BC384}" sibTransId="{EA3D51A0-03C7-416A-9357-5315CF154975}"/>
    <dgm:cxn modelId="{7565D3FB-7CF5-4BC9-9B48-2E0DA79FD946}" srcId="{93BE7491-743B-45D5-82FD-819A327C249C}" destId="{AD4CB849-DAD5-49DC-8C62-1C1152560899}" srcOrd="2" destOrd="0" parTransId="{76C3B6DB-FB1F-43E5-9102-2782A6CE6E89}" sibTransId="{F68F6B35-495F-4F77-9D2A-9D0FBB7C6ED7}"/>
    <dgm:cxn modelId="{9822C788-EB3B-41B6-B234-C302780DA0BA}" type="presParOf" srcId="{E5257C52-9D4F-4546-860B-481CCCCE64B7}" destId="{3D597B0A-3D05-4B50-9B7D-E29D13CBC6A5}" srcOrd="0" destOrd="0" presId="urn:microsoft.com/office/officeart/2005/8/layout/radial4"/>
    <dgm:cxn modelId="{DFA16D69-A0F4-414C-9C0C-E482C2F390D4}" type="presParOf" srcId="{E5257C52-9D4F-4546-860B-481CCCCE64B7}" destId="{A123026D-DC54-4C43-85E4-CBD39E6839B2}" srcOrd="1" destOrd="0" presId="urn:microsoft.com/office/officeart/2005/8/layout/radial4"/>
    <dgm:cxn modelId="{486F4422-6FF5-4427-9C9D-8FE085AC1A0E}" type="presParOf" srcId="{E5257C52-9D4F-4546-860B-481CCCCE64B7}" destId="{75934177-8000-4210-B200-CA98D74DBD06}" srcOrd="2" destOrd="0" presId="urn:microsoft.com/office/officeart/2005/8/layout/radial4"/>
    <dgm:cxn modelId="{87AC3981-A0FB-4F7C-AE2C-1C358C06489F}" type="presParOf" srcId="{E5257C52-9D4F-4546-860B-481CCCCE64B7}" destId="{4C62649E-DF1C-45BD-8EF8-5695C191280D}" srcOrd="3" destOrd="0" presId="urn:microsoft.com/office/officeart/2005/8/layout/radial4"/>
    <dgm:cxn modelId="{98B28E4E-FE0D-48B0-9DE4-945EF46C2DED}" type="presParOf" srcId="{E5257C52-9D4F-4546-860B-481CCCCE64B7}" destId="{5861E80C-4FA8-45D5-A7AD-6DEE3BB17D05}" srcOrd="4" destOrd="0" presId="urn:microsoft.com/office/officeart/2005/8/layout/radial4"/>
    <dgm:cxn modelId="{A5311D60-005D-495B-997B-B8668248C950}" type="presParOf" srcId="{E5257C52-9D4F-4546-860B-481CCCCE64B7}" destId="{088373DC-456D-439D-BAD5-ACC0DECA2161}" srcOrd="5" destOrd="0" presId="urn:microsoft.com/office/officeart/2005/8/layout/radial4"/>
    <dgm:cxn modelId="{96C22E1B-20A1-49A0-AE19-772084467F48}" type="presParOf" srcId="{E5257C52-9D4F-4546-860B-481CCCCE64B7}" destId="{31589ABD-402F-456D-B9DC-F715FE312A28}" srcOrd="6" destOrd="0" presId="urn:microsoft.com/office/officeart/2005/8/layout/radial4"/>
    <dgm:cxn modelId="{4A2F9872-42D9-4DD5-8A37-D0A1EF823258}" type="presParOf" srcId="{E5257C52-9D4F-4546-860B-481CCCCE64B7}" destId="{8E7C3F2C-7BFA-422C-AA23-9C1C14CA68FB}" srcOrd="7" destOrd="0" presId="urn:microsoft.com/office/officeart/2005/8/layout/radial4"/>
    <dgm:cxn modelId="{2020828E-2BD7-4B52-B4B6-3EFF4B9D19C9}" type="presParOf" srcId="{E5257C52-9D4F-4546-860B-481CCCCE64B7}" destId="{9E0AA84B-C05E-4A7C-8014-49027633DE0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6FFEF-A999-4143-9766-AE972C9E79B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3404F63-E6FB-475C-BCC7-2961B5FC52D5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Education/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Notices/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Persuasion</a:t>
          </a:r>
        </a:p>
      </dgm:t>
    </dgm:pt>
    <dgm:pt modelId="{2B9393DD-CF2E-4DA2-8DE4-0A840CEC7FD5}" type="parTrans" cxnId="{2D96BE61-5A37-423B-B318-619365B30B15}">
      <dgm:prSet/>
      <dgm:spPr/>
      <dgm:t>
        <a:bodyPr/>
        <a:lstStyle/>
        <a:p>
          <a:endParaRPr lang="en-US"/>
        </a:p>
      </dgm:t>
    </dgm:pt>
    <dgm:pt modelId="{FAA25D76-55F4-4B47-830F-22EE7EC4F6AC}" type="sibTrans" cxnId="{2D96BE61-5A37-423B-B318-619365B30B15}">
      <dgm:prSet/>
      <dgm:spPr/>
      <dgm:t>
        <a:bodyPr/>
        <a:lstStyle/>
        <a:p>
          <a:endParaRPr lang="en-US"/>
        </a:p>
      </dgm:t>
    </dgm:pt>
    <dgm:pt modelId="{3DA41353-C233-42B6-BEA0-F43D5B3B5ABB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Fines</a:t>
          </a:r>
        </a:p>
      </dgm:t>
    </dgm:pt>
    <dgm:pt modelId="{DCD82626-630C-4E26-976F-6F9E88F4930D}" type="parTrans" cxnId="{1F4477EE-CBE6-41DC-B682-5069CA2ACC95}">
      <dgm:prSet/>
      <dgm:spPr/>
      <dgm:t>
        <a:bodyPr/>
        <a:lstStyle/>
        <a:p>
          <a:endParaRPr lang="en-US"/>
        </a:p>
      </dgm:t>
    </dgm:pt>
    <dgm:pt modelId="{28C30D88-0F78-4A3D-A58F-B7A09953CB28}" type="sibTrans" cxnId="{1F4477EE-CBE6-41DC-B682-5069CA2ACC95}">
      <dgm:prSet/>
      <dgm:spPr/>
      <dgm:t>
        <a:bodyPr/>
        <a:lstStyle/>
        <a:p>
          <a:endParaRPr lang="en-US"/>
        </a:p>
      </dgm:t>
    </dgm:pt>
    <dgm:pt modelId="{129B4137-7821-4CC7-98C0-99704DBC7A1A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Court Action</a:t>
          </a:r>
        </a:p>
      </dgm:t>
    </dgm:pt>
    <dgm:pt modelId="{E90476A9-0DE5-4CD9-9F67-88AE19A581CF}" type="parTrans" cxnId="{8B09B262-F9F4-49E7-ACDE-FE3878BD5372}">
      <dgm:prSet/>
      <dgm:spPr/>
      <dgm:t>
        <a:bodyPr/>
        <a:lstStyle/>
        <a:p>
          <a:endParaRPr lang="en-US"/>
        </a:p>
      </dgm:t>
    </dgm:pt>
    <dgm:pt modelId="{31445081-C3C2-4C81-8D60-7D06866DE239}" type="sibTrans" cxnId="{8B09B262-F9F4-49E7-ACDE-FE3878BD5372}">
      <dgm:prSet/>
      <dgm:spPr/>
      <dgm:t>
        <a:bodyPr/>
        <a:lstStyle/>
        <a:p>
          <a:endParaRPr lang="en-US"/>
        </a:p>
      </dgm:t>
    </dgm:pt>
    <dgm:pt modelId="{234A72EE-62D9-43D5-8DED-1644FCD69AFE}" type="pres">
      <dgm:prSet presAssocID="{7816FFEF-A999-4143-9766-AE972C9E79BC}" presName="Name0" presStyleCnt="0">
        <dgm:presLayoutVars>
          <dgm:dir/>
          <dgm:animLvl val="lvl"/>
          <dgm:resizeHandles val="exact"/>
        </dgm:presLayoutVars>
      </dgm:prSet>
      <dgm:spPr/>
    </dgm:pt>
    <dgm:pt modelId="{0898DAAE-8239-4A7D-A5EE-C0F03F036DA4}" type="pres">
      <dgm:prSet presAssocID="{13404F63-E6FB-475C-BCC7-2961B5FC52D5}" presName="parTxOnly" presStyleLbl="node1" presStyleIdx="0" presStyleCnt="3" custScaleX="120682" custScaleY="161342">
        <dgm:presLayoutVars>
          <dgm:chMax val="0"/>
          <dgm:chPref val="0"/>
          <dgm:bulletEnabled val="1"/>
        </dgm:presLayoutVars>
      </dgm:prSet>
      <dgm:spPr/>
    </dgm:pt>
    <dgm:pt modelId="{21A4992E-173C-4A52-99DC-E32791FA6A10}" type="pres">
      <dgm:prSet presAssocID="{FAA25D76-55F4-4B47-830F-22EE7EC4F6AC}" presName="parTxOnlySpace" presStyleCnt="0"/>
      <dgm:spPr/>
    </dgm:pt>
    <dgm:pt modelId="{463BC239-0E49-44F9-BA7C-773A7F729A66}" type="pres">
      <dgm:prSet presAssocID="{3DA41353-C233-42B6-BEA0-F43D5B3B5ABB}" presName="parTxOnly" presStyleLbl="node1" presStyleIdx="1" presStyleCnt="3" custScaleY="167666">
        <dgm:presLayoutVars>
          <dgm:chMax val="0"/>
          <dgm:chPref val="0"/>
          <dgm:bulletEnabled val="1"/>
        </dgm:presLayoutVars>
      </dgm:prSet>
      <dgm:spPr/>
    </dgm:pt>
    <dgm:pt modelId="{D4F83500-22D0-42A9-A872-47A9CBE9163B}" type="pres">
      <dgm:prSet presAssocID="{28C30D88-0F78-4A3D-A58F-B7A09953CB28}" presName="parTxOnlySpace" presStyleCnt="0"/>
      <dgm:spPr/>
    </dgm:pt>
    <dgm:pt modelId="{032B016F-2D66-49E7-95CF-7E2BC9ACF454}" type="pres">
      <dgm:prSet presAssocID="{129B4137-7821-4CC7-98C0-99704DBC7A1A}" presName="parTxOnly" presStyleLbl="node1" presStyleIdx="2" presStyleCnt="3" custScaleY="171882">
        <dgm:presLayoutVars>
          <dgm:chMax val="0"/>
          <dgm:chPref val="0"/>
          <dgm:bulletEnabled val="1"/>
        </dgm:presLayoutVars>
      </dgm:prSet>
      <dgm:spPr/>
    </dgm:pt>
  </dgm:ptLst>
  <dgm:cxnLst>
    <dgm:cxn modelId="{DDDC220D-21C7-4A08-A7A4-3F4D655D393F}" type="presOf" srcId="{3DA41353-C233-42B6-BEA0-F43D5B3B5ABB}" destId="{463BC239-0E49-44F9-BA7C-773A7F729A66}" srcOrd="0" destOrd="0" presId="urn:microsoft.com/office/officeart/2005/8/layout/chevron1"/>
    <dgm:cxn modelId="{2D96BE61-5A37-423B-B318-619365B30B15}" srcId="{7816FFEF-A999-4143-9766-AE972C9E79BC}" destId="{13404F63-E6FB-475C-BCC7-2961B5FC52D5}" srcOrd="0" destOrd="0" parTransId="{2B9393DD-CF2E-4DA2-8DE4-0A840CEC7FD5}" sibTransId="{FAA25D76-55F4-4B47-830F-22EE7EC4F6AC}"/>
    <dgm:cxn modelId="{8B09B262-F9F4-49E7-ACDE-FE3878BD5372}" srcId="{7816FFEF-A999-4143-9766-AE972C9E79BC}" destId="{129B4137-7821-4CC7-98C0-99704DBC7A1A}" srcOrd="2" destOrd="0" parTransId="{E90476A9-0DE5-4CD9-9F67-88AE19A581CF}" sibTransId="{31445081-C3C2-4C81-8D60-7D06866DE239}"/>
    <dgm:cxn modelId="{66D86AA2-4DD7-42F2-9264-A20089EDA7AE}" type="presOf" srcId="{7816FFEF-A999-4143-9766-AE972C9E79BC}" destId="{234A72EE-62D9-43D5-8DED-1644FCD69AFE}" srcOrd="0" destOrd="0" presId="urn:microsoft.com/office/officeart/2005/8/layout/chevron1"/>
    <dgm:cxn modelId="{37BB08B0-6D8A-421C-B65F-35189DAE2B25}" type="presOf" srcId="{129B4137-7821-4CC7-98C0-99704DBC7A1A}" destId="{032B016F-2D66-49E7-95CF-7E2BC9ACF454}" srcOrd="0" destOrd="0" presId="urn:microsoft.com/office/officeart/2005/8/layout/chevron1"/>
    <dgm:cxn modelId="{5D775FDA-4790-4ECD-8A9D-F9E41DF92B4E}" type="presOf" srcId="{13404F63-E6FB-475C-BCC7-2961B5FC52D5}" destId="{0898DAAE-8239-4A7D-A5EE-C0F03F036DA4}" srcOrd="0" destOrd="0" presId="urn:microsoft.com/office/officeart/2005/8/layout/chevron1"/>
    <dgm:cxn modelId="{1F4477EE-CBE6-41DC-B682-5069CA2ACC95}" srcId="{7816FFEF-A999-4143-9766-AE972C9E79BC}" destId="{3DA41353-C233-42B6-BEA0-F43D5B3B5ABB}" srcOrd="1" destOrd="0" parTransId="{DCD82626-630C-4E26-976F-6F9E88F4930D}" sibTransId="{28C30D88-0F78-4A3D-A58F-B7A09953CB28}"/>
    <dgm:cxn modelId="{10627567-21A9-4755-832F-01A9EBEE3D1D}" type="presParOf" srcId="{234A72EE-62D9-43D5-8DED-1644FCD69AFE}" destId="{0898DAAE-8239-4A7D-A5EE-C0F03F036DA4}" srcOrd="0" destOrd="0" presId="urn:microsoft.com/office/officeart/2005/8/layout/chevron1"/>
    <dgm:cxn modelId="{FC0B7AD3-9655-4B18-A579-2C7E58F7B781}" type="presParOf" srcId="{234A72EE-62D9-43D5-8DED-1644FCD69AFE}" destId="{21A4992E-173C-4A52-99DC-E32791FA6A10}" srcOrd="1" destOrd="0" presId="urn:microsoft.com/office/officeart/2005/8/layout/chevron1"/>
    <dgm:cxn modelId="{A63697A2-147D-4354-B594-E7B3657A420A}" type="presParOf" srcId="{234A72EE-62D9-43D5-8DED-1644FCD69AFE}" destId="{463BC239-0E49-44F9-BA7C-773A7F729A66}" srcOrd="2" destOrd="0" presId="urn:microsoft.com/office/officeart/2005/8/layout/chevron1"/>
    <dgm:cxn modelId="{52D32360-8955-4CB2-9ECF-39AB4E6F52BE}" type="presParOf" srcId="{234A72EE-62D9-43D5-8DED-1644FCD69AFE}" destId="{D4F83500-22D0-42A9-A872-47A9CBE9163B}" srcOrd="3" destOrd="0" presId="urn:microsoft.com/office/officeart/2005/8/layout/chevron1"/>
    <dgm:cxn modelId="{AF5E4F72-85B5-4C0D-852B-538D40B9F69C}" type="presParOf" srcId="{234A72EE-62D9-43D5-8DED-1644FCD69AFE}" destId="{032B016F-2D66-49E7-95CF-7E2BC9ACF4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6FFEF-A999-4143-9766-AE972C9E79B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3404F63-E6FB-475C-BCC7-2961B5FC52D5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Education/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Notices/</a:t>
          </a:r>
        </a:p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Persuasion</a:t>
          </a:r>
        </a:p>
      </dgm:t>
    </dgm:pt>
    <dgm:pt modelId="{2B9393DD-CF2E-4DA2-8DE4-0A840CEC7FD5}" type="parTrans" cxnId="{2D96BE61-5A37-423B-B318-619365B30B15}">
      <dgm:prSet/>
      <dgm:spPr/>
      <dgm:t>
        <a:bodyPr/>
        <a:lstStyle/>
        <a:p>
          <a:endParaRPr lang="en-US"/>
        </a:p>
      </dgm:t>
    </dgm:pt>
    <dgm:pt modelId="{FAA25D76-55F4-4B47-830F-22EE7EC4F6AC}" type="sibTrans" cxnId="{2D96BE61-5A37-423B-B318-619365B30B15}">
      <dgm:prSet/>
      <dgm:spPr/>
      <dgm:t>
        <a:bodyPr/>
        <a:lstStyle/>
        <a:p>
          <a:endParaRPr lang="en-US"/>
        </a:p>
      </dgm:t>
    </dgm:pt>
    <dgm:pt modelId="{3DA41353-C233-42B6-BEA0-F43D5B3B5ABB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Fines</a:t>
          </a:r>
        </a:p>
      </dgm:t>
    </dgm:pt>
    <dgm:pt modelId="{DCD82626-630C-4E26-976F-6F9E88F4930D}" type="parTrans" cxnId="{1F4477EE-CBE6-41DC-B682-5069CA2ACC95}">
      <dgm:prSet/>
      <dgm:spPr/>
      <dgm:t>
        <a:bodyPr/>
        <a:lstStyle/>
        <a:p>
          <a:endParaRPr lang="en-US"/>
        </a:p>
      </dgm:t>
    </dgm:pt>
    <dgm:pt modelId="{28C30D88-0F78-4A3D-A58F-B7A09953CB28}" type="sibTrans" cxnId="{1F4477EE-CBE6-41DC-B682-5069CA2ACC95}">
      <dgm:prSet/>
      <dgm:spPr/>
      <dgm:t>
        <a:bodyPr/>
        <a:lstStyle/>
        <a:p>
          <a:endParaRPr lang="en-US"/>
        </a:p>
      </dgm:t>
    </dgm:pt>
    <dgm:pt modelId="{129B4137-7821-4CC7-98C0-99704DBC7A1A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Court Action</a:t>
          </a:r>
        </a:p>
      </dgm:t>
    </dgm:pt>
    <dgm:pt modelId="{E90476A9-0DE5-4CD9-9F67-88AE19A581CF}" type="parTrans" cxnId="{8B09B262-F9F4-49E7-ACDE-FE3878BD5372}">
      <dgm:prSet/>
      <dgm:spPr/>
      <dgm:t>
        <a:bodyPr/>
        <a:lstStyle/>
        <a:p>
          <a:endParaRPr lang="en-US"/>
        </a:p>
      </dgm:t>
    </dgm:pt>
    <dgm:pt modelId="{31445081-C3C2-4C81-8D60-7D06866DE239}" type="sibTrans" cxnId="{8B09B262-F9F4-49E7-ACDE-FE3878BD5372}">
      <dgm:prSet/>
      <dgm:spPr/>
      <dgm:t>
        <a:bodyPr/>
        <a:lstStyle/>
        <a:p>
          <a:endParaRPr lang="en-US"/>
        </a:p>
      </dgm:t>
    </dgm:pt>
    <dgm:pt modelId="{234A72EE-62D9-43D5-8DED-1644FCD69AFE}" type="pres">
      <dgm:prSet presAssocID="{7816FFEF-A999-4143-9766-AE972C9E79BC}" presName="Name0" presStyleCnt="0">
        <dgm:presLayoutVars>
          <dgm:dir/>
          <dgm:animLvl val="lvl"/>
          <dgm:resizeHandles val="exact"/>
        </dgm:presLayoutVars>
      </dgm:prSet>
      <dgm:spPr/>
    </dgm:pt>
    <dgm:pt modelId="{0898DAAE-8239-4A7D-A5EE-C0F03F036DA4}" type="pres">
      <dgm:prSet presAssocID="{13404F63-E6FB-475C-BCC7-2961B5FC52D5}" presName="parTxOnly" presStyleLbl="node1" presStyleIdx="0" presStyleCnt="3" custScaleX="120682" custScaleY="161342">
        <dgm:presLayoutVars>
          <dgm:chMax val="0"/>
          <dgm:chPref val="0"/>
          <dgm:bulletEnabled val="1"/>
        </dgm:presLayoutVars>
      </dgm:prSet>
      <dgm:spPr/>
    </dgm:pt>
    <dgm:pt modelId="{21A4992E-173C-4A52-99DC-E32791FA6A10}" type="pres">
      <dgm:prSet presAssocID="{FAA25D76-55F4-4B47-830F-22EE7EC4F6AC}" presName="parTxOnlySpace" presStyleCnt="0"/>
      <dgm:spPr/>
    </dgm:pt>
    <dgm:pt modelId="{463BC239-0E49-44F9-BA7C-773A7F729A66}" type="pres">
      <dgm:prSet presAssocID="{3DA41353-C233-42B6-BEA0-F43D5B3B5ABB}" presName="parTxOnly" presStyleLbl="node1" presStyleIdx="1" presStyleCnt="3" custScaleY="167666">
        <dgm:presLayoutVars>
          <dgm:chMax val="0"/>
          <dgm:chPref val="0"/>
          <dgm:bulletEnabled val="1"/>
        </dgm:presLayoutVars>
      </dgm:prSet>
      <dgm:spPr/>
    </dgm:pt>
    <dgm:pt modelId="{D4F83500-22D0-42A9-A872-47A9CBE9163B}" type="pres">
      <dgm:prSet presAssocID="{28C30D88-0F78-4A3D-A58F-B7A09953CB28}" presName="parTxOnlySpace" presStyleCnt="0"/>
      <dgm:spPr/>
    </dgm:pt>
    <dgm:pt modelId="{032B016F-2D66-49E7-95CF-7E2BC9ACF454}" type="pres">
      <dgm:prSet presAssocID="{129B4137-7821-4CC7-98C0-99704DBC7A1A}" presName="parTxOnly" presStyleLbl="node1" presStyleIdx="2" presStyleCnt="3" custScaleY="171882">
        <dgm:presLayoutVars>
          <dgm:chMax val="0"/>
          <dgm:chPref val="0"/>
          <dgm:bulletEnabled val="1"/>
        </dgm:presLayoutVars>
      </dgm:prSet>
      <dgm:spPr/>
    </dgm:pt>
  </dgm:ptLst>
  <dgm:cxnLst>
    <dgm:cxn modelId="{DDDC220D-21C7-4A08-A7A4-3F4D655D393F}" type="presOf" srcId="{3DA41353-C233-42B6-BEA0-F43D5B3B5ABB}" destId="{463BC239-0E49-44F9-BA7C-773A7F729A66}" srcOrd="0" destOrd="0" presId="urn:microsoft.com/office/officeart/2005/8/layout/chevron1"/>
    <dgm:cxn modelId="{2D96BE61-5A37-423B-B318-619365B30B15}" srcId="{7816FFEF-A999-4143-9766-AE972C9E79BC}" destId="{13404F63-E6FB-475C-BCC7-2961B5FC52D5}" srcOrd="0" destOrd="0" parTransId="{2B9393DD-CF2E-4DA2-8DE4-0A840CEC7FD5}" sibTransId="{FAA25D76-55F4-4B47-830F-22EE7EC4F6AC}"/>
    <dgm:cxn modelId="{8B09B262-F9F4-49E7-ACDE-FE3878BD5372}" srcId="{7816FFEF-A999-4143-9766-AE972C9E79BC}" destId="{129B4137-7821-4CC7-98C0-99704DBC7A1A}" srcOrd="2" destOrd="0" parTransId="{E90476A9-0DE5-4CD9-9F67-88AE19A581CF}" sibTransId="{31445081-C3C2-4C81-8D60-7D06866DE239}"/>
    <dgm:cxn modelId="{66D86AA2-4DD7-42F2-9264-A20089EDA7AE}" type="presOf" srcId="{7816FFEF-A999-4143-9766-AE972C9E79BC}" destId="{234A72EE-62D9-43D5-8DED-1644FCD69AFE}" srcOrd="0" destOrd="0" presId="urn:microsoft.com/office/officeart/2005/8/layout/chevron1"/>
    <dgm:cxn modelId="{37BB08B0-6D8A-421C-B65F-35189DAE2B25}" type="presOf" srcId="{129B4137-7821-4CC7-98C0-99704DBC7A1A}" destId="{032B016F-2D66-49E7-95CF-7E2BC9ACF454}" srcOrd="0" destOrd="0" presId="urn:microsoft.com/office/officeart/2005/8/layout/chevron1"/>
    <dgm:cxn modelId="{5D775FDA-4790-4ECD-8A9D-F9E41DF92B4E}" type="presOf" srcId="{13404F63-E6FB-475C-BCC7-2961B5FC52D5}" destId="{0898DAAE-8239-4A7D-A5EE-C0F03F036DA4}" srcOrd="0" destOrd="0" presId="urn:microsoft.com/office/officeart/2005/8/layout/chevron1"/>
    <dgm:cxn modelId="{1F4477EE-CBE6-41DC-B682-5069CA2ACC95}" srcId="{7816FFEF-A999-4143-9766-AE972C9E79BC}" destId="{3DA41353-C233-42B6-BEA0-F43D5B3B5ABB}" srcOrd="1" destOrd="0" parTransId="{DCD82626-630C-4E26-976F-6F9E88F4930D}" sibTransId="{28C30D88-0F78-4A3D-A58F-B7A09953CB28}"/>
    <dgm:cxn modelId="{10627567-21A9-4755-832F-01A9EBEE3D1D}" type="presParOf" srcId="{234A72EE-62D9-43D5-8DED-1644FCD69AFE}" destId="{0898DAAE-8239-4A7D-A5EE-C0F03F036DA4}" srcOrd="0" destOrd="0" presId="urn:microsoft.com/office/officeart/2005/8/layout/chevron1"/>
    <dgm:cxn modelId="{FC0B7AD3-9655-4B18-A579-2C7E58F7B781}" type="presParOf" srcId="{234A72EE-62D9-43D5-8DED-1644FCD69AFE}" destId="{21A4992E-173C-4A52-99DC-E32791FA6A10}" srcOrd="1" destOrd="0" presId="urn:microsoft.com/office/officeart/2005/8/layout/chevron1"/>
    <dgm:cxn modelId="{A63697A2-147D-4354-B594-E7B3657A420A}" type="presParOf" srcId="{234A72EE-62D9-43D5-8DED-1644FCD69AFE}" destId="{463BC239-0E49-44F9-BA7C-773A7F729A66}" srcOrd="2" destOrd="0" presId="urn:microsoft.com/office/officeart/2005/8/layout/chevron1"/>
    <dgm:cxn modelId="{52D32360-8955-4CB2-9ECF-39AB4E6F52BE}" type="presParOf" srcId="{234A72EE-62D9-43D5-8DED-1644FCD69AFE}" destId="{D4F83500-22D0-42A9-A872-47A9CBE9163B}" srcOrd="3" destOrd="0" presId="urn:microsoft.com/office/officeart/2005/8/layout/chevron1"/>
    <dgm:cxn modelId="{AF5E4F72-85B5-4C0D-852B-538D40B9F69C}" type="presParOf" srcId="{234A72EE-62D9-43D5-8DED-1644FCD69AFE}" destId="{032B016F-2D66-49E7-95CF-7E2BC9ACF4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1E9B0-F8A9-4676-BAA2-4DE56821F2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ABA0A-EE93-490F-9EE6-AC7559AD9A0D}">
      <dgm:prSet phldrT="[Text]" phldr="1"/>
      <dgm:spPr/>
      <dgm:t>
        <a:bodyPr/>
        <a:lstStyle/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408441-90A0-4A02-9C95-5138A11E8ED9}" type="parTrans" cxnId="{FA2BA004-D494-4827-8C69-37FC083F20C4}">
      <dgm:prSet/>
      <dgm:spPr/>
      <dgm:t>
        <a:bodyPr/>
        <a:lstStyle/>
        <a:p>
          <a:endParaRPr lang="en-US"/>
        </a:p>
      </dgm:t>
    </dgm:pt>
    <dgm:pt modelId="{2F4D74AE-262D-4EEE-9339-4EA3E85DE10A}" type="sibTrans" cxnId="{FA2BA004-D494-4827-8C69-37FC083F20C4}">
      <dgm:prSet/>
      <dgm:spPr/>
      <dgm:t>
        <a:bodyPr/>
        <a:lstStyle/>
        <a:p>
          <a:endParaRPr lang="en-US"/>
        </a:p>
      </dgm:t>
    </dgm:pt>
    <dgm:pt modelId="{4CD41795-DDAE-4906-B848-DA5392A69AEE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Significant </a:t>
          </a:r>
        </a:p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Nuisance Issues</a:t>
          </a:r>
        </a:p>
      </dgm:t>
    </dgm:pt>
    <dgm:pt modelId="{AA3EFD6A-BF84-4B9F-B0FB-0B94CF75EF54}" type="parTrans" cxnId="{7E88A0C0-0343-42F3-A544-0E9A942DA7F6}">
      <dgm:prSet/>
      <dgm:spPr/>
      <dgm:t>
        <a:bodyPr/>
        <a:lstStyle/>
        <a:p>
          <a:endParaRPr lang="en-US"/>
        </a:p>
      </dgm:t>
    </dgm:pt>
    <dgm:pt modelId="{BD21E271-3845-4A02-9C56-1BFE4F1D5AAC}" type="sibTrans" cxnId="{7E88A0C0-0343-42F3-A544-0E9A942DA7F6}">
      <dgm:prSet/>
      <dgm:spPr/>
      <dgm:t>
        <a:bodyPr/>
        <a:lstStyle/>
        <a:p>
          <a:endParaRPr lang="en-US"/>
        </a:p>
      </dgm:t>
    </dgm:pt>
    <dgm:pt modelId="{7E420844-3A03-4ED9-8ADA-2432BF1BE86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Landlord/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Renter Accountability</a:t>
          </a:r>
        </a:p>
      </dgm:t>
    </dgm:pt>
    <dgm:pt modelId="{E76C064F-0310-4437-825A-0A9CB62602C3}" type="parTrans" cxnId="{AC6D4348-93F0-4202-AEF7-39ED82D6D56A}">
      <dgm:prSet/>
      <dgm:spPr/>
      <dgm:t>
        <a:bodyPr/>
        <a:lstStyle/>
        <a:p>
          <a:endParaRPr lang="en-US"/>
        </a:p>
      </dgm:t>
    </dgm:pt>
    <dgm:pt modelId="{ACDA3D8C-47D6-47BA-9D5A-1FE6CB4A3DF8}" type="sibTrans" cxnId="{AC6D4348-93F0-4202-AEF7-39ED82D6D56A}">
      <dgm:prSet/>
      <dgm:spPr/>
      <dgm:t>
        <a:bodyPr/>
        <a:lstStyle/>
        <a:p>
          <a:endParaRPr lang="en-US"/>
        </a:p>
      </dgm:t>
    </dgm:pt>
    <dgm:pt modelId="{41DD434F-778B-4198-9214-36C83970329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Achieving ARC Approvals</a:t>
          </a:r>
        </a:p>
      </dgm:t>
    </dgm:pt>
    <dgm:pt modelId="{A2C2BE34-E016-4178-ABBD-5B2B7C077DF8}" type="parTrans" cxnId="{DFE9A6E4-F5AA-40FD-9F15-97C4D568EE23}">
      <dgm:prSet/>
      <dgm:spPr/>
      <dgm:t>
        <a:bodyPr/>
        <a:lstStyle/>
        <a:p>
          <a:endParaRPr lang="en-US"/>
        </a:p>
      </dgm:t>
    </dgm:pt>
    <dgm:pt modelId="{DFE9DEC6-F078-400A-8FA6-219D7DF01932}" type="sibTrans" cxnId="{DFE9A6E4-F5AA-40FD-9F15-97C4D568EE23}">
      <dgm:prSet/>
      <dgm:spPr/>
      <dgm:t>
        <a:bodyPr/>
        <a:lstStyle/>
        <a:p>
          <a:endParaRPr lang="en-US"/>
        </a:p>
      </dgm:t>
    </dgm:pt>
    <dgm:pt modelId="{BADA8DF9-4827-4E9C-B43F-8A1029BE83F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Fining Process</a:t>
          </a:r>
        </a:p>
      </dgm:t>
    </dgm:pt>
    <dgm:pt modelId="{C6EF606E-F84F-48D9-B86F-D6BEB31CFCE4}" type="parTrans" cxnId="{A896A944-5650-4D17-A60B-3934C585BDEA}">
      <dgm:prSet/>
      <dgm:spPr/>
      <dgm:t>
        <a:bodyPr/>
        <a:lstStyle/>
        <a:p>
          <a:endParaRPr lang="en-US"/>
        </a:p>
      </dgm:t>
    </dgm:pt>
    <dgm:pt modelId="{65A9A51A-C8D6-4CD5-85EB-F252DA1FFDFD}" type="sibTrans" cxnId="{A896A944-5650-4D17-A60B-3934C585BDEA}">
      <dgm:prSet/>
      <dgm:spPr/>
      <dgm:t>
        <a:bodyPr/>
        <a:lstStyle/>
        <a:p>
          <a:endParaRPr lang="en-US"/>
        </a:p>
      </dgm:t>
    </dgm:pt>
    <dgm:pt modelId="{5EA728EA-CB8F-46F1-85A5-831B6E6441F7}" type="pres">
      <dgm:prSet presAssocID="{D211E9B0-F8A9-4676-BAA2-4DE56821F2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EF0544-8B81-4773-81E4-91EC8FF03024}" type="pres">
      <dgm:prSet presAssocID="{D211E9B0-F8A9-4676-BAA2-4DE56821F239}" presName="matrix" presStyleCnt="0"/>
      <dgm:spPr/>
    </dgm:pt>
    <dgm:pt modelId="{17F4AF94-8A7C-480A-BC23-A177AA416897}" type="pres">
      <dgm:prSet presAssocID="{D211E9B0-F8A9-4676-BAA2-4DE56821F239}" presName="tile1" presStyleLbl="node1" presStyleIdx="0" presStyleCnt="4"/>
      <dgm:spPr/>
    </dgm:pt>
    <dgm:pt modelId="{D4EAE80C-5807-44B1-86E6-37A3DF281145}" type="pres">
      <dgm:prSet presAssocID="{D211E9B0-F8A9-4676-BAA2-4DE56821F2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439A73B-927E-4AF9-B37A-729F39834CF2}" type="pres">
      <dgm:prSet presAssocID="{D211E9B0-F8A9-4676-BAA2-4DE56821F239}" presName="tile2" presStyleLbl="node1" presStyleIdx="1" presStyleCnt="4"/>
      <dgm:spPr/>
    </dgm:pt>
    <dgm:pt modelId="{F5316EEC-C4A2-4929-B89B-2FDCF32CCC1D}" type="pres">
      <dgm:prSet presAssocID="{D211E9B0-F8A9-4676-BAA2-4DE56821F2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078491-AD7A-4BDD-8347-C5C10B923D82}" type="pres">
      <dgm:prSet presAssocID="{D211E9B0-F8A9-4676-BAA2-4DE56821F239}" presName="tile3" presStyleLbl="node1" presStyleIdx="2" presStyleCnt="4"/>
      <dgm:spPr/>
    </dgm:pt>
    <dgm:pt modelId="{8290833D-8D2B-4D1E-8A69-FA101F501192}" type="pres">
      <dgm:prSet presAssocID="{D211E9B0-F8A9-4676-BAA2-4DE56821F2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60B2500-0567-44D8-9612-04F8B4541FAE}" type="pres">
      <dgm:prSet presAssocID="{D211E9B0-F8A9-4676-BAA2-4DE56821F239}" presName="tile4" presStyleLbl="node1" presStyleIdx="3" presStyleCnt="4"/>
      <dgm:spPr/>
    </dgm:pt>
    <dgm:pt modelId="{CE965012-500A-4C2C-9CE5-4C9AC7776C84}" type="pres">
      <dgm:prSet presAssocID="{D211E9B0-F8A9-4676-BAA2-4DE56821F2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9269F7-D574-4005-A231-1CB5695EA2E1}" type="pres">
      <dgm:prSet presAssocID="{D211E9B0-F8A9-4676-BAA2-4DE56821F23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A2BA004-D494-4827-8C69-37FC083F20C4}" srcId="{D211E9B0-F8A9-4676-BAA2-4DE56821F239}" destId="{614ABA0A-EE93-490F-9EE6-AC7559AD9A0D}" srcOrd="0" destOrd="0" parTransId="{FB408441-90A0-4A02-9C95-5138A11E8ED9}" sibTransId="{2F4D74AE-262D-4EEE-9339-4EA3E85DE10A}"/>
    <dgm:cxn modelId="{1F46A71A-2510-4879-8DA8-70939146F8E9}" type="presOf" srcId="{D211E9B0-F8A9-4676-BAA2-4DE56821F239}" destId="{5EA728EA-CB8F-46F1-85A5-831B6E6441F7}" srcOrd="0" destOrd="0" presId="urn:microsoft.com/office/officeart/2005/8/layout/matrix1"/>
    <dgm:cxn modelId="{9B1B5931-0162-4916-BB57-279A319F4C3A}" type="presOf" srcId="{7E420844-3A03-4ED9-8ADA-2432BF1BE861}" destId="{F5316EEC-C4A2-4929-B89B-2FDCF32CCC1D}" srcOrd="1" destOrd="0" presId="urn:microsoft.com/office/officeart/2005/8/layout/matrix1"/>
    <dgm:cxn modelId="{60BCD93F-161B-4D5C-8989-2DCACF04AC9F}" type="presOf" srcId="{41DD434F-778B-4198-9214-36C839703290}" destId="{8290833D-8D2B-4D1E-8A69-FA101F501192}" srcOrd="1" destOrd="0" presId="urn:microsoft.com/office/officeart/2005/8/layout/matrix1"/>
    <dgm:cxn modelId="{70257C5B-38ED-4313-AF75-D6945E66C241}" type="presOf" srcId="{4CD41795-DDAE-4906-B848-DA5392A69AEE}" destId="{D4EAE80C-5807-44B1-86E6-37A3DF281145}" srcOrd="1" destOrd="0" presId="urn:microsoft.com/office/officeart/2005/8/layout/matrix1"/>
    <dgm:cxn modelId="{A896A944-5650-4D17-A60B-3934C585BDEA}" srcId="{614ABA0A-EE93-490F-9EE6-AC7559AD9A0D}" destId="{BADA8DF9-4827-4E9C-B43F-8A1029BE83F4}" srcOrd="3" destOrd="0" parTransId="{C6EF606E-F84F-48D9-B86F-D6BEB31CFCE4}" sibTransId="{65A9A51A-C8D6-4CD5-85EB-F252DA1FFDFD}"/>
    <dgm:cxn modelId="{AC6D4348-93F0-4202-AEF7-39ED82D6D56A}" srcId="{614ABA0A-EE93-490F-9EE6-AC7559AD9A0D}" destId="{7E420844-3A03-4ED9-8ADA-2432BF1BE861}" srcOrd="1" destOrd="0" parTransId="{E76C064F-0310-4437-825A-0A9CB62602C3}" sibTransId="{ACDA3D8C-47D6-47BA-9D5A-1FE6CB4A3DF8}"/>
    <dgm:cxn modelId="{28EF2F53-D198-404F-BA3C-C96A7EE2896C}" type="presOf" srcId="{BADA8DF9-4827-4E9C-B43F-8A1029BE83F4}" destId="{260B2500-0567-44D8-9612-04F8B4541FAE}" srcOrd="0" destOrd="0" presId="urn:microsoft.com/office/officeart/2005/8/layout/matrix1"/>
    <dgm:cxn modelId="{95F0EF78-1C8A-46C9-B8A9-561471CF7C79}" type="presOf" srcId="{614ABA0A-EE93-490F-9EE6-AC7559AD9A0D}" destId="{629269F7-D574-4005-A231-1CB5695EA2E1}" srcOrd="0" destOrd="0" presId="urn:microsoft.com/office/officeart/2005/8/layout/matrix1"/>
    <dgm:cxn modelId="{C06F488D-1633-4FC8-AF05-7D244CFDBA36}" type="presOf" srcId="{41DD434F-778B-4198-9214-36C839703290}" destId="{A8078491-AD7A-4BDD-8347-C5C10B923D82}" srcOrd="0" destOrd="0" presId="urn:microsoft.com/office/officeart/2005/8/layout/matrix1"/>
    <dgm:cxn modelId="{7EC25EB2-A959-429D-9B0C-34FD222A2629}" type="presOf" srcId="{BADA8DF9-4827-4E9C-B43F-8A1029BE83F4}" destId="{CE965012-500A-4C2C-9CE5-4C9AC7776C84}" srcOrd="1" destOrd="0" presId="urn:microsoft.com/office/officeart/2005/8/layout/matrix1"/>
    <dgm:cxn modelId="{7E88A0C0-0343-42F3-A544-0E9A942DA7F6}" srcId="{614ABA0A-EE93-490F-9EE6-AC7559AD9A0D}" destId="{4CD41795-DDAE-4906-B848-DA5392A69AEE}" srcOrd="0" destOrd="0" parTransId="{AA3EFD6A-BF84-4B9F-B0FB-0B94CF75EF54}" sibTransId="{BD21E271-3845-4A02-9C56-1BFE4F1D5AAC}"/>
    <dgm:cxn modelId="{E9E3F3CC-2E0B-4864-A6B1-BB68720E94F9}" type="presOf" srcId="{4CD41795-DDAE-4906-B848-DA5392A69AEE}" destId="{17F4AF94-8A7C-480A-BC23-A177AA416897}" srcOrd="0" destOrd="0" presId="urn:microsoft.com/office/officeart/2005/8/layout/matrix1"/>
    <dgm:cxn modelId="{8E11E6D1-D725-4C63-94D4-D9B51A523B62}" type="presOf" srcId="{7E420844-3A03-4ED9-8ADA-2432BF1BE861}" destId="{1439A73B-927E-4AF9-B37A-729F39834CF2}" srcOrd="0" destOrd="0" presId="urn:microsoft.com/office/officeart/2005/8/layout/matrix1"/>
    <dgm:cxn modelId="{DFE9A6E4-F5AA-40FD-9F15-97C4D568EE23}" srcId="{614ABA0A-EE93-490F-9EE6-AC7559AD9A0D}" destId="{41DD434F-778B-4198-9214-36C839703290}" srcOrd="2" destOrd="0" parTransId="{A2C2BE34-E016-4178-ABBD-5B2B7C077DF8}" sibTransId="{DFE9DEC6-F078-400A-8FA6-219D7DF01932}"/>
    <dgm:cxn modelId="{5D264756-49D2-46CC-B2D0-3B23DC394B12}" type="presParOf" srcId="{5EA728EA-CB8F-46F1-85A5-831B6E6441F7}" destId="{6AEF0544-8B81-4773-81E4-91EC8FF03024}" srcOrd="0" destOrd="0" presId="urn:microsoft.com/office/officeart/2005/8/layout/matrix1"/>
    <dgm:cxn modelId="{0C6EADAB-8D20-4C93-8A65-D4CBD46F4E26}" type="presParOf" srcId="{6AEF0544-8B81-4773-81E4-91EC8FF03024}" destId="{17F4AF94-8A7C-480A-BC23-A177AA416897}" srcOrd="0" destOrd="0" presId="urn:microsoft.com/office/officeart/2005/8/layout/matrix1"/>
    <dgm:cxn modelId="{2A023BE2-57A5-42FE-96BB-39B33A9C1165}" type="presParOf" srcId="{6AEF0544-8B81-4773-81E4-91EC8FF03024}" destId="{D4EAE80C-5807-44B1-86E6-37A3DF281145}" srcOrd="1" destOrd="0" presId="urn:microsoft.com/office/officeart/2005/8/layout/matrix1"/>
    <dgm:cxn modelId="{B237DB9E-D905-4F79-BCFA-418496D8030D}" type="presParOf" srcId="{6AEF0544-8B81-4773-81E4-91EC8FF03024}" destId="{1439A73B-927E-4AF9-B37A-729F39834CF2}" srcOrd="2" destOrd="0" presId="urn:microsoft.com/office/officeart/2005/8/layout/matrix1"/>
    <dgm:cxn modelId="{F0B8FBC1-02D4-4E85-8576-AEC83A433F87}" type="presParOf" srcId="{6AEF0544-8B81-4773-81E4-91EC8FF03024}" destId="{F5316EEC-C4A2-4929-B89B-2FDCF32CCC1D}" srcOrd="3" destOrd="0" presId="urn:microsoft.com/office/officeart/2005/8/layout/matrix1"/>
    <dgm:cxn modelId="{DE311667-DE75-45AB-8954-BD05EBD1666C}" type="presParOf" srcId="{6AEF0544-8B81-4773-81E4-91EC8FF03024}" destId="{A8078491-AD7A-4BDD-8347-C5C10B923D82}" srcOrd="4" destOrd="0" presId="urn:microsoft.com/office/officeart/2005/8/layout/matrix1"/>
    <dgm:cxn modelId="{71168921-A01D-4CC9-8DE8-2995990FC7E4}" type="presParOf" srcId="{6AEF0544-8B81-4773-81E4-91EC8FF03024}" destId="{8290833D-8D2B-4D1E-8A69-FA101F501192}" srcOrd="5" destOrd="0" presId="urn:microsoft.com/office/officeart/2005/8/layout/matrix1"/>
    <dgm:cxn modelId="{5D30632A-EA73-4042-8463-36C5BDAF0575}" type="presParOf" srcId="{6AEF0544-8B81-4773-81E4-91EC8FF03024}" destId="{260B2500-0567-44D8-9612-04F8B4541FAE}" srcOrd="6" destOrd="0" presId="urn:microsoft.com/office/officeart/2005/8/layout/matrix1"/>
    <dgm:cxn modelId="{D50E0E3B-B29B-4223-82A0-C5FCFD7CE0B0}" type="presParOf" srcId="{6AEF0544-8B81-4773-81E4-91EC8FF03024}" destId="{CE965012-500A-4C2C-9CE5-4C9AC7776C84}" srcOrd="7" destOrd="0" presId="urn:microsoft.com/office/officeart/2005/8/layout/matrix1"/>
    <dgm:cxn modelId="{F8B2BE40-4539-4D3B-93B6-AFBF0A4930F0}" type="presParOf" srcId="{5EA728EA-CB8F-46F1-85A5-831B6E6441F7}" destId="{629269F7-D574-4005-A231-1CB5695EA2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BA7DE-5C0C-4140-8742-CC900F5F43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9E21B6-09D2-4B6C-B39D-88C2883C4FD9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Complaint/Info Gathering</a:t>
          </a:r>
        </a:p>
      </dgm:t>
    </dgm:pt>
    <dgm:pt modelId="{48DC8637-28C4-486C-B837-92C237B261D3}" type="parTrans" cxnId="{4CC48A4A-40F6-4274-8953-470DB40669AF}">
      <dgm:prSet/>
      <dgm:spPr/>
      <dgm:t>
        <a:bodyPr/>
        <a:lstStyle/>
        <a:p>
          <a:endParaRPr lang="en-US"/>
        </a:p>
      </dgm:t>
    </dgm:pt>
    <dgm:pt modelId="{71EA2E82-9333-4765-B69A-3969E79B97FD}" type="sibTrans" cxnId="{4CC48A4A-40F6-4274-8953-470DB40669AF}">
      <dgm:prSet/>
      <dgm:spPr/>
      <dgm:t>
        <a:bodyPr/>
        <a:lstStyle/>
        <a:p>
          <a:endParaRPr lang="en-US"/>
        </a:p>
      </dgm:t>
    </dgm:pt>
    <dgm:pt modelId="{60DFD872-EFA7-4EDF-B444-7CF01423AEB5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HOA Member can be Heard at a </a:t>
          </a:r>
        </a:p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Board</a:t>
          </a:r>
          <a:r>
            <a:rPr lang="en-US" sz="14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Meeting</a:t>
          </a:r>
        </a:p>
        <a:p>
          <a:r>
            <a:rPr lang="en-US" sz="14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the Fine will be Considered</a:t>
          </a: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ECBA5B9A-D177-4995-BDC2-433F3858EF57}" type="parTrans" cxnId="{25DBBF5F-1288-405C-9210-7F37A53D00F3}">
      <dgm:prSet/>
      <dgm:spPr/>
      <dgm:t>
        <a:bodyPr/>
        <a:lstStyle/>
        <a:p>
          <a:endParaRPr lang="en-US"/>
        </a:p>
      </dgm:t>
    </dgm:pt>
    <dgm:pt modelId="{A90DB499-62C4-40BA-8F57-B5C3126DBE63}" type="sibTrans" cxnId="{25DBBF5F-1288-405C-9210-7F37A53D00F3}">
      <dgm:prSet/>
      <dgm:spPr/>
      <dgm:t>
        <a:bodyPr/>
        <a:lstStyle/>
        <a:p>
          <a:endParaRPr lang="en-US"/>
        </a:p>
      </dgm:t>
    </dgm:pt>
    <dgm:pt modelId="{B58147EA-D023-48E9-8A62-B85A8E0ED935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Board votes to Fine,</a:t>
          </a:r>
        </a:p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Automatic Review by a Fining Committee</a:t>
          </a:r>
        </a:p>
      </dgm:t>
    </dgm:pt>
    <dgm:pt modelId="{D3DC3BDB-EBEE-4E15-A286-074CAA903CF6}" type="parTrans" cxnId="{118BB1C6-795C-41DC-9B8E-8758745EF62C}">
      <dgm:prSet/>
      <dgm:spPr/>
      <dgm:t>
        <a:bodyPr/>
        <a:lstStyle/>
        <a:p>
          <a:endParaRPr lang="en-US"/>
        </a:p>
      </dgm:t>
    </dgm:pt>
    <dgm:pt modelId="{BAA5888E-0193-4696-9EA9-77FED4DFDF16}" type="sibTrans" cxnId="{118BB1C6-795C-41DC-9B8E-8758745EF62C}">
      <dgm:prSet/>
      <dgm:spPr/>
      <dgm:t>
        <a:bodyPr/>
        <a:lstStyle/>
        <a:p>
          <a:endParaRPr lang="en-US"/>
        </a:p>
      </dgm:t>
    </dgm:pt>
    <dgm:pt modelId="{F24AD166-9FBC-4A6B-A0AE-40F2CB8EBCC0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Fining Committee approves, fine imposed</a:t>
          </a:r>
        </a:p>
        <a:p>
          <a:endParaRPr lang="en-US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Fining Committee does not approve, fine not levied </a:t>
          </a:r>
        </a:p>
      </dgm:t>
    </dgm:pt>
    <dgm:pt modelId="{046595D5-3DC2-4FFC-84A0-FFE566B10758}" type="parTrans" cxnId="{FE643316-424B-48C4-B5D1-34E04C0FFAB4}">
      <dgm:prSet/>
      <dgm:spPr/>
      <dgm:t>
        <a:bodyPr/>
        <a:lstStyle/>
        <a:p>
          <a:endParaRPr lang="en-US"/>
        </a:p>
      </dgm:t>
    </dgm:pt>
    <dgm:pt modelId="{2E73024A-B697-4046-94C3-B3EB7A1EF065}" type="sibTrans" cxnId="{FE643316-424B-48C4-B5D1-34E04C0FFAB4}">
      <dgm:prSet/>
      <dgm:spPr/>
      <dgm:t>
        <a:bodyPr/>
        <a:lstStyle/>
        <a:p>
          <a:endParaRPr lang="en-US"/>
        </a:p>
      </dgm:t>
    </dgm:pt>
    <dgm:pt modelId="{2E43A597-B4B5-4509-BAF0-324FBC64FE4B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 least 14 Days’ Notice to the HOA Member of the Complaint and Consideration of Imposing a Fine</a:t>
          </a:r>
        </a:p>
      </dgm:t>
    </dgm:pt>
    <dgm:pt modelId="{3019D03F-010D-4CA7-985F-A2D1F622D39F}" type="parTrans" cxnId="{6CA4DB11-0F7C-470C-B1CA-CDB6AEA4CC80}">
      <dgm:prSet/>
      <dgm:spPr/>
      <dgm:t>
        <a:bodyPr/>
        <a:lstStyle/>
        <a:p>
          <a:endParaRPr lang="en-US"/>
        </a:p>
      </dgm:t>
    </dgm:pt>
    <dgm:pt modelId="{29441E3E-2A7F-4738-A0B5-968C958C2037}" type="sibTrans" cxnId="{6CA4DB11-0F7C-470C-B1CA-CDB6AEA4CC80}">
      <dgm:prSet/>
      <dgm:spPr/>
      <dgm:t>
        <a:bodyPr/>
        <a:lstStyle/>
        <a:p>
          <a:endParaRPr lang="en-US"/>
        </a:p>
      </dgm:t>
    </dgm:pt>
    <dgm:pt modelId="{0AA9B284-5617-4B40-B3CE-2F7CF5EE1619}" type="pres">
      <dgm:prSet presAssocID="{5E9BA7DE-5C0C-4140-8742-CC900F5F430A}" presName="CompostProcess" presStyleCnt="0">
        <dgm:presLayoutVars>
          <dgm:dir/>
          <dgm:resizeHandles val="exact"/>
        </dgm:presLayoutVars>
      </dgm:prSet>
      <dgm:spPr/>
    </dgm:pt>
    <dgm:pt modelId="{87586F95-5861-489E-BE30-28A3050EF4B8}" type="pres">
      <dgm:prSet presAssocID="{5E9BA7DE-5C0C-4140-8742-CC900F5F430A}" presName="arrow" presStyleLbl="bgShp" presStyleIdx="0" presStyleCnt="1"/>
      <dgm:spPr/>
    </dgm:pt>
    <dgm:pt modelId="{FE82C687-6167-4D70-B0F5-00AEBDEF571B}" type="pres">
      <dgm:prSet presAssocID="{5E9BA7DE-5C0C-4140-8742-CC900F5F430A}" presName="linearProcess" presStyleCnt="0"/>
      <dgm:spPr/>
    </dgm:pt>
    <dgm:pt modelId="{F079F96C-8396-49A1-AB58-34C717885645}" type="pres">
      <dgm:prSet presAssocID="{419E21B6-09D2-4B6C-B39D-88C2883C4FD9}" presName="textNode" presStyleLbl="node1" presStyleIdx="0" presStyleCnt="5" custScaleY="119358">
        <dgm:presLayoutVars>
          <dgm:bulletEnabled val="1"/>
        </dgm:presLayoutVars>
      </dgm:prSet>
      <dgm:spPr/>
    </dgm:pt>
    <dgm:pt modelId="{0530CAB6-AABA-4398-A6AF-C2E948A222DF}" type="pres">
      <dgm:prSet presAssocID="{71EA2E82-9333-4765-B69A-3969E79B97FD}" presName="sibTrans" presStyleCnt="0"/>
      <dgm:spPr/>
    </dgm:pt>
    <dgm:pt modelId="{1DEA7AC7-A35C-413F-844B-55BDE28E9AB5}" type="pres">
      <dgm:prSet presAssocID="{2E43A597-B4B5-4509-BAF0-324FBC64FE4B}" presName="textNode" presStyleLbl="node1" presStyleIdx="1" presStyleCnt="5" custScaleY="119358">
        <dgm:presLayoutVars>
          <dgm:bulletEnabled val="1"/>
        </dgm:presLayoutVars>
      </dgm:prSet>
      <dgm:spPr/>
    </dgm:pt>
    <dgm:pt modelId="{7A748B8C-6B25-411F-ACB3-4C1801C0FC7A}" type="pres">
      <dgm:prSet presAssocID="{29441E3E-2A7F-4738-A0B5-968C958C2037}" presName="sibTrans" presStyleCnt="0"/>
      <dgm:spPr/>
    </dgm:pt>
    <dgm:pt modelId="{DB9D0B03-A77E-4371-A084-D71177E5C99D}" type="pres">
      <dgm:prSet presAssocID="{60DFD872-EFA7-4EDF-B444-7CF01423AEB5}" presName="textNode" presStyleLbl="node1" presStyleIdx="2" presStyleCnt="5" custScaleY="119358">
        <dgm:presLayoutVars>
          <dgm:bulletEnabled val="1"/>
        </dgm:presLayoutVars>
      </dgm:prSet>
      <dgm:spPr/>
    </dgm:pt>
    <dgm:pt modelId="{CF5DAA4B-77F1-4E61-983F-1ECE96703C44}" type="pres">
      <dgm:prSet presAssocID="{A90DB499-62C4-40BA-8F57-B5C3126DBE63}" presName="sibTrans" presStyleCnt="0"/>
      <dgm:spPr/>
    </dgm:pt>
    <dgm:pt modelId="{5AEBA152-7B2F-4AC0-AF70-C0B0FD0C135B}" type="pres">
      <dgm:prSet presAssocID="{B58147EA-D023-48E9-8A62-B85A8E0ED935}" presName="textNode" presStyleLbl="node1" presStyleIdx="3" presStyleCnt="5" custScaleY="119358">
        <dgm:presLayoutVars>
          <dgm:bulletEnabled val="1"/>
        </dgm:presLayoutVars>
      </dgm:prSet>
      <dgm:spPr/>
    </dgm:pt>
    <dgm:pt modelId="{A93EB3BA-66F2-4DE3-930A-97426AE3E183}" type="pres">
      <dgm:prSet presAssocID="{BAA5888E-0193-4696-9EA9-77FED4DFDF16}" presName="sibTrans" presStyleCnt="0"/>
      <dgm:spPr/>
    </dgm:pt>
    <dgm:pt modelId="{C7A165E8-5E97-4A73-8FC8-42A884FC7019}" type="pres">
      <dgm:prSet presAssocID="{F24AD166-9FBC-4A6B-A0AE-40F2CB8EBCC0}" presName="textNode" presStyleLbl="node1" presStyleIdx="4" presStyleCnt="5" custScaleY="119358">
        <dgm:presLayoutVars>
          <dgm:bulletEnabled val="1"/>
        </dgm:presLayoutVars>
      </dgm:prSet>
      <dgm:spPr/>
    </dgm:pt>
  </dgm:ptLst>
  <dgm:cxnLst>
    <dgm:cxn modelId="{02DB0E07-9F28-46A4-8AC3-5386B651BC98}" type="presOf" srcId="{60DFD872-EFA7-4EDF-B444-7CF01423AEB5}" destId="{DB9D0B03-A77E-4371-A084-D71177E5C99D}" srcOrd="0" destOrd="0" presId="urn:microsoft.com/office/officeart/2005/8/layout/hProcess9"/>
    <dgm:cxn modelId="{6CA4DB11-0F7C-470C-B1CA-CDB6AEA4CC80}" srcId="{5E9BA7DE-5C0C-4140-8742-CC900F5F430A}" destId="{2E43A597-B4B5-4509-BAF0-324FBC64FE4B}" srcOrd="1" destOrd="0" parTransId="{3019D03F-010D-4CA7-985F-A2D1F622D39F}" sibTransId="{29441E3E-2A7F-4738-A0B5-968C958C2037}"/>
    <dgm:cxn modelId="{FE643316-424B-48C4-B5D1-34E04C0FFAB4}" srcId="{5E9BA7DE-5C0C-4140-8742-CC900F5F430A}" destId="{F24AD166-9FBC-4A6B-A0AE-40F2CB8EBCC0}" srcOrd="4" destOrd="0" parTransId="{046595D5-3DC2-4FFC-84A0-FFE566B10758}" sibTransId="{2E73024A-B697-4046-94C3-B3EB7A1EF065}"/>
    <dgm:cxn modelId="{25DBBF5F-1288-405C-9210-7F37A53D00F3}" srcId="{5E9BA7DE-5C0C-4140-8742-CC900F5F430A}" destId="{60DFD872-EFA7-4EDF-B444-7CF01423AEB5}" srcOrd="2" destOrd="0" parTransId="{ECBA5B9A-D177-4995-BDC2-433F3858EF57}" sibTransId="{A90DB499-62C4-40BA-8F57-B5C3126DBE63}"/>
    <dgm:cxn modelId="{4CC48A4A-40F6-4274-8953-470DB40669AF}" srcId="{5E9BA7DE-5C0C-4140-8742-CC900F5F430A}" destId="{419E21B6-09D2-4B6C-B39D-88C2883C4FD9}" srcOrd="0" destOrd="0" parTransId="{48DC8637-28C4-486C-B837-92C237B261D3}" sibTransId="{71EA2E82-9333-4765-B69A-3969E79B97FD}"/>
    <dgm:cxn modelId="{867C666E-2A2E-4442-8B45-7ADD8A23474B}" type="presOf" srcId="{419E21B6-09D2-4B6C-B39D-88C2883C4FD9}" destId="{F079F96C-8396-49A1-AB58-34C717885645}" srcOrd="0" destOrd="0" presId="urn:microsoft.com/office/officeart/2005/8/layout/hProcess9"/>
    <dgm:cxn modelId="{AB57D786-D73C-48E4-92FA-B0E31EC6BD6E}" type="presOf" srcId="{F24AD166-9FBC-4A6B-A0AE-40F2CB8EBCC0}" destId="{C7A165E8-5E97-4A73-8FC8-42A884FC7019}" srcOrd="0" destOrd="0" presId="urn:microsoft.com/office/officeart/2005/8/layout/hProcess9"/>
    <dgm:cxn modelId="{ACE362B1-7412-40DA-B973-B9C85727734A}" type="presOf" srcId="{2E43A597-B4B5-4509-BAF0-324FBC64FE4B}" destId="{1DEA7AC7-A35C-413F-844B-55BDE28E9AB5}" srcOrd="0" destOrd="0" presId="urn:microsoft.com/office/officeart/2005/8/layout/hProcess9"/>
    <dgm:cxn modelId="{498E2BBB-869A-4E94-AF27-3236BBCFD8BC}" type="presOf" srcId="{B58147EA-D023-48E9-8A62-B85A8E0ED935}" destId="{5AEBA152-7B2F-4AC0-AF70-C0B0FD0C135B}" srcOrd="0" destOrd="0" presId="urn:microsoft.com/office/officeart/2005/8/layout/hProcess9"/>
    <dgm:cxn modelId="{118BB1C6-795C-41DC-9B8E-8758745EF62C}" srcId="{5E9BA7DE-5C0C-4140-8742-CC900F5F430A}" destId="{B58147EA-D023-48E9-8A62-B85A8E0ED935}" srcOrd="3" destOrd="0" parTransId="{D3DC3BDB-EBEE-4E15-A286-074CAA903CF6}" sibTransId="{BAA5888E-0193-4696-9EA9-77FED4DFDF16}"/>
    <dgm:cxn modelId="{3ACAD3DD-C987-4218-8705-A493481E7D58}" type="presOf" srcId="{5E9BA7DE-5C0C-4140-8742-CC900F5F430A}" destId="{0AA9B284-5617-4B40-B3CE-2F7CF5EE1619}" srcOrd="0" destOrd="0" presId="urn:microsoft.com/office/officeart/2005/8/layout/hProcess9"/>
    <dgm:cxn modelId="{8E9773F2-D2FA-4D82-8B29-07D67BF3069A}" type="presParOf" srcId="{0AA9B284-5617-4B40-B3CE-2F7CF5EE1619}" destId="{87586F95-5861-489E-BE30-28A3050EF4B8}" srcOrd="0" destOrd="0" presId="urn:microsoft.com/office/officeart/2005/8/layout/hProcess9"/>
    <dgm:cxn modelId="{32B83F0A-5C87-4F4A-9995-821FFB1868BB}" type="presParOf" srcId="{0AA9B284-5617-4B40-B3CE-2F7CF5EE1619}" destId="{FE82C687-6167-4D70-B0F5-00AEBDEF571B}" srcOrd="1" destOrd="0" presId="urn:microsoft.com/office/officeart/2005/8/layout/hProcess9"/>
    <dgm:cxn modelId="{67496C8B-B3CE-4AB2-B6C9-B370AA8351DB}" type="presParOf" srcId="{FE82C687-6167-4D70-B0F5-00AEBDEF571B}" destId="{F079F96C-8396-49A1-AB58-34C717885645}" srcOrd="0" destOrd="0" presId="urn:microsoft.com/office/officeart/2005/8/layout/hProcess9"/>
    <dgm:cxn modelId="{D7516F26-5B89-4518-B9CA-3AACABD427A7}" type="presParOf" srcId="{FE82C687-6167-4D70-B0F5-00AEBDEF571B}" destId="{0530CAB6-AABA-4398-A6AF-C2E948A222DF}" srcOrd="1" destOrd="0" presId="urn:microsoft.com/office/officeart/2005/8/layout/hProcess9"/>
    <dgm:cxn modelId="{6FEA7670-52B7-465A-8888-BB51C9D0B7C3}" type="presParOf" srcId="{FE82C687-6167-4D70-B0F5-00AEBDEF571B}" destId="{1DEA7AC7-A35C-413F-844B-55BDE28E9AB5}" srcOrd="2" destOrd="0" presId="urn:microsoft.com/office/officeart/2005/8/layout/hProcess9"/>
    <dgm:cxn modelId="{A848D548-B990-487B-B208-1019579F6346}" type="presParOf" srcId="{FE82C687-6167-4D70-B0F5-00AEBDEF571B}" destId="{7A748B8C-6B25-411F-ACB3-4C1801C0FC7A}" srcOrd="3" destOrd="0" presId="urn:microsoft.com/office/officeart/2005/8/layout/hProcess9"/>
    <dgm:cxn modelId="{1E600A7F-FD02-4725-BE31-B80ED361D53B}" type="presParOf" srcId="{FE82C687-6167-4D70-B0F5-00AEBDEF571B}" destId="{DB9D0B03-A77E-4371-A084-D71177E5C99D}" srcOrd="4" destOrd="0" presId="urn:microsoft.com/office/officeart/2005/8/layout/hProcess9"/>
    <dgm:cxn modelId="{EF159E31-1941-4AAD-869F-62EEC0A89913}" type="presParOf" srcId="{FE82C687-6167-4D70-B0F5-00AEBDEF571B}" destId="{CF5DAA4B-77F1-4E61-983F-1ECE96703C44}" srcOrd="5" destOrd="0" presId="urn:microsoft.com/office/officeart/2005/8/layout/hProcess9"/>
    <dgm:cxn modelId="{7DFFF4C8-0632-4B6A-BB0E-FA907A108ABF}" type="presParOf" srcId="{FE82C687-6167-4D70-B0F5-00AEBDEF571B}" destId="{5AEBA152-7B2F-4AC0-AF70-C0B0FD0C135B}" srcOrd="6" destOrd="0" presId="urn:microsoft.com/office/officeart/2005/8/layout/hProcess9"/>
    <dgm:cxn modelId="{168B433F-006E-458E-AA3C-1B794D809C59}" type="presParOf" srcId="{FE82C687-6167-4D70-B0F5-00AEBDEF571B}" destId="{A93EB3BA-66F2-4DE3-930A-97426AE3E183}" srcOrd="7" destOrd="0" presId="urn:microsoft.com/office/officeart/2005/8/layout/hProcess9"/>
    <dgm:cxn modelId="{FF801070-0AC4-4F70-97AA-0087FAF38AA2}" type="presParOf" srcId="{FE82C687-6167-4D70-B0F5-00AEBDEF571B}" destId="{C7A165E8-5E97-4A73-8FC8-42A884FC701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A7EDC6-CAB9-44CB-A675-FCCAAA38C7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C9B7179-5DBA-4071-99EC-172081735DEA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Several Volunteers</a:t>
          </a:r>
        </a:p>
      </dgm:t>
    </dgm:pt>
    <dgm:pt modelId="{DAE9F300-9C52-4FBD-9D40-6185CA71634A}" type="parTrans" cxnId="{24876E3A-9A71-42FD-B886-8112EE69F285}">
      <dgm:prSet/>
      <dgm:spPr/>
      <dgm:t>
        <a:bodyPr/>
        <a:lstStyle/>
        <a:p>
          <a:endParaRPr lang="en-US"/>
        </a:p>
      </dgm:t>
    </dgm:pt>
    <dgm:pt modelId="{38B387B4-827C-4ABC-ACC5-22172943610C}" type="sibTrans" cxnId="{24876E3A-9A71-42FD-B886-8112EE69F285}">
      <dgm:prSet/>
      <dgm:spPr/>
      <dgm:t>
        <a:bodyPr/>
        <a:lstStyle/>
        <a:p>
          <a:endParaRPr lang="en-US"/>
        </a:p>
      </dgm:t>
    </dgm:pt>
    <dgm:pt modelId="{754FC955-9EA8-4191-8159-F3DC89486BEE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Straw Poll to Hear from HOA Members</a:t>
          </a:r>
        </a:p>
        <a:p>
          <a:endParaRPr lang="en-US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Please Submit Ballot by End of March</a:t>
          </a:r>
        </a:p>
      </dgm:t>
    </dgm:pt>
    <dgm:pt modelId="{11CA4F0C-E243-4C3F-A565-7515F75134FE}" type="parTrans" cxnId="{CFFA4565-BE28-4AAC-A888-92C922CC1D7E}">
      <dgm:prSet/>
      <dgm:spPr/>
      <dgm:t>
        <a:bodyPr/>
        <a:lstStyle/>
        <a:p>
          <a:endParaRPr lang="en-US"/>
        </a:p>
      </dgm:t>
    </dgm:pt>
    <dgm:pt modelId="{07D46157-AE09-4385-AA23-B0E39B5DDDA2}" type="sibTrans" cxnId="{CFFA4565-BE28-4AAC-A888-92C922CC1D7E}">
      <dgm:prSet/>
      <dgm:spPr/>
      <dgm:t>
        <a:bodyPr/>
        <a:lstStyle/>
        <a:p>
          <a:endParaRPr lang="en-US"/>
        </a:p>
      </dgm:t>
    </dgm:pt>
    <dgm:pt modelId="{7E5B79B6-B6A8-4E79-B652-2D1E341F18F0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Appointments at April 2023 Board Meeting</a:t>
          </a:r>
        </a:p>
      </dgm:t>
    </dgm:pt>
    <dgm:pt modelId="{D49A37A8-D5F9-4381-A6C3-E8BD7631B496}" type="parTrans" cxnId="{7B24EDBA-1319-46D0-9A8C-726CEADC2728}">
      <dgm:prSet/>
      <dgm:spPr/>
      <dgm:t>
        <a:bodyPr/>
        <a:lstStyle/>
        <a:p>
          <a:endParaRPr lang="en-US"/>
        </a:p>
      </dgm:t>
    </dgm:pt>
    <dgm:pt modelId="{ED91A5CF-C293-4630-831A-9A96FA3A9A4B}" type="sibTrans" cxnId="{7B24EDBA-1319-46D0-9A8C-726CEADC2728}">
      <dgm:prSet/>
      <dgm:spPr/>
      <dgm:t>
        <a:bodyPr/>
        <a:lstStyle/>
        <a:p>
          <a:endParaRPr lang="en-US"/>
        </a:p>
      </dgm:t>
    </dgm:pt>
    <dgm:pt modelId="{94CC561F-1CBC-4317-B060-0CB3CC944976}" type="pres">
      <dgm:prSet presAssocID="{09A7EDC6-CAB9-44CB-A675-FCCAAA38C7B8}" presName="Name0" presStyleCnt="0">
        <dgm:presLayoutVars>
          <dgm:dir/>
          <dgm:resizeHandles val="exact"/>
        </dgm:presLayoutVars>
      </dgm:prSet>
      <dgm:spPr/>
    </dgm:pt>
    <dgm:pt modelId="{362D1ACE-4092-4AF5-9F88-7F768F3F41C6}" type="pres">
      <dgm:prSet presAssocID="{0C9B7179-5DBA-4071-99EC-172081735DEA}" presName="node" presStyleLbl="node1" presStyleIdx="0" presStyleCnt="3">
        <dgm:presLayoutVars>
          <dgm:bulletEnabled val="1"/>
        </dgm:presLayoutVars>
      </dgm:prSet>
      <dgm:spPr/>
    </dgm:pt>
    <dgm:pt modelId="{EA1BEC1A-6622-4004-92A8-D20A03E19316}" type="pres">
      <dgm:prSet presAssocID="{38B387B4-827C-4ABC-ACC5-22172943610C}" presName="sibTrans" presStyleLbl="sibTrans2D1" presStyleIdx="0" presStyleCnt="2"/>
      <dgm:spPr/>
    </dgm:pt>
    <dgm:pt modelId="{C7CC0D75-9FB3-4A98-BB48-95149E5903CB}" type="pres">
      <dgm:prSet presAssocID="{38B387B4-827C-4ABC-ACC5-22172943610C}" presName="connectorText" presStyleLbl="sibTrans2D1" presStyleIdx="0" presStyleCnt="2"/>
      <dgm:spPr/>
    </dgm:pt>
    <dgm:pt modelId="{4AF30A24-A01B-49E1-8A47-BF7428D62916}" type="pres">
      <dgm:prSet presAssocID="{754FC955-9EA8-4191-8159-F3DC89486BEE}" presName="node" presStyleLbl="node1" presStyleIdx="1" presStyleCnt="3">
        <dgm:presLayoutVars>
          <dgm:bulletEnabled val="1"/>
        </dgm:presLayoutVars>
      </dgm:prSet>
      <dgm:spPr/>
    </dgm:pt>
    <dgm:pt modelId="{D0D43377-81A5-4D0B-B557-F10A8CB99816}" type="pres">
      <dgm:prSet presAssocID="{07D46157-AE09-4385-AA23-B0E39B5DDDA2}" presName="sibTrans" presStyleLbl="sibTrans2D1" presStyleIdx="1" presStyleCnt="2"/>
      <dgm:spPr/>
    </dgm:pt>
    <dgm:pt modelId="{6D6FF884-D9AB-43DF-893A-99B03BC519AC}" type="pres">
      <dgm:prSet presAssocID="{07D46157-AE09-4385-AA23-B0E39B5DDDA2}" presName="connectorText" presStyleLbl="sibTrans2D1" presStyleIdx="1" presStyleCnt="2"/>
      <dgm:spPr/>
    </dgm:pt>
    <dgm:pt modelId="{D0A727C4-FDCD-47A7-8EB1-DF98B5365A58}" type="pres">
      <dgm:prSet presAssocID="{7E5B79B6-B6A8-4E79-B652-2D1E341F18F0}" presName="node" presStyleLbl="node1" presStyleIdx="2" presStyleCnt="3">
        <dgm:presLayoutVars>
          <dgm:bulletEnabled val="1"/>
        </dgm:presLayoutVars>
      </dgm:prSet>
      <dgm:spPr/>
    </dgm:pt>
  </dgm:ptLst>
  <dgm:cxnLst>
    <dgm:cxn modelId="{24876E3A-9A71-42FD-B886-8112EE69F285}" srcId="{09A7EDC6-CAB9-44CB-A675-FCCAAA38C7B8}" destId="{0C9B7179-5DBA-4071-99EC-172081735DEA}" srcOrd="0" destOrd="0" parTransId="{DAE9F300-9C52-4FBD-9D40-6185CA71634A}" sibTransId="{38B387B4-827C-4ABC-ACC5-22172943610C}"/>
    <dgm:cxn modelId="{FC3B743E-9F9A-44FD-A741-226CE26607A5}" type="presOf" srcId="{38B387B4-827C-4ABC-ACC5-22172943610C}" destId="{C7CC0D75-9FB3-4A98-BB48-95149E5903CB}" srcOrd="1" destOrd="0" presId="urn:microsoft.com/office/officeart/2005/8/layout/process1"/>
    <dgm:cxn modelId="{CFFA4565-BE28-4AAC-A888-92C922CC1D7E}" srcId="{09A7EDC6-CAB9-44CB-A675-FCCAAA38C7B8}" destId="{754FC955-9EA8-4191-8159-F3DC89486BEE}" srcOrd="1" destOrd="0" parTransId="{11CA4F0C-E243-4C3F-A565-7515F75134FE}" sibTransId="{07D46157-AE09-4385-AA23-B0E39B5DDDA2}"/>
    <dgm:cxn modelId="{7C087D6B-12F7-43E6-B812-8EA02A0C10B4}" type="presOf" srcId="{754FC955-9EA8-4191-8159-F3DC89486BEE}" destId="{4AF30A24-A01B-49E1-8A47-BF7428D62916}" srcOrd="0" destOrd="0" presId="urn:microsoft.com/office/officeart/2005/8/layout/process1"/>
    <dgm:cxn modelId="{1A89814F-9C0B-4E61-A632-9B7B5EDDDDF6}" type="presOf" srcId="{38B387B4-827C-4ABC-ACC5-22172943610C}" destId="{EA1BEC1A-6622-4004-92A8-D20A03E19316}" srcOrd="0" destOrd="0" presId="urn:microsoft.com/office/officeart/2005/8/layout/process1"/>
    <dgm:cxn modelId="{31461D50-2454-4ECA-AC59-3E23B75F8734}" type="presOf" srcId="{0C9B7179-5DBA-4071-99EC-172081735DEA}" destId="{362D1ACE-4092-4AF5-9F88-7F768F3F41C6}" srcOrd="0" destOrd="0" presId="urn:microsoft.com/office/officeart/2005/8/layout/process1"/>
    <dgm:cxn modelId="{AE54CB84-0FC1-4DA0-9724-A7E27744A3D0}" type="presOf" srcId="{7E5B79B6-B6A8-4E79-B652-2D1E341F18F0}" destId="{D0A727C4-FDCD-47A7-8EB1-DF98B5365A58}" srcOrd="0" destOrd="0" presId="urn:microsoft.com/office/officeart/2005/8/layout/process1"/>
    <dgm:cxn modelId="{7B24EDBA-1319-46D0-9A8C-726CEADC2728}" srcId="{09A7EDC6-CAB9-44CB-A675-FCCAAA38C7B8}" destId="{7E5B79B6-B6A8-4E79-B652-2D1E341F18F0}" srcOrd="2" destOrd="0" parTransId="{D49A37A8-D5F9-4381-A6C3-E8BD7631B496}" sibTransId="{ED91A5CF-C293-4630-831A-9A96FA3A9A4B}"/>
    <dgm:cxn modelId="{2BED0EC8-5021-4EE9-904C-D05D8B641E67}" type="presOf" srcId="{07D46157-AE09-4385-AA23-B0E39B5DDDA2}" destId="{D0D43377-81A5-4D0B-B557-F10A8CB99816}" srcOrd="0" destOrd="0" presId="urn:microsoft.com/office/officeart/2005/8/layout/process1"/>
    <dgm:cxn modelId="{6A2EA0EE-BBB7-49CD-86A4-196FD1F21439}" type="presOf" srcId="{07D46157-AE09-4385-AA23-B0E39B5DDDA2}" destId="{6D6FF884-D9AB-43DF-893A-99B03BC519AC}" srcOrd="1" destOrd="0" presId="urn:microsoft.com/office/officeart/2005/8/layout/process1"/>
    <dgm:cxn modelId="{6B89DDF8-8AFF-4A38-A644-8BA1FF4CC529}" type="presOf" srcId="{09A7EDC6-CAB9-44CB-A675-FCCAAA38C7B8}" destId="{94CC561F-1CBC-4317-B060-0CB3CC944976}" srcOrd="0" destOrd="0" presId="urn:microsoft.com/office/officeart/2005/8/layout/process1"/>
    <dgm:cxn modelId="{EBA7302D-E0FE-4ADB-94D7-E304C5ED4ED8}" type="presParOf" srcId="{94CC561F-1CBC-4317-B060-0CB3CC944976}" destId="{362D1ACE-4092-4AF5-9F88-7F768F3F41C6}" srcOrd="0" destOrd="0" presId="urn:microsoft.com/office/officeart/2005/8/layout/process1"/>
    <dgm:cxn modelId="{2E4A3D05-8F19-45DF-9E1E-516D6EBE805F}" type="presParOf" srcId="{94CC561F-1CBC-4317-B060-0CB3CC944976}" destId="{EA1BEC1A-6622-4004-92A8-D20A03E19316}" srcOrd="1" destOrd="0" presId="urn:microsoft.com/office/officeart/2005/8/layout/process1"/>
    <dgm:cxn modelId="{1C418379-309F-48C8-89DF-03305519ADBF}" type="presParOf" srcId="{EA1BEC1A-6622-4004-92A8-D20A03E19316}" destId="{C7CC0D75-9FB3-4A98-BB48-95149E5903CB}" srcOrd="0" destOrd="0" presId="urn:microsoft.com/office/officeart/2005/8/layout/process1"/>
    <dgm:cxn modelId="{1F1D0D40-C4D2-48D3-A63E-A1532270213C}" type="presParOf" srcId="{94CC561F-1CBC-4317-B060-0CB3CC944976}" destId="{4AF30A24-A01B-49E1-8A47-BF7428D62916}" srcOrd="2" destOrd="0" presId="urn:microsoft.com/office/officeart/2005/8/layout/process1"/>
    <dgm:cxn modelId="{EBCC19F6-C115-42BA-81AE-C89EDB585B8E}" type="presParOf" srcId="{94CC561F-1CBC-4317-B060-0CB3CC944976}" destId="{D0D43377-81A5-4D0B-B557-F10A8CB99816}" srcOrd="3" destOrd="0" presId="urn:microsoft.com/office/officeart/2005/8/layout/process1"/>
    <dgm:cxn modelId="{3D088BC9-F687-44AA-8027-7AB2D9386919}" type="presParOf" srcId="{D0D43377-81A5-4D0B-B557-F10A8CB99816}" destId="{6D6FF884-D9AB-43DF-893A-99B03BC519AC}" srcOrd="0" destOrd="0" presId="urn:microsoft.com/office/officeart/2005/8/layout/process1"/>
    <dgm:cxn modelId="{93D01E40-A02A-403C-8786-3C1ED5B0781A}" type="presParOf" srcId="{94CC561F-1CBC-4317-B060-0CB3CC944976}" destId="{D0A727C4-FDCD-47A7-8EB1-DF98B5365A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D729D-C626-4F66-825E-04D42F02344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260FB-D87D-4396-9F64-D9B3EAB9DCE2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Sans"/>
            </a:rPr>
            <a:t>Color Book Overview</a:t>
          </a:r>
          <a:endParaRPr lang="en-US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119898-1C20-46D3-8634-09443A51105F}" type="parTrans" cxnId="{4153DC00-C01D-4A1E-8205-A72CB2430E2F}">
      <dgm:prSet/>
      <dgm:spPr/>
      <dgm:t>
        <a:bodyPr/>
        <a:lstStyle/>
        <a:p>
          <a:endParaRPr lang="en-US"/>
        </a:p>
      </dgm:t>
    </dgm:pt>
    <dgm:pt modelId="{D469FAB0-2ED6-4B01-A60E-7DF20B02D339}" type="sibTrans" cxnId="{4153DC00-C01D-4A1E-8205-A72CB2430E2F}">
      <dgm:prSet/>
      <dgm:spPr/>
      <dgm:t>
        <a:bodyPr/>
        <a:lstStyle/>
        <a:p>
          <a:endParaRPr lang="en-US"/>
        </a:p>
      </dgm:t>
    </dgm:pt>
    <dgm:pt modelId="{B64FBA54-B2AD-4B4D-8C99-7C3EBFF4033F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History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05EEA3-A7F5-4633-B04C-85C23DDE17EB}" type="parTrans" cxnId="{034326E1-27A2-4D06-8BE5-10BC5944569B}">
      <dgm:prSet/>
      <dgm:spPr/>
      <dgm:t>
        <a:bodyPr/>
        <a:lstStyle/>
        <a:p>
          <a:endParaRPr lang="en-US"/>
        </a:p>
      </dgm:t>
    </dgm:pt>
    <dgm:pt modelId="{483EA67F-227B-49F0-A5FE-81E8F3E50AD9}" type="sibTrans" cxnId="{034326E1-27A2-4D06-8BE5-10BC5944569B}">
      <dgm:prSet/>
      <dgm:spPr/>
      <dgm:t>
        <a:bodyPr/>
        <a:lstStyle/>
        <a:p>
          <a:endParaRPr lang="en-US"/>
        </a:p>
      </dgm:t>
    </dgm:pt>
    <dgm:pt modelId="{DF26DC0E-B7AB-4BF8-B65B-289E5D1240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Goals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DC6689-0CE1-4DA7-9DF4-52A434D455F6}" type="parTrans" cxnId="{717B948A-C450-4453-A58C-E0D3E864F7C5}">
      <dgm:prSet/>
      <dgm:spPr/>
      <dgm:t>
        <a:bodyPr/>
        <a:lstStyle/>
        <a:p>
          <a:endParaRPr lang="en-US"/>
        </a:p>
      </dgm:t>
    </dgm:pt>
    <dgm:pt modelId="{1FCE5AC9-CEB3-4FFE-B17F-B6A654B83F8E}" type="sibTrans" cxnId="{717B948A-C450-4453-A58C-E0D3E864F7C5}">
      <dgm:prSet/>
      <dgm:spPr/>
      <dgm:t>
        <a:bodyPr/>
        <a:lstStyle/>
        <a:p>
          <a:endParaRPr lang="en-US"/>
        </a:p>
      </dgm:t>
    </dgm:pt>
    <dgm:pt modelId="{B4B658BD-2A0E-4749-8D14-BC430DE88FF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Selection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881495-AA80-47E0-A3C6-DD16C345F7AC}" type="parTrans" cxnId="{B24C2CC3-1BBC-43DC-B51F-683AF1A4187C}">
      <dgm:prSet/>
      <dgm:spPr/>
      <dgm:t>
        <a:bodyPr/>
        <a:lstStyle/>
        <a:p>
          <a:endParaRPr lang="en-US"/>
        </a:p>
      </dgm:t>
    </dgm:pt>
    <dgm:pt modelId="{91252927-CF57-4EC2-9683-C5A2168543D0}" type="sibTrans" cxnId="{B24C2CC3-1BBC-43DC-B51F-683AF1A4187C}">
      <dgm:prSet/>
      <dgm:spPr/>
      <dgm:t>
        <a:bodyPr/>
        <a:lstStyle/>
        <a:p>
          <a:endParaRPr lang="en-US"/>
        </a:p>
      </dgm:t>
    </dgm:pt>
    <dgm:pt modelId="{314303CB-18C0-492E-A53A-53D9BCFAD7DB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Process</a:t>
          </a:r>
        </a:p>
      </dgm:t>
    </dgm:pt>
    <dgm:pt modelId="{53ED2BCC-4D8A-454F-A58C-6EDC09DB43CD}" type="parTrans" cxnId="{E266741C-CA38-4764-8B2C-0785D2BE40C2}">
      <dgm:prSet/>
      <dgm:spPr/>
      <dgm:t>
        <a:bodyPr/>
        <a:lstStyle/>
        <a:p>
          <a:endParaRPr lang="en-US"/>
        </a:p>
      </dgm:t>
    </dgm:pt>
    <dgm:pt modelId="{CE69181A-E41C-43A6-A022-CFD909A1A36B}" type="sibTrans" cxnId="{E266741C-CA38-4764-8B2C-0785D2BE40C2}">
      <dgm:prSet/>
      <dgm:spPr/>
      <dgm:t>
        <a:bodyPr/>
        <a:lstStyle/>
        <a:p>
          <a:endParaRPr lang="en-US"/>
        </a:p>
      </dgm:t>
    </dgm:pt>
    <dgm:pt modelId="{89414993-50D8-4353-8364-E9F5A746926C}" type="pres">
      <dgm:prSet presAssocID="{BBDD729D-C626-4F66-825E-04D42F02344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B0EE-3D06-458E-8B81-D857CD30FFA0}" type="pres">
      <dgm:prSet presAssocID="{BBDD729D-C626-4F66-825E-04D42F02344F}" presName="matrix" presStyleCnt="0"/>
      <dgm:spPr/>
    </dgm:pt>
    <dgm:pt modelId="{87C458F2-E9F3-4304-B54C-B08FAF007074}" type="pres">
      <dgm:prSet presAssocID="{BBDD729D-C626-4F66-825E-04D42F02344F}" presName="tile1" presStyleLbl="node1" presStyleIdx="0" presStyleCnt="4"/>
      <dgm:spPr/>
    </dgm:pt>
    <dgm:pt modelId="{68160794-130A-4069-8A7F-A5F4D53E551D}" type="pres">
      <dgm:prSet presAssocID="{BBDD729D-C626-4F66-825E-04D42F0234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F2AB09-A453-4B56-A66E-D9780BCE9919}" type="pres">
      <dgm:prSet presAssocID="{BBDD729D-C626-4F66-825E-04D42F02344F}" presName="tile2" presStyleLbl="node1" presStyleIdx="1" presStyleCnt="4" custLinFactNeighborY="338"/>
      <dgm:spPr/>
    </dgm:pt>
    <dgm:pt modelId="{77D4EAFC-9968-43D0-8E94-3DC7CB1C7CC6}" type="pres">
      <dgm:prSet presAssocID="{BBDD729D-C626-4F66-825E-04D42F0234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2ACD13-35BB-439A-BD28-C9321F949107}" type="pres">
      <dgm:prSet presAssocID="{BBDD729D-C626-4F66-825E-04D42F02344F}" presName="tile3" presStyleLbl="node1" presStyleIdx="2" presStyleCnt="4"/>
      <dgm:spPr/>
    </dgm:pt>
    <dgm:pt modelId="{4DAAA2D7-630C-481C-AE2B-93B39C078E9E}" type="pres">
      <dgm:prSet presAssocID="{BBDD729D-C626-4F66-825E-04D42F0234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123AEA-6B5C-4C14-AF3B-A178DA8C9524}" type="pres">
      <dgm:prSet presAssocID="{BBDD729D-C626-4F66-825E-04D42F02344F}" presName="tile4" presStyleLbl="node1" presStyleIdx="3" presStyleCnt="4"/>
      <dgm:spPr/>
    </dgm:pt>
    <dgm:pt modelId="{5A687AB8-4C22-4250-9EE0-A04D59F2F6F6}" type="pres">
      <dgm:prSet presAssocID="{BBDD729D-C626-4F66-825E-04D42F0234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2922D32-0BF4-465F-B10C-7957E04CEDB4}" type="pres">
      <dgm:prSet presAssocID="{BBDD729D-C626-4F66-825E-04D42F02344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153DC00-C01D-4A1E-8205-A72CB2430E2F}" srcId="{BBDD729D-C626-4F66-825E-04D42F02344F}" destId="{40F260FB-D87D-4396-9F64-D9B3EAB9DCE2}" srcOrd="0" destOrd="0" parTransId="{4A119898-1C20-46D3-8634-09443A51105F}" sibTransId="{D469FAB0-2ED6-4B01-A60E-7DF20B02D339}"/>
    <dgm:cxn modelId="{D8CF460C-FE9C-4F6B-B861-AA79242CDECE}" type="presOf" srcId="{B4B658BD-2A0E-4749-8D14-BC430DE88FF1}" destId="{4DAAA2D7-630C-481C-AE2B-93B39C078E9E}" srcOrd="1" destOrd="0" presId="urn:microsoft.com/office/officeart/2005/8/layout/matrix1"/>
    <dgm:cxn modelId="{E266741C-CA38-4764-8B2C-0785D2BE40C2}" srcId="{40F260FB-D87D-4396-9F64-D9B3EAB9DCE2}" destId="{314303CB-18C0-492E-A53A-53D9BCFAD7DB}" srcOrd="3" destOrd="0" parTransId="{53ED2BCC-4D8A-454F-A58C-6EDC09DB43CD}" sibTransId="{CE69181A-E41C-43A6-A022-CFD909A1A36B}"/>
    <dgm:cxn modelId="{D245472E-E0A9-4472-9864-F2447FEE8AA4}" type="presOf" srcId="{B64FBA54-B2AD-4B4D-8C99-7C3EBFF4033F}" destId="{87C458F2-E9F3-4304-B54C-B08FAF007074}" srcOrd="0" destOrd="0" presId="urn:microsoft.com/office/officeart/2005/8/layout/matrix1"/>
    <dgm:cxn modelId="{23D1B039-5BE6-4136-A997-A4F9BE72F4E1}" type="presOf" srcId="{B4B658BD-2A0E-4749-8D14-BC430DE88FF1}" destId="{622ACD13-35BB-439A-BD28-C9321F949107}" srcOrd="0" destOrd="0" presId="urn:microsoft.com/office/officeart/2005/8/layout/matrix1"/>
    <dgm:cxn modelId="{289D7F53-511F-423D-9F42-F31294562694}" type="presOf" srcId="{BBDD729D-C626-4F66-825E-04D42F02344F}" destId="{89414993-50D8-4353-8364-E9F5A746926C}" srcOrd="0" destOrd="0" presId="urn:microsoft.com/office/officeart/2005/8/layout/matrix1"/>
    <dgm:cxn modelId="{D5ED2C82-4D93-4817-BF5A-A9346190CD4A}" type="presOf" srcId="{DF26DC0E-B7AB-4BF8-B65B-289E5D1240FE}" destId="{18F2AB09-A453-4B56-A66E-D9780BCE9919}" srcOrd="0" destOrd="0" presId="urn:microsoft.com/office/officeart/2005/8/layout/matrix1"/>
    <dgm:cxn modelId="{717B948A-C450-4453-A58C-E0D3E864F7C5}" srcId="{40F260FB-D87D-4396-9F64-D9B3EAB9DCE2}" destId="{DF26DC0E-B7AB-4BF8-B65B-289E5D1240FE}" srcOrd="1" destOrd="0" parTransId="{A8DC6689-0CE1-4DA7-9DF4-52A434D455F6}" sibTransId="{1FCE5AC9-CEB3-4FFE-B17F-B6A654B83F8E}"/>
    <dgm:cxn modelId="{A1E73C94-4688-4C91-8E49-32893297D10D}" type="presOf" srcId="{DF26DC0E-B7AB-4BF8-B65B-289E5D1240FE}" destId="{77D4EAFC-9968-43D0-8E94-3DC7CB1C7CC6}" srcOrd="1" destOrd="0" presId="urn:microsoft.com/office/officeart/2005/8/layout/matrix1"/>
    <dgm:cxn modelId="{B1C482A9-C482-4DE4-AAFB-8DF979501DFE}" type="presOf" srcId="{B64FBA54-B2AD-4B4D-8C99-7C3EBFF4033F}" destId="{68160794-130A-4069-8A7F-A5F4D53E551D}" srcOrd="1" destOrd="0" presId="urn:microsoft.com/office/officeart/2005/8/layout/matrix1"/>
    <dgm:cxn modelId="{F83885B5-7A3B-40F3-84CE-18AAA88400D9}" type="presOf" srcId="{314303CB-18C0-492E-A53A-53D9BCFAD7DB}" destId="{5A687AB8-4C22-4250-9EE0-A04D59F2F6F6}" srcOrd="1" destOrd="0" presId="urn:microsoft.com/office/officeart/2005/8/layout/matrix1"/>
    <dgm:cxn modelId="{2BAF0ABD-4D0D-4422-BAC6-4DE2DFCD3DB9}" type="presOf" srcId="{314303CB-18C0-492E-A53A-53D9BCFAD7DB}" destId="{AD123AEA-6B5C-4C14-AF3B-A178DA8C9524}" srcOrd="0" destOrd="0" presId="urn:microsoft.com/office/officeart/2005/8/layout/matrix1"/>
    <dgm:cxn modelId="{B24C2CC3-1BBC-43DC-B51F-683AF1A4187C}" srcId="{40F260FB-D87D-4396-9F64-D9B3EAB9DCE2}" destId="{B4B658BD-2A0E-4749-8D14-BC430DE88FF1}" srcOrd="2" destOrd="0" parTransId="{AB881495-AA80-47E0-A3C6-DD16C345F7AC}" sibTransId="{91252927-CF57-4EC2-9683-C5A2168543D0}"/>
    <dgm:cxn modelId="{6D6602D6-4DDC-476D-97EB-8B87AE76F216}" type="presOf" srcId="{40F260FB-D87D-4396-9F64-D9B3EAB9DCE2}" destId="{D2922D32-0BF4-465F-B10C-7957E04CEDB4}" srcOrd="0" destOrd="0" presId="urn:microsoft.com/office/officeart/2005/8/layout/matrix1"/>
    <dgm:cxn modelId="{034326E1-27A2-4D06-8BE5-10BC5944569B}" srcId="{40F260FB-D87D-4396-9F64-D9B3EAB9DCE2}" destId="{B64FBA54-B2AD-4B4D-8C99-7C3EBFF4033F}" srcOrd="0" destOrd="0" parTransId="{AA05EEA3-A7F5-4633-B04C-85C23DDE17EB}" sibTransId="{483EA67F-227B-49F0-A5FE-81E8F3E50AD9}"/>
    <dgm:cxn modelId="{89D155FA-D4CA-4C2E-B6EB-AD64A2DE3A5C}" type="presParOf" srcId="{89414993-50D8-4353-8364-E9F5A746926C}" destId="{07D4B0EE-3D06-458E-8B81-D857CD30FFA0}" srcOrd="0" destOrd="0" presId="urn:microsoft.com/office/officeart/2005/8/layout/matrix1"/>
    <dgm:cxn modelId="{795139DE-A665-4FFA-B383-9589A6E1D0E1}" type="presParOf" srcId="{07D4B0EE-3D06-458E-8B81-D857CD30FFA0}" destId="{87C458F2-E9F3-4304-B54C-B08FAF007074}" srcOrd="0" destOrd="0" presId="urn:microsoft.com/office/officeart/2005/8/layout/matrix1"/>
    <dgm:cxn modelId="{2D876078-A0AF-4191-9F48-A5CE74C337A3}" type="presParOf" srcId="{07D4B0EE-3D06-458E-8B81-D857CD30FFA0}" destId="{68160794-130A-4069-8A7F-A5F4D53E551D}" srcOrd="1" destOrd="0" presId="urn:microsoft.com/office/officeart/2005/8/layout/matrix1"/>
    <dgm:cxn modelId="{0A945507-4E59-40D8-AED2-B494F19B78AC}" type="presParOf" srcId="{07D4B0EE-3D06-458E-8B81-D857CD30FFA0}" destId="{18F2AB09-A453-4B56-A66E-D9780BCE9919}" srcOrd="2" destOrd="0" presId="urn:microsoft.com/office/officeart/2005/8/layout/matrix1"/>
    <dgm:cxn modelId="{C67A0799-9378-43E6-A9C1-77D0733884E7}" type="presParOf" srcId="{07D4B0EE-3D06-458E-8B81-D857CD30FFA0}" destId="{77D4EAFC-9968-43D0-8E94-3DC7CB1C7CC6}" srcOrd="3" destOrd="0" presId="urn:microsoft.com/office/officeart/2005/8/layout/matrix1"/>
    <dgm:cxn modelId="{1305829A-0FED-4D07-9121-CF227A5617B7}" type="presParOf" srcId="{07D4B0EE-3D06-458E-8B81-D857CD30FFA0}" destId="{622ACD13-35BB-439A-BD28-C9321F949107}" srcOrd="4" destOrd="0" presId="urn:microsoft.com/office/officeart/2005/8/layout/matrix1"/>
    <dgm:cxn modelId="{38863D9C-0D65-470A-8FAD-9D541FB873CF}" type="presParOf" srcId="{07D4B0EE-3D06-458E-8B81-D857CD30FFA0}" destId="{4DAAA2D7-630C-481C-AE2B-93B39C078E9E}" srcOrd="5" destOrd="0" presId="urn:microsoft.com/office/officeart/2005/8/layout/matrix1"/>
    <dgm:cxn modelId="{1C8F8DC8-782C-4070-BDC7-41B9229435B3}" type="presParOf" srcId="{07D4B0EE-3D06-458E-8B81-D857CD30FFA0}" destId="{AD123AEA-6B5C-4C14-AF3B-A178DA8C9524}" srcOrd="6" destOrd="0" presId="urn:microsoft.com/office/officeart/2005/8/layout/matrix1"/>
    <dgm:cxn modelId="{26C749AC-68D7-4E4C-8789-C104F1A5F2CB}" type="presParOf" srcId="{07D4B0EE-3D06-458E-8B81-D857CD30FFA0}" destId="{5A687AB8-4C22-4250-9EE0-A04D59F2F6F6}" srcOrd="7" destOrd="0" presId="urn:microsoft.com/office/officeart/2005/8/layout/matrix1"/>
    <dgm:cxn modelId="{B1F1E337-D0CF-4F3D-A2F4-EA260E3880B4}" type="presParOf" srcId="{89414993-50D8-4353-8364-E9F5A746926C}" destId="{D2922D32-0BF4-465F-B10C-7957E04CED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46A0A4-C1ED-42B9-9228-C4692147AFD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21AA34F1-506B-43B0-959B-CDCB2BDB72AC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Homeowner Submits request to ARC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- to approve painting </a:t>
          </a:r>
        </a:p>
      </dgm:t>
    </dgm:pt>
    <dgm:pt modelId="{6960A580-357A-4FAA-A8A0-29699231A34B}" type="parTrans" cxnId="{122045E0-9F49-4827-8C93-5E8C00D27631}">
      <dgm:prSet/>
      <dgm:spPr/>
      <dgm:t>
        <a:bodyPr/>
        <a:lstStyle/>
        <a:p>
          <a:endParaRPr lang="en-US"/>
        </a:p>
      </dgm:t>
    </dgm:pt>
    <dgm:pt modelId="{AC95648C-D7D5-4D61-B098-20E6B583FDD2}" type="sibTrans" cxnId="{122045E0-9F49-4827-8C93-5E8C00D27631}">
      <dgm:prSet/>
      <dgm:spPr/>
      <dgm:t>
        <a:bodyPr/>
        <a:lstStyle/>
        <a:p>
          <a:endParaRPr lang="en-US"/>
        </a:p>
      </dgm:t>
    </dgm:pt>
    <dgm:pt modelId="{3982B7C6-9D02-43E2-A920-1B3F0A529319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Responds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Reviewing Process with Homeowner and Providing Color Book to Homeowner</a:t>
          </a:r>
        </a:p>
      </dgm:t>
    </dgm:pt>
    <dgm:pt modelId="{EB5E4D5F-5D91-4070-BDCE-636F7228E007}" type="parTrans" cxnId="{B4645B3D-EDD7-497A-AC37-911CFDFBED6D}">
      <dgm:prSet/>
      <dgm:spPr/>
      <dgm:t>
        <a:bodyPr/>
        <a:lstStyle/>
        <a:p>
          <a:endParaRPr lang="en-US"/>
        </a:p>
      </dgm:t>
    </dgm:pt>
    <dgm:pt modelId="{5A2235A1-64AA-4D8C-8977-E301C3073620}" type="sibTrans" cxnId="{B4645B3D-EDD7-497A-AC37-911CFDFBED6D}">
      <dgm:prSet/>
      <dgm:spPr/>
      <dgm:t>
        <a:bodyPr/>
        <a:lstStyle/>
        <a:p>
          <a:endParaRPr lang="en-US"/>
        </a:p>
      </dgm:t>
    </dgm:pt>
    <dgm:pt modelId="{768C929F-379B-4B86-A0D7-EF5574D76E08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Homeowner reviews Color Book at home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obtains and considers paint samples</a:t>
          </a:r>
        </a:p>
      </dgm:t>
    </dgm:pt>
    <dgm:pt modelId="{514CFE5E-B49B-4464-AAC9-5EED17FA050F}" type="parTrans" cxnId="{CBC967D8-11DE-42B3-A14E-573405799220}">
      <dgm:prSet/>
      <dgm:spPr/>
      <dgm:t>
        <a:bodyPr/>
        <a:lstStyle/>
        <a:p>
          <a:endParaRPr lang="en-US"/>
        </a:p>
      </dgm:t>
    </dgm:pt>
    <dgm:pt modelId="{1214B5C4-2FE5-466A-8802-D6774172E90C}" type="sibTrans" cxnId="{CBC967D8-11DE-42B3-A14E-573405799220}">
      <dgm:prSet/>
      <dgm:spPr/>
      <dgm:t>
        <a:bodyPr/>
        <a:lstStyle/>
        <a:p>
          <a:endParaRPr lang="en-US"/>
        </a:p>
      </dgm:t>
    </dgm:pt>
    <dgm:pt modelId="{2418D131-A468-4169-83F7-DDF4FD8704A6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visits home, homeowner photos selected palette, ARC approves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“on-the-spot”</a:t>
          </a:r>
        </a:p>
      </dgm:t>
    </dgm:pt>
    <dgm:pt modelId="{F4EC6A76-80ED-4813-A568-A7BE5FBDCFAF}" type="parTrans" cxnId="{0CCB7772-A761-4482-8515-381BAB534630}">
      <dgm:prSet/>
      <dgm:spPr/>
      <dgm:t>
        <a:bodyPr/>
        <a:lstStyle/>
        <a:p>
          <a:endParaRPr lang="en-US"/>
        </a:p>
      </dgm:t>
    </dgm:pt>
    <dgm:pt modelId="{D7C7D2E8-8B3B-42DF-AE67-C8CDC7EAEA92}" type="sibTrans" cxnId="{0CCB7772-A761-4482-8515-381BAB534630}">
      <dgm:prSet/>
      <dgm:spPr/>
      <dgm:t>
        <a:bodyPr/>
        <a:lstStyle/>
        <a:p>
          <a:endParaRPr lang="en-US"/>
        </a:p>
      </dgm:t>
    </dgm:pt>
    <dgm:pt modelId="{3D9D5350-429F-4636-B763-3D489F42C605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submits final paperwork to Association Manager, who emails a confirmation letter to homeowner</a:t>
          </a:r>
        </a:p>
      </dgm:t>
    </dgm:pt>
    <dgm:pt modelId="{E94AC18A-248A-4896-B110-1EA7DA11187F}" type="parTrans" cxnId="{84BC2621-EEFA-4E47-B4FD-D3456F51A7B4}">
      <dgm:prSet/>
      <dgm:spPr/>
      <dgm:t>
        <a:bodyPr/>
        <a:lstStyle/>
        <a:p>
          <a:endParaRPr lang="en-US"/>
        </a:p>
      </dgm:t>
    </dgm:pt>
    <dgm:pt modelId="{0DFD4DFA-16E6-453F-898A-470A5FD4E11E}" type="sibTrans" cxnId="{84BC2621-EEFA-4E47-B4FD-D3456F51A7B4}">
      <dgm:prSet/>
      <dgm:spPr/>
      <dgm:t>
        <a:bodyPr/>
        <a:lstStyle/>
        <a:p>
          <a:endParaRPr lang="en-US"/>
        </a:p>
      </dgm:t>
    </dgm:pt>
    <dgm:pt modelId="{755B3D32-567B-46FA-8DDE-16146DB17F54}" type="pres">
      <dgm:prSet presAssocID="{9546A0A4-C1ED-42B9-9228-C4692147AFD2}" presName="CompostProcess" presStyleCnt="0">
        <dgm:presLayoutVars>
          <dgm:dir/>
          <dgm:resizeHandles val="exact"/>
        </dgm:presLayoutVars>
      </dgm:prSet>
      <dgm:spPr/>
    </dgm:pt>
    <dgm:pt modelId="{F331D313-16FE-4E50-A58C-286C4DB9E728}" type="pres">
      <dgm:prSet presAssocID="{9546A0A4-C1ED-42B9-9228-C4692147AFD2}" presName="arrow" presStyleLbl="bgShp" presStyleIdx="0" presStyleCnt="1"/>
      <dgm:spPr/>
    </dgm:pt>
    <dgm:pt modelId="{888F42A9-43E4-4A66-ADF4-310B3755754C}" type="pres">
      <dgm:prSet presAssocID="{9546A0A4-C1ED-42B9-9228-C4692147AFD2}" presName="linearProcess" presStyleCnt="0"/>
      <dgm:spPr/>
    </dgm:pt>
    <dgm:pt modelId="{ADD609DE-9C1B-4855-B90D-179A8057B5EC}" type="pres">
      <dgm:prSet presAssocID="{21AA34F1-506B-43B0-959B-CDCB2BDB72AC}" presName="textNode" presStyleLbl="node1" presStyleIdx="0" presStyleCnt="5" custScaleY="189156">
        <dgm:presLayoutVars>
          <dgm:bulletEnabled val="1"/>
        </dgm:presLayoutVars>
      </dgm:prSet>
      <dgm:spPr/>
    </dgm:pt>
    <dgm:pt modelId="{DE00F990-24C4-4A41-A8D6-27120AC558B9}" type="pres">
      <dgm:prSet presAssocID="{AC95648C-D7D5-4D61-B098-20E6B583FDD2}" presName="sibTrans" presStyleCnt="0"/>
      <dgm:spPr/>
    </dgm:pt>
    <dgm:pt modelId="{41A910C0-8977-46CC-AFCD-7DDB4AD39188}" type="pres">
      <dgm:prSet presAssocID="{3982B7C6-9D02-43E2-A920-1B3F0A529319}" presName="textNode" presStyleLbl="node1" presStyleIdx="1" presStyleCnt="5" custScaleY="189156">
        <dgm:presLayoutVars>
          <dgm:bulletEnabled val="1"/>
        </dgm:presLayoutVars>
      </dgm:prSet>
      <dgm:spPr/>
    </dgm:pt>
    <dgm:pt modelId="{EC016AAA-EB46-49EA-A4F0-ADAF9667F78F}" type="pres">
      <dgm:prSet presAssocID="{5A2235A1-64AA-4D8C-8977-E301C3073620}" presName="sibTrans" presStyleCnt="0"/>
      <dgm:spPr/>
    </dgm:pt>
    <dgm:pt modelId="{780CADBA-BE4D-4B1A-8BFE-16E6C2ADE423}" type="pres">
      <dgm:prSet presAssocID="{768C929F-379B-4B86-A0D7-EF5574D76E08}" presName="textNode" presStyleLbl="node1" presStyleIdx="2" presStyleCnt="5" custScaleY="189156">
        <dgm:presLayoutVars>
          <dgm:bulletEnabled val="1"/>
        </dgm:presLayoutVars>
      </dgm:prSet>
      <dgm:spPr/>
    </dgm:pt>
    <dgm:pt modelId="{CAF9CB82-C9A6-4462-8FC7-42A12CA6ECB7}" type="pres">
      <dgm:prSet presAssocID="{1214B5C4-2FE5-466A-8802-D6774172E90C}" presName="sibTrans" presStyleCnt="0"/>
      <dgm:spPr/>
    </dgm:pt>
    <dgm:pt modelId="{19556BCF-9843-4012-BA84-D25410D52617}" type="pres">
      <dgm:prSet presAssocID="{2418D131-A468-4169-83F7-DDF4FD8704A6}" presName="textNode" presStyleLbl="node1" presStyleIdx="3" presStyleCnt="5" custScaleY="189156">
        <dgm:presLayoutVars>
          <dgm:bulletEnabled val="1"/>
        </dgm:presLayoutVars>
      </dgm:prSet>
      <dgm:spPr/>
    </dgm:pt>
    <dgm:pt modelId="{11419818-24FF-4DAF-9CA6-72B8AB0A9F29}" type="pres">
      <dgm:prSet presAssocID="{D7C7D2E8-8B3B-42DF-AE67-C8CDC7EAEA92}" presName="sibTrans" presStyleCnt="0"/>
      <dgm:spPr/>
    </dgm:pt>
    <dgm:pt modelId="{A5A5BF01-D50E-48D3-B0E0-5A50F0CEE7EC}" type="pres">
      <dgm:prSet presAssocID="{3D9D5350-429F-4636-B763-3D489F42C605}" presName="textNode" presStyleLbl="node1" presStyleIdx="4" presStyleCnt="5" custScaleY="189156">
        <dgm:presLayoutVars>
          <dgm:bulletEnabled val="1"/>
        </dgm:presLayoutVars>
      </dgm:prSet>
      <dgm:spPr/>
    </dgm:pt>
  </dgm:ptLst>
  <dgm:cxnLst>
    <dgm:cxn modelId="{FA37001E-656C-4CC7-AB75-55A5D323F076}" type="presOf" srcId="{3D9D5350-429F-4636-B763-3D489F42C605}" destId="{A5A5BF01-D50E-48D3-B0E0-5A50F0CEE7EC}" srcOrd="0" destOrd="0" presId="urn:microsoft.com/office/officeart/2005/8/layout/hProcess9"/>
    <dgm:cxn modelId="{84BC2621-EEFA-4E47-B4FD-D3456F51A7B4}" srcId="{9546A0A4-C1ED-42B9-9228-C4692147AFD2}" destId="{3D9D5350-429F-4636-B763-3D489F42C605}" srcOrd="4" destOrd="0" parTransId="{E94AC18A-248A-4896-B110-1EA7DA11187F}" sibTransId="{0DFD4DFA-16E6-453F-898A-470A5FD4E11E}"/>
    <dgm:cxn modelId="{B4645B3D-EDD7-497A-AC37-911CFDFBED6D}" srcId="{9546A0A4-C1ED-42B9-9228-C4692147AFD2}" destId="{3982B7C6-9D02-43E2-A920-1B3F0A529319}" srcOrd="1" destOrd="0" parTransId="{EB5E4D5F-5D91-4070-BDCE-636F7228E007}" sibTransId="{5A2235A1-64AA-4D8C-8977-E301C3073620}"/>
    <dgm:cxn modelId="{4284B771-4D46-4996-9886-0247E2EF8A9C}" type="presOf" srcId="{21AA34F1-506B-43B0-959B-CDCB2BDB72AC}" destId="{ADD609DE-9C1B-4855-B90D-179A8057B5EC}" srcOrd="0" destOrd="0" presId="urn:microsoft.com/office/officeart/2005/8/layout/hProcess9"/>
    <dgm:cxn modelId="{0CCB7772-A761-4482-8515-381BAB534630}" srcId="{9546A0A4-C1ED-42B9-9228-C4692147AFD2}" destId="{2418D131-A468-4169-83F7-DDF4FD8704A6}" srcOrd="3" destOrd="0" parTransId="{F4EC6A76-80ED-4813-A568-A7BE5FBDCFAF}" sibTransId="{D7C7D2E8-8B3B-42DF-AE67-C8CDC7EAEA92}"/>
    <dgm:cxn modelId="{C2999156-E072-4914-983A-A88FCF94B249}" type="presOf" srcId="{3982B7C6-9D02-43E2-A920-1B3F0A529319}" destId="{41A910C0-8977-46CC-AFCD-7DDB4AD39188}" srcOrd="0" destOrd="0" presId="urn:microsoft.com/office/officeart/2005/8/layout/hProcess9"/>
    <dgm:cxn modelId="{B9DC43AA-B4BD-4754-A2B0-31C1CE05711E}" type="presOf" srcId="{9546A0A4-C1ED-42B9-9228-C4692147AFD2}" destId="{755B3D32-567B-46FA-8DDE-16146DB17F54}" srcOrd="0" destOrd="0" presId="urn:microsoft.com/office/officeart/2005/8/layout/hProcess9"/>
    <dgm:cxn modelId="{97760BAB-061D-4803-B6CF-62CA200A216C}" type="presOf" srcId="{2418D131-A468-4169-83F7-DDF4FD8704A6}" destId="{19556BCF-9843-4012-BA84-D25410D52617}" srcOrd="0" destOrd="0" presId="urn:microsoft.com/office/officeart/2005/8/layout/hProcess9"/>
    <dgm:cxn modelId="{CBC967D8-11DE-42B3-A14E-573405799220}" srcId="{9546A0A4-C1ED-42B9-9228-C4692147AFD2}" destId="{768C929F-379B-4B86-A0D7-EF5574D76E08}" srcOrd="2" destOrd="0" parTransId="{514CFE5E-B49B-4464-AAC9-5EED17FA050F}" sibTransId="{1214B5C4-2FE5-466A-8802-D6774172E90C}"/>
    <dgm:cxn modelId="{122045E0-9F49-4827-8C93-5E8C00D27631}" srcId="{9546A0A4-C1ED-42B9-9228-C4692147AFD2}" destId="{21AA34F1-506B-43B0-959B-CDCB2BDB72AC}" srcOrd="0" destOrd="0" parTransId="{6960A580-357A-4FAA-A8A0-29699231A34B}" sibTransId="{AC95648C-D7D5-4D61-B098-20E6B583FDD2}"/>
    <dgm:cxn modelId="{D50962E4-1909-4FF7-B9EB-9092CBBD1F48}" type="presOf" srcId="{768C929F-379B-4B86-A0D7-EF5574D76E08}" destId="{780CADBA-BE4D-4B1A-8BFE-16E6C2ADE423}" srcOrd="0" destOrd="0" presId="urn:microsoft.com/office/officeart/2005/8/layout/hProcess9"/>
    <dgm:cxn modelId="{F81C78BE-1FEB-40A3-B551-325CBA2414FA}" type="presParOf" srcId="{755B3D32-567B-46FA-8DDE-16146DB17F54}" destId="{F331D313-16FE-4E50-A58C-286C4DB9E728}" srcOrd="0" destOrd="0" presId="urn:microsoft.com/office/officeart/2005/8/layout/hProcess9"/>
    <dgm:cxn modelId="{B9E0FDE9-37B1-4060-A76F-818B6306B981}" type="presParOf" srcId="{755B3D32-567B-46FA-8DDE-16146DB17F54}" destId="{888F42A9-43E4-4A66-ADF4-310B3755754C}" srcOrd="1" destOrd="0" presId="urn:microsoft.com/office/officeart/2005/8/layout/hProcess9"/>
    <dgm:cxn modelId="{E55A9C68-CE2C-4AE9-8242-B50D259A00EA}" type="presParOf" srcId="{888F42A9-43E4-4A66-ADF4-310B3755754C}" destId="{ADD609DE-9C1B-4855-B90D-179A8057B5EC}" srcOrd="0" destOrd="0" presId="urn:microsoft.com/office/officeart/2005/8/layout/hProcess9"/>
    <dgm:cxn modelId="{5B2A359F-9EAF-4CAB-B979-F72859824DED}" type="presParOf" srcId="{888F42A9-43E4-4A66-ADF4-310B3755754C}" destId="{DE00F990-24C4-4A41-A8D6-27120AC558B9}" srcOrd="1" destOrd="0" presId="urn:microsoft.com/office/officeart/2005/8/layout/hProcess9"/>
    <dgm:cxn modelId="{49B18E97-3E94-494E-8C61-1A0F402CB780}" type="presParOf" srcId="{888F42A9-43E4-4A66-ADF4-310B3755754C}" destId="{41A910C0-8977-46CC-AFCD-7DDB4AD39188}" srcOrd="2" destOrd="0" presId="urn:microsoft.com/office/officeart/2005/8/layout/hProcess9"/>
    <dgm:cxn modelId="{C919E648-6CE2-4849-A7F8-5338B9664B77}" type="presParOf" srcId="{888F42A9-43E4-4A66-ADF4-310B3755754C}" destId="{EC016AAA-EB46-49EA-A4F0-ADAF9667F78F}" srcOrd="3" destOrd="0" presId="urn:microsoft.com/office/officeart/2005/8/layout/hProcess9"/>
    <dgm:cxn modelId="{9897CD1A-E42D-42FB-8C9B-3DABBD0D62FE}" type="presParOf" srcId="{888F42A9-43E4-4A66-ADF4-310B3755754C}" destId="{780CADBA-BE4D-4B1A-8BFE-16E6C2ADE423}" srcOrd="4" destOrd="0" presId="urn:microsoft.com/office/officeart/2005/8/layout/hProcess9"/>
    <dgm:cxn modelId="{3C1AA542-26FD-482E-9537-C88BD7BDE24F}" type="presParOf" srcId="{888F42A9-43E4-4A66-ADF4-310B3755754C}" destId="{CAF9CB82-C9A6-4462-8FC7-42A12CA6ECB7}" srcOrd="5" destOrd="0" presId="urn:microsoft.com/office/officeart/2005/8/layout/hProcess9"/>
    <dgm:cxn modelId="{9BA04C71-ACD7-4278-BCCF-0763FADDBB89}" type="presParOf" srcId="{888F42A9-43E4-4A66-ADF4-310B3755754C}" destId="{19556BCF-9843-4012-BA84-D25410D52617}" srcOrd="6" destOrd="0" presId="urn:microsoft.com/office/officeart/2005/8/layout/hProcess9"/>
    <dgm:cxn modelId="{8BA4498D-2781-4F35-9C6C-DE0FAC295ED2}" type="presParOf" srcId="{888F42A9-43E4-4A66-ADF4-310B3755754C}" destId="{11419818-24FF-4DAF-9CA6-72B8AB0A9F29}" srcOrd="7" destOrd="0" presId="urn:microsoft.com/office/officeart/2005/8/layout/hProcess9"/>
    <dgm:cxn modelId="{3910F25A-9F1E-474B-9513-350A836298B1}" type="presParOf" srcId="{888F42A9-43E4-4A66-ADF4-310B3755754C}" destId="{A5A5BF01-D50E-48D3-B0E0-5A50F0CEE7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7B0A-3D05-4B50-9B7D-E29D13CBC6A5}">
      <dsp:nvSpPr>
        <dsp:cNvPr id="0" name=""/>
        <dsp:cNvSpPr/>
      </dsp:nvSpPr>
      <dsp:spPr>
        <a:xfrm>
          <a:off x="2967475" y="2258760"/>
          <a:ext cx="2157122" cy="215712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Less Compliance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Less Attractive Community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Lower Property Values</a:t>
          </a:r>
        </a:p>
      </dsp:txBody>
      <dsp:txXfrm>
        <a:off x="3283378" y="2574663"/>
        <a:ext cx="1525316" cy="1525316"/>
      </dsp:txXfrm>
    </dsp:sp>
    <dsp:sp modelId="{A123026D-DC54-4C43-85E4-CBD39E6839B2}">
      <dsp:nvSpPr>
        <dsp:cNvPr id="0" name=""/>
        <dsp:cNvSpPr/>
      </dsp:nvSpPr>
      <dsp:spPr>
        <a:xfrm rot="11700000">
          <a:off x="1336070" y="2518862"/>
          <a:ext cx="1605260" cy="6147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34177-8000-4210-B200-CA98D74DBD06}">
      <dsp:nvSpPr>
        <dsp:cNvPr id="0" name=""/>
        <dsp:cNvSpPr/>
      </dsp:nvSpPr>
      <dsp:spPr>
        <a:xfrm>
          <a:off x="338786" y="1798809"/>
          <a:ext cx="2049266" cy="16394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Priorities of HOA Members</a:t>
          </a:r>
        </a:p>
      </dsp:txBody>
      <dsp:txXfrm>
        <a:off x="386803" y="1846826"/>
        <a:ext cx="1953232" cy="1543378"/>
      </dsp:txXfrm>
    </dsp:sp>
    <dsp:sp modelId="{4C62649E-DF1C-45BD-8EF8-5695C191280D}">
      <dsp:nvSpPr>
        <dsp:cNvPr id="0" name=""/>
        <dsp:cNvSpPr/>
      </dsp:nvSpPr>
      <dsp:spPr>
        <a:xfrm rot="14700000">
          <a:off x="2408895" y="1240318"/>
          <a:ext cx="1605260" cy="6147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1E80C-4FA8-45D5-A7AD-6DEE3BB17D05}">
      <dsp:nvSpPr>
        <dsp:cNvPr id="0" name=""/>
        <dsp:cNvSpPr/>
      </dsp:nvSpPr>
      <dsp:spPr>
        <a:xfrm>
          <a:off x="1847686" y="571"/>
          <a:ext cx="2049266" cy="16394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Landlords </a:t>
          </a:r>
        </a:p>
      </dsp:txBody>
      <dsp:txXfrm>
        <a:off x="1895703" y="48588"/>
        <a:ext cx="1953232" cy="1543378"/>
      </dsp:txXfrm>
    </dsp:sp>
    <dsp:sp modelId="{088373DC-456D-439D-BAD5-ACC0DECA2161}">
      <dsp:nvSpPr>
        <dsp:cNvPr id="0" name=""/>
        <dsp:cNvSpPr/>
      </dsp:nvSpPr>
      <dsp:spPr>
        <a:xfrm rot="17700000">
          <a:off x="4077916" y="1240318"/>
          <a:ext cx="1605260" cy="6147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89ABD-402F-456D-B9DC-F715FE312A28}">
      <dsp:nvSpPr>
        <dsp:cNvPr id="0" name=""/>
        <dsp:cNvSpPr/>
      </dsp:nvSpPr>
      <dsp:spPr>
        <a:xfrm>
          <a:off x="4195119" y="571"/>
          <a:ext cx="2049266" cy="16394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Difficult Owner/Residents</a:t>
          </a:r>
        </a:p>
      </dsp:txBody>
      <dsp:txXfrm>
        <a:off x="4243136" y="48588"/>
        <a:ext cx="1953232" cy="1543378"/>
      </dsp:txXfrm>
    </dsp:sp>
    <dsp:sp modelId="{8E7C3F2C-7BFA-422C-AA23-9C1C14CA68FB}">
      <dsp:nvSpPr>
        <dsp:cNvPr id="0" name=""/>
        <dsp:cNvSpPr/>
      </dsp:nvSpPr>
      <dsp:spPr>
        <a:xfrm rot="20700000">
          <a:off x="5150741" y="2518862"/>
          <a:ext cx="1605260" cy="6147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AA84B-C05E-4A7C-8014-49027633DE0F}">
      <dsp:nvSpPr>
        <dsp:cNvPr id="0" name=""/>
        <dsp:cNvSpPr/>
      </dsp:nvSpPr>
      <dsp:spPr>
        <a:xfrm>
          <a:off x="5704020" y="1798809"/>
          <a:ext cx="2049266" cy="16394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Adverse View of HOAs</a:t>
          </a:r>
        </a:p>
      </dsp:txBody>
      <dsp:txXfrm>
        <a:off x="5752037" y="1846826"/>
        <a:ext cx="1953232" cy="1543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8DAAE-8239-4A7D-A5EE-C0F03F036DA4}">
      <dsp:nvSpPr>
        <dsp:cNvPr id="0" name=""/>
        <dsp:cNvSpPr/>
      </dsp:nvSpPr>
      <dsp:spPr>
        <a:xfrm>
          <a:off x="698" y="1169117"/>
          <a:ext cx="3227131" cy="172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Education/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Notices/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Persuasion</a:t>
          </a:r>
        </a:p>
      </dsp:txBody>
      <dsp:txXfrm>
        <a:off x="863580" y="1169117"/>
        <a:ext cx="1501367" cy="1725764"/>
      </dsp:txXfrm>
    </dsp:sp>
    <dsp:sp modelId="{463BC239-0E49-44F9-BA7C-773A7F729A66}">
      <dsp:nvSpPr>
        <dsp:cNvPr id="0" name=""/>
        <dsp:cNvSpPr/>
      </dsp:nvSpPr>
      <dsp:spPr>
        <a:xfrm>
          <a:off x="2960421" y="1135296"/>
          <a:ext cx="2674078" cy="17934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Fines</a:t>
          </a:r>
        </a:p>
      </dsp:txBody>
      <dsp:txXfrm>
        <a:off x="3857125" y="1135296"/>
        <a:ext cx="880671" cy="1793407"/>
      </dsp:txXfrm>
    </dsp:sp>
    <dsp:sp modelId="{032B016F-2D66-49E7-95CF-7E2BC9ACF454}">
      <dsp:nvSpPr>
        <dsp:cNvPr id="0" name=""/>
        <dsp:cNvSpPr/>
      </dsp:nvSpPr>
      <dsp:spPr>
        <a:xfrm>
          <a:off x="5367091" y="1112748"/>
          <a:ext cx="2674078" cy="1838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Court Action</a:t>
          </a:r>
        </a:p>
      </dsp:txBody>
      <dsp:txXfrm>
        <a:off x="6286343" y="1112748"/>
        <a:ext cx="835575" cy="1838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8DAAE-8239-4A7D-A5EE-C0F03F036DA4}">
      <dsp:nvSpPr>
        <dsp:cNvPr id="0" name=""/>
        <dsp:cNvSpPr/>
      </dsp:nvSpPr>
      <dsp:spPr>
        <a:xfrm>
          <a:off x="698" y="1169117"/>
          <a:ext cx="3227131" cy="172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Education/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Notices/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Persuasion</a:t>
          </a:r>
        </a:p>
      </dsp:txBody>
      <dsp:txXfrm>
        <a:off x="863580" y="1169117"/>
        <a:ext cx="1501367" cy="1725764"/>
      </dsp:txXfrm>
    </dsp:sp>
    <dsp:sp modelId="{463BC239-0E49-44F9-BA7C-773A7F729A66}">
      <dsp:nvSpPr>
        <dsp:cNvPr id="0" name=""/>
        <dsp:cNvSpPr/>
      </dsp:nvSpPr>
      <dsp:spPr>
        <a:xfrm>
          <a:off x="2960421" y="1135296"/>
          <a:ext cx="2674078" cy="179340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Fines</a:t>
          </a:r>
        </a:p>
      </dsp:txBody>
      <dsp:txXfrm>
        <a:off x="3857125" y="1135296"/>
        <a:ext cx="880671" cy="1793407"/>
      </dsp:txXfrm>
    </dsp:sp>
    <dsp:sp modelId="{032B016F-2D66-49E7-95CF-7E2BC9ACF454}">
      <dsp:nvSpPr>
        <dsp:cNvPr id="0" name=""/>
        <dsp:cNvSpPr/>
      </dsp:nvSpPr>
      <dsp:spPr>
        <a:xfrm>
          <a:off x="5367091" y="1112748"/>
          <a:ext cx="2674078" cy="1838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Court Action</a:t>
          </a:r>
        </a:p>
      </dsp:txBody>
      <dsp:txXfrm>
        <a:off x="6286343" y="1112748"/>
        <a:ext cx="835575" cy="183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4AF94-8A7C-480A-BC23-A177AA416897}">
      <dsp:nvSpPr>
        <dsp:cNvPr id="0" name=""/>
        <dsp:cNvSpPr/>
      </dsp:nvSpPr>
      <dsp:spPr>
        <a:xfrm rot="16200000">
          <a:off x="806382" y="-806382"/>
          <a:ext cx="2288816" cy="39015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Significant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Nuisance Issues</a:t>
          </a:r>
        </a:p>
      </dsp:txBody>
      <dsp:txXfrm rot="5400000">
        <a:off x="0" y="0"/>
        <a:ext cx="3901580" cy="1716612"/>
      </dsp:txXfrm>
    </dsp:sp>
    <dsp:sp modelId="{1439A73B-927E-4AF9-B37A-729F39834CF2}">
      <dsp:nvSpPr>
        <dsp:cNvPr id="0" name=""/>
        <dsp:cNvSpPr/>
      </dsp:nvSpPr>
      <dsp:spPr>
        <a:xfrm>
          <a:off x="3901580" y="0"/>
          <a:ext cx="3901580" cy="22888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Landlord/</a:t>
          </a:r>
        </a:p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Renter Accountability</a:t>
          </a:r>
        </a:p>
      </dsp:txBody>
      <dsp:txXfrm>
        <a:off x="3901580" y="0"/>
        <a:ext cx="3901580" cy="1716612"/>
      </dsp:txXfrm>
    </dsp:sp>
    <dsp:sp modelId="{A8078491-AD7A-4BDD-8347-C5C10B923D82}">
      <dsp:nvSpPr>
        <dsp:cNvPr id="0" name=""/>
        <dsp:cNvSpPr/>
      </dsp:nvSpPr>
      <dsp:spPr>
        <a:xfrm rot="10800000">
          <a:off x="0" y="2288816"/>
          <a:ext cx="3901580" cy="22888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Achieving ARC Approvals</a:t>
          </a:r>
        </a:p>
      </dsp:txBody>
      <dsp:txXfrm rot="10800000">
        <a:off x="0" y="2861019"/>
        <a:ext cx="3901580" cy="1716612"/>
      </dsp:txXfrm>
    </dsp:sp>
    <dsp:sp modelId="{260B2500-0567-44D8-9612-04F8B4541FAE}">
      <dsp:nvSpPr>
        <dsp:cNvPr id="0" name=""/>
        <dsp:cNvSpPr/>
      </dsp:nvSpPr>
      <dsp:spPr>
        <a:xfrm rot="5400000">
          <a:off x="4707962" y="1482433"/>
          <a:ext cx="2288816" cy="39015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Fining Process</a:t>
          </a:r>
        </a:p>
      </dsp:txBody>
      <dsp:txXfrm rot="-5400000">
        <a:off x="3901580" y="2861019"/>
        <a:ext cx="3901580" cy="1716612"/>
      </dsp:txXfrm>
    </dsp:sp>
    <dsp:sp modelId="{629269F7-D574-4005-A231-1CB5695EA2E1}">
      <dsp:nvSpPr>
        <dsp:cNvPr id="0" name=""/>
        <dsp:cNvSpPr/>
      </dsp:nvSpPr>
      <dsp:spPr>
        <a:xfrm>
          <a:off x="2731106" y="1716612"/>
          <a:ext cx="2340948" cy="11444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6971" y="1772477"/>
        <a:ext cx="2229218" cy="1032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86F95-5861-489E-BE30-28A3050EF4B8}">
      <dsp:nvSpPr>
        <dsp:cNvPr id="0" name=""/>
        <dsp:cNvSpPr/>
      </dsp:nvSpPr>
      <dsp:spPr>
        <a:xfrm>
          <a:off x="636808" y="0"/>
          <a:ext cx="7217164" cy="49597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9F96C-8396-49A1-AB58-34C717885645}">
      <dsp:nvSpPr>
        <dsp:cNvPr id="0" name=""/>
        <dsp:cNvSpPr/>
      </dsp:nvSpPr>
      <dsp:spPr>
        <a:xfrm>
          <a:off x="2487" y="1295907"/>
          <a:ext cx="1497495" cy="236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Complaint/Info Gathering</a:t>
          </a:r>
        </a:p>
      </dsp:txBody>
      <dsp:txXfrm>
        <a:off x="75589" y="1369009"/>
        <a:ext cx="1351291" cy="2221746"/>
      </dsp:txXfrm>
    </dsp:sp>
    <dsp:sp modelId="{1DEA7AC7-A35C-413F-844B-55BDE28E9AB5}">
      <dsp:nvSpPr>
        <dsp:cNvPr id="0" name=""/>
        <dsp:cNvSpPr/>
      </dsp:nvSpPr>
      <dsp:spPr>
        <a:xfrm>
          <a:off x="1749565" y="1295907"/>
          <a:ext cx="1497495" cy="236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 least 14 Days’ Notice to the HOA Member of the Complaint and Consideration of Imposing a Fine</a:t>
          </a:r>
        </a:p>
      </dsp:txBody>
      <dsp:txXfrm>
        <a:off x="1822667" y="1369009"/>
        <a:ext cx="1351291" cy="2221746"/>
      </dsp:txXfrm>
    </dsp:sp>
    <dsp:sp modelId="{DB9D0B03-A77E-4371-A084-D71177E5C99D}">
      <dsp:nvSpPr>
        <dsp:cNvPr id="0" name=""/>
        <dsp:cNvSpPr/>
      </dsp:nvSpPr>
      <dsp:spPr>
        <a:xfrm>
          <a:off x="3496643" y="1295907"/>
          <a:ext cx="1497495" cy="236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HOA Member can be Heard at 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Board</a:t>
          </a:r>
          <a:r>
            <a:rPr lang="en-US" sz="1400" b="1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Meeting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Where the Fine will be Considered</a:t>
          </a: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3569745" y="1369009"/>
        <a:ext cx="1351291" cy="2221746"/>
      </dsp:txXfrm>
    </dsp:sp>
    <dsp:sp modelId="{5AEBA152-7B2F-4AC0-AF70-C0B0FD0C135B}">
      <dsp:nvSpPr>
        <dsp:cNvPr id="0" name=""/>
        <dsp:cNvSpPr/>
      </dsp:nvSpPr>
      <dsp:spPr>
        <a:xfrm>
          <a:off x="5243721" y="1295907"/>
          <a:ext cx="1497495" cy="236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Board votes to Fine,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Automatic Review by a Fining Committee</a:t>
          </a:r>
        </a:p>
      </dsp:txBody>
      <dsp:txXfrm>
        <a:off x="5316823" y="1369009"/>
        <a:ext cx="1351291" cy="2221746"/>
      </dsp:txXfrm>
    </dsp:sp>
    <dsp:sp modelId="{C7A165E8-5E97-4A73-8FC8-42A884FC7019}">
      <dsp:nvSpPr>
        <dsp:cNvPr id="0" name=""/>
        <dsp:cNvSpPr/>
      </dsp:nvSpPr>
      <dsp:spPr>
        <a:xfrm>
          <a:off x="6990799" y="1295907"/>
          <a:ext cx="1497495" cy="236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Fining Committee approves, fine imposed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 Fining Committee does not approve, fine not levied </a:t>
          </a:r>
        </a:p>
      </dsp:txBody>
      <dsp:txXfrm>
        <a:off x="7063901" y="1369009"/>
        <a:ext cx="1351291" cy="2221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D1ACE-4092-4AF5-9F88-7F768F3F41C6}">
      <dsp:nvSpPr>
        <dsp:cNvPr id="0" name=""/>
        <dsp:cNvSpPr/>
      </dsp:nvSpPr>
      <dsp:spPr>
        <a:xfrm>
          <a:off x="7181" y="523699"/>
          <a:ext cx="2146451" cy="3253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Several Volunteers</a:t>
          </a:r>
        </a:p>
      </dsp:txBody>
      <dsp:txXfrm>
        <a:off x="70048" y="586566"/>
        <a:ext cx="2020717" cy="3127729"/>
      </dsp:txXfrm>
    </dsp:sp>
    <dsp:sp modelId="{EA1BEC1A-6622-4004-92A8-D20A03E19316}">
      <dsp:nvSpPr>
        <dsp:cNvPr id="0" name=""/>
        <dsp:cNvSpPr/>
      </dsp:nvSpPr>
      <dsp:spPr>
        <a:xfrm>
          <a:off x="2368277" y="1884271"/>
          <a:ext cx="455047" cy="532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368277" y="1990735"/>
        <a:ext cx="318533" cy="319391"/>
      </dsp:txXfrm>
    </dsp:sp>
    <dsp:sp modelId="{4AF30A24-A01B-49E1-8A47-BF7428D62916}">
      <dsp:nvSpPr>
        <dsp:cNvPr id="0" name=""/>
        <dsp:cNvSpPr/>
      </dsp:nvSpPr>
      <dsp:spPr>
        <a:xfrm>
          <a:off x="3012212" y="523699"/>
          <a:ext cx="2146451" cy="3253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Straw Poll to Hear from HOA Members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Please Submit Ballot by End of March</a:t>
          </a:r>
        </a:p>
      </dsp:txBody>
      <dsp:txXfrm>
        <a:off x="3075079" y="586566"/>
        <a:ext cx="2020717" cy="3127729"/>
      </dsp:txXfrm>
    </dsp:sp>
    <dsp:sp modelId="{D0D43377-81A5-4D0B-B557-F10A8CB99816}">
      <dsp:nvSpPr>
        <dsp:cNvPr id="0" name=""/>
        <dsp:cNvSpPr/>
      </dsp:nvSpPr>
      <dsp:spPr>
        <a:xfrm>
          <a:off x="5373309" y="1884271"/>
          <a:ext cx="455047" cy="532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73309" y="1990735"/>
        <a:ext cx="318533" cy="319391"/>
      </dsp:txXfrm>
    </dsp:sp>
    <dsp:sp modelId="{D0A727C4-FDCD-47A7-8EB1-DF98B5365A58}">
      <dsp:nvSpPr>
        <dsp:cNvPr id="0" name=""/>
        <dsp:cNvSpPr/>
      </dsp:nvSpPr>
      <dsp:spPr>
        <a:xfrm>
          <a:off x="6017244" y="523699"/>
          <a:ext cx="2146451" cy="3253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Appointments at April 2023 Board Meeting</a:t>
          </a:r>
        </a:p>
      </dsp:txBody>
      <dsp:txXfrm>
        <a:off x="6080111" y="586566"/>
        <a:ext cx="2020717" cy="3127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458F2-E9F3-4304-B54C-B08FAF00707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History</a:t>
          </a:r>
          <a:endParaRPr lang="en-US" sz="25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0"/>
        <a:ext cx="3048000" cy="1524000"/>
      </dsp:txXfrm>
    </dsp:sp>
    <dsp:sp modelId="{18F2AB09-A453-4B56-A66E-D9780BCE9919}">
      <dsp:nvSpPr>
        <dsp:cNvPr id="0" name=""/>
        <dsp:cNvSpPr/>
      </dsp:nvSpPr>
      <dsp:spPr>
        <a:xfrm>
          <a:off x="3048000" y="6868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Goals</a:t>
          </a:r>
          <a:endParaRPr lang="en-US" sz="25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8000" y="6868"/>
        <a:ext cx="3048000" cy="1524000"/>
      </dsp:txXfrm>
    </dsp:sp>
    <dsp:sp modelId="{622ACD13-35BB-439A-BD28-C9321F94910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Selection</a:t>
          </a:r>
          <a:endParaRPr lang="en-US" sz="25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2539999"/>
        <a:ext cx="3048000" cy="1524000"/>
      </dsp:txXfrm>
    </dsp:sp>
    <dsp:sp modelId="{AD123AEA-6B5C-4C14-AF3B-A178DA8C952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Process</a:t>
          </a:r>
        </a:p>
      </dsp:txBody>
      <dsp:txXfrm rot="-5400000">
        <a:off x="3048000" y="2539999"/>
        <a:ext cx="3048000" cy="1524000"/>
      </dsp:txXfrm>
    </dsp:sp>
    <dsp:sp modelId="{D2922D32-0BF4-465F-B10C-7957E04CEDB4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Sans"/>
            </a:rPr>
            <a:t>Color Book Overview</a:t>
          </a:r>
          <a:endParaRPr lang="en-US" sz="2500" kern="120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183197" y="1573596"/>
        <a:ext cx="1729606" cy="916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1D313-16FE-4E50-A58C-286C4DB9E728}">
      <dsp:nvSpPr>
        <dsp:cNvPr id="0" name=""/>
        <dsp:cNvSpPr/>
      </dsp:nvSpPr>
      <dsp:spPr>
        <a:xfrm>
          <a:off x="628976" y="0"/>
          <a:ext cx="71284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09DE-9C1B-4855-B90D-179A8057B5EC}">
      <dsp:nvSpPr>
        <dsp:cNvPr id="0" name=""/>
        <dsp:cNvSpPr/>
      </dsp:nvSpPr>
      <dsp:spPr>
        <a:xfrm>
          <a:off x="291238" y="494540"/>
          <a:ext cx="1397798" cy="30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Homeowner Submits request to ARC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- to approve painting </a:t>
          </a:r>
        </a:p>
      </dsp:txBody>
      <dsp:txXfrm>
        <a:off x="359473" y="562775"/>
        <a:ext cx="1261328" cy="2938449"/>
      </dsp:txXfrm>
    </dsp:sp>
    <dsp:sp modelId="{41A910C0-8977-46CC-AFCD-7DDB4AD39188}">
      <dsp:nvSpPr>
        <dsp:cNvPr id="0" name=""/>
        <dsp:cNvSpPr/>
      </dsp:nvSpPr>
      <dsp:spPr>
        <a:xfrm>
          <a:off x="1892758" y="494540"/>
          <a:ext cx="1397798" cy="30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Responds 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Reviewing Process with Homeowner and Providing Color Book to Homeowner</a:t>
          </a:r>
        </a:p>
      </dsp:txBody>
      <dsp:txXfrm>
        <a:off x="1960993" y="562775"/>
        <a:ext cx="1261328" cy="2938449"/>
      </dsp:txXfrm>
    </dsp:sp>
    <dsp:sp modelId="{780CADBA-BE4D-4B1A-8BFE-16E6C2ADE423}">
      <dsp:nvSpPr>
        <dsp:cNvPr id="0" name=""/>
        <dsp:cNvSpPr/>
      </dsp:nvSpPr>
      <dsp:spPr>
        <a:xfrm>
          <a:off x="3494277" y="494540"/>
          <a:ext cx="1397798" cy="30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Homeowner reviews Color Book at home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obtains and considers paint samples</a:t>
          </a:r>
        </a:p>
      </dsp:txBody>
      <dsp:txXfrm>
        <a:off x="3562512" y="562775"/>
        <a:ext cx="1261328" cy="2938449"/>
      </dsp:txXfrm>
    </dsp:sp>
    <dsp:sp modelId="{19556BCF-9843-4012-BA84-D25410D52617}">
      <dsp:nvSpPr>
        <dsp:cNvPr id="0" name=""/>
        <dsp:cNvSpPr/>
      </dsp:nvSpPr>
      <dsp:spPr>
        <a:xfrm>
          <a:off x="5095797" y="494540"/>
          <a:ext cx="1397798" cy="30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visits home, homeowner photos selected palette, ARC approves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“on-the-spot”</a:t>
          </a:r>
        </a:p>
      </dsp:txBody>
      <dsp:txXfrm>
        <a:off x="5164032" y="562775"/>
        <a:ext cx="1261328" cy="2938449"/>
      </dsp:txXfrm>
    </dsp:sp>
    <dsp:sp modelId="{A5A5BF01-D50E-48D3-B0E0-5A50F0CEE7EC}">
      <dsp:nvSpPr>
        <dsp:cNvPr id="0" name=""/>
        <dsp:cNvSpPr/>
      </dsp:nvSpPr>
      <dsp:spPr>
        <a:xfrm>
          <a:off x="6697316" y="494540"/>
          <a:ext cx="1397798" cy="30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ARC submits final paperwork to Association Manager, who emails a confirmation letter to homeowner</a:t>
          </a:r>
        </a:p>
      </dsp:txBody>
      <dsp:txXfrm>
        <a:off x="6765551" y="562775"/>
        <a:ext cx="1261328" cy="293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1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4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3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1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3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51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5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5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3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3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99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82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43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86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77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reflection on the city’s ability to provide goods and services. We are just now reaching the levels equivalent to the pre-recession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F90A8-B7DF-46EF-9A5C-8F3A215972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0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7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8" name="Google Shape;28;p7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31" name="Google Shape;31;p7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" name="Google Shape;47;p9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14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4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5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5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2590800" cy="138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459372" y="1465792"/>
            <a:ext cx="6225255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2023 Annual Meeting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of the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Twin Rivers HOA Members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Lucida Sans"/>
              <a:cs typeface="Calibri" panose="020F0502020204030204" pitchFamily="34" charset="0"/>
              <a:sym typeface="Lucida Sans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Sans"/>
              </a:rPr>
              <a:t>Oviedo, FL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Lucida Sans"/>
              <a:cs typeface="Calibri" panose="020F0502020204030204" pitchFamily="34" charset="0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Sans"/>
              </a:rPr>
              <a:t>March 9,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Sans"/>
              </a:rPr>
              <a:t>Virtual Meeting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Lucida Sans"/>
              <a:cs typeface="Calibri" panose="020F0502020204030204" pitchFamily="34" charset="0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662AE-4AFE-6989-EA0D-794520CB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7" y="0"/>
            <a:ext cx="1987468" cy="1066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3A8FF-470A-D1AA-340E-7BFB4E88A252}"/>
              </a:ext>
            </a:extLst>
          </p:cNvPr>
          <p:cNvSpPr txBox="1"/>
          <p:nvPr/>
        </p:nvSpPr>
        <p:spPr>
          <a:xfrm>
            <a:off x="1536008" y="1032492"/>
            <a:ext cx="727325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and approve Sentry Management Inc. (SMI) contract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Develop/maintain Goals and Objectives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Develop Annual Budget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Review and approve annual Insurance Policies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Maintain the HOA Website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Residential Standards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HOA Rules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Review/approve improvement requests via the ARC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Work with SMI on Inspections; emphasis on problem homes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Maintenance of Common Areas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Oversea the Landscaper and Landscaping Contract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Mowing and Edging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Sprinkler System Maintenance and Repair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Electrical System Maintenance and Repair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Coordinate/oversee Repairs to walls and monuments on Lockwood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Christmas Decorations – Install, Tear-down and storage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Garage Sale – coordinate with city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Interfaces with City of Oviedo and Seminole County on your behalf</a:t>
            </a:r>
            <a:endParaRPr lang="en-US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054F7-7CC5-5207-2DC6-6CD0040F5A0B}"/>
              </a:ext>
            </a:extLst>
          </p:cNvPr>
          <p:cNvSpPr txBox="1"/>
          <p:nvPr/>
        </p:nvSpPr>
        <p:spPr>
          <a:xfrm>
            <a:off x="2264562" y="105571"/>
            <a:ext cx="562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does your HOA Board do for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40EFC-0991-1658-08CA-87C3DB22EF48}"/>
              </a:ext>
            </a:extLst>
          </p:cNvPr>
          <p:cNvSpPr txBox="1"/>
          <p:nvPr/>
        </p:nvSpPr>
        <p:spPr>
          <a:xfrm>
            <a:off x="2960587" y="552559"/>
            <a:ext cx="355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 HOA is a not-for-profit organization ! -----</a:t>
            </a:r>
          </a:p>
        </p:txBody>
      </p:sp>
    </p:spTree>
    <p:extLst>
      <p:ext uri="{BB962C8B-B14F-4D97-AF65-F5344CB8AC3E}">
        <p14:creationId xmlns:p14="http://schemas.microsoft.com/office/powerpoint/2010/main" val="396151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A5ADCD-8B40-C579-9925-AF0E475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79"/>
            <a:ext cx="8229600" cy="1143000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2800" dirty="0"/>
              <a:t>2022 Significant events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BB1CA-FAAA-BEEF-4947-F1ACEED8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0432"/>
            <a:ext cx="3263153" cy="1956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F5659-ECFD-4FEF-7A49-98355874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75585"/>
            <a:ext cx="3263153" cy="1837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B5C1B-5E36-C2DD-5AA8-89064964F543}"/>
              </a:ext>
            </a:extLst>
          </p:cNvPr>
          <p:cNvSpPr txBox="1"/>
          <p:nvPr/>
        </p:nvSpPr>
        <p:spPr>
          <a:xfrm>
            <a:off x="4285129" y="1810589"/>
            <a:ext cx="454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Fired “Burnham LLC” .. after weeks of complaints</a:t>
            </a:r>
          </a:p>
          <a:p>
            <a:endParaRPr lang="en-US" sz="1800" dirty="0"/>
          </a:p>
          <a:p>
            <a:r>
              <a:rPr lang="en-US" sz="1800" dirty="0"/>
              <a:t>Hired “Exclusive Landscaping”</a:t>
            </a: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E7069-3D20-26F5-2EB3-0DA9CE40D55C}"/>
              </a:ext>
            </a:extLst>
          </p:cNvPr>
          <p:cNvSpPr txBox="1"/>
          <p:nvPr/>
        </p:nvSpPr>
        <p:spPr>
          <a:xfrm>
            <a:off x="4285129" y="1261659"/>
            <a:ext cx="339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Landscaping Maintenance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85999-74CE-5AEB-2336-B2B1FB7FF6BC}"/>
              </a:ext>
            </a:extLst>
          </p:cNvPr>
          <p:cNvSpPr txBox="1"/>
          <p:nvPr/>
        </p:nvSpPr>
        <p:spPr>
          <a:xfrm>
            <a:off x="4285129" y="4033828"/>
            <a:ext cx="46078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Dozens of homes had serious flooding</a:t>
            </a:r>
          </a:p>
          <a:p>
            <a:endParaRPr lang="en-US" sz="1800" dirty="0"/>
          </a:p>
          <a:p>
            <a:r>
              <a:rPr lang="en-US" sz="1800" dirty="0"/>
              <a:t>Some of that flooding was directly tied to drainage infrastructure for which the city is responsible.</a:t>
            </a:r>
          </a:p>
          <a:p>
            <a:endParaRPr lang="en-US" sz="1800" dirty="0"/>
          </a:p>
          <a:p>
            <a:r>
              <a:rPr lang="en-US" sz="1800" dirty="0"/>
              <a:t>HOA is worked through the issues with the city and will track progress.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6C98B-68DE-8CFD-1E4D-5AC4D6B24AE0}"/>
              </a:ext>
            </a:extLst>
          </p:cNvPr>
          <p:cNvSpPr txBox="1"/>
          <p:nvPr/>
        </p:nvSpPr>
        <p:spPr>
          <a:xfrm>
            <a:off x="4285129" y="3368361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Hurricane Ian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04A39-9EC1-CB6C-557F-E6D23149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5" y="135587"/>
            <a:ext cx="198746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CD4ACF-F73F-865E-ACFD-70B1DC7F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607"/>
            <a:ext cx="9144000" cy="46680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A3B6D8-2106-D4CF-70CA-7E3796907AAB}"/>
              </a:ext>
            </a:extLst>
          </p:cNvPr>
          <p:cNvSpPr/>
          <p:nvPr/>
        </p:nvSpPr>
        <p:spPr>
          <a:xfrm>
            <a:off x="22225" y="954644"/>
            <a:ext cx="4740462" cy="29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2C8567-0973-6894-CF1A-8D1B66FDF2F1}"/>
              </a:ext>
            </a:extLst>
          </p:cNvPr>
          <p:cNvSpPr txBox="1"/>
          <p:nvPr/>
        </p:nvSpPr>
        <p:spPr>
          <a:xfrm>
            <a:off x="2316162" y="4224614"/>
            <a:ext cx="439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All board and committee members are volunteers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86201-0E45-89A7-97D6-6B0698DA4AD6}"/>
              </a:ext>
            </a:extLst>
          </p:cNvPr>
          <p:cNvSpPr txBox="1"/>
          <p:nvPr/>
        </p:nvSpPr>
        <p:spPr>
          <a:xfrm>
            <a:off x="4572000" y="5713235"/>
            <a:ext cx="445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Straw poll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Plan to appoint members at April Board mtg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EE51A-A4D9-5CD1-C8EB-E188B6BB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56" y="-26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Twin Rivers </a:t>
            </a:r>
            <a:br>
              <a:rPr lang="en-US" sz="2800" dirty="0"/>
            </a:br>
            <a:r>
              <a:rPr lang="en-US" sz="2800" dirty="0"/>
              <a:t>HOA Board of Directors</a:t>
            </a:r>
            <a:br>
              <a:rPr lang="en-US" sz="3200" dirty="0"/>
            </a:br>
            <a:r>
              <a:rPr lang="en-US" sz="2000" dirty="0"/>
              <a:t>(as of 9 Feb 2023)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83B4F-1156-B062-276D-77AF298F8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9" y="49120"/>
            <a:ext cx="198746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2400300" y="264417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Secretary and Treasurers’ Report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Painter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Secretary Treasurer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Rivers HOA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79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379677" cy="1137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69C9-013C-9214-3900-54467B263B38}"/>
              </a:ext>
            </a:extLst>
          </p:cNvPr>
          <p:cNvSpPr txBox="1"/>
          <p:nvPr/>
        </p:nvSpPr>
        <p:spPr>
          <a:xfrm>
            <a:off x="3926048" y="729842"/>
            <a:ext cx="378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Appointment of New Directors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Straw Poll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316B5A-A6C7-972D-48FA-579CF3463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517391"/>
              </p:ext>
            </p:extLst>
          </p:nvPr>
        </p:nvGraphicFramePr>
        <p:xfrm>
          <a:off x="520277" y="1573947"/>
          <a:ext cx="8170877" cy="430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655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430DC7-0B72-768F-9B2B-5375641A3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79036"/>
              </p:ext>
            </p:extLst>
          </p:nvPr>
        </p:nvGraphicFramePr>
        <p:xfrm>
          <a:off x="620785" y="1999821"/>
          <a:ext cx="7902429" cy="44067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7282">
                  <a:extLst>
                    <a:ext uri="{9D8B030D-6E8A-4147-A177-3AD203B41FA5}">
                      <a16:colId xmlns:a16="http://schemas.microsoft.com/office/drawing/2014/main" val="3942086190"/>
                    </a:ext>
                  </a:extLst>
                </a:gridCol>
                <a:gridCol w="1309245">
                  <a:extLst>
                    <a:ext uri="{9D8B030D-6E8A-4147-A177-3AD203B41FA5}">
                      <a16:colId xmlns:a16="http://schemas.microsoft.com/office/drawing/2014/main" val="1482964913"/>
                    </a:ext>
                  </a:extLst>
                </a:gridCol>
                <a:gridCol w="2618491">
                  <a:extLst>
                    <a:ext uri="{9D8B030D-6E8A-4147-A177-3AD203B41FA5}">
                      <a16:colId xmlns:a16="http://schemas.microsoft.com/office/drawing/2014/main" val="1376897258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1743272531"/>
                    </a:ext>
                  </a:extLst>
                </a:gridCol>
              </a:tblGrid>
              <a:tr h="650421">
                <a:tc gridSpan="2">
                  <a:txBody>
                    <a:bodyPr/>
                    <a:lstStyle/>
                    <a:p>
                      <a:pPr marL="1168400" marR="1145540" algn="ctr">
                        <a:lnSpc>
                          <a:spcPts val="15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69035" marR="1144905" algn="ctr">
                        <a:lnSpc>
                          <a:spcPts val="15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LIABILITIES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90165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Cash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Bank</a:t>
                      </a:r>
                      <a:r>
                        <a:rPr lang="en-US" sz="16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$454,326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1600" b="1" spc="-15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Liabilities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$234,362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7086203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Cash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Bank</a:t>
                      </a:r>
                      <a:r>
                        <a:rPr lang="en-US" sz="16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Reserve Acct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213,104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Equity</a:t>
                      </a:r>
                      <a:r>
                        <a:rPr lang="en-US" sz="1600" b="1" spc="-25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Reserved for Major Common Property Maintenance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213,104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1971048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Maintenance</a:t>
                      </a:r>
                      <a:r>
                        <a:rPr lang="en-US" sz="1600" b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Fees</a:t>
                      </a:r>
                      <a:r>
                        <a:rPr lang="en-US" sz="16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Receivable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9055" algn="r">
                        <a:lnSpc>
                          <a:spcPts val="117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94,215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  <a:r>
                        <a:rPr lang="en-US" sz="1600" b="1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316,179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332744"/>
                  </a:ext>
                </a:extLst>
              </a:tr>
              <a:tr h="545688"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Prepaid</a:t>
                      </a:r>
                      <a:r>
                        <a:rPr lang="en-US" sz="16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Insurance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1,589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9358757"/>
                  </a:ext>
                </a:extLst>
              </a:tr>
              <a:tr h="545688">
                <a:tc>
                  <a:txBody>
                    <a:bodyPr/>
                    <a:lstStyle/>
                    <a:p>
                      <a:pPr marL="25400" marR="0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Deposits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9055" algn="r">
                        <a:lnSpc>
                          <a:spcPts val="117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93013"/>
                  </a:ext>
                </a:extLst>
              </a:tr>
              <a:tr h="545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2472252"/>
                  </a:ext>
                </a:extLst>
              </a:tr>
              <a:tr h="529805">
                <a:tc>
                  <a:txBody>
                    <a:bodyPr/>
                    <a:lstStyle/>
                    <a:p>
                      <a:pPr marL="25400" marR="0">
                        <a:lnSpc>
                          <a:spcPts val="124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600" b="1" spc="-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24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$763,645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124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600" b="1" spc="-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LIABILITIES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8420" algn="r">
                        <a:lnSpc>
                          <a:spcPts val="124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$763,645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6062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6569C9-013C-9214-3900-54467B263B38}"/>
              </a:ext>
            </a:extLst>
          </p:cNvPr>
          <p:cNvSpPr txBox="1"/>
          <p:nvPr/>
        </p:nvSpPr>
        <p:spPr>
          <a:xfrm>
            <a:off x="3926048" y="729842"/>
            <a:ext cx="37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of February 2023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Sentry Management Records</a:t>
            </a:r>
          </a:p>
        </p:txBody>
      </p:sp>
    </p:spTree>
    <p:extLst>
      <p:ext uri="{BB962C8B-B14F-4D97-AF65-F5344CB8AC3E}">
        <p14:creationId xmlns:p14="http://schemas.microsoft.com/office/powerpoint/2010/main" val="404822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460245" y="318398"/>
            <a:ext cx="1871894" cy="895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69C9-013C-9214-3900-54467B263B38}"/>
              </a:ext>
            </a:extLst>
          </p:cNvPr>
          <p:cNvSpPr txBox="1"/>
          <p:nvPr/>
        </p:nvSpPr>
        <p:spPr>
          <a:xfrm>
            <a:off x="3380764" y="444617"/>
            <a:ext cx="482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Assessment Levels</a:t>
            </a: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ABB8FB9D-DDBC-D612-73EE-4209BAF58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5" y="1213422"/>
            <a:ext cx="8173318" cy="5538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12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237688" y="265223"/>
            <a:ext cx="1778803" cy="85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3EF6C-A8F1-AEDA-FF3E-4A91A5575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145" y="221339"/>
            <a:ext cx="6350960" cy="60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1933622" y="1917896"/>
            <a:ext cx="54112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ARC Committee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Community Appearance Committee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Rivers HOA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Lucida Sans"/>
              <a:cs typeface="Calibri" panose="020F0502020204030204" pitchFamily="34" charset="0"/>
              <a:sym typeface="Lucida Sans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Cheryl Restagno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 and Community Standards Officer</a:t>
            </a: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Siri Goberdhan, Linda Dhennin, and Mike Franckewich</a:t>
            </a: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60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779A8B-CFB3-4BE8-468A-02882E981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31151"/>
              </p:ext>
            </p:extLst>
          </p:nvPr>
        </p:nvGraphicFramePr>
        <p:xfrm>
          <a:off x="1524000" y="19730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430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278675" y="315686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DCF00-5BEC-48B2-B9B8-9A008B0B3832}"/>
              </a:ext>
            </a:extLst>
          </p:cNvPr>
          <p:cNvSpPr txBox="1"/>
          <p:nvPr/>
        </p:nvSpPr>
        <p:spPr>
          <a:xfrm>
            <a:off x="452846" y="1828421"/>
            <a:ext cx="8464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Call to order - HOA President Bob White --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Welcome/Introduction/Thanks to Volunteers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Quorum?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Special Discussion Topics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City Councilman Keith Britton – City of Oviedo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John Painter – HOA Board Secretary/Treasurer – Fining System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Topics Raised by HOA Members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Reports of Officers and Committees 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latin typeface="Calibri" panose="020F0502020204030204" pitchFamily="34" charset="0"/>
              </a:rPr>
              <a:t>President’s Comments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Reports of Secretary/Treasurer, Architectural Review Committee (ARC), Community Appearance Committee, and Neighborhood Committee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Composition of the Board of Directors 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(No election to be Held)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latin typeface="Calibri" panose="020F0502020204030204" pitchFamily="34" charset="0"/>
              </a:rPr>
              <a:t>Status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latin typeface="Calibri" panose="020F0502020204030204" pitchFamily="34" charset="0"/>
              </a:rPr>
              <a:t>Straw Poll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</a:pPr>
            <a:r>
              <a:rPr lang="en-US" sz="1200" b="1" dirty="0">
                <a:latin typeface="Calibri" panose="020F0502020204030204" pitchFamily="34" charset="0"/>
              </a:rPr>
              <a:t>Plan to make Appointments at April HOA Board Meeting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Old or New Business 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"/>
              </a:rPr>
              <a:t>(None)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Google Shape;22;p6">
            <a:extLst>
              <a:ext uri="{FF2B5EF4-FFF2-40B4-BE49-F238E27FC236}">
                <a16:creationId xmlns:a16="http://schemas.microsoft.com/office/drawing/2014/main" id="{71D74870-AE69-41DA-97D9-D732C45937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62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1570741" y="2219900"/>
            <a:ext cx="600251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update to Approved Color Book was the original Developers book back in the 1987-1990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 number of Homes who obtained ARC approval 8 years ago only 280+ homes were on file out of 1,173 homes.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process wasn’t working well for the homeowners in general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various opinions, the Community Colors were dating the age of the homes in many cases.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D55E6-6D65-8D5C-5C92-28867DA513E8}"/>
              </a:ext>
            </a:extLst>
          </p:cNvPr>
          <p:cNvSpPr txBox="1"/>
          <p:nvPr/>
        </p:nvSpPr>
        <p:spPr>
          <a:xfrm>
            <a:off x="3884103" y="402672"/>
            <a:ext cx="462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0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1570741" y="2219900"/>
            <a:ext cx="60025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color book that provides the homeowners increased value on their homes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 of the colors needed a broad assessment of the communities in the greater Oviedo Area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process was homeowner friendly, increase the number of options, and the on-going upkeep of the book allowed the community to be competitive in the marketplace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D55E6-6D65-8D5C-5C92-28867DA513E8}"/>
              </a:ext>
            </a:extLst>
          </p:cNvPr>
          <p:cNvSpPr txBox="1"/>
          <p:nvPr/>
        </p:nvSpPr>
        <p:spPr>
          <a:xfrm>
            <a:off x="3884103" y="402672"/>
            <a:ext cx="462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6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528506" y="1985008"/>
            <a:ext cx="808698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and rank all homes in Twin Rivers (scale 1-5 with 5 the highest)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existing color books of all surrounding communities and rank their available colors.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existing palettes from several paint companies (i.e. Behr, Sherwin Williams, PPG, Florida Paints, Benjamin Moore)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prior sales to determine based on size of home, the price a home sold for via sites that could provide us the information, i.e. Zillow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 Book format, develop book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 Board Approval – completed August 2021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D55E6-6D65-8D5C-5C92-28867DA513E8}"/>
              </a:ext>
            </a:extLst>
          </p:cNvPr>
          <p:cNvSpPr txBox="1"/>
          <p:nvPr/>
        </p:nvSpPr>
        <p:spPr>
          <a:xfrm>
            <a:off x="3884103" y="402672"/>
            <a:ext cx="462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 of Content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5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731B650D-A4FC-4731-B1E1-58CBE7974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D55E6-6D65-8D5C-5C92-28867DA513E8}"/>
              </a:ext>
            </a:extLst>
          </p:cNvPr>
          <p:cNvSpPr txBox="1"/>
          <p:nvPr/>
        </p:nvSpPr>
        <p:spPr>
          <a:xfrm>
            <a:off x="3884103" y="402672"/>
            <a:ext cx="462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CDB25-E4A4-09C4-10E6-A0B7C8719427}"/>
              </a:ext>
            </a:extLst>
          </p:cNvPr>
          <p:cNvSpPr txBox="1"/>
          <p:nvPr/>
        </p:nvSpPr>
        <p:spPr>
          <a:xfrm>
            <a:off x="3719477" y="1052500"/>
            <a:ext cx="488023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"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 Book content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50 pages each with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Colors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3 colors of Trim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4 colors for Front Door per Base Color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72D8DD-FD6A-8BAA-C76E-FBF6ED717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370923"/>
              </p:ext>
            </p:extLst>
          </p:nvPr>
        </p:nvGraphicFramePr>
        <p:xfrm>
          <a:off x="304800" y="2391328"/>
          <a:ext cx="83863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037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2002971" y="2426456"/>
            <a:ext cx="54112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Neighborhood Committee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Plans for 2023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Sans"/>
              </a:rPr>
              <a:t>Vivian Guerra, Chair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Neighborhood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Rivers HOA</a:t>
            </a: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0F2220FB-9BE2-4A4B-8722-A0C42E0B9B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9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095180" cy="100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0F2220FB-9BE2-4A4B-8722-A0C42E0B9B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DFE7507-7528-01DE-3BE4-1B9AF60CB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81" y="274117"/>
            <a:ext cx="6439220" cy="64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2400300" y="2312516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Compelling Compliance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Rules and Regulations</a:t>
            </a: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Painter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Secretary/Treasurer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Rivers HOA</a:t>
            </a: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6A9F0B66-65A5-46E0-81E6-B7E3DAFAC1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82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5658929" y="6254402"/>
            <a:ext cx="29979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Presented by: John Painter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2590800" cy="138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276600" y="902503"/>
            <a:ext cx="5562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HOA Enforcement Issues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D64ED6-9DF0-4802-AD0C-E513AF4B4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680842"/>
              </p:ext>
            </p:extLst>
          </p:nvPr>
        </p:nvGraphicFramePr>
        <p:xfrm>
          <a:off x="654977" y="1750430"/>
          <a:ext cx="8092073" cy="441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22;p6">
            <a:extLst>
              <a:ext uri="{FF2B5EF4-FFF2-40B4-BE49-F238E27FC236}">
                <a16:creationId xmlns:a16="http://schemas.microsoft.com/office/drawing/2014/main" id="{F36B6F22-7096-411B-8A52-049B510217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64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5658929" y="6254402"/>
            <a:ext cx="29979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Presented by: John Painter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2590800" cy="138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276600" y="902503"/>
            <a:ext cx="5562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Existing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HOA Enforcement Process</a:t>
            </a:r>
            <a:endParaRPr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30DD3A-5740-4B49-B3A9-793A0CD398E8}"/>
              </a:ext>
            </a:extLst>
          </p:cNvPr>
          <p:cNvGraphicFramePr/>
          <p:nvPr/>
        </p:nvGraphicFramePr>
        <p:xfrm>
          <a:off x="551066" y="1068482"/>
          <a:ext cx="80418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070715-782D-4894-9514-3A8AF6269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23370"/>
              </p:ext>
            </p:extLst>
          </p:nvPr>
        </p:nvGraphicFramePr>
        <p:xfrm>
          <a:off x="519088" y="4080922"/>
          <a:ext cx="810582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41">
                  <a:extLst>
                    <a:ext uri="{9D8B030D-6E8A-4147-A177-3AD203B41FA5}">
                      <a16:colId xmlns:a16="http://schemas.microsoft.com/office/drawing/2014/main" val="3035708212"/>
                    </a:ext>
                  </a:extLst>
                </a:gridCol>
                <a:gridCol w="2701941">
                  <a:extLst>
                    <a:ext uri="{9D8B030D-6E8A-4147-A177-3AD203B41FA5}">
                      <a16:colId xmlns:a16="http://schemas.microsoft.com/office/drawing/2014/main" val="3044042774"/>
                    </a:ext>
                  </a:extLst>
                </a:gridCol>
                <a:gridCol w="2701941">
                  <a:extLst>
                    <a:ext uri="{9D8B030D-6E8A-4147-A177-3AD203B41FA5}">
                      <a16:colId xmlns:a16="http://schemas.microsoft.com/office/drawing/2014/main" val="1761050130"/>
                    </a:ext>
                  </a:extLst>
                </a:gridCol>
              </a:tblGrid>
              <a:tr h="917791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 with most owner/residents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Relies on responsibility and good intentions, neighborliness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as effective with Landlords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Big Gap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Can be effective, when necessary, but also risky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Very expensive and time consuming – for HOA Member and HOA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Not desirable from a relationship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7548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21E83F-6421-4D52-82FC-EF477742F3C3}"/>
              </a:ext>
            </a:extLst>
          </p:cNvPr>
          <p:cNvSpPr txBox="1"/>
          <p:nvPr/>
        </p:nvSpPr>
        <p:spPr>
          <a:xfrm>
            <a:off x="4197531" y="2882537"/>
            <a:ext cx="118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</a:p>
        </p:txBody>
      </p:sp>
      <p:sp>
        <p:nvSpPr>
          <p:cNvPr id="8" name="Google Shape;22;p6">
            <a:extLst>
              <a:ext uri="{FF2B5EF4-FFF2-40B4-BE49-F238E27FC236}">
                <a16:creationId xmlns:a16="http://schemas.microsoft.com/office/drawing/2014/main" id="{BDE622DF-6982-486C-8250-BE474EC38E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67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5658929" y="6254402"/>
            <a:ext cx="29979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Presented by: John Painter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2590800" cy="138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276600" y="902503"/>
            <a:ext cx="5562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Proposed Modified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HOA Enforcement Process</a:t>
            </a:r>
            <a:endParaRPr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30DD3A-5740-4B49-B3A9-793A0CD398E8}"/>
              </a:ext>
            </a:extLst>
          </p:cNvPr>
          <p:cNvGraphicFramePr/>
          <p:nvPr/>
        </p:nvGraphicFramePr>
        <p:xfrm>
          <a:off x="699112" y="910508"/>
          <a:ext cx="80418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070715-782D-4894-9514-3A8AF62699CD}"/>
              </a:ext>
            </a:extLst>
          </p:cNvPr>
          <p:cNvGraphicFramePr>
            <a:graphicFrameLocks noGrp="1"/>
          </p:cNvGraphicFramePr>
          <p:nvPr/>
        </p:nvGraphicFramePr>
        <p:xfrm>
          <a:off x="667134" y="4011945"/>
          <a:ext cx="810582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41">
                  <a:extLst>
                    <a:ext uri="{9D8B030D-6E8A-4147-A177-3AD203B41FA5}">
                      <a16:colId xmlns:a16="http://schemas.microsoft.com/office/drawing/2014/main" val="3035708212"/>
                    </a:ext>
                  </a:extLst>
                </a:gridCol>
                <a:gridCol w="2701941">
                  <a:extLst>
                    <a:ext uri="{9D8B030D-6E8A-4147-A177-3AD203B41FA5}">
                      <a16:colId xmlns:a16="http://schemas.microsoft.com/office/drawing/2014/main" val="3044042774"/>
                    </a:ext>
                  </a:extLst>
                </a:gridCol>
                <a:gridCol w="2701941">
                  <a:extLst>
                    <a:ext uri="{9D8B030D-6E8A-4147-A177-3AD203B41FA5}">
                      <a16:colId xmlns:a16="http://schemas.microsoft.com/office/drawing/2014/main" val="1761050130"/>
                    </a:ext>
                  </a:extLst>
                </a:gridCol>
              </a:tblGrid>
              <a:tr h="917791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effective with most owner/residents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Relies on responsibility and good intentions, neighborliness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as effective with Landlords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Target violations that cause significant nuisance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More effective with difficult owner/residents and landlords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Shift much of the costs from HOA to bad actor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Can be effective, when necessary, but also risky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Very expensive and time consuming – for HOA Member and HOA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Not desirable from a relationship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754864"/>
                  </a:ext>
                </a:extLst>
              </a:tr>
            </a:tbl>
          </a:graphicData>
        </a:graphic>
      </p:graphicFrame>
      <p:sp>
        <p:nvSpPr>
          <p:cNvPr id="7" name="Google Shape;22;p6">
            <a:extLst>
              <a:ext uri="{FF2B5EF4-FFF2-40B4-BE49-F238E27FC236}">
                <a16:creationId xmlns:a16="http://schemas.microsoft.com/office/drawing/2014/main" id="{4791E179-2027-47C4-82C0-4B0FE85248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1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5658929" y="6254402"/>
            <a:ext cx="29979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Presented by: John Painter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1985394" cy="10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276600" y="902503"/>
            <a:ext cx="5562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Focus of Rules Changes</a:t>
            </a:r>
            <a:endParaRPr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22;p6">
            <a:extLst>
              <a:ext uri="{FF2B5EF4-FFF2-40B4-BE49-F238E27FC236}">
                <a16:creationId xmlns:a16="http://schemas.microsoft.com/office/drawing/2014/main" id="{4791E179-2027-47C4-82C0-4B0FE85248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5A8F44-68EB-EC46-E843-131A7C55E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836849"/>
              </p:ext>
            </p:extLst>
          </p:nvPr>
        </p:nvGraphicFramePr>
        <p:xfrm>
          <a:off x="594218" y="1676771"/>
          <a:ext cx="7803161" cy="457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84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5658929" y="6254402"/>
            <a:ext cx="29979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Presented by: John Painter</a:t>
            </a:r>
            <a:endParaRPr dirty="0"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l="11690" t="15782" r="20602" b="37170"/>
          <a:stretch/>
        </p:blipFill>
        <p:spPr>
          <a:xfrm>
            <a:off x="304800" y="533400"/>
            <a:ext cx="1985394" cy="10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128554" y="274117"/>
            <a:ext cx="5562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Fining Process</a:t>
            </a:r>
            <a:endParaRPr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22;p6">
            <a:extLst>
              <a:ext uri="{FF2B5EF4-FFF2-40B4-BE49-F238E27FC236}">
                <a16:creationId xmlns:a16="http://schemas.microsoft.com/office/drawing/2014/main" id="{4791E179-2027-47C4-82C0-4B0FE85248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1B75E2-4345-1FA6-1B7B-44E3B172F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525287"/>
              </p:ext>
            </p:extLst>
          </p:nvPr>
        </p:nvGraphicFramePr>
        <p:xfrm>
          <a:off x="348418" y="703115"/>
          <a:ext cx="8490782" cy="495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B7A6A9-7AD1-28F0-39B3-ABDF14866323}"/>
              </a:ext>
            </a:extLst>
          </p:cNvPr>
          <p:cNvSpPr txBox="1"/>
          <p:nvPr/>
        </p:nvSpPr>
        <p:spPr>
          <a:xfrm>
            <a:off x="487110" y="4635202"/>
            <a:ext cx="8352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Pursuant to Section 720.3085, Florida Statutes, for any fine of at least $1,000 the Association may assert and record a lien against the Homeowner’s property.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is to achieve rules compliance, not penalize HOA Members.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6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5309D-3BFE-4FF6-B468-ACD6F176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5782" r="20602" b="37171"/>
          <a:stretch/>
        </p:blipFill>
        <p:spPr bwMode="auto">
          <a:xfrm>
            <a:off x="304800" y="533400"/>
            <a:ext cx="2895600" cy="138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EB24D-65B7-4A98-A8A7-F05EA9737DD3}"/>
              </a:ext>
            </a:extLst>
          </p:cNvPr>
          <p:cNvSpPr txBox="1"/>
          <p:nvPr/>
        </p:nvSpPr>
        <p:spPr>
          <a:xfrm>
            <a:off x="2400300" y="2644170"/>
            <a:ext cx="434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President’s Report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White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 Rivers HOA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2;p6">
            <a:extLst>
              <a:ext uri="{FF2B5EF4-FFF2-40B4-BE49-F238E27FC236}">
                <a16:creationId xmlns:a16="http://schemas.microsoft.com/office/drawing/2014/main" id="{AB3CD846-BA41-45E7-BDFC-FD88B74F56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08274" y="6218758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096762"/>
      </p:ext>
    </p:extLst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1444</Words>
  <Application>Microsoft Office PowerPoint</Application>
  <PresentationFormat>On-screen Show (4:3)</PresentationFormat>
  <Paragraphs>301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</vt:lpstr>
      <vt:lpstr>Noto Sans Symbols</vt:lpstr>
      <vt:lpstr>Verdana</vt:lpstr>
      <vt:lpstr>Wingdings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2022 Significant events</vt:lpstr>
      <vt:lpstr>Twin Rivers  HOA Board of Directors (as of 9 Feb 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csiegler</dc:creator>
  <cp:lastModifiedBy>John Painter</cp:lastModifiedBy>
  <cp:revision>8</cp:revision>
  <dcterms:created xsi:type="dcterms:W3CDTF">2016-02-12T16:09:35Z</dcterms:created>
  <dcterms:modified xsi:type="dcterms:W3CDTF">2023-03-09T21:20:01Z</dcterms:modified>
</cp:coreProperties>
</file>