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0" autoAdjust="0"/>
    <p:restoredTop sz="94660"/>
  </p:normalViewPr>
  <p:slideViewPr>
    <p:cSldViewPr snapToGrid="0">
      <p:cViewPr>
        <p:scale>
          <a:sx n="120" d="100"/>
          <a:sy n="120" d="100"/>
        </p:scale>
        <p:origin x="168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B5A8-72B6-4256-AFEB-968D2F4EAE80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5A44-1AED-42DF-8D2D-A02BC64B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74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B5A8-72B6-4256-AFEB-968D2F4EAE80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5A44-1AED-42DF-8D2D-A02BC64B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3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B5A8-72B6-4256-AFEB-968D2F4EAE80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5A44-1AED-42DF-8D2D-A02BC64B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3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B5A8-72B6-4256-AFEB-968D2F4EAE80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5A44-1AED-42DF-8D2D-A02BC64B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12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B5A8-72B6-4256-AFEB-968D2F4EAE80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5A44-1AED-42DF-8D2D-A02BC64B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16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B5A8-72B6-4256-AFEB-968D2F4EAE80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5A44-1AED-42DF-8D2D-A02BC64B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8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B5A8-72B6-4256-AFEB-968D2F4EAE80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5A44-1AED-42DF-8D2D-A02BC64B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B5A8-72B6-4256-AFEB-968D2F4EAE80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5A44-1AED-42DF-8D2D-A02BC64B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4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B5A8-72B6-4256-AFEB-968D2F4EAE80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5A44-1AED-42DF-8D2D-A02BC64B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43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B5A8-72B6-4256-AFEB-968D2F4EAE80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5A44-1AED-42DF-8D2D-A02BC64B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5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B5A8-72B6-4256-AFEB-968D2F4EAE80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5A44-1AED-42DF-8D2D-A02BC64B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85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4B5A8-72B6-4256-AFEB-968D2F4EAE80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B5A44-1AED-42DF-8D2D-A02BC64B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9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0305C09-9DDD-55A4-6561-34598EECC72B}"/>
              </a:ext>
            </a:extLst>
          </p:cNvPr>
          <p:cNvGrpSpPr/>
          <p:nvPr/>
        </p:nvGrpSpPr>
        <p:grpSpPr>
          <a:xfrm>
            <a:off x="-9728" y="468046"/>
            <a:ext cx="9153728" cy="6389954"/>
            <a:chOff x="0" y="9728"/>
            <a:chExt cx="9153728" cy="638995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FC3550A-F2A7-DDF6-E1FA-DB5A2735A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9728"/>
              <a:ext cx="9144000" cy="409396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B17B029-1DAF-8F50-E312-D3B24CA3F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28" y="4093962"/>
              <a:ext cx="9144000" cy="230572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9011CE0-C94D-FEB2-4C48-9845E949B23F}"/>
              </a:ext>
            </a:extLst>
          </p:cNvPr>
          <p:cNvSpPr txBox="1"/>
          <p:nvPr/>
        </p:nvSpPr>
        <p:spPr>
          <a:xfrm>
            <a:off x="399066" y="-24397"/>
            <a:ext cx="8590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Original 12 Parcels in Twin Rivers PUD documents (1986)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A6B4BC-4EF8-4364-B886-36CCF57D3F70}"/>
              </a:ext>
            </a:extLst>
          </p:cNvPr>
          <p:cNvSpPr/>
          <p:nvPr/>
        </p:nvSpPr>
        <p:spPr>
          <a:xfrm>
            <a:off x="165370" y="2607013"/>
            <a:ext cx="1001949" cy="15272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B682F0-FFC4-BD7A-F20E-FB09A60F2759}"/>
              </a:ext>
            </a:extLst>
          </p:cNvPr>
          <p:cNvSpPr txBox="1"/>
          <p:nvPr/>
        </p:nvSpPr>
        <p:spPr>
          <a:xfrm>
            <a:off x="3949430" y="655238"/>
            <a:ext cx="2430345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River Woods Park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5FDAA6-3B7D-4B1D-1450-58B3701D6218}"/>
              </a:ext>
            </a:extLst>
          </p:cNvPr>
          <p:cNvCxnSpPr>
            <a:stCxn id="11" idx="1"/>
            <a:endCxn id="10" idx="0"/>
          </p:cNvCxnSpPr>
          <p:nvPr/>
        </p:nvCxnSpPr>
        <p:spPr>
          <a:xfrm flipH="1">
            <a:off x="666345" y="886071"/>
            <a:ext cx="3283085" cy="172094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FC42CD0-7E1F-AEA7-1E13-CE0ED660EF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131" t="27829" r="11775" b="12906"/>
          <a:stretch/>
        </p:blipFill>
        <p:spPr>
          <a:xfrm>
            <a:off x="3725049" y="1173596"/>
            <a:ext cx="2939045" cy="188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76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</TotalTime>
  <Words>14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emett white</dc:creator>
  <cp:lastModifiedBy>emett white</cp:lastModifiedBy>
  <cp:revision>5</cp:revision>
  <dcterms:created xsi:type="dcterms:W3CDTF">2024-06-13T14:07:45Z</dcterms:created>
  <dcterms:modified xsi:type="dcterms:W3CDTF">2024-06-13T16:56:27Z</dcterms:modified>
</cp:coreProperties>
</file>