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16EF3-82BB-45D1-84DD-C315E775C730}" v="33" dt="2022-11-28T23:10:47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Truskett" userId="9dbc266b7a52b5ca" providerId="LiveId" clId="{588B058C-AA18-486D-A0ED-EA6EF57D6AB7}"/>
    <pc:docChg chg="custSel addSld modSld">
      <pc:chgData name="Philip Truskett" userId="9dbc266b7a52b5ca" providerId="LiveId" clId="{588B058C-AA18-486D-A0ED-EA6EF57D6AB7}" dt="2022-11-28T00:07:39.715" v="1507" actId="20577"/>
      <pc:docMkLst>
        <pc:docMk/>
      </pc:docMkLst>
      <pc:sldChg chg="modSp mod">
        <pc:chgData name="Philip Truskett" userId="9dbc266b7a52b5ca" providerId="LiveId" clId="{588B058C-AA18-486D-A0ED-EA6EF57D6AB7}" dt="2022-11-27T23:30:21.750" v="36" actId="20577"/>
        <pc:sldMkLst>
          <pc:docMk/>
          <pc:sldMk cId="1362216759" sldId="257"/>
        </pc:sldMkLst>
        <pc:spChg chg="mod">
          <ac:chgData name="Philip Truskett" userId="9dbc266b7a52b5ca" providerId="LiveId" clId="{588B058C-AA18-486D-A0ED-EA6EF57D6AB7}" dt="2022-11-27T23:30:21.750" v="36" actId="20577"/>
          <ac:spMkLst>
            <pc:docMk/>
            <pc:sldMk cId="1362216759" sldId="257"/>
            <ac:spMk id="3" creationId="{FF2E1E61-1C3E-6DA3-5DBA-D9E999DDD393}"/>
          </ac:spMkLst>
        </pc:spChg>
      </pc:sldChg>
      <pc:sldChg chg="modSp new mod">
        <pc:chgData name="Philip Truskett" userId="9dbc266b7a52b5ca" providerId="LiveId" clId="{588B058C-AA18-486D-A0ED-EA6EF57D6AB7}" dt="2022-11-27T23:43:17.014" v="455" actId="20577"/>
        <pc:sldMkLst>
          <pc:docMk/>
          <pc:sldMk cId="3376071722" sldId="258"/>
        </pc:sldMkLst>
        <pc:spChg chg="mod">
          <ac:chgData name="Philip Truskett" userId="9dbc266b7a52b5ca" providerId="LiveId" clId="{588B058C-AA18-486D-A0ED-EA6EF57D6AB7}" dt="2022-11-27T23:31:49.511" v="81" actId="20577"/>
          <ac:spMkLst>
            <pc:docMk/>
            <pc:sldMk cId="3376071722" sldId="258"/>
            <ac:spMk id="2" creationId="{16EE9924-0863-4BAF-1494-FC2A94AEA90F}"/>
          </ac:spMkLst>
        </pc:spChg>
        <pc:spChg chg="mod">
          <ac:chgData name="Philip Truskett" userId="9dbc266b7a52b5ca" providerId="LiveId" clId="{588B058C-AA18-486D-A0ED-EA6EF57D6AB7}" dt="2022-11-27T23:43:17.014" v="455" actId="20577"/>
          <ac:spMkLst>
            <pc:docMk/>
            <pc:sldMk cId="3376071722" sldId="258"/>
            <ac:spMk id="3" creationId="{E6443B25-42F7-204A-AD86-4B91FB1A9A9A}"/>
          </ac:spMkLst>
        </pc:spChg>
      </pc:sldChg>
      <pc:sldChg chg="modSp add mod">
        <pc:chgData name="Philip Truskett" userId="9dbc266b7a52b5ca" providerId="LiveId" clId="{588B058C-AA18-486D-A0ED-EA6EF57D6AB7}" dt="2022-11-27T23:46:07.268" v="845" actId="20577"/>
        <pc:sldMkLst>
          <pc:docMk/>
          <pc:sldMk cId="3291133415" sldId="259"/>
        </pc:sldMkLst>
        <pc:spChg chg="mod">
          <ac:chgData name="Philip Truskett" userId="9dbc266b7a52b5ca" providerId="LiveId" clId="{588B058C-AA18-486D-A0ED-EA6EF57D6AB7}" dt="2022-11-27T23:46:07.268" v="845" actId="20577"/>
          <ac:spMkLst>
            <pc:docMk/>
            <pc:sldMk cId="3291133415" sldId="259"/>
            <ac:spMk id="3" creationId="{E6443B25-42F7-204A-AD86-4B91FB1A9A9A}"/>
          </ac:spMkLst>
        </pc:spChg>
      </pc:sldChg>
      <pc:sldChg chg="modSp new mod">
        <pc:chgData name="Philip Truskett" userId="9dbc266b7a52b5ca" providerId="LiveId" clId="{588B058C-AA18-486D-A0ED-EA6EF57D6AB7}" dt="2022-11-27T23:56:48.104" v="1170" actId="20577"/>
        <pc:sldMkLst>
          <pc:docMk/>
          <pc:sldMk cId="2715866711" sldId="260"/>
        </pc:sldMkLst>
        <pc:spChg chg="mod">
          <ac:chgData name="Philip Truskett" userId="9dbc266b7a52b5ca" providerId="LiveId" clId="{588B058C-AA18-486D-A0ED-EA6EF57D6AB7}" dt="2022-11-27T23:47:08.355" v="876" actId="20577"/>
          <ac:spMkLst>
            <pc:docMk/>
            <pc:sldMk cId="2715866711" sldId="260"/>
            <ac:spMk id="2" creationId="{9D551053-D1F4-BEA2-A052-FF7852A4E347}"/>
          </ac:spMkLst>
        </pc:spChg>
        <pc:spChg chg="mod">
          <ac:chgData name="Philip Truskett" userId="9dbc266b7a52b5ca" providerId="LiveId" clId="{588B058C-AA18-486D-A0ED-EA6EF57D6AB7}" dt="2022-11-27T23:56:48.104" v="1170" actId="20577"/>
          <ac:spMkLst>
            <pc:docMk/>
            <pc:sldMk cId="2715866711" sldId="260"/>
            <ac:spMk id="3" creationId="{6ACA23AE-4311-A545-939E-473FD777DD24}"/>
          </ac:spMkLst>
        </pc:spChg>
      </pc:sldChg>
      <pc:sldChg chg="modSp new mod">
        <pc:chgData name="Philip Truskett" userId="9dbc266b7a52b5ca" providerId="LiveId" clId="{588B058C-AA18-486D-A0ED-EA6EF57D6AB7}" dt="2022-11-28T00:07:39.715" v="1507" actId="20577"/>
        <pc:sldMkLst>
          <pc:docMk/>
          <pc:sldMk cId="3990266846" sldId="261"/>
        </pc:sldMkLst>
        <pc:spChg chg="mod">
          <ac:chgData name="Philip Truskett" userId="9dbc266b7a52b5ca" providerId="LiveId" clId="{588B058C-AA18-486D-A0ED-EA6EF57D6AB7}" dt="2022-11-27T23:57:50.104" v="1179" actId="20577"/>
          <ac:spMkLst>
            <pc:docMk/>
            <pc:sldMk cId="3990266846" sldId="261"/>
            <ac:spMk id="2" creationId="{E98871BB-DA87-0113-AEF5-A14A5FAD9E99}"/>
          </ac:spMkLst>
        </pc:spChg>
        <pc:spChg chg="mod">
          <ac:chgData name="Philip Truskett" userId="9dbc266b7a52b5ca" providerId="LiveId" clId="{588B058C-AA18-486D-A0ED-EA6EF57D6AB7}" dt="2022-11-28T00:07:39.715" v="1507" actId="20577"/>
          <ac:spMkLst>
            <pc:docMk/>
            <pc:sldMk cId="3990266846" sldId="261"/>
            <ac:spMk id="3" creationId="{0B585BAE-A13C-5ABF-BD64-92850BC57F55}"/>
          </ac:spMkLst>
        </pc:spChg>
      </pc:sldChg>
    </pc:docChg>
  </pc:docChgLst>
  <pc:docChgLst>
    <pc:chgData name="Philip Truskett" userId="9dbc266b7a52b5ca" providerId="LiveId" clId="{FBA16EF3-82BB-45D1-84DD-C315E775C730}"/>
    <pc:docChg chg="undo custSel addSld delSld modSld">
      <pc:chgData name="Philip Truskett" userId="9dbc266b7a52b5ca" providerId="LiveId" clId="{FBA16EF3-82BB-45D1-84DD-C315E775C730}" dt="2022-11-28T23:20:23.467" v="1626" actId="20577"/>
      <pc:docMkLst>
        <pc:docMk/>
      </pc:docMkLst>
      <pc:sldChg chg="modSp mod">
        <pc:chgData name="Philip Truskett" userId="9dbc266b7a52b5ca" providerId="LiveId" clId="{FBA16EF3-82BB-45D1-84DD-C315E775C730}" dt="2022-11-28T23:11:35.212" v="1606" actId="20577"/>
        <pc:sldMkLst>
          <pc:docMk/>
          <pc:sldMk cId="1362216759" sldId="257"/>
        </pc:sldMkLst>
        <pc:spChg chg="mod">
          <ac:chgData name="Philip Truskett" userId="9dbc266b7a52b5ca" providerId="LiveId" clId="{FBA16EF3-82BB-45D1-84DD-C315E775C730}" dt="2022-11-28T23:11:35.212" v="1606" actId="20577"/>
          <ac:spMkLst>
            <pc:docMk/>
            <pc:sldMk cId="1362216759" sldId="257"/>
            <ac:spMk id="3" creationId="{FF2E1E61-1C3E-6DA3-5DBA-D9E999DDD393}"/>
          </ac:spMkLst>
        </pc:spChg>
      </pc:sldChg>
      <pc:sldChg chg="modSp mod">
        <pc:chgData name="Philip Truskett" userId="9dbc266b7a52b5ca" providerId="LiveId" clId="{FBA16EF3-82BB-45D1-84DD-C315E775C730}" dt="2022-11-28T22:34:09.837" v="1426" actId="20577"/>
        <pc:sldMkLst>
          <pc:docMk/>
          <pc:sldMk cId="3990266846" sldId="261"/>
        </pc:sldMkLst>
        <pc:spChg chg="mod">
          <ac:chgData name="Philip Truskett" userId="9dbc266b7a52b5ca" providerId="LiveId" clId="{FBA16EF3-82BB-45D1-84DD-C315E775C730}" dt="2022-11-28T22:34:09.837" v="1426" actId="20577"/>
          <ac:spMkLst>
            <pc:docMk/>
            <pc:sldMk cId="3990266846" sldId="261"/>
            <ac:spMk id="3" creationId="{0B585BAE-A13C-5ABF-BD64-92850BC57F55}"/>
          </ac:spMkLst>
        </pc:spChg>
      </pc:sldChg>
      <pc:sldChg chg="addSp delSp modSp new mod">
        <pc:chgData name="Philip Truskett" userId="9dbc266b7a52b5ca" providerId="LiveId" clId="{FBA16EF3-82BB-45D1-84DD-C315E775C730}" dt="2022-11-28T21:34:11.246" v="23" actId="14100"/>
        <pc:sldMkLst>
          <pc:docMk/>
          <pc:sldMk cId="1803730022" sldId="262"/>
        </pc:sldMkLst>
        <pc:spChg chg="mod">
          <ac:chgData name="Philip Truskett" userId="9dbc266b7a52b5ca" providerId="LiveId" clId="{FBA16EF3-82BB-45D1-84DD-C315E775C730}" dt="2022-11-28T21:31:51.642" v="15" actId="20577"/>
          <ac:spMkLst>
            <pc:docMk/>
            <pc:sldMk cId="1803730022" sldId="262"/>
            <ac:spMk id="2" creationId="{00E12D64-4AA6-3F7B-C7AE-7ED49A3B2CAB}"/>
          </ac:spMkLst>
        </pc:spChg>
        <pc:spChg chg="del mod">
          <ac:chgData name="Philip Truskett" userId="9dbc266b7a52b5ca" providerId="LiveId" clId="{FBA16EF3-82BB-45D1-84DD-C315E775C730}" dt="2022-11-28T21:33:50.981" v="20"/>
          <ac:spMkLst>
            <pc:docMk/>
            <pc:sldMk cId="1803730022" sldId="262"/>
            <ac:spMk id="3" creationId="{27DEFC50-6F33-BB0F-2FC5-06AAA45BDB17}"/>
          </ac:spMkLst>
        </pc:spChg>
        <pc:picChg chg="add mod">
          <ac:chgData name="Philip Truskett" userId="9dbc266b7a52b5ca" providerId="LiveId" clId="{FBA16EF3-82BB-45D1-84DD-C315E775C730}" dt="2022-11-28T21:34:11.246" v="23" actId="14100"/>
          <ac:picMkLst>
            <pc:docMk/>
            <pc:sldMk cId="1803730022" sldId="262"/>
            <ac:picMk id="4" creationId="{7B6A3375-1D73-702E-2015-E06A7CAB74F4}"/>
          </ac:picMkLst>
        </pc:picChg>
        <pc:picChg chg="add del mod">
          <ac:chgData name="Philip Truskett" userId="9dbc266b7a52b5ca" providerId="LiveId" clId="{FBA16EF3-82BB-45D1-84DD-C315E775C730}" dt="2022-11-28T21:33:38.634" v="19"/>
          <ac:picMkLst>
            <pc:docMk/>
            <pc:sldMk cId="1803730022" sldId="262"/>
            <ac:picMk id="1026" creationId="{FD5C4C6B-EFA6-5A2A-3858-9C77BC922F05}"/>
          </ac:picMkLst>
        </pc:picChg>
      </pc:sldChg>
      <pc:sldChg chg="new del">
        <pc:chgData name="Philip Truskett" userId="9dbc266b7a52b5ca" providerId="LiveId" clId="{FBA16EF3-82BB-45D1-84DD-C315E775C730}" dt="2022-11-28T21:37:01.608" v="25" actId="680"/>
        <pc:sldMkLst>
          <pc:docMk/>
          <pc:sldMk cId="960431646" sldId="263"/>
        </pc:sldMkLst>
      </pc:sldChg>
      <pc:sldChg chg="addSp delSp modSp new mod modClrScheme chgLayout">
        <pc:chgData name="Philip Truskett" userId="9dbc266b7a52b5ca" providerId="LiveId" clId="{FBA16EF3-82BB-45D1-84DD-C315E775C730}" dt="2022-11-28T23:13:40.733" v="1608" actId="313"/>
        <pc:sldMkLst>
          <pc:docMk/>
          <pc:sldMk cId="2538812951" sldId="263"/>
        </pc:sldMkLst>
        <pc:spChg chg="del mod ord">
          <ac:chgData name="Philip Truskett" userId="9dbc266b7a52b5ca" providerId="LiveId" clId="{FBA16EF3-82BB-45D1-84DD-C315E775C730}" dt="2022-11-28T21:37:55.957" v="27" actId="700"/>
          <ac:spMkLst>
            <pc:docMk/>
            <pc:sldMk cId="2538812951" sldId="263"/>
            <ac:spMk id="2" creationId="{EBD97528-8806-AB7B-590E-8F6FC674171A}"/>
          </ac:spMkLst>
        </pc:spChg>
        <pc:spChg chg="del mod ord">
          <ac:chgData name="Philip Truskett" userId="9dbc266b7a52b5ca" providerId="LiveId" clId="{FBA16EF3-82BB-45D1-84DD-C315E775C730}" dt="2022-11-28T21:37:55.957" v="27" actId="700"/>
          <ac:spMkLst>
            <pc:docMk/>
            <pc:sldMk cId="2538812951" sldId="263"/>
            <ac:spMk id="3" creationId="{46102FC7-339A-4B02-7879-36CFF823E0E9}"/>
          </ac:spMkLst>
        </pc:spChg>
        <pc:spChg chg="add mod ord">
          <ac:chgData name="Philip Truskett" userId="9dbc266b7a52b5ca" providerId="LiveId" clId="{FBA16EF3-82BB-45D1-84DD-C315E775C730}" dt="2022-11-28T21:38:06.817" v="42" actId="20577"/>
          <ac:spMkLst>
            <pc:docMk/>
            <pc:sldMk cId="2538812951" sldId="263"/>
            <ac:spMk id="4" creationId="{8AB20139-E061-B3EC-E726-D565DD825AB6}"/>
          </ac:spMkLst>
        </pc:spChg>
        <pc:spChg chg="add mod ord">
          <ac:chgData name="Philip Truskett" userId="9dbc266b7a52b5ca" providerId="LiveId" clId="{FBA16EF3-82BB-45D1-84DD-C315E775C730}" dt="2022-11-28T23:13:40.733" v="1608" actId="313"/>
          <ac:spMkLst>
            <pc:docMk/>
            <pc:sldMk cId="2538812951" sldId="263"/>
            <ac:spMk id="5" creationId="{909B88C2-F28A-F570-2D97-8EA3A063E6EA}"/>
          </ac:spMkLst>
        </pc:spChg>
        <pc:spChg chg="add del mod ord">
          <ac:chgData name="Philip Truskett" userId="9dbc266b7a52b5ca" providerId="LiveId" clId="{FBA16EF3-82BB-45D1-84DD-C315E775C730}" dt="2022-11-28T21:39:25.681" v="47"/>
          <ac:spMkLst>
            <pc:docMk/>
            <pc:sldMk cId="2538812951" sldId="263"/>
            <ac:spMk id="6" creationId="{6B36C0AF-619E-3889-C776-A399889FDC2C}"/>
          </ac:spMkLst>
        </pc:spChg>
        <pc:picChg chg="add mod">
          <ac:chgData name="Philip Truskett" userId="9dbc266b7a52b5ca" providerId="LiveId" clId="{FBA16EF3-82BB-45D1-84DD-C315E775C730}" dt="2022-11-28T21:40:25.533" v="52" actId="1076"/>
          <ac:picMkLst>
            <pc:docMk/>
            <pc:sldMk cId="2538812951" sldId="263"/>
            <ac:picMk id="7" creationId="{1F0EA560-EE67-3CB9-A005-47B1A63F240B}"/>
          </ac:picMkLst>
        </pc:picChg>
        <pc:picChg chg="add del mod">
          <ac:chgData name="Philip Truskett" userId="9dbc266b7a52b5ca" providerId="LiveId" clId="{FBA16EF3-82BB-45D1-84DD-C315E775C730}" dt="2022-11-28T21:38:38.790" v="46"/>
          <ac:picMkLst>
            <pc:docMk/>
            <pc:sldMk cId="2538812951" sldId="263"/>
            <ac:picMk id="2050" creationId="{FD20DF53-67CB-2BB3-0537-5B121AB7429B}"/>
          </ac:picMkLst>
        </pc:picChg>
      </pc:sldChg>
      <pc:sldChg chg="add del">
        <pc:chgData name="Philip Truskett" userId="9dbc266b7a52b5ca" providerId="LiveId" clId="{FBA16EF3-82BB-45D1-84DD-C315E775C730}" dt="2022-11-28T22:04:43.459" v="510" actId="2696"/>
        <pc:sldMkLst>
          <pc:docMk/>
          <pc:sldMk cId="2036059876" sldId="264"/>
        </pc:sldMkLst>
      </pc:sldChg>
      <pc:sldChg chg="add del">
        <pc:chgData name="Philip Truskett" userId="9dbc266b7a52b5ca" providerId="LiveId" clId="{FBA16EF3-82BB-45D1-84DD-C315E775C730}" dt="2022-11-28T22:04:35.332" v="509" actId="2696"/>
        <pc:sldMkLst>
          <pc:docMk/>
          <pc:sldMk cId="1716811865" sldId="265"/>
        </pc:sldMkLst>
      </pc:sldChg>
      <pc:sldChg chg="modSp new mod">
        <pc:chgData name="Philip Truskett" userId="9dbc266b7a52b5ca" providerId="LiveId" clId="{FBA16EF3-82BB-45D1-84DD-C315E775C730}" dt="2022-11-28T22:02:28.824" v="490" actId="20577"/>
        <pc:sldMkLst>
          <pc:docMk/>
          <pc:sldMk cId="137855448" sldId="266"/>
        </pc:sldMkLst>
        <pc:spChg chg="mod">
          <ac:chgData name="Philip Truskett" userId="9dbc266b7a52b5ca" providerId="LiveId" clId="{FBA16EF3-82BB-45D1-84DD-C315E775C730}" dt="2022-11-28T21:56:12.656" v="344" actId="20577"/>
          <ac:spMkLst>
            <pc:docMk/>
            <pc:sldMk cId="137855448" sldId="266"/>
            <ac:spMk id="2" creationId="{288F752D-BA2E-D0B0-CF6C-EDBF51762C44}"/>
          </ac:spMkLst>
        </pc:spChg>
        <pc:spChg chg="mod">
          <ac:chgData name="Philip Truskett" userId="9dbc266b7a52b5ca" providerId="LiveId" clId="{FBA16EF3-82BB-45D1-84DD-C315E775C730}" dt="2022-11-28T22:02:28.824" v="490" actId="20577"/>
          <ac:spMkLst>
            <pc:docMk/>
            <pc:sldMk cId="137855448" sldId="266"/>
            <ac:spMk id="3" creationId="{ACA2F6D8-770F-A92B-E8CE-266F90DB855D}"/>
          </ac:spMkLst>
        </pc:spChg>
      </pc:sldChg>
      <pc:sldChg chg="new del">
        <pc:chgData name="Philip Truskett" userId="9dbc266b7a52b5ca" providerId="LiveId" clId="{FBA16EF3-82BB-45D1-84DD-C315E775C730}" dt="2022-11-28T22:11:18.441" v="752" actId="2696"/>
        <pc:sldMkLst>
          <pc:docMk/>
          <pc:sldMk cId="3059588661" sldId="267"/>
        </pc:sldMkLst>
      </pc:sldChg>
      <pc:sldChg chg="modSp new mod">
        <pc:chgData name="Philip Truskett" userId="9dbc266b7a52b5ca" providerId="LiveId" clId="{FBA16EF3-82BB-45D1-84DD-C315E775C730}" dt="2022-11-28T22:36:37.838" v="1427" actId="20577"/>
        <pc:sldMkLst>
          <pc:docMk/>
          <pc:sldMk cId="4246378820" sldId="268"/>
        </pc:sldMkLst>
        <pc:spChg chg="mod">
          <ac:chgData name="Philip Truskett" userId="9dbc266b7a52b5ca" providerId="LiveId" clId="{FBA16EF3-82BB-45D1-84DD-C315E775C730}" dt="2022-11-28T22:07:11.208" v="561" actId="20577"/>
          <ac:spMkLst>
            <pc:docMk/>
            <pc:sldMk cId="4246378820" sldId="268"/>
            <ac:spMk id="2" creationId="{82DAF58E-2441-70D4-20CF-109A4DF1FD8E}"/>
          </ac:spMkLst>
        </pc:spChg>
        <pc:spChg chg="mod">
          <ac:chgData name="Philip Truskett" userId="9dbc266b7a52b5ca" providerId="LiveId" clId="{FBA16EF3-82BB-45D1-84DD-C315E775C730}" dt="2022-11-28T22:36:37.838" v="1427" actId="20577"/>
          <ac:spMkLst>
            <pc:docMk/>
            <pc:sldMk cId="4246378820" sldId="268"/>
            <ac:spMk id="3" creationId="{D24E43DF-C7B0-8B26-0893-2EED9206DCBC}"/>
          </ac:spMkLst>
        </pc:spChg>
      </pc:sldChg>
      <pc:sldChg chg="modSp new mod">
        <pc:chgData name="Philip Truskett" userId="9dbc266b7a52b5ca" providerId="LiveId" clId="{FBA16EF3-82BB-45D1-84DD-C315E775C730}" dt="2022-11-28T23:20:23.467" v="1626" actId="20577"/>
        <pc:sldMkLst>
          <pc:docMk/>
          <pc:sldMk cId="882106682" sldId="269"/>
        </pc:sldMkLst>
        <pc:spChg chg="mod">
          <ac:chgData name="Philip Truskett" userId="9dbc266b7a52b5ca" providerId="LiveId" clId="{FBA16EF3-82BB-45D1-84DD-C315E775C730}" dt="2022-11-28T22:12:58.790" v="804" actId="20577"/>
          <ac:spMkLst>
            <pc:docMk/>
            <pc:sldMk cId="882106682" sldId="269"/>
            <ac:spMk id="2" creationId="{9A3DA455-11F3-7B66-C102-7F20992EBCF4}"/>
          </ac:spMkLst>
        </pc:spChg>
        <pc:spChg chg="mod">
          <ac:chgData name="Philip Truskett" userId="9dbc266b7a52b5ca" providerId="LiveId" clId="{FBA16EF3-82BB-45D1-84DD-C315E775C730}" dt="2022-11-28T23:20:23.467" v="1626" actId="20577"/>
          <ac:spMkLst>
            <pc:docMk/>
            <pc:sldMk cId="882106682" sldId="269"/>
            <ac:spMk id="3" creationId="{AA06F2A9-51FC-0A7B-4B94-A483FFA62FE0}"/>
          </ac:spMkLst>
        </pc:spChg>
      </pc:sldChg>
      <pc:sldChg chg="modSp new mod">
        <pc:chgData name="Philip Truskett" userId="9dbc266b7a52b5ca" providerId="LiveId" clId="{FBA16EF3-82BB-45D1-84DD-C315E775C730}" dt="2022-11-28T22:37:25.989" v="1428" actId="20577"/>
        <pc:sldMkLst>
          <pc:docMk/>
          <pc:sldMk cId="3663102528" sldId="270"/>
        </pc:sldMkLst>
        <pc:spChg chg="mod">
          <ac:chgData name="Philip Truskett" userId="9dbc266b7a52b5ca" providerId="LiveId" clId="{FBA16EF3-82BB-45D1-84DD-C315E775C730}" dt="2022-11-28T22:18:52.392" v="1080" actId="20577"/>
          <ac:spMkLst>
            <pc:docMk/>
            <pc:sldMk cId="3663102528" sldId="270"/>
            <ac:spMk id="2" creationId="{44F824A3-7C4E-6ABE-F98C-96E60E20C6A1}"/>
          </ac:spMkLst>
        </pc:spChg>
        <pc:spChg chg="mod">
          <ac:chgData name="Philip Truskett" userId="9dbc266b7a52b5ca" providerId="LiveId" clId="{FBA16EF3-82BB-45D1-84DD-C315E775C730}" dt="2022-11-28T22:37:25.989" v="1428" actId="20577"/>
          <ac:spMkLst>
            <pc:docMk/>
            <pc:sldMk cId="3663102528" sldId="270"/>
            <ac:spMk id="3" creationId="{F232A7CF-25AE-DC61-7010-3361B64F4C22}"/>
          </ac:spMkLst>
        </pc:spChg>
      </pc:sldChg>
      <pc:sldChg chg="modSp new mod">
        <pc:chgData name="Philip Truskett" userId="9dbc266b7a52b5ca" providerId="LiveId" clId="{FBA16EF3-82BB-45D1-84DD-C315E775C730}" dt="2022-11-28T23:16:04.066" v="1615" actId="20577"/>
        <pc:sldMkLst>
          <pc:docMk/>
          <pc:sldMk cId="1284360641" sldId="271"/>
        </pc:sldMkLst>
        <pc:spChg chg="mod">
          <ac:chgData name="Philip Truskett" userId="9dbc266b7a52b5ca" providerId="LiveId" clId="{FBA16EF3-82BB-45D1-84DD-C315E775C730}" dt="2022-11-28T22:20:43.326" v="1178" actId="20577"/>
          <ac:spMkLst>
            <pc:docMk/>
            <pc:sldMk cId="1284360641" sldId="271"/>
            <ac:spMk id="2" creationId="{7AF9B748-E11D-3B28-FDEB-4C35A1CAC371}"/>
          </ac:spMkLst>
        </pc:spChg>
        <pc:spChg chg="mod">
          <ac:chgData name="Philip Truskett" userId="9dbc266b7a52b5ca" providerId="LiveId" clId="{FBA16EF3-82BB-45D1-84DD-C315E775C730}" dt="2022-11-28T23:16:04.066" v="1615" actId="20577"/>
          <ac:spMkLst>
            <pc:docMk/>
            <pc:sldMk cId="1284360641" sldId="271"/>
            <ac:spMk id="3" creationId="{6C27DB9C-07E4-D22B-8B6F-2B5C3C2FC95A}"/>
          </ac:spMkLst>
        </pc:spChg>
      </pc:sldChg>
      <pc:sldChg chg="addSp delSp modSp new mod modShow">
        <pc:chgData name="Philip Truskett" userId="9dbc266b7a52b5ca" providerId="LiveId" clId="{FBA16EF3-82BB-45D1-84DD-C315E775C730}" dt="2022-11-28T22:28:50.038" v="1416" actId="729"/>
        <pc:sldMkLst>
          <pc:docMk/>
          <pc:sldMk cId="3893664735" sldId="272"/>
        </pc:sldMkLst>
        <pc:spChg chg="del">
          <ac:chgData name="Philip Truskett" userId="9dbc266b7a52b5ca" providerId="LiveId" clId="{FBA16EF3-82BB-45D1-84DD-C315E775C730}" dt="2022-11-28T22:26:04.352" v="1402"/>
          <ac:spMkLst>
            <pc:docMk/>
            <pc:sldMk cId="3893664735" sldId="272"/>
            <ac:spMk id="3" creationId="{2FEC2599-43AD-868C-B802-FF750CB27571}"/>
          </ac:spMkLst>
        </pc:spChg>
        <pc:picChg chg="add mod">
          <ac:chgData name="Philip Truskett" userId="9dbc266b7a52b5ca" providerId="LiveId" clId="{FBA16EF3-82BB-45D1-84DD-C315E775C730}" dt="2022-11-28T22:26:24.379" v="1406" actId="1076"/>
          <ac:picMkLst>
            <pc:docMk/>
            <pc:sldMk cId="3893664735" sldId="272"/>
            <ac:picMk id="3074" creationId="{C641C211-8EBD-EBDB-5895-ECB01BB9A7EA}"/>
          </ac:picMkLst>
        </pc:picChg>
      </pc:sldChg>
      <pc:sldChg chg="addSp delSp modSp new mod">
        <pc:chgData name="Philip Truskett" userId="9dbc266b7a52b5ca" providerId="LiveId" clId="{FBA16EF3-82BB-45D1-84DD-C315E775C730}" dt="2022-11-28T22:28:23.036" v="1415" actId="1076"/>
        <pc:sldMkLst>
          <pc:docMk/>
          <pc:sldMk cId="3386146220" sldId="273"/>
        </pc:sldMkLst>
        <pc:spChg chg="del">
          <ac:chgData name="Philip Truskett" userId="9dbc266b7a52b5ca" providerId="LiveId" clId="{FBA16EF3-82BB-45D1-84DD-C315E775C730}" dt="2022-11-28T22:27:35.592" v="1408"/>
          <ac:spMkLst>
            <pc:docMk/>
            <pc:sldMk cId="3386146220" sldId="273"/>
            <ac:spMk id="3" creationId="{C6102F34-01BF-6031-BDC4-3CCCF1E88BF3}"/>
          </ac:spMkLst>
        </pc:spChg>
        <pc:picChg chg="add mod">
          <ac:chgData name="Philip Truskett" userId="9dbc266b7a52b5ca" providerId="LiveId" clId="{FBA16EF3-82BB-45D1-84DD-C315E775C730}" dt="2022-11-28T22:28:23.036" v="1415" actId="1076"/>
          <ac:picMkLst>
            <pc:docMk/>
            <pc:sldMk cId="3386146220" sldId="273"/>
            <ac:picMk id="4" creationId="{7786E0D4-69EE-E65A-24AC-0F194D9127C1}"/>
          </ac:picMkLst>
        </pc:picChg>
        <pc:picChg chg="add mod">
          <ac:chgData name="Philip Truskett" userId="9dbc266b7a52b5ca" providerId="LiveId" clId="{FBA16EF3-82BB-45D1-84DD-C315E775C730}" dt="2022-11-28T22:27:56.412" v="1413" actId="14100"/>
          <ac:picMkLst>
            <pc:docMk/>
            <pc:sldMk cId="3386146220" sldId="273"/>
            <ac:picMk id="4098" creationId="{F7A89D0D-F2DD-1AF3-232E-2B904002C02A}"/>
          </ac:picMkLst>
        </pc:picChg>
      </pc:sldChg>
      <pc:sldChg chg="addSp delSp modSp new mod">
        <pc:chgData name="Philip Truskett" userId="9dbc266b7a52b5ca" providerId="LiveId" clId="{FBA16EF3-82BB-45D1-84DD-C315E775C730}" dt="2022-11-28T22:52:07.662" v="1567" actId="14100"/>
        <pc:sldMkLst>
          <pc:docMk/>
          <pc:sldMk cId="2164735390" sldId="274"/>
        </pc:sldMkLst>
        <pc:spChg chg="del mod">
          <ac:chgData name="Philip Truskett" userId="9dbc266b7a52b5ca" providerId="LiveId" clId="{FBA16EF3-82BB-45D1-84DD-C315E775C730}" dt="2022-11-28T22:48:19.276" v="1548" actId="22"/>
          <ac:spMkLst>
            <pc:docMk/>
            <pc:sldMk cId="2164735390" sldId="274"/>
            <ac:spMk id="3" creationId="{2D031D1D-401E-C0D0-AF70-259F504D4214}"/>
          </ac:spMkLst>
        </pc:spChg>
        <pc:spChg chg="add mod">
          <ac:chgData name="Philip Truskett" userId="9dbc266b7a52b5ca" providerId="LiveId" clId="{FBA16EF3-82BB-45D1-84DD-C315E775C730}" dt="2022-11-28T22:52:07.662" v="1567" actId="14100"/>
          <ac:spMkLst>
            <pc:docMk/>
            <pc:sldMk cId="2164735390" sldId="274"/>
            <ac:spMk id="12" creationId="{BDFA5081-D916-B0B8-7661-D646B6A3E5BE}"/>
          </ac:spMkLst>
        </pc:spChg>
        <pc:picChg chg="add mod">
          <ac:chgData name="Philip Truskett" userId="9dbc266b7a52b5ca" providerId="LiveId" clId="{FBA16EF3-82BB-45D1-84DD-C315E775C730}" dt="2022-11-28T22:50:37.418" v="1563" actId="14100"/>
          <ac:picMkLst>
            <pc:docMk/>
            <pc:sldMk cId="2164735390" sldId="274"/>
            <ac:picMk id="5" creationId="{3DCD68CD-DC03-4522-2C6E-E2BBD62D7265}"/>
          </ac:picMkLst>
        </pc:picChg>
        <pc:picChg chg="add mod ord">
          <ac:chgData name="Philip Truskett" userId="9dbc266b7a52b5ca" providerId="LiveId" clId="{FBA16EF3-82BB-45D1-84DD-C315E775C730}" dt="2022-11-28T22:50:08.644" v="1560" actId="14100"/>
          <ac:picMkLst>
            <pc:docMk/>
            <pc:sldMk cId="2164735390" sldId="274"/>
            <ac:picMk id="7" creationId="{02312645-4990-61C1-C2F6-5CA8BB9A0A94}"/>
          </ac:picMkLst>
        </pc:picChg>
        <pc:picChg chg="add del">
          <ac:chgData name="Philip Truskett" userId="9dbc266b7a52b5ca" providerId="LiveId" clId="{FBA16EF3-82BB-45D1-84DD-C315E775C730}" dt="2022-11-28T22:49:36.106" v="1555" actId="21"/>
          <ac:picMkLst>
            <pc:docMk/>
            <pc:sldMk cId="2164735390" sldId="274"/>
            <ac:picMk id="9" creationId="{5E7A1521-5E50-DC69-AA6F-66F49B7D390D}"/>
          </ac:picMkLst>
        </pc:picChg>
        <pc:picChg chg="add mod">
          <ac:chgData name="Philip Truskett" userId="9dbc266b7a52b5ca" providerId="LiveId" clId="{FBA16EF3-82BB-45D1-84DD-C315E775C730}" dt="2022-11-28T22:50:22.431" v="1562" actId="14100"/>
          <ac:picMkLst>
            <pc:docMk/>
            <pc:sldMk cId="2164735390" sldId="274"/>
            <ac:picMk id="11" creationId="{EDBC8CE5-584E-57BF-E667-3DECA87D48E6}"/>
          </ac:picMkLst>
        </pc:picChg>
      </pc:sldChg>
      <pc:sldChg chg="addSp delSp modSp new mod">
        <pc:chgData name="Philip Truskett" userId="9dbc266b7a52b5ca" providerId="LiveId" clId="{FBA16EF3-82BB-45D1-84DD-C315E775C730}" dt="2022-11-28T23:05:26.750" v="1596" actId="1076"/>
        <pc:sldMkLst>
          <pc:docMk/>
          <pc:sldMk cId="1299377832" sldId="275"/>
        </pc:sldMkLst>
        <pc:spChg chg="mod">
          <ac:chgData name="Philip Truskett" userId="9dbc266b7a52b5ca" providerId="LiveId" clId="{FBA16EF3-82BB-45D1-84DD-C315E775C730}" dt="2022-11-28T23:02:57.841" v="1581"/>
          <ac:spMkLst>
            <pc:docMk/>
            <pc:sldMk cId="1299377832" sldId="275"/>
            <ac:spMk id="2" creationId="{376EB132-23DB-DA1E-8E94-B380387721C1}"/>
          </ac:spMkLst>
        </pc:spChg>
        <pc:spChg chg="add del">
          <ac:chgData name="Philip Truskett" userId="9dbc266b7a52b5ca" providerId="LiveId" clId="{FBA16EF3-82BB-45D1-84DD-C315E775C730}" dt="2022-11-28T23:01:26.052" v="1576" actId="931"/>
          <ac:spMkLst>
            <pc:docMk/>
            <pc:sldMk cId="1299377832" sldId="275"/>
            <ac:spMk id="3" creationId="{4257AE8D-417B-6DC2-95C7-EBA700E4AEF6}"/>
          </ac:spMkLst>
        </pc:spChg>
        <pc:spChg chg="add mod">
          <ac:chgData name="Philip Truskett" userId="9dbc266b7a52b5ca" providerId="LiveId" clId="{FBA16EF3-82BB-45D1-84DD-C315E775C730}" dt="2022-11-28T23:03:27.734" v="1587" actId="1076"/>
          <ac:spMkLst>
            <pc:docMk/>
            <pc:sldMk cId="1299377832" sldId="275"/>
            <ac:spMk id="11" creationId="{3341C712-18BB-099F-2C9C-D5370A568A98}"/>
          </ac:spMkLst>
        </pc:spChg>
        <pc:picChg chg="add del mod">
          <ac:chgData name="Philip Truskett" userId="9dbc266b7a52b5ca" providerId="LiveId" clId="{FBA16EF3-82BB-45D1-84DD-C315E775C730}" dt="2022-11-28T22:59:25.058" v="1571" actId="21"/>
          <ac:picMkLst>
            <pc:docMk/>
            <pc:sldMk cId="1299377832" sldId="275"/>
            <ac:picMk id="5" creationId="{FC11B818-5647-301E-585F-B436E5B12AB5}"/>
          </ac:picMkLst>
        </pc:picChg>
        <pc:picChg chg="add del mod">
          <ac:chgData name="Philip Truskett" userId="9dbc266b7a52b5ca" providerId="LiveId" clId="{FBA16EF3-82BB-45D1-84DD-C315E775C730}" dt="2022-11-28T23:00:48.228" v="1575"/>
          <ac:picMkLst>
            <pc:docMk/>
            <pc:sldMk cId="1299377832" sldId="275"/>
            <ac:picMk id="6" creationId="{AF6B8F91-2B7C-35FC-A35A-F42A7B9FCE89}"/>
          </ac:picMkLst>
        </pc:picChg>
        <pc:picChg chg="add del mod">
          <ac:chgData name="Philip Truskett" userId="9dbc266b7a52b5ca" providerId="LiveId" clId="{FBA16EF3-82BB-45D1-84DD-C315E775C730}" dt="2022-11-28T23:00:47.613" v="1574"/>
          <ac:picMkLst>
            <pc:docMk/>
            <pc:sldMk cId="1299377832" sldId="275"/>
            <ac:picMk id="7" creationId="{8F69EDC8-1CC9-13F2-DD08-7D5EF8427681}"/>
          </ac:picMkLst>
        </pc:picChg>
        <pc:picChg chg="add mod">
          <ac:chgData name="Philip Truskett" userId="9dbc266b7a52b5ca" providerId="LiveId" clId="{FBA16EF3-82BB-45D1-84DD-C315E775C730}" dt="2022-11-28T23:01:45.731" v="1580" actId="1076"/>
          <ac:picMkLst>
            <pc:docMk/>
            <pc:sldMk cId="1299377832" sldId="275"/>
            <ac:picMk id="9" creationId="{44A0258B-E335-9B76-BA70-E1092F7F1F89}"/>
          </ac:picMkLst>
        </pc:picChg>
        <pc:picChg chg="add mod">
          <ac:chgData name="Philip Truskett" userId="9dbc266b7a52b5ca" providerId="LiveId" clId="{FBA16EF3-82BB-45D1-84DD-C315E775C730}" dt="2022-11-28T23:04:12.360" v="1592" actId="1076"/>
          <ac:picMkLst>
            <pc:docMk/>
            <pc:sldMk cId="1299377832" sldId="275"/>
            <ac:picMk id="13" creationId="{39721151-D392-DDB9-089D-FC00D8998FEB}"/>
          </ac:picMkLst>
        </pc:picChg>
        <pc:picChg chg="add mod">
          <ac:chgData name="Philip Truskett" userId="9dbc266b7a52b5ca" providerId="LiveId" clId="{FBA16EF3-82BB-45D1-84DD-C315E775C730}" dt="2022-11-28T23:05:26.750" v="1596" actId="1076"/>
          <ac:picMkLst>
            <pc:docMk/>
            <pc:sldMk cId="1299377832" sldId="275"/>
            <ac:picMk id="15" creationId="{213C2E05-A8EF-1B74-846B-C390F8FDD182}"/>
          </ac:picMkLst>
        </pc:picChg>
      </pc:sldChg>
      <pc:sldChg chg="addSp delSp modSp new">
        <pc:chgData name="Philip Truskett" userId="9dbc266b7a52b5ca" providerId="LiveId" clId="{FBA16EF3-82BB-45D1-84DD-C315E775C730}" dt="2022-11-28T23:10:47.524" v="1601" actId="1076"/>
        <pc:sldMkLst>
          <pc:docMk/>
          <pc:sldMk cId="1518393054" sldId="276"/>
        </pc:sldMkLst>
        <pc:spChg chg="del">
          <ac:chgData name="Philip Truskett" userId="9dbc266b7a52b5ca" providerId="LiveId" clId="{FBA16EF3-82BB-45D1-84DD-C315E775C730}" dt="2022-11-28T23:10:39.565" v="1598"/>
          <ac:spMkLst>
            <pc:docMk/>
            <pc:sldMk cId="1518393054" sldId="276"/>
            <ac:spMk id="3" creationId="{E7B232A3-02DD-F9B9-1F4E-B527A3CFC906}"/>
          </ac:spMkLst>
        </pc:spChg>
        <pc:picChg chg="add mod">
          <ac:chgData name="Philip Truskett" userId="9dbc266b7a52b5ca" providerId="LiveId" clId="{FBA16EF3-82BB-45D1-84DD-C315E775C730}" dt="2022-11-28T23:10:47.524" v="1601" actId="1076"/>
          <ac:picMkLst>
            <pc:docMk/>
            <pc:sldMk cId="1518393054" sldId="276"/>
            <ac:picMk id="5122" creationId="{CFCA8635-F836-539C-F748-3AA5899E65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1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1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3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ABA00E3D-6889-127F-B263-A1D20F0F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1" b="1372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D14E-A01D-427D-235B-AADEA788A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en-AU" dirty="0"/>
              <a:t>An Interesting case of a swollen 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60B98-75C4-43EE-7A35-8D9A1DFB7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Phil Truskett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F58E-2441-70D4-20CF-109A4DF1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documentation Hand surgeon 5 Sept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43DF-C7B0-8B26-0893-2EED9206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Described marked swelling </a:t>
            </a:r>
            <a:r>
              <a:rPr lang="en-AU" i="1" dirty="0"/>
              <a:t>“due to lymphatic obstruction, possibly due to misadventure associated with tourniquet use”</a:t>
            </a:r>
          </a:p>
        </p:txBody>
      </p:sp>
    </p:spTree>
    <p:extLst>
      <p:ext uri="{BB962C8B-B14F-4D97-AF65-F5344CB8AC3E}">
        <p14:creationId xmlns:p14="http://schemas.microsoft.com/office/powerpoint/2010/main" val="424637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A455-11F3-7B66-C102-7F20992E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documentation vascular surgeon 18 Sept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F2A9-51FC-0A7B-4B94-A483FFA6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Was perplexed by appearance and </a:t>
            </a:r>
            <a:r>
              <a:rPr lang="en-AU"/>
              <a:t>described arm </a:t>
            </a:r>
            <a:r>
              <a:rPr lang="en-AU" dirty="0"/>
              <a:t>accurately. Made the diagnosis of:</a:t>
            </a:r>
          </a:p>
          <a:p>
            <a:r>
              <a:rPr lang="en-AU" i="1" dirty="0"/>
              <a:t>“Lymphoedema tarda which can affect a single limb and appear late in life”</a:t>
            </a:r>
          </a:p>
        </p:txBody>
      </p:sp>
    </p:spTree>
    <p:extLst>
      <p:ext uri="{BB962C8B-B14F-4D97-AF65-F5344CB8AC3E}">
        <p14:creationId xmlns:p14="http://schemas.microsoft.com/office/powerpoint/2010/main" val="88210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4A3-7C4E-6ABE-F98C-96E60E20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documentation plastic surgeon 18 Jan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A7CF-25AE-DC61-7010-3361B64F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i="1" dirty="0"/>
              <a:t>“Swollen left arm due to lymphoedema due to tourniquet injury”</a:t>
            </a:r>
          </a:p>
        </p:txBody>
      </p:sp>
    </p:spTree>
    <p:extLst>
      <p:ext uri="{BB962C8B-B14F-4D97-AF65-F5344CB8AC3E}">
        <p14:creationId xmlns:p14="http://schemas.microsoft.com/office/powerpoint/2010/main" val="366310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B748-E11D-3B28-FDEB-4C35A1CA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documentation </a:t>
            </a:r>
            <a:r>
              <a:rPr lang="en-AU" dirty="0" err="1"/>
              <a:t>lmo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DB9C-07E4-D22B-8B6F-2B5C3C2F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23 July 2012 brought in by wife threatening suicide he was holding knife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27 July 2012 hearing voices and paranoid about being watched on CCTV cameras at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Arm swelling documented October 2012 (4 months after surgery)</a:t>
            </a:r>
          </a:p>
        </p:txBody>
      </p:sp>
    </p:spTree>
    <p:extLst>
      <p:ext uri="{BB962C8B-B14F-4D97-AF65-F5344CB8AC3E}">
        <p14:creationId xmlns:p14="http://schemas.microsoft.com/office/powerpoint/2010/main" val="128436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1B58-79A3-CC1A-2AE4-9F61F9DA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41C211-8EBD-EBDB-5895-ECB01BB9A7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90" y="558209"/>
            <a:ext cx="5646420" cy="56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6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0FC1-9F7A-093D-5031-50E21B69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7A89D0D-F2DD-1AF3-232E-2B904002C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2" y="558209"/>
            <a:ext cx="5610058" cy="56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86E0D4-69EE-E65A-24AC-0F194D91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55" y="459765"/>
            <a:ext cx="4276603" cy="57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8E4B-7446-AF3F-1771-901A9B3F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312645-4990-61C1-C2F6-5CA8BB9A0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47" y="2371773"/>
            <a:ext cx="5466025" cy="36440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D68CD-DC03-4522-2C6E-E2BBD62D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4" y="700289"/>
            <a:ext cx="9984343" cy="167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BC8CE5-584E-57BF-E667-3DECA87D4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931" y="2371773"/>
            <a:ext cx="5292498" cy="3644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A5081-D916-B0B8-7661-D646B6A3E5BE}"/>
              </a:ext>
            </a:extLst>
          </p:cNvPr>
          <p:cNvSpPr txBox="1"/>
          <p:nvPr/>
        </p:nvSpPr>
        <p:spPr>
          <a:xfrm>
            <a:off x="1331495" y="842211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EUR J  PHYS REHABIL MED 2015;51:337-9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73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132-23DB-DA1E-8E94-B3803877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1" u="none" strike="noStrike" baseline="0" dirty="0">
                <a:latin typeface="Helvetica-Oblique"/>
              </a:rPr>
              <a:t>J Am </a:t>
            </a:r>
            <a:r>
              <a:rPr lang="en-US" sz="1800" b="0" i="1" u="none" strike="noStrike" baseline="0" dirty="0" err="1">
                <a:latin typeface="Helvetica-Oblique"/>
              </a:rPr>
              <a:t>Acad</a:t>
            </a:r>
            <a:r>
              <a:rPr lang="en-US" sz="1800" b="0" i="1" u="none" strike="noStrike" baseline="0" dirty="0">
                <a:latin typeface="Helvetica-Oblique"/>
              </a:rPr>
              <a:t> </a:t>
            </a:r>
            <a:r>
              <a:rPr lang="en-US" sz="1800" b="0" i="1" u="none" strike="noStrike" baseline="0" dirty="0" err="1">
                <a:latin typeface="Helvetica-Oblique"/>
              </a:rPr>
              <a:t>Orthop</a:t>
            </a:r>
            <a:r>
              <a:rPr lang="en-US" sz="1800" b="0" i="1" u="none" strike="noStrike" baseline="0" dirty="0">
                <a:latin typeface="Helvetica-Oblique"/>
              </a:rPr>
              <a:t> Surg 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2012;20:</a:t>
            </a:r>
            <a:br>
              <a:rPr lang="en-US" sz="1800" b="0" i="0" u="none" strike="noStrike" baseline="0" dirty="0">
                <a:latin typeface="Helvetica" panose="020B0604020202020204" pitchFamily="34" charset="0"/>
              </a:rPr>
            </a:br>
            <a:r>
              <a:rPr lang="en-AU" sz="1800" b="0" i="0" u="none" strike="noStrike" baseline="0" dirty="0">
                <a:latin typeface="Helvetica" panose="020B0604020202020204" pitchFamily="34" charset="0"/>
              </a:rPr>
              <a:t>78-85</a:t>
            </a:r>
            <a:endParaRPr lang="en-AU" dirty="0"/>
          </a:p>
        </p:txBody>
      </p:sp>
      <p:pic>
        <p:nvPicPr>
          <p:cNvPr id="9" name="Content Placeholder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4A0258B-E335-9B76-BA70-E1092F7F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58209"/>
            <a:ext cx="4648200" cy="14763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41C712-18BB-099F-2C9C-D5370A568A98}"/>
              </a:ext>
            </a:extLst>
          </p:cNvPr>
          <p:cNvSpPr txBox="1"/>
          <p:nvPr/>
        </p:nvSpPr>
        <p:spPr>
          <a:xfrm>
            <a:off x="561474" y="5653460"/>
            <a:ext cx="9208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Helvetica-Oblique"/>
              </a:rPr>
              <a:t>J Am </a:t>
            </a:r>
            <a:r>
              <a:rPr lang="en-US" sz="1800" b="0" i="1" u="none" strike="noStrike" baseline="0" dirty="0" err="1">
                <a:latin typeface="Helvetica-Oblique"/>
              </a:rPr>
              <a:t>Acad</a:t>
            </a:r>
            <a:r>
              <a:rPr lang="en-US" sz="1800" b="0" i="1" u="none" strike="noStrike" baseline="0" dirty="0">
                <a:latin typeface="Helvetica-Oblique"/>
              </a:rPr>
              <a:t> </a:t>
            </a:r>
            <a:r>
              <a:rPr lang="en-US" sz="1800" b="0" i="1" u="none" strike="noStrike" baseline="0" dirty="0" err="1">
                <a:latin typeface="Helvetica-Oblique"/>
              </a:rPr>
              <a:t>Orthop</a:t>
            </a:r>
            <a:r>
              <a:rPr lang="en-US" sz="1800" b="0" i="1" u="none" strike="noStrike" baseline="0" dirty="0">
                <a:latin typeface="Helvetica-Oblique"/>
              </a:rPr>
              <a:t> Surg 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2012;20:</a:t>
            </a:r>
          </a:p>
          <a:p>
            <a:pPr algn="l"/>
            <a:r>
              <a:rPr lang="en-AU" sz="1800" b="0" i="0" u="none" strike="noStrike" baseline="0" dirty="0">
                <a:latin typeface="Helvetica" panose="020B0604020202020204" pitchFamily="34" charset="0"/>
              </a:rPr>
              <a:t>78-85</a:t>
            </a:r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721151-D392-DDB9-089D-FC00D899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441158"/>
            <a:ext cx="3901766" cy="5858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3C2E05-A8EF-1B74-846B-C390F8FDD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" y="1803795"/>
            <a:ext cx="5796115" cy="37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1204-0B55-F18F-3E1D-9D2E2D76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CA8635-F836-539C-F748-3AA5899E6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20" y="1374790"/>
            <a:ext cx="6885620" cy="41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9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8B99-F20A-CCB4-BCCC-C16A293B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1E61-1C3E-6DA3-5DBA-D9E999DDD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60 year old man. Born in Vietnam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Married with 2 adult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Wife is a house and wife does home duties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Came to Australia in 1985 and worked as a glazier at time of injury for 12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Attended with an interpreter who struggled with history taking </a:t>
            </a:r>
          </a:p>
        </p:txBody>
      </p:sp>
    </p:spTree>
    <p:extLst>
      <p:ext uri="{BB962C8B-B14F-4D97-AF65-F5344CB8AC3E}">
        <p14:creationId xmlns:p14="http://schemas.microsoft.com/office/powerpoint/2010/main" val="13622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9924-0863-4BAF-1494-FC2A94AE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injury to left arm 29 October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43B25-42F7-204A-AD86-4B91FB1A9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Carry heavy pane of glass on left shoulder held by right hand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Glass shattered and shard lacerated dorsum of left index finger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Transported to Hospital by ambulance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20% laceration of extensor tendon in zone 1 and open DIPJ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Repaired by plastic surgeon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Tourniquet on arm. Repaired debrided K Wire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07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9924-0863-4BAF-1494-FC2A94AE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injury to left arm 29 October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43B25-42F7-204A-AD86-4B91FB1A9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Stated had no time off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No physiotherapy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K wire eventually removed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Claimed weak grip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13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1053-D1F4-BEA2-A052-FF7852A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 injury 28 March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A23AE-4311-A545-939E-473FD777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Loading glass onto a truck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Because of weakness of left grip fell 1.5 M to ground onto buttocks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May have injured left wrist but complained of pain from initial injury 2011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No time off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Referred to specialist 22 March 2012 diagnosed </a:t>
            </a:r>
            <a:r>
              <a:rPr lang="en-AU" dirty="0" err="1"/>
              <a:t>subluxed</a:t>
            </a:r>
            <a:r>
              <a:rPr lang="en-AU" dirty="0"/>
              <a:t> radio-ulnar joint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86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71BB-DA87-0113-AEF5-A14A5FAD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5BAE-A13C-5ABF-BD64-92850BC5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Prior CT 20 February 2012 confirmed posterior displacement of distal ulna and moderate subluxation of first carpometacarpal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28 June 2012, Arthroscopy and ulnar shortening osteotomy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 left arm tourniquet was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Plaster and sling for 2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Stated Swelling of left arm commenced the day after surgery </a:t>
            </a:r>
          </a:p>
        </p:txBody>
      </p:sp>
    </p:spTree>
    <p:extLst>
      <p:ext uri="{BB962C8B-B14F-4D97-AF65-F5344CB8AC3E}">
        <p14:creationId xmlns:p14="http://schemas.microsoft.com/office/powerpoint/2010/main" val="399026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752D-BA2E-D0B0-CF6C-EDBF5176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F6D8-770F-A92B-E8CE-266F90DB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30 March 2015 Sigmoid Colectomy for trauma, stoma closed April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Previous hepatitis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3785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2D64-4AA6-3F7B-C7AE-7ED49A3B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 examination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A3375-1D73-702E-2015-E06A7CAB7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14" y="506860"/>
            <a:ext cx="4276603" cy="57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B20139-E061-B3EC-E726-D565DD82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 examination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9B88C2-F28A-F570-2D97-8EA3A063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1656522"/>
            <a:ext cx="6625782" cy="4412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Normal affect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Left arm marked swelling ‘non-pitting’ Right arm normal</a:t>
            </a:r>
          </a:p>
          <a:p>
            <a:r>
              <a:rPr lang="en-AU" dirty="0"/>
              <a:t>		Right		Left</a:t>
            </a:r>
          </a:p>
          <a:p>
            <a:r>
              <a:rPr lang="en-AU" dirty="0"/>
              <a:t>Arm		28cm		35cm</a:t>
            </a:r>
          </a:p>
          <a:p>
            <a:r>
              <a:rPr lang="en-AU" dirty="0"/>
              <a:t>Forearm		28cm		32cm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Normal Perfusion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0EA560-EE67-3CB9-A005-47B1A63F2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26859" y="1656522"/>
            <a:ext cx="2926940" cy="38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2951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442</Words>
  <Application>Microsoft Office PowerPoint</Application>
  <PresentationFormat>Widescreen</PresentationFormat>
  <Paragraphs>62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Helvetica</vt:lpstr>
      <vt:lpstr>Helvetica-Oblique</vt:lpstr>
      <vt:lpstr>The Hand</vt:lpstr>
      <vt:lpstr>The Serif Hand</vt:lpstr>
      <vt:lpstr>ChitchatVTI</vt:lpstr>
      <vt:lpstr>An Interesting case of a swollen arm</vt:lpstr>
      <vt:lpstr>Background</vt:lpstr>
      <vt:lpstr>First injury to left arm 29 October 2011</vt:lpstr>
      <vt:lpstr>First injury to left arm 29 October 2011</vt:lpstr>
      <vt:lpstr>Second injury 28 March 2012</vt:lpstr>
      <vt:lpstr>progress</vt:lpstr>
      <vt:lpstr>Past history</vt:lpstr>
      <vt:lpstr>On examination</vt:lpstr>
      <vt:lpstr>On examination</vt:lpstr>
      <vt:lpstr>Review of documentation Hand surgeon 5 Sept 2014</vt:lpstr>
      <vt:lpstr>Review documentation vascular surgeon 18 Sept 2017</vt:lpstr>
      <vt:lpstr>Review documentation plastic surgeon 18 Jan 2022</vt:lpstr>
      <vt:lpstr>Review documentation lmo</vt:lpstr>
      <vt:lpstr>PowerPoint Presentation</vt:lpstr>
      <vt:lpstr>PowerPoint Presentation</vt:lpstr>
      <vt:lpstr>PowerPoint Presentation</vt:lpstr>
      <vt:lpstr>J Am Acad Orthop Surg 2012;20: 78-85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Interesting case of a swollen arm</dc:title>
  <dc:creator>Philip Truskett</dc:creator>
  <cp:lastModifiedBy>Philip Truskett</cp:lastModifiedBy>
  <cp:revision>1</cp:revision>
  <dcterms:created xsi:type="dcterms:W3CDTF">2022-11-27T23:10:19Z</dcterms:created>
  <dcterms:modified xsi:type="dcterms:W3CDTF">2022-11-28T23:20:28Z</dcterms:modified>
</cp:coreProperties>
</file>