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691813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897444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58600" y="4032360"/>
            <a:ext cx="897444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57240" y="196020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58600" y="403236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457240" y="403236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288936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92680" y="1960200"/>
            <a:ext cx="288936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927120" y="1960200"/>
            <a:ext cx="288936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58600" y="4032360"/>
            <a:ext cx="288936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92680" y="4032360"/>
            <a:ext cx="288936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927120" y="4032360"/>
            <a:ext cx="288936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58600" y="1960200"/>
            <a:ext cx="8974440" cy="39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8974440" cy="396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4379400" cy="396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57240" y="1960200"/>
            <a:ext cx="4379400" cy="396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8600" y="632520"/>
            <a:ext cx="8974440" cy="5292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457240" y="1960200"/>
            <a:ext cx="4379400" cy="396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58600" y="403236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4379400" cy="396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57240" y="196020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57240" y="403236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57240" y="1960200"/>
            <a:ext cx="437940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58600" y="4032360"/>
            <a:ext cx="8974440" cy="189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531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58600" y="1960200"/>
            <a:ext cx="8974440" cy="396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7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859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3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38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0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9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68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1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1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1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1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58600" y="6590880"/>
            <a:ext cx="2323080" cy="471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70280" y="6590880"/>
            <a:ext cx="3160800" cy="4712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509600" y="6590880"/>
            <a:ext cx="2323080" cy="471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DA6DD4F5-6C16-475F-917A-58FACB86DBE7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478440" y="36000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550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50400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85" name="Picture 84"/>
          <p:cNvPicPr/>
          <p:nvPr/>
        </p:nvPicPr>
        <p:blipFill>
          <a:blip r:embed="rId2"/>
          <a:stretch/>
        </p:blipFill>
        <p:spPr>
          <a:xfrm>
            <a:off x="550440" y="36000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550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550440" y="36000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432000" y="432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/>
        </p:blipFill>
        <p:spPr>
          <a:xfrm>
            <a:off x="50400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03" name="Picture 102"/>
          <p:cNvPicPr/>
          <p:nvPr/>
        </p:nvPicPr>
        <p:blipFill>
          <a:blip r:embed="rId2"/>
          <a:stretch/>
        </p:blipFill>
        <p:spPr>
          <a:xfrm>
            <a:off x="478440" y="36000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478440" y="36000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550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504000" y="360360"/>
            <a:ext cx="9673560" cy="6839640"/>
          </a:xfrm>
          <a:prstGeom prst="rect">
            <a:avLst/>
          </a:prstGeom>
          <a:ln>
            <a:noFill/>
          </a:ln>
        </p:spPr>
      </p:pic>
      <p:sp>
        <p:nvSpPr>
          <p:cNvPr id="116" name="Line 3"/>
          <p:cNvSpPr/>
          <p:nvPr/>
        </p:nvSpPr>
        <p:spPr>
          <a:xfrm>
            <a:off x="648000" y="7200000"/>
            <a:ext cx="936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504000" y="360360"/>
            <a:ext cx="9673560" cy="6839640"/>
          </a:xfrm>
          <a:prstGeom prst="rect">
            <a:avLst/>
          </a:prstGeom>
          <a:ln>
            <a:noFill/>
          </a:ln>
        </p:spPr>
      </p:pic>
      <p:sp>
        <p:nvSpPr>
          <p:cNvPr id="120" name="Line 3"/>
          <p:cNvSpPr/>
          <p:nvPr/>
        </p:nvSpPr>
        <p:spPr>
          <a:xfrm>
            <a:off x="720000" y="7200000"/>
            <a:ext cx="928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23" name="Picture 122"/>
          <p:cNvPicPr/>
          <p:nvPr/>
        </p:nvPicPr>
        <p:blipFill>
          <a:blip r:embed="rId2"/>
          <a:stretch/>
        </p:blipFill>
        <p:spPr>
          <a:xfrm>
            <a:off x="504000" y="360000"/>
            <a:ext cx="9673560" cy="6839640"/>
          </a:xfrm>
          <a:prstGeom prst="rect">
            <a:avLst/>
          </a:prstGeom>
          <a:ln>
            <a:noFill/>
          </a:ln>
        </p:spPr>
      </p:pic>
      <p:sp>
        <p:nvSpPr>
          <p:cNvPr id="124" name="Line 3"/>
          <p:cNvSpPr/>
          <p:nvPr/>
        </p:nvSpPr>
        <p:spPr>
          <a:xfrm>
            <a:off x="684000" y="7200000"/>
            <a:ext cx="928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  <p:sp>
        <p:nvSpPr>
          <p:cNvPr id="128" name="Line 3"/>
          <p:cNvSpPr/>
          <p:nvPr/>
        </p:nvSpPr>
        <p:spPr>
          <a:xfrm>
            <a:off x="648000" y="7200000"/>
            <a:ext cx="928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31" name="Picture 130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  <p:sp>
        <p:nvSpPr>
          <p:cNvPr id="132" name="Line 3"/>
          <p:cNvSpPr/>
          <p:nvPr/>
        </p:nvSpPr>
        <p:spPr>
          <a:xfrm>
            <a:off x="684000" y="7200000"/>
            <a:ext cx="928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43200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35" name="Picture 134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  <p:sp>
        <p:nvSpPr>
          <p:cNvPr id="136" name="Line 3"/>
          <p:cNvSpPr/>
          <p:nvPr/>
        </p:nvSpPr>
        <p:spPr>
          <a:xfrm>
            <a:off x="648000" y="7200000"/>
            <a:ext cx="936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504000" y="360360"/>
            <a:ext cx="9673560" cy="6839640"/>
          </a:xfrm>
          <a:prstGeom prst="rect">
            <a:avLst/>
          </a:prstGeom>
          <a:ln>
            <a:noFill/>
          </a:ln>
        </p:spPr>
      </p:pic>
      <p:sp>
        <p:nvSpPr>
          <p:cNvPr id="140" name="Line 3"/>
          <p:cNvSpPr/>
          <p:nvPr/>
        </p:nvSpPr>
        <p:spPr>
          <a:xfrm>
            <a:off x="684000" y="7200000"/>
            <a:ext cx="936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504000" y="36000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146" name="Picture 145"/>
          <p:cNvPicPr/>
          <p:nvPr/>
        </p:nvPicPr>
        <p:blipFill>
          <a:blip r:embed="rId2"/>
          <a:stretch/>
        </p:blipFill>
        <p:spPr>
          <a:xfrm>
            <a:off x="47844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43200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2"/>
          <a:stretch/>
        </p:blipFill>
        <p:spPr>
          <a:xfrm>
            <a:off x="50400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50400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61" name="Picture 60"/>
          <p:cNvPicPr/>
          <p:nvPr/>
        </p:nvPicPr>
        <p:blipFill>
          <a:blip r:embed="rId2"/>
          <a:stretch/>
        </p:blipFill>
        <p:spPr>
          <a:xfrm>
            <a:off x="50400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2"/>
          <a:stretch/>
        </p:blipFill>
        <p:spPr>
          <a:xfrm>
            <a:off x="504000" y="36036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858600" y="632520"/>
            <a:ext cx="8974440" cy="11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5310" b="0" strike="noStrike" spc="-1"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858600" y="1960200"/>
            <a:ext cx="8974440" cy="396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GB" sz="3859" b="0" strike="noStrike" spc="-1">
              <a:latin typeface="Arial"/>
            </a:endParaRPr>
          </a:p>
        </p:txBody>
      </p:sp>
      <p:pic>
        <p:nvPicPr>
          <p:cNvPr id="67" name="Picture 66"/>
          <p:cNvPicPr/>
          <p:nvPr/>
        </p:nvPicPr>
        <p:blipFill>
          <a:blip r:embed="rId2"/>
          <a:stretch/>
        </p:blipFill>
        <p:spPr>
          <a:xfrm>
            <a:off x="478440" y="360000"/>
            <a:ext cx="967356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Office PowerPoint</Application>
  <PresentationFormat>Custom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</dc:creator>
  <dc:description/>
  <cp:lastModifiedBy>O'Neill, Mr</cp:lastModifiedBy>
  <cp:revision>4</cp:revision>
  <dcterms:created xsi:type="dcterms:W3CDTF">2020-12-07T19:08:48Z</dcterms:created>
  <dcterms:modified xsi:type="dcterms:W3CDTF">2021-06-13T16:11:37Z</dcterms:modified>
  <dc:language>en-GB</dc:language>
</cp:coreProperties>
</file>