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12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E157-9847-4250-B96E-F2778C4D6BAB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B60D7-56E0-46FC-988C-ABC7CD3E1C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924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E157-9847-4250-B96E-F2778C4D6BAB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B60D7-56E0-46FC-988C-ABC7CD3E1C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957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E157-9847-4250-B96E-F2778C4D6BAB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B60D7-56E0-46FC-988C-ABC7CD3E1C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110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E157-9847-4250-B96E-F2778C4D6BAB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B60D7-56E0-46FC-988C-ABC7CD3E1C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5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E157-9847-4250-B96E-F2778C4D6BAB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B60D7-56E0-46FC-988C-ABC7CD3E1C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231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E157-9847-4250-B96E-F2778C4D6BAB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B60D7-56E0-46FC-988C-ABC7CD3E1C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739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E157-9847-4250-B96E-F2778C4D6BAB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B60D7-56E0-46FC-988C-ABC7CD3E1C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108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E157-9847-4250-B96E-F2778C4D6BAB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B60D7-56E0-46FC-988C-ABC7CD3E1C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251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E157-9847-4250-B96E-F2778C4D6BAB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B60D7-56E0-46FC-988C-ABC7CD3E1C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037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E157-9847-4250-B96E-F2778C4D6BAB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B60D7-56E0-46FC-988C-ABC7CD3E1C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24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E157-9847-4250-B96E-F2778C4D6BAB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B60D7-56E0-46FC-988C-ABC7CD3E1C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183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DE157-9847-4250-B96E-F2778C4D6BAB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B60D7-56E0-46FC-988C-ABC7CD3E1C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239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9257" y="141668"/>
            <a:ext cx="4726546" cy="659705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40936" y="1648495"/>
            <a:ext cx="144243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600" dirty="0" smtClean="0">
                <a:latin typeface="Comic Sans MS" panose="030F0702030302020204" pitchFamily="66" charset="0"/>
              </a:rPr>
              <a:t>1</a:t>
            </a:r>
            <a:endParaRPr lang="en-GB" sz="16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275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103030" y="154546"/>
            <a:ext cx="8950817" cy="6581105"/>
          </a:xfrm>
          <a:prstGeom prst="cloud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 can use 3 time frames accurately (</a:t>
            </a:r>
            <a:r>
              <a:rPr lang="en-GB" sz="4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past, present and future</a:t>
            </a:r>
            <a:r>
              <a:rPr lang="en-GB" sz="4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) using more complex vocabulary and structures. </a:t>
            </a:r>
            <a:endParaRPr lang="en-GB" sz="4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062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9257" y="141668"/>
            <a:ext cx="4726546" cy="659705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41313" y="1609858"/>
            <a:ext cx="144243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600" dirty="0" smtClean="0">
                <a:latin typeface="Comic Sans MS" panose="030F0702030302020204" pitchFamily="66" charset="0"/>
              </a:rPr>
              <a:t>6</a:t>
            </a:r>
            <a:endParaRPr lang="en-GB" sz="16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783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103030" y="154546"/>
            <a:ext cx="8950817" cy="6581105"/>
          </a:xfrm>
          <a:prstGeom prst="cloud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 can write longer coherent text on variety of topics with detail and personal justification. I can refer to the </a:t>
            </a:r>
            <a:r>
              <a:rPr lang="en-GB" sz="4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past</a:t>
            </a:r>
            <a:r>
              <a:rPr lang="en-GB" sz="4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, </a:t>
            </a:r>
            <a:r>
              <a:rPr lang="en-GB" sz="4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present</a:t>
            </a:r>
            <a:r>
              <a:rPr lang="en-GB" sz="4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, and </a:t>
            </a:r>
            <a:r>
              <a:rPr lang="en-GB" sz="4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future</a:t>
            </a:r>
            <a:r>
              <a:rPr lang="en-GB" sz="4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.  </a:t>
            </a:r>
            <a:endParaRPr lang="en-GB" sz="4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4370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9257" y="141668"/>
            <a:ext cx="4726546" cy="659705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41313" y="1609858"/>
            <a:ext cx="144243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600" dirty="0" smtClean="0">
                <a:latin typeface="Comic Sans MS" panose="030F0702030302020204" pitchFamily="66" charset="0"/>
              </a:rPr>
              <a:t>7</a:t>
            </a:r>
            <a:endParaRPr lang="en-GB" sz="16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6208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103030" y="154546"/>
            <a:ext cx="8950817" cy="6581105"/>
          </a:xfrm>
          <a:prstGeom prst="cloud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 can use complex range of tenses (including conditional and pluperfect) and grammatical structures in longer paragraphs.</a:t>
            </a:r>
            <a:endParaRPr lang="en-GB" sz="4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3535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9257" y="141668"/>
            <a:ext cx="4726546" cy="659705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41313" y="1609858"/>
            <a:ext cx="144243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600" dirty="0" smtClean="0">
                <a:latin typeface="Comic Sans MS" panose="030F0702030302020204" pitchFamily="66" charset="0"/>
              </a:rPr>
              <a:t>8</a:t>
            </a:r>
            <a:endParaRPr lang="en-GB" sz="16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5466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103030" y="154546"/>
            <a:ext cx="8950817" cy="6581105"/>
          </a:xfrm>
          <a:prstGeom prst="cloud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 can use sophisticated range of vocabulary including idiomatic  and grammatical structures. </a:t>
            </a:r>
            <a:endParaRPr lang="en-GB" sz="4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9929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9257" y="141668"/>
            <a:ext cx="4726546" cy="659705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41313" y="1609858"/>
            <a:ext cx="144243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600" dirty="0" smtClean="0">
                <a:latin typeface="Comic Sans MS" panose="030F0702030302020204" pitchFamily="66" charset="0"/>
              </a:rPr>
              <a:t>9</a:t>
            </a:r>
            <a:endParaRPr lang="en-GB" sz="16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8872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103030" y="154546"/>
            <a:ext cx="8950817" cy="6581105"/>
          </a:xfrm>
          <a:prstGeom prst="cloud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 can use a wide variety of tenses (less common ones: conditional, pluperfect and subjunctive) and complex grammatical structures in fluent accurate and confident language</a:t>
            </a:r>
            <a:endParaRPr lang="en-GB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923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0" y="1"/>
            <a:ext cx="9028088" cy="6858000"/>
          </a:xfrm>
          <a:prstGeom prst="cloud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 can use familiar vocabulary and make short sentences using the present tense </a:t>
            </a:r>
            <a:endParaRPr lang="en-GB" sz="4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717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9257" y="141668"/>
            <a:ext cx="4726546" cy="659705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41313" y="1609858"/>
            <a:ext cx="144243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600" dirty="0">
                <a:latin typeface="Comic Sans MS" panose="030F0702030302020204" pitchFamily="66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919816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103030" y="154546"/>
            <a:ext cx="8950817" cy="6581105"/>
          </a:xfrm>
          <a:prstGeom prst="cloud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 can express a simple opinion and justify it. I can also include the future tense. </a:t>
            </a:r>
            <a:endParaRPr lang="en-GB" sz="5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52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9257" y="141668"/>
            <a:ext cx="4726546" cy="659705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41313" y="1609858"/>
            <a:ext cx="144243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600" dirty="0" smtClean="0">
                <a:latin typeface="Comic Sans MS" panose="030F0702030302020204" pitchFamily="66" charset="0"/>
              </a:rPr>
              <a:t>3</a:t>
            </a:r>
            <a:endParaRPr lang="en-GB" sz="16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568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103030" y="154546"/>
            <a:ext cx="8950817" cy="6581105"/>
          </a:xfrm>
          <a:prstGeom prst="cloud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 can use at least 2 different time frames (present and future tenses) accurately. I can start using the past tense  </a:t>
            </a:r>
            <a:endParaRPr lang="en-GB" sz="4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739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9257" y="141668"/>
            <a:ext cx="4726546" cy="659705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41313" y="1609858"/>
            <a:ext cx="144243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600" dirty="0" smtClean="0">
                <a:latin typeface="Comic Sans MS" panose="030F0702030302020204" pitchFamily="66" charset="0"/>
              </a:rPr>
              <a:t>4</a:t>
            </a:r>
            <a:endParaRPr lang="en-GB" sz="16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580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103030" y="154546"/>
            <a:ext cx="8912181" cy="6703454"/>
          </a:xfrm>
          <a:prstGeom prst="cloud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 can make longer paragraphs using 3 time frames using a variety of vocabulary and grammatical structures. I can give opinion and justify it. </a:t>
            </a:r>
            <a:endParaRPr lang="en-GB" sz="4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284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9257" y="141668"/>
            <a:ext cx="4726546" cy="659705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41313" y="1609858"/>
            <a:ext cx="144243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600" dirty="0" smtClean="0">
                <a:latin typeface="Comic Sans MS" panose="030F0702030302020204" pitchFamily="66" charset="0"/>
              </a:rPr>
              <a:t>5</a:t>
            </a:r>
            <a:endParaRPr lang="en-GB" sz="16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326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201</Words>
  <Application>Microsoft Office PowerPoint</Application>
  <PresentationFormat>On-screen Show (4:3)</PresentationFormat>
  <Paragraphs>18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Eden Boys Birmingham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Musarat Mushtaq</dc:creator>
  <cp:lastModifiedBy>O'Neill, Mr D</cp:lastModifiedBy>
  <cp:revision>6</cp:revision>
  <dcterms:created xsi:type="dcterms:W3CDTF">2018-08-31T21:49:52Z</dcterms:created>
  <dcterms:modified xsi:type="dcterms:W3CDTF">2018-09-03T14:14:06Z</dcterms:modified>
</cp:coreProperties>
</file>