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2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5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10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3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3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0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25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24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8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E157-9847-4250-B96E-F2778C4D6BAB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60D7-56E0-46FC-988C-ABC7CD3E1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3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0936" y="1648495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1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75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3 time frames accurately (</a:t>
            </a:r>
            <a:r>
              <a:rPr lang="en-GB" sz="4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past, present and future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 using more complex vocabulary and structures. 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6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6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8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longer coherent text on variety of topics with detail and personal justification. I can refer to the </a:t>
            </a:r>
            <a:r>
              <a:rPr lang="en-GB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past</a:t>
            </a: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GB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present</a:t>
            </a: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and </a:t>
            </a:r>
            <a:r>
              <a:rPr lang="en-GB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future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 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3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7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20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complex range of tenses (including conditional and pluperfect) and grammatical structures in longer paragraphs.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53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8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46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sophisticated range of vocabulary including idiomatic  and grammatical structures. 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92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9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8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a wide variety of tenses (less common ones: conditional, pluperfect and subjunctive) and complex grammatical structures in fluent accurate and confident language</a:t>
            </a:r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2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0" y="1"/>
            <a:ext cx="9028088" cy="6858000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familiar vocabulary and make short sentences using the present tense 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1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981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express a simple opinion and justify it. I can also include the future tense. </a:t>
            </a:r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3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6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50817" cy="6581105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at least 2 different time frames (present and future tenses) accurately. I can start using the past tense  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3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4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8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3030" y="154546"/>
            <a:ext cx="8912181" cy="6703454"/>
          </a:xfrm>
          <a:prstGeom prst="cloud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make longer paragraphs using 3 time frames using a variety of vocabulary and grammatical structures. I can give opinion and justify it. 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8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257" y="141668"/>
            <a:ext cx="4726546" cy="6597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1313" y="1609858"/>
            <a:ext cx="14424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latin typeface="Comic Sans MS" panose="030F0702030302020204" pitchFamily="66" charset="0"/>
              </a:rPr>
              <a:t>5</a:t>
            </a:r>
            <a:endParaRPr lang="en-GB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2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201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Eden Boys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Musarat Mushtaq</dc:creator>
  <cp:lastModifiedBy>O'Neill, Mr D</cp:lastModifiedBy>
  <cp:revision>6</cp:revision>
  <dcterms:created xsi:type="dcterms:W3CDTF">2018-08-31T21:49:52Z</dcterms:created>
  <dcterms:modified xsi:type="dcterms:W3CDTF">2018-09-03T14:14:06Z</dcterms:modified>
</cp:coreProperties>
</file>