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Fjalla One"/>
      <p:regular r:id="rId21"/>
    </p:embeddedFont>
    <p:embeddedFont>
      <p:font typeface="Montserrat Light"/>
      <p:regular r:id="rId22"/>
      <p:bold r:id="rId23"/>
      <p:italic r:id="rId24"/>
      <p:boldItalic r:id="rId25"/>
    </p:embeddedFont>
    <p:embeddedFont>
      <p:font typeface="Helvetica Neue Light"/>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Light-regular.fntdata"/><Relationship Id="rId21" Type="http://schemas.openxmlformats.org/officeDocument/2006/relationships/font" Target="fonts/FjallaOne-regular.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regular.fntdata"/><Relationship Id="rId25" Type="http://schemas.openxmlformats.org/officeDocument/2006/relationships/font" Target="fonts/MontserratLight-boldItalic.fntdata"/><Relationship Id="rId28" Type="http://schemas.openxmlformats.org/officeDocument/2006/relationships/font" Target="fonts/HelveticaNeueLight-italic.fntdata"/><Relationship Id="rId27" Type="http://schemas.openxmlformats.org/officeDocument/2006/relationships/font" Target="fonts/HelveticaNeue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accent5"/>
              </a:buClr>
              <a:buSzPts val="1100"/>
              <a:buFont typeface="Arial"/>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ceholder (1)">
  <p:cSld name="Placeholder (1)">
    <p:bg>
      <p:bgPr>
        <a:solidFill>
          <a:srgbClr val="1F2025"/>
        </a:solidFill>
      </p:bgPr>
    </p:bg>
    <p:spTree>
      <p:nvGrpSpPr>
        <p:cNvPr id="54" name="Shape 54"/>
        <p:cNvGrpSpPr/>
        <p:nvPr/>
      </p:nvGrpSpPr>
      <p:grpSpPr>
        <a:xfrm>
          <a:off x="0" y="0"/>
          <a:ext cx="0" cy="0"/>
          <a:chOff x="0" y="0"/>
          <a:chExt cx="0" cy="0"/>
        </a:xfrm>
      </p:grpSpPr>
      <p:sp>
        <p:nvSpPr>
          <p:cNvPr id="55" name="Shape 5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56" name="Shape 56"/>
          <p:cNvSpPr/>
          <p:nvPr>
            <p:ph idx="2" type="pic"/>
          </p:nvPr>
        </p:nvSpPr>
        <p:spPr>
          <a:xfrm>
            <a:off x="0" y="0"/>
            <a:ext cx="91440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out (1)" type="tx">
  <p:cSld name="TITLE_AND_BODY">
    <p:spTree>
      <p:nvGrpSpPr>
        <p:cNvPr id="57" name="Shape 57"/>
        <p:cNvGrpSpPr/>
        <p:nvPr/>
      </p:nvGrpSpPr>
      <p:grpSpPr>
        <a:xfrm>
          <a:off x="0" y="0"/>
          <a:ext cx="0" cy="0"/>
          <a:chOff x="0" y="0"/>
          <a:chExt cx="0" cy="0"/>
        </a:xfrm>
      </p:grpSpPr>
      <p:sp>
        <p:nvSpPr>
          <p:cNvPr id="58" name="Shape 58"/>
          <p:cNvSpPr txBox="1"/>
          <p:nvPr>
            <p:ph idx="1" type="body"/>
          </p:nvPr>
        </p:nvSpPr>
        <p:spPr>
          <a:xfrm>
            <a:off x="4069567" y="2944816"/>
            <a:ext cx="3715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9" name="Shape 59"/>
          <p:cNvSpPr txBox="1"/>
          <p:nvPr>
            <p:ph idx="12" type="sldNum"/>
          </p:nvPr>
        </p:nvSpPr>
        <p:spPr>
          <a:xfrm>
            <a:off x="2872780" y="3092929"/>
            <a:ext cx="589200" cy="5577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1pPr>
            <a:lvl2pPr indent="0" lvl="1"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2pPr>
            <a:lvl3pPr indent="0" lvl="2"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3pPr>
            <a:lvl4pPr indent="0" lvl="3"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4pPr>
            <a:lvl5pPr indent="0" lvl="4"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5pPr>
            <a:lvl6pPr indent="0" lvl="5"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6pPr>
            <a:lvl7pPr indent="0" lvl="6"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7pPr>
            <a:lvl8pPr indent="0" lvl="7"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8pPr>
            <a:lvl9pPr indent="0" lvl="8"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944226" y="1519081"/>
            <a:ext cx="2335500" cy="848700"/>
          </a:xfrm>
          <a:prstGeom prst="rect">
            <a:avLst/>
          </a:prstGeom>
          <a:noFill/>
          <a:ln>
            <a:noFill/>
          </a:ln>
        </p:spPr>
        <p:txBody>
          <a:bodyPr anchorCtr="0" anchor="t" bIns="34275" lIns="34275" spcFirstLastPara="1" rIns="34275" wrap="square" tIns="34275"/>
          <a:lstStyle>
            <a:lvl1pPr indent="0" lvl="0" marL="0" marR="0" rtl="0" algn="r">
              <a:lnSpc>
                <a:spcPct val="8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1" name="Shape 61"/>
          <p:cNvSpPr/>
          <p:nvPr>
            <p:ph idx="2" type="pic"/>
          </p:nvPr>
        </p:nvSpPr>
        <p:spPr>
          <a:xfrm>
            <a:off x="4096641" y="1490089"/>
            <a:ext cx="5068800" cy="906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p:cSld name="Basic (1)">
    <p:spTree>
      <p:nvGrpSpPr>
        <p:cNvPr id="62" name="Shape 62"/>
        <p:cNvGrpSpPr/>
        <p:nvPr/>
      </p:nvGrpSpPr>
      <p:grpSpPr>
        <a:xfrm>
          <a:off x="0" y="0"/>
          <a:ext cx="0" cy="0"/>
          <a:chOff x="0" y="0"/>
          <a:chExt cx="0" cy="0"/>
        </a:xfrm>
      </p:grpSpPr>
      <p:sp>
        <p:nvSpPr>
          <p:cNvPr id="63" name="Shape 6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64" name="Shape 6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5" name="Shape 6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3)">
  <p:cSld name="Gallery slide (13)">
    <p:bg>
      <p:bgPr>
        <a:solidFill>
          <a:srgbClr val="1F2025"/>
        </a:solidFill>
      </p:bgPr>
    </p:bg>
    <p:spTree>
      <p:nvGrpSpPr>
        <p:cNvPr id="68" name="Shape 68"/>
        <p:cNvGrpSpPr/>
        <p:nvPr/>
      </p:nvGrpSpPr>
      <p:grpSpPr>
        <a:xfrm>
          <a:off x="0" y="0"/>
          <a:ext cx="0" cy="0"/>
          <a:chOff x="0" y="0"/>
          <a:chExt cx="0" cy="0"/>
        </a:xfrm>
      </p:grpSpPr>
      <p:sp>
        <p:nvSpPr>
          <p:cNvPr id="69" name="Shape 69"/>
          <p:cNvSpPr/>
          <p:nvPr>
            <p:ph idx="2" type="pic"/>
          </p:nvPr>
        </p:nvSpPr>
        <p:spPr>
          <a:xfrm>
            <a:off x="5717977" y="0"/>
            <a:ext cx="1309800" cy="2115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0" name="Shape 70"/>
          <p:cNvSpPr/>
          <p:nvPr>
            <p:ph idx="3" type="pic"/>
          </p:nvPr>
        </p:nvSpPr>
        <p:spPr>
          <a:xfrm>
            <a:off x="7119342" y="0"/>
            <a:ext cx="1309800" cy="3212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1" name="Shape 71"/>
          <p:cNvSpPr/>
          <p:nvPr>
            <p:ph idx="4" type="pic"/>
          </p:nvPr>
        </p:nvSpPr>
        <p:spPr>
          <a:xfrm>
            <a:off x="5717977" y="2201466"/>
            <a:ext cx="1309800" cy="2942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2" name="Shape 72"/>
          <p:cNvSpPr/>
          <p:nvPr>
            <p:ph idx="5" type="pic"/>
          </p:nvPr>
        </p:nvSpPr>
        <p:spPr>
          <a:xfrm>
            <a:off x="7119342" y="3298627"/>
            <a:ext cx="1309800" cy="184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3" name="Shape 7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4" name="Shape 7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75" name="Shape 7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5)">
  <p:cSld name="Team (5)">
    <p:spTree>
      <p:nvGrpSpPr>
        <p:cNvPr id="76" name="Shape 76"/>
        <p:cNvGrpSpPr/>
        <p:nvPr/>
      </p:nvGrpSpPr>
      <p:grpSpPr>
        <a:xfrm>
          <a:off x="0" y="0"/>
          <a:ext cx="0" cy="0"/>
          <a:chOff x="0" y="0"/>
          <a:chExt cx="0" cy="0"/>
        </a:xfrm>
      </p:grpSpPr>
      <p:sp>
        <p:nvSpPr>
          <p:cNvPr id="77" name="Shape 77"/>
          <p:cNvSpPr/>
          <p:nvPr>
            <p:ph idx="2" type="pic"/>
          </p:nvPr>
        </p:nvSpPr>
        <p:spPr>
          <a:xfrm>
            <a:off x="3960614"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8" name="Shape 78"/>
          <p:cNvSpPr/>
          <p:nvPr>
            <p:ph idx="3" type="pic"/>
          </p:nvPr>
        </p:nvSpPr>
        <p:spPr>
          <a:xfrm>
            <a:off x="5604152"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9" name="Shape 79"/>
          <p:cNvSpPr/>
          <p:nvPr>
            <p:ph idx="4" type="pic"/>
          </p:nvPr>
        </p:nvSpPr>
        <p:spPr>
          <a:xfrm>
            <a:off x="7247525"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0" name="Shape 80"/>
          <p:cNvSpPr/>
          <p:nvPr>
            <p:ph idx="5" type="pic"/>
          </p:nvPr>
        </p:nvSpPr>
        <p:spPr>
          <a:xfrm>
            <a:off x="396061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1" name="Shape 81"/>
          <p:cNvSpPr/>
          <p:nvPr>
            <p:ph idx="6" type="pic"/>
          </p:nvPr>
        </p:nvSpPr>
        <p:spPr>
          <a:xfrm>
            <a:off x="5604152"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2" name="Shape 82"/>
          <p:cNvSpPr/>
          <p:nvPr>
            <p:ph idx="7" type="pic"/>
          </p:nvPr>
        </p:nvSpPr>
        <p:spPr>
          <a:xfrm>
            <a:off x="723672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3" name="Shape 8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84" name="Shape 8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2)">
  <p:cSld name="Skewed slide (2)">
    <p:spTree>
      <p:nvGrpSpPr>
        <p:cNvPr id="85" name="Shape 85"/>
        <p:cNvGrpSpPr/>
        <p:nvPr/>
      </p:nvGrpSpPr>
      <p:grpSpPr>
        <a:xfrm>
          <a:off x="0" y="0"/>
          <a:ext cx="0" cy="0"/>
          <a:chOff x="0" y="0"/>
          <a:chExt cx="0" cy="0"/>
        </a:xfrm>
      </p:grpSpPr>
      <p:sp>
        <p:nvSpPr>
          <p:cNvPr id="86" name="Shape 86"/>
          <p:cNvSpPr/>
          <p:nvPr>
            <p:ph idx="2" type="pic"/>
          </p:nvPr>
        </p:nvSpPr>
        <p:spPr>
          <a:xfrm>
            <a:off x="6438233" y="1144992"/>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7" name="Shape 87"/>
          <p:cNvSpPr/>
          <p:nvPr>
            <p:ph idx="3" type="pic"/>
          </p:nvPr>
        </p:nvSpPr>
        <p:spPr>
          <a:xfrm>
            <a:off x="5087908" y="1145436"/>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8" name="Shape 88"/>
          <p:cNvSpPr/>
          <p:nvPr>
            <p:ph idx="4" type="pic"/>
          </p:nvPr>
        </p:nvSpPr>
        <p:spPr>
          <a:xfrm>
            <a:off x="3739158" y="1145658"/>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9" name="Shape 89"/>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0" name="Shape 90"/>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1" name="Shape 91"/>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picture slide (2)">
  <p:cSld name="Big picture slide (2)">
    <p:spTree>
      <p:nvGrpSpPr>
        <p:cNvPr id="92" name="Shape 92"/>
        <p:cNvGrpSpPr/>
        <p:nvPr/>
      </p:nvGrpSpPr>
      <p:grpSpPr>
        <a:xfrm>
          <a:off x="0" y="0"/>
          <a:ext cx="0" cy="0"/>
          <a:chOff x="0" y="0"/>
          <a:chExt cx="0" cy="0"/>
        </a:xfrm>
      </p:grpSpPr>
      <p:sp>
        <p:nvSpPr>
          <p:cNvPr id="93" name="Shape 93"/>
          <p:cNvSpPr/>
          <p:nvPr/>
        </p:nvSpPr>
        <p:spPr>
          <a:xfrm>
            <a:off x="-822" y="-1055"/>
            <a:ext cx="2862600" cy="5145600"/>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Open Sans"/>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94" name="Shape 94"/>
          <p:cNvSpPr txBox="1"/>
          <p:nvPr>
            <p:ph idx="1" type="body"/>
          </p:nvPr>
        </p:nvSpPr>
        <p:spPr>
          <a:xfrm>
            <a:off x="3723327" y="1049049"/>
            <a:ext cx="4680300" cy="10536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5" name="Shape 95"/>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6" name="Shape 96"/>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97" name="Shape 97"/>
          <p:cNvSpPr/>
          <p:nvPr>
            <p:ph idx="2" type="pic"/>
          </p:nvPr>
        </p:nvSpPr>
        <p:spPr>
          <a:xfrm>
            <a:off x="3747256" y="2663454"/>
            <a:ext cx="4680300" cy="17622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9)">
  <p:cSld name="Gallery slide (9)">
    <p:spTree>
      <p:nvGrpSpPr>
        <p:cNvPr id="98" name="Shape 98"/>
        <p:cNvGrpSpPr/>
        <p:nvPr/>
      </p:nvGrpSpPr>
      <p:grpSpPr>
        <a:xfrm>
          <a:off x="0" y="0"/>
          <a:ext cx="0" cy="0"/>
          <a:chOff x="0" y="0"/>
          <a:chExt cx="0" cy="0"/>
        </a:xfrm>
      </p:grpSpPr>
      <p:sp>
        <p:nvSpPr>
          <p:cNvPr id="99" name="Shape 99"/>
          <p:cNvSpPr txBox="1"/>
          <p:nvPr>
            <p:ph idx="1" type="body"/>
          </p:nvPr>
        </p:nvSpPr>
        <p:spPr>
          <a:xfrm>
            <a:off x="5264904"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0" name="Shape 100"/>
          <p:cNvSpPr txBox="1"/>
          <p:nvPr>
            <p:ph type="title"/>
          </p:nvPr>
        </p:nvSpPr>
        <p:spPr>
          <a:xfrm>
            <a:off x="5255252" y="1876115"/>
            <a:ext cx="24084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1" name="Shape 101"/>
          <p:cNvSpPr/>
          <p:nvPr>
            <p:ph idx="2" type="pic"/>
          </p:nvPr>
        </p:nvSpPr>
        <p:spPr>
          <a:xfrm>
            <a:off x="717884" y="723952"/>
            <a:ext cx="3428100" cy="1161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2" name="Shape 102"/>
          <p:cNvSpPr/>
          <p:nvPr>
            <p:ph idx="3" type="pic"/>
          </p:nvPr>
        </p:nvSpPr>
        <p:spPr>
          <a:xfrm>
            <a:off x="717884"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3" name="Shape 103"/>
          <p:cNvSpPr/>
          <p:nvPr>
            <p:ph idx="4" type="pic"/>
          </p:nvPr>
        </p:nvSpPr>
        <p:spPr>
          <a:xfrm>
            <a:off x="2480071"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4" name="Shape 10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with icon">
  <p:cSld name="Slide with icon">
    <p:spTree>
      <p:nvGrpSpPr>
        <p:cNvPr id="105" name="Shape 105"/>
        <p:cNvGrpSpPr/>
        <p:nvPr/>
      </p:nvGrpSpPr>
      <p:grpSpPr>
        <a:xfrm>
          <a:off x="0" y="0"/>
          <a:ext cx="0" cy="0"/>
          <a:chOff x="0" y="0"/>
          <a:chExt cx="0" cy="0"/>
        </a:xfrm>
      </p:grpSpPr>
      <p:sp>
        <p:nvSpPr>
          <p:cNvPr id="106" name="Shape 106"/>
          <p:cNvSpPr txBox="1"/>
          <p:nvPr>
            <p:ph idx="1" type="body"/>
          </p:nvPr>
        </p:nvSpPr>
        <p:spPr>
          <a:xfrm>
            <a:off x="6211143" y="1184540"/>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7" name="Shape 10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8" name="Shape 108"/>
          <p:cNvSpPr txBox="1"/>
          <p:nvPr>
            <p:ph idx="12" type="sldNum"/>
          </p:nvPr>
        </p:nvSpPr>
        <p:spPr>
          <a:xfrm>
            <a:off x="58872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9)">
  <p:cSld name="Devices (9)">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0" r="0" t="0"/>
          <a:stretch/>
        </p:blipFill>
        <p:spPr>
          <a:xfrm>
            <a:off x="4431506" y="1287654"/>
            <a:ext cx="6337970" cy="3650303"/>
          </a:xfrm>
          <a:prstGeom prst="rect">
            <a:avLst/>
          </a:prstGeom>
          <a:noFill/>
          <a:ln>
            <a:noFill/>
          </a:ln>
        </p:spPr>
      </p:pic>
      <p:sp>
        <p:nvSpPr>
          <p:cNvPr id="111" name="Shape 111"/>
          <p:cNvSpPr/>
          <p:nvPr>
            <p:ph idx="2" type="pic"/>
          </p:nvPr>
        </p:nvSpPr>
        <p:spPr>
          <a:xfrm>
            <a:off x="4946923" y="1398999"/>
            <a:ext cx="3486000" cy="22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2" name="Shape 112"/>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3" name="Shape 113"/>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4" name="Shape 114"/>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Dark)">
  <p:cSld name="Basic (1) (Dark)">
    <p:bg>
      <p:bgPr>
        <a:solidFill>
          <a:srgbClr val="1F2025"/>
        </a:solid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7" name="Shape 11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8" name="Shape 11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picture slide">
  <p:cSld name="Right picture slide">
    <p:spTree>
      <p:nvGrpSpPr>
        <p:cNvPr id="119" name="Shape 119"/>
        <p:cNvGrpSpPr/>
        <p:nvPr/>
      </p:nvGrpSpPr>
      <p:grpSpPr>
        <a:xfrm>
          <a:off x="0" y="0"/>
          <a:ext cx="0" cy="0"/>
          <a:chOff x="0" y="0"/>
          <a:chExt cx="0" cy="0"/>
        </a:xfrm>
      </p:grpSpPr>
      <p:sp>
        <p:nvSpPr>
          <p:cNvPr id="120" name="Shape 120"/>
          <p:cNvSpPr/>
          <p:nvPr>
            <p:ph idx="2" type="pic"/>
          </p:nvPr>
        </p:nvSpPr>
        <p:spPr>
          <a:xfrm>
            <a:off x="5810114" y="-630111"/>
            <a:ext cx="6403800" cy="6403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1" name="Shape 121"/>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2" name="Shape 122"/>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3" name="Shape 123"/>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1)">
  <p:cSld name="Skewed slide (1)">
    <p:spTree>
      <p:nvGrpSpPr>
        <p:cNvPr id="124" name="Shape 124"/>
        <p:cNvGrpSpPr/>
        <p:nvPr/>
      </p:nvGrpSpPr>
      <p:grpSpPr>
        <a:xfrm>
          <a:off x="0" y="0"/>
          <a:ext cx="0" cy="0"/>
          <a:chOff x="0" y="0"/>
          <a:chExt cx="0" cy="0"/>
        </a:xfrm>
      </p:grpSpPr>
      <p:sp>
        <p:nvSpPr>
          <p:cNvPr id="125" name="Shape 125"/>
          <p:cNvSpPr/>
          <p:nvPr>
            <p:ph idx="2" type="pic"/>
          </p:nvPr>
        </p:nvSpPr>
        <p:spPr>
          <a:xfrm>
            <a:off x="5604867" y="0"/>
            <a:ext cx="35391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6" name="Shape 12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7" name="Shape 12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8" name="Shape 12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
  <p:cSld name="Gallery Slide (1)">
    <p:spTree>
      <p:nvGrpSpPr>
        <p:cNvPr id="129" name="Shape 129"/>
        <p:cNvGrpSpPr/>
        <p:nvPr/>
      </p:nvGrpSpPr>
      <p:grpSpPr>
        <a:xfrm>
          <a:off x="0" y="0"/>
          <a:ext cx="0" cy="0"/>
          <a:chOff x="0" y="0"/>
          <a:chExt cx="0" cy="0"/>
        </a:xfrm>
      </p:grpSpPr>
      <p:sp>
        <p:nvSpPr>
          <p:cNvPr id="130" name="Shape 130"/>
          <p:cNvSpPr/>
          <p:nvPr>
            <p:ph idx="2" type="pic"/>
          </p:nvPr>
        </p:nvSpPr>
        <p:spPr>
          <a:xfrm>
            <a:off x="5731073" y="712589"/>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1" name="Shape 131"/>
          <p:cNvSpPr/>
          <p:nvPr>
            <p:ph idx="3" type="pic"/>
          </p:nvPr>
        </p:nvSpPr>
        <p:spPr>
          <a:xfrm>
            <a:off x="5731073" y="2591396"/>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2" name="Shape 132"/>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3" name="Shape 13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34" name="Shape 13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3)">
  <p:cSld name="Gallery slide (3)">
    <p:spTree>
      <p:nvGrpSpPr>
        <p:cNvPr id="135" name="Shape 135"/>
        <p:cNvGrpSpPr/>
        <p:nvPr/>
      </p:nvGrpSpPr>
      <p:grpSpPr>
        <a:xfrm>
          <a:off x="0" y="0"/>
          <a:ext cx="0" cy="0"/>
          <a:chOff x="0" y="0"/>
          <a:chExt cx="0" cy="0"/>
        </a:xfrm>
      </p:grpSpPr>
      <p:sp>
        <p:nvSpPr>
          <p:cNvPr id="136" name="Shape 136"/>
          <p:cNvSpPr/>
          <p:nvPr>
            <p:ph idx="2" type="pic"/>
          </p:nvPr>
        </p:nvSpPr>
        <p:spPr>
          <a:xfrm>
            <a:off x="6030691" y="955477"/>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7" name="Shape 137"/>
          <p:cNvSpPr/>
          <p:nvPr>
            <p:ph idx="3" type="pic"/>
          </p:nvPr>
        </p:nvSpPr>
        <p:spPr>
          <a:xfrm>
            <a:off x="5202621" y="1787673"/>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8" name="Shape 138"/>
          <p:cNvSpPr/>
          <p:nvPr>
            <p:ph idx="4" type="pic"/>
          </p:nvPr>
        </p:nvSpPr>
        <p:spPr>
          <a:xfrm>
            <a:off x="6030515" y="2619868"/>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9" name="Shape 139"/>
          <p:cNvSpPr/>
          <p:nvPr>
            <p:ph idx="5" type="pic"/>
          </p:nvPr>
        </p:nvSpPr>
        <p:spPr>
          <a:xfrm>
            <a:off x="6864086" y="1789489"/>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0" name="Shape 14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1" name="Shape 14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2" name="Shape 14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4)">
  <p:cSld name="Gallery slide (4)">
    <p:spTree>
      <p:nvGrpSpPr>
        <p:cNvPr id="143" name="Shape 143"/>
        <p:cNvGrpSpPr/>
        <p:nvPr/>
      </p:nvGrpSpPr>
      <p:grpSpPr>
        <a:xfrm>
          <a:off x="0" y="0"/>
          <a:ext cx="0" cy="0"/>
          <a:chOff x="0" y="0"/>
          <a:chExt cx="0" cy="0"/>
        </a:xfrm>
      </p:grpSpPr>
      <p:sp>
        <p:nvSpPr>
          <p:cNvPr id="144" name="Shape 144"/>
          <p:cNvSpPr/>
          <p:nvPr>
            <p:ph idx="2" type="pic"/>
          </p:nvPr>
        </p:nvSpPr>
        <p:spPr>
          <a:xfrm>
            <a:off x="5547731" y="1108145"/>
            <a:ext cx="2916300" cy="291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5" name="Shape 145"/>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6" name="Shape 14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7" name="Shape 14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8)">
  <p:cSld name="Gallery slide (8)">
    <p:spTree>
      <p:nvGrpSpPr>
        <p:cNvPr id="148" name="Shape 148"/>
        <p:cNvGrpSpPr/>
        <p:nvPr/>
      </p:nvGrpSpPr>
      <p:grpSpPr>
        <a:xfrm>
          <a:off x="0" y="0"/>
          <a:ext cx="0" cy="0"/>
          <a:chOff x="0" y="0"/>
          <a:chExt cx="0" cy="0"/>
        </a:xfrm>
      </p:grpSpPr>
      <p:sp>
        <p:nvSpPr>
          <p:cNvPr id="149" name="Shape 149"/>
          <p:cNvSpPr/>
          <p:nvPr>
            <p:ph idx="2" type="pic"/>
          </p:nvPr>
        </p:nvSpPr>
        <p:spPr>
          <a:xfrm>
            <a:off x="715566" y="714375"/>
            <a:ext cx="38565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0" name="Shape 150"/>
          <p:cNvSpPr/>
          <p:nvPr>
            <p:ph idx="3" type="pic"/>
          </p:nvPr>
        </p:nvSpPr>
        <p:spPr>
          <a:xfrm>
            <a:off x="4572000" y="714375"/>
            <a:ext cx="38577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1" name="Shape 151"/>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5)">
  <p:cSld name="Gallery slide (15)">
    <p:spTree>
      <p:nvGrpSpPr>
        <p:cNvPr id="152" name="Shape 152"/>
        <p:cNvGrpSpPr/>
        <p:nvPr/>
      </p:nvGrpSpPr>
      <p:grpSpPr>
        <a:xfrm>
          <a:off x="0" y="0"/>
          <a:ext cx="0" cy="0"/>
          <a:chOff x="0" y="0"/>
          <a:chExt cx="0" cy="0"/>
        </a:xfrm>
      </p:grpSpPr>
      <p:sp>
        <p:nvSpPr>
          <p:cNvPr id="153" name="Shape 153"/>
          <p:cNvSpPr/>
          <p:nvPr>
            <p:ph idx="2" type="pic"/>
          </p:nvPr>
        </p:nvSpPr>
        <p:spPr>
          <a:xfrm>
            <a:off x="4880967" y="713780"/>
            <a:ext cx="2291400" cy="2290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4" name="Shape 154"/>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5" name="Shape 155"/>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56" name="Shape 156"/>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57" name="Shape 157"/>
          <p:cNvSpPr/>
          <p:nvPr>
            <p:ph idx="3" type="pic"/>
          </p:nvPr>
        </p:nvSpPr>
        <p:spPr>
          <a:xfrm>
            <a:off x="6149064" y="2138649"/>
            <a:ext cx="2293800" cy="2283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7)">
  <p:cSld name="Gallery slide (17)">
    <p:spTree>
      <p:nvGrpSpPr>
        <p:cNvPr id="158" name="Shape 158"/>
        <p:cNvGrpSpPr/>
        <p:nvPr/>
      </p:nvGrpSpPr>
      <p:grpSpPr>
        <a:xfrm>
          <a:off x="0" y="0"/>
          <a:ext cx="0" cy="0"/>
          <a:chOff x="0" y="0"/>
          <a:chExt cx="0" cy="0"/>
        </a:xfrm>
      </p:grpSpPr>
      <p:sp>
        <p:nvSpPr>
          <p:cNvPr id="159" name="Shape 159"/>
          <p:cNvSpPr/>
          <p:nvPr>
            <p:ph idx="2" type="pic"/>
          </p:nvPr>
        </p:nvSpPr>
        <p:spPr>
          <a:xfrm>
            <a:off x="5339657" y="866853"/>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0" name="Shape 160"/>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1" name="Shape 161"/>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2" name="Shape 162"/>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8)">
  <p:cSld name="Gallery slide (18)">
    <p:bg>
      <p:bgPr>
        <a:solidFill>
          <a:srgbClr val="1F2025"/>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271172"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5" name="Shape 165"/>
          <p:cNvSpPr txBox="1"/>
          <p:nvPr>
            <p:ph type="title"/>
          </p:nvPr>
        </p:nvSpPr>
        <p:spPr>
          <a:xfrm>
            <a:off x="5276152"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6" name="Shape 166"/>
          <p:cNvSpPr txBox="1"/>
          <p:nvPr>
            <p:ph idx="12" type="sldNum"/>
          </p:nvPr>
        </p:nvSpPr>
        <p:spPr>
          <a:xfrm>
            <a:off x="5271172"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Shape 167"/>
          <p:cNvSpPr/>
          <p:nvPr>
            <p:ph idx="2" type="pic"/>
          </p:nvPr>
        </p:nvSpPr>
        <p:spPr>
          <a:xfrm>
            <a:off x="916381" y="855436"/>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9)">
  <p:cSld name="Gallery slide (19)">
    <p:spTree>
      <p:nvGrpSpPr>
        <p:cNvPr id="168" name="Shape 168"/>
        <p:cNvGrpSpPr/>
        <p:nvPr/>
      </p:nvGrpSpPr>
      <p:grpSpPr>
        <a:xfrm>
          <a:off x="0" y="0"/>
          <a:ext cx="0" cy="0"/>
          <a:chOff x="0" y="0"/>
          <a:chExt cx="0" cy="0"/>
        </a:xfrm>
      </p:grpSpPr>
      <p:sp>
        <p:nvSpPr>
          <p:cNvPr id="169" name="Shape 16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0" name="Shape 170"/>
          <p:cNvSpPr/>
          <p:nvPr>
            <p:ph idx="2" type="pic"/>
          </p:nvPr>
        </p:nvSpPr>
        <p:spPr>
          <a:xfrm>
            <a:off x="717947" y="723305"/>
            <a:ext cx="3427800" cy="11622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1" name="Shape 171"/>
          <p:cNvSpPr/>
          <p:nvPr>
            <p:ph idx="3" type="pic"/>
          </p:nvPr>
        </p:nvSpPr>
        <p:spPr>
          <a:xfrm>
            <a:off x="717947" y="1968103"/>
            <a:ext cx="16668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2" name="Shape 172"/>
          <p:cNvSpPr/>
          <p:nvPr>
            <p:ph idx="4" type="pic"/>
          </p:nvPr>
        </p:nvSpPr>
        <p:spPr>
          <a:xfrm>
            <a:off x="2480072" y="1968103"/>
            <a:ext cx="16656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3" name="Shape 173"/>
          <p:cNvSpPr/>
          <p:nvPr>
            <p:ph idx="5" type="pic"/>
          </p:nvPr>
        </p:nvSpPr>
        <p:spPr>
          <a:xfrm>
            <a:off x="4242792" y="723305"/>
            <a:ext cx="1571700" cy="369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4" name="Shape 174"/>
          <p:cNvSpPr/>
          <p:nvPr>
            <p:ph idx="6" type="pic"/>
          </p:nvPr>
        </p:nvSpPr>
        <p:spPr>
          <a:xfrm>
            <a:off x="5909667" y="723305"/>
            <a:ext cx="2530200" cy="1800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5" name="Shape 175"/>
          <p:cNvSpPr/>
          <p:nvPr>
            <p:ph idx="7" type="pic"/>
          </p:nvPr>
        </p:nvSpPr>
        <p:spPr>
          <a:xfrm>
            <a:off x="5909667" y="2619971"/>
            <a:ext cx="2530200" cy="1799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1)">
  <p:cSld name="Team (1)">
    <p:spTree>
      <p:nvGrpSpPr>
        <p:cNvPr id="176" name="Shape 176"/>
        <p:cNvGrpSpPr/>
        <p:nvPr/>
      </p:nvGrpSpPr>
      <p:grpSpPr>
        <a:xfrm>
          <a:off x="0" y="0"/>
          <a:ext cx="0" cy="0"/>
          <a:chOff x="0" y="0"/>
          <a:chExt cx="0" cy="0"/>
        </a:xfrm>
      </p:grpSpPr>
      <p:sp>
        <p:nvSpPr>
          <p:cNvPr id="177" name="Shape 177"/>
          <p:cNvSpPr/>
          <p:nvPr>
            <p:ph idx="2" type="pic"/>
          </p:nvPr>
        </p:nvSpPr>
        <p:spPr>
          <a:xfrm>
            <a:off x="5573492" y="721519"/>
            <a:ext cx="2171400" cy="21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8" name="Shape 178"/>
          <p:cNvSpPr/>
          <p:nvPr>
            <p:ph idx="3" type="pic"/>
          </p:nvPr>
        </p:nvSpPr>
        <p:spPr>
          <a:xfrm>
            <a:off x="3742730" y="1623417"/>
            <a:ext cx="1658400" cy="16578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9" name="Shape 179"/>
          <p:cNvSpPr/>
          <p:nvPr>
            <p:ph idx="4" type="pic"/>
          </p:nvPr>
        </p:nvSpPr>
        <p:spPr>
          <a:xfrm>
            <a:off x="5222677" y="3042656"/>
            <a:ext cx="1274100" cy="12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0" name="Shape 180"/>
          <p:cNvSpPr/>
          <p:nvPr>
            <p:ph idx="5" type="pic"/>
          </p:nvPr>
        </p:nvSpPr>
        <p:spPr>
          <a:xfrm>
            <a:off x="6841331" y="2846036"/>
            <a:ext cx="1572300" cy="1572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1" name="Shape 1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2" name="Shape 1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2)">
  <p:cSld name="Team (2)">
    <p:spTree>
      <p:nvGrpSpPr>
        <p:cNvPr id="183" name="Shape 183"/>
        <p:cNvGrpSpPr/>
        <p:nvPr/>
      </p:nvGrpSpPr>
      <p:grpSpPr>
        <a:xfrm>
          <a:off x="0" y="0"/>
          <a:ext cx="0" cy="0"/>
          <a:chOff x="0" y="0"/>
          <a:chExt cx="0" cy="0"/>
        </a:xfrm>
      </p:grpSpPr>
      <p:sp>
        <p:nvSpPr>
          <p:cNvPr id="184" name="Shape 184"/>
          <p:cNvSpPr/>
          <p:nvPr>
            <p:ph idx="2" type="pic"/>
          </p:nvPr>
        </p:nvSpPr>
        <p:spPr>
          <a:xfrm>
            <a:off x="3448666"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5" name="Shape 185"/>
          <p:cNvSpPr/>
          <p:nvPr>
            <p:ph idx="3" type="pic"/>
          </p:nvPr>
        </p:nvSpPr>
        <p:spPr>
          <a:xfrm>
            <a:off x="6855302"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6" name="Shape 18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7" name="Shape 18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3)">
  <p:cSld name="Team (3)">
    <p:spTree>
      <p:nvGrpSpPr>
        <p:cNvPr id="188" name="Shape 188"/>
        <p:cNvGrpSpPr/>
        <p:nvPr/>
      </p:nvGrpSpPr>
      <p:grpSpPr>
        <a:xfrm>
          <a:off x="0" y="0"/>
          <a:ext cx="0" cy="0"/>
          <a:chOff x="0" y="0"/>
          <a:chExt cx="0" cy="0"/>
        </a:xfrm>
      </p:grpSpPr>
      <p:sp>
        <p:nvSpPr>
          <p:cNvPr id="189" name="Shape 189"/>
          <p:cNvSpPr/>
          <p:nvPr>
            <p:ph idx="2" type="pic"/>
          </p:nvPr>
        </p:nvSpPr>
        <p:spPr>
          <a:xfrm>
            <a:off x="1270160"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0" name="Shape 190"/>
          <p:cNvSpPr/>
          <p:nvPr>
            <p:ph idx="3" type="pic"/>
          </p:nvPr>
        </p:nvSpPr>
        <p:spPr>
          <a:xfrm>
            <a:off x="4027046"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1" name="Shape 191"/>
          <p:cNvSpPr/>
          <p:nvPr>
            <p:ph idx="4" type="pic"/>
          </p:nvPr>
        </p:nvSpPr>
        <p:spPr>
          <a:xfrm>
            <a:off x="6783932"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2" name="Shape 192"/>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4)">
  <p:cSld name="Team (4)">
    <p:bg>
      <p:bgPr>
        <a:solidFill>
          <a:srgbClr val="1F2025"/>
        </a:solidFill>
      </p:bgPr>
    </p:bg>
    <p:spTree>
      <p:nvGrpSpPr>
        <p:cNvPr id="193" name="Shape 193"/>
        <p:cNvGrpSpPr/>
        <p:nvPr/>
      </p:nvGrpSpPr>
      <p:grpSpPr>
        <a:xfrm>
          <a:off x="0" y="0"/>
          <a:ext cx="0" cy="0"/>
          <a:chOff x="0" y="0"/>
          <a:chExt cx="0" cy="0"/>
        </a:xfrm>
      </p:grpSpPr>
      <p:sp>
        <p:nvSpPr>
          <p:cNvPr id="194" name="Shape 194"/>
          <p:cNvSpPr/>
          <p:nvPr>
            <p:ph idx="2" type="pic"/>
          </p:nvPr>
        </p:nvSpPr>
        <p:spPr>
          <a:xfrm>
            <a:off x="1459548"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5" name="Shape 195"/>
          <p:cNvSpPr/>
          <p:nvPr>
            <p:ph idx="3" type="pic"/>
          </p:nvPr>
        </p:nvSpPr>
        <p:spPr>
          <a:xfrm>
            <a:off x="2909024"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6" name="Shape 196"/>
          <p:cNvSpPr/>
          <p:nvPr>
            <p:ph idx="4" type="pic"/>
          </p:nvPr>
        </p:nvSpPr>
        <p:spPr>
          <a:xfrm>
            <a:off x="3629159"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7" name="Shape 197"/>
          <p:cNvSpPr/>
          <p:nvPr>
            <p:ph idx="5" type="pic"/>
          </p:nvPr>
        </p:nvSpPr>
        <p:spPr>
          <a:xfrm>
            <a:off x="2182275"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8" name="Shape 198"/>
          <p:cNvSpPr/>
          <p:nvPr>
            <p:ph idx="6" type="pic"/>
          </p:nvPr>
        </p:nvSpPr>
        <p:spPr>
          <a:xfrm>
            <a:off x="732798"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9" name="Shape 199"/>
          <p:cNvSpPr txBox="1"/>
          <p:nvPr>
            <p:ph idx="1" type="body"/>
          </p:nvPr>
        </p:nvSpPr>
        <p:spPr>
          <a:xfrm>
            <a:off x="5780624" y="2418707"/>
            <a:ext cx="26646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0" name="Shape 200"/>
          <p:cNvSpPr txBox="1"/>
          <p:nvPr>
            <p:ph type="title"/>
          </p:nvPr>
        </p:nvSpPr>
        <p:spPr>
          <a:xfrm>
            <a:off x="5785604"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1" name="Shape 201"/>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8)">
  <p:cSld name="Team (8)">
    <p:spTree>
      <p:nvGrpSpPr>
        <p:cNvPr id="202" name="Shape 202"/>
        <p:cNvGrpSpPr/>
        <p:nvPr/>
      </p:nvGrpSpPr>
      <p:grpSpPr>
        <a:xfrm>
          <a:off x="0" y="0"/>
          <a:ext cx="0" cy="0"/>
          <a:chOff x="0" y="0"/>
          <a:chExt cx="0" cy="0"/>
        </a:xfrm>
      </p:grpSpPr>
      <p:sp>
        <p:nvSpPr>
          <p:cNvPr id="203" name="Shape 203"/>
          <p:cNvSpPr/>
          <p:nvPr>
            <p:ph idx="2" type="pic"/>
          </p:nvPr>
        </p:nvSpPr>
        <p:spPr>
          <a:xfrm>
            <a:off x="4708331" y="867190"/>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4" name="Shape 204"/>
          <p:cNvSpPr txBox="1"/>
          <p:nvPr>
            <p:ph idx="1" type="body"/>
          </p:nvPr>
        </p:nvSpPr>
        <p:spPr>
          <a:xfrm>
            <a:off x="693363" y="1977836"/>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5" name="Shape 205"/>
          <p:cNvSpPr txBox="1"/>
          <p:nvPr>
            <p:ph type="title"/>
          </p:nvPr>
        </p:nvSpPr>
        <p:spPr>
          <a:xfrm>
            <a:off x="1384142" y="1435244"/>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6" name="Shape 206"/>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1)">
  <p:cSld name="Services (1)">
    <p:spTree>
      <p:nvGrpSpPr>
        <p:cNvPr id="207" name="Shape 207"/>
        <p:cNvGrpSpPr/>
        <p:nvPr/>
      </p:nvGrpSpPr>
      <p:grpSpPr>
        <a:xfrm>
          <a:off x="0" y="0"/>
          <a:ext cx="0" cy="0"/>
          <a:chOff x="0" y="0"/>
          <a:chExt cx="0" cy="0"/>
        </a:xfrm>
      </p:grpSpPr>
      <p:sp>
        <p:nvSpPr>
          <p:cNvPr id="208" name="Shape 208"/>
          <p:cNvSpPr/>
          <p:nvPr>
            <p:ph idx="2" type="pic"/>
          </p:nvPr>
        </p:nvSpPr>
        <p:spPr>
          <a:xfrm>
            <a:off x="3484959" y="1045369"/>
            <a:ext cx="2174100" cy="21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9" name="Shape 20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2)">
  <p:cSld name="Services (2)">
    <p:spTree>
      <p:nvGrpSpPr>
        <p:cNvPr id="210" name="Shape 210"/>
        <p:cNvGrpSpPr/>
        <p:nvPr/>
      </p:nvGrpSpPr>
      <p:grpSpPr>
        <a:xfrm>
          <a:off x="0" y="0"/>
          <a:ext cx="0" cy="0"/>
          <a:chOff x="0" y="0"/>
          <a:chExt cx="0" cy="0"/>
        </a:xfrm>
      </p:grpSpPr>
      <p:sp>
        <p:nvSpPr>
          <p:cNvPr id="211" name="Shape 211"/>
          <p:cNvSpPr/>
          <p:nvPr>
            <p:ph idx="2" type="pic"/>
          </p:nvPr>
        </p:nvSpPr>
        <p:spPr>
          <a:xfrm>
            <a:off x="773936"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2" name="Shape 212"/>
          <p:cNvSpPr/>
          <p:nvPr>
            <p:ph idx="3" type="pic"/>
          </p:nvPr>
        </p:nvSpPr>
        <p:spPr>
          <a:xfrm>
            <a:off x="2914073"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3" name="Shape 213"/>
          <p:cNvSpPr/>
          <p:nvPr>
            <p:ph idx="4" type="pic"/>
          </p:nvPr>
        </p:nvSpPr>
        <p:spPr>
          <a:xfrm>
            <a:off x="5054210"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4" name="Shape 214"/>
          <p:cNvSpPr/>
          <p:nvPr>
            <p:ph idx="5" type="pic"/>
          </p:nvPr>
        </p:nvSpPr>
        <p:spPr>
          <a:xfrm>
            <a:off x="7194347"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5" name="Shape 21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1)">
  <p:cSld name="Reviews (1)">
    <p:spTree>
      <p:nvGrpSpPr>
        <p:cNvPr id="216" name="Shape 216"/>
        <p:cNvGrpSpPr/>
        <p:nvPr/>
      </p:nvGrpSpPr>
      <p:grpSpPr>
        <a:xfrm>
          <a:off x="0" y="0"/>
          <a:ext cx="0" cy="0"/>
          <a:chOff x="0" y="0"/>
          <a:chExt cx="0" cy="0"/>
        </a:xfrm>
      </p:grpSpPr>
      <p:sp>
        <p:nvSpPr>
          <p:cNvPr id="217" name="Shape 217"/>
          <p:cNvSpPr/>
          <p:nvPr>
            <p:ph idx="2" type="pic"/>
          </p:nvPr>
        </p:nvSpPr>
        <p:spPr>
          <a:xfrm>
            <a:off x="4420196" y="2021681"/>
            <a:ext cx="1100100" cy="1100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8" name="Shape 218"/>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19" name="Shape 219"/>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2)">
  <p:cSld name="Reviews (2)">
    <p:spTree>
      <p:nvGrpSpPr>
        <p:cNvPr id="220" name="Shape 220"/>
        <p:cNvGrpSpPr/>
        <p:nvPr/>
      </p:nvGrpSpPr>
      <p:grpSpPr>
        <a:xfrm>
          <a:off x="0" y="0"/>
          <a:ext cx="0" cy="0"/>
          <a:chOff x="0" y="0"/>
          <a:chExt cx="0" cy="0"/>
        </a:xfrm>
      </p:grpSpPr>
      <p:sp>
        <p:nvSpPr>
          <p:cNvPr id="221" name="Shape 221"/>
          <p:cNvSpPr/>
          <p:nvPr>
            <p:ph idx="2" type="pic"/>
          </p:nvPr>
        </p:nvSpPr>
        <p:spPr>
          <a:xfrm>
            <a:off x="1356862"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2" name="Shape 222"/>
          <p:cNvSpPr/>
          <p:nvPr>
            <p:ph idx="3" type="pic"/>
          </p:nvPr>
        </p:nvSpPr>
        <p:spPr>
          <a:xfrm>
            <a:off x="3992924"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3" name="Shape 223"/>
          <p:cNvSpPr/>
          <p:nvPr>
            <p:ph idx="4" type="pic"/>
          </p:nvPr>
        </p:nvSpPr>
        <p:spPr>
          <a:xfrm>
            <a:off x="6628919"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4" name="Shape 224"/>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3)">
  <p:cSld name="Services (3)">
    <p:spTree>
      <p:nvGrpSpPr>
        <p:cNvPr id="225" name="Shape 225"/>
        <p:cNvGrpSpPr/>
        <p:nvPr/>
      </p:nvGrpSpPr>
      <p:grpSpPr>
        <a:xfrm>
          <a:off x="0" y="0"/>
          <a:ext cx="0" cy="0"/>
          <a:chOff x="0" y="0"/>
          <a:chExt cx="0" cy="0"/>
        </a:xfrm>
      </p:grpSpPr>
      <p:sp>
        <p:nvSpPr>
          <p:cNvPr id="226" name="Shape 226"/>
          <p:cNvSpPr txBox="1"/>
          <p:nvPr>
            <p:ph idx="1" type="body"/>
          </p:nvPr>
        </p:nvSpPr>
        <p:spPr>
          <a:xfrm>
            <a:off x="5065927" y="2156990"/>
            <a:ext cx="3203400" cy="8295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7" name="Shape 227"/>
          <p:cNvSpPr/>
          <p:nvPr/>
        </p:nvSpPr>
        <p:spPr>
          <a:xfrm>
            <a:off x="-822" y="-1055"/>
            <a:ext cx="3590100" cy="5145600"/>
          </a:xfrm>
          <a:prstGeom prst="rect">
            <a:avLst/>
          </a:prstGeom>
          <a:solidFill>
            <a:srgbClr val="222328"/>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228" name="Shape 228"/>
          <p:cNvSpPr txBox="1"/>
          <p:nvPr>
            <p:ph type="title"/>
          </p:nvPr>
        </p:nvSpPr>
        <p:spPr>
          <a:xfrm>
            <a:off x="702197" y="2139066"/>
            <a:ext cx="1549500" cy="9960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29" name="Shape 229"/>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30" name="Shape 230"/>
          <p:cNvSpPr/>
          <p:nvPr>
            <p:ph idx="2" type="pic"/>
          </p:nvPr>
        </p:nvSpPr>
        <p:spPr>
          <a:xfrm>
            <a:off x="2916347" y="1806981"/>
            <a:ext cx="1333500" cy="1539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1)">
  <p:cSld name="Timeline (1)">
    <p:bg>
      <p:bgPr>
        <a:solidFill>
          <a:srgbClr val="1F2025"/>
        </a:solidFill>
      </p:bgPr>
    </p:bg>
    <p:spTree>
      <p:nvGrpSpPr>
        <p:cNvPr id="231" name="Shape 231"/>
        <p:cNvGrpSpPr/>
        <p:nvPr/>
      </p:nvGrpSpPr>
      <p:grpSpPr>
        <a:xfrm>
          <a:off x="0" y="0"/>
          <a:ext cx="0" cy="0"/>
          <a:chOff x="0" y="0"/>
          <a:chExt cx="0" cy="0"/>
        </a:xfrm>
      </p:grpSpPr>
      <p:sp>
        <p:nvSpPr>
          <p:cNvPr id="232" name="Shape 232"/>
          <p:cNvSpPr/>
          <p:nvPr>
            <p:ph idx="2" type="pic"/>
          </p:nvPr>
        </p:nvSpPr>
        <p:spPr>
          <a:xfrm>
            <a:off x="2549724" y="1006078"/>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3" name="Shape 233"/>
          <p:cNvSpPr txBox="1"/>
          <p:nvPr>
            <p:ph idx="12" type="sldNum"/>
          </p:nvPr>
        </p:nvSpPr>
        <p:spPr>
          <a:xfrm>
            <a:off x="8106251" y="607933"/>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2)">
  <p:cSld name="Timeline (2)">
    <p:bg>
      <p:bgPr>
        <a:solidFill>
          <a:srgbClr val="1F2025"/>
        </a:solidFill>
      </p:bgPr>
    </p:bg>
    <p:spTree>
      <p:nvGrpSpPr>
        <p:cNvPr id="234" name="Shape 234"/>
        <p:cNvGrpSpPr/>
        <p:nvPr/>
      </p:nvGrpSpPr>
      <p:grpSpPr>
        <a:xfrm>
          <a:off x="0" y="0"/>
          <a:ext cx="0" cy="0"/>
          <a:chOff x="0" y="0"/>
          <a:chExt cx="0" cy="0"/>
        </a:xfrm>
      </p:grpSpPr>
      <p:sp>
        <p:nvSpPr>
          <p:cNvPr id="235" name="Shape 235"/>
          <p:cNvSpPr/>
          <p:nvPr>
            <p:ph idx="2" type="pic"/>
          </p:nvPr>
        </p:nvSpPr>
        <p:spPr>
          <a:xfrm>
            <a:off x="276760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6" name="Shape 236"/>
          <p:cNvSpPr/>
          <p:nvPr>
            <p:ph idx="3" type="pic"/>
          </p:nvPr>
        </p:nvSpPr>
        <p:spPr>
          <a:xfrm>
            <a:off x="3976688" y="1005967"/>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7" name="Shape 237"/>
          <p:cNvSpPr/>
          <p:nvPr>
            <p:ph idx="4" type="pic"/>
          </p:nvPr>
        </p:nvSpPr>
        <p:spPr>
          <a:xfrm>
            <a:off x="540543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3)">
  <p:cSld name="Timeline (3)">
    <p:bg>
      <p:bgPr>
        <a:solidFill>
          <a:srgbClr val="1F2025"/>
        </a:solidFill>
      </p:bgPr>
    </p:bg>
    <p:spTree>
      <p:nvGrpSpPr>
        <p:cNvPr id="238" name="Shape 238"/>
        <p:cNvGrpSpPr/>
        <p:nvPr/>
      </p:nvGrpSpPr>
      <p:grpSpPr>
        <a:xfrm>
          <a:off x="0" y="0"/>
          <a:ext cx="0" cy="0"/>
          <a:chOff x="0" y="0"/>
          <a:chExt cx="0" cy="0"/>
        </a:xfrm>
      </p:grpSpPr>
      <p:sp>
        <p:nvSpPr>
          <p:cNvPr id="239" name="Shape 239"/>
          <p:cNvSpPr/>
          <p:nvPr>
            <p:ph idx="2" type="pic"/>
          </p:nvPr>
        </p:nvSpPr>
        <p:spPr>
          <a:xfrm>
            <a:off x="4400208" y="1164388"/>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0" name="Shape 240"/>
          <p:cNvSpPr/>
          <p:nvPr>
            <p:ph idx="3" type="pic"/>
          </p:nvPr>
        </p:nvSpPr>
        <p:spPr>
          <a:xfrm>
            <a:off x="4400208" y="3008157"/>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1)">
  <p:cSld name="Infographic (1)">
    <p:spTree>
      <p:nvGrpSpPr>
        <p:cNvPr id="241" name="Shape 241"/>
        <p:cNvGrpSpPr/>
        <p:nvPr/>
      </p:nvGrpSpPr>
      <p:grpSpPr>
        <a:xfrm>
          <a:off x="0" y="0"/>
          <a:ext cx="0" cy="0"/>
          <a:chOff x="0" y="0"/>
          <a:chExt cx="0" cy="0"/>
        </a:xfrm>
      </p:grpSpPr>
      <p:sp>
        <p:nvSpPr>
          <p:cNvPr id="242" name="Shape 242"/>
          <p:cNvSpPr/>
          <p:nvPr>
            <p:ph idx="2" type="pic"/>
          </p:nvPr>
        </p:nvSpPr>
        <p:spPr>
          <a:xfrm>
            <a:off x="2197034" y="646779"/>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3" name="Shape 243"/>
          <p:cNvSpPr/>
          <p:nvPr>
            <p:ph idx="3" type="pic"/>
          </p:nvPr>
        </p:nvSpPr>
        <p:spPr>
          <a:xfrm>
            <a:off x="3035418"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4" name="Shape 244"/>
          <p:cNvSpPr/>
          <p:nvPr>
            <p:ph idx="4" type="pic"/>
          </p:nvPr>
        </p:nvSpPr>
        <p:spPr>
          <a:xfrm>
            <a:off x="3949415" y="718216"/>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5" name="Shape 245"/>
          <p:cNvSpPr/>
          <p:nvPr>
            <p:ph idx="5" type="pic"/>
          </p:nvPr>
        </p:nvSpPr>
        <p:spPr>
          <a:xfrm>
            <a:off x="4858556"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6" name="Shape 246"/>
          <p:cNvSpPr/>
          <p:nvPr>
            <p:ph idx="6" type="pic"/>
          </p:nvPr>
        </p:nvSpPr>
        <p:spPr>
          <a:xfrm>
            <a:off x="5701796" y="646778"/>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
  <p:cSld name="Devices (1)">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b="0" l="0" r="0" t="0"/>
          <a:stretch/>
        </p:blipFill>
        <p:spPr>
          <a:xfrm>
            <a:off x="5877529" y="890999"/>
            <a:ext cx="2545868" cy="5165732"/>
          </a:xfrm>
          <a:prstGeom prst="rect">
            <a:avLst/>
          </a:prstGeom>
          <a:noFill/>
          <a:ln>
            <a:noFill/>
          </a:ln>
        </p:spPr>
      </p:pic>
      <p:sp>
        <p:nvSpPr>
          <p:cNvPr id="249" name="Shape 249"/>
          <p:cNvSpPr/>
          <p:nvPr>
            <p:ph idx="2" type="pic"/>
          </p:nvPr>
        </p:nvSpPr>
        <p:spPr>
          <a:xfrm>
            <a:off x="6027539" y="1503164"/>
            <a:ext cx="2247900" cy="3648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0" name="Shape 25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1" name="Shape 25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2" name="Shape 25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2)">
  <p:cSld name="Devices (2)">
    <p:bg>
      <p:bgPr>
        <a:solidFill>
          <a:srgbClr val="1F2025"/>
        </a:solidFill>
      </p:bgPr>
    </p:bg>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2">
            <a:alphaModFix/>
          </a:blip>
          <a:srcRect b="0" l="0" r="0" t="0"/>
          <a:stretch/>
        </p:blipFill>
        <p:spPr>
          <a:xfrm>
            <a:off x="3259930" y="721146"/>
            <a:ext cx="1794511" cy="3692883"/>
          </a:xfrm>
          <a:prstGeom prst="rect">
            <a:avLst/>
          </a:prstGeom>
          <a:noFill/>
          <a:ln>
            <a:noFill/>
          </a:ln>
        </p:spPr>
      </p:pic>
      <p:sp>
        <p:nvSpPr>
          <p:cNvPr id="255" name="Shape 255"/>
          <p:cNvSpPr/>
          <p:nvPr>
            <p:ph idx="2" type="pic"/>
          </p:nvPr>
        </p:nvSpPr>
        <p:spPr>
          <a:xfrm>
            <a:off x="3376613" y="1166217"/>
            <a:ext cx="1562100" cy="28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6" name="Shape 256"/>
          <p:cNvSpPr txBox="1"/>
          <p:nvPr>
            <p:ph idx="1" type="body"/>
          </p:nvPr>
        </p:nvSpPr>
        <p:spPr>
          <a:xfrm>
            <a:off x="6309370" y="214360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7" name="Shape 25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8" name="Shape 25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3)">
  <p:cSld name="Devices (3)">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2">
            <a:alphaModFix/>
          </a:blip>
          <a:srcRect b="0" l="0" r="0" t="0"/>
          <a:stretch/>
        </p:blipFill>
        <p:spPr>
          <a:xfrm>
            <a:off x="4246299" y="620607"/>
            <a:ext cx="1892667" cy="3887980"/>
          </a:xfrm>
          <a:prstGeom prst="rect">
            <a:avLst/>
          </a:prstGeom>
          <a:noFill/>
          <a:ln>
            <a:noFill/>
          </a:ln>
        </p:spPr>
      </p:pic>
      <p:sp>
        <p:nvSpPr>
          <p:cNvPr id="261" name="Shape 261"/>
          <p:cNvSpPr/>
          <p:nvPr>
            <p:ph idx="2" type="pic"/>
          </p:nvPr>
        </p:nvSpPr>
        <p:spPr>
          <a:xfrm>
            <a:off x="4368999" y="1091208"/>
            <a:ext cx="1647900" cy="2952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2" name="Shape 262"/>
          <p:cNvSpPr txBox="1"/>
          <p:nvPr>
            <p:ph idx="1" type="body"/>
          </p:nvPr>
        </p:nvSpPr>
        <p:spPr>
          <a:xfrm>
            <a:off x="571500" y="2418707"/>
            <a:ext cx="29670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3" name="Shape 263"/>
          <p:cNvSpPr txBox="1"/>
          <p:nvPr>
            <p:ph type="title"/>
          </p:nvPr>
        </p:nvSpPr>
        <p:spPr>
          <a:xfrm>
            <a:off x="1065823"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64" name="Shape 264"/>
          <p:cNvSpPr txBox="1"/>
          <p:nvPr>
            <p:ph idx="12" type="sldNum"/>
          </p:nvPr>
        </p:nvSpPr>
        <p:spPr>
          <a:xfrm>
            <a:off x="313656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4)">
  <p:cSld name="Devices (4)">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5914216" y="837509"/>
            <a:ext cx="1889075" cy="3447093"/>
          </a:xfrm>
          <a:prstGeom prst="rect">
            <a:avLst/>
          </a:prstGeom>
          <a:noFill/>
          <a:ln>
            <a:noFill/>
          </a:ln>
        </p:spPr>
      </p:pic>
      <p:sp>
        <p:nvSpPr>
          <p:cNvPr id="267" name="Shape 267"/>
          <p:cNvSpPr/>
          <p:nvPr>
            <p:ph idx="2" type="pic"/>
          </p:nvPr>
        </p:nvSpPr>
        <p:spPr>
          <a:xfrm>
            <a:off x="5979319" y="1574006"/>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8" name="Shape 268"/>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9" name="Shape 269"/>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0" name="Shape 270"/>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5)">
  <p:cSld name="Devices (5)">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2">
            <a:alphaModFix/>
          </a:blip>
          <a:srcRect b="0" l="0" r="0" t="0"/>
          <a:stretch/>
        </p:blipFill>
        <p:spPr>
          <a:xfrm>
            <a:off x="1472058" y="837509"/>
            <a:ext cx="1889075" cy="3447093"/>
          </a:xfrm>
          <a:prstGeom prst="rect">
            <a:avLst/>
          </a:prstGeom>
          <a:noFill/>
          <a:ln>
            <a:noFill/>
          </a:ln>
        </p:spPr>
      </p:pic>
      <p:sp>
        <p:nvSpPr>
          <p:cNvPr id="273" name="Shape 273"/>
          <p:cNvSpPr/>
          <p:nvPr>
            <p:ph idx="2" type="pic"/>
          </p:nvPr>
        </p:nvSpPr>
        <p:spPr>
          <a:xfrm>
            <a:off x="1537290" y="1573983"/>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4" name="Shape 274"/>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5" name="Shape 275"/>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6" name="Shape 276"/>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6)">
  <p:cSld name="Devices (6)">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b="0" l="0" r="0" t="0"/>
          <a:stretch/>
        </p:blipFill>
        <p:spPr>
          <a:xfrm>
            <a:off x="5683528" y="752835"/>
            <a:ext cx="2762091" cy="3622701"/>
          </a:xfrm>
          <a:prstGeom prst="rect">
            <a:avLst/>
          </a:prstGeom>
          <a:noFill/>
          <a:ln>
            <a:noFill/>
          </a:ln>
        </p:spPr>
      </p:pic>
      <p:sp>
        <p:nvSpPr>
          <p:cNvPr id="279" name="Shape 279"/>
          <p:cNvSpPr/>
          <p:nvPr>
            <p:ph idx="2" type="pic"/>
          </p:nvPr>
        </p:nvSpPr>
        <p:spPr>
          <a:xfrm>
            <a:off x="5955506" y="1042392"/>
            <a:ext cx="2247900" cy="3024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0" name="Shape 28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1" name="Shape 2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82" name="Shape 2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7)">
  <p:cSld name="Devices (7)">
    <p:bg>
      <p:bgPr>
        <a:solidFill>
          <a:srgbClr val="1F2025"/>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2">
            <a:alphaModFix/>
          </a:blip>
          <a:srcRect b="0" l="0" r="0" t="0"/>
          <a:stretch/>
        </p:blipFill>
        <p:spPr>
          <a:xfrm>
            <a:off x="5292144" y="657582"/>
            <a:ext cx="2919236" cy="3789512"/>
          </a:xfrm>
          <a:prstGeom prst="rect">
            <a:avLst/>
          </a:prstGeom>
          <a:noFill/>
          <a:ln>
            <a:noFill/>
          </a:ln>
        </p:spPr>
      </p:pic>
      <p:sp>
        <p:nvSpPr>
          <p:cNvPr id="285" name="Shape 285"/>
          <p:cNvSpPr/>
          <p:nvPr>
            <p:ph idx="2" type="pic"/>
          </p:nvPr>
        </p:nvSpPr>
        <p:spPr>
          <a:xfrm>
            <a:off x="5584031" y="988219"/>
            <a:ext cx="2343000" cy="3152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8)">
  <p:cSld name="Devices (8)">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2">
            <a:alphaModFix/>
          </a:blip>
          <a:srcRect b="0" l="0" r="0" t="0"/>
          <a:stretch/>
        </p:blipFill>
        <p:spPr>
          <a:xfrm>
            <a:off x="-4440933" y="-208147"/>
            <a:ext cx="7913346" cy="4587724"/>
          </a:xfrm>
          <a:prstGeom prst="rect">
            <a:avLst/>
          </a:prstGeom>
          <a:noFill/>
          <a:ln>
            <a:noFill/>
          </a:ln>
        </p:spPr>
      </p:pic>
      <p:sp>
        <p:nvSpPr>
          <p:cNvPr id="288" name="Shape 288"/>
          <p:cNvSpPr/>
          <p:nvPr>
            <p:ph idx="2" type="pic"/>
          </p:nvPr>
        </p:nvSpPr>
        <p:spPr>
          <a:xfrm>
            <a:off x="0" y="0"/>
            <a:ext cx="2731800" cy="3939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9" name="Shape 289"/>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0" name="Shape 290"/>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1" name="Shape 291"/>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0)">
  <p:cSld name="Devices (10)">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b="0" l="0" r="0" t="0"/>
          <a:stretch/>
        </p:blipFill>
        <p:spPr>
          <a:xfrm>
            <a:off x="4959183" y="1115480"/>
            <a:ext cx="3468442" cy="2902055"/>
          </a:xfrm>
          <a:prstGeom prst="rect">
            <a:avLst/>
          </a:prstGeom>
          <a:noFill/>
          <a:ln>
            <a:noFill/>
          </a:ln>
        </p:spPr>
      </p:pic>
      <p:sp>
        <p:nvSpPr>
          <p:cNvPr id="294" name="Shape 294"/>
          <p:cNvSpPr/>
          <p:nvPr>
            <p:ph idx="2" type="pic"/>
          </p:nvPr>
        </p:nvSpPr>
        <p:spPr>
          <a:xfrm>
            <a:off x="5131594" y="1278136"/>
            <a:ext cx="3128400" cy="1778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5" name="Shape 295"/>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6" name="Shape 296"/>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7" name="Shape 297"/>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2.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33413" y="357188"/>
            <a:ext cx="7877100" cy="857400"/>
          </a:xfrm>
          <a:prstGeom prst="rect">
            <a:avLst/>
          </a:prstGeom>
          <a:noFill/>
          <a:ln>
            <a:noFill/>
          </a:ln>
        </p:spPr>
        <p:txBody>
          <a:bodyPr anchorCtr="0" anchor="ctr"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52" name="Shape 52"/>
          <p:cNvSpPr txBox="1"/>
          <p:nvPr>
            <p:ph idx="1" type="body"/>
          </p:nvPr>
        </p:nvSpPr>
        <p:spPr>
          <a:xfrm>
            <a:off x="633413" y="1214438"/>
            <a:ext cx="7877100" cy="3452700"/>
          </a:xfrm>
          <a:prstGeom prst="rect">
            <a:avLst/>
          </a:prstGeom>
          <a:noFill/>
          <a:ln>
            <a:noFill/>
          </a:ln>
        </p:spPr>
        <p:txBody>
          <a:bodyPr anchorCtr="0" anchor="ctr" bIns="34275" lIns="34275" spcFirstLastPara="1" rIns="34275" wrap="square" tIns="34275"/>
          <a:lstStyle>
            <a:lvl1pPr indent="-260350" lvl="0" marL="457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260350" lvl="1" marL="914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260350" lvl="2" marL="13716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260350" lvl="3" marL="182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260350" lvl="4" marL="22860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3" name="Shape 53"/>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hyperlink" Target="https://www.gofundme.com/march-for-our-lives-albuquerq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s://www.indivisible.org/resource/preventing-gun-violence-tell-members-congress-prayers-not-enough/" TargetMode="External"/><Relationship Id="rId4" Type="http://schemas.openxmlformats.org/officeDocument/2006/relationships/hyperlink" Target="http://abcnews.go.com/Politics/lawmakers-nra-money/story?id=53230001" TargetMode="External"/><Relationship Id="rId5" Type="http://schemas.openxmlformats.org/officeDocument/2006/relationships/hyperlink" Target="http://www.indivisible.org/votethemout/" TargetMode="External"/><Relationship Id="rId6" Type="http://schemas.openxmlformats.org/officeDocument/2006/relationships/hyperlink" Target="https://stopthefcc.net/?source=thenation" TargetMode="External"/><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pic>
        <p:nvPicPr>
          <p:cNvPr descr="Clean Logo INH.jpg" id="303" name="Shape 303"/>
          <p:cNvPicPr preferRelativeResize="0"/>
          <p:nvPr/>
        </p:nvPicPr>
        <p:blipFill>
          <a:blip r:embed="rId4">
            <a:alphaModFix/>
          </a:blip>
          <a:stretch>
            <a:fillRect/>
          </a:stretch>
        </p:blipFill>
        <p:spPr>
          <a:xfrm>
            <a:off x="271475" y="624320"/>
            <a:ext cx="3926700" cy="1628550"/>
          </a:xfrm>
          <a:prstGeom prst="rect">
            <a:avLst/>
          </a:prstGeom>
          <a:noFill/>
          <a:ln>
            <a:noFill/>
          </a:ln>
        </p:spPr>
      </p:pic>
      <p:sp>
        <p:nvSpPr>
          <p:cNvPr id="304" name="Shape 304"/>
          <p:cNvSpPr txBox="1"/>
          <p:nvPr/>
        </p:nvSpPr>
        <p:spPr>
          <a:xfrm>
            <a:off x="271475" y="2553150"/>
            <a:ext cx="4287600" cy="5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February 26, 2018</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descr="Clean Logo INH.jpg" id="361" name="Shape 361"/>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62" name="Shape 362"/>
          <p:cNvSpPr txBox="1"/>
          <p:nvPr/>
        </p:nvSpPr>
        <p:spPr>
          <a:xfrm>
            <a:off x="4577231" y="1000883"/>
            <a:ext cx="4250400" cy="67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858585"/>
                </a:solidFill>
                <a:latin typeface="Montserrat"/>
                <a:ea typeface="Montserrat"/>
                <a:cs typeface="Montserrat"/>
                <a:sym typeface="Montserrat"/>
              </a:rPr>
              <a:t>Welcome!</a:t>
            </a:r>
            <a:endParaRPr sz="3600"/>
          </a:p>
          <a:p>
            <a:pPr indent="0" lvl="0" marL="0">
              <a:spcBef>
                <a:spcPts val="0"/>
              </a:spcBef>
              <a:spcAft>
                <a:spcPts val="0"/>
              </a:spcAft>
              <a:buNone/>
            </a:pPr>
            <a:r>
              <a:t/>
            </a:r>
            <a:endParaRPr sz="3600"/>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JD Matthews from </a:t>
            </a:r>
            <a:endParaRPr b="1" sz="2400">
              <a:solidFill>
                <a:srgbClr val="858585"/>
              </a:solidFill>
              <a:latin typeface="Montserrat"/>
              <a:ea typeface="Montserrat"/>
              <a:cs typeface="Montserrat"/>
              <a:sym typeface="Montserrat"/>
            </a:endParaRPr>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New Mexico Working Families</a:t>
            </a:r>
            <a:endParaRPr b="1" sz="2400">
              <a:solidFill>
                <a:srgbClr val="858585"/>
              </a:solidFill>
              <a:latin typeface="Montserrat"/>
              <a:ea typeface="Montserrat"/>
              <a:cs typeface="Montserrat"/>
              <a:sym typeface="Montserrat"/>
            </a:endParaRPr>
          </a:p>
          <a:p>
            <a:pPr indent="0" lvl="0" marL="0">
              <a:spcBef>
                <a:spcPts val="0"/>
              </a:spcBef>
              <a:spcAft>
                <a:spcPts val="0"/>
              </a:spcAft>
              <a:buNone/>
            </a:pPr>
            <a:r>
              <a:t/>
            </a:r>
            <a:endParaRPr sz="3600"/>
          </a:p>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id="367" name="Shape 367"/>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368" name="Shape 368"/>
          <p:cNvSpPr/>
          <p:nvPr/>
        </p:nvSpPr>
        <p:spPr>
          <a:xfrm>
            <a:off x="3652408" y="3481821"/>
            <a:ext cx="5157000" cy="1257300"/>
          </a:xfrm>
          <a:prstGeom prst="rect">
            <a:avLst/>
          </a:prstGeom>
          <a:noFill/>
          <a:ln>
            <a:noFill/>
          </a:ln>
        </p:spPr>
        <p:txBody>
          <a:bodyPr anchorCtr="0" anchor="ctr" bIns="19050" lIns="19050" spcFirstLastPara="1" rIns="19050" wrap="square" tIns="19050">
            <a:noAutofit/>
          </a:bodyPr>
          <a:lstStyle/>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stop freaking out alone. </a:t>
            </a:r>
            <a:endParaRPr sz="500"/>
          </a:p>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freak out </a:t>
            </a:r>
            <a:r>
              <a:rPr b="0" i="1" lang="en" sz="3300" u="none" cap="none" strike="noStrike">
                <a:solidFill>
                  <a:srgbClr val="F52C26"/>
                </a:solidFill>
                <a:latin typeface="Fjalla One"/>
                <a:ea typeface="Fjalla One"/>
                <a:cs typeface="Fjalla One"/>
                <a:sym typeface="Fjalla One"/>
              </a:rPr>
              <a:t>together</a:t>
            </a:r>
            <a:r>
              <a:rPr b="0" i="1" lang="en" sz="3300" u="none" cap="none" strike="noStrike">
                <a:solidFill>
                  <a:schemeClr val="lt1"/>
                </a:solidFill>
                <a:latin typeface="Fjalla One"/>
                <a:ea typeface="Fjalla One"/>
                <a:cs typeface="Fjalla One"/>
                <a:sym typeface="Fjalla One"/>
              </a:rPr>
              <a:t>."</a:t>
            </a:r>
            <a:endParaRPr b="0" i="0" sz="3300" u="none" cap="none" strike="noStrike">
              <a:solidFill>
                <a:srgbClr val="F52C26"/>
              </a:solidFill>
              <a:latin typeface="Fjalla One"/>
              <a:ea typeface="Fjalla One"/>
              <a:cs typeface="Fjalla One"/>
              <a:sym typeface="Fjalla One"/>
            </a:endParaRPr>
          </a:p>
        </p:txBody>
      </p:sp>
      <p:pic>
        <p:nvPicPr>
          <p:cNvPr id="369" name="Shape 369"/>
          <p:cNvPicPr preferRelativeResize="0"/>
          <p:nvPr/>
        </p:nvPicPr>
        <p:blipFill rotWithShape="1">
          <a:blip r:embed="rId4">
            <a:alphaModFix/>
          </a:blip>
          <a:srcRect b="0" l="0" r="0" t="0"/>
          <a:stretch/>
        </p:blipFill>
        <p:spPr>
          <a:xfrm>
            <a:off x="7853941" y="2682122"/>
            <a:ext cx="790575" cy="790575"/>
          </a:xfrm>
          <a:prstGeom prst="rect">
            <a:avLst/>
          </a:prstGeom>
          <a:noFill/>
          <a:ln>
            <a:noFill/>
          </a:ln>
        </p:spPr>
      </p:pic>
      <p:pic>
        <p:nvPicPr>
          <p:cNvPr descr="Clean Logo INH.jpg" id="370" name="Shape 370"/>
          <p:cNvPicPr preferRelativeResize="0"/>
          <p:nvPr/>
        </p:nvPicPr>
        <p:blipFill>
          <a:blip r:embed="rId5">
            <a:alphaModFix/>
          </a:blip>
          <a:stretch>
            <a:fillRect/>
          </a:stretch>
        </p:blipFill>
        <p:spPr>
          <a:xfrm>
            <a:off x="249150" y="4225747"/>
            <a:ext cx="1991375" cy="8259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60150" y="-45159"/>
            <a:ext cx="9121140" cy="5233797"/>
          </a:xfrm>
          <a:prstGeom prst="rect">
            <a:avLst/>
          </a:prstGeom>
          <a:noFill/>
          <a:ln>
            <a:noFill/>
          </a:ln>
        </p:spPr>
      </p:pic>
      <p:sp>
        <p:nvSpPr>
          <p:cNvPr id="310" name="Shape 310"/>
          <p:cNvSpPr txBox="1"/>
          <p:nvPr/>
        </p:nvSpPr>
        <p:spPr>
          <a:xfrm>
            <a:off x="406530" y="257900"/>
            <a:ext cx="7835100" cy="3270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Font typeface="Montserrat Light"/>
              <a:buNone/>
            </a:pPr>
            <a:r>
              <a:rPr b="1" lang="en" sz="3000">
                <a:solidFill>
                  <a:schemeClr val="lt1"/>
                </a:solidFill>
                <a:latin typeface="Montserrat"/>
                <a:ea typeface="Montserrat"/>
                <a:cs typeface="Montserrat"/>
                <a:sym typeface="Montserrat"/>
              </a:rPr>
              <a:t>Agenda</a:t>
            </a:r>
            <a:r>
              <a:rPr b="1" lang="en" sz="3000">
                <a:solidFill>
                  <a:schemeClr val="lt1"/>
                </a:solidFill>
                <a:latin typeface="Comic Sans MS"/>
                <a:ea typeface="Comic Sans MS"/>
                <a:cs typeface="Comic Sans MS"/>
                <a:sym typeface="Comic Sans MS"/>
              </a:rPr>
              <a:t> </a:t>
            </a:r>
            <a:endParaRPr b="1" i="0" sz="3000" u="none" cap="none" strike="noStrike">
              <a:solidFill>
                <a:schemeClr val="lt1"/>
              </a:solidFill>
              <a:latin typeface="Comic Sans MS"/>
              <a:ea typeface="Comic Sans MS"/>
              <a:cs typeface="Comic Sans MS"/>
              <a:sym typeface="Comic Sans MS"/>
            </a:endParaRPr>
          </a:p>
        </p:txBody>
      </p:sp>
      <p:pic>
        <p:nvPicPr>
          <p:cNvPr descr="Clean Logo INH.jpg" id="311" name="Shape 311"/>
          <p:cNvPicPr preferRelativeResize="0"/>
          <p:nvPr/>
        </p:nvPicPr>
        <p:blipFill>
          <a:blip r:embed="rId4">
            <a:alphaModFix/>
          </a:blip>
          <a:stretch>
            <a:fillRect/>
          </a:stretch>
        </p:blipFill>
        <p:spPr>
          <a:xfrm>
            <a:off x="249150" y="4225747"/>
            <a:ext cx="1991375" cy="825900"/>
          </a:xfrm>
          <a:prstGeom prst="rect">
            <a:avLst/>
          </a:prstGeom>
          <a:noFill/>
          <a:ln>
            <a:noFill/>
          </a:ln>
        </p:spPr>
      </p:pic>
      <p:sp>
        <p:nvSpPr>
          <p:cNvPr id="312" name="Shape 312"/>
          <p:cNvSpPr txBox="1"/>
          <p:nvPr/>
        </p:nvSpPr>
        <p:spPr>
          <a:xfrm>
            <a:off x="2859000" y="767976"/>
            <a:ext cx="5471700" cy="4375500"/>
          </a:xfrm>
          <a:prstGeom prst="rect">
            <a:avLst/>
          </a:prstGeom>
          <a:solidFill>
            <a:srgbClr val="FFFF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Business </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Officer’s meeting update</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Secretary Position Open </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Treasurer's</a:t>
            </a:r>
            <a:r>
              <a:rPr lang="en" sz="1800">
                <a:latin typeface="Montserrat"/>
                <a:ea typeface="Montserrat"/>
                <a:cs typeface="Montserrat"/>
                <a:sym typeface="Montserrat"/>
              </a:rPr>
              <a:t> report</a:t>
            </a:r>
            <a:endParaRPr sz="1800">
              <a:latin typeface="Montserrat"/>
              <a:ea typeface="Montserrat"/>
              <a:cs typeface="Montserrat"/>
              <a:sym typeface="Montserrat"/>
            </a:endParaRPr>
          </a:p>
          <a:p>
            <a:pPr indent="0" lvl="0" marL="457200" rtl="0">
              <a:spcBef>
                <a:spcPts val="0"/>
              </a:spcBef>
              <a:spcAft>
                <a:spcPts val="0"/>
              </a:spcAft>
              <a:buNone/>
            </a:pPr>
            <a:r>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Open Discussion  Gun Control</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Membership Voting, </a:t>
            </a:r>
            <a:r>
              <a:rPr lang="en" sz="1800">
                <a:latin typeface="Montserrat"/>
                <a:ea typeface="Montserrat"/>
                <a:cs typeface="Montserrat"/>
                <a:sym typeface="Montserrat"/>
              </a:rPr>
              <a:t>Events and announcements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Actions</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Welcome Bill Piefer Bernco Dem Party</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Ward meetings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Welcome Working Families</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3161300" y="406800"/>
            <a:ext cx="5658000" cy="4092900"/>
          </a:xfrm>
          <a:prstGeom prst="rect">
            <a:avLst/>
          </a:prstGeom>
        </p:spPr>
        <p:txBody>
          <a:bodyPr anchorCtr="0" anchor="t" bIns="34275" lIns="34275" spcFirstLastPara="1" rIns="34275" wrap="square" tIns="34275">
            <a:noAutofit/>
          </a:bodyPr>
          <a:lstStyle/>
          <a:p>
            <a:pPr indent="-342900" lvl="0" marL="457200" marR="0" rtl="0" algn="l">
              <a:lnSpc>
                <a:spcPct val="115000"/>
              </a:lnSpc>
              <a:spcBef>
                <a:spcPts val="0"/>
              </a:spcBef>
              <a:spcAft>
                <a:spcPts val="0"/>
              </a:spcAft>
              <a:buClr>
                <a:srgbClr val="FF0000"/>
              </a:buClr>
              <a:buSzPts val="1800"/>
              <a:buFont typeface="Montserrat"/>
              <a:buChar char="●"/>
            </a:pPr>
            <a:r>
              <a:rPr lang="en" sz="1800">
                <a:solidFill>
                  <a:srgbClr val="FF0000"/>
                </a:solidFill>
              </a:rPr>
              <a:t>Discussion on Parkland Fla Shooting </a:t>
            </a:r>
            <a:endParaRPr sz="1800">
              <a:solidFill>
                <a:srgbClr val="FF0000"/>
              </a:solidFill>
            </a:endParaRPr>
          </a:p>
          <a:p>
            <a:pPr indent="-342900" lvl="1" marL="914400" marR="0" rtl="0" algn="l">
              <a:lnSpc>
                <a:spcPct val="115000"/>
              </a:lnSpc>
              <a:spcBef>
                <a:spcPts val="0"/>
              </a:spcBef>
              <a:spcAft>
                <a:spcPts val="0"/>
              </a:spcAft>
              <a:buClr>
                <a:srgbClr val="FF0000"/>
              </a:buClr>
              <a:buSzPts val="1800"/>
              <a:buChar char="○"/>
            </a:pPr>
            <a:r>
              <a:rPr lang="en" sz="1800">
                <a:solidFill>
                  <a:srgbClr val="FF0000"/>
                </a:solidFill>
              </a:rPr>
              <a:t>What actions should we take? </a:t>
            </a:r>
            <a:endParaRPr sz="1800">
              <a:solidFill>
                <a:srgbClr val="FF0000"/>
              </a:solidFill>
            </a:endParaRPr>
          </a:p>
          <a:p>
            <a:pPr indent="-342900" lvl="2" marL="1371600" marR="0" rtl="0" algn="l">
              <a:lnSpc>
                <a:spcPct val="115000"/>
              </a:lnSpc>
              <a:spcBef>
                <a:spcPts val="0"/>
              </a:spcBef>
              <a:spcAft>
                <a:spcPts val="0"/>
              </a:spcAft>
              <a:buClr>
                <a:srgbClr val="FF0000"/>
              </a:buClr>
              <a:buSzPts val="1800"/>
              <a:buChar char="■"/>
            </a:pPr>
            <a:r>
              <a:rPr lang="en" sz="1800">
                <a:solidFill>
                  <a:srgbClr val="FF0000"/>
                </a:solidFill>
              </a:rPr>
              <a:t>March 24 Rally -Local?</a:t>
            </a:r>
            <a:endParaRPr sz="1800">
              <a:solidFill>
                <a:srgbClr val="FF0000"/>
              </a:solidFill>
            </a:endParaRPr>
          </a:p>
          <a:p>
            <a:pPr indent="-342900" lvl="3" marL="1828800" marR="0" rtl="0" algn="l">
              <a:lnSpc>
                <a:spcPct val="115000"/>
              </a:lnSpc>
              <a:spcBef>
                <a:spcPts val="0"/>
              </a:spcBef>
              <a:spcAft>
                <a:spcPts val="0"/>
              </a:spcAft>
              <a:buClr>
                <a:srgbClr val="FF0000"/>
              </a:buClr>
              <a:buSzPts val="1800"/>
              <a:buChar char="●"/>
            </a:pPr>
            <a:r>
              <a:rPr lang="en" sz="1800">
                <a:solidFill>
                  <a:srgbClr val="FF0000"/>
                </a:solidFill>
              </a:rPr>
              <a:t>Should we organize it?  Partner with Mothers Demand Action?  </a:t>
            </a:r>
            <a:endParaRPr sz="1800">
              <a:solidFill>
                <a:srgbClr val="FF0000"/>
              </a:solidFill>
            </a:endParaRPr>
          </a:p>
          <a:p>
            <a:pPr indent="-342900" lvl="2" marL="1371600" marR="0" rtl="0" algn="l">
              <a:lnSpc>
                <a:spcPct val="115000"/>
              </a:lnSpc>
              <a:spcBef>
                <a:spcPts val="0"/>
              </a:spcBef>
              <a:spcAft>
                <a:spcPts val="0"/>
              </a:spcAft>
              <a:buClr>
                <a:srgbClr val="FF0000"/>
              </a:buClr>
              <a:buSzPts val="1800"/>
              <a:buChar char="■"/>
            </a:pPr>
            <a:r>
              <a:rPr lang="en" sz="1800">
                <a:solidFill>
                  <a:srgbClr val="FF0000"/>
                </a:solidFill>
              </a:rPr>
              <a:t>Scholarship for two students to go in DC ?  </a:t>
            </a:r>
            <a:r>
              <a:rPr i="1" lang="en" sz="1400">
                <a:solidFill>
                  <a:srgbClr val="FF0000"/>
                </a:solidFill>
              </a:rPr>
              <a:t>(Rayellen will personally donate airmiles for 2 individuals - anybody else?) </a:t>
            </a:r>
            <a:endParaRPr i="1" sz="1400">
              <a:solidFill>
                <a:srgbClr val="FF0000"/>
              </a:solidFill>
            </a:endParaRPr>
          </a:p>
          <a:p>
            <a:pPr indent="-342900" lvl="0" marL="457200" marR="0" rtl="0" algn="l">
              <a:lnSpc>
                <a:spcPct val="115000"/>
              </a:lnSpc>
              <a:spcBef>
                <a:spcPts val="0"/>
              </a:spcBef>
              <a:spcAft>
                <a:spcPts val="0"/>
              </a:spcAft>
              <a:buClr>
                <a:srgbClr val="FF0000"/>
              </a:buClr>
              <a:buSzPts val="1800"/>
              <a:buChar char="●"/>
            </a:pPr>
            <a:r>
              <a:rPr lang="en" sz="1800">
                <a:solidFill>
                  <a:srgbClr val="FF0000"/>
                </a:solidFill>
              </a:rPr>
              <a:t>Other Student/teacher actions to watch and participate in </a:t>
            </a:r>
            <a:endParaRPr sz="1800">
              <a:solidFill>
                <a:srgbClr val="FF0000"/>
              </a:solidFill>
            </a:endParaRPr>
          </a:p>
          <a:p>
            <a:pPr indent="-342900" lvl="1" marL="914400" marR="0" rtl="0" algn="l">
              <a:lnSpc>
                <a:spcPct val="115000"/>
              </a:lnSpc>
              <a:spcBef>
                <a:spcPts val="0"/>
              </a:spcBef>
              <a:spcAft>
                <a:spcPts val="0"/>
              </a:spcAft>
              <a:buClr>
                <a:srgbClr val="FF0000"/>
              </a:buClr>
              <a:buSzPts val="1800"/>
              <a:buChar char="○"/>
            </a:pPr>
            <a:r>
              <a:rPr lang="en" sz="1800">
                <a:solidFill>
                  <a:srgbClr val="FF0000"/>
                </a:solidFill>
              </a:rPr>
              <a:t>Wed March 14 -  10 am for 17 minute walkout</a:t>
            </a:r>
            <a:endParaRPr sz="1800">
              <a:solidFill>
                <a:srgbClr val="FF0000"/>
              </a:solidFill>
            </a:endParaRPr>
          </a:p>
          <a:p>
            <a:pPr indent="-342900" lvl="1" marL="914400" marR="0" rtl="0" algn="l">
              <a:lnSpc>
                <a:spcPct val="160000"/>
              </a:lnSpc>
              <a:spcBef>
                <a:spcPts val="0"/>
              </a:spcBef>
              <a:spcAft>
                <a:spcPts val="0"/>
              </a:spcAft>
              <a:buClr>
                <a:srgbClr val="FF0000"/>
              </a:buClr>
              <a:buSzPts val="1800"/>
              <a:buChar char="○"/>
            </a:pPr>
            <a:r>
              <a:rPr lang="en" sz="1800">
                <a:solidFill>
                  <a:srgbClr val="FF0000"/>
                </a:solidFill>
              </a:rPr>
              <a:t>Fri Apr 20 -  National School Walkout Day to rally and march</a:t>
            </a:r>
            <a:endParaRPr sz="1800">
              <a:solidFill>
                <a:srgbClr val="FF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18" name="Shape 318"/>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Important matters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marR="0" rtl="0" algn="l">
              <a:lnSpc>
                <a:spcPct val="160000"/>
              </a:lnSpc>
              <a:spcBef>
                <a:spcPts val="0"/>
              </a:spcBef>
              <a:spcAft>
                <a:spcPts val="0"/>
              </a:spcAft>
              <a:buClr>
                <a:srgbClr val="000000"/>
              </a:buClr>
              <a:buSzPts val="1800"/>
              <a:buAutoNum type="arabicPeriod"/>
            </a:pPr>
            <a:r>
              <a:t/>
            </a:r>
            <a:endParaRPr sz="1800">
              <a:solidFill>
                <a:srgbClr val="000000"/>
              </a:solidFill>
            </a:endParaRPr>
          </a:p>
        </p:txBody>
      </p:sp>
      <p:sp>
        <p:nvSpPr>
          <p:cNvPr id="324" name="Shape 324"/>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Important matters</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rgbClr val="000000"/>
              </a:buClr>
              <a:buSzPts val="1800"/>
              <a:buChar char="●"/>
            </a:pPr>
            <a:r>
              <a:rPr lang="en" sz="1800">
                <a:solidFill>
                  <a:srgbClr val="000000"/>
                </a:solidFill>
              </a:rPr>
              <a:t>$25 per year, as stated in our bylaws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Pay via cash, check or credit card</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Square</a:t>
            </a:r>
            <a:r>
              <a:rPr lang="en" sz="1800">
                <a:solidFill>
                  <a:srgbClr val="000000"/>
                </a:solidFill>
              </a:rPr>
              <a:t> credit card payments = $25.00 (see Toni, payment in person only)</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ActBlue</a:t>
            </a:r>
            <a:r>
              <a:rPr lang="en" sz="1800">
                <a:solidFill>
                  <a:srgbClr val="000000"/>
                </a:solidFill>
              </a:rPr>
              <a:t> credit card payments = $30.00 (increase is to cover the administrative fees charged by ActBlue) Pay via indivisiblenobhill.com website anytime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Members are entitled to vote on actions of INH in accordance with the bylaws. </a:t>
            </a:r>
            <a:endParaRPr sz="1800">
              <a:solidFill>
                <a:srgbClr val="000000"/>
              </a:solidFill>
            </a:endParaRPr>
          </a:p>
        </p:txBody>
      </p:sp>
      <p:sp>
        <p:nvSpPr>
          <p:cNvPr id="330" name="Shape 330"/>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Collection of membership dues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idx="1" type="body"/>
          </p:nvPr>
        </p:nvSpPr>
        <p:spPr>
          <a:xfrm>
            <a:off x="3148275" y="199625"/>
            <a:ext cx="5588400" cy="4838100"/>
          </a:xfrm>
          <a:prstGeom prst="rect">
            <a:avLst/>
          </a:prstGeom>
        </p:spPr>
        <p:txBody>
          <a:bodyPr anchorCtr="0" anchor="t" bIns="34275" lIns="34275" spcFirstLastPara="1" rIns="34275" wrap="square" tIns="34275">
            <a:noAutofit/>
          </a:bodyPr>
          <a:lstStyle/>
          <a:p>
            <a:pPr indent="0" lvl="0" marL="0" marR="0" rtl="0" algn="l">
              <a:lnSpc>
                <a:spcPct val="160000"/>
              </a:lnSpc>
              <a:spcBef>
                <a:spcPts val="0"/>
              </a:spcBef>
              <a:spcAft>
                <a:spcPts val="0"/>
              </a:spcAft>
              <a:buNone/>
            </a:pPr>
            <a:r>
              <a:rPr lang="en" sz="1800">
                <a:solidFill>
                  <a:srgbClr val="000000"/>
                </a:solidFill>
              </a:rPr>
              <a:t>National Popular Vote</a:t>
            </a:r>
            <a:endParaRPr sz="1800">
              <a:solidFill>
                <a:srgbClr val="000000"/>
              </a:solidFill>
            </a:endParaRPr>
          </a:p>
          <a:p>
            <a:pPr indent="0" lvl="0" marL="0" marR="0" rtl="0" algn="l">
              <a:lnSpc>
                <a:spcPct val="160000"/>
              </a:lnSpc>
              <a:spcBef>
                <a:spcPts val="0"/>
              </a:spcBef>
              <a:spcAft>
                <a:spcPts val="0"/>
              </a:spcAft>
              <a:buNone/>
            </a:pPr>
            <a:r>
              <a:rPr lang="en" sz="1400">
                <a:solidFill>
                  <a:schemeClr val="accent5"/>
                </a:solidFill>
              </a:rPr>
              <a:t>Bypassing the electoral college to ensure 2020 President wins by popular vote.   Need 270 electoral vote, currently 11 states with 165 electoral votes have passed it. NM can add 5!  NM Senate passed the NPV bill in Feb 2017, the House Local Government, Elections, Land Grants and Cultural Affairs Committee later defeated </a:t>
            </a:r>
            <a:endParaRPr sz="1400">
              <a:solidFill>
                <a:srgbClr val="000000"/>
              </a:solidFill>
            </a:endParaRPr>
          </a:p>
          <a:p>
            <a:pPr indent="-317500" lvl="1" marL="914400" marR="0" rtl="0" algn="l">
              <a:lnSpc>
                <a:spcPct val="160000"/>
              </a:lnSpc>
              <a:spcBef>
                <a:spcPts val="0"/>
              </a:spcBef>
              <a:spcAft>
                <a:spcPts val="0"/>
              </a:spcAft>
              <a:buClr>
                <a:srgbClr val="000000"/>
              </a:buClr>
              <a:buSzPts val="1400"/>
              <a:buChar char="○"/>
            </a:pPr>
            <a:r>
              <a:rPr lang="en" sz="1400">
                <a:solidFill>
                  <a:srgbClr val="000000"/>
                </a:solidFill>
              </a:rPr>
              <a:t>Indivisible Intergroup meeting 1/25/18</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Write a NPV position paper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Letter to Abq Journal Editor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Develop integrated strategy to pass NPV in 2019 State Legislative session</a:t>
            </a:r>
            <a:endParaRPr sz="1400">
              <a:solidFill>
                <a:srgbClr val="000000"/>
              </a:solidFill>
            </a:endParaRPr>
          </a:p>
        </p:txBody>
      </p:sp>
      <p:sp>
        <p:nvSpPr>
          <p:cNvPr id="336" name="Shape 336"/>
          <p:cNvSpPr txBox="1"/>
          <p:nvPr>
            <p:ph type="title"/>
          </p:nvPr>
        </p:nvSpPr>
        <p:spPr>
          <a:xfrm>
            <a:off x="626075" y="1772600"/>
            <a:ext cx="1890300" cy="11427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Events &amp; Announcements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idx="1" type="body"/>
          </p:nvPr>
        </p:nvSpPr>
        <p:spPr>
          <a:xfrm>
            <a:off x="2941651" y="662775"/>
            <a:ext cx="5823300" cy="1053600"/>
          </a:xfrm>
          <a:prstGeom prst="rect">
            <a:avLst/>
          </a:prstGeom>
        </p:spPr>
        <p:txBody>
          <a:bodyPr anchorCtr="0" anchor="t" bIns="34275" lIns="34275" spcFirstLastPara="1" rIns="34275" wrap="square" tIns="34275">
            <a:noAutofit/>
          </a:bodyPr>
          <a:lstStyle/>
          <a:p>
            <a:pPr indent="-317500" lvl="0" marL="457200" marR="0" rtl="0" algn="l">
              <a:lnSpc>
                <a:spcPct val="160000"/>
              </a:lnSpc>
              <a:spcBef>
                <a:spcPts val="0"/>
              </a:spcBef>
              <a:spcAft>
                <a:spcPts val="0"/>
              </a:spcAft>
              <a:buClr>
                <a:schemeClr val="accent5"/>
              </a:buClr>
              <a:buSzPts val="1400"/>
              <a:buChar char="●"/>
            </a:pPr>
            <a:r>
              <a:rPr b="1" lang="en" sz="1800">
                <a:solidFill>
                  <a:srgbClr val="000000"/>
                </a:solidFill>
              </a:rPr>
              <a:t>INH is supporting the March 24 student March for Our Lives in Washington DC </a:t>
            </a:r>
            <a:endParaRPr b="1" sz="1800">
              <a:solidFill>
                <a:srgbClr val="000000"/>
              </a:solidFill>
            </a:endParaRPr>
          </a:p>
          <a:p>
            <a:pPr indent="0" lvl="0" marL="0" marR="0" rtl="0" algn="l">
              <a:lnSpc>
                <a:spcPct val="160000"/>
              </a:lnSpc>
              <a:spcBef>
                <a:spcPts val="0"/>
              </a:spcBef>
              <a:spcAft>
                <a:spcPts val="0"/>
              </a:spcAft>
              <a:buNone/>
            </a:pPr>
            <a:r>
              <a:rPr lang="en" sz="1400">
                <a:solidFill>
                  <a:srgbClr val="000000"/>
                </a:solidFill>
              </a:rPr>
              <a:t>by sponsoring 2 high school students (travel, lodging and food).  To donate to the efforts: </a:t>
            </a:r>
            <a:endParaRPr sz="1400">
              <a:solidFill>
                <a:srgbClr val="000000"/>
              </a:solidFill>
            </a:endParaRPr>
          </a:p>
          <a:p>
            <a:pPr indent="-317500" lvl="0" marL="457200" rtl="0">
              <a:lnSpc>
                <a:spcPct val="115000"/>
              </a:lnSpc>
              <a:spcBef>
                <a:spcPts val="0"/>
              </a:spcBef>
              <a:spcAft>
                <a:spcPts val="0"/>
              </a:spcAft>
              <a:buClr>
                <a:schemeClr val="accent5"/>
              </a:buClr>
              <a:buSzPts val="1400"/>
              <a:buChar char="●"/>
            </a:pPr>
            <a:r>
              <a:rPr b="1" lang="en" sz="1800">
                <a:solidFill>
                  <a:srgbClr val="000000"/>
                </a:solidFill>
              </a:rPr>
              <a:t>Buy t-shirts to support the March</a:t>
            </a:r>
            <a:endParaRPr b="1" sz="1100">
              <a:solidFill>
                <a:schemeClr val="accent5"/>
              </a:solidFill>
              <a:latin typeface="Arial"/>
              <a:ea typeface="Arial"/>
              <a:cs typeface="Arial"/>
              <a:sym typeface="Arial"/>
            </a:endParaRPr>
          </a:p>
          <a:p>
            <a:pPr indent="0" lvl="0" marL="0" rtl="0">
              <a:spcBef>
                <a:spcPts val="0"/>
              </a:spcBef>
              <a:spcAft>
                <a:spcPts val="0"/>
              </a:spcAft>
              <a:buNone/>
            </a:pPr>
            <a:r>
              <a:rPr lang="en" sz="1400">
                <a:solidFill>
                  <a:schemeClr val="accent5"/>
                </a:solidFill>
                <a:uFill>
                  <a:noFill/>
                </a:uFill>
                <a:hlinkClick r:id="rId3"/>
              </a:rPr>
              <a:t>https://www.gofundme.com/march-for-our-lives-albuquerque</a:t>
            </a:r>
            <a:r>
              <a:rPr lang="en" sz="1400">
                <a:solidFill>
                  <a:schemeClr val="accent5"/>
                </a:solidFill>
              </a:rPr>
              <a:t>. </a:t>
            </a:r>
            <a:endParaRPr b="1" sz="1400">
              <a:solidFill>
                <a:schemeClr val="accent5"/>
              </a:solidFill>
            </a:endParaRPr>
          </a:p>
        </p:txBody>
      </p:sp>
      <p:sp>
        <p:nvSpPr>
          <p:cNvPr id="342" name="Shape 342"/>
          <p:cNvSpPr txBox="1"/>
          <p:nvPr>
            <p:ph type="title"/>
          </p:nvPr>
        </p:nvSpPr>
        <p:spPr>
          <a:xfrm>
            <a:off x="702200" y="1990475"/>
            <a:ext cx="1863300" cy="14517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a:solidFill>
                  <a:schemeClr val="lt1"/>
                </a:solidFill>
              </a:rPr>
              <a:t>Events &amp; Announcements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idx="1" type="body"/>
          </p:nvPr>
        </p:nvSpPr>
        <p:spPr>
          <a:xfrm>
            <a:off x="3130200" y="181500"/>
            <a:ext cx="6013800" cy="4932900"/>
          </a:xfrm>
          <a:prstGeom prst="rect">
            <a:avLst/>
          </a:prstGeom>
        </p:spPr>
        <p:txBody>
          <a:bodyPr anchorCtr="0" anchor="t" bIns="34275" lIns="34275" spcFirstLastPara="1" rIns="34275" wrap="square" tIns="34275">
            <a:noAutofit/>
          </a:bodyPr>
          <a:lstStyle/>
          <a:p>
            <a:pPr indent="-228600" lvl="0" marL="228600" rtl="0">
              <a:lnSpc>
                <a:spcPct val="115000"/>
              </a:lnSpc>
              <a:spcBef>
                <a:spcPts val="0"/>
              </a:spcBef>
              <a:spcAft>
                <a:spcPts val="0"/>
              </a:spcAft>
              <a:buClr>
                <a:schemeClr val="accent5"/>
              </a:buClr>
              <a:buSzPts val="1100"/>
              <a:buFont typeface="Arial"/>
              <a:buNone/>
            </a:pPr>
            <a:r>
              <a:rPr lang="en" sz="1400">
                <a:solidFill>
                  <a:srgbClr val="000000"/>
                </a:solidFill>
              </a:rPr>
              <a:t>1.    </a:t>
            </a:r>
            <a:r>
              <a:rPr b="1" lang="en" sz="1400">
                <a:solidFill>
                  <a:srgbClr val="000000"/>
                </a:solidFill>
              </a:rPr>
              <a:t>  Gun Control</a:t>
            </a:r>
            <a:endParaRPr b="1" sz="1400">
              <a:solidFill>
                <a:srgbClr val="000000"/>
              </a:solidFill>
            </a:endParaRPr>
          </a:p>
          <a:p>
            <a:pPr indent="0" lvl="0" marL="0" rtl="0">
              <a:lnSpc>
                <a:spcPct val="115000"/>
              </a:lnSpc>
              <a:spcBef>
                <a:spcPts val="0"/>
              </a:spcBef>
              <a:spcAft>
                <a:spcPts val="0"/>
              </a:spcAft>
              <a:buClr>
                <a:schemeClr val="accent5"/>
              </a:buClr>
              <a:buSzPts val="1100"/>
              <a:buFont typeface="Arial"/>
              <a:buNone/>
            </a:pPr>
            <a:r>
              <a:rPr lang="en" sz="1400">
                <a:solidFill>
                  <a:srgbClr val="000000"/>
                </a:solidFill>
              </a:rPr>
              <a:t>Call  our Senator’s and  tell them:</a:t>
            </a:r>
            <a:endParaRPr sz="1400">
              <a:solidFill>
                <a:srgbClr val="000000"/>
              </a:solidFill>
            </a:endParaRPr>
          </a:p>
          <a:p>
            <a:pPr indent="-317500" lvl="0" marL="457200" rtl="0">
              <a:lnSpc>
                <a:spcPct val="115000"/>
              </a:lnSpc>
              <a:spcBef>
                <a:spcPts val="0"/>
              </a:spcBef>
              <a:spcAft>
                <a:spcPts val="0"/>
              </a:spcAft>
              <a:buClr>
                <a:srgbClr val="000000"/>
              </a:buClr>
              <a:buSzPts val="1400"/>
              <a:buChar char="-"/>
            </a:pPr>
            <a:r>
              <a:rPr lang="en" sz="1400">
                <a:solidFill>
                  <a:srgbClr val="000000"/>
                </a:solidFill>
              </a:rPr>
              <a:t>Don’t pass the</a:t>
            </a:r>
            <a:r>
              <a:rPr lang="en" sz="1400">
                <a:solidFill>
                  <a:srgbClr val="000000"/>
                </a:solidFill>
                <a:uFill>
                  <a:noFill/>
                </a:uFill>
                <a:hlinkClick r:id="rId3"/>
              </a:rPr>
              <a:t> Concealed Carry Reciprocity Act</a:t>
            </a:r>
            <a:r>
              <a:rPr lang="en" sz="1400">
                <a:solidFill>
                  <a:srgbClr val="000000"/>
                </a:solidFill>
              </a:rPr>
              <a:t> </a:t>
            </a:r>
            <a:endParaRPr sz="1400">
              <a:solidFill>
                <a:srgbClr val="000000"/>
              </a:solidFill>
            </a:endParaRPr>
          </a:p>
          <a:p>
            <a:pPr indent="-317500" lvl="0" marL="457200" rtl="0">
              <a:lnSpc>
                <a:spcPct val="115000"/>
              </a:lnSpc>
              <a:spcBef>
                <a:spcPts val="0"/>
              </a:spcBef>
              <a:spcAft>
                <a:spcPts val="0"/>
              </a:spcAft>
              <a:buClr>
                <a:srgbClr val="000000"/>
              </a:buClr>
              <a:buSzPts val="1400"/>
              <a:buChar char="-"/>
            </a:pPr>
            <a:r>
              <a:rPr lang="en" sz="1400">
                <a:solidFill>
                  <a:srgbClr val="000000"/>
                </a:solidFill>
              </a:rPr>
              <a:t>Contact friends and family where</a:t>
            </a:r>
            <a:r>
              <a:rPr lang="en" sz="1400">
                <a:solidFill>
                  <a:srgbClr val="000000"/>
                </a:solidFill>
                <a:uFill>
                  <a:noFill/>
                </a:uFill>
                <a:hlinkClick r:id="rId4"/>
              </a:rPr>
              <a:t> MoCs have accepted money from the NRA</a:t>
            </a:r>
            <a:r>
              <a:rPr lang="en" sz="1400">
                <a:solidFill>
                  <a:srgbClr val="000000"/>
                </a:solidFill>
              </a:rPr>
              <a:t> and ask them to commit to</a:t>
            </a:r>
            <a:r>
              <a:rPr lang="en" sz="1400">
                <a:solidFill>
                  <a:srgbClr val="000000"/>
                </a:solidFill>
                <a:uFill>
                  <a:noFill/>
                </a:uFill>
                <a:hlinkClick r:id="rId5"/>
              </a:rPr>
              <a:t> #VoteThemOut</a:t>
            </a:r>
            <a:r>
              <a:rPr lang="en" sz="1400">
                <a:solidFill>
                  <a:srgbClr val="000000"/>
                </a:solidFill>
              </a:rPr>
              <a:t>.</a:t>
            </a:r>
            <a:endParaRPr sz="1400">
              <a:solidFill>
                <a:srgbClr val="000000"/>
              </a:solidFill>
            </a:endParaRPr>
          </a:p>
          <a:p>
            <a:pPr indent="0" lvl="0" marL="0" rtl="0">
              <a:lnSpc>
                <a:spcPct val="115000"/>
              </a:lnSpc>
              <a:spcBef>
                <a:spcPts val="0"/>
              </a:spcBef>
              <a:spcAft>
                <a:spcPts val="0"/>
              </a:spcAft>
              <a:buClr>
                <a:schemeClr val="accent5"/>
              </a:buClr>
              <a:buSzPts val="1100"/>
              <a:buFont typeface="Arial"/>
              <a:buNone/>
            </a:pPr>
            <a:r>
              <a:rPr lang="en" sz="1400">
                <a:solidFill>
                  <a:srgbClr val="000000"/>
                </a:solidFill>
              </a:rPr>
              <a:t> 2.       </a:t>
            </a:r>
            <a:r>
              <a:rPr b="1" lang="en" sz="1400">
                <a:solidFill>
                  <a:srgbClr val="000000"/>
                </a:solidFill>
              </a:rPr>
              <a:t>Net Neutrality</a:t>
            </a:r>
            <a:endParaRPr b="1" sz="1400">
              <a:solidFill>
                <a:srgbClr val="000000"/>
              </a:solidFill>
            </a:endParaRPr>
          </a:p>
          <a:p>
            <a:pPr indent="0" lvl="0" marL="0" rtl="0">
              <a:lnSpc>
                <a:spcPct val="115000"/>
              </a:lnSpc>
              <a:spcBef>
                <a:spcPts val="0"/>
              </a:spcBef>
              <a:spcAft>
                <a:spcPts val="0"/>
              </a:spcAft>
              <a:buClr>
                <a:schemeClr val="accent5"/>
              </a:buClr>
              <a:buSzPts val="1100"/>
              <a:buFont typeface="Arial"/>
              <a:buNone/>
            </a:pPr>
            <a:r>
              <a:rPr lang="en" sz="1400">
                <a:solidFill>
                  <a:srgbClr val="000000"/>
                </a:solidFill>
              </a:rPr>
              <a:t>FCC officially added its plan to destroy net neutrality.  All Democrats and one Republican have said they will support a net neutrality bill in Senate, so call ours and let them know you’re behind them! For a script go to</a:t>
            </a:r>
            <a:r>
              <a:rPr lang="en" sz="1400">
                <a:solidFill>
                  <a:srgbClr val="000000"/>
                </a:solidFill>
                <a:uFill>
                  <a:noFill/>
                </a:uFill>
                <a:hlinkClick r:id="rId6"/>
              </a:rPr>
              <a:t> https://stopthefcc.net</a:t>
            </a:r>
            <a:endParaRPr sz="1400">
              <a:solidFill>
                <a:srgbClr val="000000"/>
              </a:solidFill>
            </a:endParaRPr>
          </a:p>
          <a:p>
            <a:pPr indent="-228600" lvl="0" marL="228600" rtl="0">
              <a:lnSpc>
                <a:spcPct val="115000"/>
              </a:lnSpc>
              <a:spcBef>
                <a:spcPts val="0"/>
              </a:spcBef>
              <a:spcAft>
                <a:spcPts val="0"/>
              </a:spcAft>
              <a:buClr>
                <a:schemeClr val="accent5"/>
              </a:buClr>
              <a:buSzPts val="1100"/>
              <a:buFont typeface="Arial"/>
              <a:buNone/>
            </a:pPr>
            <a:r>
              <a:rPr lang="en" sz="1400">
                <a:solidFill>
                  <a:srgbClr val="000000"/>
                </a:solidFill>
              </a:rPr>
              <a:t>3.      </a:t>
            </a:r>
            <a:r>
              <a:rPr b="1" lang="en" sz="1400">
                <a:solidFill>
                  <a:srgbClr val="000000"/>
                </a:solidFill>
              </a:rPr>
              <a:t>The DACA cliff is approaching.</a:t>
            </a:r>
            <a:endParaRPr b="1" sz="1400">
              <a:solidFill>
                <a:srgbClr val="000000"/>
              </a:solidFill>
            </a:endParaRPr>
          </a:p>
          <a:p>
            <a:pPr indent="0" lvl="0" marL="0" rtl="0">
              <a:lnSpc>
                <a:spcPct val="115000"/>
              </a:lnSpc>
              <a:spcBef>
                <a:spcPts val="0"/>
              </a:spcBef>
              <a:spcAft>
                <a:spcPts val="0"/>
              </a:spcAft>
              <a:buNone/>
            </a:pPr>
            <a:r>
              <a:rPr lang="en" sz="1400">
                <a:solidFill>
                  <a:srgbClr val="000000"/>
                </a:solidFill>
              </a:rPr>
              <a:t>On March 5, the number of DACA recipients who lose their protections will rise from 122 per day to over 1,200 per day. Call Sen Udall &amp; Heinrich and tell them we need a #DreamActNow.</a:t>
            </a:r>
            <a:endParaRPr sz="1400">
              <a:solidFill>
                <a:srgbClr val="000000"/>
              </a:solidFill>
            </a:endParaRPr>
          </a:p>
          <a:p>
            <a:pPr indent="0" lvl="0" marL="0" rtl="0">
              <a:lnSpc>
                <a:spcPct val="115000"/>
              </a:lnSpc>
              <a:spcBef>
                <a:spcPts val="0"/>
              </a:spcBef>
              <a:spcAft>
                <a:spcPts val="0"/>
              </a:spcAft>
              <a:buClr>
                <a:schemeClr val="accent5"/>
              </a:buClr>
              <a:buSzPts val="1100"/>
              <a:buFont typeface="Arial"/>
              <a:buNone/>
            </a:pPr>
            <a:r>
              <a:rPr lang="en" sz="1400">
                <a:solidFill>
                  <a:srgbClr val="000000"/>
                </a:solidFill>
              </a:rPr>
              <a:t>4.      </a:t>
            </a:r>
            <a:r>
              <a:rPr b="1" lang="en" sz="1400">
                <a:solidFill>
                  <a:srgbClr val="000000"/>
                </a:solidFill>
              </a:rPr>
              <a:t>Republicans (&amp; some Dems) vote to repeal parts of Dodd-Frank</a:t>
            </a:r>
            <a:r>
              <a:rPr lang="en" sz="1400">
                <a:solidFill>
                  <a:srgbClr val="000000"/>
                </a:solidFill>
              </a:rPr>
              <a:t>.</a:t>
            </a:r>
            <a:endParaRPr sz="1400">
              <a:solidFill>
                <a:srgbClr val="000000"/>
              </a:solidFill>
            </a:endParaRPr>
          </a:p>
          <a:p>
            <a:pPr indent="0" lvl="0" marL="0" rtl="0">
              <a:lnSpc>
                <a:spcPct val="115000"/>
              </a:lnSpc>
              <a:spcBef>
                <a:spcPts val="0"/>
              </a:spcBef>
              <a:spcAft>
                <a:spcPts val="0"/>
              </a:spcAft>
              <a:buClr>
                <a:schemeClr val="accent5"/>
              </a:buClr>
              <a:buSzPts val="1100"/>
              <a:buFont typeface="Arial"/>
              <a:buNone/>
            </a:pPr>
            <a:r>
              <a:rPr lang="en" sz="1400">
                <a:solidFill>
                  <a:srgbClr val="000000"/>
                </a:solidFill>
              </a:rPr>
              <a:t>The Senate is expected to vote on S. 2155, a tell our Senators to vote no on S. 2155</a:t>
            </a:r>
            <a:r>
              <a:rPr lang="en" sz="1400">
                <a:solidFill>
                  <a:schemeClr val="accent5"/>
                </a:solidFill>
                <a:latin typeface="Arial"/>
                <a:ea typeface="Arial"/>
                <a:cs typeface="Arial"/>
                <a:sym typeface="Arial"/>
              </a:rPr>
              <a:t>.</a:t>
            </a:r>
            <a:endParaRPr sz="1400">
              <a:solidFill>
                <a:schemeClr val="accent5"/>
              </a:solidFill>
              <a:latin typeface="Arial"/>
              <a:ea typeface="Arial"/>
              <a:cs typeface="Arial"/>
              <a:sym typeface="Arial"/>
            </a:endParaRPr>
          </a:p>
          <a:p>
            <a:pPr indent="0" lvl="0" marL="457200" marR="0" rtl="0" algn="l">
              <a:lnSpc>
                <a:spcPct val="115000"/>
              </a:lnSpc>
              <a:spcBef>
                <a:spcPts val="0"/>
              </a:spcBef>
              <a:spcAft>
                <a:spcPts val="0"/>
              </a:spcAft>
              <a:buNone/>
            </a:pPr>
            <a:r>
              <a:t/>
            </a:r>
            <a:endParaRPr sz="1400">
              <a:solidFill>
                <a:schemeClr val="accent5"/>
              </a:solidFill>
            </a:endParaRPr>
          </a:p>
          <a:p>
            <a:pPr indent="0" lvl="0" marL="0" marR="0" rtl="0" algn="l">
              <a:lnSpc>
                <a:spcPct val="115000"/>
              </a:lnSpc>
              <a:spcBef>
                <a:spcPts val="0"/>
              </a:spcBef>
              <a:spcAft>
                <a:spcPts val="0"/>
              </a:spcAft>
              <a:buNone/>
            </a:pPr>
            <a:r>
              <a:t/>
            </a:r>
            <a:endParaRPr b="1" sz="1400">
              <a:solidFill>
                <a:schemeClr val="accent5"/>
              </a:solidFill>
            </a:endParaRPr>
          </a:p>
          <a:p>
            <a:pPr indent="0" lvl="0" marL="457200" marR="0" rtl="0" algn="l">
              <a:lnSpc>
                <a:spcPct val="115000"/>
              </a:lnSpc>
              <a:spcBef>
                <a:spcPts val="0"/>
              </a:spcBef>
              <a:spcAft>
                <a:spcPts val="0"/>
              </a:spcAft>
              <a:buNone/>
            </a:pPr>
            <a:r>
              <a:t/>
            </a:r>
            <a:endParaRPr sz="1400">
              <a:solidFill>
                <a:srgbClr val="000000"/>
              </a:solidFill>
            </a:endParaRPr>
          </a:p>
        </p:txBody>
      </p:sp>
      <p:pic>
        <p:nvPicPr>
          <p:cNvPr id="348" name="Shape 348"/>
          <p:cNvPicPr preferRelativeResize="0"/>
          <p:nvPr/>
        </p:nvPicPr>
        <p:blipFill>
          <a:blip r:embed="rId7">
            <a:alphaModFix/>
          </a:blip>
          <a:stretch>
            <a:fillRect/>
          </a:stretch>
        </p:blipFill>
        <p:spPr>
          <a:xfrm>
            <a:off x="0" y="1858525"/>
            <a:ext cx="3026126" cy="1609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nvSpPr>
        <p:spPr>
          <a:xfrm>
            <a:off x="3677050" y="387975"/>
            <a:ext cx="5384400" cy="4501200"/>
          </a:xfrm>
          <a:prstGeom prst="rect">
            <a:avLst/>
          </a:prstGeom>
          <a:noFill/>
          <a:ln>
            <a:noFill/>
          </a:ln>
        </p:spPr>
        <p:txBody>
          <a:bodyPr anchorCtr="0" anchor="ctr" bIns="91425" lIns="91425" spcFirstLastPara="1" rIns="91425" wrap="square" tIns="91425">
            <a:noAutofit/>
          </a:bodyPr>
          <a:lstStyle/>
          <a:p>
            <a:pPr indent="0" lvl="0" marL="0" marR="165100" rtl="0">
              <a:lnSpc>
                <a:spcPct val="120000"/>
              </a:lnSpc>
              <a:spcBef>
                <a:spcPts val="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marR="165100" rtl="0">
              <a:lnSpc>
                <a:spcPct val="120000"/>
              </a:lnSpc>
              <a:spcBef>
                <a:spcPts val="340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rtl="0">
              <a:lnSpc>
                <a:spcPct val="115000"/>
              </a:lnSpc>
              <a:spcBef>
                <a:spcPts val="3400"/>
              </a:spcBef>
              <a:spcAft>
                <a:spcPts val="500"/>
              </a:spcAft>
              <a:buNone/>
            </a:pPr>
            <a:r>
              <a:t/>
            </a:r>
            <a:endParaRPr sz="1800">
              <a:solidFill>
                <a:srgbClr val="1D2129"/>
              </a:solidFill>
              <a:highlight>
                <a:srgbClr val="FFFFFF"/>
              </a:highlight>
            </a:endParaRPr>
          </a:p>
        </p:txBody>
      </p:sp>
      <p:pic>
        <p:nvPicPr>
          <p:cNvPr descr="Clean Logo INH.jpg" id="354" name="Shape 354"/>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55" name="Shape 355"/>
          <p:cNvSpPr txBox="1"/>
          <p:nvPr/>
        </p:nvSpPr>
        <p:spPr>
          <a:xfrm>
            <a:off x="4058725" y="142925"/>
            <a:ext cx="4777800" cy="4653900"/>
          </a:xfrm>
          <a:prstGeom prst="rect">
            <a:avLst/>
          </a:prstGeom>
          <a:noFill/>
          <a:ln>
            <a:noFill/>
          </a:ln>
        </p:spPr>
        <p:txBody>
          <a:bodyPr anchorCtr="0" anchor="t" bIns="91425" lIns="91425" spcFirstLastPara="1" rIns="91425" wrap="square" tIns="91425">
            <a:noAutofit/>
          </a:bodyPr>
          <a:lstStyle/>
          <a:p>
            <a:pPr indent="0" lvl="0" marL="0" marR="165100" rtl="0">
              <a:lnSpc>
                <a:spcPct val="100000"/>
              </a:lnSpc>
              <a:spcBef>
                <a:spcPts val="0"/>
              </a:spcBef>
              <a:spcAft>
                <a:spcPts val="0"/>
              </a:spcAft>
              <a:buNone/>
            </a:pPr>
            <a:r>
              <a:rPr b="1" lang="en" sz="2400">
                <a:solidFill>
                  <a:srgbClr val="858585"/>
                </a:solidFill>
                <a:latin typeface="Montserrat"/>
                <a:ea typeface="Montserrat"/>
                <a:cs typeface="Montserrat"/>
                <a:sym typeface="Montserrat"/>
              </a:rPr>
              <a:t>Upcoming Speakers</a:t>
            </a:r>
            <a:r>
              <a:rPr b="1" lang="en" sz="2400">
                <a:solidFill>
                  <a:srgbClr val="858585"/>
                </a:solidFill>
                <a:latin typeface="Fjalla One"/>
                <a:ea typeface="Fjalla One"/>
                <a:cs typeface="Fjalla One"/>
                <a:sym typeface="Fjalla One"/>
              </a:rPr>
              <a:t>:</a:t>
            </a:r>
            <a:endParaRPr b="1" sz="2400">
              <a:solidFill>
                <a:srgbClr val="858585"/>
              </a:solidFill>
              <a:latin typeface="Fjalla One"/>
              <a:ea typeface="Fjalla One"/>
              <a:cs typeface="Fjalla One"/>
              <a:sym typeface="Fjalla One"/>
            </a:endParaRPr>
          </a:p>
          <a:p>
            <a:pPr indent="0" lvl="0" marL="0" marR="165100" rtl="0" algn="l">
              <a:lnSpc>
                <a:spcPct val="100000"/>
              </a:lnSpc>
              <a:spcBef>
                <a:spcPts val="340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Feb 26: Paul Moya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5: Bill McCamley / State Auditor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12: Maggie Toulouse Oliver / Secretary of State</a:t>
            </a:r>
            <a:endParaRPr sz="1800"/>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19: Damian Lara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26: Lloyd Princeton / Congress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2: Billy Garrett / Lt. Governor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nSpc>
                <a:spcPct val="120000"/>
              </a:lnSpc>
              <a:spcBef>
                <a:spcPts val="3400"/>
              </a:spcBef>
              <a:spcAft>
                <a:spcPts val="3400"/>
              </a:spcAft>
              <a:buClr>
                <a:schemeClr val="accent5"/>
              </a:buClr>
              <a:buSzPts val="1100"/>
              <a:buFont typeface="Arial"/>
              <a:buNone/>
            </a:pPr>
            <a:r>
              <a:t/>
            </a:r>
            <a:endParaRPr b="1" sz="2400">
              <a:solidFill>
                <a:srgbClr val="858585"/>
              </a:solidFill>
              <a:latin typeface="Fjalla One"/>
              <a:ea typeface="Fjalla One"/>
              <a:cs typeface="Fjalla One"/>
              <a:sym typeface="Fjalla One"/>
            </a:endParaRPr>
          </a:p>
        </p:txBody>
      </p:sp>
      <p:pic>
        <p:nvPicPr>
          <p:cNvPr id="356" name="Shape 356"/>
          <p:cNvPicPr preferRelativeResize="0"/>
          <p:nvPr/>
        </p:nvPicPr>
        <p:blipFill>
          <a:blip r:embed="rId4">
            <a:alphaModFix/>
          </a:blip>
          <a:stretch>
            <a:fillRect/>
          </a:stretch>
        </p:blipFill>
        <p:spPr>
          <a:xfrm>
            <a:off x="152400" y="1341575"/>
            <a:ext cx="3711325" cy="2368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46A3DD">
      <a:dk1>
        <a:srgbClr val="192451"/>
      </a:dk1>
      <a:lt1>
        <a:srgbClr val="FFFFFF"/>
      </a:lt1>
      <a:dk2>
        <a:srgbClr val="C1231E"/>
      </a:dk2>
      <a:lt2>
        <a:srgbClr val="F8F8F8"/>
      </a:lt2>
      <a:accent1>
        <a:srgbClr val="FFFFFF"/>
      </a:accent1>
      <a:accent2>
        <a:srgbClr val="46A3DD"/>
      </a:accent2>
      <a:accent3>
        <a:srgbClr val="192451"/>
      </a:accent3>
      <a:accent4>
        <a:srgbClr val="C1231E"/>
      </a:accent4>
      <a:accent5>
        <a:srgbClr val="000000"/>
      </a:accent5>
      <a:accent6>
        <a:srgbClr val="4D4D4D"/>
      </a:accent6>
      <a:hlink>
        <a:srgbClr val="46A3DD"/>
      </a:hlink>
      <a:folHlink>
        <a:srgbClr val="46A3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