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4" r:id="rId3"/>
    <p:sldMasterId id="214748370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
      <p:font typeface="Fjalla One"/>
      <p:regular r:id="rId21"/>
    </p:embeddedFont>
    <p:embeddedFont>
      <p:font typeface="Montserrat Light"/>
      <p:regular r:id="rId22"/>
      <p:bold r:id="rId23"/>
      <p:italic r:id="rId24"/>
      <p:boldItalic r:id="rId25"/>
    </p:embeddedFont>
    <p:embeddedFont>
      <p:font typeface="Helvetica Neue Light"/>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Light-regular.fntdata"/><Relationship Id="rId21" Type="http://schemas.openxmlformats.org/officeDocument/2006/relationships/font" Target="fonts/FjallaOne-regular.fntdata"/><Relationship Id="rId24" Type="http://schemas.openxmlformats.org/officeDocument/2006/relationships/font" Target="fonts/MontserratLight-italic.fntdata"/><Relationship Id="rId23" Type="http://schemas.openxmlformats.org/officeDocument/2006/relationships/font" Target="fonts/Montserrat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Light-regular.fntdata"/><Relationship Id="rId25" Type="http://schemas.openxmlformats.org/officeDocument/2006/relationships/font" Target="fonts/MontserratLight-boldItalic.fntdata"/><Relationship Id="rId28" Type="http://schemas.openxmlformats.org/officeDocument/2006/relationships/font" Target="fonts/HelveticaNeueLight-italic.fntdata"/><Relationship Id="rId27" Type="http://schemas.openxmlformats.org/officeDocument/2006/relationships/font" Target="fonts/HelveticaNeue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Ligh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67" name="Shape 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chemeClr val="accent5"/>
              </a:buClr>
              <a:buSzPts val="1100"/>
              <a:buFont typeface="Arial"/>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5" name="Shape 3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ceholder (1)">
  <p:cSld name="Placeholder (1)">
    <p:bg>
      <p:bgPr>
        <a:solidFill>
          <a:srgbClr val="1F2025"/>
        </a:solidFill>
      </p:bgPr>
    </p:bg>
    <p:spTree>
      <p:nvGrpSpPr>
        <p:cNvPr id="54" name="Shape 54"/>
        <p:cNvGrpSpPr/>
        <p:nvPr/>
      </p:nvGrpSpPr>
      <p:grpSpPr>
        <a:xfrm>
          <a:off x="0" y="0"/>
          <a:ext cx="0" cy="0"/>
          <a:chOff x="0" y="0"/>
          <a:chExt cx="0" cy="0"/>
        </a:xfrm>
      </p:grpSpPr>
      <p:sp>
        <p:nvSpPr>
          <p:cNvPr id="55" name="Shape 55"/>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56" name="Shape 56"/>
          <p:cNvSpPr/>
          <p:nvPr>
            <p:ph idx="2" type="pic"/>
          </p:nvPr>
        </p:nvSpPr>
        <p:spPr>
          <a:xfrm>
            <a:off x="0" y="0"/>
            <a:ext cx="9144000" cy="5143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bout (1)" type="tx">
  <p:cSld name="TITLE_AND_BODY">
    <p:spTree>
      <p:nvGrpSpPr>
        <p:cNvPr id="57" name="Shape 57"/>
        <p:cNvGrpSpPr/>
        <p:nvPr/>
      </p:nvGrpSpPr>
      <p:grpSpPr>
        <a:xfrm>
          <a:off x="0" y="0"/>
          <a:ext cx="0" cy="0"/>
          <a:chOff x="0" y="0"/>
          <a:chExt cx="0" cy="0"/>
        </a:xfrm>
      </p:grpSpPr>
      <p:sp>
        <p:nvSpPr>
          <p:cNvPr id="58" name="Shape 58"/>
          <p:cNvSpPr txBox="1"/>
          <p:nvPr>
            <p:ph idx="1" type="body"/>
          </p:nvPr>
        </p:nvSpPr>
        <p:spPr>
          <a:xfrm>
            <a:off x="4069567" y="2944816"/>
            <a:ext cx="3715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59" name="Shape 59"/>
          <p:cNvSpPr txBox="1"/>
          <p:nvPr>
            <p:ph idx="12" type="sldNum"/>
          </p:nvPr>
        </p:nvSpPr>
        <p:spPr>
          <a:xfrm>
            <a:off x="2872780" y="3092929"/>
            <a:ext cx="589200" cy="5577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1pPr>
            <a:lvl2pPr indent="0" lvl="1"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2pPr>
            <a:lvl3pPr indent="0" lvl="2"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3pPr>
            <a:lvl4pPr indent="0" lvl="3"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4pPr>
            <a:lvl5pPr indent="0" lvl="4"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5pPr>
            <a:lvl6pPr indent="0" lvl="5"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6pPr>
            <a:lvl7pPr indent="0" lvl="6"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7pPr>
            <a:lvl8pPr indent="0" lvl="7"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8pPr>
            <a:lvl9pPr indent="0" lvl="8" marL="0" marR="0" rtl="0" algn="ctr">
              <a:lnSpc>
                <a:spcPct val="100000"/>
              </a:lnSpc>
              <a:spcBef>
                <a:spcPts val="0"/>
              </a:spcBef>
              <a:spcAft>
                <a:spcPts val="0"/>
              </a:spcAft>
              <a:buClr>
                <a:srgbClr val="EEEEEE"/>
              </a:buClr>
              <a:buFont typeface="Montserrat Light"/>
              <a:buNone/>
              <a:defRPr b="0" i="0" sz="3400" u="none" cap="none" strike="noStrike">
                <a:solidFill>
                  <a:srgbClr val="EEEEEE"/>
                </a:solidFill>
                <a:latin typeface="Montserrat Light"/>
                <a:ea typeface="Montserrat Light"/>
                <a:cs typeface="Montserrat Light"/>
                <a:sym typeface="Montserrat Light"/>
              </a:defRPr>
            </a:lvl9pPr>
          </a:lstStyle>
          <a:p>
            <a:pPr indent="0" lvl="0" marL="0">
              <a:spcBef>
                <a:spcPts val="0"/>
              </a:spcBef>
              <a:spcAft>
                <a:spcPts val="0"/>
              </a:spcAft>
              <a:buNone/>
            </a:pPr>
            <a:fld id="{00000000-1234-1234-1234-123412341234}" type="slidenum">
              <a:rPr lang="en"/>
              <a:t>‹#›</a:t>
            </a:fld>
            <a:endParaRPr/>
          </a:p>
        </p:txBody>
      </p:sp>
      <p:sp>
        <p:nvSpPr>
          <p:cNvPr id="60" name="Shape 60"/>
          <p:cNvSpPr txBox="1"/>
          <p:nvPr>
            <p:ph type="title"/>
          </p:nvPr>
        </p:nvSpPr>
        <p:spPr>
          <a:xfrm>
            <a:off x="944226" y="1519081"/>
            <a:ext cx="2335500" cy="848700"/>
          </a:xfrm>
          <a:prstGeom prst="rect">
            <a:avLst/>
          </a:prstGeom>
          <a:noFill/>
          <a:ln>
            <a:noFill/>
          </a:ln>
        </p:spPr>
        <p:txBody>
          <a:bodyPr anchorCtr="0" anchor="t" bIns="34275" lIns="34275" spcFirstLastPara="1" rIns="34275" wrap="square" tIns="34275"/>
          <a:lstStyle>
            <a:lvl1pPr indent="0" lvl="0" marL="0" marR="0" rtl="0" algn="r">
              <a:lnSpc>
                <a:spcPct val="8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61" name="Shape 61"/>
          <p:cNvSpPr/>
          <p:nvPr>
            <p:ph idx="2" type="pic"/>
          </p:nvPr>
        </p:nvSpPr>
        <p:spPr>
          <a:xfrm>
            <a:off x="4096641" y="1490089"/>
            <a:ext cx="5068800" cy="9066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1)">
  <p:cSld name="Basic (1)">
    <p:spTree>
      <p:nvGrpSpPr>
        <p:cNvPr id="62" name="Shape 62"/>
        <p:cNvGrpSpPr/>
        <p:nvPr/>
      </p:nvGrpSpPr>
      <p:grpSpPr>
        <a:xfrm>
          <a:off x="0" y="0"/>
          <a:ext cx="0" cy="0"/>
          <a:chOff x="0" y="0"/>
          <a:chExt cx="0" cy="0"/>
        </a:xfrm>
      </p:grpSpPr>
      <p:sp>
        <p:nvSpPr>
          <p:cNvPr id="63" name="Shape 63"/>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64" name="Shape 64"/>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65" name="Shape 65"/>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3)">
  <p:cSld name="Gallery slide (13)">
    <p:bg>
      <p:bgPr>
        <a:solidFill>
          <a:srgbClr val="1F2025"/>
        </a:solidFill>
      </p:bgPr>
    </p:bg>
    <p:spTree>
      <p:nvGrpSpPr>
        <p:cNvPr id="68" name="Shape 68"/>
        <p:cNvGrpSpPr/>
        <p:nvPr/>
      </p:nvGrpSpPr>
      <p:grpSpPr>
        <a:xfrm>
          <a:off x="0" y="0"/>
          <a:ext cx="0" cy="0"/>
          <a:chOff x="0" y="0"/>
          <a:chExt cx="0" cy="0"/>
        </a:xfrm>
      </p:grpSpPr>
      <p:sp>
        <p:nvSpPr>
          <p:cNvPr id="69" name="Shape 69"/>
          <p:cNvSpPr/>
          <p:nvPr>
            <p:ph idx="2" type="pic"/>
          </p:nvPr>
        </p:nvSpPr>
        <p:spPr>
          <a:xfrm>
            <a:off x="5717977" y="0"/>
            <a:ext cx="1309800" cy="2115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0" name="Shape 70"/>
          <p:cNvSpPr/>
          <p:nvPr>
            <p:ph idx="3" type="pic"/>
          </p:nvPr>
        </p:nvSpPr>
        <p:spPr>
          <a:xfrm>
            <a:off x="7119342" y="0"/>
            <a:ext cx="1309800" cy="3212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1" name="Shape 71"/>
          <p:cNvSpPr/>
          <p:nvPr>
            <p:ph idx="4" type="pic"/>
          </p:nvPr>
        </p:nvSpPr>
        <p:spPr>
          <a:xfrm>
            <a:off x="5717977" y="2201466"/>
            <a:ext cx="1309800" cy="2942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2" name="Shape 72"/>
          <p:cNvSpPr/>
          <p:nvPr>
            <p:ph idx="5" type="pic"/>
          </p:nvPr>
        </p:nvSpPr>
        <p:spPr>
          <a:xfrm>
            <a:off x="7119342" y="3298627"/>
            <a:ext cx="1309800" cy="184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3" name="Shape 73"/>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4" name="Shape 74"/>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75" name="Shape 75"/>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5)">
  <p:cSld name="Team (5)">
    <p:spTree>
      <p:nvGrpSpPr>
        <p:cNvPr id="76" name="Shape 76"/>
        <p:cNvGrpSpPr/>
        <p:nvPr/>
      </p:nvGrpSpPr>
      <p:grpSpPr>
        <a:xfrm>
          <a:off x="0" y="0"/>
          <a:ext cx="0" cy="0"/>
          <a:chOff x="0" y="0"/>
          <a:chExt cx="0" cy="0"/>
        </a:xfrm>
      </p:grpSpPr>
      <p:sp>
        <p:nvSpPr>
          <p:cNvPr id="77" name="Shape 77"/>
          <p:cNvSpPr/>
          <p:nvPr>
            <p:ph idx="2" type="pic"/>
          </p:nvPr>
        </p:nvSpPr>
        <p:spPr>
          <a:xfrm>
            <a:off x="3960614"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8" name="Shape 78"/>
          <p:cNvSpPr/>
          <p:nvPr>
            <p:ph idx="3" type="pic"/>
          </p:nvPr>
        </p:nvSpPr>
        <p:spPr>
          <a:xfrm>
            <a:off x="5604152"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79" name="Shape 79"/>
          <p:cNvSpPr/>
          <p:nvPr>
            <p:ph idx="4" type="pic"/>
          </p:nvPr>
        </p:nvSpPr>
        <p:spPr>
          <a:xfrm>
            <a:off x="7247525" y="847944"/>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0" name="Shape 80"/>
          <p:cNvSpPr/>
          <p:nvPr>
            <p:ph idx="5" type="pic"/>
          </p:nvPr>
        </p:nvSpPr>
        <p:spPr>
          <a:xfrm>
            <a:off x="3960614"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1" name="Shape 81"/>
          <p:cNvSpPr/>
          <p:nvPr>
            <p:ph idx="6" type="pic"/>
          </p:nvPr>
        </p:nvSpPr>
        <p:spPr>
          <a:xfrm>
            <a:off x="5604152"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2" name="Shape 82"/>
          <p:cNvSpPr/>
          <p:nvPr>
            <p:ph idx="7" type="pic"/>
          </p:nvPr>
        </p:nvSpPr>
        <p:spPr>
          <a:xfrm>
            <a:off x="7236724" y="2905880"/>
            <a:ext cx="999600" cy="999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3" name="Shape 83"/>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84" name="Shape 8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kewed slide (2)">
  <p:cSld name="Skewed slide (2)">
    <p:spTree>
      <p:nvGrpSpPr>
        <p:cNvPr id="85" name="Shape 85"/>
        <p:cNvGrpSpPr/>
        <p:nvPr/>
      </p:nvGrpSpPr>
      <p:grpSpPr>
        <a:xfrm>
          <a:off x="0" y="0"/>
          <a:ext cx="0" cy="0"/>
          <a:chOff x="0" y="0"/>
          <a:chExt cx="0" cy="0"/>
        </a:xfrm>
      </p:grpSpPr>
      <p:sp>
        <p:nvSpPr>
          <p:cNvPr id="86" name="Shape 86"/>
          <p:cNvSpPr/>
          <p:nvPr>
            <p:ph idx="2" type="pic"/>
          </p:nvPr>
        </p:nvSpPr>
        <p:spPr>
          <a:xfrm>
            <a:off x="6438233" y="1144992"/>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7" name="Shape 87"/>
          <p:cNvSpPr/>
          <p:nvPr>
            <p:ph idx="3" type="pic"/>
          </p:nvPr>
        </p:nvSpPr>
        <p:spPr>
          <a:xfrm>
            <a:off x="5087908" y="1145436"/>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8" name="Shape 88"/>
          <p:cNvSpPr/>
          <p:nvPr>
            <p:ph idx="4" type="pic"/>
          </p:nvPr>
        </p:nvSpPr>
        <p:spPr>
          <a:xfrm>
            <a:off x="3739158" y="1145658"/>
            <a:ext cx="2027700" cy="284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89" name="Shape 89"/>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90" name="Shape 90"/>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91" name="Shape 91"/>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picture slide (2)">
  <p:cSld name="Big picture slide (2)">
    <p:spTree>
      <p:nvGrpSpPr>
        <p:cNvPr id="92" name="Shape 92"/>
        <p:cNvGrpSpPr/>
        <p:nvPr/>
      </p:nvGrpSpPr>
      <p:grpSpPr>
        <a:xfrm>
          <a:off x="0" y="0"/>
          <a:ext cx="0" cy="0"/>
          <a:chOff x="0" y="0"/>
          <a:chExt cx="0" cy="0"/>
        </a:xfrm>
      </p:grpSpPr>
      <p:sp>
        <p:nvSpPr>
          <p:cNvPr id="93" name="Shape 93"/>
          <p:cNvSpPr/>
          <p:nvPr/>
        </p:nvSpPr>
        <p:spPr>
          <a:xfrm>
            <a:off x="-822" y="-1055"/>
            <a:ext cx="2862600" cy="5145600"/>
          </a:xfrm>
          <a:prstGeom prst="rect">
            <a:avLst/>
          </a:prstGeom>
          <a:solidFill>
            <a:schemeClr val="dk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Open Sans"/>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sp>
        <p:nvSpPr>
          <p:cNvPr id="94" name="Shape 94"/>
          <p:cNvSpPr txBox="1"/>
          <p:nvPr>
            <p:ph idx="1" type="body"/>
          </p:nvPr>
        </p:nvSpPr>
        <p:spPr>
          <a:xfrm>
            <a:off x="3723327" y="1049049"/>
            <a:ext cx="4680300" cy="10536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95" name="Shape 95"/>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96" name="Shape 96"/>
          <p:cNvSpPr txBox="1"/>
          <p:nvPr>
            <p:ph idx="12" type="sldNum"/>
          </p:nvPr>
        </p:nvSpPr>
        <p:spPr>
          <a:xfrm>
            <a:off x="669685"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97" name="Shape 97"/>
          <p:cNvSpPr/>
          <p:nvPr>
            <p:ph idx="2" type="pic"/>
          </p:nvPr>
        </p:nvSpPr>
        <p:spPr>
          <a:xfrm>
            <a:off x="3747256" y="2663454"/>
            <a:ext cx="4680300" cy="17622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9)">
  <p:cSld name="Gallery slide (9)">
    <p:spTree>
      <p:nvGrpSpPr>
        <p:cNvPr id="98" name="Shape 98"/>
        <p:cNvGrpSpPr/>
        <p:nvPr/>
      </p:nvGrpSpPr>
      <p:grpSpPr>
        <a:xfrm>
          <a:off x="0" y="0"/>
          <a:ext cx="0" cy="0"/>
          <a:chOff x="0" y="0"/>
          <a:chExt cx="0" cy="0"/>
        </a:xfrm>
      </p:grpSpPr>
      <p:sp>
        <p:nvSpPr>
          <p:cNvPr id="99" name="Shape 99"/>
          <p:cNvSpPr txBox="1"/>
          <p:nvPr>
            <p:ph idx="1" type="body"/>
          </p:nvPr>
        </p:nvSpPr>
        <p:spPr>
          <a:xfrm>
            <a:off x="5264904" y="2418707"/>
            <a:ext cx="3163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0" name="Shape 100"/>
          <p:cNvSpPr txBox="1"/>
          <p:nvPr>
            <p:ph type="title"/>
          </p:nvPr>
        </p:nvSpPr>
        <p:spPr>
          <a:xfrm>
            <a:off x="5255252" y="1876115"/>
            <a:ext cx="24084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01" name="Shape 101"/>
          <p:cNvSpPr/>
          <p:nvPr>
            <p:ph idx="2" type="pic"/>
          </p:nvPr>
        </p:nvSpPr>
        <p:spPr>
          <a:xfrm>
            <a:off x="717884" y="723952"/>
            <a:ext cx="3428100" cy="11616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2" name="Shape 102"/>
          <p:cNvSpPr/>
          <p:nvPr>
            <p:ph idx="3" type="pic"/>
          </p:nvPr>
        </p:nvSpPr>
        <p:spPr>
          <a:xfrm>
            <a:off x="717884" y="1968400"/>
            <a:ext cx="1666800" cy="24510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3" name="Shape 103"/>
          <p:cNvSpPr/>
          <p:nvPr>
            <p:ph idx="4" type="pic"/>
          </p:nvPr>
        </p:nvSpPr>
        <p:spPr>
          <a:xfrm>
            <a:off x="2480071" y="1968400"/>
            <a:ext cx="1666800" cy="2451000"/>
          </a:xfrm>
          <a:prstGeom prst="rect">
            <a:avLst/>
          </a:prstGeom>
          <a:noFill/>
          <a:ln>
            <a:noFill/>
          </a:ln>
        </p:spPr>
        <p:txBody>
          <a:bodyPr anchorCtr="0" anchor="t"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4" name="Shape 10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lide with icon">
  <p:cSld name="Slide with icon">
    <p:spTree>
      <p:nvGrpSpPr>
        <p:cNvPr id="105" name="Shape 105"/>
        <p:cNvGrpSpPr/>
        <p:nvPr/>
      </p:nvGrpSpPr>
      <p:grpSpPr>
        <a:xfrm>
          <a:off x="0" y="0"/>
          <a:ext cx="0" cy="0"/>
          <a:chOff x="0" y="0"/>
          <a:chExt cx="0" cy="0"/>
        </a:xfrm>
      </p:grpSpPr>
      <p:sp>
        <p:nvSpPr>
          <p:cNvPr id="106" name="Shape 106"/>
          <p:cNvSpPr txBox="1"/>
          <p:nvPr>
            <p:ph idx="1" type="body"/>
          </p:nvPr>
        </p:nvSpPr>
        <p:spPr>
          <a:xfrm>
            <a:off x="6211143" y="1184540"/>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07" name="Shape 10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08" name="Shape 108"/>
          <p:cNvSpPr txBox="1"/>
          <p:nvPr>
            <p:ph idx="12" type="sldNum"/>
          </p:nvPr>
        </p:nvSpPr>
        <p:spPr>
          <a:xfrm>
            <a:off x="58872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9)">
  <p:cSld name="Devices (9)">
    <p:spTree>
      <p:nvGrpSpPr>
        <p:cNvPr id="109" name="Shape 109"/>
        <p:cNvGrpSpPr/>
        <p:nvPr/>
      </p:nvGrpSpPr>
      <p:grpSpPr>
        <a:xfrm>
          <a:off x="0" y="0"/>
          <a:ext cx="0" cy="0"/>
          <a:chOff x="0" y="0"/>
          <a:chExt cx="0" cy="0"/>
        </a:xfrm>
      </p:grpSpPr>
      <p:pic>
        <p:nvPicPr>
          <p:cNvPr id="110" name="Shape 110"/>
          <p:cNvPicPr preferRelativeResize="0"/>
          <p:nvPr/>
        </p:nvPicPr>
        <p:blipFill rotWithShape="1">
          <a:blip r:embed="rId2">
            <a:alphaModFix/>
          </a:blip>
          <a:srcRect b="0" l="0" r="0" t="0"/>
          <a:stretch/>
        </p:blipFill>
        <p:spPr>
          <a:xfrm>
            <a:off x="4431506" y="1287654"/>
            <a:ext cx="6337970" cy="3650303"/>
          </a:xfrm>
          <a:prstGeom prst="rect">
            <a:avLst/>
          </a:prstGeom>
          <a:noFill/>
          <a:ln>
            <a:noFill/>
          </a:ln>
        </p:spPr>
      </p:pic>
      <p:sp>
        <p:nvSpPr>
          <p:cNvPr id="111" name="Shape 111"/>
          <p:cNvSpPr/>
          <p:nvPr>
            <p:ph idx="2" type="pic"/>
          </p:nvPr>
        </p:nvSpPr>
        <p:spPr>
          <a:xfrm>
            <a:off x="4946923" y="1398999"/>
            <a:ext cx="3486000" cy="220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2" name="Shape 112"/>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3" name="Shape 113"/>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14" name="Shape 114"/>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1) (Dark)">
  <p:cSld name="Basic (1) (Dark)">
    <p:bg>
      <p:bgPr>
        <a:solidFill>
          <a:srgbClr val="1F2025"/>
        </a:solidFill>
      </p:bgPr>
    </p:bg>
    <p:spTree>
      <p:nvGrpSpPr>
        <p:cNvPr id="115" name="Shape 115"/>
        <p:cNvGrpSpPr/>
        <p:nvPr/>
      </p:nvGrpSpPr>
      <p:grpSpPr>
        <a:xfrm>
          <a:off x="0" y="0"/>
          <a:ext cx="0" cy="0"/>
          <a:chOff x="0" y="0"/>
          <a:chExt cx="0" cy="0"/>
        </a:xfrm>
      </p:grpSpPr>
      <p:sp>
        <p:nvSpPr>
          <p:cNvPr id="116" name="Shape 116"/>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17" name="Shape 11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18" name="Shape 11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ight picture slide">
  <p:cSld name="Right picture slide">
    <p:spTree>
      <p:nvGrpSpPr>
        <p:cNvPr id="119" name="Shape 119"/>
        <p:cNvGrpSpPr/>
        <p:nvPr/>
      </p:nvGrpSpPr>
      <p:grpSpPr>
        <a:xfrm>
          <a:off x="0" y="0"/>
          <a:ext cx="0" cy="0"/>
          <a:chOff x="0" y="0"/>
          <a:chExt cx="0" cy="0"/>
        </a:xfrm>
      </p:grpSpPr>
      <p:sp>
        <p:nvSpPr>
          <p:cNvPr id="120" name="Shape 120"/>
          <p:cNvSpPr/>
          <p:nvPr>
            <p:ph idx="2" type="pic"/>
          </p:nvPr>
        </p:nvSpPr>
        <p:spPr>
          <a:xfrm>
            <a:off x="5810114" y="-630111"/>
            <a:ext cx="6403800" cy="64038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1" name="Shape 121"/>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2" name="Shape 122"/>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23" name="Shape 123"/>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kewed slide (1)">
  <p:cSld name="Skewed slide (1)">
    <p:spTree>
      <p:nvGrpSpPr>
        <p:cNvPr id="124" name="Shape 124"/>
        <p:cNvGrpSpPr/>
        <p:nvPr/>
      </p:nvGrpSpPr>
      <p:grpSpPr>
        <a:xfrm>
          <a:off x="0" y="0"/>
          <a:ext cx="0" cy="0"/>
          <a:chOff x="0" y="0"/>
          <a:chExt cx="0" cy="0"/>
        </a:xfrm>
      </p:grpSpPr>
      <p:sp>
        <p:nvSpPr>
          <p:cNvPr id="125" name="Shape 125"/>
          <p:cNvSpPr/>
          <p:nvPr>
            <p:ph idx="2" type="pic"/>
          </p:nvPr>
        </p:nvSpPr>
        <p:spPr>
          <a:xfrm>
            <a:off x="5604867" y="0"/>
            <a:ext cx="3539100" cy="5143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6" name="Shape 126"/>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27" name="Shape 12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28" name="Shape 12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
  <p:cSld name="Gallery Slide (1)">
    <p:spTree>
      <p:nvGrpSpPr>
        <p:cNvPr id="129" name="Shape 129"/>
        <p:cNvGrpSpPr/>
        <p:nvPr/>
      </p:nvGrpSpPr>
      <p:grpSpPr>
        <a:xfrm>
          <a:off x="0" y="0"/>
          <a:ext cx="0" cy="0"/>
          <a:chOff x="0" y="0"/>
          <a:chExt cx="0" cy="0"/>
        </a:xfrm>
      </p:grpSpPr>
      <p:sp>
        <p:nvSpPr>
          <p:cNvPr id="130" name="Shape 130"/>
          <p:cNvSpPr/>
          <p:nvPr>
            <p:ph idx="2" type="pic"/>
          </p:nvPr>
        </p:nvSpPr>
        <p:spPr>
          <a:xfrm>
            <a:off x="5731073" y="712589"/>
            <a:ext cx="2702100" cy="1833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1" name="Shape 131"/>
          <p:cNvSpPr/>
          <p:nvPr>
            <p:ph idx="3" type="pic"/>
          </p:nvPr>
        </p:nvSpPr>
        <p:spPr>
          <a:xfrm>
            <a:off x="5731073" y="2591396"/>
            <a:ext cx="2702100" cy="1833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2" name="Shape 132"/>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3" name="Shape 133"/>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34" name="Shape 134"/>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3)">
  <p:cSld name="Gallery slide (3)">
    <p:spTree>
      <p:nvGrpSpPr>
        <p:cNvPr id="135" name="Shape 135"/>
        <p:cNvGrpSpPr/>
        <p:nvPr/>
      </p:nvGrpSpPr>
      <p:grpSpPr>
        <a:xfrm>
          <a:off x="0" y="0"/>
          <a:ext cx="0" cy="0"/>
          <a:chOff x="0" y="0"/>
          <a:chExt cx="0" cy="0"/>
        </a:xfrm>
      </p:grpSpPr>
      <p:sp>
        <p:nvSpPr>
          <p:cNvPr id="136" name="Shape 136"/>
          <p:cNvSpPr/>
          <p:nvPr>
            <p:ph idx="2" type="pic"/>
          </p:nvPr>
        </p:nvSpPr>
        <p:spPr>
          <a:xfrm>
            <a:off x="6030691" y="955477"/>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7" name="Shape 137"/>
          <p:cNvSpPr/>
          <p:nvPr>
            <p:ph idx="3" type="pic"/>
          </p:nvPr>
        </p:nvSpPr>
        <p:spPr>
          <a:xfrm>
            <a:off x="5202621" y="1787673"/>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8" name="Shape 138"/>
          <p:cNvSpPr/>
          <p:nvPr>
            <p:ph idx="4" type="pic"/>
          </p:nvPr>
        </p:nvSpPr>
        <p:spPr>
          <a:xfrm>
            <a:off x="6030515" y="2619868"/>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39" name="Shape 139"/>
          <p:cNvSpPr/>
          <p:nvPr>
            <p:ph idx="5" type="pic"/>
          </p:nvPr>
        </p:nvSpPr>
        <p:spPr>
          <a:xfrm>
            <a:off x="6864086" y="1789489"/>
            <a:ext cx="1571400" cy="1571700"/>
          </a:xfrm>
          <a:prstGeom prst="diamond">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0" name="Shape 14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1" name="Shape 14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42" name="Shape 14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4)">
  <p:cSld name="Gallery slide (4)">
    <p:spTree>
      <p:nvGrpSpPr>
        <p:cNvPr id="143" name="Shape 143"/>
        <p:cNvGrpSpPr/>
        <p:nvPr/>
      </p:nvGrpSpPr>
      <p:grpSpPr>
        <a:xfrm>
          <a:off x="0" y="0"/>
          <a:ext cx="0" cy="0"/>
          <a:chOff x="0" y="0"/>
          <a:chExt cx="0" cy="0"/>
        </a:xfrm>
      </p:grpSpPr>
      <p:sp>
        <p:nvSpPr>
          <p:cNvPr id="144" name="Shape 144"/>
          <p:cNvSpPr/>
          <p:nvPr>
            <p:ph idx="2" type="pic"/>
          </p:nvPr>
        </p:nvSpPr>
        <p:spPr>
          <a:xfrm>
            <a:off x="5547731" y="1108145"/>
            <a:ext cx="2916300" cy="2916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5" name="Shape 145"/>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46" name="Shape 146"/>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47" name="Shape 147"/>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8)">
  <p:cSld name="Gallery slide (8)">
    <p:spTree>
      <p:nvGrpSpPr>
        <p:cNvPr id="148" name="Shape 148"/>
        <p:cNvGrpSpPr/>
        <p:nvPr/>
      </p:nvGrpSpPr>
      <p:grpSpPr>
        <a:xfrm>
          <a:off x="0" y="0"/>
          <a:ext cx="0" cy="0"/>
          <a:chOff x="0" y="0"/>
          <a:chExt cx="0" cy="0"/>
        </a:xfrm>
      </p:grpSpPr>
      <p:sp>
        <p:nvSpPr>
          <p:cNvPr id="149" name="Shape 149"/>
          <p:cNvSpPr/>
          <p:nvPr>
            <p:ph idx="2" type="pic"/>
          </p:nvPr>
        </p:nvSpPr>
        <p:spPr>
          <a:xfrm>
            <a:off x="715566" y="714375"/>
            <a:ext cx="3856500" cy="3714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0" name="Shape 150"/>
          <p:cNvSpPr/>
          <p:nvPr>
            <p:ph idx="3" type="pic"/>
          </p:nvPr>
        </p:nvSpPr>
        <p:spPr>
          <a:xfrm>
            <a:off x="4572000" y="714375"/>
            <a:ext cx="3857700" cy="3714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1" name="Shape 151"/>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5)">
  <p:cSld name="Gallery slide (15)">
    <p:spTree>
      <p:nvGrpSpPr>
        <p:cNvPr id="152" name="Shape 152"/>
        <p:cNvGrpSpPr/>
        <p:nvPr/>
      </p:nvGrpSpPr>
      <p:grpSpPr>
        <a:xfrm>
          <a:off x="0" y="0"/>
          <a:ext cx="0" cy="0"/>
          <a:chOff x="0" y="0"/>
          <a:chExt cx="0" cy="0"/>
        </a:xfrm>
      </p:grpSpPr>
      <p:sp>
        <p:nvSpPr>
          <p:cNvPr id="153" name="Shape 153"/>
          <p:cNvSpPr/>
          <p:nvPr>
            <p:ph idx="2" type="pic"/>
          </p:nvPr>
        </p:nvSpPr>
        <p:spPr>
          <a:xfrm>
            <a:off x="4880967" y="713780"/>
            <a:ext cx="2291400" cy="22908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4" name="Shape 154"/>
          <p:cNvSpPr txBox="1"/>
          <p:nvPr>
            <p:ph idx="1" type="body"/>
          </p:nvPr>
        </p:nvSpPr>
        <p:spPr>
          <a:xfrm>
            <a:off x="693363" y="2418707"/>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55" name="Shape 155"/>
          <p:cNvSpPr txBox="1"/>
          <p:nvPr>
            <p:ph type="title"/>
          </p:nvPr>
        </p:nvSpPr>
        <p:spPr>
          <a:xfrm>
            <a:off x="1384142"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56" name="Shape 156"/>
          <p:cNvSpPr txBox="1"/>
          <p:nvPr>
            <p:ph idx="12" type="sldNum"/>
          </p:nvPr>
        </p:nvSpPr>
        <p:spPr>
          <a:xfrm>
            <a:off x="3450818"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57" name="Shape 157"/>
          <p:cNvSpPr/>
          <p:nvPr>
            <p:ph idx="3" type="pic"/>
          </p:nvPr>
        </p:nvSpPr>
        <p:spPr>
          <a:xfrm>
            <a:off x="6149064" y="2138649"/>
            <a:ext cx="2293800" cy="2283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7)">
  <p:cSld name="Gallery slide (17)">
    <p:spTree>
      <p:nvGrpSpPr>
        <p:cNvPr id="158" name="Shape 158"/>
        <p:cNvGrpSpPr/>
        <p:nvPr/>
      </p:nvGrpSpPr>
      <p:grpSpPr>
        <a:xfrm>
          <a:off x="0" y="0"/>
          <a:ext cx="0" cy="0"/>
          <a:chOff x="0" y="0"/>
          <a:chExt cx="0" cy="0"/>
        </a:xfrm>
      </p:grpSpPr>
      <p:sp>
        <p:nvSpPr>
          <p:cNvPr id="159" name="Shape 159"/>
          <p:cNvSpPr/>
          <p:nvPr>
            <p:ph idx="2" type="pic"/>
          </p:nvPr>
        </p:nvSpPr>
        <p:spPr>
          <a:xfrm>
            <a:off x="5339657" y="866853"/>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0" name="Shape 160"/>
          <p:cNvSpPr txBox="1"/>
          <p:nvPr>
            <p:ph idx="1" type="body"/>
          </p:nvPr>
        </p:nvSpPr>
        <p:spPr>
          <a:xfrm>
            <a:off x="693363" y="2418707"/>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1" name="Shape 161"/>
          <p:cNvSpPr txBox="1"/>
          <p:nvPr>
            <p:ph type="title"/>
          </p:nvPr>
        </p:nvSpPr>
        <p:spPr>
          <a:xfrm>
            <a:off x="1384142"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62" name="Shape 162"/>
          <p:cNvSpPr txBox="1"/>
          <p:nvPr>
            <p:ph idx="12" type="sldNum"/>
          </p:nvPr>
        </p:nvSpPr>
        <p:spPr>
          <a:xfrm>
            <a:off x="3450818"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8)">
  <p:cSld name="Gallery slide (18)">
    <p:bg>
      <p:bgPr>
        <a:solidFill>
          <a:srgbClr val="1F2025"/>
        </a:solidFill>
      </p:bgPr>
    </p:bg>
    <p:spTree>
      <p:nvGrpSpPr>
        <p:cNvPr id="163" name="Shape 163"/>
        <p:cNvGrpSpPr/>
        <p:nvPr/>
      </p:nvGrpSpPr>
      <p:grpSpPr>
        <a:xfrm>
          <a:off x="0" y="0"/>
          <a:ext cx="0" cy="0"/>
          <a:chOff x="0" y="0"/>
          <a:chExt cx="0" cy="0"/>
        </a:xfrm>
      </p:grpSpPr>
      <p:sp>
        <p:nvSpPr>
          <p:cNvPr id="164" name="Shape 164"/>
          <p:cNvSpPr txBox="1"/>
          <p:nvPr>
            <p:ph idx="1" type="body"/>
          </p:nvPr>
        </p:nvSpPr>
        <p:spPr>
          <a:xfrm>
            <a:off x="5271172" y="2418707"/>
            <a:ext cx="31635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65" name="Shape 165"/>
          <p:cNvSpPr txBox="1"/>
          <p:nvPr>
            <p:ph type="title"/>
          </p:nvPr>
        </p:nvSpPr>
        <p:spPr>
          <a:xfrm>
            <a:off x="5276152"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19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66" name="Shape 166"/>
          <p:cNvSpPr txBox="1"/>
          <p:nvPr>
            <p:ph idx="12" type="sldNum"/>
          </p:nvPr>
        </p:nvSpPr>
        <p:spPr>
          <a:xfrm>
            <a:off x="5271172"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67" name="Shape 167"/>
          <p:cNvSpPr/>
          <p:nvPr>
            <p:ph idx="2" type="pic"/>
          </p:nvPr>
        </p:nvSpPr>
        <p:spPr>
          <a:xfrm>
            <a:off x="916381" y="855436"/>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allery slide (19)">
  <p:cSld name="Gallery slide (19)">
    <p:spTree>
      <p:nvGrpSpPr>
        <p:cNvPr id="168" name="Shape 168"/>
        <p:cNvGrpSpPr/>
        <p:nvPr/>
      </p:nvGrpSpPr>
      <p:grpSpPr>
        <a:xfrm>
          <a:off x="0" y="0"/>
          <a:ext cx="0" cy="0"/>
          <a:chOff x="0" y="0"/>
          <a:chExt cx="0" cy="0"/>
        </a:xfrm>
      </p:grpSpPr>
      <p:sp>
        <p:nvSpPr>
          <p:cNvPr id="169" name="Shape 169"/>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170" name="Shape 170"/>
          <p:cNvSpPr/>
          <p:nvPr>
            <p:ph idx="2" type="pic"/>
          </p:nvPr>
        </p:nvSpPr>
        <p:spPr>
          <a:xfrm>
            <a:off x="717947" y="723305"/>
            <a:ext cx="3427800" cy="11622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1" name="Shape 171"/>
          <p:cNvSpPr/>
          <p:nvPr>
            <p:ph idx="3" type="pic"/>
          </p:nvPr>
        </p:nvSpPr>
        <p:spPr>
          <a:xfrm>
            <a:off x="717947" y="1968103"/>
            <a:ext cx="1666800" cy="2451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2" name="Shape 172"/>
          <p:cNvSpPr/>
          <p:nvPr>
            <p:ph idx="4" type="pic"/>
          </p:nvPr>
        </p:nvSpPr>
        <p:spPr>
          <a:xfrm>
            <a:off x="2480072" y="1968103"/>
            <a:ext cx="1665600" cy="2451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3" name="Shape 173"/>
          <p:cNvSpPr/>
          <p:nvPr>
            <p:ph idx="5" type="pic"/>
          </p:nvPr>
        </p:nvSpPr>
        <p:spPr>
          <a:xfrm>
            <a:off x="4242792" y="723305"/>
            <a:ext cx="1571700" cy="3696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4" name="Shape 174"/>
          <p:cNvSpPr/>
          <p:nvPr>
            <p:ph idx="6" type="pic"/>
          </p:nvPr>
        </p:nvSpPr>
        <p:spPr>
          <a:xfrm>
            <a:off x="5909667" y="723305"/>
            <a:ext cx="2530200" cy="1800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5" name="Shape 175"/>
          <p:cNvSpPr/>
          <p:nvPr>
            <p:ph idx="7" type="pic"/>
          </p:nvPr>
        </p:nvSpPr>
        <p:spPr>
          <a:xfrm>
            <a:off x="5909667" y="2619971"/>
            <a:ext cx="2530200" cy="1799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1)">
  <p:cSld name="Team (1)">
    <p:spTree>
      <p:nvGrpSpPr>
        <p:cNvPr id="176" name="Shape 176"/>
        <p:cNvGrpSpPr/>
        <p:nvPr/>
      </p:nvGrpSpPr>
      <p:grpSpPr>
        <a:xfrm>
          <a:off x="0" y="0"/>
          <a:ext cx="0" cy="0"/>
          <a:chOff x="0" y="0"/>
          <a:chExt cx="0" cy="0"/>
        </a:xfrm>
      </p:grpSpPr>
      <p:sp>
        <p:nvSpPr>
          <p:cNvPr id="177" name="Shape 177"/>
          <p:cNvSpPr/>
          <p:nvPr>
            <p:ph idx="2" type="pic"/>
          </p:nvPr>
        </p:nvSpPr>
        <p:spPr>
          <a:xfrm>
            <a:off x="5573492" y="721519"/>
            <a:ext cx="2171400" cy="21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8" name="Shape 178"/>
          <p:cNvSpPr/>
          <p:nvPr>
            <p:ph idx="3" type="pic"/>
          </p:nvPr>
        </p:nvSpPr>
        <p:spPr>
          <a:xfrm>
            <a:off x="3742730" y="1623417"/>
            <a:ext cx="1658400" cy="16578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79" name="Shape 179"/>
          <p:cNvSpPr/>
          <p:nvPr>
            <p:ph idx="4" type="pic"/>
          </p:nvPr>
        </p:nvSpPr>
        <p:spPr>
          <a:xfrm>
            <a:off x="5222677" y="3042656"/>
            <a:ext cx="1274100" cy="1274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0" name="Shape 180"/>
          <p:cNvSpPr/>
          <p:nvPr>
            <p:ph idx="5" type="pic"/>
          </p:nvPr>
        </p:nvSpPr>
        <p:spPr>
          <a:xfrm>
            <a:off x="6841331" y="2846036"/>
            <a:ext cx="1572300" cy="1572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1" name="Shape 18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82" name="Shape 18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2)">
  <p:cSld name="Team (2)">
    <p:spTree>
      <p:nvGrpSpPr>
        <p:cNvPr id="183" name="Shape 183"/>
        <p:cNvGrpSpPr/>
        <p:nvPr/>
      </p:nvGrpSpPr>
      <p:grpSpPr>
        <a:xfrm>
          <a:off x="0" y="0"/>
          <a:ext cx="0" cy="0"/>
          <a:chOff x="0" y="0"/>
          <a:chExt cx="0" cy="0"/>
        </a:xfrm>
      </p:grpSpPr>
      <p:sp>
        <p:nvSpPr>
          <p:cNvPr id="184" name="Shape 184"/>
          <p:cNvSpPr/>
          <p:nvPr>
            <p:ph idx="2" type="pic"/>
          </p:nvPr>
        </p:nvSpPr>
        <p:spPr>
          <a:xfrm>
            <a:off x="3448666" y="1107855"/>
            <a:ext cx="1388400" cy="1388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5" name="Shape 185"/>
          <p:cNvSpPr/>
          <p:nvPr>
            <p:ph idx="3" type="pic"/>
          </p:nvPr>
        </p:nvSpPr>
        <p:spPr>
          <a:xfrm>
            <a:off x="6855302" y="1107855"/>
            <a:ext cx="1388400" cy="1388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86" name="Shape 186"/>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187" name="Shape 187"/>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3)">
  <p:cSld name="Team (3)">
    <p:spTree>
      <p:nvGrpSpPr>
        <p:cNvPr id="188" name="Shape 188"/>
        <p:cNvGrpSpPr/>
        <p:nvPr/>
      </p:nvGrpSpPr>
      <p:grpSpPr>
        <a:xfrm>
          <a:off x="0" y="0"/>
          <a:ext cx="0" cy="0"/>
          <a:chOff x="0" y="0"/>
          <a:chExt cx="0" cy="0"/>
        </a:xfrm>
      </p:grpSpPr>
      <p:sp>
        <p:nvSpPr>
          <p:cNvPr id="189" name="Shape 189"/>
          <p:cNvSpPr/>
          <p:nvPr>
            <p:ph idx="2" type="pic"/>
          </p:nvPr>
        </p:nvSpPr>
        <p:spPr>
          <a:xfrm>
            <a:off x="1270160"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0" name="Shape 190"/>
          <p:cNvSpPr/>
          <p:nvPr>
            <p:ph idx="3" type="pic"/>
          </p:nvPr>
        </p:nvSpPr>
        <p:spPr>
          <a:xfrm>
            <a:off x="4027046"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1" name="Shape 191"/>
          <p:cNvSpPr/>
          <p:nvPr>
            <p:ph idx="4" type="pic"/>
          </p:nvPr>
        </p:nvSpPr>
        <p:spPr>
          <a:xfrm>
            <a:off x="6783932" y="1770160"/>
            <a:ext cx="1089900" cy="12585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2" name="Shape 192"/>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4)">
  <p:cSld name="Team (4)">
    <p:bg>
      <p:bgPr>
        <a:solidFill>
          <a:srgbClr val="1F2025"/>
        </a:solidFill>
      </p:bgPr>
    </p:bg>
    <p:spTree>
      <p:nvGrpSpPr>
        <p:cNvPr id="193" name="Shape 193"/>
        <p:cNvGrpSpPr/>
        <p:nvPr/>
      </p:nvGrpSpPr>
      <p:grpSpPr>
        <a:xfrm>
          <a:off x="0" y="0"/>
          <a:ext cx="0" cy="0"/>
          <a:chOff x="0" y="0"/>
          <a:chExt cx="0" cy="0"/>
        </a:xfrm>
      </p:grpSpPr>
      <p:sp>
        <p:nvSpPr>
          <p:cNvPr id="194" name="Shape 194"/>
          <p:cNvSpPr/>
          <p:nvPr>
            <p:ph idx="2" type="pic"/>
          </p:nvPr>
        </p:nvSpPr>
        <p:spPr>
          <a:xfrm>
            <a:off x="1459548" y="1130805"/>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5" name="Shape 195"/>
          <p:cNvSpPr/>
          <p:nvPr>
            <p:ph idx="3" type="pic"/>
          </p:nvPr>
        </p:nvSpPr>
        <p:spPr>
          <a:xfrm>
            <a:off x="2909024" y="1130805"/>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6" name="Shape 196"/>
          <p:cNvSpPr/>
          <p:nvPr>
            <p:ph idx="4" type="pic"/>
          </p:nvPr>
        </p:nvSpPr>
        <p:spPr>
          <a:xfrm>
            <a:off x="3629159"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7" name="Shape 197"/>
          <p:cNvSpPr/>
          <p:nvPr>
            <p:ph idx="5" type="pic"/>
          </p:nvPr>
        </p:nvSpPr>
        <p:spPr>
          <a:xfrm>
            <a:off x="2182275"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8" name="Shape 198"/>
          <p:cNvSpPr/>
          <p:nvPr>
            <p:ph idx="6" type="pic"/>
          </p:nvPr>
        </p:nvSpPr>
        <p:spPr>
          <a:xfrm>
            <a:off x="732798" y="2393444"/>
            <a:ext cx="1402500" cy="16194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199" name="Shape 199"/>
          <p:cNvSpPr txBox="1"/>
          <p:nvPr>
            <p:ph idx="1" type="body"/>
          </p:nvPr>
        </p:nvSpPr>
        <p:spPr>
          <a:xfrm>
            <a:off x="5780624" y="2418707"/>
            <a:ext cx="26646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0" name="Shape 200"/>
          <p:cNvSpPr txBox="1"/>
          <p:nvPr>
            <p:ph type="title"/>
          </p:nvPr>
        </p:nvSpPr>
        <p:spPr>
          <a:xfrm>
            <a:off x="5785604"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19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01" name="Shape 201"/>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am (8)">
  <p:cSld name="Team (8)">
    <p:spTree>
      <p:nvGrpSpPr>
        <p:cNvPr id="202" name="Shape 202"/>
        <p:cNvGrpSpPr/>
        <p:nvPr/>
      </p:nvGrpSpPr>
      <p:grpSpPr>
        <a:xfrm>
          <a:off x="0" y="0"/>
          <a:ext cx="0" cy="0"/>
          <a:chOff x="0" y="0"/>
          <a:chExt cx="0" cy="0"/>
        </a:xfrm>
      </p:grpSpPr>
      <p:sp>
        <p:nvSpPr>
          <p:cNvPr id="203" name="Shape 203"/>
          <p:cNvSpPr/>
          <p:nvPr>
            <p:ph idx="2" type="pic"/>
          </p:nvPr>
        </p:nvSpPr>
        <p:spPr>
          <a:xfrm>
            <a:off x="4708331" y="867190"/>
            <a:ext cx="2957700" cy="3414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4" name="Shape 204"/>
          <p:cNvSpPr txBox="1"/>
          <p:nvPr>
            <p:ph idx="1" type="body"/>
          </p:nvPr>
        </p:nvSpPr>
        <p:spPr>
          <a:xfrm>
            <a:off x="693363" y="1977836"/>
            <a:ext cx="31635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5" name="Shape 205"/>
          <p:cNvSpPr txBox="1"/>
          <p:nvPr>
            <p:ph type="title"/>
          </p:nvPr>
        </p:nvSpPr>
        <p:spPr>
          <a:xfrm>
            <a:off x="1384142" y="1435244"/>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06" name="Shape 206"/>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1)">
  <p:cSld name="Services (1)">
    <p:spTree>
      <p:nvGrpSpPr>
        <p:cNvPr id="207" name="Shape 207"/>
        <p:cNvGrpSpPr/>
        <p:nvPr/>
      </p:nvGrpSpPr>
      <p:grpSpPr>
        <a:xfrm>
          <a:off x="0" y="0"/>
          <a:ext cx="0" cy="0"/>
          <a:chOff x="0" y="0"/>
          <a:chExt cx="0" cy="0"/>
        </a:xfrm>
      </p:grpSpPr>
      <p:sp>
        <p:nvSpPr>
          <p:cNvPr id="208" name="Shape 208"/>
          <p:cNvSpPr/>
          <p:nvPr>
            <p:ph idx="2" type="pic"/>
          </p:nvPr>
        </p:nvSpPr>
        <p:spPr>
          <a:xfrm>
            <a:off x="3484959" y="1045369"/>
            <a:ext cx="2174100" cy="2174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09" name="Shape 209"/>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2)">
  <p:cSld name="Services (2)">
    <p:spTree>
      <p:nvGrpSpPr>
        <p:cNvPr id="210" name="Shape 210"/>
        <p:cNvGrpSpPr/>
        <p:nvPr/>
      </p:nvGrpSpPr>
      <p:grpSpPr>
        <a:xfrm>
          <a:off x="0" y="0"/>
          <a:ext cx="0" cy="0"/>
          <a:chOff x="0" y="0"/>
          <a:chExt cx="0" cy="0"/>
        </a:xfrm>
      </p:grpSpPr>
      <p:sp>
        <p:nvSpPr>
          <p:cNvPr id="211" name="Shape 211"/>
          <p:cNvSpPr/>
          <p:nvPr>
            <p:ph idx="2" type="pic"/>
          </p:nvPr>
        </p:nvSpPr>
        <p:spPr>
          <a:xfrm>
            <a:off x="773936"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2" name="Shape 212"/>
          <p:cNvSpPr/>
          <p:nvPr>
            <p:ph idx="3" type="pic"/>
          </p:nvPr>
        </p:nvSpPr>
        <p:spPr>
          <a:xfrm>
            <a:off x="2914073"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3" name="Shape 213"/>
          <p:cNvSpPr/>
          <p:nvPr>
            <p:ph idx="4" type="pic"/>
          </p:nvPr>
        </p:nvSpPr>
        <p:spPr>
          <a:xfrm>
            <a:off x="5054210"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4" name="Shape 214"/>
          <p:cNvSpPr/>
          <p:nvPr>
            <p:ph idx="5" type="pic"/>
          </p:nvPr>
        </p:nvSpPr>
        <p:spPr>
          <a:xfrm>
            <a:off x="7194347" y="1904173"/>
            <a:ext cx="1175700" cy="1175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5" name="Shape 215"/>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views (1)">
  <p:cSld name="Reviews (1)">
    <p:spTree>
      <p:nvGrpSpPr>
        <p:cNvPr id="216" name="Shape 216"/>
        <p:cNvGrpSpPr/>
        <p:nvPr/>
      </p:nvGrpSpPr>
      <p:grpSpPr>
        <a:xfrm>
          <a:off x="0" y="0"/>
          <a:ext cx="0" cy="0"/>
          <a:chOff x="0" y="0"/>
          <a:chExt cx="0" cy="0"/>
        </a:xfrm>
      </p:grpSpPr>
      <p:sp>
        <p:nvSpPr>
          <p:cNvPr id="217" name="Shape 217"/>
          <p:cNvSpPr/>
          <p:nvPr>
            <p:ph idx="2" type="pic"/>
          </p:nvPr>
        </p:nvSpPr>
        <p:spPr>
          <a:xfrm>
            <a:off x="4420196" y="2021681"/>
            <a:ext cx="1100100" cy="1100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18" name="Shape 218"/>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19" name="Shape 219"/>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views (2)">
  <p:cSld name="Reviews (2)">
    <p:spTree>
      <p:nvGrpSpPr>
        <p:cNvPr id="220" name="Shape 220"/>
        <p:cNvGrpSpPr/>
        <p:nvPr/>
      </p:nvGrpSpPr>
      <p:grpSpPr>
        <a:xfrm>
          <a:off x="0" y="0"/>
          <a:ext cx="0" cy="0"/>
          <a:chOff x="0" y="0"/>
          <a:chExt cx="0" cy="0"/>
        </a:xfrm>
      </p:grpSpPr>
      <p:sp>
        <p:nvSpPr>
          <p:cNvPr id="221" name="Shape 221"/>
          <p:cNvSpPr/>
          <p:nvPr>
            <p:ph idx="2" type="pic"/>
          </p:nvPr>
        </p:nvSpPr>
        <p:spPr>
          <a:xfrm>
            <a:off x="1356862"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2" name="Shape 222"/>
          <p:cNvSpPr/>
          <p:nvPr>
            <p:ph idx="3" type="pic"/>
          </p:nvPr>
        </p:nvSpPr>
        <p:spPr>
          <a:xfrm>
            <a:off x="3992924"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3" name="Shape 223"/>
          <p:cNvSpPr/>
          <p:nvPr>
            <p:ph idx="4" type="pic"/>
          </p:nvPr>
        </p:nvSpPr>
        <p:spPr>
          <a:xfrm>
            <a:off x="6628919" y="1736616"/>
            <a:ext cx="1158300" cy="11583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4" name="Shape 224"/>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rvices (3)">
  <p:cSld name="Services (3)">
    <p:spTree>
      <p:nvGrpSpPr>
        <p:cNvPr id="225" name="Shape 225"/>
        <p:cNvGrpSpPr/>
        <p:nvPr/>
      </p:nvGrpSpPr>
      <p:grpSpPr>
        <a:xfrm>
          <a:off x="0" y="0"/>
          <a:ext cx="0" cy="0"/>
          <a:chOff x="0" y="0"/>
          <a:chExt cx="0" cy="0"/>
        </a:xfrm>
      </p:grpSpPr>
      <p:sp>
        <p:nvSpPr>
          <p:cNvPr id="226" name="Shape 226"/>
          <p:cNvSpPr txBox="1"/>
          <p:nvPr>
            <p:ph idx="1" type="body"/>
          </p:nvPr>
        </p:nvSpPr>
        <p:spPr>
          <a:xfrm>
            <a:off x="5065927" y="2156990"/>
            <a:ext cx="3203400" cy="8295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27" name="Shape 227"/>
          <p:cNvSpPr/>
          <p:nvPr/>
        </p:nvSpPr>
        <p:spPr>
          <a:xfrm>
            <a:off x="-822" y="-1055"/>
            <a:ext cx="3590100" cy="5145600"/>
          </a:xfrm>
          <a:prstGeom prst="rect">
            <a:avLst/>
          </a:prstGeom>
          <a:solidFill>
            <a:srgbClr val="222328"/>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Font typeface="Helvetica Neue Light"/>
              <a:buNone/>
            </a:pPr>
            <a:r>
              <a:t/>
            </a:r>
            <a:endParaRPr b="0" i="0" sz="1900" u="none" cap="none" strike="noStrike">
              <a:solidFill>
                <a:srgbClr val="000000"/>
              </a:solidFill>
              <a:latin typeface="Helvetica Neue Light"/>
              <a:ea typeface="Helvetica Neue Light"/>
              <a:cs typeface="Helvetica Neue Light"/>
              <a:sym typeface="Helvetica Neue Light"/>
            </a:endParaRPr>
          </a:p>
        </p:txBody>
      </p:sp>
      <p:sp>
        <p:nvSpPr>
          <p:cNvPr id="228" name="Shape 228"/>
          <p:cNvSpPr txBox="1"/>
          <p:nvPr>
            <p:ph type="title"/>
          </p:nvPr>
        </p:nvSpPr>
        <p:spPr>
          <a:xfrm>
            <a:off x="702197" y="2139066"/>
            <a:ext cx="1549500" cy="9960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29" name="Shape 229"/>
          <p:cNvSpPr txBox="1"/>
          <p:nvPr>
            <p:ph idx="12" type="sldNum"/>
          </p:nvPr>
        </p:nvSpPr>
        <p:spPr>
          <a:xfrm>
            <a:off x="669685"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
        <p:nvSpPr>
          <p:cNvPr id="230" name="Shape 230"/>
          <p:cNvSpPr/>
          <p:nvPr>
            <p:ph idx="2" type="pic"/>
          </p:nvPr>
        </p:nvSpPr>
        <p:spPr>
          <a:xfrm>
            <a:off x="2916347" y="1806981"/>
            <a:ext cx="1333500" cy="15396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1)">
  <p:cSld name="Timeline (1)">
    <p:bg>
      <p:bgPr>
        <a:solidFill>
          <a:srgbClr val="1F2025"/>
        </a:solidFill>
      </p:bgPr>
    </p:bg>
    <p:spTree>
      <p:nvGrpSpPr>
        <p:cNvPr id="231" name="Shape 231"/>
        <p:cNvGrpSpPr/>
        <p:nvPr/>
      </p:nvGrpSpPr>
      <p:grpSpPr>
        <a:xfrm>
          <a:off x="0" y="0"/>
          <a:ext cx="0" cy="0"/>
          <a:chOff x="0" y="0"/>
          <a:chExt cx="0" cy="0"/>
        </a:xfrm>
      </p:grpSpPr>
      <p:sp>
        <p:nvSpPr>
          <p:cNvPr id="232" name="Shape 232"/>
          <p:cNvSpPr/>
          <p:nvPr>
            <p:ph idx="2" type="pic"/>
          </p:nvPr>
        </p:nvSpPr>
        <p:spPr>
          <a:xfrm>
            <a:off x="2549724" y="1006078"/>
            <a:ext cx="1190700" cy="1190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3" name="Shape 233"/>
          <p:cNvSpPr txBox="1"/>
          <p:nvPr>
            <p:ph idx="12" type="sldNum"/>
          </p:nvPr>
        </p:nvSpPr>
        <p:spPr>
          <a:xfrm>
            <a:off x="8106251" y="607933"/>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2)">
  <p:cSld name="Timeline (2)">
    <p:bg>
      <p:bgPr>
        <a:solidFill>
          <a:srgbClr val="1F2025"/>
        </a:solidFill>
      </p:bgPr>
    </p:bg>
    <p:spTree>
      <p:nvGrpSpPr>
        <p:cNvPr id="234" name="Shape 234"/>
        <p:cNvGrpSpPr/>
        <p:nvPr/>
      </p:nvGrpSpPr>
      <p:grpSpPr>
        <a:xfrm>
          <a:off x="0" y="0"/>
          <a:ext cx="0" cy="0"/>
          <a:chOff x="0" y="0"/>
          <a:chExt cx="0" cy="0"/>
        </a:xfrm>
      </p:grpSpPr>
      <p:sp>
        <p:nvSpPr>
          <p:cNvPr id="235" name="Shape 235"/>
          <p:cNvSpPr/>
          <p:nvPr>
            <p:ph idx="2" type="pic"/>
          </p:nvPr>
        </p:nvSpPr>
        <p:spPr>
          <a:xfrm>
            <a:off x="2767608" y="1115616"/>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6" name="Shape 236"/>
          <p:cNvSpPr/>
          <p:nvPr>
            <p:ph idx="3" type="pic"/>
          </p:nvPr>
        </p:nvSpPr>
        <p:spPr>
          <a:xfrm>
            <a:off x="3976688" y="1005967"/>
            <a:ext cx="1190700" cy="11907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37" name="Shape 237"/>
          <p:cNvSpPr/>
          <p:nvPr>
            <p:ph idx="4" type="pic"/>
          </p:nvPr>
        </p:nvSpPr>
        <p:spPr>
          <a:xfrm>
            <a:off x="5405438" y="1115616"/>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meline (3)">
  <p:cSld name="Timeline (3)">
    <p:bg>
      <p:bgPr>
        <a:solidFill>
          <a:srgbClr val="1F2025"/>
        </a:solidFill>
      </p:bgPr>
    </p:bg>
    <p:spTree>
      <p:nvGrpSpPr>
        <p:cNvPr id="238" name="Shape 238"/>
        <p:cNvGrpSpPr/>
        <p:nvPr/>
      </p:nvGrpSpPr>
      <p:grpSpPr>
        <a:xfrm>
          <a:off x="0" y="0"/>
          <a:ext cx="0" cy="0"/>
          <a:chOff x="0" y="0"/>
          <a:chExt cx="0" cy="0"/>
        </a:xfrm>
      </p:grpSpPr>
      <p:sp>
        <p:nvSpPr>
          <p:cNvPr id="239" name="Shape 239"/>
          <p:cNvSpPr/>
          <p:nvPr>
            <p:ph idx="2" type="pic"/>
          </p:nvPr>
        </p:nvSpPr>
        <p:spPr>
          <a:xfrm>
            <a:off x="4400208" y="1164388"/>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0" name="Shape 240"/>
          <p:cNvSpPr/>
          <p:nvPr>
            <p:ph idx="3" type="pic"/>
          </p:nvPr>
        </p:nvSpPr>
        <p:spPr>
          <a:xfrm>
            <a:off x="4400208" y="3008157"/>
            <a:ext cx="971100" cy="971100"/>
          </a:xfrm>
          <a:prstGeom prst="ellipse">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fographic (1)">
  <p:cSld name="Infographic (1)">
    <p:spTree>
      <p:nvGrpSpPr>
        <p:cNvPr id="241" name="Shape 241"/>
        <p:cNvGrpSpPr/>
        <p:nvPr/>
      </p:nvGrpSpPr>
      <p:grpSpPr>
        <a:xfrm>
          <a:off x="0" y="0"/>
          <a:ext cx="0" cy="0"/>
          <a:chOff x="0" y="0"/>
          <a:chExt cx="0" cy="0"/>
        </a:xfrm>
      </p:grpSpPr>
      <p:sp>
        <p:nvSpPr>
          <p:cNvPr id="242" name="Shape 242"/>
          <p:cNvSpPr/>
          <p:nvPr>
            <p:ph idx="2" type="pic"/>
          </p:nvPr>
        </p:nvSpPr>
        <p:spPr>
          <a:xfrm>
            <a:off x="2197034" y="646779"/>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3" name="Shape 243"/>
          <p:cNvSpPr/>
          <p:nvPr>
            <p:ph idx="3" type="pic"/>
          </p:nvPr>
        </p:nvSpPr>
        <p:spPr>
          <a:xfrm>
            <a:off x="3035418" y="1484157"/>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4" name="Shape 244"/>
          <p:cNvSpPr/>
          <p:nvPr>
            <p:ph idx="4" type="pic"/>
          </p:nvPr>
        </p:nvSpPr>
        <p:spPr>
          <a:xfrm>
            <a:off x="3949415" y="718216"/>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5" name="Shape 245"/>
          <p:cNvSpPr/>
          <p:nvPr>
            <p:ph idx="5" type="pic"/>
          </p:nvPr>
        </p:nvSpPr>
        <p:spPr>
          <a:xfrm>
            <a:off x="4858556" y="1484157"/>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46" name="Shape 246"/>
          <p:cNvSpPr/>
          <p:nvPr>
            <p:ph idx="6" type="pic"/>
          </p:nvPr>
        </p:nvSpPr>
        <p:spPr>
          <a:xfrm>
            <a:off x="5701796" y="646778"/>
            <a:ext cx="1250100" cy="1250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1)">
  <p:cSld name="Devices (1)">
    <p:spTree>
      <p:nvGrpSpPr>
        <p:cNvPr id="247"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b="0" l="0" r="0" t="0"/>
          <a:stretch/>
        </p:blipFill>
        <p:spPr>
          <a:xfrm>
            <a:off x="5877529" y="890999"/>
            <a:ext cx="2545868" cy="5165732"/>
          </a:xfrm>
          <a:prstGeom prst="rect">
            <a:avLst/>
          </a:prstGeom>
          <a:noFill/>
          <a:ln>
            <a:noFill/>
          </a:ln>
        </p:spPr>
      </p:pic>
      <p:sp>
        <p:nvSpPr>
          <p:cNvPr id="249" name="Shape 249"/>
          <p:cNvSpPr/>
          <p:nvPr>
            <p:ph idx="2" type="pic"/>
          </p:nvPr>
        </p:nvSpPr>
        <p:spPr>
          <a:xfrm>
            <a:off x="6027539" y="1503164"/>
            <a:ext cx="2247900" cy="3648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0" name="Shape 25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1" name="Shape 25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52" name="Shape 25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2)">
  <p:cSld name="Devices (2)">
    <p:bg>
      <p:bgPr>
        <a:solidFill>
          <a:srgbClr val="1F2025"/>
        </a:solidFill>
      </p:bgPr>
    </p:bg>
    <p:spTree>
      <p:nvGrpSpPr>
        <p:cNvPr id="253" name="Shape 253"/>
        <p:cNvGrpSpPr/>
        <p:nvPr/>
      </p:nvGrpSpPr>
      <p:grpSpPr>
        <a:xfrm>
          <a:off x="0" y="0"/>
          <a:ext cx="0" cy="0"/>
          <a:chOff x="0" y="0"/>
          <a:chExt cx="0" cy="0"/>
        </a:xfrm>
      </p:grpSpPr>
      <p:pic>
        <p:nvPicPr>
          <p:cNvPr id="254" name="Shape 254"/>
          <p:cNvPicPr preferRelativeResize="0"/>
          <p:nvPr/>
        </p:nvPicPr>
        <p:blipFill rotWithShape="1">
          <a:blip r:embed="rId2">
            <a:alphaModFix/>
          </a:blip>
          <a:srcRect b="0" l="0" r="0" t="0"/>
          <a:stretch/>
        </p:blipFill>
        <p:spPr>
          <a:xfrm>
            <a:off x="3259930" y="721146"/>
            <a:ext cx="1794511" cy="3692883"/>
          </a:xfrm>
          <a:prstGeom prst="rect">
            <a:avLst/>
          </a:prstGeom>
          <a:noFill/>
          <a:ln>
            <a:noFill/>
          </a:ln>
        </p:spPr>
      </p:pic>
      <p:sp>
        <p:nvSpPr>
          <p:cNvPr id="255" name="Shape 255"/>
          <p:cNvSpPr/>
          <p:nvPr>
            <p:ph idx="2" type="pic"/>
          </p:nvPr>
        </p:nvSpPr>
        <p:spPr>
          <a:xfrm>
            <a:off x="3376613" y="1166217"/>
            <a:ext cx="1562100" cy="28050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6" name="Shape 256"/>
          <p:cNvSpPr txBox="1"/>
          <p:nvPr>
            <p:ph idx="1" type="body"/>
          </p:nvPr>
        </p:nvSpPr>
        <p:spPr>
          <a:xfrm>
            <a:off x="6309370" y="214360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57" name="Shape 257"/>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FFFFFF"/>
              </a:buClr>
              <a:buSzPts val="500"/>
              <a:buFont typeface="Montserrat Light"/>
              <a:buNone/>
              <a:defRPr b="0" i="0" sz="2600" u="none" cap="none" strike="noStrike">
                <a:solidFill>
                  <a:srgbClr val="FFFFF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58" name="Shape 258"/>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1pPr>
            <a:lvl2pPr indent="0" lvl="1"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2pPr>
            <a:lvl3pPr indent="0" lvl="2"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3pPr>
            <a:lvl4pPr indent="0" lvl="3"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4pPr>
            <a:lvl5pPr indent="0" lvl="4"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5pPr>
            <a:lvl6pPr indent="0" lvl="5"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6pPr>
            <a:lvl7pPr indent="0" lvl="6"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7pPr>
            <a:lvl8pPr indent="0" lvl="7"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8pPr>
            <a:lvl9pPr indent="0" lvl="8" marL="0" marR="0" rtl="0" algn="ctr">
              <a:lnSpc>
                <a:spcPct val="100000"/>
              </a:lnSpc>
              <a:spcBef>
                <a:spcPts val="0"/>
              </a:spcBef>
              <a:spcAft>
                <a:spcPts val="0"/>
              </a:spcAft>
              <a:buClr>
                <a:srgbClr val="393A3A"/>
              </a:buClr>
              <a:buFont typeface="Arial"/>
              <a:buNone/>
              <a:defRPr b="0" i="0" sz="2400" u="none" cap="none" strike="noStrike">
                <a:solidFill>
                  <a:srgbClr val="393A3A"/>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3)">
  <p:cSld name="Devices (3)">
    <p:spTree>
      <p:nvGrpSpPr>
        <p:cNvPr id="259" name="Shape 259"/>
        <p:cNvGrpSpPr/>
        <p:nvPr/>
      </p:nvGrpSpPr>
      <p:grpSpPr>
        <a:xfrm>
          <a:off x="0" y="0"/>
          <a:ext cx="0" cy="0"/>
          <a:chOff x="0" y="0"/>
          <a:chExt cx="0" cy="0"/>
        </a:xfrm>
      </p:grpSpPr>
      <p:pic>
        <p:nvPicPr>
          <p:cNvPr id="260" name="Shape 260"/>
          <p:cNvPicPr preferRelativeResize="0"/>
          <p:nvPr/>
        </p:nvPicPr>
        <p:blipFill rotWithShape="1">
          <a:blip r:embed="rId2">
            <a:alphaModFix/>
          </a:blip>
          <a:srcRect b="0" l="0" r="0" t="0"/>
          <a:stretch/>
        </p:blipFill>
        <p:spPr>
          <a:xfrm>
            <a:off x="4246299" y="620607"/>
            <a:ext cx="1892667" cy="3887980"/>
          </a:xfrm>
          <a:prstGeom prst="rect">
            <a:avLst/>
          </a:prstGeom>
          <a:noFill/>
          <a:ln>
            <a:noFill/>
          </a:ln>
        </p:spPr>
      </p:pic>
      <p:sp>
        <p:nvSpPr>
          <p:cNvPr id="261" name="Shape 261"/>
          <p:cNvSpPr/>
          <p:nvPr>
            <p:ph idx="2" type="pic"/>
          </p:nvPr>
        </p:nvSpPr>
        <p:spPr>
          <a:xfrm>
            <a:off x="4368999" y="1091208"/>
            <a:ext cx="1647900" cy="2952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2" name="Shape 262"/>
          <p:cNvSpPr txBox="1"/>
          <p:nvPr>
            <p:ph idx="1" type="body"/>
          </p:nvPr>
        </p:nvSpPr>
        <p:spPr>
          <a:xfrm>
            <a:off x="571500" y="2418707"/>
            <a:ext cx="2967000" cy="848700"/>
          </a:xfrm>
          <a:prstGeom prst="rect">
            <a:avLst/>
          </a:prstGeom>
          <a:noFill/>
          <a:ln>
            <a:noFill/>
          </a:ln>
        </p:spPr>
        <p:txBody>
          <a:bodyPr anchorCtr="0" anchor="t" bIns="34275" lIns="34275" spcFirstLastPara="1" rIns="34275" wrap="square" tIns="34275"/>
          <a:lstStyle>
            <a:lvl1pPr indent="-228600" lvl="0" marL="4572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r">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3" name="Shape 263"/>
          <p:cNvSpPr txBox="1"/>
          <p:nvPr>
            <p:ph type="title"/>
          </p:nvPr>
        </p:nvSpPr>
        <p:spPr>
          <a:xfrm>
            <a:off x="1065823" y="1876115"/>
            <a:ext cx="2472600" cy="328500"/>
          </a:xfrm>
          <a:prstGeom prst="rect">
            <a:avLst/>
          </a:prstGeom>
          <a:noFill/>
          <a:ln>
            <a:noFill/>
          </a:ln>
        </p:spPr>
        <p:txBody>
          <a:bodyPr anchorCtr="0" anchor="t" bIns="34275" lIns="34275" spcFirstLastPara="1" rIns="34275" wrap="square" tIns="34275"/>
          <a:lstStyle>
            <a:lvl1pPr indent="0" lvl="0" marL="0" marR="0" rtl="0" algn="r">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64" name="Shape 264"/>
          <p:cNvSpPr txBox="1"/>
          <p:nvPr>
            <p:ph idx="12" type="sldNum"/>
          </p:nvPr>
        </p:nvSpPr>
        <p:spPr>
          <a:xfrm>
            <a:off x="313656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4)">
  <p:cSld name="Devices (4)">
    <p:spTree>
      <p:nvGrpSpPr>
        <p:cNvPr id="265" name="Shape 265"/>
        <p:cNvGrpSpPr/>
        <p:nvPr/>
      </p:nvGrpSpPr>
      <p:grpSpPr>
        <a:xfrm>
          <a:off x="0" y="0"/>
          <a:ext cx="0" cy="0"/>
          <a:chOff x="0" y="0"/>
          <a:chExt cx="0" cy="0"/>
        </a:xfrm>
      </p:grpSpPr>
      <p:pic>
        <p:nvPicPr>
          <p:cNvPr id="266" name="Shape 266"/>
          <p:cNvPicPr preferRelativeResize="0"/>
          <p:nvPr/>
        </p:nvPicPr>
        <p:blipFill rotWithShape="1">
          <a:blip r:embed="rId2">
            <a:alphaModFix/>
          </a:blip>
          <a:srcRect b="0" l="0" r="0" t="0"/>
          <a:stretch/>
        </p:blipFill>
        <p:spPr>
          <a:xfrm>
            <a:off x="5914216" y="837509"/>
            <a:ext cx="1889075" cy="3447093"/>
          </a:xfrm>
          <a:prstGeom prst="rect">
            <a:avLst/>
          </a:prstGeom>
          <a:noFill/>
          <a:ln>
            <a:noFill/>
          </a:ln>
        </p:spPr>
      </p:pic>
      <p:sp>
        <p:nvSpPr>
          <p:cNvPr id="267" name="Shape 267"/>
          <p:cNvSpPr/>
          <p:nvPr>
            <p:ph idx="2" type="pic"/>
          </p:nvPr>
        </p:nvSpPr>
        <p:spPr>
          <a:xfrm>
            <a:off x="5979319" y="1574006"/>
            <a:ext cx="1690800" cy="1995600"/>
          </a:xfrm>
          <a:prstGeom prst="roundRect">
            <a:avLst>
              <a:gd fmla="val 15239" name="adj"/>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8" name="Shape 268"/>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69" name="Shape 269"/>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70" name="Shape 270"/>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5)">
  <p:cSld name="Devices (5)">
    <p:spTree>
      <p:nvGrpSpPr>
        <p:cNvPr id="271" name="Shape 271"/>
        <p:cNvGrpSpPr/>
        <p:nvPr/>
      </p:nvGrpSpPr>
      <p:grpSpPr>
        <a:xfrm>
          <a:off x="0" y="0"/>
          <a:ext cx="0" cy="0"/>
          <a:chOff x="0" y="0"/>
          <a:chExt cx="0" cy="0"/>
        </a:xfrm>
      </p:grpSpPr>
      <p:pic>
        <p:nvPicPr>
          <p:cNvPr id="272" name="Shape 272"/>
          <p:cNvPicPr preferRelativeResize="0"/>
          <p:nvPr/>
        </p:nvPicPr>
        <p:blipFill rotWithShape="1">
          <a:blip r:embed="rId2">
            <a:alphaModFix/>
          </a:blip>
          <a:srcRect b="0" l="0" r="0" t="0"/>
          <a:stretch/>
        </p:blipFill>
        <p:spPr>
          <a:xfrm>
            <a:off x="1472058" y="837509"/>
            <a:ext cx="1889075" cy="3447093"/>
          </a:xfrm>
          <a:prstGeom prst="rect">
            <a:avLst/>
          </a:prstGeom>
          <a:noFill/>
          <a:ln>
            <a:noFill/>
          </a:ln>
        </p:spPr>
      </p:pic>
      <p:sp>
        <p:nvSpPr>
          <p:cNvPr id="273" name="Shape 273"/>
          <p:cNvSpPr/>
          <p:nvPr>
            <p:ph idx="2" type="pic"/>
          </p:nvPr>
        </p:nvSpPr>
        <p:spPr>
          <a:xfrm>
            <a:off x="1537290" y="1573983"/>
            <a:ext cx="1690800" cy="1995600"/>
          </a:xfrm>
          <a:prstGeom prst="roundRect">
            <a:avLst>
              <a:gd fmla="val 15239" name="adj"/>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74" name="Shape 274"/>
          <p:cNvSpPr txBox="1"/>
          <p:nvPr>
            <p:ph idx="1" type="body"/>
          </p:nvPr>
        </p:nvSpPr>
        <p:spPr>
          <a:xfrm>
            <a:off x="4505419" y="2418707"/>
            <a:ext cx="36411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75" name="Shape 275"/>
          <p:cNvSpPr txBox="1"/>
          <p:nvPr>
            <p:ph type="title"/>
          </p:nvPr>
        </p:nvSpPr>
        <p:spPr>
          <a:xfrm>
            <a:off x="4505419"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76" name="Shape 276"/>
          <p:cNvSpPr txBox="1"/>
          <p:nvPr>
            <p:ph idx="12" type="sldNum"/>
          </p:nvPr>
        </p:nvSpPr>
        <p:spPr>
          <a:xfrm>
            <a:off x="4505419" y="612566"/>
            <a:ext cx="461700" cy="413700"/>
          </a:xfrm>
          <a:prstGeom prst="rect">
            <a:avLst/>
          </a:prstGeom>
          <a:noFill/>
          <a:ln>
            <a:noFill/>
          </a:ln>
        </p:spPr>
        <p:txBody>
          <a:bodyPr anchorCtr="0" anchor="t" bIns="19050" lIns="19050" spcFirstLastPara="1" rIns="19050" wrap="square" tIns="19050">
            <a:noAutofit/>
          </a:bodyPr>
          <a:lstStyle>
            <a:lvl1pPr indent="0" lvl="0"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6)">
  <p:cSld name="Devices (6)">
    <p:spTree>
      <p:nvGrpSpPr>
        <p:cNvPr id="277" name="Shape 277"/>
        <p:cNvGrpSpPr/>
        <p:nvPr/>
      </p:nvGrpSpPr>
      <p:grpSpPr>
        <a:xfrm>
          <a:off x="0" y="0"/>
          <a:ext cx="0" cy="0"/>
          <a:chOff x="0" y="0"/>
          <a:chExt cx="0" cy="0"/>
        </a:xfrm>
      </p:grpSpPr>
      <p:pic>
        <p:nvPicPr>
          <p:cNvPr id="278" name="Shape 278"/>
          <p:cNvPicPr preferRelativeResize="0"/>
          <p:nvPr/>
        </p:nvPicPr>
        <p:blipFill rotWithShape="1">
          <a:blip r:embed="rId2">
            <a:alphaModFix/>
          </a:blip>
          <a:srcRect b="0" l="0" r="0" t="0"/>
          <a:stretch/>
        </p:blipFill>
        <p:spPr>
          <a:xfrm>
            <a:off x="5683528" y="752835"/>
            <a:ext cx="2762091" cy="3622701"/>
          </a:xfrm>
          <a:prstGeom prst="rect">
            <a:avLst/>
          </a:prstGeom>
          <a:noFill/>
          <a:ln>
            <a:noFill/>
          </a:ln>
        </p:spPr>
      </p:pic>
      <p:sp>
        <p:nvSpPr>
          <p:cNvPr id="279" name="Shape 279"/>
          <p:cNvSpPr/>
          <p:nvPr>
            <p:ph idx="2" type="pic"/>
          </p:nvPr>
        </p:nvSpPr>
        <p:spPr>
          <a:xfrm>
            <a:off x="5955506" y="1042392"/>
            <a:ext cx="2247900" cy="30243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0" name="Shape 280"/>
          <p:cNvSpPr txBox="1"/>
          <p:nvPr>
            <p:ph idx="1" type="body"/>
          </p:nvPr>
        </p:nvSpPr>
        <p:spPr>
          <a:xfrm>
            <a:off x="2665492" y="1972151"/>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1" name="Shape 281"/>
          <p:cNvSpPr txBox="1"/>
          <p:nvPr>
            <p:ph type="title"/>
          </p:nvPr>
        </p:nvSpPr>
        <p:spPr>
          <a:xfrm>
            <a:off x="702197" y="1990475"/>
            <a:ext cx="1575900" cy="1162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82" name="Shape 282"/>
          <p:cNvSpPr txBox="1"/>
          <p:nvPr>
            <p:ph idx="12" type="sldNum"/>
          </p:nvPr>
        </p:nvSpPr>
        <p:spPr>
          <a:xfrm>
            <a:off x="683973"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7)">
  <p:cSld name="Devices (7)">
    <p:bg>
      <p:bgPr>
        <a:solidFill>
          <a:srgbClr val="1F2025"/>
        </a:solidFill>
      </p:bgPr>
    </p:bg>
    <p:spTree>
      <p:nvGrpSpPr>
        <p:cNvPr id="283" name="Shape 283"/>
        <p:cNvGrpSpPr/>
        <p:nvPr/>
      </p:nvGrpSpPr>
      <p:grpSpPr>
        <a:xfrm>
          <a:off x="0" y="0"/>
          <a:ext cx="0" cy="0"/>
          <a:chOff x="0" y="0"/>
          <a:chExt cx="0" cy="0"/>
        </a:xfrm>
      </p:grpSpPr>
      <p:pic>
        <p:nvPicPr>
          <p:cNvPr id="284" name="Shape 284"/>
          <p:cNvPicPr preferRelativeResize="0"/>
          <p:nvPr/>
        </p:nvPicPr>
        <p:blipFill rotWithShape="1">
          <a:blip r:embed="rId2">
            <a:alphaModFix/>
          </a:blip>
          <a:srcRect b="0" l="0" r="0" t="0"/>
          <a:stretch/>
        </p:blipFill>
        <p:spPr>
          <a:xfrm>
            <a:off x="5292144" y="657582"/>
            <a:ext cx="2919236" cy="3789512"/>
          </a:xfrm>
          <a:prstGeom prst="rect">
            <a:avLst/>
          </a:prstGeom>
          <a:noFill/>
          <a:ln>
            <a:noFill/>
          </a:ln>
        </p:spPr>
      </p:pic>
      <p:sp>
        <p:nvSpPr>
          <p:cNvPr id="285" name="Shape 285"/>
          <p:cNvSpPr/>
          <p:nvPr>
            <p:ph idx="2" type="pic"/>
          </p:nvPr>
        </p:nvSpPr>
        <p:spPr>
          <a:xfrm>
            <a:off x="5584031" y="988219"/>
            <a:ext cx="2343000" cy="31527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8)">
  <p:cSld name="Devices (8)">
    <p:spTree>
      <p:nvGrpSpPr>
        <p:cNvPr id="286" name="Shape 286"/>
        <p:cNvGrpSpPr/>
        <p:nvPr/>
      </p:nvGrpSpPr>
      <p:grpSpPr>
        <a:xfrm>
          <a:off x="0" y="0"/>
          <a:ext cx="0" cy="0"/>
          <a:chOff x="0" y="0"/>
          <a:chExt cx="0" cy="0"/>
        </a:xfrm>
      </p:grpSpPr>
      <p:pic>
        <p:nvPicPr>
          <p:cNvPr id="287" name="Shape 287"/>
          <p:cNvPicPr preferRelativeResize="0"/>
          <p:nvPr/>
        </p:nvPicPr>
        <p:blipFill rotWithShape="1">
          <a:blip r:embed="rId2">
            <a:alphaModFix/>
          </a:blip>
          <a:srcRect b="0" l="0" r="0" t="0"/>
          <a:stretch/>
        </p:blipFill>
        <p:spPr>
          <a:xfrm>
            <a:off x="-4440933" y="-208147"/>
            <a:ext cx="7913346" cy="4587724"/>
          </a:xfrm>
          <a:prstGeom prst="rect">
            <a:avLst/>
          </a:prstGeom>
          <a:noFill/>
          <a:ln>
            <a:noFill/>
          </a:ln>
        </p:spPr>
      </p:pic>
      <p:sp>
        <p:nvSpPr>
          <p:cNvPr id="288" name="Shape 288"/>
          <p:cNvSpPr/>
          <p:nvPr>
            <p:ph idx="2" type="pic"/>
          </p:nvPr>
        </p:nvSpPr>
        <p:spPr>
          <a:xfrm>
            <a:off x="0" y="0"/>
            <a:ext cx="2731800" cy="39399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89" name="Shape 289"/>
          <p:cNvSpPr txBox="1"/>
          <p:nvPr>
            <p:ph idx="1" type="body"/>
          </p:nvPr>
        </p:nvSpPr>
        <p:spPr>
          <a:xfrm>
            <a:off x="4505419" y="2418707"/>
            <a:ext cx="3641100" cy="8487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0" name="Shape 290"/>
          <p:cNvSpPr txBox="1"/>
          <p:nvPr>
            <p:ph type="title"/>
          </p:nvPr>
        </p:nvSpPr>
        <p:spPr>
          <a:xfrm>
            <a:off x="4505419" y="1876115"/>
            <a:ext cx="2472600" cy="3285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19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91" name="Shape 291"/>
          <p:cNvSpPr txBox="1"/>
          <p:nvPr>
            <p:ph idx="12" type="sldNum"/>
          </p:nvPr>
        </p:nvSpPr>
        <p:spPr>
          <a:xfrm>
            <a:off x="4505419" y="612566"/>
            <a:ext cx="461700" cy="413700"/>
          </a:xfrm>
          <a:prstGeom prst="rect">
            <a:avLst/>
          </a:prstGeom>
          <a:noFill/>
          <a:ln>
            <a:noFill/>
          </a:ln>
        </p:spPr>
        <p:txBody>
          <a:bodyPr anchorCtr="0" anchor="t" bIns="19050" lIns="19050" spcFirstLastPara="1" rIns="19050" wrap="square" tIns="19050">
            <a:noAutofit/>
          </a:bodyPr>
          <a:lstStyle>
            <a:lvl1pPr indent="0" lvl="0"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l">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vices (10)">
  <p:cSld name="Devices (10)">
    <p:spTree>
      <p:nvGrpSpPr>
        <p:cNvPr id="292" name="Shape 292"/>
        <p:cNvGrpSpPr/>
        <p:nvPr/>
      </p:nvGrpSpPr>
      <p:grpSpPr>
        <a:xfrm>
          <a:off x="0" y="0"/>
          <a:ext cx="0" cy="0"/>
          <a:chOff x="0" y="0"/>
          <a:chExt cx="0" cy="0"/>
        </a:xfrm>
      </p:grpSpPr>
      <p:pic>
        <p:nvPicPr>
          <p:cNvPr id="293" name="Shape 293"/>
          <p:cNvPicPr preferRelativeResize="0"/>
          <p:nvPr/>
        </p:nvPicPr>
        <p:blipFill rotWithShape="1">
          <a:blip r:embed="rId2">
            <a:alphaModFix/>
          </a:blip>
          <a:srcRect b="0" l="0" r="0" t="0"/>
          <a:stretch/>
        </p:blipFill>
        <p:spPr>
          <a:xfrm>
            <a:off x="4959183" y="1115480"/>
            <a:ext cx="3468442" cy="2902055"/>
          </a:xfrm>
          <a:prstGeom prst="rect">
            <a:avLst/>
          </a:prstGeom>
          <a:noFill/>
          <a:ln>
            <a:noFill/>
          </a:ln>
        </p:spPr>
      </p:pic>
      <p:sp>
        <p:nvSpPr>
          <p:cNvPr id="294" name="Shape 294"/>
          <p:cNvSpPr/>
          <p:nvPr>
            <p:ph idx="2" type="pic"/>
          </p:nvPr>
        </p:nvSpPr>
        <p:spPr>
          <a:xfrm>
            <a:off x="5131594" y="1278136"/>
            <a:ext cx="3128400" cy="1778100"/>
          </a:xfrm>
          <a:prstGeom prst="rect">
            <a:avLst/>
          </a:prstGeom>
          <a:noFill/>
          <a:ln>
            <a:noFill/>
          </a:ln>
        </p:spPr>
        <p:txBody>
          <a:bodyPr anchorCtr="0" anchor="ctr" bIns="34275" lIns="34275" spcFirstLastPara="1" rIns="34275" wrap="square" tIns="34275"/>
          <a:lstStyle>
            <a:lvl1pPr indent="-82550" lvl="0" marL="76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82550" lvl="1" marL="3175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82550" lvl="2" marL="55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69850" lvl="3" marL="787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82550" lvl="4" marL="10287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82550" lvl="5" marL="12700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82550" lvl="6" marL="15113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69850" lvl="7" marL="17399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82550" lvl="8" marL="1981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5" name="Shape 295"/>
          <p:cNvSpPr txBox="1"/>
          <p:nvPr>
            <p:ph idx="1" type="body"/>
          </p:nvPr>
        </p:nvSpPr>
        <p:spPr>
          <a:xfrm>
            <a:off x="694072" y="2501518"/>
            <a:ext cx="2128800" cy="1199100"/>
          </a:xfrm>
          <a:prstGeom prst="rect">
            <a:avLst/>
          </a:prstGeom>
          <a:noFill/>
          <a:ln>
            <a:noFill/>
          </a:ln>
        </p:spPr>
        <p:txBody>
          <a:bodyPr anchorCtr="0" anchor="t" bIns="34275" lIns="34275" spcFirstLastPara="1" rIns="34275" wrap="square" tIns="34275"/>
          <a:lstStyle>
            <a:lvl1pPr indent="-228600" lvl="0" marL="4572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1pPr>
            <a:lvl2pPr indent="-228600" lvl="1" marL="9144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2pPr>
            <a:lvl3pPr indent="-228600" lvl="2" marL="13716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3pPr>
            <a:lvl4pPr indent="-228600" lvl="3" marL="18288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4pPr>
            <a:lvl5pPr indent="-228600" lvl="4" marL="2286000" marR="0" rtl="0" algn="l">
              <a:lnSpc>
                <a:spcPct val="160000"/>
              </a:lnSpc>
              <a:spcBef>
                <a:spcPts val="0"/>
              </a:spcBef>
              <a:spcAft>
                <a:spcPts val="0"/>
              </a:spcAft>
              <a:buClr>
                <a:srgbClr val="8B8C8C"/>
              </a:buClr>
              <a:buSzPts val="500"/>
              <a:buFont typeface="Montserrat"/>
              <a:buNone/>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296" name="Shape 296"/>
          <p:cNvSpPr txBox="1"/>
          <p:nvPr>
            <p:ph type="title"/>
          </p:nvPr>
        </p:nvSpPr>
        <p:spPr>
          <a:xfrm>
            <a:off x="692672" y="1614970"/>
            <a:ext cx="1647900" cy="689700"/>
          </a:xfrm>
          <a:prstGeom prst="rect">
            <a:avLst/>
          </a:prstGeom>
          <a:noFill/>
          <a:ln>
            <a:noFill/>
          </a:ln>
        </p:spPr>
        <p:txBody>
          <a:bodyPr anchorCtr="0" anchor="t"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3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297" name="Shape 297"/>
          <p:cNvSpPr txBox="1"/>
          <p:nvPr>
            <p:ph idx="12" type="sldNum"/>
          </p:nvPr>
        </p:nvSpPr>
        <p:spPr>
          <a:xfrm>
            <a:off x="673496" y="612566"/>
            <a:ext cx="402000" cy="409500"/>
          </a:xfrm>
          <a:prstGeom prst="rect">
            <a:avLst/>
          </a:prstGeom>
          <a:noFill/>
          <a:ln>
            <a:noFill/>
          </a:ln>
        </p:spPr>
        <p:txBody>
          <a:bodyPr anchorCtr="0" anchor="t" bIns="19050" lIns="19050" spcFirstLastPara="1" rIns="19050" wrap="square" tIns="19050">
            <a:noAutofit/>
          </a:bodyPr>
          <a:lstStyle>
            <a:lvl1pPr indent="0" lvl="0"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20" Type="http://schemas.openxmlformats.org/officeDocument/2006/relationships/slideLayout" Target="../slideLayouts/slideLayout3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22" Type="http://schemas.openxmlformats.org/officeDocument/2006/relationships/slideLayout" Target="../slideLayouts/slideLayout33.xml"/><Relationship Id="rId44" Type="http://schemas.openxmlformats.org/officeDocument/2006/relationships/slideLayout" Target="../slideLayouts/slideLayout55.xml"/><Relationship Id="rId21" Type="http://schemas.openxmlformats.org/officeDocument/2006/relationships/slideLayout" Target="../slideLayouts/slideLayout32.xml"/><Relationship Id="rId43" Type="http://schemas.openxmlformats.org/officeDocument/2006/relationships/slideLayout" Target="../slideLayouts/slideLayout54.xml"/><Relationship Id="rId24" Type="http://schemas.openxmlformats.org/officeDocument/2006/relationships/slideLayout" Target="../slideLayouts/slideLayout35.xml"/><Relationship Id="rId46" Type="http://schemas.openxmlformats.org/officeDocument/2006/relationships/theme" Target="../theme/theme3.xml"/><Relationship Id="rId23" Type="http://schemas.openxmlformats.org/officeDocument/2006/relationships/slideLayout" Target="../slideLayouts/slideLayout34.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slideLayout" Target="../slideLayouts/slideLayout50.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33413" y="357188"/>
            <a:ext cx="7877100" cy="857400"/>
          </a:xfrm>
          <a:prstGeom prst="rect">
            <a:avLst/>
          </a:prstGeom>
          <a:noFill/>
          <a:ln>
            <a:noFill/>
          </a:ln>
        </p:spPr>
        <p:txBody>
          <a:bodyPr anchorCtr="0" anchor="ctr" bIns="34275" lIns="34275" spcFirstLastPara="1" rIns="34275" wrap="square" tIns="34275"/>
          <a:lstStyle>
            <a:lvl1pPr indent="0" lvl="0" marL="0" marR="0" rtl="0" algn="l">
              <a:lnSpc>
                <a:spcPct val="90000"/>
              </a:lnSpc>
              <a:spcBef>
                <a:spcPts val="0"/>
              </a:spcBef>
              <a:spcAft>
                <a:spcPts val="0"/>
              </a:spcAft>
              <a:buClr>
                <a:srgbClr val="44474F"/>
              </a:buClr>
              <a:buSzPts val="500"/>
              <a:buFont typeface="Montserrat Light"/>
              <a:buNone/>
              <a:defRPr b="0" i="0" sz="2600" u="none" cap="none" strike="noStrike">
                <a:solidFill>
                  <a:srgbClr val="44474F"/>
                </a:solidFill>
                <a:latin typeface="Montserrat Light"/>
                <a:ea typeface="Montserrat Light"/>
                <a:cs typeface="Montserrat Light"/>
                <a:sym typeface="Montserrat Light"/>
              </a:defRPr>
            </a:lvl1pPr>
            <a:lvl2pPr indent="88900" lvl="1"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2pPr>
            <a:lvl3pPr indent="177800" lvl="2"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3pPr>
            <a:lvl4pPr indent="254000" lvl="3"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4pPr>
            <a:lvl5pPr indent="342900" lvl="4"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5pPr>
            <a:lvl6pPr indent="431800" lvl="5"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6pPr>
            <a:lvl7pPr indent="520700" lvl="6"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7pPr>
            <a:lvl8pPr indent="596900" lvl="7"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8pPr>
            <a:lvl9pPr indent="685800" lvl="8" marL="0" marR="0" rtl="0" algn="l">
              <a:lnSpc>
                <a:spcPct val="90000"/>
              </a:lnSpc>
              <a:spcBef>
                <a:spcPts val="0"/>
              </a:spcBef>
              <a:spcAft>
                <a:spcPts val="0"/>
              </a:spcAft>
              <a:buClr>
                <a:srgbClr val="44474F"/>
              </a:buClr>
              <a:buSzPts val="500"/>
              <a:buFont typeface="Arial"/>
              <a:buNone/>
              <a:defRPr b="0" i="0" sz="2600" u="none" cap="none" strike="noStrike">
                <a:solidFill>
                  <a:srgbClr val="44474F"/>
                </a:solidFill>
                <a:latin typeface="Arial"/>
                <a:ea typeface="Arial"/>
                <a:cs typeface="Arial"/>
                <a:sym typeface="Arial"/>
              </a:defRPr>
            </a:lvl9pPr>
          </a:lstStyle>
          <a:p/>
        </p:txBody>
      </p:sp>
      <p:sp>
        <p:nvSpPr>
          <p:cNvPr id="52" name="Shape 52"/>
          <p:cNvSpPr txBox="1"/>
          <p:nvPr>
            <p:ph idx="1" type="body"/>
          </p:nvPr>
        </p:nvSpPr>
        <p:spPr>
          <a:xfrm>
            <a:off x="633413" y="1214438"/>
            <a:ext cx="7877100" cy="3452700"/>
          </a:xfrm>
          <a:prstGeom prst="rect">
            <a:avLst/>
          </a:prstGeom>
          <a:noFill/>
          <a:ln>
            <a:noFill/>
          </a:ln>
        </p:spPr>
        <p:txBody>
          <a:bodyPr anchorCtr="0" anchor="ctr" bIns="34275" lIns="34275" spcFirstLastPara="1" rIns="34275" wrap="square" tIns="34275"/>
          <a:lstStyle>
            <a:lvl1pPr indent="-260350" lvl="0" marL="4572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1pPr>
            <a:lvl2pPr indent="-260350" lvl="1" marL="9144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2pPr>
            <a:lvl3pPr indent="-260350" lvl="2" marL="13716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3pPr>
            <a:lvl4pPr indent="-260350" lvl="3" marL="18288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4pPr>
            <a:lvl5pPr indent="-260350" lvl="4" marL="2286000" marR="0" rtl="0" algn="l">
              <a:lnSpc>
                <a:spcPct val="160000"/>
              </a:lnSpc>
              <a:spcBef>
                <a:spcPts val="2000"/>
              </a:spcBef>
              <a:spcAft>
                <a:spcPts val="0"/>
              </a:spcAft>
              <a:buClr>
                <a:srgbClr val="8B8C8C"/>
              </a:buClr>
              <a:buSzPts val="500"/>
              <a:buFont typeface="Montserrat"/>
              <a:buChar char="•"/>
              <a:defRPr b="0" i="0" sz="600" u="none" cap="none" strike="noStrike">
                <a:solidFill>
                  <a:srgbClr val="8B8C8C"/>
                </a:solidFill>
                <a:latin typeface="Montserrat"/>
                <a:ea typeface="Montserrat"/>
                <a:cs typeface="Montserrat"/>
                <a:sym typeface="Montserrat"/>
              </a:defRPr>
            </a:lvl5pPr>
            <a:lvl6pPr indent="-260350" lvl="5" marL="27432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6pPr>
            <a:lvl7pPr indent="-260350" lvl="6" marL="32004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7pPr>
            <a:lvl8pPr indent="-260350" lvl="7" marL="36576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8pPr>
            <a:lvl9pPr indent="-260350" lvl="8" marL="4114800" marR="0" rtl="0" algn="l">
              <a:lnSpc>
                <a:spcPct val="160000"/>
              </a:lnSpc>
              <a:spcBef>
                <a:spcPts val="2000"/>
              </a:spcBef>
              <a:spcAft>
                <a:spcPts val="0"/>
              </a:spcAft>
              <a:buClr>
                <a:srgbClr val="8B8C8C"/>
              </a:buClr>
              <a:buSzPts val="500"/>
              <a:buFont typeface="Open Sans"/>
              <a:buChar char="•"/>
              <a:defRPr b="0" i="0" sz="600" u="none" cap="none" strike="noStrike">
                <a:solidFill>
                  <a:srgbClr val="8B8C8C"/>
                </a:solidFill>
                <a:latin typeface="Open Sans"/>
                <a:ea typeface="Open Sans"/>
                <a:cs typeface="Open Sans"/>
                <a:sym typeface="Open Sans"/>
              </a:defRPr>
            </a:lvl9pPr>
          </a:lstStyle>
          <a:p/>
        </p:txBody>
      </p:sp>
      <p:sp>
        <p:nvSpPr>
          <p:cNvPr id="53" name="Shape 53"/>
          <p:cNvSpPr txBox="1"/>
          <p:nvPr>
            <p:ph idx="12" type="sldNum"/>
          </p:nvPr>
        </p:nvSpPr>
        <p:spPr>
          <a:xfrm>
            <a:off x="4368641" y="4905375"/>
            <a:ext cx="402000" cy="4095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1pPr>
            <a:lvl2pPr indent="0" lvl="1"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2pPr>
            <a:lvl3pPr indent="0" lvl="2"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3pPr>
            <a:lvl4pPr indent="0" lvl="3"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4pPr>
            <a:lvl5pPr indent="0" lvl="4"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5pPr>
            <a:lvl6pPr indent="0" lvl="5"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6pPr>
            <a:lvl7pPr indent="0" lvl="6"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7pPr>
            <a:lvl8pPr indent="0" lvl="7"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8pPr>
            <a:lvl9pPr indent="0" lvl="8" marL="0" marR="0" rtl="0" algn="ctr">
              <a:lnSpc>
                <a:spcPct val="100000"/>
              </a:lnSpc>
              <a:spcBef>
                <a:spcPts val="0"/>
              </a:spcBef>
              <a:spcAft>
                <a:spcPts val="0"/>
              </a:spcAft>
              <a:buClr>
                <a:srgbClr val="EEEEEE"/>
              </a:buClr>
              <a:buFont typeface="Arial"/>
              <a:buNone/>
              <a:defRPr b="0" i="0" sz="2400" u="none" cap="none" strike="noStrike">
                <a:solidFill>
                  <a:srgbClr val="EEEEEE"/>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hyperlink" Target="https://www.gofundme.com/march-for-our-lives-albuquerqu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hyperlink" Target="https://www.indivisible.org/resource/preventing-gun-violence-tell-members-congress-prayers-not-enough/" TargetMode="External"/><Relationship Id="rId4" Type="http://schemas.openxmlformats.org/officeDocument/2006/relationships/hyperlink" Target="http://www.latimes.com/nation/nationnow/la-na-nra-companies-boycott-20180224-htmlstory.html" TargetMode="External"/><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Shape 302"/>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pic>
        <p:nvPicPr>
          <p:cNvPr descr="Clean Logo INH.jpg" id="303" name="Shape 303"/>
          <p:cNvPicPr preferRelativeResize="0"/>
          <p:nvPr/>
        </p:nvPicPr>
        <p:blipFill>
          <a:blip r:embed="rId4">
            <a:alphaModFix/>
          </a:blip>
          <a:stretch>
            <a:fillRect/>
          </a:stretch>
        </p:blipFill>
        <p:spPr>
          <a:xfrm>
            <a:off x="271475" y="624320"/>
            <a:ext cx="3926700" cy="1628550"/>
          </a:xfrm>
          <a:prstGeom prst="rect">
            <a:avLst/>
          </a:prstGeom>
          <a:noFill/>
          <a:ln>
            <a:noFill/>
          </a:ln>
        </p:spPr>
      </p:pic>
      <p:sp>
        <p:nvSpPr>
          <p:cNvPr id="304" name="Shape 304"/>
          <p:cNvSpPr txBox="1"/>
          <p:nvPr/>
        </p:nvSpPr>
        <p:spPr>
          <a:xfrm>
            <a:off x="271475" y="2553150"/>
            <a:ext cx="4287600" cy="50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March 5, 2018</a:t>
            </a:r>
            <a:endParaRPr>
              <a:solidFill>
                <a:srgbClr val="FFFFFF"/>
              </a:solidFill>
            </a:endParaRPr>
          </a:p>
          <a:p>
            <a:pPr indent="0" lvl="0" marL="0">
              <a:spcBef>
                <a:spcPts val="0"/>
              </a:spcBef>
              <a:spcAft>
                <a:spcPts val="0"/>
              </a:spcAft>
              <a:buNone/>
            </a:pPr>
            <a:r>
              <a:t/>
            </a:r>
            <a:endParaRPr>
              <a:solidFill>
                <a:srgbClr val="FFFFFF"/>
              </a:solidFill>
            </a:endParaRPr>
          </a:p>
          <a:p>
            <a:pPr indent="0" lvl="0" marL="0">
              <a:spcBef>
                <a:spcPts val="0"/>
              </a:spcBef>
              <a:spcAft>
                <a:spcPts val="0"/>
              </a:spcAft>
              <a:buNone/>
            </a:pPr>
            <a:r>
              <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pic>
        <p:nvPicPr>
          <p:cNvPr descr="Clean Logo INH.jpg" id="363" name="Shape 363"/>
          <p:cNvPicPr preferRelativeResize="0"/>
          <p:nvPr/>
        </p:nvPicPr>
        <p:blipFill>
          <a:blip r:embed="rId3">
            <a:alphaModFix/>
          </a:blip>
          <a:stretch>
            <a:fillRect/>
          </a:stretch>
        </p:blipFill>
        <p:spPr>
          <a:xfrm>
            <a:off x="96750" y="4348275"/>
            <a:ext cx="1695950" cy="703375"/>
          </a:xfrm>
          <a:prstGeom prst="rect">
            <a:avLst/>
          </a:prstGeom>
          <a:noFill/>
          <a:ln>
            <a:noFill/>
          </a:ln>
        </p:spPr>
      </p:pic>
      <p:sp>
        <p:nvSpPr>
          <p:cNvPr id="364" name="Shape 364"/>
          <p:cNvSpPr txBox="1"/>
          <p:nvPr/>
        </p:nvSpPr>
        <p:spPr>
          <a:xfrm>
            <a:off x="4577225" y="1000861"/>
            <a:ext cx="4250400" cy="1869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400">
                <a:solidFill>
                  <a:srgbClr val="858585"/>
                </a:solidFill>
                <a:latin typeface="Montserrat"/>
                <a:ea typeface="Montserrat"/>
                <a:cs typeface="Montserrat"/>
                <a:sym typeface="Montserrat"/>
              </a:rPr>
              <a:t>Welcome!</a:t>
            </a:r>
            <a:endParaRPr sz="3600"/>
          </a:p>
          <a:p>
            <a:pPr indent="0" lvl="0" marL="0" marR="165100" rtl="0">
              <a:spcBef>
                <a:spcPts val="0"/>
              </a:spcBef>
              <a:spcAft>
                <a:spcPts val="0"/>
              </a:spcAft>
              <a:buClr>
                <a:schemeClr val="accent5"/>
              </a:buClr>
              <a:buSzPts val="1100"/>
              <a:buFont typeface="Arial"/>
              <a:buNone/>
            </a:pPr>
            <a:r>
              <a:t/>
            </a:r>
            <a:endParaRPr b="1" sz="2400">
              <a:solidFill>
                <a:srgbClr val="858585"/>
              </a:solidFill>
              <a:latin typeface="Montserrat"/>
              <a:ea typeface="Montserrat"/>
              <a:cs typeface="Montserrat"/>
              <a:sym typeface="Montserrat"/>
            </a:endParaRPr>
          </a:p>
          <a:p>
            <a:pPr indent="0" lvl="0" marL="0">
              <a:spcBef>
                <a:spcPts val="0"/>
              </a:spcBef>
              <a:spcAft>
                <a:spcPts val="0"/>
              </a:spcAft>
              <a:buNone/>
            </a:pPr>
            <a:r>
              <a:rPr b="1" lang="en" sz="3000">
                <a:solidFill>
                  <a:srgbClr val="858585"/>
                </a:solidFill>
                <a:latin typeface="Montserrat"/>
                <a:ea typeface="Montserrat"/>
                <a:cs typeface="Montserrat"/>
                <a:sym typeface="Montserrat"/>
              </a:rPr>
              <a:t>Bill McCamley</a:t>
            </a:r>
            <a:endParaRPr b="1" sz="3000">
              <a:solidFill>
                <a:srgbClr val="858585"/>
              </a:solidFill>
              <a:latin typeface="Montserrat"/>
              <a:ea typeface="Montserrat"/>
              <a:cs typeface="Montserrat"/>
              <a:sym typeface="Montserrat"/>
            </a:endParaRPr>
          </a:p>
          <a:p>
            <a:pPr indent="0" lvl="0" marL="0">
              <a:spcBef>
                <a:spcPts val="0"/>
              </a:spcBef>
              <a:spcAft>
                <a:spcPts val="0"/>
              </a:spcAft>
              <a:buNone/>
            </a:pPr>
            <a:r>
              <a:rPr b="1" lang="en" sz="3000">
                <a:solidFill>
                  <a:srgbClr val="858585"/>
                </a:solidFill>
                <a:latin typeface="Montserrat"/>
                <a:ea typeface="Montserrat"/>
                <a:cs typeface="Montserrat"/>
                <a:sym typeface="Montserrat"/>
              </a:rPr>
              <a:t>For State Auditor</a:t>
            </a:r>
            <a:endParaRPr b="1" sz="3000">
              <a:solidFill>
                <a:srgbClr val="858585"/>
              </a:solidFill>
              <a:latin typeface="Montserrat"/>
              <a:ea typeface="Montserrat"/>
              <a:cs typeface="Montserrat"/>
              <a:sym typeface="Montserrat"/>
            </a:endParaRPr>
          </a:p>
          <a:p>
            <a:pPr indent="0" lvl="0" marL="0">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pic>
        <p:nvPicPr>
          <p:cNvPr id="369" name="Shape 369"/>
          <p:cNvPicPr preferRelativeResize="0"/>
          <p:nvPr>
            <p:ph idx="2" type="pic"/>
          </p:nvPr>
        </p:nvPicPr>
        <p:blipFill rotWithShape="1">
          <a:blip r:embed="rId3">
            <a:alphaModFix/>
          </a:blip>
          <a:srcRect b="0" l="0" r="0" t="0"/>
          <a:stretch/>
        </p:blipFill>
        <p:spPr>
          <a:xfrm>
            <a:off x="0" y="0"/>
            <a:ext cx="9144000" cy="5143500"/>
          </a:xfrm>
          <a:prstGeom prst="rect">
            <a:avLst/>
          </a:prstGeom>
          <a:noFill/>
          <a:ln>
            <a:noFill/>
          </a:ln>
        </p:spPr>
      </p:pic>
      <p:sp>
        <p:nvSpPr>
          <p:cNvPr id="370" name="Shape 370"/>
          <p:cNvSpPr/>
          <p:nvPr/>
        </p:nvSpPr>
        <p:spPr>
          <a:xfrm>
            <a:off x="3652408" y="3481821"/>
            <a:ext cx="5157000" cy="1257300"/>
          </a:xfrm>
          <a:prstGeom prst="rect">
            <a:avLst/>
          </a:prstGeom>
          <a:noFill/>
          <a:ln>
            <a:noFill/>
          </a:ln>
        </p:spPr>
        <p:txBody>
          <a:bodyPr anchorCtr="0" anchor="ctr" bIns="19050" lIns="19050" spcFirstLastPara="1" rIns="19050" wrap="square" tIns="19050">
            <a:noAutofit/>
          </a:bodyPr>
          <a:lstStyle/>
          <a:p>
            <a:pPr indent="0" lvl="0" marL="0" marR="0" rtl="0" algn="r">
              <a:lnSpc>
                <a:spcPct val="120000"/>
              </a:lnSpc>
              <a:spcBef>
                <a:spcPts val="0"/>
              </a:spcBef>
              <a:spcAft>
                <a:spcPts val="0"/>
              </a:spcAft>
              <a:buClr>
                <a:schemeClr val="lt1"/>
              </a:buClr>
              <a:buFont typeface="Fjalla One"/>
              <a:buNone/>
            </a:pPr>
            <a:r>
              <a:rPr b="0" i="1" lang="en" sz="3300" u="none" cap="none" strike="noStrike">
                <a:solidFill>
                  <a:schemeClr val="lt1"/>
                </a:solidFill>
                <a:latin typeface="Fjalla One"/>
                <a:ea typeface="Fjalla One"/>
                <a:cs typeface="Fjalla One"/>
                <a:sym typeface="Fjalla One"/>
              </a:rPr>
              <a:t>“Let’s stop freaking out alone. </a:t>
            </a:r>
            <a:endParaRPr sz="500"/>
          </a:p>
          <a:p>
            <a:pPr indent="0" lvl="0" marL="0" marR="0" rtl="0" algn="r">
              <a:lnSpc>
                <a:spcPct val="120000"/>
              </a:lnSpc>
              <a:spcBef>
                <a:spcPts val="0"/>
              </a:spcBef>
              <a:spcAft>
                <a:spcPts val="0"/>
              </a:spcAft>
              <a:buClr>
                <a:schemeClr val="lt1"/>
              </a:buClr>
              <a:buFont typeface="Fjalla One"/>
              <a:buNone/>
            </a:pPr>
            <a:r>
              <a:rPr b="0" i="1" lang="en" sz="3300" u="none" cap="none" strike="noStrike">
                <a:solidFill>
                  <a:schemeClr val="lt1"/>
                </a:solidFill>
                <a:latin typeface="Fjalla One"/>
                <a:ea typeface="Fjalla One"/>
                <a:cs typeface="Fjalla One"/>
                <a:sym typeface="Fjalla One"/>
              </a:rPr>
              <a:t>Let’s freak out </a:t>
            </a:r>
            <a:r>
              <a:rPr b="0" i="1" lang="en" sz="3300" u="none" cap="none" strike="noStrike">
                <a:solidFill>
                  <a:srgbClr val="F52C26"/>
                </a:solidFill>
                <a:latin typeface="Fjalla One"/>
                <a:ea typeface="Fjalla One"/>
                <a:cs typeface="Fjalla One"/>
                <a:sym typeface="Fjalla One"/>
              </a:rPr>
              <a:t>together</a:t>
            </a:r>
            <a:r>
              <a:rPr b="0" i="1" lang="en" sz="3300" u="none" cap="none" strike="noStrike">
                <a:solidFill>
                  <a:schemeClr val="lt1"/>
                </a:solidFill>
                <a:latin typeface="Fjalla One"/>
                <a:ea typeface="Fjalla One"/>
                <a:cs typeface="Fjalla One"/>
                <a:sym typeface="Fjalla One"/>
              </a:rPr>
              <a:t>."</a:t>
            </a:r>
            <a:endParaRPr b="0" i="0" sz="3300" u="none" cap="none" strike="noStrike">
              <a:solidFill>
                <a:srgbClr val="F52C26"/>
              </a:solidFill>
              <a:latin typeface="Fjalla One"/>
              <a:ea typeface="Fjalla One"/>
              <a:cs typeface="Fjalla One"/>
              <a:sym typeface="Fjalla One"/>
            </a:endParaRPr>
          </a:p>
        </p:txBody>
      </p:sp>
      <p:pic>
        <p:nvPicPr>
          <p:cNvPr id="371" name="Shape 371"/>
          <p:cNvPicPr preferRelativeResize="0"/>
          <p:nvPr/>
        </p:nvPicPr>
        <p:blipFill rotWithShape="1">
          <a:blip r:embed="rId4">
            <a:alphaModFix/>
          </a:blip>
          <a:srcRect b="0" l="0" r="0" t="0"/>
          <a:stretch/>
        </p:blipFill>
        <p:spPr>
          <a:xfrm>
            <a:off x="7853941" y="2682122"/>
            <a:ext cx="790575" cy="790575"/>
          </a:xfrm>
          <a:prstGeom prst="rect">
            <a:avLst/>
          </a:prstGeom>
          <a:noFill/>
          <a:ln>
            <a:noFill/>
          </a:ln>
        </p:spPr>
      </p:pic>
      <p:pic>
        <p:nvPicPr>
          <p:cNvPr descr="Clean Logo INH.jpg" id="372" name="Shape 372"/>
          <p:cNvPicPr preferRelativeResize="0"/>
          <p:nvPr/>
        </p:nvPicPr>
        <p:blipFill>
          <a:blip r:embed="rId5">
            <a:alphaModFix/>
          </a:blip>
          <a:stretch>
            <a:fillRect/>
          </a:stretch>
        </p:blipFill>
        <p:spPr>
          <a:xfrm>
            <a:off x="249150" y="4225747"/>
            <a:ext cx="1991375" cy="82590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pic>
        <p:nvPicPr>
          <p:cNvPr id="309" name="Shape 309"/>
          <p:cNvPicPr preferRelativeResize="0"/>
          <p:nvPr/>
        </p:nvPicPr>
        <p:blipFill rotWithShape="1">
          <a:blip r:embed="rId3">
            <a:alphaModFix/>
          </a:blip>
          <a:srcRect b="0" l="0" r="0" t="0"/>
          <a:stretch/>
        </p:blipFill>
        <p:spPr>
          <a:xfrm>
            <a:off x="-60150" y="-45159"/>
            <a:ext cx="9121140" cy="5233797"/>
          </a:xfrm>
          <a:prstGeom prst="rect">
            <a:avLst/>
          </a:prstGeom>
          <a:noFill/>
          <a:ln>
            <a:noFill/>
          </a:ln>
        </p:spPr>
      </p:pic>
      <p:sp>
        <p:nvSpPr>
          <p:cNvPr id="310" name="Shape 310"/>
          <p:cNvSpPr txBox="1"/>
          <p:nvPr/>
        </p:nvSpPr>
        <p:spPr>
          <a:xfrm>
            <a:off x="406530" y="257900"/>
            <a:ext cx="7835100" cy="3270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lt1"/>
              </a:buClr>
              <a:buFont typeface="Montserrat Light"/>
              <a:buNone/>
            </a:pPr>
            <a:r>
              <a:rPr b="1" lang="en" sz="3000">
                <a:solidFill>
                  <a:schemeClr val="lt1"/>
                </a:solidFill>
                <a:latin typeface="Montserrat"/>
                <a:ea typeface="Montserrat"/>
                <a:cs typeface="Montserrat"/>
                <a:sym typeface="Montserrat"/>
              </a:rPr>
              <a:t>Agenda</a:t>
            </a:r>
            <a:r>
              <a:rPr b="1" lang="en" sz="3000">
                <a:solidFill>
                  <a:schemeClr val="lt1"/>
                </a:solidFill>
                <a:latin typeface="Comic Sans MS"/>
                <a:ea typeface="Comic Sans MS"/>
                <a:cs typeface="Comic Sans MS"/>
                <a:sym typeface="Comic Sans MS"/>
              </a:rPr>
              <a:t> </a:t>
            </a:r>
            <a:endParaRPr b="1" i="0" sz="3000" u="none" cap="none" strike="noStrike">
              <a:solidFill>
                <a:schemeClr val="lt1"/>
              </a:solidFill>
              <a:latin typeface="Comic Sans MS"/>
              <a:ea typeface="Comic Sans MS"/>
              <a:cs typeface="Comic Sans MS"/>
              <a:sym typeface="Comic Sans MS"/>
            </a:endParaRPr>
          </a:p>
        </p:txBody>
      </p:sp>
      <p:pic>
        <p:nvPicPr>
          <p:cNvPr descr="Clean Logo INH.jpg" id="311" name="Shape 311"/>
          <p:cNvPicPr preferRelativeResize="0"/>
          <p:nvPr/>
        </p:nvPicPr>
        <p:blipFill>
          <a:blip r:embed="rId4">
            <a:alphaModFix/>
          </a:blip>
          <a:stretch>
            <a:fillRect/>
          </a:stretch>
        </p:blipFill>
        <p:spPr>
          <a:xfrm>
            <a:off x="249150" y="4225747"/>
            <a:ext cx="1991375" cy="825900"/>
          </a:xfrm>
          <a:prstGeom prst="rect">
            <a:avLst/>
          </a:prstGeom>
          <a:noFill/>
          <a:ln>
            <a:noFill/>
          </a:ln>
        </p:spPr>
      </p:pic>
      <p:sp>
        <p:nvSpPr>
          <p:cNvPr id="312" name="Shape 312"/>
          <p:cNvSpPr txBox="1"/>
          <p:nvPr/>
        </p:nvSpPr>
        <p:spPr>
          <a:xfrm>
            <a:off x="3000493" y="584899"/>
            <a:ext cx="5471700" cy="4375500"/>
          </a:xfrm>
          <a:prstGeom prst="rect">
            <a:avLst/>
          </a:prstGeom>
          <a:solidFill>
            <a:srgbClr val="FFFFFF"/>
          </a:solid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sz="1800">
              <a:latin typeface="Montserrat"/>
              <a:ea typeface="Montserrat"/>
              <a:cs typeface="Montserrat"/>
              <a:sym typeface="Montserrat"/>
            </a:endParaRPr>
          </a:p>
          <a:p>
            <a:pPr indent="0" lvl="0" marL="0" rtl="0">
              <a:spcBef>
                <a:spcPts val="0"/>
              </a:spcBef>
              <a:spcAft>
                <a:spcPts val="0"/>
              </a:spcAft>
              <a:buNone/>
            </a:pPr>
            <a:r>
              <a:rPr lang="en" sz="1800">
                <a:latin typeface="Montserrat"/>
                <a:ea typeface="Montserrat"/>
                <a:cs typeface="Montserrat"/>
                <a:sym typeface="Montserrat"/>
              </a:rPr>
              <a:t>Business </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Officer’s meeting update</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Scholarship update</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Treasurer's report</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Update on Get Woke and Vote</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Actions</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New website update</a:t>
            </a:r>
            <a:endParaRPr sz="1800">
              <a:latin typeface="Montserrat"/>
              <a:ea typeface="Montserrat"/>
              <a:cs typeface="Montserrat"/>
              <a:sym typeface="Montserrat"/>
            </a:endParaRPr>
          </a:p>
          <a:p>
            <a:pPr indent="-342900" lvl="0" marL="457200" rtl="0">
              <a:spcBef>
                <a:spcPts val="0"/>
              </a:spcBef>
              <a:spcAft>
                <a:spcPts val="0"/>
              </a:spcAft>
              <a:buSzPts val="1800"/>
              <a:buFont typeface="Montserrat"/>
              <a:buChar char="●"/>
            </a:pPr>
            <a:r>
              <a:rPr lang="en" sz="1800">
                <a:latin typeface="Montserrat"/>
                <a:ea typeface="Montserrat"/>
                <a:cs typeface="Montserrat"/>
                <a:sym typeface="Montserrat"/>
              </a:rPr>
              <a:t>Announcement from Joe Gallant</a:t>
            </a:r>
            <a:endParaRPr sz="18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idx="1" type="body"/>
          </p:nvPr>
        </p:nvSpPr>
        <p:spPr>
          <a:xfrm>
            <a:off x="2958425" y="318902"/>
            <a:ext cx="5658000" cy="4739100"/>
          </a:xfrm>
          <a:prstGeom prst="rect">
            <a:avLst/>
          </a:prstGeom>
        </p:spPr>
        <p:txBody>
          <a:bodyPr anchorCtr="0" anchor="t" bIns="34275" lIns="34275" spcFirstLastPara="1" rIns="34275" wrap="square" tIns="34275">
            <a:noAutofit/>
          </a:bodyPr>
          <a:lstStyle/>
          <a:p>
            <a:pPr indent="-342900" lvl="0" marL="457200" marR="0" rtl="0" algn="l">
              <a:lnSpc>
                <a:spcPct val="115000"/>
              </a:lnSpc>
              <a:spcBef>
                <a:spcPts val="0"/>
              </a:spcBef>
              <a:spcAft>
                <a:spcPts val="0"/>
              </a:spcAft>
              <a:buClr>
                <a:srgbClr val="000000"/>
              </a:buClr>
              <a:buSzPts val="1800"/>
              <a:buChar char="●"/>
            </a:pPr>
            <a:r>
              <a:rPr b="1" lang="en" sz="1400">
                <a:solidFill>
                  <a:srgbClr val="000000"/>
                </a:solidFill>
              </a:rPr>
              <a:t>Four students identified</a:t>
            </a:r>
            <a:endParaRPr b="1" sz="1400">
              <a:solidFill>
                <a:srgbClr val="000000"/>
              </a:solidFill>
            </a:endParaRPr>
          </a:p>
          <a:p>
            <a:pPr indent="-317500" lvl="1" marL="914400" marR="0" rtl="0" algn="l">
              <a:lnSpc>
                <a:spcPct val="115000"/>
              </a:lnSpc>
              <a:spcBef>
                <a:spcPts val="0"/>
              </a:spcBef>
              <a:spcAft>
                <a:spcPts val="0"/>
              </a:spcAft>
              <a:buClr>
                <a:srgbClr val="000000"/>
              </a:buClr>
              <a:buSzPts val="1400"/>
              <a:buChar char="○"/>
            </a:pPr>
            <a:r>
              <a:rPr b="1" lang="en" sz="1400">
                <a:solidFill>
                  <a:srgbClr val="000000"/>
                </a:solidFill>
              </a:rPr>
              <a:t>Two juniors from Manzano nominated by their English teacher</a:t>
            </a:r>
            <a:endParaRPr b="1" sz="1400">
              <a:solidFill>
                <a:srgbClr val="000000"/>
              </a:solidFill>
            </a:endParaRPr>
          </a:p>
          <a:p>
            <a:pPr indent="-317500" lvl="1" marL="914400" marR="0" rtl="0" algn="l">
              <a:lnSpc>
                <a:spcPct val="115000"/>
              </a:lnSpc>
              <a:spcBef>
                <a:spcPts val="0"/>
              </a:spcBef>
              <a:spcAft>
                <a:spcPts val="0"/>
              </a:spcAft>
              <a:buClr>
                <a:srgbClr val="000000"/>
              </a:buClr>
              <a:buSzPts val="1400"/>
              <a:buChar char="○"/>
            </a:pPr>
            <a:r>
              <a:rPr b="1" lang="en" sz="1400">
                <a:solidFill>
                  <a:srgbClr val="000000"/>
                </a:solidFill>
              </a:rPr>
              <a:t>Two self nominated seniors from La Cueva</a:t>
            </a:r>
            <a:endParaRPr b="1" sz="1400">
              <a:solidFill>
                <a:srgbClr val="000000"/>
              </a:solidFill>
            </a:endParaRPr>
          </a:p>
          <a:p>
            <a:pPr indent="-317500" lvl="0" marL="457200" marR="0" rtl="0" algn="l">
              <a:lnSpc>
                <a:spcPct val="115000"/>
              </a:lnSpc>
              <a:spcBef>
                <a:spcPts val="0"/>
              </a:spcBef>
              <a:spcAft>
                <a:spcPts val="0"/>
              </a:spcAft>
              <a:buClr>
                <a:srgbClr val="000000"/>
              </a:buClr>
              <a:buSzPts val="1400"/>
              <a:buChar char="●"/>
            </a:pPr>
            <a:r>
              <a:rPr b="1" lang="en" sz="1400">
                <a:solidFill>
                  <a:srgbClr val="000000"/>
                </a:solidFill>
              </a:rPr>
              <a:t>Let’s send all four! </a:t>
            </a:r>
            <a:endParaRPr b="1" sz="1400">
              <a:solidFill>
                <a:srgbClr val="000000"/>
              </a:solidFill>
            </a:endParaRPr>
          </a:p>
          <a:p>
            <a:pPr indent="-317500" lvl="0" marL="457200" marR="0" rtl="0" algn="l">
              <a:lnSpc>
                <a:spcPct val="115000"/>
              </a:lnSpc>
              <a:spcBef>
                <a:spcPts val="0"/>
              </a:spcBef>
              <a:spcAft>
                <a:spcPts val="0"/>
              </a:spcAft>
              <a:buClr>
                <a:srgbClr val="000000"/>
              </a:buClr>
              <a:buSzPts val="1400"/>
              <a:buChar char="●"/>
            </a:pPr>
            <a:r>
              <a:rPr b="1" lang="en" sz="1400">
                <a:solidFill>
                  <a:srgbClr val="000000"/>
                </a:solidFill>
              </a:rPr>
              <a:t>Bought five T-shirt’s for them (one for host)</a:t>
            </a:r>
            <a:endParaRPr b="1" sz="1400">
              <a:solidFill>
                <a:srgbClr val="000000"/>
              </a:solidFill>
            </a:endParaRPr>
          </a:p>
          <a:p>
            <a:pPr indent="-317500" lvl="0" marL="457200" marR="0" rtl="0" algn="l">
              <a:lnSpc>
                <a:spcPct val="115000"/>
              </a:lnSpc>
              <a:spcBef>
                <a:spcPts val="0"/>
              </a:spcBef>
              <a:spcAft>
                <a:spcPts val="0"/>
              </a:spcAft>
              <a:buClr>
                <a:srgbClr val="000000"/>
              </a:buClr>
              <a:buSzPts val="1400"/>
              <a:buChar char="●"/>
            </a:pPr>
            <a:r>
              <a:rPr b="1" lang="en" sz="1400">
                <a:solidFill>
                  <a:srgbClr val="000000"/>
                </a:solidFill>
              </a:rPr>
              <a:t>Total funds raised</a:t>
            </a:r>
            <a:endParaRPr b="1" sz="1400">
              <a:solidFill>
                <a:srgbClr val="000000"/>
              </a:solidFill>
            </a:endParaRPr>
          </a:p>
          <a:p>
            <a:pPr indent="0" lvl="0" marL="0" marR="0" rtl="0" algn="l">
              <a:lnSpc>
                <a:spcPct val="160000"/>
              </a:lnSpc>
              <a:spcBef>
                <a:spcPts val="0"/>
              </a:spcBef>
              <a:spcAft>
                <a:spcPts val="0"/>
              </a:spcAft>
              <a:buNone/>
            </a:pPr>
            <a:r>
              <a:rPr lang="en" sz="1800">
                <a:solidFill>
                  <a:srgbClr val="000000"/>
                </a:solidFill>
              </a:rPr>
              <a:t>   </a:t>
            </a:r>
            <a:endParaRPr sz="1800">
              <a:solidFill>
                <a:srgbClr val="000000"/>
              </a:solidFill>
            </a:endParaRPr>
          </a:p>
        </p:txBody>
      </p:sp>
      <p:sp>
        <p:nvSpPr>
          <p:cNvPr id="318" name="Shape 318"/>
          <p:cNvSpPr txBox="1"/>
          <p:nvPr>
            <p:ph type="title"/>
          </p:nvPr>
        </p:nvSpPr>
        <p:spPr>
          <a:xfrm>
            <a:off x="359550" y="1990475"/>
            <a:ext cx="2277000" cy="1162500"/>
          </a:xfrm>
          <a:prstGeom prst="rect">
            <a:avLst/>
          </a:prstGeom>
        </p:spPr>
        <p:txBody>
          <a:bodyPr anchorCtr="0" anchor="t" bIns="34275" lIns="34275" spcFirstLastPara="1" rIns="34275" wrap="square" tIns="34275">
            <a:noAutofit/>
          </a:bodyPr>
          <a:lstStyle/>
          <a:p>
            <a:pPr indent="0" lvl="0" marL="0" rtl="0">
              <a:spcBef>
                <a:spcPts val="0"/>
              </a:spcBef>
              <a:spcAft>
                <a:spcPts val="0"/>
              </a:spcAft>
              <a:buNone/>
            </a:pPr>
            <a:r>
              <a:rPr lang="en"/>
              <a:t>Scholarship update</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pic>
        <p:nvPicPr>
          <p:cNvPr id="319" name="Shape 319"/>
          <p:cNvPicPr preferRelativeResize="0"/>
          <p:nvPr/>
        </p:nvPicPr>
        <p:blipFill>
          <a:blip r:embed="rId3">
            <a:alphaModFix/>
          </a:blip>
          <a:stretch>
            <a:fillRect/>
          </a:stretch>
        </p:blipFill>
        <p:spPr>
          <a:xfrm>
            <a:off x="4227500" y="2170775"/>
            <a:ext cx="3733575" cy="256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idx="1" type="body"/>
          </p:nvPr>
        </p:nvSpPr>
        <p:spPr>
          <a:xfrm>
            <a:off x="2958425" y="318902"/>
            <a:ext cx="5658000" cy="4739100"/>
          </a:xfrm>
          <a:prstGeom prst="rect">
            <a:avLst/>
          </a:prstGeom>
        </p:spPr>
        <p:txBody>
          <a:bodyPr anchorCtr="0" anchor="t" bIns="34275" lIns="34275" spcFirstLastPara="1" rIns="34275" wrap="square" tIns="34275">
            <a:noAutofit/>
          </a:bodyPr>
          <a:lstStyle/>
          <a:p>
            <a:pPr indent="0" lvl="0" marL="0" marR="0" rtl="0" algn="l">
              <a:lnSpc>
                <a:spcPct val="115000"/>
              </a:lnSpc>
              <a:spcBef>
                <a:spcPts val="0"/>
              </a:spcBef>
              <a:spcAft>
                <a:spcPts val="0"/>
              </a:spcAft>
              <a:buNone/>
            </a:pPr>
            <a:r>
              <a:t/>
            </a:r>
            <a:endParaRPr b="1" sz="1400">
              <a:solidFill>
                <a:srgbClr val="000000"/>
              </a:solidFill>
            </a:endParaRPr>
          </a:p>
          <a:p>
            <a:pPr indent="0" lvl="0" marL="0" marR="0" rtl="0" algn="l">
              <a:lnSpc>
                <a:spcPct val="160000"/>
              </a:lnSpc>
              <a:spcBef>
                <a:spcPts val="0"/>
              </a:spcBef>
              <a:spcAft>
                <a:spcPts val="0"/>
              </a:spcAft>
              <a:buNone/>
            </a:pPr>
            <a:r>
              <a:rPr lang="en" sz="1800">
                <a:solidFill>
                  <a:srgbClr val="000000"/>
                </a:solidFill>
              </a:rPr>
              <a:t>   </a:t>
            </a:r>
            <a:endParaRPr sz="1800">
              <a:solidFill>
                <a:srgbClr val="000000"/>
              </a:solidFill>
            </a:endParaRPr>
          </a:p>
        </p:txBody>
      </p:sp>
      <p:sp>
        <p:nvSpPr>
          <p:cNvPr id="325" name="Shape 325"/>
          <p:cNvSpPr txBox="1"/>
          <p:nvPr>
            <p:ph type="title"/>
          </p:nvPr>
        </p:nvSpPr>
        <p:spPr>
          <a:xfrm>
            <a:off x="359550" y="1645175"/>
            <a:ext cx="2277000" cy="1507800"/>
          </a:xfrm>
          <a:prstGeom prst="rect">
            <a:avLst/>
          </a:prstGeom>
        </p:spPr>
        <p:txBody>
          <a:bodyPr anchorCtr="0" anchor="t" bIns="34275" lIns="34275" spcFirstLastPara="1" rIns="34275" wrap="square" tIns="34275">
            <a:noAutofit/>
          </a:bodyPr>
          <a:lstStyle/>
          <a:p>
            <a:pPr indent="0" lvl="0" marL="0" rtl="0">
              <a:spcBef>
                <a:spcPts val="0"/>
              </a:spcBef>
              <a:spcAft>
                <a:spcPts val="0"/>
              </a:spcAft>
              <a:buNone/>
            </a:pPr>
            <a:r>
              <a:rPr lang="en"/>
              <a:t>February Financial Recon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pic>
        <p:nvPicPr>
          <p:cNvPr id="326" name="Shape 326"/>
          <p:cNvPicPr preferRelativeResize="0"/>
          <p:nvPr/>
        </p:nvPicPr>
        <p:blipFill>
          <a:blip r:embed="rId3">
            <a:alphaModFix/>
          </a:blip>
          <a:stretch>
            <a:fillRect/>
          </a:stretch>
        </p:blipFill>
        <p:spPr>
          <a:xfrm>
            <a:off x="4213725" y="202200"/>
            <a:ext cx="3231501" cy="4739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idx="1" type="body"/>
          </p:nvPr>
        </p:nvSpPr>
        <p:spPr>
          <a:xfrm>
            <a:off x="2941651" y="662775"/>
            <a:ext cx="5823300" cy="1053600"/>
          </a:xfrm>
          <a:prstGeom prst="rect">
            <a:avLst/>
          </a:prstGeom>
        </p:spPr>
        <p:txBody>
          <a:bodyPr anchorCtr="0" anchor="t" bIns="34275" lIns="34275" spcFirstLastPara="1" rIns="34275" wrap="square" tIns="34275">
            <a:noAutofit/>
          </a:bodyPr>
          <a:lstStyle/>
          <a:p>
            <a:pPr indent="-317500" lvl="0" marL="457200" marR="0" rtl="0" algn="l">
              <a:lnSpc>
                <a:spcPct val="160000"/>
              </a:lnSpc>
              <a:spcBef>
                <a:spcPts val="0"/>
              </a:spcBef>
              <a:spcAft>
                <a:spcPts val="0"/>
              </a:spcAft>
              <a:buClr>
                <a:schemeClr val="accent5"/>
              </a:buClr>
              <a:buSzPts val="1400"/>
              <a:buChar char="●"/>
            </a:pPr>
            <a:r>
              <a:rPr b="1" lang="en" sz="1800">
                <a:solidFill>
                  <a:srgbClr val="000000"/>
                </a:solidFill>
              </a:rPr>
              <a:t>INH is supporting the March 24 student March for Our Lives in Washington DC </a:t>
            </a:r>
            <a:endParaRPr b="1" sz="1800">
              <a:solidFill>
                <a:srgbClr val="000000"/>
              </a:solidFill>
            </a:endParaRPr>
          </a:p>
          <a:p>
            <a:pPr indent="0" lvl="0" marL="0" marR="0" rtl="0" algn="l">
              <a:lnSpc>
                <a:spcPct val="160000"/>
              </a:lnSpc>
              <a:spcBef>
                <a:spcPts val="0"/>
              </a:spcBef>
              <a:spcAft>
                <a:spcPts val="0"/>
              </a:spcAft>
              <a:buNone/>
            </a:pPr>
            <a:r>
              <a:rPr lang="en" sz="1400">
                <a:solidFill>
                  <a:srgbClr val="000000"/>
                </a:solidFill>
              </a:rPr>
              <a:t>by sponsoring 2 high school students (travel, lodging and food).  To donate to the efforts: </a:t>
            </a:r>
            <a:endParaRPr sz="1400">
              <a:solidFill>
                <a:srgbClr val="000000"/>
              </a:solidFill>
            </a:endParaRPr>
          </a:p>
          <a:p>
            <a:pPr indent="-317500" lvl="0" marL="457200" rtl="0">
              <a:lnSpc>
                <a:spcPct val="115000"/>
              </a:lnSpc>
              <a:spcBef>
                <a:spcPts val="0"/>
              </a:spcBef>
              <a:spcAft>
                <a:spcPts val="0"/>
              </a:spcAft>
              <a:buClr>
                <a:schemeClr val="accent5"/>
              </a:buClr>
              <a:buSzPts val="1400"/>
              <a:buChar char="●"/>
            </a:pPr>
            <a:r>
              <a:rPr b="1" lang="en" sz="1800">
                <a:solidFill>
                  <a:srgbClr val="000000"/>
                </a:solidFill>
              </a:rPr>
              <a:t>Buy t-shirts to support the March</a:t>
            </a:r>
            <a:endParaRPr b="1" sz="1100">
              <a:solidFill>
                <a:schemeClr val="accent5"/>
              </a:solidFill>
              <a:latin typeface="Arial"/>
              <a:ea typeface="Arial"/>
              <a:cs typeface="Arial"/>
              <a:sym typeface="Arial"/>
            </a:endParaRPr>
          </a:p>
          <a:p>
            <a:pPr indent="0" lvl="0" marL="0" rtl="0">
              <a:spcBef>
                <a:spcPts val="0"/>
              </a:spcBef>
              <a:spcAft>
                <a:spcPts val="0"/>
              </a:spcAft>
              <a:buNone/>
            </a:pPr>
            <a:r>
              <a:rPr lang="en" sz="1400">
                <a:solidFill>
                  <a:schemeClr val="accent5"/>
                </a:solidFill>
                <a:uFill>
                  <a:noFill/>
                </a:uFill>
                <a:hlinkClick r:id="rId3"/>
              </a:rPr>
              <a:t>https://www.gofundme.com/march-for-our-lives-albuquerque</a:t>
            </a:r>
            <a:r>
              <a:rPr lang="en" sz="1400">
                <a:solidFill>
                  <a:schemeClr val="accent5"/>
                </a:solidFill>
              </a:rPr>
              <a:t>. </a:t>
            </a:r>
            <a:endParaRPr b="1" sz="1400">
              <a:solidFill>
                <a:schemeClr val="accent5"/>
              </a:solidFill>
            </a:endParaRPr>
          </a:p>
        </p:txBody>
      </p:sp>
      <p:sp>
        <p:nvSpPr>
          <p:cNvPr id="332" name="Shape 332"/>
          <p:cNvSpPr txBox="1"/>
          <p:nvPr>
            <p:ph type="title"/>
          </p:nvPr>
        </p:nvSpPr>
        <p:spPr>
          <a:xfrm>
            <a:off x="702200" y="1990475"/>
            <a:ext cx="1863300" cy="1451700"/>
          </a:xfrm>
          <a:prstGeom prst="rect">
            <a:avLst/>
          </a:prstGeom>
        </p:spPr>
        <p:txBody>
          <a:bodyPr anchorCtr="0" anchor="t" bIns="34275" lIns="34275" spcFirstLastPara="1" rIns="34275" wrap="square" tIns="34275">
            <a:noAutofit/>
          </a:bodyPr>
          <a:lstStyle/>
          <a:p>
            <a:pPr indent="0" lvl="0" marL="0">
              <a:spcBef>
                <a:spcPts val="0"/>
              </a:spcBef>
              <a:spcAft>
                <a:spcPts val="0"/>
              </a:spcAft>
              <a:buClr>
                <a:schemeClr val="accent5"/>
              </a:buClr>
              <a:buSzPts val="1100"/>
              <a:buFont typeface="Arial"/>
              <a:buNone/>
            </a:pPr>
            <a:r>
              <a:rPr lang="en">
                <a:solidFill>
                  <a:schemeClr val="lt1"/>
                </a:solidFill>
              </a:rPr>
              <a:t>Events &amp; Announcements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idx="1" type="body"/>
          </p:nvPr>
        </p:nvSpPr>
        <p:spPr>
          <a:xfrm>
            <a:off x="3181350" y="348125"/>
            <a:ext cx="5658000" cy="4092900"/>
          </a:xfrm>
          <a:prstGeom prst="rect">
            <a:avLst/>
          </a:prstGeom>
        </p:spPr>
        <p:txBody>
          <a:bodyPr anchorCtr="0" anchor="t" bIns="34275" lIns="34275" spcFirstLastPara="1" rIns="34275" wrap="square" tIns="34275">
            <a:noAutofit/>
          </a:bodyPr>
          <a:lstStyle/>
          <a:p>
            <a:pPr indent="-342900" lvl="0" marL="457200" rtl="0">
              <a:spcBef>
                <a:spcPts val="0"/>
              </a:spcBef>
              <a:spcAft>
                <a:spcPts val="0"/>
              </a:spcAft>
              <a:buClr>
                <a:srgbClr val="000000"/>
              </a:buClr>
              <a:buSzPts val="1800"/>
              <a:buChar char="●"/>
            </a:pPr>
            <a:r>
              <a:rPr lang="en" sz="1800">
                <a:solidFill>
                  <a:srgbClr val="000000"/>
                </a:solidFill>
              </a:rPr>
              <a:t>$25 per year, as stated in our bylaws </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Pay via cash, check or credit card</a:t>
            </a:r>
            <a:endParaRPr sz="1800">
              <a:solidFill>
                <a:srgbClr val="000000"/>
              </a:solidFill>
            </a:endParaRPr>
          </a:p>
          <a:p>
            <a:pPr indent="-342900" lvl="1" marL="914400" rtl="0">
              <a:spcBef>
                <a:spcPts val="0"/>
              </a:spcBef>
              <a:spcAft>
                <a:spcPts val="0"/>
              </a:spcAft>
              <a:buClr>
                <a:srgbClr val="000000"/>
              </a:buClr>
              <a:buSzPts val="1800"/>
              <a:buFont typeface="Georgia"/>
              <a:buChar char="○"/>
            </a:pPr>
            <a:r>
              <a:rPr b="1" lang="en" sz="1800">
                <a:solidFill>
                  <a:srgbClr val="000000"/>
                </a:solidFill>
              </a:rPr>
              <a:t>Square</a:t>
            </a:r>
            <a:r>
              <a:rPr lang="en" sz="1800">
                <a:solidFill>
                  <a:srgbClr val="000000"/>
                </a:solidFill>
              </a:rPr>
              <a:t> credit card payments = $25.00 </a:t>
            </a:r>
            <a:endParaRPr sz="1800">
              <a:solidFill>
                <a:srgbClr val="000000"/>
              </a:solidFill>
            </a:endParaRPr>
          </a:p>
          <a:p>
            <a:pPr indent="-342900" lvl="1" marL="914400" rtl="0">
              <a:spcBef>
                <a:spcPts val="0"/>
              </a:spcBef>
              <a:spcAft>
                <a:spcPts val="0"/>
              </a:spcAft>
              <a:buClr>
                <a:srgbClr val="000000"/>
              </a:buClr>
              <a:buSzPts val="1800"/>
              <a:buFont typeface="Georgia"/>
              <a:buChar char="○"/>
            </a:pPr>
            <a:r>
              <a:rPr b="1" lang="en" sz="1800">
                <a:solidFill>
                  <a:srgbClr val="000000"/>
                </a:solidFill>
              </a:rPr>
              <a:t>PayPal </a:t>
            </a:r>
            <a:r>
              <a:rPr lang="en" sz="1800">
                <a:solidFill>
                  <a:srgbClr val="000000"/>
                </a:solidFill>
              </a:rPr>
              <a:t>via the INH website</a:t>
            </a:r>
            <a:endParaRPr sz="1800">
              <a:solidFill>
                <a:srgbClr val="000000"/>
              </a:solidFill>
            </a:endParaRPr>
          </a:p>
          <a:p>
            <a:pPr indent="-342900" lvl="0" marL="457200" rtl="0">
              <a:spcBef>
                <a:spcPts val="0"/>
              </a:spcBef>
              <a:spcAft>
                <a:spcPts val="0"/>
              </a:spcAft>
              <a:buClr>
                <a:srgbClr val="000000"/>
              </a:buClr>
              <a:buSzPts val="1800"/>
              <a:buChar char="●"/>
            </a:pPr>
            <a:r>
              <a:rPr lang="en" sz="1800">
                <a:solidFill>
                  <a:srgbClr val="000000"/>
                </a:solidFill>
              </a:rPr>
              <a:t>Members are entitled to vote on actions of INH in accordance with the bylaws. </a:t>
            </a:r>
            <a:endParaRPr sz="1800">
              <a:solidFill>
                <a:srgbClr val="000000"/>
              </a:solidFill>
            </a:endParaRPr>
          </a:p>
        </p:txBody>
      </p:sp>
      <p:sp>
        <p:nvSpPr>
          <p:cNvPr id="338" name="Shape 338"/>
          <p:cNvSpPr txBox="1"/>
          <p:nvPr>
            <p:ph type="title"/>
          </p:nvPr>
        </p:nvSpPr>
        <p:spPr>
          <a:xfrm>
            <a:off x="359550" y="1990475"/>
            <a:ext cx="2277000" cy="1162500"/>
          </a:xfrm>
          <a:prstGeom prst="rect">
            <a:avLst/>
          </a:prstGeom>
        </p:spPr>
        <p:txBody>
          <a:bodyPr anchorCtr="0" anchor="t" bIns="34275" lIns="34275" spcFirstLastPara="1" rIns="34275" wrap="square" tIns="34275">
            <a:noAutofit/>
          </a:bodyPr>
          <a:lstStyle/>
          <a:p>
            <a:pPr indent="0" lvl="0" marL="0" rtl="0">
              <a:spcBef>
                <a:spcPts val="0"/>
              </a:spcBef>
              <a:spcAft>
                <a:spcPts val="0"/>
              </a:spcAft>
              <a:buNone/>
            </a:pPr>
            <a:r>
              <a:rPr lang="en"/>
              <a:t>Collection of membership dues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idx="1" type="body"/>
          </p:nvPr>
        </p:nvSpPr>
        <p:spPr>
          <a:xfrm>
            <a:off x="3148275" y="199625"/>
            <a:ext cx="5588400" cy="4838100"/>
          </a:xfrm>
          <a:prstGeom prst="rect">
            <a:avLst/>
          </a:prstGeom>
        </p:spPr>
        <p:txBody>
          <a:bodyPr anchorCtr="0" anchor="t" bIns="34275" lIns="34275" spcFirstLastPara="1" rIns="34275" wrap="square" tIns="34275">
            <a:noAutofit/>
          </a:bodyPr>
          <a:lstStyle/>
          <a:p>
            <a:pPr indent="0" lvl="0" marL="0" marR="0" rtl="0" algn="l">
              <a:lnSpc>
                <a:spcPct val="160000"/>
              </a:lnSpc>
              <a:spcBef>
                <a:spcPts val="0"/>
              </a:spcBef>
              <a:spcAft>
                <a:spcPts val="0"/>
              </a:spcAft>
              <a:buNone/>
            </a:pPr>
            <a:r>
              <a:rPr lang="en" sz="1800">
                <a:solidFill>
                  <a:srgbClr val="000000"/>
                </a:solidFill>
              </a:rPr>
              <a:t>National Popular Vote</a:t>
            </a:r>
            <a:endParaRPr sz="1800">
              <a:solidFill>
                <a:srgbClr val="000000"/>
              </a:solidFill>
            </a:endParaRPr>
          </a:p>
          <a:p>
            <a:pPr indent="0" lvl="0" marL="0" marR="0" rtl="0" algn="l">
              <a:lnSpc>
                <a:spcPct val="160000"/>
              </a:lnSpc>
              <a:spcBef>
                <a:spcPts val="0"/>
              </a:spcBef>
              <a:spcAft>
                <a:spcPts val="0"/>
              </a:spcAft>
              <a:buNone/>
            </a:pPr>
            <a:r>
              <a:rPr lang="en" sz="1400">
                <a:solidFill>
                  <a:schemeClr val="accent5"/>
                </a:solidFill>
              </a:rPr>
              <a:t>Bypassing the electoral college to ensure 2020 President wins by popular vote.   Need 270 electoral vote, currently 11 states with 165 electoral votes have passed it. NM can add 5!  NM Senate passed the NPV bill in Feb 2017, the House Local Government, Elections, Land Grants and Cultural Affairs Committee later defeated </a:t>
            </a:r>
            <a:endParaRPr sz="1400">
              <a:solidFill>
                <a:srgbClr val="000000"/>
              </a:solidFill>
            </a:endParaRPr>
          </a:p>
          <a:p>
            <a:pPr indent="-317500" lvl="1" marL="914400" marR="0" rtl="0" algn="l">
              <a:lnSpc>
                <a:spcPct val="160000"/>
              </a:lnSpc>
              <a:spcBef>
                <a:spcPts val="0"/>
              </a:spcBef>
              <a:spcAft>
                <a:spcPts val="0"/>
              </a:spcAft>
              <a:buClr>
                <a:srgbClr val="000000"/>
              </a:buClr>
              <a:buSzPts val="1400"/>
              <a:buChar char="○"/>
            </a:pPr>
            <a:r>
              <a:rPr lang="en" sz="1400">
                <a:solidFill>
                  <a:srgbClr val="000000"/>
                </a:solidFill>
              </a:rPr>
              <a:t>Indivisible Intergroup meeting 1/25/18</a:t>
            </a:r>
            <a:endParaRPr sz="1400">
              <a:solidFill>
                <a:srgbClr val="000000"/>
              </a:solidFill>
            </a:endParaRPr>
          </a:p>
          <a:p>
            <a:pPr indent="-317500" lvl="2" marL="1371600" marR="0" rtl="0" algn="l">
              <a:lnSpc>
                <a:spcPct val="160000"/>
              </a:lnSpc>
              <a:spcBef>
                <a:spcPts val="0"/>
              </a:spcBef>
              <a:spcAft>
                <a:spcPts val="0"/>
              </a:spcAft>
              <a:buClr>
                <a:srgbClr val="000000"/>
              </a:buClr>
              <a:buSzPts val="1400"/>
              <a:buChar char="■"/>
            </a:pPr>
            <a:r>
              <a:rPr lang="en" sz="1400">
                <a:solidFill>
                  <a:srgbClr val="000000"/>
                </a:solidFill>
              </a:rPr>
              <a:t>Write a NPV position paper </a:t>
            </a:r>
            <a:endParaRPr sz="1400">
              <a:solidFill>
                <a:srgbClr val="000000"/>
              </a:solidFill>
            </a:endParaRPr>
          </a:p>
          <a:p>
            <a:pPr indent="-317500" lvl="2" marL="1371600" marR="0" rtl="0" algn="l">
              <a:lnSpc>
                <a:spcPct val="160000"/>
              </a:lnSpc>
              <a:spcBef>
                <a:spcPts val="0"/>
              </a:spcBef>
              <a:spcAft>
                <a:spcPts val="0"/>
              </a:spcAft>
              <a:buClr>
                <a:srgbClr val="000000"/>
              </a:buClr>
              <a:buSzPts val="1400"/>
              <a:buChar char="■"/>
            </a:pPr>
            <a:r>
              <a:rPr lang="en" sz="1400">
                <a:solidFill>
                  <a:srgbClr val="000000"/>
                </a:solidFill>
              </a:rPr>
              <a:t>Letter to Abq Journal Editor </a:t>
            </a:r>
            <a:endParaRPr sz="1400">
              <a:solidFill>
                <a:srgbClr val="000000"/>
              </a:solidFill>
            </a:endParaRPr>
          </a:p>
          <a:p>
            <a:pPr indent="-317500" lvl="2" marL="1371600" marR="0" rtl="0" algn="l">
              <a:lnSpc>
                <a:spcPct val="160000"/>
              </a:lnSpc>
              <a:spcBef>
                <a:spcPts val="0"/>
              </a:spcBef>
              <a:spcAft>
                <a:spcPts val="0"/>
              </a:spcAft>
              <a:buClr>
                <a:srgbClr val="000000"/>
              </a:buClr>
              <a:buSzPts val="1400"/>
              <a:buChar char="■"/>
            </a:pPr>
            <a:r>
              <a:rPr lang="en" sz="1400">
                <a:solidFill>
                  <a:srgbClr val="000000"/>
                </a:solidFill>
              </a:rPr>
              <a:t>Develop integrated strategy to pass NPV in 2019 State Legislative session</a:t>
            </a:r>
            <a:endParaRPr sz="1400">
              <a:solidFill>
                <a:srgbClr val="000000"/>
              </a:solidFill>
            </a:endParaRPr>
          </a:p>
        </p:txBody>
      </p:sp>
      <p:sp>
        <p:nvSpPr>
          <p:cNvPr id="344" name="Shape 344"/>
          <p:cNvSpPr txBox="1"/>
          <p:nvPr>
            <p:ph type="title"/>
          </p:nvPr>
        </p:nvSpPr>
        <p:spPr>
          <a:xfrm>
            <a:off x="626075" y="1772600"/>
            <a:ext cx="1890300" cy="1142700"/>
          </a:xfrm>
          <a:prstGeom prst="rect">
            <a:avLst/>
          </a:prstGeom>
        </p:spPr>
        <p:txBody>
          <a:bodyPr anchorCtr="0" anchor="t" bIns="34275" lIns="34275" spcFirstLastPara="1" rIns="34275" wrap="square" tIns="34275">
            <a:noAutofit/>
          </a:bodyPr>
          <a:lstStyle/>
          <a:p>
            <a:pPr indent="0" lvl="0" marL="0">
              <a:spcBef>
                <a:spcPts val="0"/>
              </a:spcBef>
              <a:spcAft>
                <a:spcPts val="0"/>
              </a:spcAft>
              <a:buNone/>
            </a:pPr>
            <a:r>
              <a:rPr lang="en"/>
              <a:t>Events &amp; Announcements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idx="1" type="body"/>
          </p:nvPr>
        </p:nvSpPr>
        <p:spPr>
          <a:xfrm>
            <a:off x="3026125" y="196700"/>
            <a:ext cx="6013800" cy="4932900"/>
          </a:xfrm>
          <a:prstGeom prst="rect">
            <a:avLst/>
          </a:prstGeom>
        </p:spPr>
        <p:txBody>
          <a:bodyPr anchorCtr="0" anchor="t" bIns="34275" lIns="34275" spcFirstLastPara="1" rIns="34275" wrap="square" tIns="34275">
            <a:noAutofit/>
          </a:bodyPr>
          <a:lstStyle/>
          <a:p>
            <a:pPr indent="-342900" lvl="0" marL="457200" marR="0" rtl="0" algn="l">
              <a:lnSpc>
                <a:spcPct val="160000"/>
              </a:lnSpc>
              <a:spcBef>
                <a:spcPts val="0"/>
              </a:spcBef>
              <a:spcAft>
                <a:spcPts val="0"/>
              </a:spcAft>
              <a:buClr>
                <a:srgbClr val="000000"/>
              </a:buClr>
              <a:buSzPts val="1800"/>
              <a:buChar char="●"/>
            </a:pPr>
            <a:r>
              <a:rPr lang="en" sz="1400">
                <a:solidFill>
                  <a:schemeClr val="accent5"/>
                </a:solidFill>
              </a:rPr>
              <a:t>C</a:t>
            </a:r>
            <a:r>
              <a:rPr lang="en" sz="1200">
                <a:solidFill>
                  <a:schemeClr val="accent5"/>
                </a:solidFill>
              </a:rPr>
              <a:t>all our Senators:</a:t>
            </a:r>
            <a:endParaRPr sz="1200">
              <a:solidFill>
                <a:schemeClr val="accent5"/>
              </a:solidFill>
            </a:endParaRPr>
          </a:p>
          <a:p>
            <a:pPr indent="-304800" lvl="1" marL="914400" marR="0" rtl="0" algn="l">
              <a:lnSpc>
                <a:spcPct val="160000"/>
              </a:lnSpc>
              <a:spcBef>
                <a:spcPts val="0"/>
              </a:spcBef>
              <a:spcAft>
                <a:spcPts val="0"/>
              </a:spcAft>
              <a:buClr>
                <a:schemeClr val="accent5"/>
              </a:buClr>
              <a:buSzPts val="1200"/>
              <a:buFont typeface="Montserrat"/>
              <a:buChar char="○"/>
            </a:pPr>
            <a:r>
              <a:rPr lang="en" sz="1100">
                <a:solidFill>
                  <a:schemeClr val="accent5"/>
                </a:solidFill>
              </a:rPr>
              <a:t>Don’t pass the</a:t>
            </a:r>
            <a:r>
              <a:rPr lang="en" sz="1100">
                <a:solidFill>
                  <a:schemeClr val="accent5"/>
                </a:solidFill>
                <a:uFill>
                  <a:noFill/>
                </a:uFill>
                <a:hlinkClick r:id="rId3"/>
              </a:rPr>
              <a:t> Concealed Carry Reciprocity Act</a:t>
            </a:r>
            <a:endParaRPr sz="1100">
              <a:solidFill>
                <a:schemeClr val="accent5"/>
              </a:solidFill>
            </a:endParaRPr>
          </a:p>
          <a:p>
            <a:pPr indent="-304800" lvl="1" marL="914400" marR="0" rtl="0" algn="l">
              <a:lnSpc>
                <a:spcPct val="160000"/>
              </a:lnSpc>
              <a:spcBef>
                <a:spcPts val="0"/>
              </a:spcBef>
              <a:spcAft>
                <a:spcPts val="0"/>
              </a:spcAft>
              <a:buClr>
                <a:schemeClr val="accent5"/>
              </a:buClr>
              <a:buSzPts val="1200"/>
              <a:buFont typeface="Montserrat"/>
              <a:buChar char="○"/>
            </a:pPr>
            <a:r>
              <a:rPr lang="en" sz="1100">
                <a:solidFill>
                  <a:schemeClr val="accent5"/>
                </a:solidFill>
              </a:rPr>
              <a:t>No on Economic Growth, Regulatory Relief, &amp;  Consumer Protection Act</a:t>
            </a:r>
            <a:endParaRPr sz="1100">
              <a:solidFill>
                <a:schemeClr val="accent5"/>
              </a:solidFill>
            </a:endParaRPr>
          </a:p>
          <a:p>
            <a:pPr indent="-304800" lvl="1" marL="914400" marR="0" rtl="0" algn="l">
              <a:lnSpc>
                <a:spcPct val="160000"/>
              </a:lnSpc>
              <a:spcBef>
                <a:spcPts val="0"/>
              </a:spcBef>
              <a:spcAft>
                <a:spcPts val="0"/>
              </a:spcAft>
              <a:buClr>
                <a:schemeClr val="accent5"/>
              </a:buClr>
              <a:buSzPts val="1200"/>
              <a:buFont typeface="Montserrat"/>
              <a:buChar char="○"/>
            </a:pPr>
            <a:r>
              <a:rPr lang="en" sz="1100">
                <a:solidFill>
                  <a:schemeClr val="accent5"/>
                </a:solidFill>
              </a:rPr>
              <a:t>Support S. J. Res. 54:  force a Senate vote to unauthorize US in Yemen  </a:t>
            </a:r>
            <a:endParaRPr sz="1100">
              <a:solidFill>
                <a:schemeClr val="accent5"/>
              </a:solidFill>
            </a:endParaRPr>
          </a:p>
          <a:p>
            <a:pPr indent="-304800" lvl="1" marL="914400" marR="0" rtl="0" algn="l">
              <a:lnSpc>
                <a:spcPct val="160000"/>
              </a:lnSpc>
              <a:spcBef>
                <a:spcPts val="0"/>
              </a:spcBef>
              <a:spcAft>
                <a:spcPts val="0"/>
              </a:spcAft>
              <a:buClr>
                <a:schemeClr val="accent5"/>
              </a:buClr>
              <a:buSzPts val="1200"/>
              <a:buFont typeface="Montserrat"/>
              <a:buChar char="○"/>
            </a:pPr>
            <a:r>
              <a:rPr lang="en" sz="1100">
                <a:solidFill>
                  <a:schemeClr val="accent5"/>
                </a:solidFill>
              </a:rPr>
              <a:t>Stay strong on clean DREAMact, March 5, more Dreamers lose protections</a:t>
            </a:r>
            <a:endParaRPr sz="1100">
              <a:solidFill>
                <a:schemeClr val="accent5"/>
              </a:solidFill>
            </a:endParaRPr>
          </a:p>
          <a:p>
            <a:pPr indent="-304800" lvl="1" marL="914400" marR="0" rtl="0" algn="l">
              <a:lnSpc>
                <a:spcPct val="160000"/>
              </a:lnSpc>
              <a:spcBef>
                <a:spcPts val="0"/>
              </a:spcBef>
              <a:spcAft>
                <a:spcPts val="0"/>
              </a:spcAft>
              <a:buClr>
                <a:schemeClr val="accent5"/>
              </a:buClr>
              <a:buSzPts val="1200"/>
              <a:buFont typeface="Montserrat"/>
              <a:buChar char="○"/>
            </a:pPr>
            <a:r>
              <a:rPr lang="en" sz="1100">
                <a:solidFill>
                  <a:schemeClr val="accent5"/>
                </a:solidFill>
              </a:rPr>
              <a:t>Vote NO Bank Lobbyist Act</a:t>
            </a:r>
            <a:endParaRPr sz="1100">
              <a:solidFill>
                <a:schemeClr val="accent5"/>
              </a:solidFill>
            </a:endParaRPr>
          </a:p>
          <a:p>
            <a:pPr indent="-342900" lvl="0" marL="457200" marR="0" rtl="0" algn="l">
              <a:lnSpc>
                <a:spcPct val="160000"/>
              </a:lnSpc>
              <a:spcBef>
                <a:spcPts val="0"/>
              </a:spcBef>
              <a:spcAft>
                <a:spcPts val="0"/>
              </a:spcAft>
              <a:buClr>
                <a:srgbClr val="000000"/>
              </a:buClr>
              <a:buSzPts val="1800"/>
              <a:buChar char="●"/>
            </a:pPr>
            <a:r>
              <a:rPr lang="en" sz="1200">
                <a:solidFill>
                  <a:schemeClr val="accent5"/>
                </a:solidFill>
              </a:rPr>
              <a:t>Send postcards and/or tweets</a:t>
            </a:r>
            <a:endParaRPr sz="1200">
              <a:solidFill>
                <a:schemeClr val="accent5"/>
              </a:solidFill>
            </a:endParaRPr>
          </a:p>
          <a:p>
            <a:pPr indent="-298450" lvl="1" marL="914400" marR="0" rtl="0" algn="l">
              <a:lnSpc>
                <a:spcPct val="160000"/>
              </a:lnSpc>
              <a:spcBef>
                <a:spcPts val="0"/>
              </a:spcBef>
              <a:spcAft>
                <a:spcPts val="0"/>
              </a:spcAft>
              <a:buClr>
                <a:srgbClr val="000000"/>
              </a:buClr>
              <a:buSzPts val="1100"/>
              <a:buChar char="○"/>
            </a:pPr>
            <a:r>
              <a:rPr lang="en" sz="1100">
                <a:solidFill>
                  <a:schemeClr val="accent5"/>
                </a:solidFill>
              </a:rPr>
              <a:t>Thank  25</a:t>
            </a:r>
            <a:r>
              <a:rPr lang="en" sz="1100">
                <a:solidFill>
                  <a:schemeClr val="accent5"/>
                </a:solidFill>
                <a:uFill>
                  <a:noFill/>
                </a:uFill>
                <a:hlinkClick r:id="rId4"/>
              </a:rPr>
              <a:t> companies who have severed ties with the NRA</a:t>
            </a:r>
            <a:endParaRPr sz="1100">
              <a:solidFill>
                <a:schemeClr val="accent5"/>
              </a:solidFill>
            </a:endParaRPr>
          </a:p>
          <a:p>
            <a:pPr indent="-342900" lvl="0" marL="457200" marR="0" rtl="0" algn="l">
              <a:lnSpc>
                <a:spcPct val="160000"/>
              </a:lnSpc>
              <a:spcBef>
                <a:spcPts val="0"/>
              </a:spcBef>
              <a:spcAft>
                <a:spcPts val="0"/>
              </a:spcAft>
              <a:buClr>
                <a:srgbClr val="000000"/>
              </a:buClr>
              <a:buSzPts val="1800"/>
              <a:buChar char="●"/>
            </a:pPr>
            <a:r>
              <a:rPr lang="en" sz="1200">
                <a:solidFill>
                  <a:schemeClr val="accent5"/>
                </a:solidFill>
              </a:rPr>
              <a:t> Volunteer for Texting-bank </a:t>
            </a:r>
            <a:endParaRPr sz="1200">
              <a:solidFill>
                <a:schemeClr val="accent5"/>
              </a:solidFill>
            </a:endParaRPr>
          </a:p>
          <a:p>
            <a:pPr indent="-298450" lvl="1" marL="914400" marR="0" rtl="0" algn="l">
              <a:lnSpc>
                <a:spcPct val="160000"/>
              </a:lnSpc>
              <a:spcBef>
                <a:spcPts val="0"/>
              </a:spcBef>
              <a:spcAft>
                <a:spcPts val="0"/>
              </a:spcAft>
              <a:buClr>
                <a:srgbClr val="000000"/>
              </a:buClr>
              <a:buSzPts val="1100"/>
              <a:buChar char="○"/>
            </a:pPr>
            <a:r>
              <a:rPr lang="en" sz="1100">
                <a:solidFill>
                  <a:schemeClr val="accent5"/>
                </a:solidFill>
              </a:rPr>
              <a:t>Text voters in PA-18 for Conor Lamb in Pennsylvania, March 10-13</a:t>
            </a:r>
            <a:endParaRPr sz="1100">
              <a:solidFill>
                <a:schemeClr val="accent5"/>
              </a:solidFill>
            </a:endParaRPr>
          </a:p>
          <a:p>
            <a:pPr indent="-342900" lvl="0" marL="457200" marR="0" rtl="0" algn="l">
              <a:lnSpc>
                <a:spcPct val="160000"/>
              </a:lnSpc>
              <a:spcBef>
                <a:spcPts val="0"/>
              </a:spcBef>
              <a:spcAft>
                <a:spcPts val="0"/>
              </a:spcAft>
              <a:buClr>
                <a:srgbClr val="000000"/>
              </a:buClr>
              <a:buSzPts val="1800"/>
              <a:buChar char="●"/>
            </a:pPr>
            <a:r>
              <a:rPr lang="en" sz="1200">
                <a:solidFill>
                  <a:schemeClr val="accent5"/>
                </a:solidFill>
              </a:rPr>
              <a:t> Local Actions:</a:t>
            </a:r>
            <a:endParaRPr sz="1200">
              <a:solidFill>
                <a:schemeClr val="accent5"/>
              </a:solidFill>
            </a:endParaRPr>
          </a:p>
          <a:p>
            <a:pPr indent="-298450" lvl="1" marL="914400" marR="0" rtl="0" algn="l">
              <a:lnSpc>
                <a:spcPct val="160000"/>
              </a:lnSpc>
              <a:spcBef>
                <a:spcPts val="0"/>
              </a:spcBef>
              <a:spcAft>
                <a:spcPts val="0"/>
              </a:spcAft>
              <a:buClr>
                <a:srgbClr val="000000"/>
              </a:buClr>
              <a:buSzPts val="1100"/>
              <a:buChar char="○"/>
            </a:pPr>
            <a:r>
              <a:rPr lang="en" sz="1100">
                <a:solidFill>
                  <a:schemeClr val="accent5"/>
                </a:solidFill>
              </a:rPr>
              <a:t>Call the New Mexico Gang Task Force: NO on sheriff David Clarke as key note speaker at annual conference in April at the Isleta Casino.</a:t>
            </a:r>
            <a:endParaRPr sz="1100">
              <a:solidFill>
                <a:schemeClr val="accent5"/>
              </a:solidFill>
            </a:endParaRPr>
          </a:p>
        </p:txBody>
      </p:sp>
      <p:pic>
        <p:nvPicPr>
          <p:cNvPr id="350" name="Shape 350"/>
          <p:cNvPicPr preferRelativeResize="0"/>
          <p:nvPr/>
        </p:nvPicPr>
        <p:blipFill>
          <a:blip r:embed="rId5">
            <a:alphaModFix/>
          </a:blip>
          <a:stretch>
            <a:fillRect/>
          </a:stretch>
        </p:blipFill>
        <p:spPr>
          <a:xfrm>
            <a:off x="0" y="1858525"/>
            <a:ext cx="3026126" cy="1609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nvSpPr>
        <p:spPr>
          <a:xfrm>
            <a:off x="3677050" y="387975"/>
            <a:ext cx="5384400" cy="4501200"/>
          </a:xfrm>
          <a:prstGeom prst="rect">
            <a:avLst/>
          </a:prstGeom>
          <a:noFill/>
          <a:ln>
            <a:noFill/>
          </a:ln>
        </p:spPr>
        <p:txBody>
          <a:bodyPr anchorCtr="0" anchor="ctr" bIns="91425" lIns="91425" spcFirstLastPara="1" rIns="91425" wrap="square" tIns="91425">
            <a:noAutofit/>
          </a:bodyPr>
          <a:lstStyle/>
          <a:p>
            <a:pPr indent="0" lvl="0" marL="0" marR="165100" rtl="0">
              <a:lnSpc>
                <a:spcPct val="120000"/>
              </a:lnSpc>
              <a:spcBef>
                <a:spcPts val="0"/>
              </a:spcBef>
              <a:spcAft>
                <a:spcPts val="0"/>
              </a:spcAft>
              <a:buClr>
                <a:schemeClr val="accent5"/>
              </a:buClr>
              <a:buSzPts val="1100"/>
              <a:buFont typeface="Arial"/>
              <a:buNone/>
            </a:pPr>
            <a:r>
              <a:t/>
            </a:r>
            <a:endParaRPr b="1" sz="5050">
              <a:solidFill>
                <a:srgbClr val="858585"/>
              </a:solidFill>
              <a:latin typeface="Fjalla One"/>
              <a:ea typeface="Fjalla One"/>
              <a:cs typeface="Fjalla One"/>
              <a:sym typeface="Fjalla One"/>
            </a:endParaRPr>
          </a:p>
          <a:p>
            <a:pPr indent="0" lvl="0" marL="0" marR="165100" rtl="0">
              <a:lnSpc>
                <a:spcPct val="120000"/>
              </a:lnSpc>
              <a:spcBef>
                <a:spcPts val="3400"/>
              </a:spcBef>
              <a:spcAft>
                <a:spcPts val="0"/>
              </a:spcAft>
              <a:buClr>
                <a:schemeClr val="accent5"/>
              </a:buClr>
              <a:buSzPts val="1100"/>
              <a:buFont typeface="Arial"/>
              <a:buNone/>
            </a:pPr>
            <a:r>
              <a:t/>
            </a:r>
            <a:endParaRPr b="1" sz="5050">
              <a:solidFill>
                <a:srgbClr val="858585"/>
              </a:solidFill>
              <a:latin typeface="Fjalla One"/>
              <a:ea typeface="Fjalla One"/>
              <a:cs typeface="Fjalla One"/>
              <a:sym typeface="Fjalla One"/>
            </a:endParaRPr>
          </a:p>
          <a:p>
            <a:pPr indent="0" lvl="0" marL="0" rtl="0">
              <a:lnSpc>
                <a:spcPct val="115000"/>
              </a:lnSpc>
              <a:spcBef>
                <a:spcPts val="3400"/>
              </a:spcBef>
              <a:spcAft>
                <a:spcPts val="500"/>
              </a:spcAft>
              <a:buNone/>
            </a:pPr>
            <a:r>
              <a:t/>
            </a:r>
            <a:endParaRPr sz="1800">
              <a:solidFill>
                <a:srgbClr val="1D2129"/>
              </a:solidFill>
              <a:highlight>
                <a:srgbClr val="FFFFFF"/>
              </a:highlight>
            </a:endParaRPr>
          </a:p>
        </p:txBody>
      </p:sp>
      <p:pic>
        <p:nvPicPr>
          <p:cNvPr descr="Clean Logo INH.jpg" id="356" name="Shape 356"/>
          <p:cNvPicPr preferRelativeResize="0"/>
          <p:nvPr/>
        </p:nvPicPr>
        <p:blipFill>
          <a:blip r:embed="rId3">
            <a:alphaModFix/>
          </a:blip>
          <a:stretch>
            <a:fillRect/>
          </a:stretch>
        </p:blipFill>
        <p:spPr>
          <a:xfrm>
            <a:off x="96750" y="4348275"/>
            <a:ext cx="1695950" cy="703375"/>
          </a:xfrm>
          <a:prstGeom prst="rect">
            <a:avLst/>
          </a:prstGeom>
          <a:noFill/>
          <a:ln>
            <a:noFill/>
          </a:ln>
        </p:spPr>
      </p:pic>
      <p:sp>
        <p:nvSpPr>
          <p:cNvPr id="357" name="Shape 357"/>
          <p:cNvSpPr txBox="1"/>
          <p:nvPr/>
        </p:nvSpPr>
        <p:spPr>
          <a:xfrm>
            <a:off x="4058725" y="142925"/>
            <a:ext cx="4777800" cy="4653900"/>
          </a:xfrm>
          <a:prstGeom prst="rect">
            <a:avLst/>
          </a:prstGeom>
          <a:noFill/>
          <a:ln cap="flat" cmpd="sng" w="9525">
            <a:solidFill>
              <a:srgbClr val="ECF2FF"/>
            </a:solidFill>
            <a:prstDash val="solid"/>
            <a:round/>
            <a:headEnd len="sm" w="sm" type="none"/>
            <a:tailEnd len="sm" w="sm" type="none"/>
          </a:ln>
        </p:spPr>
        <p:txBody>
          <a:bodyPr anchorCtr="0" anchor="t" bIns="91425" lIns="91425" spcFirstLastPara="1" rIns="91425" wrap="square" tIns="91425">
            <a:noAutofit/>
          </a:bodyPr>
          <a:lstStyle/>
          <a:p>
            <a:pPr indent="0" lvl="0" marL="0" marR="165100" rtl="0">
              <a:lnSpc>
                <a:spcPct val="100000"/>
              </a:lnSpc>
              <a:spcBef>
                <a:spcPts val="0"/>
              </a:spcBef>
              <a:spcAft>
                <a:spcPts val="0"/>
              </a:spcAft>
              <a:buNone/>
            </a:pPr>
            <a:r>
              <a:rPr b="1" lang="en" sz="2400">
                <a:solidFill>
                  <a:srgbClr val="858585"/>
                </a:solidFill>
                <a:latin typeface="Montserrat"/>
                <a:ea typeface="Montserrat"/>
                <a:cs typeface="Montserrat"/>
                <a:sym typeface="Montserrat"/>
              </a:rPr>
              <a:t>Upcoming Speakers</a:t>
            </a:r>
            <a:r>
              <a:rPr b="1" lang="en" sz="2400">
                <a:solidFill>
                  <a:srgbClr val="858585"/>
                </a:solidFill>
                <a:latin typeface="Fjalla One"/>
                <a:ea typeface="Fjalla One"/>
                <a:cs typeface="Fjalla One"/>
                <a:sym typeface="Fjalla One"/>
              </a:rPr>
              <a:t>:</a:t>
            </a:r>
            <a:endParaRPr b="1" sz="2400">
              <a:solidFill>
                <a:srgbClr val="858585"/>
              </a:solidFill>
              <a:latin typeface="Fjalla One"/>
              <a:ea typeface="Fjalla One"/>
              <a:cs typeface="Fjalla One"/>
              <a:sym typeface="Fjalla One"/>
            </a:endParaRPr>
          </a:p>
          <a:p>
            <a:pPr indent="0" lvl="0" marL="0" marR="165100" rtl="0" algn="l">
              <a:lnSpc>
                <a:spcPct val="100000"/>
              </a:lnSpc>
              <a:spcBef>
                <a:spcPts val="340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12: Maggie Toulouse Oliver / Secretary of State</a:t>
            </a:r>
            <a:endParaRPr sz="1800"/>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19: Damian Lara / Congress</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Mar 26: Lloyd Princeton / Congress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April 2: Get Woke and Vote!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April 9: Pat Davis / Congress</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rPr b="1" lang="en" sz="1800">
                <a:solidFill>
                  <a:srgbClr val="858585"/>
                </a:solidFill>
                <a:latin typeface="Montserrat"/>
                <a:ea typeface="Montserrat"/>
                <a:cs typeface="Montserrat"/>
                <a:sym typeface="Montserrat"/>
              </a:rPr>
              <a:t>April 16: Tim Eichenberg / State Treasurer</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gn="l">
              <a:lnSpc>
                <a:spcPct val="100000"/>
              </a:lnSpc>
              <a:spcBef>
                <a:spcPts val="3400"/>
              </a:spcBef>
              <a:spcAft>
                <a:spcPts val="0"/>
              </a:spcAft>
              <a:buClr>
                <a:srgbClr val="000000"/>
              </a:buClr>
              <a:buSzPts val="1100"/>
              <a:buFont typeface="Arial"/>
              <a:buNone/>
            </a:pPr>
            <a:r>
              <a:t/>
            </a:r>
            <a:endParaRPr b="1" sz="1800">
              <a:solidFill>
                <a:srgbClr val="858585"/>
              </a:solidFill>
              <a:latin typeface="Montserrat"/>
              <a:ea typeface="Montserrat"/>
              <a:cs typeface="Montserrat"/>
              <a:sym typeface="Montserrat"/>
            </a:endParaRPr>
          </a:p>
          <a:p>
            <a:pPr indent="0" lvl="0" marL="0" marR="165100" rtl="0">
              <a:lnSpc>
                <a:spcPct val="120000"/>
              </a:lnSpc>
              <a:spcBef>
                <a:spcPts val="3400"/>
              </a:spcBef>
              <a:spcAft>
                <a:spcPts val="3400"/>
              </a:spcAft>
              <a:buClr>
                <a:schemeClr val="accent5"/>
              </a:buClr>
              <a:buSzPts val="1100"/>
              <a:buFont typeface="Arial"/>
              <a:buNone/>
            </a:pPr>
            <a:r>
              <a:t/>
            </a:r>
            <a:endParaRPr b="1" sz="2400">
              <a:solidFill>
                <a:srgbClr val="858585"/>
              </a:solidFill>
              <a:latin typeface="Fjalla One"/>
              <a:ea typeface="Fjalla One"/>
              <a:cs typeface="Fjalla One"/>
              <a:sym typeface="Fjalla One"/>
            </a:endParaRPr>
          </a:p>
        </p:txBody>
      </p:sp>
      <p:pic>
        <p:nvPicPr>
          <p:cNvPr id="358" name="Shape 358"/>
          <p:cNvPicPr preferRelativeResize="0"/>
          <p:nvPr/>
        </p:nvPicPr>
        <p:blipFill>
          <a:blip r:embed="rId4">
            <a:alphaModFix/>
          </a:blip>
          <a:stretch>
            <a:fillRect/>
          </a:stretch>
        </p:blipFill>
        <p:spPr>
          <a:xfrm>
            <a:off x="152400" y="1341575"/>
            <a:ext cx="3711325" cy="2368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46A3DD">
      <a:dk1>
        <a:srgbClr val="192451"/>
      </a:dk1>
      <a:lt1>
        <a:srgbClr val="FFFFFF"/>
      </a:lt1>
      <a:dk2>
        <a:srgbClr val="C1231E"/>
      </a:dk2>
      <a:lt2>
        <a:srgbClr val="F8F8F8"/>
      </a:lt2>
      <a:accent1>
        <a:srgbClr val="FFFFFF"/>
      </a:accent1>
      <a:accent2>
        <a:srgbClr val="46A3DD"/>
      </a:accent2>
      <a:accent3>
        <a:srgbClr val="192451"/>
      </a:accent3>
      <a:accent4>
        <a:srgbClr val="C1231E"/>
      </a:accent4>
      <a:accent5>
        <a:srgbClr val="000000"/>
      </a:accent5>
      <a:accent6>
        <a:srgbClr val="4D4D4D"/>
      </a:accent6>
      <a:hlink>
        <a:srgbClr val="46A3DD"/>
      </a:hlink>
      <a:folHlink>
        <a:srgbClr val="46A3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