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4" r:id="rId3"/>
    <p:sldMasterId id="214748370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Fjalla One"/>
      <p:regular r:id="rId23"/>
    </p:embeddedFont>
    <p:embeddedFont>
      <p:font typeface="Montserrat Light"/>
      <p:regular r:id="rId24"/>
      <p:bold r:id="rId25"/>
      <p:italic r:id="rId26"/>
      <p:boldItalic r:id="rId27"/>
    </p:embeddedFont>
    <p:embeddedFont>
      <p:font typeface="Helvetica Neue Ligh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Light-regular.fntdata"/><Relationship Id="rId23" Type="http://schemas.openxmlformats.org/officeDocument/2006/relationships/font" Target="fonts/Fjalla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schemas.openxmlformats.org/officeDocument/2006/relationships/font" Target="fonts/HelveticaNeueLight-regular.fntdata"/><Relationship Id="rId27"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Light-boldItalic.fntdata"/><Relationship Id="rId30" Type="http://schemas.openxmlformats.org/officeDocument/2006/relationships/font" Target="fonts/HelveticaNeueLight-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chemeClr val="accent5"/>
              </a:buClr>
              <a:buSzPts val="1100"/>
              <a:buFont typeface="Arial"/>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ceholder (1)">
  <p:cSld name="Placeholder (1)">
    <p:bg>
      <p:bgPr>
        <a:solidFill>
          <a:srgbClr val="1F2025"/>
        </a:solidFill>
      </p:bgPr>
    </p:bg>
    <p:spTree>
      <p:nvGrpSpPr>
        <p:cNvPr id="54" name="Shape 54"/>
        <p:cNvGrpSpPr/>
        <p:nvPr/>
      </p:nvGrpSpPr>
      <p:grpSpPr>
        <a:xfrm>
          <a:off x="0" y="0"/>
          <a:ext cx="0" cy="0"/>
          <a:chOff x="0" y="0"/>
          <a:chExt cx="0" cy="0"/>
        </a:xfrm>
      </p:grpSpPr>
      <p:sp>
        <p:nvSpPr>
          <p:cNvPr id="55" name="Shape 5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56" name="Shape 56"/>
          <p:cNvSpPr/>
          <p:nvPr>
            <p:ph idx="2" type="pic"/>
          </p:nvPr>
        </p:nvSpPr>
        <p:spPr>
          <a:xfrm>
            <a:off x="0" y="0"/>
            <a:ext cx="91440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out (1)" type="tx">
  <p:cSld name="TITLE_AND_BODY">
    <p:spTree>
      <p:nvGrpSpPr>
        <p:cNvPr id="57" name="Shape 57"/>
        <p:cNvGrpSpPr/>
        <p:nvPr/>
      </p:nvGrpSpPr>
      <p:grpSpPr>
        <a:xfrm>
          <a:off x="0" y="0"/>
          <a:ext cx="0" cy="0"/>
          <a:chOff x="0" y="0"/>
          <a:chExt cx="0" cy="0"/>
        </a:xfrm>
      </p:grpSpPr>
      <p:sp>
        <p:nvSpPr>
          <p:cNvPr id="58" name="Shape 58"/>
          <p:cNvSpPr txBox="1"/>
          <p:nvPr>
            <p:ph idx="1" type="body"/>
          </p:nvPr>
        </p:nvSpPr>
        <p:spPr>
          <a:xfrm>
            <a:off x="4069567" y="2944816"/>
            <a:ext cx="3715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9" name="Shape 59"/>
          <p:cNvSpPr txBox="1"/>
          <p:nvPr>
            <p:ph idx="12" type="sldNum"/>
          </p:nvPr>
        </p:nvSpPr>
        <p:spPr>
          <a:xfrm>
            <a:off x="2872780" y="3092929"/>
            <a:ext cx="589200" cy="5577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1pPr>
            <a:lvl2pPr indent="0" lvl="1"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2pPr>
            <a:lvl3pPr indent="0" lvl="2"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3pPr>
            <a:lvl4pPr indent="0" lvl="3"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4pPr>
            <a:lvl5pPr indent="0" lvl="4"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5pPr>
            <a:lvl6pPr indent="0" lvl="5"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6pPr>
            <a:lvl7pPr indent="0" lvl="6"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7pPr>
            <a:lvl8pPr indent="0" lvl="7"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8pPr>
            <a:lvl9pPr indent="0" lvl="8"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9pPr>
          </a:lstStyle>
          <a:p>
            <a:pPr indent="0" lvl="0" marL="0">
              <a:spcBef>
                <a:spcPts val="0"/>
              </a:spcBef>
              <a:spcAft>
                <a:spcPts val="0"/>
              </a:spcAft>
              <a:buNone/>
            </a:pPr>
            <a:fld id="{00000000-1234-1234-1234-123412341234}" type="slidenum">
              <a:rPr lang="en"/>
              <a:t>‹#›</a:t>
            </a:fld>
            <a:endParaRPr/>
          </a:p>
        </p:txBody>
      </p:sp>
      <p:sp>
        <p:nvSpPr>
          <p:cNvPr id="60" name="Shape 60"/>
          <p:cNvSpPr txBox="1"/>
          <p:nvPr>
            <p:ph type="title"/>
          </p:nvPr>
        </p:nvSpPr>
        <p:spPr>
          <a:xfrm>
            <a:off x="944226" y="1519081"/>
            <a:ext cx="2335500" cy="848700"/>
          </a:xfrm>
          <a:prstGeom prst="rect">
            <a:avLst/>
          </a:prstGeom>
          <a:noFill/>
          <a:ln>
            <a:noFill/>
          </a:ln>
        </p:spPr>
        <p:txBody>
          <a:bodyPr anchorCtr="0" anchor="t" bIns="34275" lIns="34275" spcFirstLastPara="1" rIns="34275" wrap="square" tIns="34275"/>
          <a:lstStyle>
            <a:lvl1pPr indent="0" lvl="0" marL="0" marR="0" rtl="0" algn="r">
              <a:lnSpc>
                <a:spcPct val="8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1" name="Shape 61"/>
          <p:cNvSpPr/>
          <p:nvPr>
            <p:ph idx="2" type="pic"/>
          </p:nvPr>
        </p:nvSpPr>
        <p:spPr>
          <a:xfrm>
            <a:off x="4096641" y="1490089"/>
            <a:ext cx="5068800" cy="906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p:cSld name="Basic (1)">
    <p:spTree>
      <p:nvGrpSpPr>
        <p:cNvPr id="62" name="Shape 62"/>
        <p:cNvGrpSpPr/>
        <p:nvPr/>
      </p:nvGrpSpPr>
      <p:grpSpPr>
        <a:xfrm>
          <a:off x="0" y="0"/>
          <a:ext cx="0" cy="0"/>
          <a:chOff x="0" y="0"/>
          <a:chExt cx="0" cy="0"/>
        </a:xfrm>
      </p:grpSpPr>
      <p:sp>
        <p:nvSpPr>
          <p:cNvPr id="63" name="Shape 6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64" name="Shape 6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5" name="Shape 6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3)">
  <p:cSld name="Gallery slide (13)">
    <p:bg>
      <p:bgPr>
        <a:solidFill>
          <a:srgbClr val="1F2025"/>
        </a:solidFill>
      </p:bgPr>
    </p:bg>
    <p:spTree>
      <p:nvGrpSpPr>
        <p:cNvPr id="68" name="Shape 68"/>
        <p:cNvGrpSpPr/>
        <p:nvPr/>
      </p:nvGrpSpPr>
      <p:grpSpPr>
        <a:xfrm>
          <a:off x="0" y="0"/>
          <a:ext cx="0" cy="0"/>
          <a:chOff x="0" y="0"/>
          <a:chExt cx="0" cy="0"/>
        </a:xfrm>
      </p:grpSpPr>
      <p:sp>
        <p:nvSpPr>
          <p:cNvPr id="69" name="Shape 69"/>
          <p:cNvSpPr/>
          <p:nvPr>
            <p:ph idx="2" type="pic"/>
          </p:nvPr>
        </p:nvSpPr>
        <p:spPr>
          <a:xfrm>
            <a:off x="5717977" y="0"/>
            <a:ext cx="1309800" cy="2115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0" name="Shape 70"/>
          <p:cNvSpPr/>
          <p:nvPr>
            <p:ph idx="3" type="pic"/>
          </p:nvPr>
        </p:nvSpPr>
        <p:spPr>
          <a:xfrm>
            <a:off x="7119342" y="0"/>
            <a:ext cx="1309800" cy="3212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1" name="Shape 71"/>
          <p:cNvSpPr/>
          <p:nvPr>
            <p:ph idx="4" type="pic"/>
          </p:nvPr>
        </p:nvSpPr>
        <p:spPr>
          <a:xfrm>
            <a:off x="5717977" y="2201466"/>
            <a:ext cx="1309800" cy="2942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2" name="Shape 72"/>
          <p:cNvSpPr/>
          <p:nvPr>
            <p:ph idx="5" type="pic"/>
          </p:nvPr>
        </p:nvSpPr>
        <p:spPr>
          <a:xfrm>
            <a:off x="7119342" y="3298627"/>
            <a:ext cx="1309800" cy="184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3" name="Shape 7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4" name="Shape 7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75" name="Shape 7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5)">
  <p:cSld name="Team (5)">
    <p:spTree>
      <p:nvGrpSpPr>
        <p:cNvPr id="76" name="Shape 76"/>
        <p:cNvGrpSpPr/>
        <p:nvPr/>
      </p:nvGrpSpPr>
      <p:grpSpPr>
        <a:xfrm>
          <a:off x="0" y="0"/>
          <a:ext cx="0" cy="0"/>
          <a:chOff x="0" y="0"/>
          <a:chExt cx="0" cy="0"/>
        </a:xfrm>
      </p:grpSpPr>
      <p:sp>
        <p:nvSpPr>
          <p:cNvPr id="77" name="Shape 77"/>
          <p:cNvSpPr/>
          <p:nvPr>
            <p:ph idx="2" type="pic"/>
          </p:nvPr>
        </p:nvSpPr>
        <p:spPr>
          <a:xfrm>
            <a:off x="3960614"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8" name="Shape 78"/>
          <p:cNvSpPr/>
          <p:nvPr>
            <p:ph idx="3" type="pic"/>
          </p:nvPr>
        </p:nvSpPr>
        <p:spPr>
          <a:xfrm>
            <a:off x="5604152"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9" name="Shape 79"/>
          <p:cNvSpPr/>
          <p:nvPr>
            <p:ph idx="4" type="pic"/>
          </p:nvPr>
        </p:nvSpPr>
        <p:spPr>
          <a:xfrm>
            <a:off x="7247525"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0" name="Shape 80"/>
          <p:cNvSpPr/>
          <p:nvPr>
            <p:ph idx="5" type="pic"/>
          </p:nvPr>
        </p:nvSpPr>
        <p:spPr>
          <a:xfrm>
            <a:off x="396061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1" name="Shape 81"/>
          <p:cNvSpPr/>
          <p:nvPr>
            <p:ph idx="6" type="pic"/>
          </p:nvPr>
        </p:nvSpPr>
        <p:spPr>
          <a:xfrm>
            <a:off x="5604152"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2" name="Shape 82"/>
          <p:cNvSpPr/>
          <p:nvPr>
            <p:ph idx="7" type="pic"/>
          </p:nvPr>
        </p:nvSpPr>
        <p:spPr>
          <a:xfrm>
            <a:off x="723672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3" name="Shape 8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84" name="Shape 8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2)">
  <p:cSld name="Skewed slide (2)">
    <p:spTree>
      <p:nvGrpSpPr>
        <p:cNvPr id="85" name="Shape 85"/>
        <p:cNvGrpSpPr/>
        <p:nvPr/>
      </p:nvGrpSpPr>
      <p:grpSpPr>
        <a:xfrm>
          <a:off x="0" y="0"/>
          <a:ext cx="0" cy="0"/>
          <a:chOff x="0" y="0"/>
          <a:chExt cx="0" cy="0"/>
        </a:xfrm>
      </p:grpSpPr>
      <p:sp>
        <p:nvSpPr>
          <p:cNvPr id="86" name="Shape 86"/>
          <p:cNvSpPr/>
          <p:nvPr>
            <p:ph idx="2" type="pic"/>
          </p:nvPr>
        </p:nvSpPr>
        <p:spPr>
          <a:xfrm>
            <a:off x="6438233" y="1144992"/>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7" name="Shape 87"/>
          <p:cNvSpPr/>
          <p:nvPr>
            <p:ph idx="3" type="pic"/>
          </p:nvPr>
        </p:nvSpPr>
        <p:spPr>
          <a:xfrm>
            <a:off x="5087908" y="1145436"/>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8" name="Shape 88"/>
          <p:cNvSpPr/>
          <p:nvPr>
            <p:ph idx="4" type="pic"/>
          </p:nvPr>
        </p:nvSpPr>
        <p:spPr>
          <a:xfrm>
            <a:off x="3739158" y="1145658"/>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9" name="Shape 89"/>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0" name="Shape 90"/>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1" name="Shape 91"/>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picture slide (2)">
  <p:cSld name="Big picture slide (2)">
    <p:spTree>
      <p:nvGrpSpPr>
        <p:cNvPr id="92" name="Shape 92"/>
        <p:cNvGrpSpPr/>
        <p:nvPr/>
      </p:nvGrpSpPr>
      <p:grpSpPr>
        <a:xfrm>
          <a:off x="0" y="0"/>
          <a:ext cx="0" cy="0"/>
          <a:chOff x="0" y="0"/>
          <a:chExt cx="0" cy="0"/>
        </a:xfrm>
      </p:grpSpPr>
      <p:sp>
        <p:nvSpPr>
          <p:cNvPr id="93" name="Shape 93"/>
          <p:cNvSpPr/>
          <p:nvPr/>
        </p:nvSpPr>
        <p:spPr>
          <a:xfrm>
            <a:off x="-822" y="-1055"/>
            <a:ext cx="2862600" cy="5145600"/>
          </a:xfrm>
          <a:prstGeom prst="rect">
            <a:avLst/>
          </a:prstGeom>
          <a:solidFill>
            <a:schemeClr val="dk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Open Sans"/>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94" name="Shape 94"/>
          <p:cNvSpPr txBox="1"/>
          <p:nvPr>
            <p:ph idx="1" type="body"/>
          </p:nvPr>
        </p:nvSpPr>
        <p:spPr>
          <a:xfrm>
            <a:off x="3723327" y="1049049"/>
            <a:ext cx="4680300" cy="10536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5" name="Shape 95"/>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6" name="Shape 96"/>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97" name="Shape 97"/>
          <p:cNvSpPr/>
          <p:nvPr>
            <p:ph idx="2" type="pic"/>
          </p:nvPr>
        </p:nvSpPr>
        <p:spPr>
          <a:xfrm>
            <a:off x="3747256" y="2663454"/>
            <a:ext cx="4680300" cy="17622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9)">
  <p:cSld name="Gallery slide (9)">
    <p:spTree>
      <p:nvGrpSpPr>
        <p:cNvPr id="98" name="Shape 98"/>
        <p:cNvGrpSpPr/>
        <p:nvPr/>
      </p:nvGrpSpPr>
      <p:grpSpPr>
        <a:xfrm>
          <a:off x="0" y="0"/>
          <a:ext cx="0" cy="0"/>
          <a:chOff x="0" y="0"/>
          <a:chExt cx="0" cy="0"/>
        </a:xfrm>
      </p:grpSpPr>
      <p:sp>
        <p:nvSpPr>
          <p:cNvPr id="99" name="Shape 99"/>
          <p:cNvSpPr txBox="1"/>
          <p:nvPr>
            <p:ph idx="1" type="body"/>
          </p:nvPr>
        </p:nvSpPr>
        <p:spPr>
          <a:xfrm>
            <a:off x="5264904"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0" name="Shape 100"/>
          <p:cNvSpPr txBox="1"/>
          <p:nvPr>
            <p:ph type="title"/>
          </p:nvPr>
        </p:nvSpPr>
        <p:spPr>
          <a:xfrm>
            <a:off x="5255252" y="1876115"/>
            <a:ext cx="24084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1" name="Shape 101"/>
          <p:cNvSpPr/>
          <p:nvPr>
            <p:ph idx="2" type="pic"/>
          </p:nvPr>
        </p:nvSpPr>
        <p:spPr>
          <a:xfrm>
            <a:off x="717884" y="723952"/>
            <a:ext cx="3428100" cy="1161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2" name="Shape 102"/>
          <p:cNvSpPr/>
          <p:nvPr>
            <p:ph idx="3" type="pic"/>
          </p:nvPr>
        </p:nvSpPr>
        <p:spPr>
          <a:xfrm>
            <a:off x="717884"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3" name="Shape 103"/>
          <p:cNvSpPr/>
          <p:nvPr>
            <p:ph idx="4" type="pic"/>
          </p:nvPr>
        </p:nvSpPr>
        <p:spPr>
          <a:xfrm>
            <a:off x="2480071"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4" name="Shape 10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lide with icon">
  <p:cSld name="Slide with icon">
    <p:spTree>
      <p:nvGrpSpPr>
        <p:cNvPr id="105" name="Shape 105"/>
        <p:cNvGrpSpPr/>
        <p:nvPr/>
      </p:nvGrpSpPr>
      <p:grpSpPr>
        <a:xfrm>
          <a:off x="0" y="0"/>
          <a:ext cx="0" cy="0"/>
          <a:chOff x="0" y="0"/>
          <a:chExt cx="0" cy="0"/>
        </a:xfrm>
      </p:grpSpPr>
      <p:sp>
        <p:nvSpPr>
          <p:cNvPr id="106" name="Shape 106"/>
          <p:cNvSpPr txBox="1"/>
          <p:nvPr>
            <p:ph idx="1" type="body"/>
          </p:nvPr>
        </p:nvSpPr>
        <p:spPr>
          <a:xfrm>
            <a:off x="6211143" y="1184540"/>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7" name="Shape 10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8" name="Shape 108"/>
          <p:cNvSpPr txBox="1"/>
          <p:nvPr>
            <p:ph idx="12" type="sldNum"/>
          </p:nvPr>
        </p:nvSpPr>
        <p:spPr>
          <a:xfrm>
            <a:off x="58872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9)">
  <p:cSld name="Devices (9)">
    <p:spTree>
      <p:nvGrpSpPr>
        <p:cNvPr id="109" name="Shape 109"/>
        <p:cNvGrpSpPr/>
        <p:nvPr/>
      </p:nvGrpSpPr>
      <p:grpSpPr>
        <a:xfrm>
          <a:off x="0" y="0"/>
          <a:ext cx="0" cy="0"/>
          <a:chOff x="0" y="0"/>
          <a:chExt cx="0" cy="0"/>
        </a:xfrm>
      </p:grpSpPr>
      <p:pic>
        <p:nvPicPr>
          <p:cNvPr id="110" name="Shape 110"/>
          <p:cNvPicPr preferRelativeResize="0"/>
          <p:nvPr/>
        </p:nvPicPr>
        <p:blipFill rotWithShape="1">
          <a:blip r:embed="rId2">
            <a:alphaModFix/>
          </a:blip>
          <a:srcRect b="0" l="0" r="0" t="0"/>
          <a:stretch/>
        </p:blipFill>
        <p:spPr>
          <a:xfrm>
            <a:off x="4431506" y="1287654"/>
            <a:ext cx="6337970" cy="3650303"/>
          </a:xfrm>
          <a:prstGeom prst="rect">
            <a:avLst/>
          </a:prstGeom>
          <a:noFill/>
          <a:ln>
            <a:noFill/>
          </a:ln>
        </p:spPr>
      </p:pic>
      <p:sp>
        <p:nvSpPr>
          <p:cNvPr id="111" name="Shape 111"/>
          <p:cNvSpPr/>
          <p:nvPr>
            <p:ph idx="2" type="pic"/>
          </p:nvPr>
        </p:nvSpPr>
        <p:spPr>
          <a:xfrm>
            <a:off x="4946923" y="1398999"/>
            <a:ext cx="3486000" cy="22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2" name="Shape 112"/>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3" name="Shape 113"/>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4" name="Shape 114"/>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Dark)">
  <p:cSld name="Basic (1) (Dark)">
    <p:bg>
      <p:bgPr>
        <a:solidFill>
          <a:srgbClr val="1F2025"/>
        </a:solidFill>
      </p:bgPr>
    </p:bg>
    <p:spTree>
      <p:nvGrpSpPr>
        <p:cNvPr id="115" name="Shape 115"/>
        <p:cNvGrpSpPr/>
        <p:nvPr/>
      </p:nvGrpSpPr>
      <p:grpSpPr>
        <a:xfrm>
          <a:off x="0" y="0"/>
          <a:ext cx="0" cy="0"/>
          <a:chOff x="0" y="0"/>
          <a:chExt cx="0" cy="0"/>
        </a:xfrm>
      </p:grpSpPr>
      <p:sp>
        <p:nvSpPr>
          <p:cNvPr id="116" name="Shape 11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7" name="Shape 11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8" name="Shape 11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ight picture slide">
  <p:cSld name="Right picture slide">
    <p:spTree>
      <p:nvGrpSpPr>
        <p:cNvPr id="119" name="Shape 119"/>
        <p:cNvGrpSpPr/>
        <p:nvPr/>
      </p:nvGrpSpPr>
      <p:grpSpPr>
        <a:xfrm>
          <a:off x="0" y="0"/>
          <a:ext cx="0" cy="0"/>
          <a:chOff x="0" y="0"/>
          <a:chExt cx="0" cy="0"/>
        </a:xfrm>
      </p:grpSpPr>
      <p:sp>
        <p:nvSpPr>
          <p:cNvPr id="120" name="Shape 120"/>
          <p:cNvSpPr/>
          <p:nvPr>
            <p:ph idx="2" type="pic"/>
          </p:nvPr>
        </p:nvSpPr>
        <p:spPr>
          <a:xfrm>
            <a:off x="5810114" y="-630111"/>
            <a:ext cx="6403800" cy="6403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1" name="Shape 121"/>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2" name="Shape 122"/>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3" name="Shape 123"/>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1)">
  <p:cSld name="Skewed slide (1)">
    <p:spTree>
      <p:nvGrpSpPr>
        <p:cNvPr id="124" name="Shape 124"/>
        <p:cNvGrpSpPr/>
        <p:nvPr/>
      </p:nvGrpSpPr>
      <p:grpSpPr>
        <a:xfrm>
          <a:off x="0" y="0"/>
          <a:ext cx="0" cy="0"/>
          <a:chOff x="0" y="0"/>
          <a:chExt cx="0" cy="0"/>
        </a:xfrm>
      </p:grpSpPr>
      <p:sp>
        <p:nvSpPr>
          <p:cNvPr id="125" name="Shape 125"/>
          <p:cNvSpPr/>
          <p:nvPr>
            <p:ph idx="2" type="pic"/>
          </p:nvPr>
        </p:nvSpPr>
        <p:spPr>
          <a:xfrm>
            <a:off x="5604867" y="0"/>
            <a:ext cx="35391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6" name="Shape 12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7" name="Shape 12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8" name="Shape 12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
  <p:cSld name="Gallery Slide (1)">
    <p:spTree>
      <p:nvGrpSpPr>
        <p:cNvPr id="129" name="Shape 129"/>
        <p:cNvGrpSpPr/>
        <p:nvPr/>
      </p:nvGrpSpPr>
      <p:grpSpPr>
        <a:xfrm>
          <a:off x="0" y="0"/>
          <a:ext cx="0" cy="0"/>
          <a:chOff x="0" y="0"/>
          <a:chExt cx="0" cy="0"/>
        </a:xfrm>
      </p:grpSpPr>
      <p:sp>
        <p:nvSpPr>
          <p:cNvPr id="130" name="Shape 130"/>
          <p:cNvSpPr/>
          <p:nvPr>
            <p:ph idx="2" type="pic"/>
          </p:nvPr>
        </p:nvSpPr>
        <p:spPr>
          <a:xfrm>
            <a:off x="5731073" y="712589"/>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1" name="Shape 131"/>
          <p:cNvSpPr/>
          <p:nvPr>
            <p:ph idx="3" type="pic"/>
          </p:nvPr>
        </p:nvSpPr>
        <p:spPr>
          <a:xfrm>
            <a:off x="5731073" y="2591396"/>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2" name="Shape 132"/>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3" name="Shape 13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34" name="Shape 13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3)">
  <p:cSld name="Gallery slide (3)">
    <p:spTree>
      <p:nvGrpSpPr>
        <p:cNvPr id="135" name="Shape 135"/>
        <p:cNvGrpSpPr/>
        <p:nvPr/>
      </p:nvGrpSpPr>
      <p:grpSpPr>
        <a:xfrm>
          <a:off x="0" y="0"/>
          <a:ext cx="0" cy="0"/>
          <a:chOff x="0" y="0"/>
          <a:chExt cx="0" cy="0"/>
        </a:xfrm>
      </p:grpSpPr>
      <p:sp>
        <p:nvSpPr>
          <p:cNvPr id="136" name="Shape 136"/>
          <p:cNvSpPr/>
          <p:nvPr>
            <p:ph idx="2" type="pic"/>
          </p:nvPr>
        </p:nvSpPr>
        <p:spPr>
          <a:xfrm>
            <a:off x="6030691" y="955477"/>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7" name="Shape 137"/>
          <p:cNvSpPr/>
          <p:nvPr>
            <p:ph idx="3" type="pic"/>
          </p:nvPr>
        </p:nvSpPr>
        <p:spPr>
          <a:xfrm>
            <a:off x="5202621" y="1787673"/>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8" name="Shape 138"/>
          <p:cNvSpPr/>
          <p:nvPr>
            <p:ph idx="4" type="pic"/>
          </p:nvPr>
        </p:nvSpPr>
        <p:spPr>
          <a:xfrm>
            <a:off x="6030515" y="2619868"/>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9" name="Shape 139"/>
          <p:cNvSpPr/>
          <p:nvPr>
            <p:ph idx="5" type="pic"/>
          </p:nvPr>
        </p:nvSpPr>
        <p:spPr>
          <a:xfrm>
            <a:off x="6864086" y="1789489"/>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0" name="Shape 14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1" name="Shape 14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2" name="Shape 14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4)">
  <p:cSld name="Gallery slide (4)">
    <p:spTree>
      <p:nvGrpSpPr>
        <p:cNvPr id="143" name="Shape 143"/>
        <p:cNvGrpSpPr/>
        <p:nvPr/>
      </p:nvGrpSpPr>
      <p:grpSpPr>
        <a:xfrm>
          <a:off x="0" y="0"/>
          <a:ext cx="0" cy="0"/>
          <a:chOff x="0" y="0"/>
          <a:chExt cx="0" cy="0"/>
        </a:xfrm>
      </p:grpSpPr>
      <p:sp>
        <p:nvSpPr>
          <p:cNvPr id="144" name="Shape 144"/>
          <p:cNvSpPr/>
          <p:nvPr>
            <p:ph idx="2" type="pic"/>
          </p:nvPr>
        </p:nvSpPr>
        <p:spPr>
          <a:xfrm>
            <a:off x="5547731" y="1108145"/>
            <a:ext cx="2916300" cy="291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5" name="Shape 145"/>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6" name="Shape 14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7" name="Shape 14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8)">
  <p:cSld name="Gallery slide (8)">
    <p:spTree>
      <p:nvGrpSpPr>
        <p:cNvPr id="148" name="Shape 148"/>
        <p:cNvGrpSpPr/>
        <p:nvPr/>
      </p:nvGrpSpPr>
      <p:grpSpPr>
        <a:xfrm>
          <a:off x="0" y="0"/>
          <a:ext cx="0" cy="0"/>
          <a:chOff x="0" y="0"/>
          <a:chExt cx="0" cy="0"/>
        </a:xfrm>
      </p:grpSpPr>
      <p:sp>
        <p:nvSpPr>
          <p:cNvPr id="149" name="Shape 149"/>
          <p:cNvSpPr/>
          <p:nvPr>
            <p:ph idx="2" type="pic"/>
          </p:nvPr>
        </p:nvSpPr>
        <p:spPr>
          <a:xfrm>
            <a:off x="715566" y="714375"/>
            <a:ext cx="38565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0" name="Shape 150"/>
          <p:cNvSpPr/>
          <p:nvPr>
            <p:ph idx="3" type="pic"/>
          </p:nvPr>
        </p:nvSpPr>
        <p:spPr>
          <a:xfrm>
            <a:off x="4572000" y="714375"/>
            <a:ext cx="38577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1" name="Shape 151"/>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5)">
  <p:cSld name="Gallery slide (15)">
    <p:spTree>
      <p:nvGrpSpPr>
        <p:cNvPr id="152" name="Shape 152"/>
        <p:cNvGrpSpPr/>
        <p:nvPr/>
      </p:nvGrpSpPr>
      <p:grpSpPr>
        <a:xfrm>
          <a:off x="0" y="0"/>
          <a:ext cx="0" cy="0"/>
          <a:chOff x="0" y="0"/>
          <a:chExt cx="0" cy="0"/>
        </a:xfrm>
      </p:grpSpPr>
      <p:sp>
        <p:nvSpPr>
          <p:cNvPr id="153" name="Shape 153"/>
          <p:cNvSpPr/>
          <p:nvPr>
            <p:ph idx="2" type="pic"/>
          </p:nvPr>
        </p:nvSpPr>
        <p:spPr>
          <a:xfrm>
            <a:off x="4880967" y="713780"/>
            <a:ext cx="2291400" cy="2290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4" name="Shape 154"/>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5" name="Shape 155"/>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56" name="Shape 156"/>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57" name="Shape 157"/>
          <p:cNvSpPr/>
          <p:nvPr>
            <p:ph idx="3" type="pic"/>
          </p:nvPr>
        </p:nvSpPr>
        <p:spPr>
          <a:xfrm>
            <a:off x="6149064" y="2138649"/>
            <a:ext cx="2293800" cy="2283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7)">
  <p:cSld name="Gallery slide (17)">
    <p:spTree>
      <p:nvGrpSpPr>
        <p:cNvPr id="158" name="Shape 158"/>
        <p:cNvGrpSpPr/>
        <p:nvPr/>
      </p:nvGrpSpPr>
      <p:grpSpPr>
        <a:xfrm>
          <a:off x="0" y="0"/>
          <a:ext cx="0" cy="0"/>
          <a:chOff x="0" y="0"/>
          <a:chExt cx="0" cy="0"/>
        </a:xfrm>
      </p:grpSpPr>
      <p:sp>
        <p:nvSpPr>
          <p:cNvPr id="159" name="Shape 159"/>
          <p:cNvSpPr/>
          <p:nvPr>
            <p:ph idx="2" type="pic"/>
          </p:nvPr>
        </p:nvSpPr>
        <p:spPr>
          <a:xfrm>
            <a:off x="5339657" y="866853"/>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0" name="Shape 160"/>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1" name="Shape 161"/>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2" name="Shape 162"/>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8)">
  <p:cSld name="Gallery slide (18)">
    <p:bg>
      <p:bgPr>
        <a:solidFill>
          <a:srgbClr val="1F2025"/>
        </a:solidFill>
      </p:bgPr>
    </p:bg>
    <p:spTree>
      <p:nvGrpSpPr>
        <p:cNvPr id="163" name="Shape 163"/>
        <p:cNvGrpSpPr/>
        <p:nvPr/>
      </p:nvGrpSpPr>
      <p:grpSpPr>
        <a:xfrm>
          <a:off x="0" y="0"/>
          <a:ext cx="0" cy="0"/>
          <a:chOff x="0" y="0"/>
          <a:chExt cx="0" cy="0"/>
        </a:xfrm>
      </p:grpSpPr>
      <p:sp>
        <p:nvSpPr>
          <p:cNvPr id="164" name="Shape 164"/>
          <p:cNvSpPr txBox="1"/>
          <p:nvPr>
            <p:ph idx="1" type="body"/>
          </p:nvPr>
        </p:nvSpPr>
        <p:spPr>
          <a:xfrm>
            <a:off x="5271172"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5" name="Shape 165"/>
          <p:cNvSpPr txBox="1"/>
          <p:nvPr>
            <p:ph type="title"/>
          </p:nvPr>
        </p:nvSpPr>
        <p:spPr>
          <a:xfrm>
            <a:off x="5276152"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6" name="Shape 166"/>
          <p:cNvSpPr txBox="1"/>
          <p:nvPr>
            <p:ph idx="12" type="sldNum"/>
          </p:nvPr>
        </p:nvSpPr>
        <p:spPr>
          <a:xfrm>
            <a:off x="5271172"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67" name="Shape 167"/>
          <p:cNvSpPr/>
          <p:nvPr>
            <p:ph idx="2" type="pic"/>
          </p:nvPr>
        </p:nvSpPr>
        <p:spPr>
          <a:xfrm>
            <a:off x="916381" y="855436"/>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9)">
  <p:cSld name="Gallery slide (19)">
    <p:spTree>
      <p:nvGrpSpPr>
        <p:cNvPr id="168" name="Shape 168"/>
        <p:cNvGrpSpPr/>
        <p:nvPr/>
      </p:nvGrpSpPr>
      <p:grpSpPr>
        <a:xfrm>
          <a:off x="0" y="0"/>
          <a:ext cx="0" cy="0"/>
          <a:chOff x="0" y="0"/>
          <a:chExt cx="0" cy="0"/>
        </a:xfrm>
      </p:grpSpPr>
      <p:sp>
        <p:nvSpPr>
          <p:cNvPr id="169" name="Shape 16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70" name="Shape 170"/>
          <p:cNvSpPr/>
          <p:nvPr>
            <p:ph idx="2" type="pic"/>
          </p:nvPr>
        </p:nvSpPr>
        <p:spPr>
          <a:xfrm>
            <a:off x="717947" y="723305"/>
            <a:ext cx="3427800" cy="11622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1" name="Shape 171"/>
          <p:cNvSpPr/>
          <p:nvPr>
            <p:ph idx="3" type="pic"/>
          </p:nvPr>
        </p:nvSpPr>
        <p:spPr>
          <a:xfrm>
            <a:off x="717947" y="1968103"/>
            <a:ext cx="16668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2" name="Shape 172"/>
          <p:cNvSpPr/>
          <p:nvPr>
            <p:ph idx="4" type="pic"/>
          </p:nvPr>
        </p:nvSpPr>
        <p:spPr>
          <a:xfrm>
            <a:off x="2480072" y="1968103"/>
            <a:ext cx="16656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3" name="Shape 173"/>
          <p:cNvSpPr/>
          <p:nvPr>
            <p:ph idx="5" type="pic"/>
          </p:nvPr>
        </p:nvSpPr>
        <p:spPr>
          <a:xfrm>
            <a:off x="4242792" y="723305"/>
            <a:ext cx="1571700" cy="369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4" name="Shape 174"/>
          <p:cNvSpPr/>
          <p:nvPr>
            <p:ph idx="6" type="pic"/>
          </p:nvPr>
        </p:nvSpPr>
        <p:spPr>
          <a:xfrm>
            <a:off x="5909667" y="723305"/>
            <a:ext cx="2530200" cy="1800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5" name="Shape 175"/>
          <p:cNvSpPr/>
          <p:nvPr>
            <p:ph idx="7" type="pic"/>
          </p:nvPr>
        </p:nvSpPr>
        <p:spPr>
          <a:xfrm>
            <a:off x="5909667" y="2619971"/>
            <a:ext cx="2530200" cy="1799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1)">
  <p:cSld name="Team (1)">
    <p:spTree>
      <p:nvGrpSpPr>
        <p:cNvPr id="176" name="Shape 176"/>
        <p:cNvGrpSpPr/>
        <p:nvPr/>
      </p:nvGrpSpPr>
      <p:grpSpPr>
        <a:xfrm>
          <a:off x="0" y="0"/>
          <a:ext cx="0" cy="0"/>
          <a:chOff x="0" y="0"/>
          <a:chExt cx="0" cy="0"/>
        </a:xfrm>
      </p:grpSpPr>
      <p:sp>
        <p:nvSpPr>
          <p:cNvPr id="177" name="Shape 177"/>
          <p:cNvSpPr/>
          <p:nvPr>
            <p:ph idx="2" type="pic"/>
          </p:nvPr>
        </p:nvSpPr>
        <p:spPr>
          <a:xfrm>
            <a:off x="5573492" y="721519"/>
            <a:ext cx="2171400" cy="21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8" name="Shape 178"/>
          <p:cNvSpPr/>
          <p:nvPr>
            <p:ph idx="3" type="pic"/>
          </p:nvPr>
        </p:nvSpPr>
        <p:spPr>
          <a:xfrm>
            <a:off x="3742730" y="1623417"/>
            <a:ext cx="1658400" cy="16578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9" name="Shape 179"/>
          <p:cNvSpPr/>
          <p:nvPr>
            <p:ph idx="4" type="pic"/>
          </p:nvPr>
        </p:nvSpPr>
        <p:spPr>
          <a:xfrm>
            <a:off x="5222677" y="3042656"/>
            <a:ext cx="1274100" cy="12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0" name="Shape 180"/>
          <p:cNvSpPr/>
          <p:nvPr>
            <p:ph idx="5" type="pic"/>
          </p:nvPr>
        </p:nvSpPr>
        <p:spPr>
          <a:xfrm>
            <a:off x="6841331" y="2846036"/>
            <a:ext cx="1572300" cy="1572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1" name="Shape 1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2" name="Shape 1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2)">
  <p:cSld name="Team (2)">
    <p:spTree>
      <p:nvGrpSpPr>
        <p:cNvPr id="183" name="Shape 183"/>
        <p:cNvGrpSpPr/>
        <p:nvPr/>
      </p:nvGrpSpPr>
      <p:grpSpPr>
        <a:xfrm>
          <a:off x="0" y="0"/>
          <a:ext cx="0" cy="0"/>
          <a:chOff x="0" y="0"/>
          <a:chExt cx="0" cy="0"/>
        </a:xfrm>
      </p:grpSpPr>
      <p:sp>
        <p:nvSpPr>
          <p:cNvPr id="184" name="Shape 184"/>
          <p:cNvSpPr/>
          <p:nvPr>
            <p:ph idx="2" type="pic"/>
          </p:nvPr>
        </p:nvSpPr>
        <p:spPr>
          <a:xfrm>
            <a:off x="3448666"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5" name="Shape 185"/>
          <p:cNvSpPr/>
          <p:nvPr>
            <p:ph idx="3" type="pic"/>
          </p:nvPr>
        </p:nvSpPr>
        <p:spPr>
          <a:xfrm>
            <a:off x="6855302"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6" name="Shape 18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7" name="Shape 18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3)">
  <p:cSld name="Team (3)">
    <p:spTree>
      <p:nvGrpSpPr>
        <p:cNvPr id="188" name="Shape 188"/>
        <p:cNvGrpSpPr/>
        <p:nvPr/>
      </p:nvGrpSpPr>
      <p:grpSpPr>
        <a:xfrm>
          <a:off x="0" y="0"/>
          <a:ext cx="0" cy="0"/>
          <a:chOff x="0" y="0"/>
          <a:chExt cx="0" cy="0"/>
        </a:xfrm>
      </p:grpSpPr>
      <p:sp>
        <p:nvSpPr>
          <p:cNvPr id="189" name="Shape 189"/>
          <p:cNvSpPr/>
          <p:nvPr>
            <p:ph idx="2" type="pic"/>
          </p:nvPr>
        </p:nvSpPr>
        <p:spPr>
          <a:xfrm>
            <a:off x="1270160"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0" name="Shape 190"/>
          <p:cNvSpPr/>
          <p:nvPr>
            <p:ph idx="3" type="pic"/>
          </p:nvPr>
        </p:nvSpPr>
        <p:spPr>
          <a:xfrm>
            <a:off x="4027046"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1" name="Shape 191"/>
          <p:cNvSpPr/>
          <p:nvPr>
            <p:ph idx="4" type="pic"/>
          </p:nvPr>
        </p:nvSpPr>
        <p:spPr>
          <a:xfrm>
            <a:off x="6783932"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2" name="Shape 192"/>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4)">
  <p:cSld name="Team (4)">
    <p:bg>
      <p:bgPr>
        <a:solidFill>
          <a:srgbClr val="1F2025"/>
        </a:solidFill>
      </p:bgPr>
    </p:bg>
    <p:spTree>
      <p:nvGrpSpPr>
        <p:cNvPr id="193" name="Shape 193"/>
        <p:cNvGrpSpPr/>
        <p:nvPr/>
      </p:nvGrpSpPr>
      <p:grpSpPr>
        <a:xfrm>
          <a:off x="0" y="0"/>
          <a:ext cx="0" cy="0"/>
          <a:chOff x="0" y="0"/>
          <a:chExt cx="0" cy="0"/>
        </a:xfrm>
      </p:grpSpPr>
      <p:sp>
        <p:nvSpPr>
          <p:cNvPr id="194" name="Shape 194"/>
          <p:cNvSpPr/>
          <p:nvPr>
            <p:ph idx="2" type="pic"/>
          </p:nvPr>
        </p:nvSpPr>
        <p:spPr>
          <a:xfrm>
            <a:off x="1459548"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5" name="Shape 195"/>
          <p:cNvSpPr/>
          <p:nvPr>
            <p:ph idx="3" type="pic"/>
          </p:nvPr>
        </p:nvSpPr>
        <p:spPr>
          <a:xfrm>
            <a:off x="2909024"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6" name="Shape 196"/>
          <p:cNvSpPr/>
          <p:nvPr>
            <p:ph idx="4" type="pic"/>
          </p:nvPr>
        </p:nvSpPr>
        <p:spPr>
          <a:xfrm>
            <a:off x="3629159"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7" name="Shape 197"/>
          <p:cNvSpPr/>
          <p:nvPr>
            <p:ph idx="5" type="pic"/>
          </p:nvPr>
        </p:nvSpPr>
        <p:spPr>
          <a:xfrm>
            <a:off x="2182275"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8" name="Shape 198"/>
          <p:cNvSpPr/>
          <p:nvPr>
            <p:ph idx="6" type="pic"/>
          </p:nvPr>
        </p:nvSpPr>
        <p:spPr>
          <a:xfrm>
            <a:off x="732798"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9" name="Shape 199"/>
          <p:cNvSpPr txBox="1"/>
          <p:nvPr>
            <p:ph idx="1" type="body"/>
          </p:nvPr>
        </p:nvSpPr>
        <p:spPr>
          <a:xfrm>
            <a:off x="5780624" y="2418707"/>
            <a:ext cx="26646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0" name="Shape 200"/>
          <p:cNvSpPr txBox="1"/>
          <p:nvPr>
            <p:ph type="title"/>
          </p:nvPr>
        </p:nvSpPr>
        <p:spPr>
          <a:xfrm>
            <a:off x="5785604"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1" name="Shape 201"/>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8)">
  <p:cSld name="Team (8)">
    <p:spTree>
      <p:nvGrpSpPr>
        <p:cNvPr id="202" name="Shape 202"/>
        <p:cNvGrpSpPr/>
        <p:nvPr/>
      </p:nvGrpSpPr>
      <p:grpSpPr>
        <a:xfrm>
          <a:off x="0" y="0"/>
          <a:ext cx="0" cy="0"/>
          <a:chOff x="0" y="0"/>
          <a:chExt cx="0" cy="0"/>
        </a:xfrm>
      </p:grpSpPr>
      <p:sp>
        <p:nvSpPr>
          <p:cNvPr id="203" name="Shape 203"/>
          <p:cNvSpPr/>
          <p:nvPr>
            <p:ph idx="2" type="pic"/>
          </p:nvPr>
        </p:nvSpPr>
        <p:spPr>
          <a:xfrm>
            <a:off x="4708331" y="867190"/>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4" name="Shape 204"/>
          <p:cNvSpPr txBox="1"/>
          <p:nvPr>
            <p:ph idx="1" type="body"/>
          </p:nvPr>
        </p:nvSpPr>
        <p:spPr>
          <a:xfrm>
            <a:off x="693363" y="1977836"/>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5" name="Shape 205"/>
          <p:cNvSpPr txBox="1"/>
          <p:nvPr>
            <p:ph type="title"/>
          </p:nvPr>
        </p:nvSpPr>
        <p:spPr>
          <a:xfrm>
            <a:off x="1384142" y="1435244"/>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6" name="Shape 206"/>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1)">
  <p:cSld name="Services (1)">
    <p:spTree>
      <p:nvGrpSpPr>
        <p:cNvPr id="207" name="Shape 207"/>
        <p:cNvGrpSpPr/>
        <p:nvPr/>
      </p:nvGrpSpPr>
      <p:grpSpPr>
        <a:xfrm>
          <a:off x="0" y="0"/>
          <a:ext cx="0" cy="0"/>
          <a:chOff x="0" y="0"/>
          <a:chExt cx="0" cy="0"/>
        </a:xfrm>
      </p:grpSpPr>
      <p:sp>
        <p:nvSpPr>
          <p:cNvPr id="208" name="Shape 208"/>
          <p:cNvSpPr/>
          <p:nvPr>
            <p:ph idx="2" type="pic"/>
          </p:nvPr>
        </p:nvSpPr>
        <p:spPr>
          <a:xfrm>
            <a:off x="3484959" y="1045369"/>
            <a:ext cx="2174100" cy="21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9" name="Shape 20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2)">
  <p:cSld name="Services (2)">
    <p:spTree>
      <p:nvGrpSpPr>
        <p:cNvPr id="210" name="Shape 210"/>
        <p:cNvGrpSpPr/>
        <p:nvPr/>
      </p:nvGrpSpPr>
      <p:grpSpPr>
        <a:xfrm>
          <a:off x="0" y="0"/>
          <a:ext cx="0" cy="0"/>
          <a:chOff x="0" y="0"/>
          <a:chExt cx="0" cy="0"/>
        </a:xfrm>
      </p:grpSpPr>
      <p:sp>
        <p:nvSpPr>
          <p:cNvPr id="211" name="Shape 211"/>
          <p:cNvSpPr/>
          <p:nvPr>
            <p:ph idx="2" type="pic"/>
          </p:nvPr>
        </p:nvSpPr>
        <p:spPr>
          <a:xfrm>
            <a:off x="773936"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2" name="Shape 212"/>
          <p:cNvSpPr/>
          <p:nvPr>
            <p:ph idx="3" type="pic"/>
          </p:nvPr>
        </p:nvSpPr>
        <p:spPr>
          <a:xfrm>
            <a:off x="2914073"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3" name="Shape 213"/>
          <p:cNvSpPr/>
          <p:nvPr>
            <p:ph idx="4" type="pic"/>
          </p:nvPr>
        </p:nvSpPr>
        <p:spPr>
          <a:xfrm>
            <a:off x="5054210"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4" name="Shape 214"/>
          <p:cNvSpPr/>
          <p:nvPr>
            <p:ph idx="5" type="pic"/>
          </p:nvPr>
        </p:nvSpPr>
        <p:spPr>
          <a:xfrm>
            <a:off x="7194347"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5" name="Shape 21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1)">
  <p:cSld name="Reviews (1)">
    <p:spTree>
      <p:nvGrpSpPr>
        <p:cNvPr id="216" name="Shape 216"/>
        <p:cNvGrpSpPr/>
        <p:nvPr/>
      </p:nvGrpSpPr>
      <p:grpSpPr>
        <a:xfrm>
          <a:off x="0" y="0"/>
          <a:ext cx="0" cy="0"/>
          <a:chOff x="0" y="0"/>
          <a:chExt cx="0" cy="0"/>
        </a:xfrm>
      </p:grpSpPr>
      <p:sp>
        <p:nvSpPr>
          <p:cNvPr id="217" name="Shape 217"/>
          <p:cNvSpPr/>
          <p:nvPr>
            <p:ph idx="2" type="pic"/>
          </p:nvPr>
        </p:nvSpPr>
        <p:spPr>
          <a:xfrm>
            <a:off x="4420196" y="2021681"/>
            <a:ext cx="1100100" cy="1100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8" name="Shape 218"/>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19" name="Shape 219"/>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2)">
  <p:cSld name="Reviews (2)">
    <p:spTree>
      <p:nvGrpSpPr>
        <p:cNvPr id="220" name="Shape 220"/>
        <p:cNvGrpSpPr/>
        <p:nvPr/>
      </p:nvGrpSpPr>
      <p:grpSpPr>
        <a:xfrm>
          <a:off x="0" y="0"/>
          <a:ext cx="0" cy="0"/>
          <a:chOff x="0" y="0"/>
          <a:chExt cx="0" cy="0"/>
        </a:xfrm>
      </p:grpSpPr>
      <p:sp>
        <p:nvSpPr>
          <p:cNvPr id="221" name="Shape 221"/>
          <p:cNvSpPr/>
          <p:nvPr>
            <p:ph idx="2" type="pic"/>
          </p:nvPr>
        </p:nvSpPr>
        <p:spPr>
          <a:xfrm>
            <a:off x="1356862"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2" name="Shape 222"/>
          <p:cNvSpPr/>
          <p:nvPr>
            <p:ph idx="3" type="pic"/>
          </p:nvPr>
        </p:nvSpPr>
        <p:spPr>
          <a:xfrm>
            <a:off x="3992924"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3" name="Shape 223"/>
          <p:cNvSpPr/>
          <p:nvPr>
            <p:ph idx="4" type="pic"/>
          </p:nvPr>
        </p:nvSpPr>
        <p:spPr>
          <a:xfrm>
            <a:off x="6628919"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4" name="Shape 224"/>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3)">
  <p:cSld name="Services (3)">
    <p:spTree>
      <p:nvGrpSpPr>
        <p:cNvPr id="225" name="Shape 225"/>
        <p:cNvGrpSpPr/>
        <p:nvPr/>
      </p:nvGrpSpPr>
      <p:grpSpPr>
        <a:xfrm>
          <a:off x="0" y="0"/>
          <a:ext cx="0" cy="0"/>
          <a:chOff x="0" y="0"/>
          <a:chExt cx="0" cy="0"/>
        </a:xfrm>
      </p:grpSpPr>
      <p:sp>
        <p:nvSpPr>
          <p:cNvPr id="226" name="Shape 226"/>
          <p:cNvSpPr txBox="1"/>
          <p:nvPr>
            <p:ph idx="1" type="body"/>
          </p:nvPr>
        </p:nvSpPr>
        <p:spPr>
          <a:xfrm>
            <a:off x="5065927" y="2156990"/>
            <a:ext cx="3203400" cy="8295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7" name="Shape 227"/>
          <p:cNvSpPr/>
          <p:nvPr/>
        </p:nvSpPr>
        <p:spPr>
          <a:xfrm>
            <a:off x="-822" y="-1055"/>
            <a:ext cx="3590100" cy="5145600"/>
          </a:xfrm>
          <a:prstGeom prst="rect">
            <a:avLst/>
          </a:prstGeom>
          <a:solidFill>
            <a:srgbClr val="222328"/>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228" name="Shape 228"/>
          <p:cNvSpPr txBox="1"/>
          <p:nvPr>
            <p:ph type="title"/>
          </p:nvPr>
        </p:nvSpPr>
        <p:spPr>
          <a:xfrm>
            <a:off x="702197" y="2139066"/>
            <a:ext cx="1549500" cy="9960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29" name="Shape 229"/>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230" name="Shape 230"/>
          <p:cNvSpPr/>
          <p:nvPr>
            <p:ph idx="2" type="pic"/>
          </p:nvPr>
        </p:nvSpPr>
        <p:spPr>
          <a:xfrm>
            <a:off x="2916347" y="1806981"/>
            <a:ext cx="1333500" cy="1539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1)">
  <p:cSld name="Timeline (1)">
    <p:bg>
      <p:bgPr>
        <a:solidFill>
          <a:srgbClr val="1F2025"/>
        </a:solidFill>
      </p:bgPr>
    </p:bg>
    <p:spTree>
      <p:nvGrpSpPr>
        <p:cNvPr id="231" name="Shape 231"/>
        <p:cNvGrpSpPr/>
        <p:nvPr/>
      </p:nvGrpSpPr>
      <p:grpSpPr>
        <a:xfrm>
          <a:off x="0" y="0"/>
          <a:ext cx="0" cy="0"/>
          <a:chOff x="0" y="0"/>
          <a:chExt cx="0" cy="0"/>
        </a:xfrm>
      </p:grpSpPr>
      <p:sp>
        <p:nvSpPr>
          <p:cNvPr id="232" name="Shape 232"/>
          <p:cNvSpPr/>
          <p:nvPr>
            <p:ph idx="2" type="pic"/>
          </p:nvPr>
        </p:nvSpPr>
        <p:spPr>
          <a:xfrm>
            <a:off x="2549724" y="1006078"/>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3" name="Shape 233"/>
          <p:cNvSpPr txBox="1"/>
          <p:nvPr>
            <p:ph idx="12" type="sldNum"/>
          </p:nvPr>
        </p:nvSpPr>
        <p:spPr>
          <a:xfrm>
            <a:off x="8106251" y="607933"/>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2)">
  <p:cSld name="Timeline (2)">
    <p:bg>
      <p:bgPr>
        <a:solidFill>
          <a:srgbClr val="1F2025"/>
        </a:solidFill>
      </p:bgPr>
    </p:bg>
    <p:spTree>
      <p:nvGrpSpPr>
        <p:cNvPr id="234" name="Shape 234"/>
        <p:cNvGrpSpPr/>
        <p:nvPr/>
      </p:nvGrpSpPr>
      <p:grpSpPr>
        <a:xfrm>
          <a:off x="0" y="0"/>
          <a:ext cx="0" cy="0"/>
          <a:chOff x="0" y="0"/>
          <a:chExt cx="0" cy="0"/>
        </a:xfrm>
      </p:grpSpPr>
      <p:sp>
        <p:nvSpPr>
          <p:cNvPr id="235" name="Shape 235"/>
          <p:cNvSpPr/>
          <p:nvPr>
            <p:ph idx="2" type="pic"/>
          </p:nvPr>
        </p:nvSpPr>
        <p:spPr>
          <a:xfrm>
            <a:off x="276760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6" name="Shape 236"/>
          <p:cNvSpPr/>
          <p:nvPr>
            <p:ph idx="3" type="pic"/>
          </p:nvPr>
        </p:nvSpPr>
        <p:spPr>
          <a:xfrm>
            <a:off x="3976688" y="1005967"/>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7" name="Shape 237"/>
          <p:cNvSpPr/>
          <p:nvPr>
            <p:ph idx="4" type="pic"/>
          </p:nvPr>
        </p:nvSpPr>
        <p:spPr>
          <a:xfrm>
            <a:off x="540543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3)">
  <p:cSld name="Timeline (3)">
    <p:bg>
      <p:bgPr>
        <a:solidFill>
          <a:srgbClr val="1F2025"/>
        </a:solidFill>
      </p:bgPr>
    </p:bg>
    <p:spTree>
      <p:nvGrpSpPr>
        <p:cNvPr id="238" name="Shape 238"/>
        <p:cNvGrpSpPr/>
        <p:nvPr/>
      </p:nvGrpSpPr>
      <p:grpSpPr>
        <a:xfrm>
          <a:off x="0" y="0"/>
          <a:ext cx="0" cy="0"/>
          <a:chOff x="0" y="0"/>
          <a:chExt cx="0" cy="0"/>
        </a:xfrm>
      </p:grpSpPr>
      <p:sp>
        <p:nvSpPr>
          <p:cNvPr id="239" name="Shape 239"/>
          <p:cNvSpPr/>
          <p:nvPr>
            <p:ph idx="2" type="pic"/>
          </p:nvPr>
        </p:nvSpPr>
        <p:spPr>
          <a:xfrm>
            <a:off x="4400208" y="1164388"/>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0" name="Shape 240"/>
          <p:cNvSpPr/>
          <p:nvPr>
            <p:ph idx="3" type="pic"/>
          </p:nvPr>
        </p:nvSpPr>
        <p:spPr>
          <a:xfrm>
            <a:off x="4400208" y="3008157"/>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fographic (1)">
  <p:cSld name="Infographic (1)">
    <p:spTree>
      <p:nvGrpSpPr>
        <p:cNvPr id="241" name="Shape 241"/>
        <p:cNvGrpSpPr/>
        <p:nvPr/>
      </p:nvGrpSpPr>
      <p:grpSpPr>
        <a:xfrm>
          <a:off x="0" y="0"/>
          <a:ext cx="0" cy="0"/>
          <a:chOff x="0" y="0"/>
          <a:chExt cx="0" cy="0"/>
        </a:xfrm>
      </p:grpSpPr>
      <p:sp>
        <p:nvSpPr>
          <p:cNvPr id="242" name="Shape 242"/>
          <p:cNvSpPr/>
          <p:nvPr>
            <p:ph idx="2" type="pic"/>
          </p:nvPr>
        </p:nvSpPr>
        <p:spPr>
          <a:xfrm>
            <a:off x="2197034" y="646779"/>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3" name="Shape 243"/>
          <p:cNvSpPr/>
          <p:nvPr>
            <p:ph idx="3" type="pic"/>
          </p:nvPr>
        </p:nvSpPr>
        <p:spPr>
          <a:xfrm>
            <a:off x="3035418"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4" name="Shape 244"/>
          <p:cNvSpPr/>
          <p:nvPr>
            <p:ph idx="4" type="pic"/>
          </p:nvPr>
        </p:nvSpPr>
        <p:spPr>
          <a:xfrm>
            <a:off x="3949415" y="718216"/>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5" name="Shape 245"/>
          <p:cNvSpPr/>
          <p:nvPr>
            <p:ph idx="5" type="pic"/>
          </p:nvPr>
        </p:nvSpPr>
        <p:spPr>
          <a:xfrm>
            <a:off x="4858556"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6" name="Shape 246"/>
          <p:cNvSpPr/>
          <p:nvPr>
            <p:ph idx="6" type="pic"/>
          </p:nvPr>
        </p:nvSpPr>
        <p:spPr>
          <a:xfrm>
            <a:off x="5701796" y="646778"/>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
  <p:cSld name="Devices (1)">
    <p:spTree>
      <p:nvGrpSpPr>
        <p:cNvPr id="247"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b="0" l="0" r="0" t="0"/>
          <a:stretch/>
        </p:blipFill>
        <p:spPr>
          <a:xfrm>
            <a:off x="5877529" y="890999"/>
            <a:ext cx="2545868" cy="5165732"/>
          </a:xfrm>
          <a:prstGeom prst="rect">
            <a:avLst/>
          </a:prstGeom>
          <a:noFill/>
          <a:ln>
            <a:noFill/>
          </a:ln>
        </p:spPr>
      </p:pic>
      <p:sp>
        <p:nvSpPr>
          <p:cNvPr id="249" name="Shape 249"/>
          <p:cNvSpPr/>
          <p:nvPr>
            <p:ph idx="2" type="pic"/>
          </p:nvPr>
        </p:nvSpPr>
        <p:spPr>
          <a:xfrm>
            <a:off x="6027539" y="1503164"/>
            <a:ext cx="2247900" cy="3648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0" name="Shape 25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1" name="Shape 25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2" name="Shape 25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2)">
  <p:cSld name="Devices (2)">
    <p:bg>
      <p:bgPr>
        <a:solidFill>
          <a:srgbClr val="1F2025"/>
        </a:solidFill>
      </p:bgPr>
    </p:bg>
    <p:spTree>
      <p:nvGrpSpPr>
        <p:cNvPr id="253" name="Shape 253"/>
        <p:cNvGrpSpPr/>
        <p:nvPr/>
      </p:nvGrpSpPr>
      <p:grpSpPr>
        <a:xfrm>
          <a:off x="0" y="0"/>
          <a:ext cx="0" cy="0"/>
          <a:chOff x="0" y="0"/>
          <a:chExt cx="0" cy="0"/>
        </a:xfrm>
      </p:grpSpPr>
      <p:pic>
        <p:nvPicPr>
          <p:cNvPr id="254" name="Shape 254"/>
          <p:cNvPicPr preferRelativeResize="0"/>
          <p:nvPr/>
        </p:nvPicPr>
        <p:blipFill rotWithShape="1">
          <a:blip r:embed="rId2">
            <a:alphaModFix/>
          </a:blip>
          <a:srcRect b="0" l="0" r="0" t="0"/>
          <a:stretch/>
        </p:blipFill>
        <p:spPr>
          <a:xfrm>
            <a:off x="3259930" y="721146"/>
            <a:ext cx="1794511" cy="3692883"/>
          </a:xfrm>
          <a:prstGeom prst="rect">
            <a:avLst/>
          </a:prstGeom>
          <a:noFill/>
          <a:ln>
            <a:noFill/>
          </a:ln>
        </p:spPr>
      </p:pic>
      <p:sp>
        <p:nvSpPr>
          <p:cNvPr id="255" name="Shape 255"/>
          <p:cNvSpPr/>
          <p:nvPr>
            <p:ph idx="2" type="pic"/>
          </p:nvPr>
        </p:nvSpPr>
        <p:spPr>
          <a:xfrm>
            <a:off x="3376613" y="1166217"/>
            <a:ext cx="1562100" cy="28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6" name="Shape 256"/>
          <p:cNvSpPr txBox="1"/>
          <p:nvPr>
            <p:ph idx="1" type="body"/>
          </p:nvPr>
        </p:nvSpPr>
        <p:spPr>
          <a:xfrm>
            <a:off x="6309370" y="214360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7" name="Shape 25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8" name="Shape 25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3)">
  <p:cSld name="Devices (3)">
    <p:spTree>
      <p:nvGrpSpPr>
        <p:cNvPr id="259" name="Shape 259"/>
        <p:cNvGrpSpPr/>
        <p:nvPr/>
      </p:nvGrpSpPr>
      <p:grpSpPr>
        <a:xfrm>
          <a:off x="0" y="0"/>
          <a:ext cx="0" cy="0"/>
          <a:chOff x="0" y="0"/>
          <a:chExt cx="0" cy="0"/>
        </a:xfrm>
      </p:grpSpPr>
      <p:pic>
        <p:nvPicPr>
          <p:cNvPr id="260" name="Shape 260"/>
          <p:cNvPicPr preferRelativeResize="0"/>
          <p:nvPr/>
        </p:nvPicPr>
        <p:blipFill rotWithShape="1">
          <a:blip r:embed="rId2">
            <a:alphaModFix/>
          </a:blip>
          <a:srcRect b="0" l="0" r="0" t="0"/>
          <a:stretch/>
        </p:blipFill>
        <p:spPr>
          <a:xfrm>
            <a:off x="4246299" y="620607"/>
            <a:ext cx="1892667" cy="3887980"/>
          </a:xfrm>
          <a:prstGeom prst="rect">
            <a:avLst/>
          </a:prstGeom>
          <a:noFill/>
          <a:ln>
            <a:noFill/>
          </a:ln>
        </p:spPr>
      </p:pic>
      <p:sp>
        <p:nvSpPr>
          <p:cNvPr id="261" name="Shape 261"/>
          <p:cNvSpPr/>
          <p:nvPr>
            <p:ph idx="2" type="pic"/>
          </p:nvPr>
        </p:nvSpPr>
        <p:spPr>
          <a:xfrm>
            <a:off x="4368999" y="1091208"/>
            <a:ext cx="1647900" cy="2952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2" name="Shape 262"/>
          <p:cNvSpPr txBox="1"/>
          <p:nvPr>
            <p:ph idx="1" type="body"/>
          </p:nvPr>
        </p:nvSpPr>
        <p:spPr>
          <a:xfrm>
            <a:off x="571500" y="2418707"/>
            <a:ext cx="29670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3" name="Shape 263"/>
          <p:cNvSpPr txBox="1"/>
          <p:nvPr>
            <p:ph type="title"/>
          </p:nvPr>
        </p:nvSpPr>
        <p:spPr>
          <a:xfrm>
            <a:off x="1065823"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64" name="Shape 264"/>
          <p:cNvSpPr txBox="1"/>
          <p:nvPr>
            <p:ph idx="12" type="sldNum"/>
          </p:nvPr>
        </p:nvSpPr>
        <p:spPr>
          <a:xfrm>
            <a:off x="313656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4)">
  <p:cSld name="Devices (4)">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2">
            <a:alphaModFix/>
          </a:blip>
          <a:srcRect b="0" l="0" r="0" t="0"/>
          <a:stretch/>
        </p:blipFill>
        <p:spPr>
          <a:xfrm>
            <a:off x="5914216" y="837509"/>
            <a:ext cx="1889075" cy="3447093"/>
          </a:xfrm>
          <a:prstGeom prst="rect">
            <a:avLst/>
          </a:prstGeom>
          <a:noFill/>
          <a:ln>
            <a:noFill/>
          </a:ln>
        </p:spPr>
      </p:pic>
      <p:sp>
        <p:nvSpPr>
          <p:cNvPr id="267" name="Shape 267"/>
          <p:cNvSpPr/>
          <p:nvPr>
            <p:ph idx="2" type="pic"/>
          </p:nvPr>
        </p:nvSpPr>
        <p:spPr>
          <a:xfrm>
            <a:off x="5979319" y="1574006"/>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8" name="Shape 268"/>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9" name="Shape 269"/>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0" name="Shape 270"/>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5)">
  <p:cSld name="Devices (5)">
    <p:spTree>
      <p:nvGrpSpPr>
        <p:cNvPr id="271" name="Shape 271"/>
        <p:cNvGrpSpPr/>
        <p:nvPr/>
      </p:nvGrpSpPr>
      <p:grpSpPr>
        <a:xfrm>
          <a:off x="0" y="0"/>
          <a:ext cx="0" cy="0"/>
          <a:chOff x="0" y="0"/>
          <a:chExt cx="0" cy="0"/>
        </a:xfrm>
      </p:grpSpPr>
      <p:pic>
        <p:nvPicPr>
          <p:cNvPr id="272" name="Shape 272"/>
          <p:cNvPicPr preferRelativeResize="0"/>
          <p:nvPr/>
        </p:nvPicPr>
        <p:blipFill rotWithShape="1">
          <a:blip r:embed="rId2">
            <a:alphaModFix/>
          </a:blip>
          <a:srcRect b="0" l="0" r="0" t="0"/>
          <a:stretch/>
        </p:blipFill>
        <p:spPr>
          <a:xfrm>
            <a:off x="1472058" y="837509"/>
            <a:ext cx="1889075" cy="3447093"/>
          </a:xfrm>
          <a:prstGeom prst="rect">
            <a:avLst/>
          </a:prstGeom>
          <a:noFill/>
          <a:ln>
            <a:noFill/>
          </a:ln>
        </p:spPr>
      </p:pic>
      <p:sp>
        <p:nvSpPr>
          <p:cNvPr id="273" name="Shape 273"/>
          <p:cNvSpPr/>
          <p:nvPr>
            <p:ph idx="2" type="pic"/>
          </p:nvPr>
        </p:nvSpPr>
        <p:spPr>
          <a:xfrm>
            <a:off x="1537290" y="1573983"/>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4" name="Shape 274"/>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5" name="Shape 275"/>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6" name="Shape 276"/>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6)">
  <p:cSld name="Devices (6)">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2">
            <a:alphaModFix/>
          </a:blip>
          <a:srcRect b="0" l="0" r="0" t="0"/>
          <a:stretch/>
        </p:blipFill>
        <p:spPr>
          <a:xfrm>
            <a:off x="5683528" y="752835"/>
            <a:ext cx="2762091" cy="3622701"/>
          </a:xfrm>
          <a:prstGeom prst="rect">
            <a:avLst/>
          </a:prstGeom>
          <a:noFill/>
          <a:ln>
            <a:noFill/>
          </a:ln>
        </p:spPr>
      </p:pic>
      <p:sp>
        <p:nvSpPr>
          <p:cNvPr id="279" name="Shape 279"/>
          <p:cNvSpPr/>
          <p:nvPr>
            <p:ph idx="2" type="pic"/>
          </p:nvPr>
        </p:nvSpPr>
        <p:spPr>
          <a:xfrm>
            <a:off x="5955506" y="1042392"/>
            <a:ext cx="2247900" cy="3024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0" name="Shape 28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1" name="Shape 2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82" name="Shape 2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7)">
  <p:cSld name="Devices (7)">
    <p:bg>
      <p:bgPr>
        <a:solidFill>
          <a:srgbClr val="1F2025"/>
        </a:solidFill>
      </p:bgPr>
    </p:bg>
    <p:spTree>
      <p:nvGrpSpPr>
        <p:cNvPr id="283" name="Shape 283"/>
        <p:cNvGrpSpPr/>
        <p:nvPr/>
      </p:nvGrpSpPr>
      <p:grpSpPr>
        <a:xfrm>
          <a:off x="0" y="0"/>
          <a:ext cx="0" cy="0"/>
          <a:chOff x="0" y="0"/>
          <a:chExt cx="0" cy="0"/>
        </a:xfrm>
      </p:grpSpPr>
      <p:pic>
        <p:nvPicPr>
          <p:cNvPr id="284" name="Shape 284"/>
          <p:cNvPicPr preferRelativeResize="0"/>
          <p:nvPr/>
        </p:nvPicPr>
        <p:blipFill rotWithShape="1">
          <a:blip r:embed="rId2">
            <a:alphaModFix/>
          </a:blip>
          <a:srcRect b="0" l="0" r="0" t="0"/>
          <a:stretch/>
        </p:blipFill>
        <p:spPr>
          <a:xfrm>
            <a:off x="5292144" y="657582"/>
            <a:ext cx="2919236" cy="3789512"/>
          </a:xfrm>
          <a:prstGeom prst="rect">
            <a:avLst/>
          </a:prstGeom>
          <a:noFill/>
          <a:ln>
            <a:noFill/>
          </a:ln>
        </p:spPr>
      </p:pic>
      <p:sp>
        <p:nvSpPr>
          <p:cNvPr id="285" name="Shape 285"/>
          <p:cNvSpPr/>
          <p:nvPr>
            <p:ph idx="2" type="pic"/>
          </p:nvPr>
        </p:nvSpPr>
        <p:spPr>
          <a:xfrm>
            <a:off x="5584031" y="988219"/>
            <a:ext cx="2343000" cy="3152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8)">
  <p:cSld name="Devices (8)">
    <p:spTree>
      <p:nvGrpSpPr>
        <p:cNvPr id="286" name="Shape 286"/>
        <p:cNvGrpSpPr/>
        <p:nvPr/>
      </p:nvGrpSpPr>
      <p:grpSpPr>
        <a:xfrm>
          <a:off x="0" y="0"/>
          <a:ext cx="0" cy="0"/>
          <a:chOff x="0" y="0"/>
          <a:chExt cx="0" cy="0"/>
        </a:xfrm>
      </p:grpSpPr>
      <p:pic>
        <p:nvPicPr>
          <p:cNvPr id="287" name="Shape 287"/>
          <p:cNvPicPr preferRelativeResize="0"/>
          <p:nvPr/>
        </p:nvPicPr>
        <p:blipFill rotWithShape="1">
          <a:blip r:embed="rId2">
            <a:alphaModFix/>
          </a:blip>
          <a:srcRect b="0" l="0" r="0" t="0"/>
          <a:stretch/>
        </p:blipFill>
        <p:spPr>
          <a:xfrm>
            <a:off x="-4440933" y="-208147"/>
            <a:ext cx="7913346" cy="4587724"/>
          </a:xfrm>
          <a:prstGeom prst="rect">
            <a:avLst/>
          </a:prstGeom>
          <a:noFill/>
          <a:ln>
            <a:noFill/>
          </a:ln>
        </p:spPr>
      </p:pic>
      <p:sp>
        <p:nvSpPr>
          <p:cNvPr id="288" name="Shape 288"/>
          <p:cNvSpPr/>
          <p:nvPr>
            <p:ph idx="2" type="pic"/>
          </p:nvPr>
        </p:nvSpPr>
        <p:spPr>
          <a:xfrm>
            <a:off x="0" y="0"/>
            <a:ext cx="2731800" cy="3939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9" name="Shape 289"/>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0" name="Shape 290"/>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1" name="Shape 291"/>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0)">
  <p:cSld name="Devices (10)">
    <p:spTree>
      <p:nvGrpSpPr>
        <p:cNvPr id="292" name="Shape 292"/>
        <p:cNvGrpSpPr/>
        <p:nvPr/>
      </p:nvGrpSpPr>
      <p:grpSpPr>
        <a:xfrm>
          <a:off x="0" y="0"/>
          <a:ext cx="0" cy="0"/>
          <a:chOff x="0" y="0"/>
          <a:chExt cx="0" cy="0"/>
        </a:xfrm>
      </p:grpSpPr>
      <p:pic>
        <p:nvPicPr>
          <p:cNvPr id="293" name="Shape 293"/>
          <p:cNvPicPr preferRelativeResize="0"/>
          <p:nvPr/>
        </p:nvPicPr>
        <p:blipFill rotWithShape="1">
          <a:blip r:embed="rId2">
            <a:alphaModFix/>
          </a:blip>
          <a:srcRect b="0" l="0" r="0" t="0"/>
          <a:stretch/>
        </p:blipFill>
        <p:spPr>
          <a:xfrm>
            <a:off x="4959183" y="1115480"/>
            <a:ext cx="3468442" cy="2902055"/>
          </a:xfrm>
          <a:prstGeom prst="rect">
            <a:avLst/>
          </a:prstGeom>
          <a:noFill/>
          <a:ln>
            <a:noFill/>
          </a:ln>
        </p:spPr>
      </p:pic>
      <p:sp>
        <p:nvSpPr>
          <p:cNvPr id="294" name="Shape 294"/>
          <p:cNvSpPr/>
          <p:nvPr>
            <p:ph idx="2" type="pic"/>
          </p:nvPr>
        </p:nvSpPr>
        <p:spPr>
          <a:xfrm>
            <a:off x="5131594" y="1278136"/>
            <a:ext cx="3128400" cy="1778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5" name="Shape 295"/>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6" name="Shape 296"/>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7" name="Shape 297"/>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46" Type="http://schemas.openxmlformats.org/officeDocument/2006/relationships/theme" Target="../theme/theme3.xml"/><Relationship Id="rId23" Type="http://schemas.openxmlformats.org/officeDocument/2006/relationships/slideLayout" Target="../slideLayouts/slideLayout34.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33413" y="357188"/>
            <a:ext cx="7877100" cy="857400"/>
          </a:xfrm>
          <a:prstGeom prst="rect">
            <a:avLst/>
          </a:prstGeom>
          <a:noFill/>
          <a:ln>
            <a:noFill/>
          </a:ln>
        </p:spPr>
        <p:txBody>
          <a:bodyPr anchorCtr="0" anchor="ctr"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52" name="Shape 52"/>
          <p:cNvSpPr txBox="1"/>
          <p:nvPr>
            <p:ph idx="1" type="body"/>
          </p:nvPr>
        </p:nvSpPr>
        <p:spPr>
          <a:xfrm>
            <a:off x="633413" y="1214438"/>
            <a:ext cx="7877100" cy="3452700"/>
          </a:xfrm>
          <a:prstGeom prst="rect">
            <a:avLst/>
          </a:prstGeom>
          <a:noFill/>
          <a:ln>
            <a:noFill/>
          </a:ln>
        </p:spPr>
        <p:txBody>
          <a:bodyPr anchorCtr="0" anchor="ctr" bIns="34275" lIns="34275" spcFirstLastPara="1" rIns="34275" wrap="square" tIns="34275"/>
          <a:lstStyle>
            <a:lvl1pPr indent="-260350" lvl="0" marL="457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260350" lvl="1" marL="914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260350" lvl="2" marL="13716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260350" lvl="3" marL="182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260350" lvl="4" marL="22860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3" name="Shape 53"/>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Shape 302"/>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pic>
        <p:nvPicPr>
          <p:cNvPr descr="Clean Logo INH.jpg" id="303" name="Shape 303"/>
          <p:cNvPicPr preferRelativeResize="0"/>
          <p:nvPr/>
        </p:nvPicPr>
        <p:blipFill>
          <a:blip r:embed="rId4">
            <a:alphaModFix/>
          </a:blip>
          <a:stretch>
            <a:fillRect/>
          </a:stretch>
        </p:blipFill>
        <p:spPr>
          <a:xfrm>
            <a:off x="271475" y="624320"/>
            <a:ext cx="3926700" cy="1628550"/>
          </a:xfrm>
          <a:prstGeom prst="rect">
            <a:avLst/>
          </a:prstGeom>
          <a:noFill/>
          <a:ln>
            <a:noFill/>
          </a:ln>
        </p:spPr>
      </p:pic>
      <p:sp>
        <p:nvSpPr>
          <p:cNvPr id="304" name="Shape 304"/>
          <p:cNvSpPr txBox="1"/>
          <p:nvPr/>
        </p:nvSpPr>
        <p:spPr>
          <a:xfrm>
            <a:off x="271475" y="2553150"/>
            <a:ext cx="4287600" cy="50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March 12, 2018</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idx="1" type="body"/>
          </p:nvPr>
        </p:nvSpPr>
        <p:spPr>
          <a:xfrm>
            <a:off x="3326775" y="357452"/>
            <a:ext cx="4680300" cy="4428600"/>
          </a:xfrm>
          <a:prstGeom prst="rect">
            <a:avLst/>
          </a:prstGeom>
        </p:spPr>
        <p:txBody>
          <a:bodyPr anchorCtr="0" anchor="t" bIns="34275" lIns="34275" spcFirstLastPara="1" rIns="34275" wrap="square" tIns="34275">
            <a:noAutofit/>
          </a:bodyPr>
          <a:lstStyle/>
          <a:p>
            <a:pPr indent="0" lvl="0" marL="0">
              <a:spcBef>
                <a:spcPts val="0"/>
              </a:spcBef>
              <a:spcAft>
                <a:spcPts val="0"/>
              </a:spcAft>
              <a:buClr>
                <a:schemeClr val="accent5"/>
              </a:buClr>
              <a:buSzPts val="1100"/>
              <a:buFont typeface="Arial"/>
              <a:buNone/>
            </a:pPr>
            <a:r>
              <a:rPr lang="en" sz="1400">
                <a:solidFill>
                  <a:schemeClr val="accent5"/>
                </a:solidFill>
              </a:rPr>
              <a:t>Local Actions:</a:t>
            </a:r>
            <a:endParaRPr sz="1400">
              <a:solidFill>
                <a:schemeClr val="accent5"/>
              </a:solidFill>
            </a:endParaRPr>
          </a:p>
          <a:p>
            <a:pPr indent="-304800" lvl="0" marL="457200" rtl="0">
              <a:spcBef>
                <a:spcPts val="0"/>
              </a:spcBef>
              <a:spcAft>
                <a:spcPts val="0"/>
              </a:spcAft>
              <a:buClr>
                <a:schemeClr val="accent5"/>
              </a:buClr>
              <a:buSzPts val="1200"/>
              <a:buChar char="●"/>
            </a:pPr>
            <a:r>
              <a:rPr lang="en" sz="1200">
                <a:solidFill>
                  <a:schemeClr val="accent5"/>
                </a:solidFill>
              </a:rPr>
              <a:t>The New Mexico Gang Task Force annual conference at the Isleta Casino in April. Former Wisconsin sheriff David Clarke is keynote speaker. Clarke is a vocal surrogate of Trump (and certified nasty guy).</a:t>
            </a:r>
            <a:endParaRPr sz="1200">
              <a:solidFill>
                <a:schemeClr val="accent5"/>
              </a:solidFill>
            </a:endParaRPr>
          </a:p>
          <a:p>
            <a:pPr indent="-304800" lvl="1" marL="914400" rtl="0">
              <a:lnSpc>
                <a:spcPct val="115000"/>
              </a:lnSpc>
              <a:spcBef>
                <a:spcPts val="0"/>
              </a:spcBef>
              <a:spcAft>
                <a:spcPts val="0"/>
              </a:spcAft>
              <a:buClr>
                <a:schemeClr val="accent5"/>
              </a:buClr>
              <a:buSzPts val="1200"/>
              <a:buChar char="○"/>
            </a:pPr>
            <a:r>
              <a:rPr lang="en" sz="1200">
                <a:solidFill>
                  <a:schemeClr val="accent5"/>
                </a:solidFill>
              </a:rPr>
              <a:t>Call NMGTF event organizers and tell them “No” to David Clarke</a:t>
            </a:r>
            <a:endParaRPr sz="1200">
              <a:solidFill>
                <a:schemeClr val="accent5"/>
              </a:solidFill>
            </a:endParaRPr>
          </a:p>
          <a:p>
            <a:pPr indent="0" lvl="0" marL="914400" rtl="0">
              <a:lnSpc>
                <a:spcPct val="115000"/>
              </a:lnSpc>
              <a:spcBef>
                <a:spcPts val="0"/>
              </a:spcBef>
              <a:spcAft>
                <a:spcPts val="0"/>
              </a:spcAft>
              <a:buClr>
                <a:schemeClr val="accent5"/>
              </a:buClr>
              <a:buSzPts val="1100"/>
              <a:buFont typeface="Arial"/>
              <a:buNone/>
            </a:pPr>
            <a:r>
              <a:rPr lang="en" sz="1200">
                <a:solidFill>
                  <a:schemeClr val="accent5"/>
                </a:solidFill>
              </a:rPr>
              <a:t>Duke Kouri , NMGTF Program Manager, dana@nmpal.com, 505-875-3556/cell 505 238 8664</a:t>
            </a:r>
            <a:endParaRPr sz="1200">
              <a:solidFill>
                <a:schemeClr val="accent5"/>
              </a:solidFill>
            </a:endParaRPr>
          </a:p>
          <a:p>
            <a:pPr indent="0" lvl="0" marL="914400" rtl="0">
              <a:lnSpc>
                <a:spcPct val="115000"/>
              </a:lnSpc>
              <a:spcBef>
                <a:spcPts val="0"/>
              </a:spcBef>
              <a:spcAft>
                <a:spcPts val="0"/>
              </a:spcAft>
              <a:buClr>
                <a:schemeClr val="accent5"/>
              </a:buClr>
              <a:buSzPts val="1100"/>
              <a:buFont typeface="Arial"/>
              <a:buNone/>
            </a:pPr>
            <a:r>
              <a:rPr lang="en" sz="1200">
                <a:solidFill>
                  <a:schemeClr val="accent5"/>
                </a:solidFill>
              </a:rPr>
              <a:t>Antoinette Apodaca, Gang Specialist, acapodaca@cabq.gov, 505-875-3568</a:t>
            </a:r>
            <a:endParaRPr sz="1200">
              <a:solidFill>
                <a:schemeClr val="accent5"/>
              </a:solidFill>
            </a:endParaRPr>
          </a:p>
          <a:p>
            <a:pPr indent="0" lvl="0" marL="0" rtl="0">
              <a:spcBef>
                <a:spcPts val="0"/>
              </a:spcBef>
              <a:spcAft>
                <a:spcPts val="0"/>
              </a:spcAft>
              <a:buNone/>
            </a:pPr>
            <a:r>
              <a:t/>
            </a:r>
            <a:endParaRPr sz="1200">
              <a:solidFill>
                <a:schemeClr val="accent5"/>
              </a:solidFill>
            </a:endParaRPr>
          </a:p>
          <a:p>
            <a:pPr indent="-304800" lvl="0" marL="457200" rtl="0">
              <a:spcBef>
                <a:spcPts val="0"/>
              </a:spcBef>
              <a:spcAft>
                <a:spcPts val="0"/>
              </a:spcAft>
              <a:buClr>
                <a:schemeClr val="accent5"/>
              </a:buClr>
              <a:buSzPts val="1200"/>
              <a:buChar char="●"/>
            </a:pPr>
            <a:r>
              <a:rPr lang="en" sz="1200">
                <a:solidFill>
                  <a:schemeClr val="accent5"/>
                </a:solidFill>
              </a:rPr>
              <a:t>Take the Speak Up New Mexico Survey. Created by Retake Our Democracy, the survey asks New Mexicans to identify priorities to help focus lobbying efforts to make good bills, good laws</a:t>
            </a:r>
            <a:endParaRPr sz="1200">
              <a:solidFill>
                <a:schemeClr val="accent5"/>
              </a:solidFill>
            </a:endParaRPr>
          </a:p>
          <a:p>
            <a:pPr indent="0" lvl="0" marL="0">
              <a:spcBef>
                <a:spcPts val="0"/>
              </a:spcBef>
              <a:spcAft>
                <a:spcPts val="0"/>
              </a:spcAft>
              <a:buClr>
                <a:schemeClr val="accent5"/>
              </a:buClr>
              <a:buSzPts val="1100"/>
              <a:buFont typeface="Arial"/>
              <a:buNone/>
            </a:pPr>
            <a:r>
              <a:t/>
            </a:r>
            <a:endParaRPr sz="1400">
              <a:solidFill>
                <a:schemeClr val="accent5"/>
              </a:solidFill>
            </a:endParaRPr>
          </a:p>
          <a:p>
            <a:pPr indent="0" lvl="0" marL="0">
              <a:spcBef>
                <a:spcPts val="0"/>
              </a:spcBef>
              <a:spcAft>
                <a:spcPts val="0"/>
              </a:spcAft>
              <a:buNone/>
            </a:pPr>
            <a:r>
              <a:t/>
            </a:r>
            <a:endParaRPr/>
          </a:p>
        </p:txBody>
      </p:sp>
      <p:sp>
        <p:nvSpPr>
          <p:cNvPr id="370" name="Shape 370"/>
          <p:cNvSpPr txBox="1"/>
          <p:nvPr>
            <p:ph type="title"/>
          </p:nvPr>
        </p:nvSpPr>
        <p:spPr>
          <a:xfrm>
            <a:off x="702197" y="1990475"/>
            <a:ext cx="1575900" cy="11625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t/>
            </a:r>
            <a:endParaRPr/>
          </a:p>
        </p:txBody>
      </p:sp>
      <p:pic>
        <p:nvPicPr>
          <p:cNvPr id="371" name="Shape 371"/>
          <p:cNvPicPr preferRelativeResize="0"/>
          <p:nvPr/>
        </p:nvPicPr>
        <p:blipFill>
          <a:blip r:embed="rId3">
            <a:alphaModFix/>
          </a:blip>
          <a:stretch>
            <a:fillRect/>
          </a:stretch>
        </p:blipFill>
        <p:spPr>
          <a:xfrm>
            <a:off x="0" y="1858525"/>
            <a:ext cx="3026126" cy="16092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nvSpPr>
        <p:spPr>
          <a:xfrm>
            <a:off x="3677050" y="387975"/>
            <a:ext cx="5384400" cy="4501200"/>
          </a:xfrm>
          <a:prstGeom prst="rect">
            <a:avLst/>
          </a:prstGeom>
          <a:noFill/>
          <a:ln>
            <a:noFill/>
          </a:ln>
        </p:spPr>
        <p:txBody>
          <a:bodyPr anchorCtr="0" anchor="ctr" bIns="91425" lIns="91425" spcFirstLastPara="1" rIns="91425" wrap="square" tIns="91425">
            <a:noAutofit/>
          </a:bodyPr>
          <a:lstStyle/>
          <a:p>
            <a:pPr indent="0" lvl="0" marL="0" marR="165100" rtl="0">
              <a:lnSpc>
                <a:spcPct val="120000"/>
              </a:lnSpc>
              <a:spcBef>
                <a:spcPts val="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marR="165100" rtl="0">
              <a:lnSpc>
                <a:spcPct val="120000"/>
              </a:lnSpc>
              <a:spcBef>
                <a:spcPts val="340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rtl="0">
              <a:lnSpc>
                <a:spcPct val="115000"/>
              </a:lnSpc>
              <a:spcBef>
                <a:spcPts val="3400"/>
              </a:spcBef>
              <a:spcAft>
                <a:spcPts val="500"/>
              </a:spcAft>
              <a:buNone/>
            </a:pPr>
            <a:r>
              <a:t/>
            </a:r>
            <a:endParaRPr sz="1800">
              <a:solidFill>
                <a:srgbClr val="1D2129"/>
              </a:solidFill>
              <a:highlight>
                <a:srgbClr val="FFFFFF"/>
              </a:highlight>
            </a:endParaRPr>
          </a:p>
        </p:txBody>
      </p:sp>
      <p:pic>
        <p:nvPicPr>
          <p:cNvPr descr="Clean Logo INH.jpg" id="377" name="Shape 377"/>
          <p:cNvPicPr preferRelativeResize="0"/>
          <p:nvPr/>
        </p:nvPicPr>
        <p:blipFill>
          <a:blip r:embed="rId3">
            <a:alphaModFix/>
          </a:blip>
          <a:stretch>
            <a:fillRect/>
          </a:stretch>
        </p:blipFill>
        <p:spPr>
          <a:xfrm>
            <a:off x="96750" y="4348275"/>
            <a:ext cx="1695950" cy="703375"/>
          </a:xfrm>
          <a:prstGeom prst="rect">
            <a:avLst/>
          </a:prstGeom>
          <a:noFill/>
          <a:ln>
            <a:noFill/>
          </a:ln>
        </p:spPr>
      </p:pic>
      <p:sp>
        <p:nvSpPr>
          <p:cNvPr id="378" name="Shape 378"/>
          <p:cNvSpPr txBox="1"/>
          <p:nvPr/>
        </p:nvSpPr>
        <p:spPr>
          <a:xfrm>
            <a:off x="4058725" y="142925"/>
            <a:ext cx="4777800" cy="4653900"/>
          </a:xfrm>
          <a:prstGeom prst="rect">
            <a:avLst/>
          </a:prstGeom>
          <a:noFill/>
          <a:ln cap="flat" cmpd="sng" w="9525">
            <a:solidFill>
              <a:srgbClr val="ECF2FF"/>
            </a:solidFill>
            <a:prstDash val="solid"/>
            <a:round/>
            <a:headEnd len="sm" w="sm" type="none"/>
            <a:tailEnd len="sm" w="sm" type="none"/>
          </a:ln>
        </p:spPr>
        <p:txBody>
          <a:bodyPr anchorCtr="0" anchor="t" bIns="91425" lIns="91425" spcFirstLastPara="1" rIns="91425" wrap="square" tIns="91425">
            <a:noAutofit/>
          </a:bodyPr>
          <a:lstStyle/>
          <a:p>
            <a:pPr indent="0" lvl="0" marL="0" marR="165100" rtl="0">
              <a:lnSpc>
                <a:spcPct val="100000"/>
              </a:lnSpc>
              <a:spcBef>
                <a:spcPts val="0"/>
              </a:spcBef>
              <a:spcAft>
                <a:spcPts val="0"/>
              </a:spcAft>
              <a:buNone/>
            </a:pPr>
            <a:r>
              <a:rPr b="1" lang="en" sz="2400">
                <a:solidFill>
                  <a:srgbClr val="858585"/>
                </a:solidFill>
                <a:latin typeface="Montserrat"/>
                <a:ea typeface="Montserrat"/>
                <a:cs typeface="Montserrat"/>
                <a:sym typeface="Montserrat"/>
              </a:rPr>
              <a:t>Upcoming Speakers</a:t>
            </a:r>
            <a:r>
              <a:rPr b="1" lang="en" sz="2400">
                <a:solidFill>
                  <a:srgbClr val="858585"/>
                </a:solidFill>
                <a:latin typeface="Fjalla One"/>
                <a:ea typeface="Fjalla One"/>
                <a:cs typeface="Fjalla One"/>
                <a:sym typeface="Fjalla One"/>
              </a:rPr>
              <a:t>:</a:t>
            </a:r>
            <a:endParaRPr b="1" sz="2400">
              <a:solidFill>
                <a:srgbClr val="858585"/>
              </a:solidFill>
              <a:latin typeface="Fjalla One"/>
              <a:ea typeface="Fjalla One"/>
              <a:cs typeface="Fjalla One"/>
              <a:sym typeface="Fjalla One"/>
            </a:endParaRPr>
          </a:p>
          <a:p>
            <a:pPr indent="0" lvl="0" marL="0" marR="165100" rtl="0" algn="l">
              <a:lnSpc>
                <a:spcPct val="100000"/>
              </a:lnSpc>
              <a:spcBef>
                <a:spcPts val="340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19: Damian Lara / Congress</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26: Lloyd Princeton / Congress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April 2: Get Woke and Vote!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April 9: Pat Davis / Congress</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April 16: Tim Eichenberg / State Treasurer</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340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nSpc>
                <a:spcPct val="120000"/>
              </a:lnSpc>
              <a:spcBef>
                <a:spcPts val="3400"/>
              </a:spcBef>
              <a:spcAft>
                <a:spcPts val="3400"/>
              </a:spcAft>
              <a:buClr>
                <a:schemeClr val="accent5"/>
              </a:buClr>
              <a:buSzPts val="1100"/>
              <a:buFont typeface="Arial"/>
              <a:buNone/>
            </a:pPr>
            <a:r>
              <a:t/>
            </a:r>
            <a:endParaRPr b="1" sz="2400">
              <a:solidFill>
                <a:srgbClr val="858585"/>
              </a:solidFill>
              <a:latin typeface="Fjalla One"/>
              <a:ea typeface="Fjalla One"/>
              <a:cs typeface="Fjalla One"/>
              <a:sym typeface="Fjalla One"/>
            </a:endParaRPr>
          </a:p>
        </p:txBody>
      </p:sp>
      <p:pic>
        <p:nvPicPr>
          <p:cNvPr id="379" name="Shape 379"/>
          <p:cNvPicPr preferRelativeResize="0"/>
          <p:nvPr/>
        </p:nvPicPr>
        <p:blipFill>
          <a:blip r:embed="rId4">
            <a:alphaModFix/>
          </a:blip>
          <a:stretch>
            <a:fillRect/>
          </a:stretch>
        </p:blipFill>
        <p:spPr>
          <a:xfrm>
            <a:off x="152400" y="1341575"/>
            <a:ext cx="3711325" cy="2368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pic>
        <p:nvPicPr>
          <p:cNvPr descr="Clean Logo INH.jpg" id="384" name="Shape 384"/>
          <p:cNvPicPr preferRelativeResize="0"/>
          <p:nvPr/>
        </p:nvPicPr>
        <p:blipFill>
          <a:blip r:embed="rId3">
            <a:alphaModFix/>
          </a:blip>
          <a:stretch>
            <a:fillRect/>
          </a:stretch>
        </p:blipFill>
        <p:spPr>
          <a:xfrm>
            <a:off x="96750" y="4348275"/>
            <a:ext cx="1695950" cy="703375"/>
          </a:xfrm>
          <a:prstGeom prst="rect">
            <a:avLst/>
          </a:prstGeom>
          <a:noFill/>
          <a:ln>
            <a:noFill/>
          </a:ln>
        </p:spPr>
      </p:pic>
      <p:sp>
        <p:nvSpPr>
          <p:cNvPr id="385" name="Shape 385"/>
          <p:cNvSpPr txBox="1"/>
          <p:nvPr/>
        </p:nvSpPr>
        <p:spPr>
          <a:xfrm>
            <a:off x="4577225" y="1000861"/>
            <a:ext cx="4250400" cy="186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solidFill>
                  <a:srgbClr val="858585"/>
                </a:solidFill>
                <a:latin typeface="Montserrat"/>
                <a:ea typeface="Montserrat"/>
                <a:cs typeface="Montserrat"/>
                <a:sym typeface="Montserrat"/>
              </a:rPr>
              <a:t>Welcome!</a:t>
            </a:r>
            <a:endParaRPr sz="3600"/>
          </a:p>
          <a:p>
            <a:pPr indent="0" lvl="0" marL="0" marR="165100" rtl="0">
              <a:spcBef>
                <a:spcPts val="0"/>
              </a:spcBef>
              <a:spcAft>
                <a:spcPts val="0"/>
              </a:spcAft>
              <a:buClr>
                <a:schemeClr val="accent5"/>
              </a:buClr>
              <a:buSzPts val="1100"/>
              <a:buFont typeface="Arial"/>
              <a:buNone/>
            </a:pPr>
            <a:r>
              <a:t/>
            </a:r>
            <a:endParaRPr b="1" sz="2400">
              <a:solidFill>
                <a:srgbClr val="858585"/>
              </a:solidFill>
              <a:latin typeface="Montserrat"/>
              <a:ea typeface="Montserrat"/>
              <a:cs typeface="Montserrat"/>
              <a:sym typeface="Montserrat"/>
            </a:endParaRPr>
          </a:p>
          <a:p>
            <a:pPr indent="0" lvl="0" marL="0">
              <a:spcBef>
                <a:spcPts val="0"/>
              </a:spcBef>
              <a:spcAft>
                <a:spcPts val="0"/>
              </a:spcAft>
              <a:buNone/>
            </a:pPr>
            <a:r>
              <a:rPr b="1" lang="en" sz="3000">
                <a:solidFill>
                  <a:srgbClr val="858585"/>
                </a:solidFill>
                <a:latin typeface="Montserrat"/>
                <a:ea typeface="Montserrat"/>
                <a:cs typeface="Montserrat"/>
                <a:sym typeface="Montserrat"/>
              </a:rPr>
              <a:t>Maggie Toulouse-Oliver</a:t>
            </a:r>
            <a:endParaRPr b="1" sz="3000">
              <a:solidFill>
                <a:srgbClr val="858585"/>
              </a:solidFill>
              <a:latin typeface="Montserrat"/>
              <a:ea typeface="Montserrat"/>
              <a:cs typeface="Montserrat"/>
              <a:sym typeface="Montserrat"/>
            </a:endParaRPr>
          </a:p>
          <a:p>
            <a:pPr indent="0" lvl="0" marL="0">
              <a:spcBef>
                <a:spcPts val="0"/>
              </a:spcBef>
              <a:spcAft>
                <a:spcPts val="0"/>
              </a:spcAft>
              <a:buNone/>
            </a:pPr>
            <a:r>
              <a:t/>
            </a:r>
            <a:endParaRPr b="1" sz="3000">
              <a:solidFill>
                <a:srgbClr val="858585"/>
              </a:solidFill>
              <a:latin typeface="Montserrat"/>
              <a:ea typeface="Montserrat"/>
              <a:cs typeface="Montserrat"/>
              <a:sym typeface="Montserrat"/>
            </a:endParaRPr>
          </a:p>
          <a:p>
            <a:pPr indent="0" lvl="0" marL="0">
              <a:spcBef>
                <a:spcPts val="0"/>
              </a:spcBef>
              <a:spcAft>
                <a:spcPts val="0"/>
              </a:spcAft>
              <a:buNone/>
            </a:pPr>
            <a:r>
              <a:rPr b="1" lang="en" sz="3000">
                <a:solidFill>
                  <a:srgbClr val="858585"/>
                </a:solidFill>
                <a:latin typeface="Montserrat"/>
                <a:ea typeface="Montserrat"/>
                <a:cs typeface="Montserrat"/>
                <a:sym typeface="Montserrat"/>
              </a:rPr>
              <a:t>New Mexico Secretary of State</a:t>
            </a:r>
            <a:endParaRPr b="1" sz="3000">
              <a:solidFill>
                <a:srgbClr val="858585"/>
              </a:solidFill>
              <a:latin typeface="Montserrat"/>
              <a:ea typeface="Montserrat"/>
              <a:cs typeface="Montserrat"/>
              <a:sym typeface="Montserrat"/>
            </a:endParaRPr>
          </a:p>
          <a:p>
            <a:pPr indent="0" lvl="0" marL="0">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pic>
        <p:nvPicPr>
          <p:cNvPr id="390" name="Shape 390"/>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sp>
        <p:nvSpPr>
          <p:cNvPr id="391" name="Shape 391"/>
          <p:cNvSpPr/>
          <p:nvPr/>
        </p:nvSpPr>
        <p:spPr>
          <a:xfrm>
            <a:off x="3652408" y="3481821"/>
            <a:ext cx="5157000" cy="1257300"/>
          </a:xfrm>
          <a:prstGeom prst="rect">
            <a:avLst/>
          </a:prstGeom>
          <a:noFill/>
          <a:ln>
            <a:noFill/>
          </a:ln>
        </p:spPr>
        <p:txBody>
          <a:bodyPr anchorCtr="0" anchor="ctr" bIns="19050" lIns="19050" spcFirstLastPara="1" rIns="19050" wrap="square" tIns="19050">
            <a:noAutofit/>
          </a:bodyPr>
          <a:lstStyle/>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stop freaking out alone. </a:t>
            </a:r>
            <a:endParaRPr sz="500"/>
          </a:p>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freak out </a:t>
            </a:r>
            <a:r>
              <a:rPr b="0" i="1" lang="en" sz="3300" u="none" cap="none" strike="noStrike">
                <a:solidFill>
                  <a:srgbClr val="F52C26"/>
                </a:solidFill>
                <a:latin typeface="Fjalla One"/>
                <a:ea typeface="Fjalla One"/>
                <a:cs typeface="Fjalla One"/>
                <a:sym typeface="Fjalla One"/>
              </a:rPr>
              <a:t>together</a:t>
            </a:r>
            <a:r>
              <a:rPr b="0" i="1" lang="en" sz="3300" u="none" cap="none" strike="noStrike">
                <a:solidFill>
                  <a:schemeClr val="lt1"/>
                </a:solidFill>
                <a:latin typeface="Fjalla One"/>
                <a:ea typeface="Fjalla One"/>
                <a:cs typeface="Fjalla One"/>
                <a:sym typeface="Fjalla One"/>
              </a:rPr>
              <a:t>."</a:t>
            </a:r>
            <a:endParaRPr b="0" i="0" sz="3300" u="none" cap="none" strike="noStrike">
              <a:solidFill>
                <a:srgbClr val="F52C26"/>
              </a:solidFill>
              <a:latin typeface="Fjalla One"/>
              <a:ea typeface="Fjalla One"/>
              <a:cs typeface="Fjalla One"/>
              <a:sym typeface="Fjalla One"/>
            </a:endParaRPr>
          </a:p>
        </p:txBody>
      </p:sp>
      <p:pic>
        <p:nvPicPr>
          <p:cNvPr id="392" name="Shape 392"/>
          <p:cNvPicPr preferRelativeResize="0"/>
          <p:nvPr/>
        </p:nvPicPr>
        <p:blipFill rotWithShape="1">
          <a:blip r:embed="rId4">
            <a:alphaModFix/>
          </a:blip>
          <a:srcRect b="0" l="0" r="0" t="0"/>
          <a:stretch/>
        </p:blipFill>
        <p:spPr>
          <a:xfrm>
            <a:off x="7853941" y="2682122"/>
            <a:ext cx="790575" cy="790575"/>
          </a:xfrm>
          <a:prstGeom prst="rect">
            <a:avLst/>
          </a:prstGeom>
          <a:noFill/>
          <a:ln>
            <a:noFill/>
          </a:ln>
        </p:spPr>
      </p:pic>
      <p:pic>
        <p:nvPicPr>
          <p:cNvPr descr="Clean Logo INH.jpg" id="393" name="Shape 393"/>
          <p:cNvPicPr preferRelativeResize="0"/>
          <p:nvPr/>
        </p:nvPicPr>
        <p:blipFill>
          <a:blip r:embed="rId5">
            <a:alphaModFix/>
          </a:blip>
          <a:stretch>
            <a:fillRect/>
          </a:stretch>
        </p:blipFill>
        <p:spPr>
          <a:xfrm>
            <a:off x="249150" y="4225747"/>
            <a:ext cx="1991375" cy="8259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b="0" l="0" r="0" t="0"/>
          <a:stretch/>
        </p:blipFill>
        <p:spPr>
          <a:xfrm>
            <a:off x="-60150" y="-45159"/>
            <a:ext cx="9121140" cy="5233797"/>
          </a:xfrm>
          <a:prstGeom prst="rect">
            <a:avLst/>
          </a:prstGeom>
          <a:noFill/>
          <a:ln>
            <a:noFill/>
          </a:ln>
        </p:spPr>
      </p:pic>
      <p:sp>
        <p:nvSpPr>
          <p:cNvPr id="310" name="Shape 310"/>
          <p:cNvSpPr txBox="1"/>
          <p:nvPr/>
        </p:nvSpPr>
        <p:spPr>
          <a:xfrm>
            <a:off x="406530" y="257900"/>
            <a:ext cx="7835100" cy="3270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lt1"/>
              </a:buClr>
              <a:buFont typeface="Montserrat Light"/>
              <a:buNone/>
            </a:pPr>
            <a:r>
              <a:rPr b="1" lang="en" sz="3000">
                <a:solidFill>
                  <a:schemeClr val="lt1"/>
                </a:solidFill>
                <a:latin typeface="Montserrat"/>
                <a:ea typeface="Montserrat"/>
                <a:cs typeface="Montserrat"/>
                <a:sym typeface="Montserrat"/>
              </a:rPr>
              <a:t>Agenda</a:t>
            </a:r>
            <a:r>
              <a:rPr b="1" lang="en" sz="3000">
                <a:solidFill>
                  <a:schemeClr val="lt1"/>
                </a:solidFill>
                <a:latin typeface="Comic Sans MS"/>
                <a:ea typeface="Comic Sans MS"/>
                <a:cs typeface="Comic Sans MS"/>
                <a:sym typeface="Comic Sans MS"/>
              </a:rPr>
              <a:t> </a:t>
            </a:r>
            <a:endParaRPr b="1" i="0" sz="3000" u="none" cap="none" strike="noStrike">
              <a:solidFill>
                <a:schemeClr val="lt1"/>
              </a:solidFill>
              <a:latin typeface="Comic Sans MS"/>
              <a:ea typeface="Comic Sans MS"/>
              <a:cs typeface="Comic Sans MS"/>
              <a:sym typeface="Comic Sans MS"/>
            </a:endParaRPr>
          </a:p>
        </p:txBody>
      </p:sp>
      <p:pic>
        <p:nvPicPr>
          <p:cNvPr descr="Clean Logo INH.jpg" id="311" name="Shape 311"/>
          <p:cNvPicPr preferRelativeResize="0"/>
          <p:nvPr/>
        </p:nvPicPr>
        <p:blipFill>
          <a:blip r:embed="rId4">
            <a:alphaModFix/>
          </a:blip>
          <a:stretch>
            <a:fillRect/>
          </a:stretch>
        </p:blipFill>
        <p:spPr>
          <a:xfrm>
            <a:off x="249150" y="4225747"/>
            <a:ext cx="1991375" cy="825900"/>
          </a:xfrm>
          <a:prstGeom prst="rect">
            <a:avLst/>
          </a:prstGeom>
          <a:noFill/>
          <a:ln>
            <a:noFill/>
          </a:ln>
        </p:spPr>
      </p:pic>
      <p:sp>
        <p:nvSpPr>
          <p:cNvPr id="312" name="Shape 312"/>
          <p:cNvSpPr txBox="1"/>
          <p:nvPr/>
        </p:nvSpPr>
        <p:spPr>
          <a:xfrm>
            <a:off x="3000493" y="584899"/>
            <a:ext cx="5471700" cy="4375500"/>
          </a:xfrm>
          <a:prstGeom prst="rect">
            <a:avLst/>
          </a:prstGeom>
          <a:solidFill>
            <a:srgbClr val="FFFF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800">
              <a:latin typeface="Montserrat"/>
              <a:ea typeface="Montserrat"/>
              <a:cs typeface="Montserrat"/>
              <a:sym typeface="Montserrat"/>
            </a:endParaRPr>
          </a:p>
          <a:p>
            <a:pPr indent="0" lvl="0" marL="0" rtl="0">
              <a:spcBef>
                <a:spcPts val="0"/>
              </a:spcBef>
              <a:spcAft>
                <a:spcPts val="0"/>
              </a:spcAft>
              <a:buNone/>
            </a:pPr>
            <a:r>
              <a:rPr lang="en" sz="1800">
                <a:latin typeface="Montserrat"/>
                <a:ea typeface="Montserrat"/>
                <a:cs typeface="Montserrat"/>
                <a:sym typeface="Montserrat"/>
              </a:rPr>
              <a:t>Business </a:t>
            </a:r>
            <a:endParaRPr sz="1800">
              <a:latin typeface="Montserrat"/>
              <a:ea typeface="Montserrat"/>
              <a:cs typeface="Montserrat"/>
              <a:sym typeface="Montserrat"/>
            </a:endParaRPr>
          </a:p>
          <a:p>
            <a:pPr indent="0" lvl="0" marL="0" rtl="0">
              <a:spcBef>
                <a:spcPts val="0"/>
              </a:spcBef>
              <a:spcAft>
                <a:spcPts val="0"/>
              </a:spcAft>
              <a:buNone/>
            </a:pPr>
            <a:r>
              <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Introduce Maria Garre</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Results of the Convention</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Scholarship update</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Treasurer's report on scholarship </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Committee update</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Items requiring member votes</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Actions</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Speaker -  Maggie Toulouse-Oliver </a:t>
            </a:r>
            <a:endParaRPr sz="1800">
              <a:latin typeface="Montserrat"/>
              <a:ea typeface="Montserrat"/>
              <a:cs typeface="Montserrat"/>
              <a:sym typeface="Montserrat"/>
            </a:endParaRPr>
          </a:p>
          <a:p>
            <a:pPr indent="0" lvl="0" marL="0" rtl="0">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idx="1" type="body"/>
          </p:nvPr>
        </p:nvSpPr>
        <p:spPr>
          <a:xfrm>
            <a:off x="2958425" y="202200"/>
            <a:ext cx="2728500" cy="3798600"/>
          </a:xfrm>
          <a:prstGeom prst="rect">
            <a:avLst/>
          </a:prstGeom>
        </p:spPr>
        <p:txBody>
          <a:bodyPr anchorCtr="0" anchor="t" bIns="34275" lIns="34275" spcFirstLastPara="1" rIns="34275" wrap="square" tIns="34275">
            <a:noAutofit/>
          </a:bodyPr>
          <a:lstStyle/>
          <a:p>
            <a:pPr indent="0" lvl="0" marL="0" rtl="0">
              <a:lnSpc>
                <a:spcPct val="115000"/>
              </a:lnSpc>
              <a:spcBef>
                <a:spcPts val="0"/>
              </a:spcBef>
              <a:spcAft>
                <a:spcPts val="0"/>
              </a:spcAft>
              <a:buClr>
                <a:schemeClr val="accent5"/>
              </a:buClr>
              <a:buSzPts val="1100"/>
              <a:buFont typeface="Arial"/>
              <a:buNone/>
            </a:pPr>
            <a:r>
              <a:rPr b="1" lang="en" sz="1400">
                <a:solidFill>
                  <a:srgbClr val="555555"/>
                </a:solidFill>
                <a:latin typeface="Open Sans"/>
                <a:ea typeface="Open Sans"/>
                <a:cs typeface="Open Sans"/>
                <a:sym typeface="Open Sans"/>
              </a:rPr>
              <a:t>Governor</a:t>
            </a:r>
            <a:endParaRPr b="1" sz="1400">
              <a:solidFill>
                <a:srgbClr val="555555"/>
              </a:solidFill>
              <a:latin typeface="Open Sans"/>
              <a:ea typeface="Open Sans"/>
              <a:cs typeface="Open Sans"/>
              <a:sym typeface="Open Sans"/>
            </a:endParaRPr>
          </a:p>
          <a:p>
            <a:pPr indent="0" lvl="0" marL="0" rtl="0">
              <a:lnSpc>
                <a:spcPct val="115000"/>
              </a:lnSpc>
              <a:spcBef>
                <a:spcPts val="1500"/>
              </a:spcBef>
              <a:spcAft>
                <a:spcPts val="0"/>
              </a:spcAft>
              <a:buClr>
                <a:schemeClr val="accent5"/>
              </a:buClr>
              <a:buSzPts val="1100"/>
              <a:buFont typeface="Arial"/>
              <a:buNone/>
            </a:pPr>
            <a:r>
              <a:rPr b="1" lang="en" sz="1000">
                <a:solidFill>
                  <a:srgbClr val="555555"/>
                </a:solidFill>
                <a:latin typeface="Open Sans"/>
                <a:ea typeface="Open Sans"/>
                <a:cs typeface="Open Sans"/>
                <a:sym typeface="Open Sans"/>
              </a:rPr>
              <a:t>21.16% Jeff Apodaca</a:t>
            </a:r>
            <a:endParaRPr b="1" sz="1000">
              <a:solidFill>
                <a:srgbClr val="555555"/>
              </a:solidFill>
              <a:latin typeface="Open Sans"/>
              <a:ea typeface="Open Sans"/>
              <a:cs typeface="Open Sans"/>
              <a:sym typeface="Open Sans"/>
            </a:endParaRPr>
          </a:p>
          <a:p>
            <a:pPr indent="0" lvl="0" marL="0" rtl="0">
              <a:lnSpc>
                <a:spcPct val="115000"/>
              </a:lnSpc>
              <a:spcBef>
                <a:spcPts val="1500"/>
              </a:spcBef>
              <a:spcAft>
                <a:spcPts val="0"/>
              </a:spcAft>
              <a:buClr>
                <a:schemeClr val="accent5"/>
              </a:buClr>
              <a:buSzPts val="1100"/>
              <a:buFont typeface="Arial"/>
              <a:buNone/>
            </a:pPr>
            <a:r>
              <a:rPr lang="en" sz="1000">
                <a:solidFill>
                  <a:srgbClr val="555555"/>
                </a:solidFill>
                <a:latin typeface="Open Sans"/>
                <a:ea typeface="Open Sans"/>
                <a:cs typeface="Open Sans"/>
                <a:sym typeface="Open Sans"/>
              </a:rPr>
              <a:t>10.05% Joseph Cervantes</a:t>
            </a:r>
            <a:endParaRPr sz="1000">
              <a:solidFill>
                <a:srgbClr val="555555"/>
              </a:solidFill>
              <a:latin typeface="Open Sans"/>
              <a:ea typeface="Open Sans"/>
              <a:cs typeface="Open Sans"/>
              <a:sym typeface="Open Sans"/>
            </a:endParaRPr>
          </a:p>
          <a:p>
            <a:pPr indent="0" lvl="0" marL="0" rtl="0">
              <a:lnSpc>
                <a:spcPct val="115000"/>
              </a:lnSpc>
              <a:spcBef>
                <a:spcPts val="1500"/>
              </a:spcBef>
              <a:spcAft>
                <a:spcPts val="0"/>
              </a:spcAft>
              <a:buClr>
                <a:schemeClr val="accent5"/>
              </a:buClr>
              <a:buSzPts val="1100"/>
              <a:buFont typeface="Arial"/>
              <a:buNone/>
            </a:pPr>
            <a:r>
              <a:rPr lang="en" sz="1000">
                <a:solidFill>
                  <a:srgbClr val="555555"/>
                </a:solidFill>
                <a:latin typeface="Open Sans"/>
                <a:ea typeface="Open Sans"/>
                <a:cs typeface="Open Sans"/>
                <a:sym typeface="Open Sans"/>
              </a:rPr>
              <a:t>1.91% Peter DeBenedittis</a:t>
            </a:r>
            <a:endParaRPr sz="1000">
              <a:solidFill>
                <a:srgbClr val="555555"/>
              </a:solidFill>
              <a:latin typeface="Open Sans"/>
              <a:ea typeface="Open Sans"/>
              <a:cs typeface="Open Sans"/>
              <a:sym typeface="Open Sans"/>
            </a:endParaRPr>
          </a:p>
          <a:p>
            <a:pPr indent="0" lvl="0" marL="0" rtl="0">
              <a:lnSpc>
                <a:spcPct val="115000"/>
              </a:lnSpc>
              <a:spcBef>
                <a:spcPts val="1500"/>
              </a:spcBef>
              <a:spcAft>
                <a:spcPts val="0"/>
              </a:spcAft>
              <a:buClr>
                <a:schemeClr val="accent5"/>
              </a:buClr>
              <a:buSzPts val="1100"/>
              <a:buFont typeface="Arial"/>
              <a:buNone/>
            </a:pPr>
            <a:r>
              <a:rPr b="1" lang="en" sz="1000">
                <a:solidFill>
                  <a:srgbClr val="555555"/>
                </a:solidFill>
                <a:latin typeface="Open Sans"/>
                <a:ea typeface="Open Sans"/>
                <a:cs typeface="Open Sans"/>
                <a:sym typeface="Open Sans"/>
              </a:rPr>
              <a:t>66.88% Michelle Lujan Grisham</a:t>
            </a:r>
            <a:endParaRPr b="1" sz="1000">
              <a:solidFill>
                <a:srgbClr val="555555"/>
              </a:solidFill>
              <a:latin typeface="Open Sans"/>
              <a:ea typeface="Open Sans"/>
              <a:cs typeface="Open Sans"/>
              <a:sym typeface="Open Sans"/>
            </a:endParaRPr>
          </a:p>
          <a:p>
            <a:pPr indent="0" lvl="0" marL="0" rtl="0">
              <a:lnSpc>
                <a:spcPct val="115000"/>
              </a:lnSpc>
              <a:spcBef>
                <a:spcPts val="1500"/>
              </a:spcBef>
              <a:spcAft>
                <a:spcPts val="0"/>
              </a:spcAft>
              <a:buClr>
                <a:schemeClr val="accent5"/>
              </a:buClr>
              <a:buSzPts val="1100"/>
              <a:buFont typeface="Arial"/>
              <a:buNone/>
            </a:pPr>
            <a:r>
              <a:rPr b="1" lang="en" sz="1400">
                <a:solidFill>
                  <a:srgbClr val="555555"/>
                </a:solidFill>
                <a:latin typeface="Open Sans"/>
                <a:ea typeface="Open Sans"/>
                <a:cs typeface="Open Sans"/>
                <a:sym typeface="Open Sans"/>
              </a:rPr>
              <a:t>Lt. Governor</a:t>
            </a:r>
            <a:endParaRPr b="1" sz="1400">
              <a:solidFill>
                <a:srgbClr val="555555"/>
              </a:solidFill>
              <a:latin typeface="Open Sans"/>
              <a:ea typeface="Open Sans"/>
              <a:cs typeface="Open Sans"/>
              <a:sym typeface="Open Sans"/>
            </a:endParaRPr>
          </a:p>
          <a:p>
            <a:pPr indent="0" lvl="0" marL="0" rtl="0">
              <a:lnSpc>
                <a:spcPct val="115000"/>
              </a:lnSpc>
              <a:spcBef>
                <a:spcPts val="1500"/>
              </a:spcBef>
              <a:spcAft>
                <a:spcPts val="0"/>
              </a:spcAft>
              <a:buClr>
                <a:schemeClr val="accent5"/>
              </a:buClr>
              <a:buSzPts val="1100"/>
              <a:buFont typeface="Arial"/>
              <a:buNone/>
            </a:pPr>
            <a:r>
              <a:rPr lang="en" sz="1000">
                <a:solidFill>
                  <a:srgbClr val="555555"/>
                </a:solidFill>
                <a:latin typeface="Open Sans"/>
                <a:ea typeface="Open Sans"/>
                <a:cs typeface="Open Sans"/>
                <a:sym typeface="Open Sans"/>
              </a:rPr>
              <a:t>12.91% Jeff Carr</a:t>
            </a:r>
            <a:endParaRPr sz="1000">
              <a:solidFill>
                <a:srgbClr val="555555"/>
              </a:solidFill>
              <a:latin typeface="Open Sans"/>
              <a:ea typeface="Open Sans"/>
              <a:cs typeface="Open Sans"/>
              <a:sym typeface="Open Sans"/>
            </a:endParaRPr>
          </a:p>
          <a:p>
            <a:pPr indent="0" lvl="0" marL="0" rtl="0">
              <a:lnSpc>
                <a:spcPct val="115000"/>
              </a:lnSpc>
              <a:spcBef>
                <a:spcPts val="1500"/>
              </a:spcBef>
              <a:spcAft>
                <a:spcPts val="0"/>
              </a:spcAft>
              <a:buClr>
                <a:schemeClr val="accent5"/>
              </a:buClr>
              <a:buSzPts val="1100"/>
              <a:buFont typeface="Arial"/>
              <a:buNone/>
            </a:pPr>
            <a:r>
              <a:rPr lang="en" sz="1000">
                <a:solidFill>
                  <a:srgbClr val="555555"/>
                </a:solidFill>
                <a:latin typeface="Open Sans"/>
                <a:ea typeface="Open Sans"/>
                <a:cs typeface="Open Sans"/>
                <a:sym typeface="Open Sans"/>
              </a:rPr>
              <a:t>8.87% Billy Garrett</a:t>
            </a:r>
            <a:endParaRPr sz="1000">
              <a:solidFill>
                <a:srgbClr val="555555"/>
              </a:solidFill>
              <a:latin typeface="Open Sans"/>
              <a:ea typeface="Open Sans"/>
              <a:cs typeface="Open Sans"/>
              <a:sym typeface="Open Sans"/>
            </a:endParaRPr>
          </a:p>
          <a:p>
            <a:pPr indent="0" lvl="0" marL="0" rtl="0">
              <a:lnSpc>
                <a:spcPct val="115000"/>
              </a:lnSpc>
              <a:spcBef>
                <a:spcPts val="1500"/>
              </a:spcBef>
              <a:spcAft>
                <a:spcPts val="0"/>
              </a:spcAft>
              <a:buClr>
                <a:schemeClr val="accent5"/>
              </a:buClr>
              <a:buSzPts val="1100"/>
              <a:buFont typeface="Arial"/>
              <a:buNone/>
            </a:pPr>
            <a:r>
              <a:rPr b="1" lang="en" sz="1000">
                <a:solidFill>
                  <a:srgbClr val="555555"/>
                </a:solidFill>
                <a:latin typeface="Open Sans"/>
                <a:ea typeface="Open Sans"/>
                <a:cs typeface="Open Sans"/>
                <a:sym typeface="Open Sans"/>
              </a:rPr>
              <a:t>27.94% Rick Miera</a:t>
            </a:r>
            <a:endParaRPr b="1" sz="1000">
              <a:solidFill>
                <a:srgbClr val="555555"/>
              </a:solidFill>
              <a:latin typeface="Open Sans"/>
              <a:ea typeface="Open Sans"/>
              <a:cs typeface="Open Sans"/>
              <a:sym typeface="Open Sans"/>
            </a:endParaRPr>
          </a:p>
          <a:p>
            <a:pPr indent="0" lvl="0" marL="0" rtl="0">
              <a:lnSpc>
                <a:spcPct val="115000"/>
              </a:lnSpc>
              <a:spcBef>
                <a:spcPts val="1500"/>
              </a:spcBef>
              <a:spcAft>
                <a:spcPts val="1500"/>
              </a:spcAft>
              <a:buClr>
                <a:schemeClr val="accent5"/>
              </a:buClr>
              <a:buSzPts val="1100"/>
              <a:buFont typeface="Arial"/>
              <a:buNone/>
            </a:pPr>
            <a:r>
              <a:rPr b="1" lang="en" sz="1000">
                <a:solidFill>
                  <a:srgbClr val="555555"/>
                </a:solidFill>
                <a:latin typeface="Open Sans"/>
                <a:ea typeface="Open Sans"/>
                <a:cs typeface="Open Sans"/>
                <a:sym typeface="Open Sans"/>
              </a:rPr>
              <a:t>50.28% Howie Morales</a:t>
            </a:r>
            <a:endParaRPr b="1" sz="1000">
              <a:solidFill>
                <a:srgbClr val="555555"/>
              </a:solidFill>
              <a:latin typeface="Open Sans"/>
              <a:ea typeface="Open Sans"/>
              <a:cs typeface="Open Sans"/>
              <a:sym typeface="Open Sans"/>
            </a:endParaRPr>
          </a:p>
        </p:txBody>
      </p:sp>
      <p:sp>
        <p:nvSpPr>
          <p:cNvPr id="318" name="Shape 318"/>
          <p:cNvSpPr txBox="1"/>
          <p:nvPr>
            <p:ph type="title"/>
          </p:nvPr>
        </p:nvSpPr>
        <p:spPr>
          <a:xfrm>
            <a:off x="359550" y="1645175"/>
            <a:ext cx="2277000" cy="15078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Results of the Convention</a:t>
            </a:r>
            <a:r>
              <a:rPr lang="en"/>
              <a:t>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pic>
        <p:nvPicPr>
          <p:cNvPr descr="Clean Logo INH.jpg" id="319" name="Shape 319"/>
          <p:cNvPicPr preferRelativeResize="0"/>
          <p:nvPr/>
        </p:nvPicPr>
        <p:blipFill>
          <a:blip r:embed="rId3">
            <a:alphaModFix/>
          </a:blip>
          <a:stretch>
            <a:fillRect/>
          </a:stretch>
        </p:blipFill>
        <p:spPr>
          <a:xfrm>
            <a:off x="249150" y="4225747"/>
            <a:ext cx="1991375" cy="825900"/>
          </a:xfrm>
          <a:prstGeom prst="rect">
            <a:avLst/>
          </a:prstGeom>
          <a:noFill/>
          <a:ln>
            <a:noFill/>
          </a:ln>
        </p:spPr>
      </p:pic>
      <p:sp>
        <p:nvSpPr>
          <p:cNvPr id="320" name="Shape 320"/>
          <p:cNvSpPr txBox="1"/>
          <p:nvPr>
            <p:ph idx="1" type="body"/>
          </p:nvPr>
        </p:nvSpPr>
        <p:spPr>
          <a:xfrm>
            <a:off x="5188225" y="202200"/>
            <a:ext cx="3813000" cy="4739100"/>
          </a:xfrm>
          <a:prstGeom prst="rect">
            <a:avLst/>
          </a:prstGeom>
        </p:spPr>
        <p:txBody>
          <a:bodyPr anchorCtr="0" anchor="t" bIns="34275" lIns="34275" spcFirstLastPara="1" rIns="34275" wrap="square" tIns="34275">
            <a:noAutofit/>
          </a:bodyPr>
          <a:lstStyle/>
          <a:p>
            <a:pPr indent="0" lvl="0" marL="0" rtl="0">
              <a:lnSpc>
                <a:spcPct val="100000"/>
              </a:lnSpc>
              <a:spcBef>
                <a:spcPts val="0"/>
              </a:spcBef>
              <a:spcAft>
                <a:spcPts val="0"/>
              </a:spcAft>
              <a:buNone/>
            </a:pPr>
            <a:r>
              <a:rPr b="1" lang="en" sz="1400">
                <a:solidFill>
                  <a:srgbClr val="555555"/>
                </a:solidFill>
                <a:latin typeface="Open Sans"/>
                <a:ea typeface="Open Sans"/>
                <a:cs typeface="Open Sans"/>
                <a:sym typeface="Open Sans"/>
              </a:rPr>
              <a:t>Auditor</a:t>
            </a:r>
            <a:endParaRPr b="1" sz="14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b="1" lang="en" sz="1000">
                <a:solidFill>
                  <a:srgbClr val="555555"/>
                </a:solidFill>
                <a:latin typeface="Open Sans"/>
                <a:ea typeface="Open Sans"/>
                <a:cs typeface="Open Sans"/>
                <a:sym typeface="Open Sans"/>
              </a:rPr>
              <a:t>39.4% Brian Colón</a:t>
            </a:r>
            <a:endParaRPr b="1"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b="1" lang="en" sz="1000">
                <a:solidFill>
                  <a:srgbClr val="555555"/>
                </a:solidFill>
                <a:latin typeface="Open Sans"/>
                <a:ea typeface="Open Sans"/>
                <a:cs typeface="Open Sans"/>
                <a:sym typeface="Open Sans"/>
              </a:rPr>
              <a:t>60.46% Bill McCamley</a:t>
            </a:r>
            <a:endParaRPr b="1"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b="1" lang="en" sz="1400">
                <a:solidFill>
                  <a:srgbClr val="555555"/>
                </a:solidFill>
                <a:latin typeface="Open Sans"/>
                <a:ea typeface="Open Sans"/>
                <a:cs typeface="Open Sans"/>
                <a:sym typeface="Open Sans"/>
              </a:rPr>
              <a:t>Commissioner of Public Lands</a:t>
            </a:r>
            <a:endParaRPr b="1" sz="14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b="1" lang="en" sz="1000">
                <a:solidFill>
                  <a:srgbClr val="555555"/>
                </a:solidFill>
                <a:latin typeface="Open Sans"/>
                <a:ea typeface="Open Sans"/>
                <a:cs typeface="Open Sans"/>
                <a:sym typeface="Open Sans"/>
              </a:rPr>
              <a:t>43.71% Stephanie Garcia Richard</a:t>
            </a:r>
            <a:endParaRPr b="1"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lang="en" sz="1000">
                <a:solidFill>
                  <a:srgbClr val="555555"/>
                </a:solidFill>
                <a:latin typeface="Open Sans"/>
                <a:ea typeface="Open Sans"/>
                <a:cs typeface="Open Sans"/>
                <a:sym typeface="Open Sans"/>
              </a:rPr>
              <a:t>17.19% George Muñoz</a:t>
            </a:r>
            <a:endParaRPr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b="1" lang="en" sz="1000">
                <a:solidFill>
                  <a:srgbClr val="555555"/>
                </a:solidFill>
                <a:latin typeface="Open Sans"/>
                <a:ea typeface="Open Sans"/>
                <a:cs typeface="Open Sans"/>
                <a:sym typeface="Open Sans"/>
              </a:rPr>
              <a:t>39.11% Garrett VeneKlasen</a:t>
            </a:r>
            <a:endParaRPr b="1"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b="1" lang="en" sz="1400">
                <a:solidFill>
                  <a:srgbClr val="555555"/>
                </a:solidFill>
                <a:latin typeface="Open Sans"/>
                <a:ea typeface="Open Sans"/>
                <a:cs typeface="Open Sans"/>
                <a:sym typeface="Open Sans"/>
              </a:rPr>
              <a:t>Congressional District 1</a:t>
            </a:r>
            <a:endParaRPr b="1" sz="14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lang="en" sz="1000">
                <a:solidFill>
                  <a:srgbClr val="555555"/>
                </a:solidFill>
                <a:latin typeface="Open Sans"/>
                <a:ea typeface="Open Sans"/>
                <a:cs typeface="Open Sans"/>
                <a:sym typeface="Open Sans"/>
              </a:rPr>
              <a:t>13.55% Patrick Davis</a:t>
            </a:r>
            <a:endParaRPr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b="1" lang="en" sz="1000">
                <a:solidFill>
                  <a:srgbClr val="555555"/>
                </a:solidFill>
                <a:latin typeface="Open Sans"/>
                <a:ea typeface="Open Sans"/>
                <a:cs typeface="Open Sans"/>
                <a:sym typeface="Open Sans"/>
              </a:rPr>
              <a:t>34.80% Debra Haaland</a:t>
            </a:r>
            <a:endParaRPr b="1"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lang="en" sz="1000">
                <a:solidFill>
                  <a:srgbClr val="555555"/>
                </a:solidFill>
                <a:latin typeface="Open Sans"/>
                <a:ea typeface="Open Sans"/>
                <a:cs typeface="Open Sans"/>
                <a:sym typeface="Open Sans"/>
              </a:rPr>
              <a:t>12.09% Damian Lara</a:t>
            </a:r>
            <a:endParaRPr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lang="en" sz="1000">
                <a:solidFill>
                  <a:srgbClr val="555555"/>
                </a:solidFill>
                <a:latin typeface="Open Sans"/>
                <a:ea typeface="Open Sans"/>
                <a:cs typeface="Open Sans"/>
                <a:sym typeface="Open Sans"/>
              </a:rPr>
              <a:t>10.81% Damon Martinez</a:t>
            </a:r>
            <a:endParaRPr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lang="en" sz="1000">
                <a:solidFill>
                  <a:srgbClr val="555555"/>
                </a:solidFill>
                <a:latin typeface="Open Sans"/>
                <a:ea typeface="Open Sans"/>
                <a:cs typeface="Open Sans"/>
                <a:sym typeface="Open Sans"/>
              </a:rPr>
              <a:t>3.66% Paul Moya</a:t>
            </a:r>
            <a:endParaRPr sz="1000">
              <a:solidFill>
                <a:srgbClr val="555555"/>
              </a:solidFill>
              <a:latin typeface="Open Sans"/>
              <a:ea typeface="Open Sans"/>
              <a:cs typeface="Open Sans"/>
              <a:sym typeface="Open Sans"/>
            </a:endParaRPr>
          </a:p>
          <a:p>
            <a:pPr indent="0" lvl="0" marL="0" rtl="0">
              <a:lnSpc>
                <a:spcPct val="100000"/>
              </a:lnSpc>
              <a:spcBef>
                <a:spcPts val="1500"/>
              </a:spcBef>
              <a:spcAft>
                <a:spcPts val="0"/>
              </a:spcAft>
              <a:buNone/>
            </a:pPr>
            <a:r>
              <a:rPr b="1" lang="en" sz="1000">
                <a:solidFill>
                  <a:srgbClr val="555555"/>
                </a:solidFill>
                <a:latin typeface="Open Sans"/>
                <a:ea typeface="Open Sans"/>
                <a:cs typeface="Open Sans"/>
                <a:sym typeface="Open Sans"/>
              </a:rPr>
              <a:t>25.09% Antoinette Sedillo Lopez</a:t>
            </a:r>
            <a:endParaRPr b="1" sz="1000">
              <a:solidFill>
                <a:srgbClr val="555555"/>
              </a:solidFill>
              <a:latin typeface="Open Sans"/>
              <a:ea typeface="Open Sans"/>
              <a:cs typeface="Open Sans"/>
              <a:sym typeface="Open Sans"/>
            </a:endParaRPr>
          </a:p>
          <a:p>
            <a:pPr indent="0" lvl="0" marL="0" rtl="0">
              <a:lnSpc>
                <a:spcPct val="115000"/>
              </a:lnSpc>
              <a:spcBef>
                <a:spcPts val="1500"/>
              </a:spcBef>
              <a:spcAft>
                <a:spcPts val="0"/>
              </a:spcAft>
              <a:buNone/>
            </a:pPr>
            <a:r>
              <a:t/>
            </a:r>
            <a:endParaRPr b="1" sz="1000">
              <a:solidFill>
                <a:srgbClr val="555555"/>
              </a:solidFill>
              <a:latin typeface="Open Sans"/>
              <a:ea typeface="Open Sans"/>
              <a:cs typeface="Open Sans"/>
              <a:sym typeface="Open Sans"/>
            </a:endParaRPr>
          </a:p>
          <a:p>
            <a:pPr indent="0" lvl="0" marL="0" rtl="0">
              <a:lnSpc>
                <a:spcPct val="115000"/>
              </a:lnSpc>
              <a:spcBef>
                <a:spcPts val="1500"/>
              </a:spcBef>
              <a:spcAft>
                <a:spcPts val="1500"/>
              </a:spcAft>
              <a:buNone/>
            </a:pPr>
            <a:r>
              <a:t/>
            </a:r>
            <a:endParaRPr b="1" sz="1000">
              <a:solidFill>
                <a:srgbClr val="555555"/>
              </a:solidFill>
              <a:latin typeface="Open Sans"/>
              <a:ea typeface="Open Sans"/>
              <a:cs typeface="Open Sans"/>
              <a:sym typeface="Open Sans"/>
            </a:endParaRPr>
          </a:p>
        </p:txBody>
      </p:sp>
      <p:sp>
        <p:nvSpPr>
          <p:cNvPr id="321" name="Shape 321"/>
          <p:cNvSpPr txBox="1"/>
          <p:nvPr/>
        </p:nvSpPr>
        <p:spPr>
          <a:xfrm>
            <a:off x="3052550" y="4380925"/>
            <a:ext cx="1755600" cy="670800"/>
          </a:xfrm>
          <a:prstGeom prst="rect">
            <a:avLst/>
          </a:prstGeom>
          <a:solidFill>
            <a:srgbClr val="666666"/>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DPNM.org for full results</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idx="1" type="body"/>
          </p:nvPr>
        </p:nvSpPr>
        <p:spPr>
          <a:xfrm>
            <a:off x="2958425" y="318902"/>
            <a:ext cx="5658000" cy="4739100"/>
          </a:xfrm>
          <a:prstGeom prst="rect">
            <a:avLst/>
          </a:prstGeom>
        </p:spPr>
        <p:txBody>
          <a:bodyPr anchorCtr="0" anchor="t" bIns="34275" lIns="34275" spcFirstLastPara="1" rIns="34275" wrap="square" tIns="34275">
            <a:noAutofit/>
          </a:bodyPr>
          <a:lstStyle/>
          <a:p>
            <a:pPr indent="0" lvl="0" marL="0" marR="0" rtl="0" algn="l">
              <a:lnSpc>
                <a:spcPct val="115000"/>
              </a:lnSpc>
              <a:spcBef>
                <a:spcPts val="0"/>
              </a:spcBef>
              <a:spcAft>
                <a:spcPts val="0"/>
              </a:spcAft>
              <a:buNone/>
            </a:pPr>
            <a:r>
              <a:rPr lang="en" sz="1800">
                <a:solidFill>
                  <a:srgbClr val="000000"/>
                </a:solidFill>
              </a:rPr>
              <a:t>Meet our March for Our Lives D.C. scholarship winners:</a:t>
            </a:r>
            <a:endParaRPr sz="1800">
              <a:solidFill>
                <a:srgbClr val="000000"/>
              </a:solidFill>
            </a:endParaRPr>
          </a:p>
          <a:p>
            <a:pPr indent="0" lvl="0" marL="0" marR="0" rtl="0" algn="l">
              <a:lnSpc>
                <a:spcPct val="115000"/>
              </a:lnSpc>
              <a:spcBef>
                <a:spcPts val="0"/>
              </a:spcBef>
              <a:spcAft>
                <a:spcPts val="0"/>
              </a:spcAft>
              <a:buNone/>
            </a:pPr>
            <a:r>
              <a:t/>
            </a:r>
            <a:endParaRPr sz="18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sz="1800">
                <a:solidFill>
                  <a:srgbClr val="000000"/>
                </a:solidFill>
              </a:rPr>
              <a:t>Caroline </a:t>
            </a:r>
            <a:endParaRPr sz="18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sz="1800">
                <a:solidFill>
                  <a:srgbClr val="000000"/>
                </a:solidFill>
              </a:rPr>
              <a:t>Elizabeth</a:t>
            </a:r>
            <a:endParaRPr sz="18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sz="1800">
                <a:solidFill>
                  <a:srgbClr val="000000"/>
                </a:solidFill>
              </a:rPr>
              <a:t>Faith</a:t>
            </a:r>
            <a:endParaRPr sz="18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sz="1800">
                <a:solidFill>
                  <a:srgbClr val="000000"/>
                </a:solidFill>
              </a:rPr>
              <a:t>Katelyn</a:t>
            </a:r>
            <a:endParaRPr sz="1800">
              <a:solidFill>
                <a:srgbClr val="000000"/>
              </a:solidFill>
            </a:endParaRPr>
          </a:p>
          <a:p>
            <a:pPr indent="0" lvl="0" marL="0" marR="0" rtl="0" algn="l">
              <a:lnSpc>
                <a:spcPct val="115000"/>
              </a:lnSpc>
              <a:spcBef>
                <a:spcPts val="0"/>
              </a:spcBef>
              <a:spcAft>
                <a:spcPts val="0"/>
              </a:spcAft>
              <a:buNone/>
            </a:pPr>
            <a:r>
              <a:t/>
            </a:r>
            <a:endParaRPr sz="1800">
              <a:solidFill>
                <a:srgbClr val="000000"/>
              </a:solidFill>
            </a:endParaRPr>
          </a:p>
          <a:p>
            <a:pPr indent="0" lvl="0" marL="0" marR="0" rtl="0" algn="l">
              <a:lnSpc>
                <a:spcPct val="115000"/>
              </a:lnSpc>
              <a:spcBef>
                <a:spcPts val="0"/>
              </a:spcBef>
              <a:spcAft>
                <a:spcPts val="0"/>
              </a:spcAft>
              <a:buNone/>
            </a:pPr>
            <a:r>
              <a:t/>
            </a:r>
            <a:endParaRPr sz="18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sz="1800">
                <a:solidFill>
                  <a:srgbClr val="000000"/>
                </a:solidFill>
              </a:rPr>
              <a:t>What are your specific goals for the March? </a:t>
            </a:r>
            <a:endParaRPr sz="18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sz="1800">
                <a:solidFill>
                  <a:srgbClr val="000000"/>
                </a:solidFill>
              </a:rPr>
              <a:t>What can we tell our legislators about your goals? </a:t>
            </a:r>
            <a:endParaRPr sz="18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sz="1800">
                <a:solidFill>
                  <a:srgbClr val="000000"/>
                </a:solidFill>
              </a:rPr>
              <a:t>Let us know how we can help you! </a:t>
            </a:r>
            <a:endParaRPr sz="1800">
              <a:solidFill>
                <a:srgbClr val="000000"/>
              </a:solidFill>
            </a:endParaRPr>
          </a:p>
          <a:p>
            <a:pPr indent="0" lvl="0" marL="0" marR="0" rtl="0" algn="l">
              <a:lnSpc>
                <a:spcPct val="160000"/>
              </a:lnSpc>
              <a:spcBef>
                <a:spcPts val="0"/>
              </a:spcBef>
              <a:spcAft>
                <a:spcPts val="0"/>
              </a:spcAft>
              <a:buNone/>
            </a:pPr>
            <a:r>
              <a:t/>
            </a:r>
            <a:endParaRPr sz="1800">
              <a:solidFill>
                <a:srgbClr val="000000"/>
              </a:solidFill>
              <a:latin typeface="Georgia"/>
              <a:ea typeface="Georgia"/>
              <a:cs typeface="Georgia"/>
              <a:sym typeface="Georgia"/>
            </a:endParaRPr>
          </a:p>
        </p:txBody>
      </p:sp>
      <p:sp>
        <p:nvSpPr>
          <p:cNvPr id="327" name="Shape 327"/>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Scholarship update</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pic>
        <p:nvPicPr>
          <p:cNvPr descr="Clean Logo INH.jpg" id="328" name="Shape 328"/>
          <p:cNvPicPr preferRelativeResize="0"/>
          <p:nvPr/>
        </p:nvPicPr>
        <p:blipFill>
          <a:blip r:embed="rId3">
            <a:alphaModFix/>
          </a:blip>
          <a:stretch>
            <a:fillRect/>
          </a:stretch>
        </p:blipFill>
        <p:spPr>
          <a:xfrm>
            <a:off x="249150" y="4225747"/>
            <a:ext cx="1991375" cy="825900"/>
          </a:xfrm>
          <a:prstGeom prst="rect">
            <a:avLst/>
          </a:prstGeom>
          <a:noFill/>
          <a:ln>
            <a:noFill/>
          </a:ln>
        </p:spPr>
      </p:pic>
      <p:pic>
        <p:nvPicPr>
          <p:cNvPr id="329" name="Shape 329"/>
          <p:cNvPicPr preferRelativeResize="0"/>
          <p:nvPr/>
        </p:nvPicPr>
        <p:blipFill>
          <a:blip r:embed="rId4">
            <a:alphaModFix/>
          </a:blip>
          <a:stretch>
            <a:fillRect/>
          </a:stretch>
        </p:blipFill>
        <p:spPr>
          <a:xfrm>
            <a:off x="4976150" y="1007075"/>
            <a:ext cx="3294400" cy="185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idx="1" type="body"/>
          </p:nvPr>
        </p:nvSpPr>
        <p:spPr>
          <a:xfrm>
            <a:off x="2958425" y="318902"/>
            <a:ext cx="5658000" cy="4739100"/>
          </a:xfrm>
          <a:prstGeom prst="rect">
            <a:avLst/>
          </a:prstGeom>
        </p:spPr>
        <p:txBody>
          <a:bodyPr anchorCtr="0" anchor="t" bIns="34275" lIns="34275" spcFirstLastPara="1" rIns="34275" wrap="square" tIns="34275">
            <a:noAutofit/>
          </a:bodyPr>
          <a:lstStyle/>
          <a:p>
            <a:pPr indent="0" lvl="0" marL="0" marR="0" rtl="0" algn="l">
              <a:lnSpc>
                <a:spcPct val="115000"/>
              </a:lnSpc>
              <a:spcBef>
                <a:spcPts val="0"/>
              </a:spcBef>
              <a:spcAft>
                <a:spcPts val="0"/>
              </a:spcAft>
              <a:buNone/>
            </a:pPr>
            <a:r>
              <a:t/>
            </a:r>
            <a:endParaRPr b="1" sz="1400">
              <a:solidFill>
                <a:srgbClr val="000000"/>
              </a:solidFill>
            </a:endParaRPr>
          </a:p>
          <a:p>
            <a:pPr indent="0" lvl="0" marL="0" marR="0" rtl="0" algn="l">
              <a:lnSpc>
                <a:spcPct val="160000"/>
              </a:lnSpc>
              <a:spcBef>
                <a:spcPts val="0"/>
              </a:spcBef>
              <a:spcAft>
                <a:spcPts val="0"/>
              </a:spcAft>
              <a:buNone/>
            </a:pPr>
            <a:r>
              <a:rPr lang="en" sz="1800">
                <a:solidFill>
                  <a:srgbClr val="000000"/>
                </a:solidFill>
              </a:rPr>
              <a:t>   </a:t>
            </a:r>
            <a:endParaRPr sz="1800">
              <a:solidFill>
                <a:srgbClr val="000000"/>
              </a:solidFill>
            </a:endParaRPr>
          </a:p>
        </p:txBody>
      </p:sp>
      <p:sp>
        <p:nvSpPr>
          <p:cNvPr id="335" name="Shape 335"/>
          <p:cNvSpPr txBox="1"/>
          <p:nvPr>
            <p:ph type="title"/>
          </p:nvPr>
        </p:nvSpPr>
        <p:spPr>
          <a:xfrm>
            <a:off x="359550" y="1645175"/>
            <a:ext cx="2277000" cy="15078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rPr lang="en"/>
              <a:t>Scholarship </a:t>
            </a:r>
            <a:endParaRPr/>
          </a:p>
          <a:p>
            <a:pPr indent="0" lvl="0" marL="0" rtl="0">
              <a:spcBef>
                <a:spcPts val="0"/>
              </a:spcBef>
              <a:spcAft>
                <a:spcPts val="0"/>
              </a:spcAft>
              <a:buNone/>
            </a:pPr>
            <a:r>
              <a:rPr lang="en"/>
              <a:t>Financial Recon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pic>
        <p:nvPicPr>
          <p:cNvPr descr="Clean Logo INH.jpg" id="336" name="Shape 336"/>
          <p:cNvPicPr preferRelativeResize="0"/>
          <p:nvPr/>
        </p:nvPicPr>
        <p:blipFill>
          <a:blip r:embed="rId3">
            <a:alphaModFix/>
          </a:blip>
          <a:stretch>
            <a:fillRect/>
          </a:stretch>
        </p:blipFill>
        <p:spPr>
          <a:xfrm>
            <a:off x="249150" y="4225747"/>
            <a:ext cx="1991375" cy="825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idx="1" type="body"/>
          </p:nvPr>
        </p:nvSpPr>
        <p:spPr>
          <a:xfrm>
            <a:off x="2941650" y="662775"/>
            <a:ext cx="5823300" cy="3807600"/>
          </a:xfrm>
          <a:prstGeom prst="rect">
            <a:avLst/>
          </a:prstGeom>
        </p:spPr>
        <p:txBody>
          <a:bodyPr anchorCtr="0" anchor="t" bIns="34275" lIns="34275" spcFirstLastPara="1" rIns="34275" wrap="square" tIns="34275">
            <a:noAutofit/>
          </a:bodyPr>
          <a:lstStyle/>
          <a:p>
            <a:pPr indent="-342900" lvl="0" marL="457200" rtl="0">
              <a:spcBef>
                <a:spcPts val="0"/>
              </a:spcBef>
              <a:spcAft>
                <a:spcPts val="0"/>
              </a:spcAft>
              <a:buClr>
                <a:schemeClr val="accent5"/>
              </a:buClr>
              <a:buSzPts val="1800"/>
              <a:buChar char="●"/>
            </a:pPr>
            <a:r>
              <a:rPr b="1" lang="en" sz="1800">
                <a:solidFill>
                  <a:schemeClr val="accent5"/>
                </a:solidFill>
              </a:rPr>
              <a:t>Legislative Committee</a:t>
            </a:r>
            <a:endParaRPr b="1" sz="1800">
              <a:solidFill>
                <a:schemeClr val="accent5"/>
              </a:solidFill>
            </a:endParaRPr>
          </a:p>
          <a:p>
            <a:pPr indent="-342900" lvl="0" marL="457200" rtl="0">
              <a:spcBef>
                <a:spcPts val="0"/>
              </a:spcBef>
              <a:spcAft>
                <a:spcPts val="0"/>
              </a:spcAft>
              <a:buClr>
                <a:schemeClr val="accent5"/>
              </a:buClr>
              <a:buSzPts val="1800"/>
              <a:buChar char="●"/>
            </a:pPr>
            <a:r>
              <a:rPr b="1" lang="en" sz="1800">
                <a:solidFill>
                  <a:schemeClr val="accent5"/>
                </a:solidFill>
              </a:rPr>
              <a:t>Get Woke and Vote </a:t>
            </a:r>
            <a:endParaRPr b="1" sz="1800">
              <a:solidFill>
                <a:schemeClr val="accent5"/>
              </a:solidFill>
            </a:endParaRPr>
          </a:p>
          <a:p>
            <a:pPr indent="-342900" lvl="0" marL="457200" rtl="0">
              <a:spcBef>
                <a:spcPts val="0"/>
              </a:spcBef>
              <a:spcAft>
                <a:spcPts val="0"/>
              </a:spcAft>
              <a:buClr>
                <a:schemeClr val="accent5"/>
              </a:buClr>
              <a:buSzPts val="1800"/>
              <a:buChar char="●"/>
            </a:pPr>
            <a:r>
              <a:rPr b="1" lang="en" sz="1800">
                <a:solidFill>
                  <a:schemeClr val="accent5"/>
                </a:solidFill>
              </a:rPr>
              <a:t>Voter Registration </a:t>
            </a:r>
            <a:endParaRPr b="1" sz="1800">
              <a:solidFill>
                <a:schemeClr val="accent5"/>
              </a:solidFill>
            </a:endParaRPr>
          </a:p>
          <a:p>
            <a:pPr indent="-342900" lvl="0" marL="457200" rtl="0">
              <a:spcBef>
                <a:spcPts val="0"/>
              </a:spcBef>
              <a:spcAft>
                <a:spcPts val="0"/>
              </a:spcAft>
              <a:buClr>
                <a:schemeClr val="accent5"/>
              </a:buClr>
              <a:buSzPts val="1800"/>
              <a:buChar char="●"/>
            </a:pPr>
            <a:r>
              <a:rPr b="1" lang="en" sz="1800">
                <a:solidFill>
                  <a:schemeClr val="accent5"/>
                </a:solidFill>
              </a:rPr>
              <a:t>National Popular Vote </a:t>
            </a:r>
            <a:endParaRPr b="1" sz="1800">
              <a:solidFill>
                <a:schemeClr val="accent5"/>
              </a:solidFill>
            </a:endParaRPr>
          </a:p>
          <a:p>
            <a:pPr indent="-342900" lvl="0" marL="457200" rtl="0">
              <a:spcBef>
                <a:spcPts val="0"/>
              </a:spcBef>
              <a:spcAft>
                <a:spcPts val="0"/>
              </a:spcAft>
              <a:buClr>
                <a:schemeClr val="accent5"/>
              </a:buClr>
              <a:buSzPts val="1800"/>
              <a:buChar char="●"/>
            </a:pPr>
            <a:r>
              <a:rPr b="1" lang="en" sz="1800">
                <a:solidFill>
                  <a:schemeClr val="accent5"/>
                </a:solidFill>
              </a:rPr>
              <a:t>Endorsements</a:t>
            </a:r>
            <a:endParaRPr b="1" sz="1800">
              <a:solidFill>
                <a:schemeClr val="accent5"/>
              </a:solidFill>
            </a:endParaRPr>
          </a:p>
          <a:p>
            <a:pPr indent="0" lvl="0" marL="0" rtl="0">
              <a:spcBef>
                <a:spcPts val="0"/>
              </a:spcBef>
              <a:spcAft>
                <a:spcPts val="0"/>
              </a:spcAft>
              <a:buNone/>
            </a:pPr>
            <a:r>
              <a:t/>
            </a:r>
            <a:endParaRPr b="1" sz="1800">
              <a:solidFill>
                <a:schemeClr val="accent5"/>
              </a:solidFill>
            </a:endParaRPr>
          </a:p>
          <a:p>
            <a:pPr indent="-342900" lvl="0" marL="457200" rtl="0">
              <a:spcBef>
                <a:spcPts val="0"/>
              </a:spcBef>
              <a:spcAft>
                <a:spcPts val="0"/>
              </a:spcAft>
              <a:buClr>
                <a:schemeClr val="accent5"/>
              </a:buClr>
              <a:buSzPts val="1800"/>
              <a:buChar char="●"/>
            </a:pPr>
            <a:r>
              <a:rPr b="1" lang="en" sz="1800">
                <a:solidFill>
                  <a:schemeClr val="accent5"/>
                </a:solidFill>
              </a:rPr>
              <a:t>Spring Pot Luck Party?</a:t>
            </a:r>
            <a:endParaRPr b="1" sz="1800">
              <a:solidFill>
                <a:schemeClr val="accent5"/>
              </a:solidFill>
            </a:endParaRPr>
          </a:p>
        </p:txBody>
      </p:sp>
      <p:sp>
        <p:nvSpPr>
          <p:cNvPr id="342" name="Shape 342"/>
          <p:cNvSpPr txBox="1"/>
          <p:nvPr>
            <p:ph type="title"/>
          </p:nvPr>
        </p:nvSpPr>
        <p:spPr>
          <a:xfrm>
            <a:off x="324275" y="1990475"/>
            <a:ext cx="2241300" cy="1451700"/>
          </a:xfrm>
          <a:prstGeom prst="rect">
            <a:avLst/>
          </a:prstGeom>
        </p:spPr>
        <p:txBody>
          <a:bodyPr anchorCtr="0" anchor="t" bIns="34275" lIns="34275" spcFirstLastPara="1" rIns="34275" wrap="square" tIns="34275">
            <a:noAutofit/>
          </a:bodyPr>
          <a:lstStyle/>
          <a:p>
            <a:pPr indent="0" lvl="0" marL="0">
              <a:spcBef>
                <a:spcPts val="0"/>
              </a:spcBef>
              <a:spcAft>
                <a:spcPts val="0"/>
              </a:spcAft>
              <a:buClr>
                <a:schemeClr val="accent5"/>
              </a:buClr>
              <a:buSzPts val="1100"/>
              <a:buFont typeface="Arial"/>
              <a:buNone/>
            </a:pPr>
            <a:r>
              <a:rPr lang="en">
                <a:solidFill>
                  <a:schemeClr val="lt1"/>
                </a:solidFill>
              </a:rPr>
              <a:t>Committee Updates</a:t>
            </a:r>
            <a:endParaRPr/>
          </a:p>
        </p:txBody>
      </p:sp>
      <p:pic>
        <p:nvPicPr>
          <p:cNvPr descr="Clean Logo INH.jpg" id="343" name="Shape 343"/>
          <p:cNvPicPr preferRelativeResize="0"/>
          <p:nvPr/>
        </p:nvPicPr>
        <p:blipFill>
          <a:blip r:embed="rId3">
            <a:alphaModFix/>
          </a:blip>
          <a:stretch>
            <a:fillRect/>
          </a:stretch>
        </p:blipFill>
        <p:spPr>
          <a:xfrm>
            <a:off x="249150" y="4225747"/>
            <a:ext cx="1991375" cy="825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Shape 348"/>
          <p:cNvSpPr txBox="1"/>
          <p:nvPr>
            <p:ph idx="1" type="body"/>
          </p:nvPr>
        </p:nvSpPr>
        <p:spPr>
          <a:xfrm>
            <a:off x="3181350" y="348125"/>
            <a:ext cx="5658000" cy="4092900"/>
          </a:xfrm>
          <a:prstGeom prst="rect">
            <a:avLst/>
          </a:prstGeom>
        </p:spPr>
        <p:txBody>
          <a:bodyPr anchorCtr="0" anchor="t" bIns="34275" lIns="34275" spcFirstLastPara="1" rIns="34275" wrap="square" tIns="34275">
            <a:noAutofit/>
          </a:bodyPr>
          <a:lstStyle/>
          <a:p>
            <a:pPr indent="-342900" lvl="0" marL="457200" rtl="0">
              <a:spcBef>
                <a:spcPts val="0"/>
              </a:spcBef>
              <a:spcAft>
                <a:spcPts val="0"/>
              </a:spcAft>
              <a:buClr>
                <a:srgbClr val="000000"/>
              </a:buClr>
              <a:buSzPts val="1800"/>
              <a:buChar char="●"/>
            </a:pPr>
            <a:r>
              <a:rPr lang="en" sz="1800">
                <a:solidFill>
                  <a:srgbClr val="000000"/>
                </a:solidFill>
              </a:rPr>
              <a:t>$25 per year, as stated in our bylaws </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Pay via cash, check or credit card</a:t>
            </a:r>
            <a:endParaRPr sz="1800">
              <a:solidFill>
                <a:srgbClr val="000000"/>
              </a:solidFill>
            </a:endParaRPr>
          </a:p>
          <a:p>
            <a:pPr indent="-342900" lvl="1" marL="914400" rtl="0">
              <a:spcBef>
                <a:spcPts val="0"/>
              </a:spcBef>
              <a:spcAft>
                <a:spcPts val="0"/>
              </a:spcAft>
              <a:buClr>
                <a:srgbClr val="000000"/>
              </a:buClr>
              <a:buSzPts val="1800"/>
              <a:buFont typeface="Georgia"/>
              <a:buChar char="○"/>
            </a:pPr>
            <a:r>
              <a:rPr b="1" lang="en" sz="1800">
                <a:solidFill>
                  <a:srgbClr val="000000"/>
                </a:solidFill>
              </a:rPr>
              <a:t>PayPal </a:t>
            </a:r>
            <a:r>
              <a:rPr lang="en" sz="1800">
                <a:solidFill>
                  <a:srgbClr val="000000"/>
                </a:solidFill>
              </a:rPr>
              <a:t>via the INH website</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Members are entitled to vote on actions of INH in accordance with the bylaws. </a:t>
            </a:r>
            <a:endParaRPr sz="1800">
              <a:solidFill>
                <a:srgbClr val="000000"/>
              </a:solidFill>
            </a:endParaRPr>
          </a:p>
        </p:txBody>
      </p:sp>
      <p:sp>
        <p:nvSpPr>
          <p:cNvPr id="349" name="Shape 349"/>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Collection of membership dues </a:t>
            </a:r>
            <a:endParaRPr/>
          </a:p>
        </p:txBody>
      </p:sp>
      <p:pic>
        <p:nvPicPr>
          <p:cNvPr descr="Clean Logo INH.jpg" id="350" name="Shape 350"/>
          <p:cNvPicPr preferRelativeResize="0"/>
          <p:nvPr/>
        </p:nvPicPr>
        <p:blipFill>
          <a:blip r:embed="rId3">
            <a:alphaModFix/>
          </a:blip>
          <a:stretch>
            <a:fillRect/>
          </a:stretch>
        </p:blipFill>
        <p:spPr>
          <a:xfrm>
            <a:off x="249150" y="4225747"/>
            <a:ext cx="1991375" cy="82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idx="1" type="body"/>
          </p:nvPr>
        </p:nvSpPr>
        <p:spPr>
          <a:xfrm>
            <a:off x="3148275" y="199625"/>
            <a:ext cx="5588400" cy="4838100"/>
          </a:xfrm>
          <a:prstGeom prst="rect">
            <a:avLst/>
          </a:prstGeom>
        </p:spPr>
        <p:txBody>
          <a:bodyPr anchorCtr="0" anchor="t" bIns="34275" lIns="34275" spcFirstLastPara="1" rIns="34275" wrap="square" tIns="34275">
            <a:noAutofit/>
          </a:bodyPr>
          <a:lstStyle/>
          <a:p>
            <a:pPr indent="0" lvl="0" marL="914400" marR="0" rtl="0" algn="l">
              <a:lnSpc>
                <a:spcPct val="160000"/>
              </a:lnSpc>
              <a:spcBef>
                <a:spcPts val="0"/>
              </a:spcBef>
              <a:spcAft>
                <a:spcPts val="0"/>
              </a:spcAft>
              <a:buNone/>
            </a:pPr>
            <a:r>
              <a:t/>
            </a:r>
            <a:endParaRPr sz="1400">
              <a:solidFill>
                <a:srgbClr val="000000"/>
              </a:solidFill>
            </a:endParaRPr>
          </a:p>
        </p:txBody>
      </p:sp>
      <p:sp>
        <p:nvSpPr>
          <p:cNvPr id="356" name="Shape 356"/>
          <p:cNvSpPr txBox="1"/>
          <p:nvPr>
            <p:ph type="title"/>
          </p:nvPr>
        </p:nvSpPr>
        <p:spPr>
          <a:xfrm>
            <a:off x="626075" y="1772600"/>
            <a:ext cx="1890300" cy="11427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rPr lang="en"/>
              <a:t>Events &amp; Announcements</a:t>
            </a:r>
            <a:endParaRPr/>
          </a:p>
        </p:txBody>
      </p:sp>
      <p:pic>
        <p:nvPicPr>
          <p:cNvPr descr="Clean Logo INH.jpg" id="357" name="Shape 357"/>
          <p:cNvPicPr preferRelativeResize="0"/>
          <p:nvPr/>
        </p:nvPicPr>
        <p:blipFill>
          <a:blip r:embed="rId3">
            <a:alphaModFix/>
          </a:blip>
          <a:stretch>
            <a:fillRect/>
          </a:stretch>
        </p:blipFill>
        <p:spPr>
          <a:xfrm>
            <a:off x="249150" y="4225747"/>
            <a:ext cx="1991375" cy="82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idx="1" type="body"/>
          </p:nvPr>
        </p:nvSpPr>
        <p:spPr>
          <a:xfrm>
            <a:off x="3026125" y="485125"/>
            <a:ext cx="6013800" cy="4932900"/>
          </a:xfrm>
          <a:prstGeom prst="rect">
            <a:avLst/>
          </a:prstGeom>
        </p:spPr>
        <p:txBody>
          <a:bodyPr anchorCtr="0" anchor="t" bIns="34275" lIns="34275" spcFirstLastPara="1" rIns="34275" wrap="square" tIns="34275">
            <a:noAutofit/>
          </a:bodyPr>
          <a:lstStyle/>
          <a:p>
            <a:pPr indent="0" lvl="0" marL="0" marR="0" rtl="0" algn="l">
              <a:lnSpc>
                <a:spcPct val="160000"/>
              </a:lnSpc>
              <a:spcBef>
                <a:spcPts val="0"/>
              </a:spcBef>
              <a:spcAft>
                <a:spcPts val="0"/>
              </a:spcAft>
              <a:buNone/>
            </a:pPr>
            <a:r>
              <a:rPr lang="en" sz="1400">
                <a:solidFill>
                  <a:schemeClr val="accent5"/>
                </a:solidFill>
              </a:rPr>
              <a:t>National Actions:</a:t>
            </a:r>
            <a:endParaRPr sz="1400">
              <a:solidFill>
                <a:schemeClr val="accent5"/>
              </a:solidFill>
            </a:endParaRPr>
          </a:p>
          <a:p>
            <a:pPr indent="0" lvl="0" marL="0" marR="0" rtl="0" algn="l">
              <a:lnSpc>
                <a:spcPct val="160000"/>
              </a:lnSpc>
              <a:spcBef>
                <a:spcPts val="0"/>
              </a:spcBef>
              <a:spcAft>
                <a:spcPts val="0"/>
              </a:spcAft>
              <a:buNone/>
            </a:pPr>
            <a:r>
              <a:t/>
            </a:r>
            <a:endParaRPr sz="1400">
              <a:solidFill>
                <a:schemeClr val="accent5"/>
              </a:solidFill>
            </a:endParaRPr>
          </a:p>
          <a:p>
            <a:pPr indent="-317500" lvl="0" marL="457200" marR="0" rtl="0" algn="l">
              <a:lnSpc>
                <a:spcPct val="160000"/>
              </a:lnSpc>
              <a:spcBef>
                <a:spcPts val="0"/>
              </a:spcBef>
              <a:spcAft>
                <a:spcPts val="0"/>
              </a:spcAft>
              <a:buClr>
                <a:srgbClr val="000000"/>
              </a:buClr>
              <a:buSzPts val="1400"/>
              <a:buChar char="●"/>
            </a:pPr>
            <a:r>
              <a:rPr lang="en" sz="1400">
                <a:solidFill>
                  <a:schemeClr val="accent5"/>
                </a:solidFill>
              </a:rPr>
              <a:t>Senate motion S. 2155  the "Bank Lobbyists Act" jeopardizes the financial stability of banks and our economy. NM Sen Udall and Heinrich both voted no</a:t>
            </a:r>
            <a:endParaRPr sz="1400">
              <a:solidFill>
                <a:schemeClr val="accent5"/>
              </a:solidFill>
            </a:endParaRPr>
          </a:p>
          <a:p>
            <a:pPr indent="-317500" lvl="1" marL="914400" rtl="0">
              <a:lnSpc>
                <a:spcPct val="115000"/>
              </a:lnSpc>
              <a:spcBef>
                <a:spcPts val="0"/>
              </a:spcBef>
              <a:spcAft>
                <a:spcPts val="0"/>
              </a:spcAft>
              <a:buClr>
                <a:srgbClr val="000000"/>
              </a:buClr>
              <a:buSzPts val="1400"/>
              <a:buChar char="○"/>
            </a:pPr>
            <a:r>
              <a:rPr lang="en" sz="1400">
                <a:solidFill>
                  <a:schemeClr val="accent5"/>
                </a:solidFill>
              </a:rPr>
              <a:t>Call to thank them and ask them to say “No” in its present form</a:t>
            </a:r>
            <a:endParaRPr sz="1400">
              <a:solidFill>
                <a:schemeClr val="accent5"/>
              </a:solidFill>
            </a:endParaRPr>
          </a:p>
          <a:p>
            <a:pPr indent="0" lvl="0" marL="0" rtl="0">
              <a:lnSpc>
                <a:spcPct val="115000"/>
              </a:lnSpc>
              <a:spcBef>
                <a:spcPts val="0"/>
              </a:spcBef>
              <a:spcAft>
                <a:spcPts val="0"/>
              </a:spcAft>
              <a:buNone/>
            </a:pPr>
            <a:r>
              <a:rPr lang="en" sz="1400">
                <a:solidFill>
                  <a:schemeClr val="accent5"/>
                </a:solidFill>
              </a:rPr>
              <a:t> </a:t>
            </a:r>
            <a:endParaRPr sz="1400">
              <a:solidFill>
                <a:schemeClr val="accent5"/>
              </a:solidFill>
            </a:endParaRPr>
          </a:p>
          <a:p>
            <a:pPr indent="-317500" lvl="0" marL="457200" marR="0" rtl="0" algn="l">
              <a:lnSpc>
                <a:spcPct val="160000"/>
              </a:lnSpc>
              <a:spcBef>
                <a:spcPts val="0"/>
              </a:spcBef>
              <a:spcAft>
                <a:spcPts val="0"/>
              </a:spcAft>
              <a:buClr>
                <a:srgbClr val="000000"/>
              </a:buClr>
              <a:buSzPts val="1400"/>
              <a:buChar char="●"/>
            </a:pPr>
            <a:r>
              <a:rPr lang="en" sz="1400">
                <a:solidFill>
                  <a:schemeClr val="accent5"/>
                </a:solidFill>
              </a:rPr>
              <a:t>S.J. Res. 54: #SandersLeeYemen. Motion to force the Senate vote to against US’ involvement in the Yemen war</a:t>
            </a:r>
            <a:endParaRPr sz="1400">
              <a:solidFill>
                <a:schemeClr val="accent5"/>
              </a:solidFill>
            </a:endParaRPr>
          </a:p>
          <a:p>
            <a:pPr indent="-317500" lvl="1" marL="914400" marR="0" rtl="0" algn="l">
              <a:lnSpc>
                <a:spcPct val="160000"/>
              </a:lnSpc>
              <a:spcBef>
                <a:spcPts val="0"/>
              </a:spcBef>
              <a:spcAft>
                <a:spcPts val="0"/>
              </a:spcAft>
              <a:buClr>
                <a:srgbClr val="000000"/>
              </a:buClr>
              <a:buSzPts val="1400"/>
              <a:buChar char="○"/>
            </a:pPr>
            <a:r>
              <a:rPr lang="en" sz="1400">
                <a:solidFill>
                  <a:schemeClr val="accent5"/>
                </a:solidFill>
              </a:rPr>
              <a:t> Call Sen Udall &amp; Hienrich and ask them to say “Yes”</a:t>
            </a:r>
            <a:endParaRPr sz="1400">
              <a:solidFill>
                <a:schemeClr val="accent5"/>
              </a:solidFill>
            </a:endParaRPr>
          </a:p>
          <a:p>
            <a:pPr indent="0" lvl="0" marL="0" marR="0" rtl="0" algn="l">
              <a:lnSpc>
                <a:spcPct val="160000"/>
              </a:lnSpc>
              <a:spcBef>
                <a:spcPts val="0"/>
              </a:spcBef>
              <a:spcAft>
                <a:spcPts val="0"/>
              </a:spcAft>
              <a:buNone/>
            </a:pPr>
            <a:r>
              <a:t/>
            </a:r>
            <a:endParaRPr sz="1400">
              <a:solidFill>
                <a:schemeClr val="accent5"/>
              </a:solidFill>
            </a:endParaRPr>
          </a:p>
        </p:txBody>
      </p:sp>
      <p:pic>
        <p:nvPicPr>
          <p:cNvPr id="363" name="Shape 363"/>
          <p:cNvPicPr preferRelativeResize="0"/>
          <p:nvPr/>
        </p:nvPicPr>
        <p:blipFill>
          <a:blip r:embed="rId3">
            <a:alphaModFix/>
          </a:blip>
          <a:stretch>
            <a:fillRect/>
          </a:stretch>
        </p:blipFill>
        <p:spPr>
          <a:xfrm>
            <a:off x="0" y="1858525"/>
            <a:ext cx="3026126" cy="1609276"/>
          </a:xfrm>
          <a:prstGeom prst="rect">
            <a:avLst/>
          </a:prstGeom>
          <a:noFill/>
          <a:ln>
            <a:noFill/>
          </a:ln>
        </p:spPr>
      </p:pic>
      <p:pic>
        <p:nvPicPr>
          <p:cNvPr descr="Clean Logo INH.jpg" id="364" name="Shape 364"/>
          <p:cNvPicPr preferRelativeResize="0"/>
          <p:nvPr/>
        </p:nvPicPr>
        <p:blipFill>
          <a:blip r:embed="rId4">
            <a:alphaModFix/>
          </a:blip>
          <a:stretch>
            <a:fillRect/>
          </a:stretch>
        </p:blipFill>
        <p:spPr>
          <a:xfrm>
            <a:off x="249150" y="4225747"/>
            <a:ext cx="1991375" cy="825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46A3DD">
      <a:dk1>
        <a:srgbClr val="192451"/>
      </a:dk1>
      <a:lt1>
        <a:srgbClr val="FFFFFF"/>
      </a:lt1>
      <a:dk2>
        <a:srgbClr val="C1231E"/>
      </a:dk2>
      <a:lt2>
        <a:srgbClr val="F8F8F8"/>
      </a:lt2>
      <a:accent1>
        <a:srgbClr val="FFFFFF"/>
      </a:accent1>
      <a:accent2>
        <a:srgbClr val="46A3DD"/>
      </a:accent2>
      <a:accent3>
        <a:srgbClr val="192451"/>
      </a:accent3>
      <a:accent4>
        <a:srgbClr val="C1231E"/>
      </a:accent4>
      <a:accent5>
        <a:srgbClr val="000000"/>
      </a:accent5>
      <a:accent6>
        <a:srgbClr val="4D4D4D"/>
      </a:accent6>
      <a:hlink>
        <a:srgbClr val="46A3DD"/>
      </a:hlink>
      <a:folHlink>
        <a:srgbClr val="46A3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