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06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87F2F-312C-481E-8938-C2E0B47D091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CD843-ACC6-4603-8A2D-CCC69ABC4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5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Based on </a:t>
            </a:r>
            <a:r>
              <a:rPr lang="en-US" dirty="0" err="1" smtClean="0"/>
              <a:t>ASFiNAG</a:t>
            </a:r>
            <a:r>
              <a:rPr lang="en-US" dirty="0" smtClean="0"/>
              <a:t> case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FCB79-2C0C-F84D-A224-30C295992F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6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Based on Linz AG (Austria)</a:t>
            </a:r>
            <a:r>
              <a:rPr lang="en-US" baseline="0" dirty="0" smtClean="0"/>
              <a:t> case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FCB79-2C0C-F84D-A224-30C295992F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83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50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5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70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9247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1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5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7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7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7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1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2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2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364FC-3C6B-49C6-A81F-4D7619C88BE3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17C94-C475-479F-B642-7E31B4A9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3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-1"/>
            <a:ext cx="4644045" cy="5143501"/>
          </a:xfrm>
          <a:prstGeom prst="rect">
            <a:avLst/>
          </a:prstGeom>
          <a:solidFill>
            <a:srgbClr val="FFFFFF">
              <a:alpha val="94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1" rIns="68580" bIns="34291" rtlCol="0" anchor="ctr"/>
          <a:lstStyle/>
          <a:p>
            <a:pPr algn="ctr" defTabSz="457048" fontAlgn="auto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717" y="453491"/>
            <a:ext cx="2429515" cy="31583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07582" y="2023115"/>
            <a:ext cx="40094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048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97DBC"/>
                </a:solidFill>
                <a:latin typeface="+mj-lt"/>
              </a:rPr>
              <a:t>Business Needs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Create safer, less congested roads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Greater visibility into road conditions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Improve operational efficiency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Better communication in emergencies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7582" y="1222818"/>
            <a:ext cx="37746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048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97DBC"/>
                </a:solidFill>
              </a:rPr>
              <a:t>Cisco Connected </a:t>
            </a:r>
            <a:r>
              <a:rPr lang="en-US" sz="1600" dirty="0" smtClean="0">
                <a:solidFill>
                  <a:srgbClr val="097DBC"/>
                </a:solidFill>
              </a:rPr>
              <a:t>Roadways</a:t>
            </a:r>
            <a:endParaRPr lang="en-US" sz="1600" dirty="0">
              <a:solidFill>
                <a:srgbClr val="097DBC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7582" y="3420218"/>
            <a:ext cx="4171821" cy="157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048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97DBC"/>
                </a:solidFill>
                <a:latin typeface="+mj-lt"/>
              </a:rPr>
              <a:t>Business Outcomes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Centralized communication between agencies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Reduced TCO w/end-to-end converged network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Prevent traffic jams with dynamic speed limits 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Better traffic management and real time updates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Maximizing road utilization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7582" y="1501240"/>
            <a:ext cx="405347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Connected 70,000 </a:t>
            </a:r>
            <a:r>
              <a:rPr lang="en-US" sz="11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Sensors, 6,500 </a:t>
            </a:r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Traffic Cameras </a:t>
            </a:r>
            <a:b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Over Converged IP Network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393192" y="1118444"/>
            <a:ext cx="5005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07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55084" cy="51435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0" y="-1"/>
            <a:ext cx="4644045" cy="5143501"/>
          </a:xfrm>
          <a:prstGeom prst="rect">
            <a:avLst/>
          </a:prstGeom>
          <a:solidFill>
            <a:srgbClr val="FFFFFF">
              <a:alpha val="94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1" rIns="68580" bIns="34291" rtlCol="0" anchor="ctr"/>
          <a:lstStyle/>
          <a:p>
            <a:pPr algn="ctr" defTabSz="457048" fontAlgn="auto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100" y="431964"/>
            <a:ext cx="2400300" cy="36484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7582" y="2023115"/>
            <a:ext cx="4009492" cy="1284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048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97DBC"/>
                </a:solidFill>
                <a:latin typeface="+mj-lt"/>
              </a:rPr>
              <a:t>Business Needs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Improve the passenger experience </a:t>
            </a:r>
            <a:br>
              <a:rPr lang="en-US" sz="1400" dirty="0">
                <a:latin typeface="+mj-lt"/>
              </a:rPr>
            </a:br>
            <a:r>
              <a:rPr lang="en-US" sz="1400" dirty="0">
                <a:latin typeface="+mj-lt"/>
              </a:rPr>
              <a:t>and increase ridership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Reduce maintenance and operating costs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Protect investment in existing network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7582" y="1222818"/>
            <a:ext cx="37746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048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97DBC"/>
                </a:solidFill>
              </a:rPr>
              <a:t>Cisco Connected Mass Transit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7582" y="3420218"/>
            <a:ext cx="41718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048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97DBC"/>
                </a:solidFill>
                <a:latin typeface="+mj-lt"/>
              </a:rPr>
              <a:t>Business Outcomes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Increased tram efficiency and performance 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Reduced energy consumption by 10%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Reduced carbon dioxide output by 85 tons </a:t>
            </a:r>
          </a:p>
          <a:p>
            <a:pPr marL="119063" indent="-119063" defTabSz="457048" fontAlgn="auto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Supports 500 simultaneous onboard Wi-Fi users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7582" y="1501240"/>
            <a:ext cx="405347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Cisco Industrial Ethernet </a:t>
            </a:r>
            <a:r>
              <a:rPr lang="en-US" sz="11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connects </a:t>
            </a:r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150" i="1" dirty="0" smtClean="0">
                <a:latin typeface="Arial" panose="020B0604020202020204" pitchFamily="34" charset="0"/>
                <a:cs typeface="Arial" panose="020B0604020202020204" pitchFamily="34" charset="0"/>
              </a:rPr>
              <a:t>tations</a:t>
            </a:r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1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icketing </a:t>
            </a:r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1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achines </a:t>
            </a:r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1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 </a:t>
            </a:r>
            <a:r>
              <a:rPr lang="en-US" sz="115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1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isplays</a:t>
            </a:r>
            <a:endParaRPr lang="en-US" sz="11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93192" y="1118444"/>
            <a:ext cx="5005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72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121</Words>
  <Application>Microsoft Office PowerPoint</Application>
  <PresentationFormat>On-screen Show (16:9)</PresentationFormat>
  <Paragraphs>29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 Rigel</dc:creator>
  <cp:lastModifiedBy>Barb Rigel</cp:lastModifiedBy>
  <cp:revision>1</cp:revision>
  <dcterms:created xsi:type="dcterms:W3CDTF">2016-02-18T01:35:32Z</dcterms:created>
  <dcterms:modified xsi:type="dcterms:W3CDTF">2016-02-18T01:36:40Z</dcterms:modified>
</cp:coreProperties>
</file>