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48"/>
  </p:notesMasterIdLst>
  <p:sldIdLst>
    <p:sldId id="256" r:id="rId2"/>
    <p:sldId id="257" r:id="rId3"/>
    <p:sldId id="258" r:id="rId4"/>
    <p:sldId id="260" r:id="rId5"/>
    <p:sldId id="261" r:id="rId6"/>
    <p:sldId id="303" r:id="rId7"/>
    <p:sldId id="262" r:id="rId8"/>
    <p:sldId id="263" r:id="rId9"/>
    <p:sldId id="264" r:id="rId10"/>
    <p:sldId id="265" r:id="rId11"/>
    <p:sldId id="291" r:id="rId12"/>
    <p:sldId id="266" r:id="rId13"/>
    <p:sldId id="267" r:id="rId14"/>
    <p:sldId id="268" r:id="rId15"/>
    <p:sldId id="270" r:id="rId16"/>
    <p:sldId id="271" r:id="rId17"/>
    <p:sldId id="272" r:id="rId18"/>
    <p:sldId id="273" r:id="rId19"/>
    <p:sldId id="274" r:id="rId20"/>
    <p:sldId id="275" r:id="rId21"/>
    <p:sldId id="276" r:id="rId22"/>
    <p:sldId id="292" r:id="rId23"/>
    <p:sldId id="277" r:id="rId24"/>
    <p:sldId id="293" r:id="rId25"/>
    <p:sldId id="294" r:id="rId26"/>
    <p:sldId id="278" r:id="rId27"/>
    <p:sldId id="301" r:id="rId28"/>
    <p:sldId id="279" r:id="rId29"/>
    <p:sldId id="302" r:id="rId30"/>
    <p:sldId id="280" r:id="rId31"/>
    <p:sldId id="281" r:id="rId32"/>
    <p:sldId id="300" r:id="rId33"/>
    <p:sldId id="282" r:id="rId34"/>
    <p:sldId id="299" r:id="rId35"/>
    <p:sldId id="283" r:id="rId36"/>
    <p:sldId id="298" r:id="rId37"/>
    <p:sldId id="284" r:id="rId38"/>
    <p:sldId id="297" r:id="rId39"/>
    <p:sldId id="286" r:id="rId40"/>
    <p:sldId id="296" r:id="rId41"/>
    <p:sldId id="287" r:id="rId42"/>
    <p:sldId id="295" r:id="rId43"/>
    <p:sldId id="304" r:id="rId44"/>
    <p:sldId id="288" r:id="rId45"/>
    <p:sldId id="289" r:id="rId46"/>
    <p:sldId id="29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3DF60E-9AF8-48D5-B5A9-17423131C190}" v="215" dt="2025-03-17T18:14:28.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2" d="100"/>
          <a:sy n="82" d="100"/>
        </p:scale>
        <p:origin x="6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yn Arevalo" userId="fd4743c1c93978a3" providerId="LiveId" clId="{8E3DF60E-9AF8-48D5-B5A9-17423131C190}"/>
    <pc:docChg chg="custSel modSld">
      <pc:chgData name="Evelyn Arevalo" userId="fd4743c1c93978a3" providerId="LiveId" clId="{8E3DF60E-9AF8-48D5-B5A9-17423131C190}" dt="2025-03-17T18:15:11.988" v="469" actId="1076"/>
      <pc:docMkLst>
        <pc:docMk/>
      </pc:docMkLst>
      <pc:sldChg chg="modSp mod">
        <pc:chgData name="Evelyn Arevalo" userId="fd4743c1c93978a3" providerId="LiveId" clId="{8E3DF60E-9AF8-48D5-B5A9-17423131C190}" dt="2025-03-16T17:03:10.265" v="151" actId="1076"/>
        <pc:sldMkLst>
          <pc:docMk/>
          <pc:sldMk cId="4261131648" sldId="256"/>
        </pc:sldMkLst>
        <pc:spChg chg="mod">
          <ac:chgData name="Evelyn Arevalo" userId="fd4743c1c93978a3" providerId="LiveId" clId="{8E3DF60E-9AF8-48D5-B5A9-17423131C190}" dt="2025-03-16T17:02:43.123" v="150" actId="1076"/>
          <ac:spMkLst>
            <pc:docMk/>
            <pc:sldMk cId="4261131648" sldId="256"/>
            <ac:spMk id="2" creationId="{41AA5A35-9708-1482-1B91-70532946682F}"/>
          </ac:spMkLst>
        </pc:spChg>
        <pc:spChg chg="mod">
          <ac:chgData name="Evelyn Arevalo" userId="fd4743c1c93978a3" providerId="LiveId" clId="{8E3DF60E-9AF8-48D5-B5A9-17423131C190}" dt="2025-03-16T17:03:10.265" v="151" actId="1076"/>
          <ac:spMkLst>
            <pc:docMk/>
            <pc:sldMk cId="4261131648" sldId="256"/>
            <ac:spMk id="4" creationId="{CB524361-00DA-C1EF-219C-40F4E7F8346E}"/>
          </ac:spMkLst>
        </pc:spChg>
      </pc:sldChg>
      <pc:sldChg chg="modSp mod modTransition">
        <pc:chgData name="Evelyn Arevalo" userId="fd4743c1c93978a3" providerId="LiveId" clId="{8E3DF60E-9AF8-48D5-B5A9-17423131C190}" dt="2025-03-17T17:41:07.347" v="258" actId="1076"/>
        <pc:sldMkLst>
          <pc:docMk/>
          <pc:sldMk cId="477770468" sldId="257"/>
        </pc:sldMkLst>
        <pc:spChg chg="mod">
          <ac:chgData name="Evelyn Arevalo" userId="fd4743c1c93978a3" providerId="LiveId" clId="{8E3DF60E-9AF8-48D5-B5A9-17423131C190}" dt="2025-03-17T17:41:07.347" v="258" actId="1076"/>
          <ac:spMkLst>
            <pc:docMk/>
            <pc:sldMk cId="477770468" sldId="257"/>
            <ac:spMk id="2" creationId="{5141DDA2-981F-B8C0-3ED0-CFD0A25FA553}"/>
          </ac:spMkLst>
        </pc:spChg>
      </pc:sldChg>
      <pc:sldChg chg="modSp mod modTransition">
        <pc:chgData name="Evelyn Arevalo" userId="fd4743c1c93978a3" providerId="LiveId" clId="{8E3DF60E-9AF8-48D5-B5A9-17423131C190}" dt="2025-03-17T17:41:21.105" v="260" actId="1076"/>
        <pc:sldMkLst>
          <pc:docMk/>
          <pc:sldMk cId="1116381350" sldId="258"/>
        </pc:sldMkLst>
        <pc:spChg chg="mod">
          <ac:chgData name="Evelyn Arevalo" userId="fd4743c1c93978a3" providerId="LiveId" clId="{8E3DF60E-9AF8-48D5-B5A9-17423131C190}" dt="2025-03-17T17:41:21.105" v="260" actId="1076"/>
          <ac:spMkLst>
            <pc:docMk/>
            <pc:sldMk cId="1116381350" sldId="258"/>
            <ac:spMk id="2" creationId="{08A52DEF-B094-0091-386A-F06999095AEE}"/>
          </ac:spMkLst>
        </pc:spChg>
      </pc:sldChg>
      <pc:sldChg chg="modSp mod modTransition">
        <pc:chgData name="Evelyn Arevalo" userId="fd4743c1c93978a3" providerId="LiveId" clId="{8E3DF60E-9AF8-48D5-B5A9-17423131C190}" dt="2025-03-17T17:43:50.309" v="269" actId="1076"/>
        <pc:sldMkLst>
          <pc:docMk/>
          <pc:sldMk cId="4116405597" sldId="260"/>
        </pc:sldMkLst>
        <pc:spChg chg="mod">
          <ac:chgData name="Evelyn Arevalo" userId="fd4743c1c93978a3" providerId="LiveId" clId="{8E3DF60E-9AF8-48D5-B5A9-17423131C190}" dt="2025-03-17T17:41:44.469" v="262" actId="1076"/>
          <ac:spMkLst>
            <pc:docMk/>
            <pc:sldMk cId="4116405597" sldId="260"/>
            <ac:spMk id="2" creationId="{4C04DF33-3C7F-C271-B60F-7B2E854E620D}"/>
          </ac:spMkLst>
        </pc:spChg>
        <pc:spChg chg="mod">
          <ac:chgData name="Evelyn Arevalo" userId="fd4743c1c93978a3" providerId="LiveId" clId="{8E3DF60E-9AF8-48D5-B5A9-17423131C190}" dt="2025-03-16T17:38:16.439" v="241" actId="14100"/>
          <ac:spMkLst>
            <pc:docMk/>
            <pc:sldMk cId="4116405597" sldId="260"/>
            <ac:spMk id="3" creationId="{751DDAC7-0174-29D5-2684-81E77BB08B69}"/>
          </ac:spMkLst>
        </pc:spChg>
        <pc:picChg chg="mod">
          <ac:chgData name="Evelyn Arevalo" userId="fd4743c1c93978a3" providerId="LiveId" clId="{8E3DF60E-9AF8-48D5-B5A9-17423131C190}" dt="2025-03-17T17:43:50.309" v="269" actId="1076"/>
          <ac:picMkLst>
            <pc:docMk/>
            <pc:sldMk cId="4116405597" sldId="260"/>
            <ac:picMk id="12" creationId="{8BCFA031-5173-0A62-6D6B-77F20B5DB265}"/>
          </ac:picMkLst>
        </pc:picChg>
      </pc:sldChg>
      <pc:sldChg chg="addSp modSp mod modTransition">
        <pc:chgData name="Evelyn Arevalo" userId="fd4743c1c93978a3" providerId="LiveId" clId="{8E3DF60E-9AF8-48D5-B5A9-17423131C190}" dt="2025-03-17T17:44:17.260" v="272" actId="1076"/>
        <pc:sldMkLst>
          <pc:docMk/>
          <pc:sldMk cId="20743098" sldId="261"/>
        </pc:sldMkLst>
        <pc:spChg chg="mod">
          <ac:chgData name="Evelyn Arevalo" userId="fd4743c1c93978a3" providerId="LiveId" clId="{8E3DF60E-9AF8-48D5-B5A9-17423131C190}" dt="2025-03-17T17:44:02.945" v="270" actId="255"/>
          <ac:spMkLst>
            <pc:docMk/>
            <pc:sldMk cId="20743098" sldId="261"/>
            <ac:spMk id="2" creationId="{B9D38121-274B-07A6-17BE-50A250862523}"/>
          </ac:spMkLst>
        </pc:spChg>
        <pc:spChg chg="mod">
          <ac:chgData name="Evelyn Arevalo" userId="fd4743c1c93978a3" providerId="LiveId" clId="{8E3DF60E-9AF8-48D5-B5A9-17423131C190}" dt="2025-03-17T17:44:17.260" v="272" actId="1076"/>
          <ac:spMkLst>
            <pc:docMk/>
            <pc:sldMk cId="20743098" sldId="261"/>
            <ac:spMk id="3" creationId="{E4E66609-D348-315D-5C4A-52EF52705227}"/>
          </ac:spMkLst>
        </pc:spChg>
        <pc:picChg chg="add mod">
          <ac:chgData name="Evelyn Arevalo" userId="fd4743c1c93978a3" providerId="LiveId" clId="{8E3DF60E-9AF8-48D5-B5A9-17423131C190}" dt="2025-03-16T17:39:59.084" v="256" actId="1076"/>
          <ac:picMkLst>
            <pc:docMk/>
            <pc:sldMk cId="20743098" sldId="261"/>
            <ac:picMk id="4" creationId="{9A3D1869-198F-9DAD-CA45-BF415E34E8FD}"/>
          </ac:picMkLst>
        </pc:picChg>
      </pc:sldChg>
      <pc:sldChg chg="modSp mod modTransition">
        <pc:chgData name="Evelyn Arevalo" userId="fd4743c1c93978a3" providerId="LiveId" clId="{8E3DF60E-9AF8-48D5-B5A9-17423131C190}" dt="2025-03-17T17:46:18.795" v="282" actId="1076"/>
        <pc:sldMkLst>
          <pc:docMk/>
          <pc:sldMk cId="283260705" sldId="262"/>
        </pc:sldMkLst>
        <pc:spChg chg="mod">
          <ac:chgData name="Evelyn Arevalo" userId="fd4743c1c93978a3" providerId="LiveId" clId="{8E3DF60E-9AF8-48D5-B5A9-17423131C190}" dt="2025-03-17T17:44:30.890" v="274" actId="255"/>
          <ac:spMkLst>
            <pc:docMk/>
            <pc:sldMk cId="283260705" sldId="262"/>
            <ac:spMk id="2" creationId="{CE5AFAFC-F465-5849-4690-236782693053}"/>
          </ac:spMkLst>
        </pc:spChg>
        <pc:spChg chg="mod">
          <ac:chgData name="Evelyn Arevalo" userId="fd4743c1c93978a3" providerId="LiveId" clId="{8E3DF60E-9AF8-48D5-B5A9-17423131C190}" dt="2025-03-17T17:46:18.795" v="282" actId="1076"/>
          <ac:spMkLst>
            <pc:docMk/>
            <pc:sldMk cId="283260705" sldId="262"/>
            <ac:spMk id="3" creationId="{5F69D032-3EA6-EFEF-E54C-421F225F7EF4}"/>
          </ac:spMkLst>
        </pc:spChg>
        <pc:spChg chg="mod">
          <ac:chgData name="Evelyn Arevalo" userId="fd4743c1c93978a3" providerId="LiveId" clId="{8E3DF60E-9AF8-48D5-B5A9-17423131C190}" dt="2025-03-17T17:45:18.512" v="278" actId="2711"/>
          <ac:spMkLst>
            <pc:docMk/>
            <pc:sldMk cId="283260705" sldId="262"/>
            <ac:spMk id="10" creationId="{D8C9F2B7-D3AA-FD85-F490-4263E1DD8816}"/>
          </ac:spMkLst>
        </pc:spChg>
        <pc:spChg chg="mod">
          <ac:chgData name="Evelyn Arevalo" userId="fd4743c1c93978a3" providerId="LiveId" clId="{8E3DF60E-9AF8-48D5-B5A9-17423131C190}" dt="2025-03-17T17:45:52.353" v="280" actId="255"/>
          <ac:spMkLst>
            <pc:docMk/>
            <pc:sldMk cId="283260705" sldId="262"/>
            <ac:spMk id="19" creationId="{EAFB7250-1C78-B51B-225A-97865FD55753}"/>
          </ac:spMkLst>
        </pc:spChg>
        <pc:spChg chg="mod">
          <ac:chgData name="Evelyn Arevalo" userId="fd4743c1c93978a3" providerId="LiveId" clId="{8E3DF60E-9AF8-48D5-B5A9-17423131C190}" dt="2025-03-17T17:46:04.937" v="281" actId="2711"/>
          <ac:spMkLst>
            <pc:docMk/>
            <pc:sldMk cId="283260705" sldId="262"/>
            <ac:spMk id="20" creationId="{77D3AECC-1229-C974-11DB-F442BE7DF54D}"/>
          </ac:spMkLst>
        </pc:spChg>
        <pc:grpChg chg="mod">
          <ac:chgData name="Evelyn Arevalo" userId="fd4743c1c93978a3" providerId="LiveId" clId="{8E3DF60E-9AF8-48D5-B5A9-17423131C190}" dt="2025-03-17T17:44:46.023" v="277" actId="14100"/>
          <ac:grpSpMkLst>
            <pc:docMk/>
            <pc:sldMk cId="283260705" sldId="262"/>
            <ac:grpSpMk id="22" creationId="{9E8E933B-58A9-F05B-0E86-751931D91349}"/>
          </ac:grpSpMkLst>
        </pc:grpChg>
      </pc:sldChg>
      <pc:sldChg chg="addSp modSp mod modTransition">
        <pc:chgData name="Evelyn Arevalo" userId="fd4743c1c93978a3" providerId="LiveId" clId="{8E3DF60E-9AF8-48D5-B5A9-17423131C190}" dt="2025-03-17T17:46:51.959" v="295" actId="27636"/>
        <pc:sldMkLst>
          <pc:docMk/>
          <pc:sldMk cId="1796165916" sldId="263"/>
        </pc:sldMkLst>
        <pc:spChg chg="mod">
          <ac:chgData name="Evelyn Arevalo" userId="fd4743c1c93978a3" providerId="LiveId" clId="{8E3DF60E-9AF8-48D5-B5A9-17423131C190}" dt="2025-03-17T17:46:28.229" v="283" actId="255"/>
          <ac:spMkLst>
            <pc:docMk/>
            <pc:sldMk cId="1796165916" sldId="263"/>
            <ac:spMk id="2" creationId="{1D98FBB0-7485-2229-B8C8-642CF8677BB1}"/>
          </ac:spMkLst>
        </pc:spChg>
        <pc:spChg chg="mod">
          <ac:chgData name="Evelyn Arevalo" userId="fd4743c1c93978a3" providerId="LiveId" clId="{8E3DF60E-9AF8-48D5-B5A9-17423131C190}" dt="2025-03-17T17:46:51.959" v="295" actId="27636"/>
          <ac:spMkLst>
            <pc:docMk/>
            <pc:sldMk cId="1796165916" sldId="263"/>
            <ac:spMk id="5" creationId="{49FC5F1C-2D7B-C866-D3A3-C688547517E2}"/>
          </ac:spMkLst>
        </pc:spChg>
        <pc:picChg chg="add mod">
          <ac:chgData name="Evelyn Arevalo" userId="fd4743c1c93978a3" providerId="LiveId" clId="{8E3DF60E-9AF8-48D5-B5A9-17423131C190}" dt="2025-03-16T17:12:59.405" v="162" actId="1076"/>
          <ac:picMkLst>
            <pc:docMk/>
            <pc:sldMk cId="1796165916" sldId="263"/>
            <ac:picMk id="4" creationId="{4BC42302-F2D5-6C46-7D34-40576C3F5C67}"/>
          </ac:picMkLst>
        </pc:picChg>
      </pc:sldChg>
      <pc:sldChg chg="modSp mod modTransition">
        <pc:chgData name="Evelyn Arevalo" userId="fd4743c1c93978a3" providerId="LiveId" clId="{8E3DF60E-9AF8-48D5-B5A9-17423131C190}" dt="2025-03-17T17:47:36.437" v="302" actId="255"/>
        <pc:sldMkLst>
          <pc:docMk/>
          <pc:sldMk cId="3505583182" sldId="264"/>
        </pc:sldMkLst>
        <pc:spChg chg="mod">
          <ac:chgData name="Evelyn Arevalo" userId="fd4743c1c93978a3" providerId="LiveId" clId="{8E3DF60E-9AF8-48D5-B5A9-17423131C190}" dt="2025-03-17T17:47:29.765" v="300" actId="1076"/>
          <ac:spMkLst>
            <pc:docMk/>
            <pc:sldMk cId="3505583182" sldId="264"/>
            <ac:spMk id="2" creationId="{5D924B55-F45F-77B4-022B-802E11C0A118}"/>
          </ac:spMkLst>
        </pc:spChg>
        <pc:spChg chg="mod">
          <ac:chgData name="Evelyn Arevalo" userId="fd4743c1c93978a3" providerId="LiveId" clId="{8E3DF60E-9AF8-48D5-B5A9-17423131C190}" dt="2025-03-17T17:47:36.437" v="302" actId="255"/>
          <ac:spMkLst>
            <pc:docMk/>
            <pc:sldMk cId="3505583182" sldId="264"/>
            <ac:spMk id="3" creationId="{79454123-88D4-66E5-81BD-12556981DA83}"/>
          </ac:spMkLst>
        </pc:spChg>
        <pc:picChg chg="mod">
          <ac:chgData name="Evelyn Arevalo" userId="fd4743c1c93978a3" providerId="LiveId" clId="{8E3DF60E-9AF8-48D5-B5A9-17423131C190}" dt="2025-03-17T17:47:12.235" v="296" actId="1076"/>
          <ac:picMkLst>
            <pc:docMk/>
            <pc:sldMk cId="3505583182" sldId="264"/>
            <ac:picMk id="1026" creationId="{EBD732B2-5527-00A7-D1A5-A14C80A45B91}"/>
          </ac:picMkLst>
        </pc:picChg>
      </pc:sldChg>
      <pc:sldChg chg="modSp mod modTransition">
        <pc:chgData name="Evelyn Arevalo" userId="fd4743c1c93978a3" providerId="LiveId" clId="{8E3DF60E-9AF8-48D5-B5A9-17423131C190}" dt="2025-03-17T17:47:57.592" v="306" actId="1076"/>
        <pc:sldMkLst>
          <pc:docMk/>
          <pc:sldMk cId="866701179" sldId="265"/>
        </pc:sldMkLst>
        <pc:spChg chg="mod">
          <ac:chgData name="Evelyn Arevalo" userId="fd4743c1c93978a3" providerId="LiveId" clId="{8E3DF60E-9AF8-48D5-B5A9-17423131C190}" dt="2025-03-17T17:47:53.987" v="305" actId="1076"/>
          <ac:spMkLst>
            <pc:docMk/>
            <pc:sldMk cId="866701179" sldId="265"/>
            <ac:spMk id="2" creationId="{5F55CDD3-2B87-111B-651C-616DE6D8F18E}"/>
          </ac:spMkLst>
        </pc:spChg>
        <pc:spChg chg="mod">
          <ac:chgData name="Evelyn Arevalo" userId="fd4743c1c93978a3" providerId="LiveId" clId="{8E3DF60E-9AF8-48D5-B5A9-17423131C190}" dt="2025-03-17T17:47:57.592" v="306" actId="1076"/>
          <ac:spMkLst>
            <pc:docMk/>
            <pc:sldMk cId="866701179" sldId="265"/>
            <ac:spMk id="3" creationId="{EDF24AD7-F40A-CDA0-9B9C-824E81D53731}"/>
          </ac:spMkLst>
        </pc:spChg>
      </pc:sldChg>
      <pc:sldChg chg="delSp modSp mod modTransition">
        <pc:chgData name="Evelyn Arevalo" userId="fd4743c1c93978a3" providerId="LiveId" clId="{8E3DF60E-9AF8-48D5-B5A9-17423131C190}" dt="2025-03-17T17:49:05.463" v="318" actId="1076"/>
        <pc:sldMkLst>
          <pc:docMk/>
          <pc:sldMk cId="3259439941" sldId="266"/>
        </pc:sldMkLst>
        <pc:spChg chg="mod">
          <ac:chgData name="Evelyn Arevalo" userId="fd4743c1c93978a3" providerId="LiveId" clId="{8E3DF60E-9AF8-48D5-B5A9-17423131C190}" dt="2025-03-17T17:49:00.161" v="316" actId="1076"/>
          <ac:spMkLst>
            <pc:docMk/>
            <pc:sldMk cId="3259439941" sldId="266"/>
            <ac:spMk id="2" creationId="{2618A036-54A9-2426-A8AC-BBBCB5090549}"/>
          </ac:spMkLst>
        </pc:spChg>
        <pc:spChg chg="mod">
          <ac:chgData name="Evelyn Arevalo" userId="fd4743c1c93978a3" providerId="LiveId" clId="{8E3DF60E-9AF8-48D5-B5A9-17423131C190}" dt="2025-03-17T17:49:05.463" v="318" actId="1076"/>
          <ac:spMkLst>
            <pc:docMk/>
            <pc:sldMk cId="3259439941" sldId="266"/>
            <ac:spMk id="5" creationId="{CE395375-CC2E-4357-5B7D-56B0FD10B764}"/>
          </ac:spMkLst>
        </pc:spChg>
        <pc:picChg chg="mod">
          <ac:chgData name="Evelyn Arevalo" userId="fd4743c1c93978a3" providerId="LiveId" clId="{8E3DF60E-9AF8-48D5-B5A9-17423131C190}" dt="2025-03-17T17:48:50.182" v="314" actId="14100"/>
          <ac:picMkLst>
            <pc:docMk/>
            <pc:sldMk cId="3259439941" sldId="266"/>
            <ac:picMk id="5122" creationId="{31B4AACD-A3AA-A09D-0B26-7677063EA856}"/>
          </ac:picMkLst>
        </pc:picChg>
      </pc:sldChg>
      <pc:sldChg chg="modSp mod modTransition">
        <pc:chgData name="Evelyn Arevalo" userId="fd4743c1c93978a3" providerId="LiveId" clId="{8E3DF60E-9AF8-48D5-B5A9-17423131C190}" dt="2025-03-17T17:50:29.955" v="323" actId="1076"/>
        <pc:sldMkLst>
          <pc:docMk/>
          <pc:sldMk cId="2021986001" sldId="267"/>
        </pc:sldMkLst>
        <pc:spChg chg="mod">
          <ac:chgData name="Evelyn Arevalo" userId="fd4743c1c93978a3" providerId="LiveId" clId="{8E3DF60E-9AF8-48D5-B5A9-17423131C190}" dt="2025-03-17T17:50:27.509" v="322" actId="1076"/>
          <ac:spMkLst>
            <pc:docMk/>
            <pc:sldMk cId="2021986001" sldId="267"/>
            <ac:spMk id="3" creationId="{2F358EFD-50BB-03EF-34B3-B84FFFA4A840}"/>
          </ac:spMkLst>
        </pc:spChg>
        <pc:spChg chg="mod">
          <ac:chgData name="Evelyn Arevalo" userId="fd4743c1c93978a3" providerId="LiveId" clId="{8E3DF60E-9AF8-48D5-B5A9-17423131C190}" dt="2025-03-17T17:50:29.955" v="323" actId="1076"/>
          <ac:spMkLst>
            <pc:docMk/>
            <pc:sldMk cId="2021986001" sldId="267"/>
            <ac:spMk id="5" creationId="{65B13821-B899-F1E9-2A03-83F1671203CB}"/>
          </ac:spMkLst>
        </pc:spChg>
      </pc:sldChg>
      <pc:sldChg chg="modTransition">
        <pc:chgData name="Evelyn Arevalo" userId="fd4743c1c93978a3" providerId="LiveId" clId="{8E3DF60E-9AF8-48D5-B5A9-17423131C190}" dt="2025-03-13T00:50:47.477" v="130"/>
        <pc:sldMkLst>
          <pc:docMk/>
          <pc:sldMk cId="3772440549" sldId="268"/>
        </pc:sldMkLst>
      </pc:sldChg>
      <pc:sldChg chg="addSp modSp mod modTransition">
        <pc:chgData name="Evelyn Arevalo" userId="fd4743c1c93978a3" providerId="LiveId" clId="{8E3DF60E-9AF8-48D5-B5A9-17423131C190}" dt="2025-03-16T17:16:01.079" v="180" actId="1076"/>
        <pc:sldMkLst>
          <pc:docMk/>
          <pc:sldMk cId="345193845" sldId="270"/>
        </pc:sldMkLst>
        <pc:spChg chg="mod">
          <ac:chgData name="Evelyn Arevalo" userId="fd4743c1c93978a3" providerId="LiveId" clId="{8E3DF60E-9AF8-48D5-B5A9-17423131C190}" dt="2025-03-16T17:15:05" v="171" actId="14100"/>
          <ac:spMkLst>
            <pc:docMk/>
            <pc:sldMk cId="345193845" sldId="270"/>
            <ac:spMk id="4" creationId="{1BB67E6E-E1DA-51BD-9CB1-2B86B0A06482}"/>
          </ac:spMkLst>
        </pc:spChg>
        <pc:picChg chg="add mod">
          <ac:chgData name="Evelyn Arevalo" userId="fd4743c1c93978a3" providerId="LiveId" clId="{8E3DF60E-9AF8-48D5-B5A9-17423131C190}" dt="2025-03-16T17:16:01.079" v="180" actId="1076"/>
          <ac:picMkLst>
            <pc:docMk/>
            <pc:sldMk cId="345193845" sldId="270"/>
            <ac:picMk id="5" creationId="{5994294A-6A4B-904A-063E-CA83675A2C55}"/>
          </ac:picMkLst>
        </pc:picChg>
      </pc:sldChg>
      <pc:sldChg chg="addSp modSp mod modTransition">
        <pc:chgData name="Evelyn Arevalo" userId="fd4743c1c93978a3" providerId="LiveId" clId="{8E3DF60E-9AF8-48D5-B5A9-17423131C190}" dt="2025-03-16T17:19:33.025" v="232" actId="1038"/>
        <pc:sldMkLst>
          <pc:docMk/>
          <pc:sldMk cId="3734969214" sldId="271"/>
        </pc:sldMkLst>
        <pc:spChg chg="mod">
          <ac:chgData name="Evelyn Arevalo" userId="fd4743c1c93978a3" providerId="LiveId" clId="{8E3DF60E-9AF8-48D5-B5A9-17423131C190}" dt="2025-03-16T17:17:36.051" v="188" actId="1076"/>
          <ac:spMkLst>
            <pc:docMk/>
            <pc:sldMk cId="3734969214" sldId="271"/>
            <ac:spMk id="4" creationId="{69D94FA1-A708-55B2-98B2-1F45AB4DA3FE}"/>
          </ac:spMkLst>
        </pc:spChg>
        <pc:spChg chg="add mod">
          <ac:chgData name="Evelyn Arevalo" userId="fd4743c1c93978a3" providerId="LiveId" clId="{8E3DF60E-9AF8-48D5-B5A9-17423131C190}" dt="2025-03-16T17:19:33.025" v="232" actId="1038"/>
          <ac:spMkLst>
            <pc:docMk/>
            <pc:sldMk cId="3734969214" sldId="271"/>
            <ac:spMk id="6" creationId="{297D2AD6-9C99-8765-F210-1429DB6C1F70}"/>
          </ac:spMkLst>
        </pc:spChg>
        <pc:picChg chg="add mod">
          <ac:chgData name="Evelyn Arevalo" userId="fd4743c1c93978a3" providerId="LiveId" clId="{8E3DF60E-9AF8-48D5-B5A9-17423131C190}" dt="2025-03-16T17:17:50.906" v="191" actId="14100"/>
          <ac:picMkLst>
            <pc:docMk/>
            <pc:sldMk cId="3734969214" sldId="271"/>
            <ac:picMk id="2" creationId="{1B2281CB-52C5-8562-D332-051BC52EEA85}"/>
          </ac:picMkLst>
        </pc:picChg>
      </pc:sldChg>
      <pc:sldChg chg="modSp mod modTransition">
        <pc:chgData name="Evelyn Arevalo" userId="fd4743c1c93978a3" providerId="LiveId" clId="{8E3DF60E-9AF8-48D5-B5A9-17423131C190}" dt="2025-03-17T17:51:21.928" v="333" actId="14100"/>
        <pc:sldMkLst>
          <pc:docMk/>
          <pc:sldMk cId="2102558631" sldId="272"/>
        </pc:sldMkLst>
        <pc:spChg chg="mod">
          <ac:chgData name="Evelyn Arevalo" userId="fd4743c1c93978a3" providerId="LiveId" clId="{8E3DF60E-9AF8-48D5-B5A9-17423131C190}" dt="2025-03-17T17:51:08.109" v="328" actId="1076"/>
          <ac:spMkLst>
            <pc:docMk/>
            <pc:sldMk cId="2102558631" sldId="272"/>
            <ac:spMk id="3" creationId="{E38BD010-93AC-BA8F-903E-E5ADB62C8F1A}"/>
          </ac:spMkLst>
        </pc:spChg>
        <pc:spChg chg="mod">
          <ac:chgData name="Evelyn Arevalo" userId="fd4743c1c93978a3" providerId="LiveId" clId="{8E3DF60E-9AF8-48D5-B5A9-17423131C190}" dt="2025-03-17T17:51:12.805" v="330" actId="1076"/>
          <ac:spMkLst>
            <pc:docMk/>
            <pc:sldMk cId="2102558631" sldId="272"/>
            <ac:spMk id="4" creationId="{D07D8D03-D3D4-6731-0CE5-FE9DF335E2DF}"/>
          </ac:spMkLst>
        </pc:spChg>
        <pc:picChg chg="mod">
          <ac:chgData name="Evelyn Arevalo" userId="fd4743c1c93978a3" providerId="LiveId" clId="{8E3DF60E-9AF8-48D5-B5A9-17423131C190}" dt="2025-03-17T17:51:21.928" v="333" actId="14100"/>
          <ac:picMkLst>
            <pc:docMk/>
            <pc:sldMk cId="2102558631" sldId="272"/>
            <ac:picMk id="7170" creationId="{94FBF82C-C85A-C72E-7A7D-859AD0FB3746}"/>
          </ac:picMkLst>
        </pc:picChg>
      </pc:sldChg>
      <pc:sldChg chg="modSp mod modTransition">
        <pc:chgData name="Evelyn Arevalo" userId="fd4743c1c93978a3" providerId="LiveId" clId="{8E3DF60E-9AF8-48D5-B5A9-17423131C190}" dt="2025-03-17T17:51:57.117" v="338" actId="1076"/>
        <pc:sldMkLst>
          <pc:docMk/>
          <pc:sldMk cId="4270240022" sldId="273"/>
        </pc:sldMkLst>
        <pc:spChg chg="mod">
          <ac:chgData name="Evelyn Arevalo" userId="fd4743c1c93978a3" providerId="LiveId" clId="{8E3DF60E-9AF8-48D5-B5A9-17423131C190}" dt="2025-03-17T17:51:55.002" v="337" actId="1076"/>
          <ac:spMkLst>
            <pc:docMk/>
            <pc:sldMk cId="4270240022" sldId="273"/>
            <ac:spMk id="2" creationId="{5505D980-B21D-D55B-EFF7-AAE9B0385971}"/>
          </ac:spMkLst>
        </pc:spChg>
        <pc:spChg chg="mod">
          <ac:chgData name="Evelyn Arevalo" userId="fd4743c1c93978a3" providerId="LiveId" clId="{8E3DF60E-9AF8-48D5-B5A9-17423131C190}" dt="2025-03-17T17:51:57.117" v="338" actId="1076"/>
          <ac:spMkLst>
            <pc:docMk/>
            <pc:sldMk cId="4270240022" sldId="273"/>
            <ac:spMk id="3" creationId="{98FC37D2-DBE3-20DB-1EB3-8C55B34D47A6}"/>
          </ac:spMkLst>
        </pc:spChg>
      </pc:sldChg>
      <pc:sldChg chg="modSp mod modTransition">
        <pc:chgData name="Evelyn Arevalo" userId="fd4743c1c93978a3" providerId="LiveId" clId="{8E3DF60E-9AF8-48D5-B5A9-17423131C190}" dt="2025-03-17T17:52:14.961" v="342" actId="1076"/>
        <pc:sldMkLst>
          <pc:docMk/>
          <pc:sldMk cId="103620943" sldId="274"/>
        </pc:sldMkLst>
        <pc:spChg chg="mod">
          <ac:chgData name="Evelyn Arevalo" userId="fd4743c1c93978a3" providerId="LiveId" clId="{8E3DF60E-9AF8-48D5-B5A9-17423131C190}" dt="2025-03-17T17:52:11.639" v="341" actId="1076"/>
          <ac:spMkLst>
            <pc:docMk/>
            <pc:sldMk cId="103620943" sldId="274"/>
            <ac:spMk id="2" creationId="{EA7C0ABE-3768-9DEA-CB0A-3A4A0E1BDF71}"/>
          </ac:spMkLst>
        </pc:spChg>
        <pc:spChg chg="mod">
          <ac:chgData name="Evelyn Arevalo" userId="fd4743c1c93978a3" providerId="LiveId" clId="{8E3DF60E-9AF8-48D5-B5A9-17423131C190}" dt="2025-03-17T17:52:14.961" v="342" actId="1076"/>
          <ac:spMkLst>
            <pc:docMk/>
            <pc:sldMk cId="103620943" sldId="274"/>
            <ac:spMk id="3" creationId="{3E57D669-55A0-1035-5505-07D83F1AE936}"/>
          </ac:spMkLst>
        </pc:spChg>
      </pc:sldChg>
      <pc:sldChg chg="modSp mod modTransition">
        <pc:chgData name="Evelyn Arevalo" userId="fd4743c1c93978a3" providerId="LiveId" clId="{8E3DF60E-9AF8-48D5-B5A9-17423131C190}" dt="2025-03-17T17:52:31.672" v="346" actId="1076"/>
        <pc:sldMkLst>
          <pc:docMk/>
          <pc:sldMk cId="1486685265" sldId="275"/>
        </pc:sldMkLst>
        <pc:spChg chg="mod">
          <ac:chgData name="Evelyn Arevalo" userId="fd4743c1c93978a3" providerId="LiveId" clId="{8E3DF60E-9AF8-48D5-B5A9-17423131C190}" dt="2025-03-17T17:52:31.672" v="346" actId="1076"/>
          <ac:spMkLst>
            <pc:docMk/>
            <pc:sldMk cId="1486685265" sldId="275"/>
            <ac:spMk id="2" creationId="{02AD3057-E69E-78A7-26D5-0A9F68CE19D9}"/>
          </ac:spMkLst>
        </pc:spChg>
        <pc:spChg chg="mod">
          <ac:chgData name="Evelyn Arevalo" userId="fd4743c1c93978a3" providerId="LiveId" clId="{8E3DF60E-9AF8-48D5-B5A9-17423131C190}" dt="2025-03-17T17:52:21.337" v="343" actId="1076"/>
          <ac:spMkLst>
            <pc:docMk/>
            <pc:sldMk cId="1486685265" sldId="275"/>
            <ac:spMk id="3" creationId="{2D9BCEC4-8743-4BB9-FB6F-2C101A607820}"/>
          </ac:spMkLst>
        </pc:spChg>
      </pc:sldChg>
      <pc:sldChg chg="delSp modSp mod modTransition">
        <pc:chgData name="Evelyn Arevalo" userId="fd4743c1c93978a3" providerId="LiveId" clId="{8E3DF60E-9AF8-48D5-B5A9-17423131C190}" dt="2025-03-17T17:53:28.263" v="357" actId="1076"/>
        <pc:sldMkLst>
          <pc:docMk/>
          <pc:sldMk cId="3025050110" sldId="276"/>
        </pc:sldMkLst>
        <pc:spChg chg="mod">
          <ac:chgData name="Evelyn Arevalo" userId="fd4743c1c93978a3" providerId="LiveId" clId="{8E3DF60E-9AF8-48D5-B5A9-17423131C190}" dt="2025-03-17T17:53:25.226" v="356" actId="1076"/>
          <ac:spMkLst>
            <pc:docMk/>
            <pc:sldMk cId="3025050110" sldId="276"/>
            <ac:spMk id="2" creationId="{51E8B65C-B140-7390-3163-A68A9EC8570F}"/>
          </ac:spMkLst>
        </pc:spChg>
        <pc:spChg chg="mod">
          <ac:chgData name="Evelyn Arevalo" userId="fd4743c1c93978a3" providerId="LiveId" clId="{8E3DF60E-9AF8-48D5-B5A9-17423131C190}" dt="2025-03-17T17:53:28.263" v="357" actId="1076"/>
          <ac:spMkLst>
            <pc:docMk/>
            <pc:sldMk cId="3025050110" sldId="276"/>
            <ac:spMk id="3" creationId="{4865DFED-5FE3-F381-E577-9669A7317741}"/>
          </ac:spMkLst>
        </pc:spChg>
        <pc:picChg chg="del">
          <ac:chgData name="Evelyn Arevalo" userId="fd4743c1c93978a3" providerId="LiveId" clId="{8E3DF60E-9AF8-48D5-B5A9-17423131C190}" dt="2025-03-17T17:52:51.088" v="351" actId="478"/>
          <ac:picMkLst>
            <pc:docMk/>
            <pc:sldMk cId="3025050110" sldId="276"/>
            <ac:picMk id="4" creationId="{D4B79F94-4640-E6B3-6094-9F335774B841}"/>
          </ac:picMkLst>
        </pc:picChg>
        <pc:picChg chg="mod">
          <ac:chgData name="Evelyn Arevalo" userId="fd4743c1c93978a3" providerId="LiveId" clId="{8E3DF60E-9AF8-48D5-B5A9-17423131C190}" dt="2025-03-17T17:52:48.640" v="350" actId="1076"/>
          <ac:picMkLst>
            <pc:docMk/>
            <pc:sldMk cId="3025050110" sldId="276"/>
            <ac:picMk id="9218" creationId="{53DE7327-C986-D7F9-8E23-43BDDD94E4AE}"/>
          </ac:picMkLst>
        </pc:picChg>
      </pc:sldChg>
      <pc:sldChg chg="modSp mod modTransition">
        <pc:chgData name="Evelyn Arevalo" userId="fd4743c1c93978a3" providerId="LiveId" clId="{8E3DF60E-9AF8-48D5-B5A9-17423131C190}" dt="2025-03-17T17:54:30.589" v="369" actId="1076"/>
        <pc:sldMkLst>
          <pc:docMk/>
          <pc:sldMk cId="829013828" sldId="277"/>
        </pc:sldMkLst>
        <pc:spChg chg="mod">
          <ac:chgData name="Evelyn Arevalo" userId="fd4743c1c93978a3" providerId="LiveId" clId="{8E3DF60E-9AF8-48D5-B5A9-17423131C190}" dt="2025-03-17T17:54:16.948" v="366" actId="1076"/>
          <ac:spMkLst>
            <pc:docMk/>
            <pc:sldMk cId="829013828" sldId="277"/>
            <ac:spMk id="3" creationId="{D674F2F9-6E38-34A0-005E-5D94B7AD433D}"/>
          </ac:spMkLst>
        </pc:spChg>
        <pc:spChg chg="mod">
          <ac:chgData name="Evelyn Arevalo" userId="fd4743c1c93978a3" providerId="LiveId" clId="{8E3DF60E-9AF8-48D5-B5A9-17423131C190}" dt="2025-03-17T17:54:30.589" v="369" actId="1076"/>
          <ac:spMkLst>
            <pc:docMk/>
            <pc:sldMk cId="829013828" sldId="277"/>
            <ac:spMk id="5" creationId="{5601D2EB-8AF1-F322-0FE1-5346E770D712}"/>
          </ac:spMkLst>
        </pc:spChg>
      </pc:sldChg>
      <pc:sldChg chg="modSp mod modTransition">
        <pc:chgData name="Evelyn Arevalo" userId="fd4743c1c93978a3" providerId="LiveId" clId="{8E3DF60E-9AF8-48D5-B5A9-17423131C190}" dt="2025-03-17T17:56:06.797" v="384" actId="1076"/>
        <pc:sldMkLst>
          <pc:docMk/>
          <pc:sldMk cId="851057693" sldId="278"/>
        </pc:sldMkLst>
        <pc:spChg chg="mod">
          <ac:chgData name="Evelyn Arevalo" userId="fd4743c1c93978a3" providerId="LiveId" clId="{8E3DF60E-9AF8-48D5-B5A9-17423131C190}" dt="2025-03-17T17:55:59.434" v="383" actId="1076"/>
          <ac:spMkLst>
            <pc:docMk/>
            <pc:sldMk cId="851057693" sldId="278"/>
            <ac:spMk id="2" creationId="{81FA46F5-A14E-A64C-E607-93A878572002}"/>
          </ac:spMkLst>
        </pc:spChg>
        <pc:spChg chg="mod">
          <ac:chgData name="Evelyn Arevalo" userId="fd4743c1c93978a3" providerId="LiveId" clId="{8E3DF60E-9AF8-48D5-B5A9-17423131C190}" dt="2025-03-17T17:56:06.797" v="384" actId="1076"/>
          <ac:spMkLst>
            <pc:docMk/>
            <pc:sldMk cId="851057693" sldId="278"/>
            <ac:spMk id="3" creationId="{386318FB-9097-E8D5-9A8D-4EDD2E6E69FE}"/>
          </ac:spMkLst>
        </pc:spChg>
      </pc:sldChg>
      <pc:sldChg chg="modSp mod modTransition">
        <pc:chgData name="Evelyn Arevalo" userId="fd4743c1c93978a3" providerId="LiveId" clId="{8E3DF60E-9AF8-48D5-B5A9-17423131C190}" dt="2025-03-17T17:57:00.890" v="394" actId="1076"/>
        <pc:sldMkLst>
          <pc:docMk/>
          <pc:sldMk cId="3024940536" sldId="279"/>
        </pc:sldMkLst>
        <pc:spChg chg="mod">
          <ac:chgData name="Evelyn Arevalo" userId="fd4743c1c93978a3" providerId="LiveId" clId="{8E3DF60E-9AF8-48D5-B5A9-17423131C190}" dt="2025-03-17T17:56:54.166" v="392" actId="1076"/>
          <ac:spMkLst>
            <pc:docMk/>
            <pc:sldMk cId="3024940536" sldId="279"/>
            <ac:spMk id="2" creationId="{7EBD42A6-483E-4CB8-7C71-B2562679F37F}"/>
          </ac:spMkLst>
        </pc:spChg>
        <pc:spChg chg="mod">
          <ac:chgData name="Evelyn Arevalo" userId="fd4743c1c93978a3" providerId="LiveId" clId="{8E3DF60E-9AF8-48D5-B5A9-17423131C190}" dt="2025-03-17T17:57:00.890" v="394" actId="1076"/>
          <ac:spMkLst>
            <pc:docMk/>
            <pc:sldMk cId="3024940536" sldId="279"/>
            <ac:spMk id="3" creationId="{BEAA683B-2F09-A9B9-66F1-8B689E777500}"/>
          </ac:spMkLst>
        </pc:spChg>
      </pc:sldChg>
      <pc:sldChg chg="modTransition">
        <pc:chgData name="Evelyn Arevalo" userId="fd4743c1c93978a3" providerId="LiveId" clId="{8E3DF60E-9AF8-48D5-B5A9-17423131C190}" dt="2025-03-13T00:49:44.266" v="109"/>
        <pc:sldMkLst>
          <pc:docMk/>
          <pc:sldMk cId="99822880" sldId="280"/>
        </pc:sldMkLst>
      </pc:sldChg>
      <pc:sldChg chg="addSp delSp modSp mod modTransition">
        <pc:chgData name="Evelyn Arevalo" userId="fd4743c1c93978a3" providerId="LiveId" clId="{8E3DF60E-9AF8-48D5-B5A9-17423131C190}" dt="2025-03-17T18:08:12.177" v="412" actId="1076"/>
        <pc:sldMkLst>
          <pc:docMk/>
          <pc:sldMk cId="2843124199" sldId="281"/>
        </pc:sldMkLst>
        <pc:spChg chg="mod">
          <ac:chgData name="Evelyn Arevalo" userId="fd4743c1c93978a3" providerId="LiveId" clId="{8E3DF60E-9AF8-48D5-B5A9-17423131C190}" dt="2025-03-17T18:06:59.608" v="401" actId="1076"/>
          <ac:spMkLst>
            <pc:docMk/>
            <pc:sldMk cId="2843124199" sldId="281"/>
            <ac:spMk id="2" creationId="{4D583067-E953-9C1E-67A5-9A68F6B4880D}"/>
          </ac:spMkLst>
        </pc:spChg>
        <pc:spChg chg="mod">
          <ac:chgData name="Evelyn Arevalo" userId="fd4743c1c93978a3" providerId="LiveId" clId="{8E3DF60E-9AF8-48D5-B5A9-17423131C190}" dt="2025-03-17T18:08:10.030" v="411" actId="1076"/>
          <ac:spMkLst>
            <pc:docMk/>
            <pc:sldMk cId="2843124199" sldId="281"/>
            <ac:spMk id="3" creationId="{0521213B-9F87-EF77-2424-A757A493EB27}"/>
          </ac:spMkLst>
        </pc:spChg>
        <pc:picChg chg="add del mod">
          <ac:chgData name="Evelyn Arevalo" userId="fd4743c1c93978a3" providerId="LiveId" clId="{8E3DF60E-9AF8-48D5-B5A9-17423131C190}" dt="2025-03-17T18:07:52.268" v="404" actId="478"/>
          <ac:picMkLst>
            <pc:docMk/>
            <pc:sldMk cId="2843124199" sldId="281"/>
            <ac:picMk id="4" creationId="{48660DDF-343B-0248-5C6F-BC634E3C55C3}"/>
          </ac:picMkLst>
        </pc:picChg>
        <pc:picChg chg="add mod">
          <ac:chgData name="Evelyn Arevalo" userId="fd4743c1c93978a3" providerId="LiveId" clId="{8E3DF60E-9AF8-48D5-B5A9-17423131C190}" dt="2025-03-17T18:08:12.177" v="412" actId="1076"/>
          <ac:picMkLst>
            <pc:docMk/>
            <pc:sldMk cId="2843124199" sldId="281"/>
            <ac:picMk id="1026" creationId="{58C5C4BF-85E4-9C4F-D31C-90495F05C7F4}"/>
          </ac:picMkLst>
        </pc:picChg>
      </pc:sldChg>
      <pc:sldChg chg="modSp mod modTransition">
        <pc:chgData name="Evelyn Arevalo" userId="fd4743c1c93978a3" providerId="LiveId" clId="{8E3DF60E-9AF8-48D5-B5A9-17423131C190}" dt="2025-03-17T18:10:20.762" v="418" actId="1076"/>
        <pc:sldMkLst>
          <pc:docMk/>
          <pc:sldMk cId="261893107" sldId="282"/>
        </pc:sldMkLst>
        <pc:spChg chg="mod">
          <ac:chgData name="Evelyn Arevalo" userId="fd4743c1c93978a3" providerId="LiveId" clId="{8E3DF60E-9AF8-48D5-B5A9-17423131C190}" dt="2025-03-17T18:10:17.140" v="417" actId="1076"/>
          <ac:spMkLst>
            <pc:docMk/>
            <pc:sldMk cId="261893107" sldId="282"/>
            <ac:spMk id="2" creationId="{62EE474D-F9D8-946D-2C80-96247AE006AE}"/>
          </ac:spMkLst>
        </pc:spChg>
        <pc:spChg chg="mod">
          <ac:chgData name="Evelyn Arevalo" userId="fd4743c1c93978a3" providerId="LiveId" clId="{8E3DF60E-9AF8-48D5-B5A9-17423131C190}" dt="2025-03-17T18:10:20.762" v="418" actId="1076"/>
          <ac:spMkLst>
            <pc:docMk/>
            <pc:sldMk cId="261893107" sldId="282"/>
            <ac:spMk id="3" creationId="{90150436-EE3B-1FC7-1B9E-4A9D67A483EB}"/>
          </ac:spMkLst>
        </pc:spChg>
      </pc:sldChg>
      <pc:sldChg chg="modSp mod modTransition">
        <pc:chgData name="Evelyn Arevalo" userId="fd4743c1c93978a3" providerId="LiveId" clId="{8E3DF60E-9AF8-48D5-B5A9-17423131C190}" dt="2025-03-17T18:10:56.468" v="425" actId="14100"/>
        <pc:sldMkLst>
          <pc:docMk/>
          <pc:sldMk cId="1637090221" sldId="283"/>
        </pc:sldMkLst>
        <pc:spChg chg="mod">
          <ac:chgData name="Evelyn Arevalo" userId="fd4743c1c93978a3" providerId="LiveId" clId="{8E3DF60E-9AF8-48D5-B5A9-17423131C190}" dt="2025-03-17T18:10:47.204" v="422" actId="255"/>
          <ac:spMkLst>
            <pc:docMk/>
            <pc:sldMk cId="1637090221" sldId="283"/>
            <ac:spMk id="2" creationId="{DCAE765E-C59E-1B56-4AA5-81CE3EE07297}"/>
          </ac:spMkLst>
        </pc:spChg>
        <pc:spChg chg="mod">
          <ac:chgData name="Evelyn Arevalo" userId="fd4743c1c93978a3" providerId="LiveId" clId="{8E3DF60E-9AF8-48D5-B5A9-17423131C190}" dt="2025-03-17T18:10:50.590" v="423" actId="1076"/>
          <ac:spMkLst>
            <pc:docMk/>
            <pc:sldMk cId="1637090221" sldId="283"/>
            <ac:spMk id="3" creationId="{D96EFAC0-C627-94A7-740A-AECED1FC8245}"/>
          </ac:spMkLst>
        </pc:spChg>
        <pc:picChg chg="mod">
          <ac:chgData name="Evelyn Arevalo" userId="fd4743c1c93978a3" providerId="LiveId" clId="{8E3DF60E-9AF8-48D5-B5A9-17423131C190}" dt="2025-03-17T18:10:56.468" v="425" actId="14100"/>
          <ac:picMkLst>
            <pc:docMk/>
            <pc:sldMk cId="1637090221" sldId="283"/>
            <ac:picMk id="3074" creationId="{502C634B-F520-F200-15A5-6EA562CDA0D9}"/>
          </ac:picMkLst>
        </pc:picChg>
      </pc:sldChg>
      <pc:sldChg chg="modSp mod modTransition">
        <pc:chgData name="Evelyn Arevalo" userId="fd4743c1c93978a3" providerId="LiveId" clId="{8E3DF60E-9AF8-48D5-B5A9-17423131C190}" dt="2025-03-17T18:11:43.190" v="432" actId="1076"/>
        <pc:sldMkLst>
          <pc:docMk/>
          <pc:sldMk cId="854542881" sldId="284"/>
        </pc:sldMkLst>
        <pc:spChg chg="mod">
          <ac:chgData name="Evelyn Arevalo" userId="fd4743c1c93978a3" providerId="LiveId" clId="{8E3DF60E-9AF8-48D5-B5A9-17423131C190}" dt="2025-03-17T18:11:39.634" v="431" actId="1076"/>
          <ac:spMkLst>
            <pc:docMk/>
            <pc:sldMk cId="854542881" sldId="284"/>
            <ac:spMk id="2" creationId="{E9825DDD-5A26-80FF-7EA6-AFA1518D7307}"/>
          </ac:spMkLst>
        </pc:spChg>
        <pc:spChg chg="mod">
          <ac:chgData name="Evelyn Arevalo" userId="fd4743c1c93978a3" providerId="LiveId" clId="{8E3DF60E-9AF8-48D5-B5A9-17423131C190}" dt="2025-03-17T18:11:43.190" v="432" actId="1076"/>
          <ac:spMkLst>
            <pc:docMk/>
            <pc:sldMk cId="854542881" sldId="284"/>
            <ac:spMk id="3" creationId="{AEE6D937-92F7-B2AA-D926-EAD3D7AEBE85}"/>
          </ac:spMkLst>
        </pc:spChg>
      </pc:sldChg>
      <pc:sldChg chg="modSp mod modTransition">
        <pc:chgData name="Evelyn Arevalo" userId="fd4743c1c93978a3" providerId="LiveId" clId="{8E3DF60E-9AF8-48D5-B5A9-17423131C190}" dt="2025-03-17T18:12:25.403" v="441" actId="1076"/>
        <pc:sldMkLst>
          <pc:docMk/>
          <pc:sldMk cId="1158760330" sldId="286"/>
        </pc:sldMkLst>
        <pc:spChg chg="mod">
          <ac:chgData name="Evelyn Arevalo" userId="fd4743c1c93978a3" providerId="LiveId" clId="{8E3DF60E-9AF8-48D5-B5A9-17423131C190}" dt="2025-03-17T18:12:25.403" v="441" actId="1076"/>
          <ac:spMkLst>
            <pc:docMk/>
            <pc:sldMk cId="1158760330" sldId="286"/>
            <ac:spMk id="2" creationId="{59F0E5A0-1773-0BDE-CB61-ADE60DA356E7}"/>
          </ac:spMkLst>
        </pc:spChg>
        <pc:spChg chg="mod">
          <ac:chgData name="Evelyn Arevalo" userId="fd4743c1c93978a3" providerId="LiveId" clId="{8E3DF60E-9AF8-48D5-B5A9-17423131C190}" dt="2025-03-17T18:12:15.734" v="440" actId="1076"/>
          <ac:spMkLst>
            <pc:docMk/>
            <pc:sldMk cId="1158760330" sldId="286"/>
            <ac:spMk id="3" creationId="{654EFB55-774C-B178-A2A6-3EAAAE846888}"/>
          </ac:spMkLst>
        </pc:spChg>
        <pc:picChg chg="mod">
          <ac:chgData name="Evelyn Arevalo" userId="fd4743c1c93978a3" providerId="LiveId" clId="{8E3DF60E-9AF8-48D5-B5A9-17423131C190}" dt="2025-03-17T18:12:10.145" v="438" actId="1076"/>
          <ac:picMkLst>
            <pc:docMk/>
            <pc:sldMk cId="1158760330" sldId="286"/>
            <ac:picMk id="4098" creationId="{A0F38FF8-DB40-D9CF-98D3-0330E43EAD3D}"/>
          </ac:picMkLst>
        </pc:picChg>
      </pc:sldChg>
      <pc:sldChg chg="modSp mod modTransition">
        <pc:chgData name="Evelyn Arevalo" userId="fd4743c1c93978a3" providerId="LiveId" clId="{8E3DF60E-9AF8-48D5-B5A9-17423131C190}" dt="2025-03-17T18:12:59.003" v="448" actId="1076"/>
        <pc:sldMkLst>
          <pc:docMk/>
          <pc:sldMk cId="4235091760" sldId="287"/>
        </pc:sldMkLst>
        <pc:spChg chg="mod">
          <ac:chgData name="Evelyn Arevalo" userId="fd4743c1c93978a3" providerId="LiveId" clId="{8E3DF60E-9AF8-48D5-B5A9-17423131C190}" dt="2025-03-17T18:12:56.897" v="447" actId="1076"/>
          <ac:spMkLst>
            <pc:docMk/>
            <pc:sldMk cId="4235091760" sldId="287"/>
            <ac:spMk id="2" creationId="{F2A5707E-3D2B-B584-AF65-D3CE8B150ECD}"/>
          </ac:spMkLst>
        </pc:spChg>
        <pc:spChg chg="mod">
          <ac:chgData name="Evelyn Arevalo" userId="fd4743c1c93978a3" providerId="LiveId" clId="{8E3DF60E-9AF8-48D5-B5A9-17423131C190}" dt="2025-03-17T18:12:59.003" v="448" actId="1076"/>
          <ac:spMkLst>
            <pc:docMk/>
            <pc:sldMk cId="4235091760" sldId="287"/>
            <ac:spMk id="3" creationId="{6DE75A91-60F1-CD77-CF8A-8F2BCA5BE054}"/>
          </ac:spMkLst>
        </pc:spChg>
      </pc:sldChg>
      <pc:sldChg chg="modSp mod modTransition">
        <pc:chgData name="Evelyn Arevalo" userId="fd4743c1c93978a3" providerId="LiveId" clId="{8E3DF60E-9AF8-48D5-B5A9-17423131C190}" dt="2025-03-17T18:14:37.597" v="464" actId="1076"/>
        <pc:sldMkLst>
          <pc:docMk/>
          <pc:sldMk cId="2877745233" sldId="288"/>
        </pc:sldMkLst>
        <pc:spChg chg="mod">
          <ac:chgData name="Evelyn Arevalo" userId="fd4743c1c93978a3" providerId="LiveId" clId="{8E3DF60E-9AF8-48D5-B5A9-17423131C190}" dt="2025-03-17T18:14:37.597" v="464" actId="1076"/>
          <ac:spMkLst>
            <pc:docMk/>
            <pc:sldMk cId="2877745233" sldId="288"/>
            <ac:spMk id="2" creationId="{EABEF64A-7A53-5EE8-8160-02EB621DF5E0}"/>
          </ac:spMkLst>
        </pc:spChg>
        <pc:spChg chg="mod">
          <ac:chgData name="Evelyn Arevalo" userId="fd4743c1c93978a3" providerId="LiveId" clId="{8E3DF60E-9AF8-48D5-B5A9-17423131C190}" dt="2025-03-17T18:14:28.663" v="463" actId="1076"/>
          <ac:spMkLst>
            <pc:docMk/>
            <pc:sldMk cId="2877745233" sldId="288"/>
            <ac:spMk id="3" creationId="{DC519962-9472-5C54-3D6D-D462327A4FBC}"/>
          </ac:spMkLst>
        </pc:spChg>
      </pc:sldChg>
      <pc:sldChg chg="modSp mod modTransition">
        <pc:chgData name="Evelyn Arevalo" userId="fd4743c1c93978a3" providerId="LiveId" clId="{8E3DF60E-9AF8-48D5-B5A9-17423131C190}" dt="2025-03-17T18:14:48.611" v="465" actId="255"/>
        <pc:sldMkLst>
          <pc:docMk/>
          <pc:sldMk cId="2279285560" sldId="289"/>
        </pc:sldMkLst>
        <pc:spChg chg="mod">
          <ac:chgData name="Evelyn Arevalo" userId="fd4743c1c93978a3" providerId="LiveId" clId="{8E3DF60E-9AF8-48D5-B5A9-17423131C190}" dt="2025-03-17T18:14:48.611" v="465" actId="255"/>
          <ac:spMkLst>
            <pc:docMk/>
            <pc:sldMk cId="2279285560" sldId="289"/>
            <ac:spMk id="2" creationId="{BEE24CDB-037E-992D-C6D5-3918A9B8722E}"/>
          </ac:spMkLst>
        </pc:spChg>
      </pc:sldChg>
      <pc:sldChg chg="modSp mod modTransition">
        <pc:chgData name="Evelyn Arevalo" userId="fd4743c1c93978a3" providerId="LiveId" clId="{8E3DF60E-9AF8-48D5-B5A9-17423131C190}" dt="2025-03-17T18:15:11.988" v="469" actId="1076"/>
        <pc:sldMkLst>
          <pc:docMk/>
          <pc:sldMk cId="2486506015" sldId="290"/>
        </pc:sldMkLst>
        <pc:spChg chg="mod">
          <ac:chgData name="Evelyn Arevalo" userId="fd4743c1c93978a3" providerId="LiveId" clId="{8E3DF60E-9AF8-48D5-B5A9-17423131C190}" dt="2025-03-17T18:15:11.988" v="469" actId="1076"/>
          <ac:spMkLst>
            <pc:docMk/>
            <pc:sldMk cId="2486506015" sldId="290"/>
            <ac:spMk id="8" creationId="{E40F3C5F-9545-7C3B-CCE9-3CC06515A7D4}"/>
          </ac:spMkLst>
        </pc:spChg>
        <pc:picChg chg="mod">
          <ac:chgData name="Evelyn Arevalo" userId="fd4743c1c93978a3" providerId="LiveId" clId="{8E3DF60E-9AF8-48D5-B5A9-17423131C190}" dt="2025-03-17T18:15:09.632" v="468" actId="1076"/>
          <ac:picMkLst>
            <pc:docMk/>
            <pc:sldMk cId="2486506015" sldId="290"/>
            <ac:picMk id="7" creationId="{30B608EB-CD8E-1658-5804-68265D7FBAF5}"/>
          </ac:picMkLst>
        </pc:picChg>
      </pc:sldChg>
      <pc:sldChg chg="modSp mod modTransition">
        <pc:chgData name="Evelyn Arevalo" userId="fd4743c1c93978a3" providerId="LiveId" clId="{8E3DF60E-9AF8-48D5-B5A9-17423131C190}" dt="2025-03-17T17:48:30.854" v="311" actId="14100"/>
        <pc:sldMkLst>
          <pc:docMk/>
          <pc:sldMk cId="1614067469" sldId="291"/>
        </pc:sldMkLst>
        <pc:spChg chg="mod">
          <ac:chgData name="Evelyn Arevalo" userId="fd4743c1c93978a3" providerId="LiveId" clId="{8E3DF60E-9AF8-48D5-B5A9-17423131C190}" dt="2025-03-17T17:48:19.762" v="309" actId="1076"/>
          <ac:spMkLst>
            <pc:docMk/>
            <pc:sldMk cId="1614067469" sldId="291"/>
            <ac:spMk id="2" creationId="{F0066599-4347-ED14-3149-E4AADCB67B3A}"/>
          </ac:spMkLst>
        </pc:spChg>
        <pc:spChg chg="mod">
          <ac:chgData name="Evelyn Arevalo" userId="fd4743c1c93978a3" providerId="LiveId" clId="{8E3DF60E-9AF8-48D5-B5A9-17423131C190}" dt="2025-03-17T17:48:23.746" v="310" actId="1076"/>
          <ac:spMkLst>
            <pc:docMk/>
            <pc:sldMk cId="1614067469" sldId="291"/>
            <ac:spMk id="3" creationId="{EF08E4A1-6711-210D-90D9-B57A6F1CBDF7}"/>
          </ac:spMkLst>
        </pc:spChg>
        <pc:picChg chg="mod">
          <ac:chgData name="Evelyn Arevalo" userId="fd4743c1c93978a3" providerId="LiveId" clId="{8E3DF60E-9AF8-48D5-B5A9-17423131C190}" dt="2025-03-17T17:48:30.854" v="311" actId="14100"/>
          <ac:picMkLst>
            <pc:docMk/>
            <pc:sldMk cId="1614067469" sldId="291"/>
            <ac:picMk id="4098" creationId="{2F93CBFF-ECDD-EAC8-CEFF-5DF632B25944}"/>
          </ac:picMkLst>
        </pc:picChg>
      </pc:sldChg>
      <pc:sldChg chg="modSp mod modTransition">
        <pc:chgData name="Evelyn Arevalo" userId="fd4743c1c93978a3" providerId="LiveId" clId="{8E3DF60E-9AF8-48D5-B5A9-17423131C190}" dt="2025-03-17T17:53:55.469" v="364" actId="20577"/>
        <pc:sldMkLst>
          <pc:docMk/>
          <pc:sldMk cId="470620057" sldId="292"/>
        </pc:sldMkLst>
        <pc:spChg chg="mod">
          <ac:chgData name="Evelyn Arevalo" userId="fd4743c1c93978a3" providerId="LiveId" clId="{8E3DF60E-9AF8-48D5-B5A9-17423131C190}" dt="2025-03-17T17:53:55.469" v="364" actId="20577"/>
          <ac:spMkLst>
            <pc:docMk/>
            <pc:sldMk cId="470620057" sldId="292"/>
            <ac:spMk id="3" creationId="{DC8A0B65-B065-8299-3485-E73C63C88F11}"/>
          </ac:spMkLst>
        </pc:spChg>
        <pc:spChg chg="mod">
          <ac:chgData name="Evelyn Arevalo" userId="fd4743c1c93978a3" providerId="LiveId" clId="{8E3DF60E-9AF8-48D5-B5A9-17423131C190}" dt="2025-03-17T17:53:46.327" v="360" actId="1076"/>
          <ac:spMkLst>
            <pc:docMk/>
            <pc:sldMk cId="470620057" sldId="292"/>
            <ac:spMk id="5" creationId="{C7BED388-4968-6A73-C495-72DD6D7078DD}"/>
          </ac:spMkLst>
        </pc:spChg>
        <pc:picChg chg="mod">
          <ac:chgData name="Evelyn Arevalo" userId="fd4743c1c93978a3" providerId="LiveId" clId="{8E3DF60E-9AF8-48D5-B5A9-17423131C190}" dt="2025-03-17T17:53:50.997" v="362" actId="1076"/>
          <ac:picMkLst>
            <pc:docMk/>
            <pc:sldMk cId="470620057" sldId="292"/>
            <ac:picMk id="10242" creationId="{CD87D4F6-8FF2-2FF5-F83F-E13434DFCF75}"/>
          </ac:picMkLst>
        </pc:picChg>
      </pc:sldChg>
      <pc:sldChg chg="modSp mod modTransition">
        <pc:chgData name="Evelyn Arevalo" userId="fd4743c1c93978a3" providerId="LiveId" clId="{8E3DF60E-9AF8-48D5-B5A9-17423131C190}" dt="2025-03-17T17:54:56.386" v="372" actId="1076"/>
        <pc:sldMkLst>
          <pc:docMk/>
          <pc:sldMk cId="660944071" sldId="293"/>
        </pc:sldMkLst>
        <pc:spChg chg="mod">
          <ac:chgData name="Evelyn Arevalo" userId="fd4743c1c93978a3" providerId="LiveId" clId="{8E3DF60E-9AF8-48D5-B5A9-17423131C190}" dt="2025-03-17T17:54:56.386" v="372" actId="1076"/>
          <ac:spMkLst>
            <pc:docMk/>
            <pc:sldMk cId="660944071" sldId="293"/>
            <ac:spMk id="5" creationId="{8D3BB4BC-0810-0F86-721C-00D69F1BA92C}"/>
          </ac:spMkLst>
        </pc:spChg>
      </pc:sldChg>
      <pc:sldChg chg="modSp mod modTransition">
        <pc:chgData name="Evelyn Arevalo" userId="fd4743c1c93978a3" providerId="LiveId" clId="{8E3DF60E-9AF8-48D5-B5A9-17423131C190}" dt="2025-03-17T17:55:47.745" v="381" actId="1076"/>
        <pc:sldMkLst>
          <pc:docMk/>
          <pc:sldMk cId="524976935" sldId="294"/>
        </pc:sldMkLst>
        <pc:spChg chg="mod">
          <ac:chgData name="Evelyn Arevalo" userId="fd4743c1c93978a3" providerId="LiveId" clId="{8E3DF60E-9AF8-48D5-B5A9-17423131C190}" dt="2025-03-17T17:55:45.626" v="380" actId="1076"/>
          <ac:spMkLst>
            <pc:docMk/>
            <pc:sldMk cId="524976935" sldId="294"/>
            <ac:spMk id="3" creationId="{9966A819-0092-0378-2B6E-6CC53A91B5BC}"/>
          </ac:spMkLst>
        </pc:spChg>
        <pc:spChg chg="mod">
          <ac:chgData name="Evelyn Arevalo" userId="fd4743c1c93978a3" providerId="LiveId" clId="{8E3DF60E-9AF8-48D5-B5A9-17423131C190}" dt="2025-03-17T17:55:33.227" v="375" actId="1076"/>
          <ac:spMkLst>
            <pc:docMk/>
            <pc:sldMk cId="524976935" sldId="294"/>
            <ac:spMk id="5" creationId="{1B512D6F-2AF6-4103-0801-6D7BB51C08A9}"/>
          </ac:spMkLst>
        </pc:spChg>
        <pc:picChg chg="mod">
          <ac:chgData name="Evelyn Arevalo" userId="fd4743c1c93978a3" providerId="LiveId" clId="{8E3DF60E-9AF8-48D5-B5A9-17423131C190}" dt="2025-03-17T17:55:47.745" v="381" actId="1076"/>
          <ac:picMkLst>
            <pc:docMk/>
            <pc:sldMk cId="524976935" sldId="294"/>
            <ac:picMk id="13314" creationId="{57F513C6-D65E-C01B-D297-8DA2891E5A7C}"/>
          </ac:picMkLst>
        </pc:picChg>
      </pc:sldChg>
      <pc:sldChg chg="addSp delSp modSp mod modTransition">
        <pc:chgData name="Evelyn Arevalo" userId="fd4743c1c93978a3" providerId="LiveId" clId="{8E3DF60E-9AF8-48D5-B5A9-17423131C190}" dt="2025-03-17T18:13:22.236" v="451" actId="1076"/>
        <pc:sldMkLst>
          <pc:docMk/>
          <pc:sldMk cId="1447378862" sldId="295"/>
        </pc:sldMkLst>
        <pc:spChg chg="del">
          <ac:chgData name="Evelyn Arevalo" userId="fd4743c1c93978a3" providerId="LiveId" clId="{8E3DF60E-9AF8-48D5-B5A9-17423131C190}" dt="2025-03-17T18:13:17.126" v="449" actId="478"/>
          <ac:spMkLst>
            <pc:docMk/>
            <pc:sldMk cId="1447378862" sldId="295"/>
            <ac:spMk id="2" creationId="{6DECE3F7-B368-AC95-03A8-31ED326CE454}"/>
          </ac:spMkLst>
        </pc:spChg>
        <pc:spChg chg="mod">
          <ac:chgData name="Evelyn Arevalo" userId="fd4743c1c93978a3" providerId="LiveId" clId="{8E3DF60E-9AF8-48D5-B5A9-17423131C190}" dt="2025-03-17T18:13:22.236" v="451" actId="1076"/>
          <ac:spMkLst>
            <pc:docMk/>
            <pc:sldMk cId="1447378862" sldId="295"/>
            <ac:spMk id="3" creationId="{B02F2FF7-8FBA-0F65-7EF1-50509056138C}"/>
          </ac:spMkLst>
        </pc:spChg>
        <pc:spChg chg="add mod">
          <ac:chgData name="Evelyn Arevalo" userId="fd4743c1c93978a3" providerId="LiveId" clId="{8E3DF60E-9AF8-48D5-B5A9-17423131C190}" dt="2025-03-17T18:13:18.246" v="450"/>
          <ac:spMkLst>
            <pc:docMk/>
            <pc:sldMk cId="1447378862" sldId="295"/>
            <ac:spMk id="4" creationId="{79F111A2-9047-5B00-6A55-95115182EB59}"/>
          </ac:spMkLst>
        </pc:spChg>
      </pc:sldChg>
      <pc:sldChg chg="addSp delSp modSp mod modTransition">
        <pc:chgData name="Evelyn Arevalo" userId="fd4743c1c93978a3" providerId="LiveId" clId="{8E3DF60E-9AF8-48D5-B5A9-17423131C190}" dt="2025-03-17T18:12:44.672" v="445" actId="1076"/>
        <pc:sldMkLst>
          <pc:docMk/>
          <pc:sldMk cId="191755746" sldId="296"/>
        </pc:sldMkLst>
        <pc:spChg chg="del">
          <ac:chgData name="Evelyn Arevalo" userId="fd4743c1c93978a3" providerId="LiveId" clId="{8E3DF60E-9AF8-48D5-B5A9-17423131C190}" dt="2025-03-17T18:12:36.180" v="442" actId="478"/>
          <ac:spMkLst>
            <pc:docMk/>
            <pc:sldMk cId="191755746" sldId="296"/>
            <ac:spMk id="2" creationId="{4386FAC9-6931-70F6-78A0-76CF9D3EC653}"/>
          </ac:spMkLst>
        </pc:spChg>
        <pc:spChg chg="mod">
          <ac:chgData name="Evelyn Arevalo" userId="fd4743c1c93978a3" providerId="LiveId" clId="{8E3DF60E-9AF8-48D5-B5A9-17423131C190}" dt="2025-03-17T18:12:44.672" v="445" actId="1076"/>
          <ac:spMkLst>
            <pc:docMk/>
            <pc:sldMk cId="191755746" sldId="296"/>
            <ac:spMk id="3" creationId="{B3A0B797-2B62-A959-A98F-996C5BBC8D38}"/>
          </ac:spMkLst>
        </pc:spChg>
        <pc:spChg chg="add mod">
          <ac:chgData name="Evelyn Arevalo" userId="fd4743c1c93978a3" providerId="LiveId" clId="{8E3DF60E-9AF8-48D5-B5A9-17423131C190}" dt="2025-03-17T18:12:40.969" v="444" actId="1076"/>
          <ac:spMkLst>
            <pc:docMk/>
            <pc:sldMk cId="191755746" sldId="296"/>
            <ac:spMk id="4" creationId="{13CFAEA9-70F4-04B0-824A-428C65369496}"/>
          </ac:spMkLst>
        </pc:spChg>
      </pc:sldChg>
      <pc:sldChg chg="modSp mod modTransition">
        <pc:chgData name="Evelyn Arevalo" userId="fd4743c1c93978a3" providerId="LiveId" clId="{8E3DF60E-9AF8-48D5-B5A9-17423131C190}" dt="2025-03-17T18:11:54.500" v="434" actId="1076"/>
        <pc:sldMkLst>
          <pc:docMk/>
          <pc:sldMk cId="983408878" sldId="297"/>
        </pc:sldMkLst>
        <pc:spChg chg="mod">
          <ac:chgData name="Evelyn Arevalo" userId="fd4743c1c93978a3" providerId="LiveId" clId="{8E3DF60E-9AF8-48D5-B5A9-17423131C190}" dt="2025-03-17T18:11:54.500" v="434" actId="1076"/>
          <ac:spMkLst>
            <pc:docMk/>
            <pc:sldMk cId="983408878" sldId="297"/>
            <ac:spMk id="2" creationId="{0B98A02F-080E-B7C3-A732-3E69061A90A2}"/>
          </ac:spMkLst>
        </pc:spChg>
      </pc:sldChg>
      <pc:sldChg chg="addSp delSp modSp mod modTransition">
        <pc:chgData name="Evelyn Arevalo" userId="fd4743c1c93978a3" providerId="LiveId" clId="{8E3DF60E-9AF8-48D5-B5A9-17423131C190}" dt="2025-03-17T18:11:29.274" v="429" actId="1076"/>
        <pc:sldMkLst>
          <pc:docMk/>
          <pc:sldMk cId="2371704243" sldId="298"/>
        </pc:sldMkLst>
        <pc:spChg chg="del">
          <ac:chgData name="Evelyn Arevalo" userId="fd4743c1c93978a3" providerId="LiveId" clId="{8E3DF60E-9AF8-48D5-B5A9-17423131C190}" dt="2025-03-17T18:11:20.211" v="426" actId="478"/>
          <ac:spMkLst>
            <pc:docMk/>
            <pc:sldMk cId="2371704243" sldId="298"/>
            <ac:spMk id="2" creationId="{CC400CE3-4DB6-4741-0D06-0EA2307D011B}"/>
          </ac:spMkLst>
        </pc:spChg>
        <pc:spChg chg="mod">
          <ac:chgData name="Evelyn Arevalo" userId="fd4743c1c93978a3" providerId="LiveId" clId="{8E3DF60E-9AF8-48D5-B5A9-17423131C190}" dt="2025-03-17T18:11:29.274" v="429" actId="1076"/>
          <ac:spMkLst>
            <pc:docMk/>
            <pc:sldMk cId="2371704243" sldId="298"/>
            <ac:spMk id="3" creationId="{A8F3CC27-73E6-33C5-938A-BD16980AA1ED}"/>
          </ac:spMkLst>
        </pc:spChg>
        <pc:spChg chg="add mod">
          <ac:chgData name="Evelyn Arevalo" userId="fd4743c1c93978a3" providerId="LiveId" clId="{8E3DF60E-9AF8-48D5-B5A9-17423131C190}" dt="2025-03-17T18:11:27.114" v="428" actId="1076"/>
          <ac:spMkLst>
            <pc:docMk/>
            <pc:sldMk cId="2371704243" sldId="298"/>
            <ac:spMk id="4" creationId="{BA6BF92C-6A02-C844-08B1-41EEF1495C19}"/>
          </ac:spMkLst>
        </pc:spChg>
      </pc:sldChg>
      <pc:sldChg chg="modSp mod modTransition">
        <pc:chgData name="Evelyn Arevalo" userId="fd4743c1c93978a3" providerId="LiveId" clId="{8E3DF60E-9AF8-48D5-B5A9-17423131C190}" dt="2025-03-17T18:10:39.871" v="421" actId="1076"/>
        <pc:sldMkLst>
          <pc:docMk/>
          <pc:sldMk cId="4141695020" sldId="299"/>
        </pc:sldMkLst>
        <pc:spChg chg="mod">
          <ac:chgData name="Evelyn Arevalo" userId="fd4743c1c93978a3" providerId="LiveId" clId="{8E3DF60E-9AF8-48D5-B5A9-17423131C190}" dt="2025-03-17T18:10:33.377" v="420" actId="1076"/>
          <ac:spMkLst>
            <pc:docMk/>
            <pc:sldMk cId="4141695020" sldId="299"/>
            <ac:spMk id="2" creationId="{2DBB6389-7965-CF7A-D29A-CFBBB15919EA}"/>
          </ac:spMkLst>
        </pc:spChg>
        <pc:spChg chg="mod">
          <ac:chgData name="Evelyn Arevalo" userId="fd4743c1c93978a3" providerId="LiveId" clId="{8E3DF60E-9AF8-48D5-B5A9-17423131C190}" dt="2025-03-17T18:10:39.871" v="421" actId="1076"/>
          <ac:spMkLst>
            <pc:docMk/>
            <pc:sldMk cId="4141695020" sldId="299"/>
            <ac:spMk id="3" creationId="{136D7DE6-344E-B297-AEED-538431A3BD00}"/>
          </ac:spMkLst>
        </pc:spChg>
      </pc:sldChg>
      <pc:sldChg chg="addSp delSp modSp mod modTransition">
        <pc:chgData name="Evelyn Arevalo" userId="fd4743c1c93978a3" providerId="LiveId" clId="{8E3DF60E-9AF8-48D5-B5A9-17423131C190}" dt="2025-03-17T18:10:03.573" v="415" actId="1076"/>
        <pc:sldMkLst>
          <pc:docMk/>
          <pc:sldMk cId="794691772" sldId="300"/>
        </pc:sldMkLst>
        <pc:spChg chg="del">
          <ac:chgData name="Evelyn Arevalo" userId="fd4743c1c93978a3" providerId="LiveId" clId="{8E3DF60E-9AF8-48D5-B5A9-17423131C190}" dt="2025-03-17T18:08:56.559" v="413" actId="478"/>
          <ac:spMkLst>
            <pc:docMk/>
            <pc:sldMk cId="794691772" sldId="300"/>
            <ac:spMk id="2" creationId="{97C4EC0A-FDCC-B9E3-2068-65AE5A9D4308}"/>
          </ac:spMkLst>
        </pc:spChg>
        <pc:spChg chg="mod">
          <ac:chgData name="Evelyn Arevalo" userId="fd4743c1c93978a3" providerId="LiveId" clId="{8E3DF60E-9AF8-48D5-B5A9-17423131C190}" dt="2025-03-17T18:10:03.573" v="415" actId="1076"/>
          <ac:spMkLst>
            <pc:docMk/>
            <pc:sldMk cId="794691772" sldId="300"/>
            <ac:spMk id="3" creationId="{7274D9BC-3857-C336-B543-0368D9919014}"/>
          </ac:spMkLst>
        </pc:spChg>
        <pc:spChg chg="add mod">
          <ac:chgData name="Evelyn Arevalo" userId="fd4743c1c93978a3" providerId="LiveId" clId="{8E3DF60E-9AF8-48D5-B5A9-17423131C190}" dt="2025-03-17T18:08:57.720" v="414"/>
          <ac:spMkLst>
            <pc:docMk/>
            <pc:sldMk cId="794691772" sldId="300"/>
            <ac:spMk id="4" creationId="{F9666E56-26D5-3F43-8F47-FE8AE3319AEB}"/>
          </ac:spMkLst>
        </pc:spChg>
      </pc:sldChg>
      <pc:sldChg chg="modSp mod modTransition">
        <pc:chgData name="Evelyn Arevalo" userId="fd4743c1c93978a3" providerId="LiveId" clId="{8E3DF60E-9AF8-48D5-B5A9-17423131C190}" dt="2025-03-17T17:56:43.851" v="390" actId="1076"/>
        <pc:sldMkLst>
          <pc:docMk/>
          <pc:sldMk cId="1258912202" sldId="301"/>
        </pc:sldMkLst>
        <pc:spChg chg="mod">
          <ac:chgData name="Evelyn Arevalo" userId="fd4743c1c93978a3" providerId="LiveId" clId="{8E3DF60E-9AF8-48D5-B5A9-17423131C190}" dt="2025-03-17T17:56:35.166" v="388" actId="1076"/>
          <ac:spMkLst>
            <pc:docMk/>
            <pc:sldMk cId="1258912202" sldId="301"/>
            <ac:spMk id="2" creationId="{8E15755D-4C37-C4D0-3A18-5B488AE78DDD}"/>
          </ac:spMkLst>
        </pc:spChg>
        <pc:spChg chg="mod">
          <ac:chgData name="Evelyn Arevalo" userId="fd4743c1c93978a3" providerId="LiveId" clId="{8E3DF60E-9AF8-48D5-B5A9-17423131C190}" dt="2025-03-17T17:56:43.851" v="390" actId="1076"/>
          <ac:spMkLst>
            <pc:docMk/>
            <pc:sldMk cId="1258912202" sldId="301"/>
            <ac:spMk id="3" creationId="{B0158284-D07E-206C-6460-7E62D21E79EF}"/>
          </ac:spMkLst>
        </pc:spChg>
        <pc:picChg chg="mod">
          <ac:chgData name="Evelyn Arevalo" userId="fd4743c1c93978a3" providerId="LiveId" clId="{8E3DF60E-9AF8-48D5-B5A9-17423131C190}" dt="2025-03-17T17:56:15.206" v="385" actId="14100"/>
          <ac:picMkLst>
            <pc:docMk/>
            <pc:sldMk cId="1258912202" sldId="301"/>
            <ac:picMk id="14338" creationId="{92D7BBFE-C328-3B25-9866-DAAF301C469F}"/>
          </ac:picMkLst>
        </pc:picChg>
      </pc:sldChg>
      <pc:sldChg chg="modSp mod modTransition">
        <pc:chgData name="Evelyn Arevalo" userId="fd4743c1c93978a3" providerId="LiveId" clId="{8E3DF60E-9AF8-48D5-B5A9-17423131C190}" dt="2025-03-17T17:57:17.222" v="396" actId="1076"/>
        <pc:sldMkLst>
          <pc:docMk/>
          <pc:sldMk cId="809408100" sldId="302"/>
        </pc:sldMkLst>
        <pc:spChg chg="mod">
          <ac:chgData name="Evelyn Arevalo" userId="fd4743c1c93978a3" providerId="LiveId" clId="{8E3DF60E-9AF8-48D5-B5A9-17423131C190}" dt="2025-03-17T17:57:17.222" v="396" actId="1076"/>
          <ac:spMkLst>
            <pc:docMk/>
            <pc:sldMk cId="809408100" sldId="302"/>
            <ac:spMk id="2" creationId="{52D40A98-D860-1D97-E14F-EAA3AD3A0D0D}"/>
          </ac:spMkLst>
        </pc:spChg>
      </pc:sldChg>
      <pc:sldChg chg="modSp mod modTransition">
        <pc:chgData name="Evelyn Arevalo" userId="fd4743c1c93978a3" providerId="LiveId" clId="{8E3DF60E-9AF8-48D5-B5A9-17423131C190}" dt="2025-03-17T17:44:24.650" v="273" actId="255"/>
        <pc:sldMkLst>
          <pc:docMk/>
          <pc:sldMk cId="208737072" sldId="303"/>
        </pc:sldMkLst>
        <pc:spChg chg="mod">
          <ac:chgData name="Evelyn Arevalo" userId="fd4743c1c93978a3" providerId="LiveId" clId="{8E3DF60E-9AF8-48D5-B5A9-17423131C190}" dt="2025-03-17T17:44:24.650" v="273" actId="255"/>
          <ac:spMkLst>
            <pc:docMk/>
            <pc:sldMk cId="208737072" sldId="303"/>
            <ac:spMk id="2" creationId="{FE3BCF0A-CBC7-F356-2DAE-7874F0E1D4B5}"/>
          </ac:spMkLst>
        </pc:spChg>
      </pc:sldChg>
      <pc:sldChg chg="modSp mod modTransition">
        <pc:chgData name="Evelyn Arevalo" userId="fd4743c1c93978a3" providerId="LiveId" clId="{8E3DF60E-9AF8-48D5-B5A9-17423131C190}" dt="2025-03-17T18:14:02.715" v="460" actId="255"/>
        <pc:sldMkLst>
          <pc:docMk/>
          <pc:sldMk cId="1407090846" sldId="304"/>
        </pc:sldMkLst>
        <pc:spChg chg="mod">
          <ac:chgData name="Evelyn Arevalo" userId="fd4743c1c93978a3" providerId="LiveId" clId="{8E3DF60E-9AF8-48D5-B5A9-17423131C190}" dt="2025-03-17T18:13:41.762" v="454" actId="1076"/>
          <ac:spMkLst>
            <pc:docMk/>
            <pc:sldMk cId="1407090846" sldId="304"/>
            <ac:spMk id="2" creationId="{07A0AFBD-F62C-52EC-FFB8-F4D04942D9EA}"/>
          </ac:spMkLst>
        </pc:spChg>
        <pc:spChg chg="mod">
          <ac:chgData name="Evelyn Arevalo" userId="fd4743c1c93978a3" providerId="LiveId" clId="{8E3DF60E-9AF8-48D5-B5A9-17423131C190}" dt="2025-03-17T18:14:02.715" v="460" actId="255"/>
          <ac:spMkLst>
            <pc:docMk/>
            <pc:sldMk cId="1407090846" sldId="304"/>
            <ac:spMk id="3" creationId="{74729E1A-A1AE-76C1-C810-C5163A304F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E3CC0-4081-48CE-8466-22EF91769320}"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7CE9E-8174-4346-8DEF-843854E1F35B}" type="slidenum">
              <a:rPr lang="en-US" smtClean="0"/>
              <a:t>‹#›</a:t>
            </a:fld>
            <a:endParaRPr lang="en-US"/>
          </a:p>
        </p:txBody>
      </p:sp>
    </p:spTree>
    <p:extLst>
      <p:ext uri="{BB962C8B-B14F-4D97-AF65-F5344CB8AC3E}">
        <p14:creationId xmlns:p14="http://schemas.microsoft.com/office/powerpoint/2010/main" val="296966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7CE9E-8174-4346-8DEF-843854E1F35B}" type="slidenum">
              <a:rPr lang="en-US" smtClean="0"/>
              <a:t>2</a:t>
            </a:fld>
            <a:endParaRPr lang="en-US"/>
          </a:p>
        </p:txBody>
      </p:sp>
    </p:spTree>
    <p:extLst>
      <p:ext uri="{BB962C8B-B14F-4D97-AF65-F5344CB8AC3E}">
        <p14:creationId xmlns:p14="http://schemas.microsoft.com/office/powerpoint/2010/main" val="395689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2558-5160-D117-42AF-61962CDF6C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9D99BA-BE1C-7598-EC29-981FD426F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A4C5E-7280-6BD3-64ED-C5CBA9A6373E}"/>
              </a:ext>
            </a:extLst>
          </p:cNvPr>
          <p:cNvSpPr>
            <a:spLocks noGrp="1"/>
          </p:cNvSpPr>
          <p:nvPr>
            <p:ph type="dt" sz="half" idx="10"/>
          </p:nvPr>
        </p:nvSpPr>
        <p:spPr/>
        <p:txBody>
          <a:bodyPr/>
          <a:lstStyle/>
          <a:p>
            <a:fld id="{CB0173D9-6118-4517-9A5F-E4ADBFD78AEE}" type="datetimeFigureOut">
              <a:rPr lang="en-US" smtClean="0"/>
              <a:t>3/17/2025</a:t>
            </a:fld>
            <a:endParaRPr lang="en-US"/>
          </a:p>
        </p:txBody>
      </p:sp>
      <p:sp>
        <p:nvSpPr>
          <p:cNvPr id="5" name="Footer Placeholder 4">
            <a:extLst>
              <a:ext uri="{FF2B5EF4-FFF2-40B4-BE49-F238E27FC236}">
                <a16:creationId xmlns:a16="http://schemas.microsoft.com/office/drawing/2014/main" id="{6E68CAAE-852C-FA87-CAE7-6B231E756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329740-EDC6-F848-7B1A-6BDD7E647745}"/>
              </a:ext>
            </a:extLst>
          </p:cNvPr>
          <p:cNvSpPr>
            <a:spLocks noGrp="1"/>
          </p:cNvSpPr>
          <p:nvPr>
            <p:ph type="sldNum" sz="quarter" idx="12"/>
          </p:nvPr>
        </p:nvSpPr>
        <p:spPr/>
        <p:txBody>
          <a:bodyPr/>
          <a:lstStyle/>
          <a:p>
            <a:fld id="{04E07849-75EE-488F-B1CB-736FEFB36099}" type="slidenum">
              <a:rPr lang="en-US" smtClean="0"/>
              <a:t>‹#›</a:t>
            </a:fld>
            <a:endParaRPr lang="en-US"/>
          </a:p>
        </p:txBody>
      </p:sp>
    </p:spTree>
    <p:extLst>
      <p:ext uri="{BB962C8B-B14F-4D97-AF65-F5344CB8AC3E}">
        <p14:creationId xmlns:p14="http://schemas.microsoft.com/office/powerpoint/2010/main" val="331099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2070D2-0EF5-260A-7879-B7C727325D2C}"/>
              </a:ext>
            </a:extLst>
          </p:cNvPr>
          <p:cNvSpPr/>
          <p:nvPr/>
        </p:nvSpPr>
        <p:spPr>
          <a:xfrm>
            <a:off x="0" y="2"/>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1A333C-A97C-64DF-F036-1CCB6A401D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809F88-63B4-F886-D949-2AF7671213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395936-2D13-6C32-C40C-AEFF5A53A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1527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6DB4DB-0000-643B-9563-08D8C0233CBA}"/>
              </a:ext>
            </a:extLst>
          </p:cNvPr>
          <p:cNvSpPr/>
          <p:nvPr/>
        </p:nvSpPr>
        <p:spPr>
          <a:xfrm>
            <a:off x="0" y="2"/>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788A4-C3D6-4E35-5B15-E52C1481CE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7025AF-27C4-7F66-41D0-31D7B3E0A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4724B2-29CD-96C2-61F7-A680AEA10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8E019-C39A-B377-BA62-42D94DD79A50}"/>
              </a:ext>
            </a:extLst>
          </p:cNvPr>
          <p:cNvSpPr>
            <a:spLocks noGrp="1"/>
          </p:cNvSpPr>
          <p:nvPr>
            <p:ph type="dt" sz="half" idx="10"/>
          </p:nvPr>
        </p:nvSpPr>
        <p:spPr/>
        <p:txBody>
          <a:bodyPr/>
          <a:lstStyle/>
          <a:p>
            <a:fld id="{CB0173D9-6118-4517-9A5F-E4ADBFD78AEE}" type="datetimeFigureOut">
              <a:rPr lang="en-US" smtClean="0"/>
              <a:t>3/17/2025</a:t>
            </a:fld>
            <a:endParaRPr lang="en-US"/>
          </a:p>
        </p:txBody>
      </p:sp>
      <p:sp>
        <p:nvSpPr>
          <p:cNvPr id="6" name="Footer Placeholder 5">
            <a:extLst>
              <a:ext uri="{FF2B5EF4-FFF2-40B4-BE49-F238E27FC236}">
                <a16:creationId xmlns:a16="http://schemas.microsoft.com/office/drawing/2014/main" id="{F72E17A3-EAD3-1E41-B724-1D00EFB46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6173EF-5092-D902-2C95-C30A0241A7E6}"/>
              </a:ext>
            </a:extLst>
          </p:cNvPr>
          <p:cNvSpPr>
            <a:spLocks noGrp="1"/>
          </p:cNvSpPr>
          <p:nvPr>
            <p:ph type="sldNum" sz="quarter" idx="12"/>
          </p:nvPr>
        </p:nvSpPr>
        <p:spPr/>
        <p:txBody>
          <a:bodyPr/>
          <a:lstStyle/>
          <a:p>
            <a:fld id="{04E07849-75EE-488F-B1CB-736FEFB36099}" type="slidenum">
              <a:rPr lang="en-US" smtClean="0"/>
              <a:t>‹#›</a:t>
            </a:fld>
            <a:endParaRPr lang="en-US"/>
          </a:p>
        </p:txBody>
      </p:sp>
    </p:spTree>
    <p:extLst>
      <p:ext uri="{BB962C8B-B14F-4D97-AF65-F5344CB8AC3E}">
        <p14:creationId xmlns:p14="http://schemas.microsoft.com/office/powerpoint/2010/main" val="47393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B62C9B-6971-79E4-FB00-F3341577AA52}"/>
              </a:ext>
            </a:extLst>
          </p:cNvPr>
          <p:cNvSpPr/>
          <p:nvPr/>
        </p:nvSpPr>
        <p:spPr>
          <a:xfrm>
            <a:off x="0" y="2"/>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4F0F16-BF08-09DB-9889-A914508C97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5C0B2F-3AF1-23FA-3D02-514434FDF9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D47C6-12EA-A78E-121E-E64DC509AC46}"/>
              </a:ext>
            </a:extLst>
          </p:cNvPr>
          <p:cNvSpPr>
            <a:spLocks noGrp="1"/>
          </p:cNvSpPr>
          <p:nvPr>
            <p:ph type="dt" sz="half" idx="10"/>
          </p:nvPr>
        </p:nvSpPr>
        <p:spPr/>
        <p:txBody>
          <a:bodyPr/>
          <a:lstStyle/>
          <a:p>
            <a:fld id="{CB0173D9-6118-4517-9A5F-E4ADBFD78AEE}" type="datetimeFigureOut">
              <a:rPr lang="en-US" smtClean="0"/>
              <a:t>3/17/2025</a:t>
            </a:fld>
            <a:endParaRPr lang="en-US"/>
          </a:p>
        </p:txBody>
      </p:sp>
      <p:sp>
        <p:nvSpPr>
          <p:cNvPr id="5" name="Footer Placeholder 4">
            <a:extLst>
              <a:ext uri="{FF2B5EF4-FFF2-40B4-BE49-F238E27FC236}">
                <a16:creationId xmlns:a16="http://schemas.microsoft.com/office/drawing/2014/main" id="{68695937-A266-6F65-7F3C-8ED4A4829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6C16A7-0D38-FE9C-D022-F55B0E3D36ED}"/>
              </a:ext>
            </a:extLst>
          </p:cNvPr>
          <p:cNvSpPr>
            <a:spLocks noGrp="1"/>
          </p:cNvSpPr>
          <p:nvPr>
            <p:ph type="sldNum" sz="quarter" idx="12"/>
          </p:nvPr>
        </p:nvSpPr>
        <p:spPr/>
        <p:txBody>
          <a:bodyPr/>
          <a:lstStyle/>
          <a:p>
            <a:fld id="{04E07849-75EE-488F-B1CB-736FEFB36099}" type="slidenum">
              <a:rPr lang="en-US" smtClean="0"/>
              <a:t>‹#›</a:t>
            </a:fld>
            <a:endParaRPr lang="en-US"/>
          </a:p>
        </p:txBody>
      </p:sp>
    </p:spTree>
    <p:extLst>
      <p:ext uri="{BB962C8B-B14F-4D97-AF65-F5344CB8AC3E}">
        <p14:creationId xmlns:p14="http://schemas.microsoft.com/office/powerpoint/2010/main" val="403742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17F203-816F-6560-84A9-3D9EB5A03A22}"/>
              </a:ext>
            </a:extLst>
          </p:cNvPr>
          <p:cNvSpPr/>
          <p:nvPr/>
        </p:nvSpPr>
        <p:spPr>
          <a:xfrm>
            <a:off x="0" y="2"/>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610F565-7811-CBD0-29F7-C1AF15100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5E5D2B-C2E8-3978-F4D9-FDA1541666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B75FA-F753-30B3-C761-7205A9FFE720}"/>
              </a:ext>
            </a:extLst>
          </p:cNvPr>
          <p:cNvSpPr>
            <a:spLocks noGrp="1"/>
          </p:cNvSpPr>
          <p:nvPr>
            <p:ph type="dt" sz="half" idx="10"/>
          </p:nvPr>
        </p:nvSpPr>
        <p:spPr/>
        <p:txBody>
          <a:bodyPr/>
          <a:lstStyle/>
          <a:p>
            <a:fld id="{CB0173D9-6118-4517-9A5F-E4ADBFD78AEE}" type="datetimeFigureOut">
              <a:rPr lang="en-US" smtClean="0"/>
              <a:t>3/17/2025</a:t>
            </a:fld>
            <a:endParaRPr lang="en-US"/>
          </a:p>
        </p:txBody>
      </p:sp>
      <p:sp>
        <p:nvSpPr>
          <p:cNvPr id="5" name="Footer Placeholder 4">
            <a:extLst>
              <a:ext uri="{FF2B5EF4-FFF2-40B4-BE49-F238E27FC236}">
                <a16:creationId xmlns:a16="http://schemas.microsoft.com/office/drawing/2014/main" id="{28BF8B19-EC2A-0A1B-8CEB-2E021AA30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20BC7-E401-F01F-C4CC-EB00A8078B99}"/>
              </a:ext>
            </a:extLst>
          </p:cNvPr>
          <p:cNvSpPr>
            <a:spLocks noGrp="1"/>
          </p:cNvSpPr>
          <p:nvPr>
            <p:ph type="sldNum" sz="quarter" idx="12"/>
          </p:nvPr>
        </p:nvSpPr>
        <p:spPr/>
        <p:txBody>
          <a:bodyPr/>
          <a:lstStyle/>
          <a:p>
            <a:fld id="{04E07849-75EE-488F-B1CB-736FEFB36099}" type="slidenum">
              <a:rPr lang="en-US" smtClean="0"/>
              <a:t>‹#›</a:t>
            </a:fld>
            <a:endParaRPr lang="en-US"/>
          </a:p>
        </p:txBody>
      </p:sp>
    </p:spTree>
    <p:extLst>
      <p:ext uri="{BB962C8B-B14F-4D97-AF65-F5344CB8AC3E}">
        <p14:creationId xmlns:p14="http://schemas.microsoft.com/office/powerpoint/2010/main" val="83083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a:gsLst>
            <a:gs pos="0">
              <a:schemeClr val="bg1"/>
            </a:gs>
            <a:gs pos="100000">
              <a:srgbClr val="00204F"/>
            </a:gs>
          </a:gsLst>
          <a:lin ang="1620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E7C44CD-1B5D-0021-05D7-0D44234E0A9F}"/>
              </a:ext>
            </a:extLst>
          </p:cNvPr>
          <p:cNvSpPr/>
          <p:nvPr/>
        </p:nvSpPr>
        <p:spPr>
          <a:xfrm>
            <a:off x="0" y="2"/>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42558-5160-D117-42AF-61962CDF6CC9}"/>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D9D99BA-BE1C-7598-EC29-981FD426F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descr="A logo with a sun and book&#10;&#10;Description automatically generated">
            <a:extLst>
              <a:ext uri="{FF2B5EF4-FFF2-40B4-BE49-F238E27FC236}">
                <a16:creationId xmlns:a16="http://schemas.microsoft.com/office/drawing/2014/main" id="{763015D6-2240-7931-40B6-E3D0DB2E0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281" y="4916760"/>
            <a:ext cx="2765437" cy="2183239"/>
          </a:xfrm>
          <a:prstGeom prst="rect">
            <a:avLst/>
          </a:prstGeom>
        </p:spPr>
      </p:pic>
    </p:spTree>
    <p:extLst>
      <p:ext uri="{BB962C8B-B14F-4D97-AF65-F5344CB8AC3E}">
        <p14:creationId xmlns:p14="http://schemas.microsoft.com/office/powerpoint/2010/main" val="20189565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997915B-50E3-7469-4DAB-C87DEE8285CB}"/>
              </a:ext>
            </a:extLst>
          </p:cNvPr>
          <p:cNvSpPr/>
          <p:nvPr/>
        </p:nvSpPr>
        <p:spPr>
          <a:xfrm>
            <a:off x="0" y="2"/>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42558-5160-D117-42AF-61962CDF6CC9}"/>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D9D99BA-BE1C-7598-EC29-981FD426F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logo with a sun and book&#10;&#10;Description automatically generated">
            <a:extLst>
              <a:ext uri="{FF2B5EF4-FFF2-40B4-BE49-F238E27FC236}">
                <a16:creationId xmlns:a16="http://schemas.microsoft.com/office/drawing/2014/main" id="{73C45682-E6A2-4AD5-175A-2D700E460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503" y="3781803"/>
            <a:ext cx="4220994" cy="3332362"/>
          </a:xfrm>
          <a:prstGeom prst="rect">
            <a:avLst/>
          </a:prstGeom>
        </p:spPr>
      </p:pic>
    </p:spTree>
    <p:extLst>
      <p:ext uri="{BB962C8B-B14F-4D97-AF65-F5344CB8AC3E}">
        <p14:creationId xmlns:p14="http://schemas.microsoft.com/office/powerpoint/2010/main" val="37439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BDA3C7-0A5B-12D4-77C4-02E11D59E053}"/>
              </a:ext>
            </a:extLst>
          </p:cNvPr>
          <p:cNvSpPr/>
          <p:nvPr/>
        </p:nvSpPr>
        <p:spPr>
          <a:xfrm>
            <a:off x="0" y="2"/>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F15EF-757B-3F69-7F77-601A54F0ED9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778D9A-98BC-972E-99A7-CB630CAD8A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740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0EB9B1D-F15B-B49F-3C82-0D4FA34A8FAD}"/>
              </a:ext>
            </a:extLst>
          </p:cNvPr>
          <p:cNvSpPr/>
          <p:nvPr/>
        </p:nvSpPr>
        <p:spPr>
          <a:xfrm>
            <a:off x="0" y="9730"/>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E6D6E7-434E-E58E-3E50-E7DC2FBEE039}"/>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1426FE-7D6C-EBDD-CC26-E00FDF4F32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24383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C38F34-1BD5-A28B-C2B2-23DD34BE2A65}"/>
              </a:ext>
            </a:extLst>
          </p:cNvPr>
          <p:cNvSpPr/>
          <p:nvPr/>
        </p:nvSpPr>
        <p:spPr>
          <a:xfrm>
            <a:off x="0" y="0"/>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6BAABB-2887-2D7C-56FA-F483D0B7F927}"/>
              </a:ext>
            </a:extLst>
          </p:cNvPr>
          <p:cNvSpPr/>
          <p:nvPr/>
        </p:nvSpPr>
        <p:spPr>
          <a:xfrm>
            <a:off x="0" y="2"/>
            <a:ext cx="12192000" cy="6857998"/>
          </a:xfrm>
          <a:prstGeom prst="rect">
            <a:avLst/>
          </a:prstGeom>
          <a:no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3C321-DEBF-C461-2A95-C7ABE0AE0C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7E5908-0C11-998A-BA34-6962E01788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4B84EE-895E-9992-445B-9EA0D97479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489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2C7E42-79BB-CE66-D217-C89E0F8D0EA2}"/>
              </a:ext>
            </a:extLst>
          </p:cNvPr>
          <p:cNvSpPr/>
          <p:nvPr/>
        </p:nvSpPr>
        <p:spPr>
          <a:xfrm>
            <a:off x="0" y="2"/>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F824A-BB1E-71DF-0EED-EF4A882CE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E10E72-2231-7E25-43F3-80D89068BF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9DB0C6-BD3B-4919-DAB9-2B7B319A2B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9D22EB-7FD3-F9D9-8BD8-661C814B0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41DA3-E0E9-CD8A-AB70-AC642FBD19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46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D7526-63D9-9E09-AD30-589A3934C032}"/>
              </a:ext>
            </a:extLst>
          </p:cNvPr>
          <p:cNvSpPr/>
          <p:nvPr/>
        </p:nvSpPr>
        <p:spPr>
          <a:xfrm>
            <a:off x="0" y="2"/>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dirty="0"/>
          </a:p>
        </p:txBody>
      </p:sp>
      <p:sp>
        <p:nvSpPr>
          <p:cNvPr id="2" name="Title 1">
            <a:extLst>
              <a:ext uri="{FF2B5EF4-FFF2-40B4-BE49-F238E27FC236}">
                <a16:creationId xmlns:a16="http://schemas.microsoft.com/office/drawing/2014/main" id="{0344D9E1-8A93-9CBC-4F76-CC33C57D4348}"/>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1793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D786C1-C14E-9C6F-4B4A-1D40809AE526}"/>
              </a:ext>
            </a:extLst>
          </p:cNvPr>
          <p:cNvSpPr/>
          <p:nvPr/>
        </p:nvSpPr>
        <p:spPr>
          <a:xfrm>
            <a:off x="0" y="2"/>
            <a:ext cx="12192000" cy="6857998"/>
          </a:xfrm>
          <a:prstGeom prst="rect">
            <a:avLst/>
          </a:prstGeom>
          <a:gradFill>
            <a:gsLst>
              <a:gs pos="0">
                <a:schemeClr val="bg1">
                  <a:lumMod val="95000"/>
                </a:schemeClr>
              </a:gs>
              <a:gs pos="100000">
                <a:srgbClr val="2B6082"/>
              </a:gs>
            </a:gsLst>
            <a:lin ang="16200000" scaled="1"/>
          </a:gra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76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89CA7-44BC-CB46-CD4F-5E8178A008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4F948-0F64-0565-2675-29E90A1A0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23646-5929-4527-CC97-E8C01144B8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0173D9-6118-4517-9A5F-E4ADBFD78AEE}" type="datetimeFigureOut">
              <a:rPr lang="en-US" smtClean="0"/>
              <a:t>3/17/2025</a:t>
            </a:fld>
            <a:endParaRPr lang="en-US"/>
          </a:p>
        </p:txBody>
      </p:sp>
      <p:sp>
        <p:nvSpPr>
          <p:cNvPr id="5" name="Footer Placeholder 4">
            <a:extLst>
              <a:ext uri="{FF2B5EF4-FFF2-40B4-BE49-F238E27FC236}">
                <a16:creationId xmlns:a16="http://schemas.microsoft.com/office/drawing/2014/main" id="{82C1E55D-766D-31B7-E572-722F33CB02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3100EF2-C6C9-F97F-692C-3C6689EE6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E07849-75EE-488F-B1CB-736FEFB36099}" type="slidenum">
              <a:rPr lang="en-US" smtClean="0"/>
              <a:t>‹#›</a:t>
            </a:fld>
            <a:endParaRPr lang="en-US"/>
          </a:p>
        </p:txBody>
      </p:sp>
    </p:spTree>
    <p:extLst>
      <p:ext uri="{BB962C8B-B14F-4D97-AF65-F5344CB8AC3E}">
        <p14:creationId xmlns:p14="http://schemas.microsoft.com/office/powerpoint/2010/main" val="209987126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hyperlink" Target="mailto:bernsteinlauralee@gmail.com" TargetMode="External"/><Relationship Id="rId4" Type="http://schemas.openxmlformats.org/officeDocument/2006/relationships/hyperlink" Target="mailto:ers@elevatedrecruitmentservices.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A5A35-9708-1482-1B91-70532946682F}"/>
              </a:ext>
            </a:extLst>
          </p:cNvPr>
          <p:cNvSpPr>
            <a:spLocks noGrp="1"/>
          </p:cNvSpPr>
          <p:nvPr>
            <p:ph type="ctrTitle"/>
          </p:nvPr>
        </p:nvSpPr>
        <p:spPr>
          <a:xfrm>
            <a:off x="936166" y="443656"/>
            <a:ext cx="10465839" cy="2387600"/>
          </a:xfrm>
        </p:spPr>
        <p:txBody>
          <a:bodyPr>
            <a:noAutofit/>
          </a:bodyPr>
          <a:lstStyle/>
          <a:p>
            <a:pPr>
              <a:lnSpc>
                <a:spcPct val="100000"/>
              </a:lnSpc>
            </a:pPr>
            <a:r>
              <a:rPr kumimoji="0" lang="en-US" i="0" u="none" strike="noStrike" kern="1200" cap="none" spc="0" normalizeH="0" baseline="0" noProof="0" dirty="0">
                <a:ln>
                  <a:noFill/>
                </a:ln>
                <a:solidFill>
                  <a:prstClr val="black"/>
                </a:solidFill>
                <a:effectLst/>
                <a:uLnTx/>
                <a:uFillTx/>
              </a:rPr>
              <a:t>Advancing the Migrant Education Program through the Comprehensive Needs Assessment</a:t>
            </a:r>
            <a:endParaRPr lang="en-US" dirty="0"/>
          </a:p>
        </p:txBody>
      </p:sp>
      <p:sp>
        <p:nvSpPr>
          <p:cNvPr id="4" name="TextBox 3">
            <a:extLst>
              <a:ext uri="{FF2B5EF4-FFF2-40B4-BE49-F238E27FC236}">
                <a16:creationId xmlns:a16="http://schemas.microsoft.com/office/drawing/2014/main" id="{CB524361-00DA-C1EF-219C-40F4E7F8346E}"/>
              </a:ext>
            </a:extLst>
          </p:cNvPr>
          <p:cNvSpPr txBox="1"/>
          <p:nvPr/>
        </p:nvSpPr>
        <p:spPr>
          <a:xfrm>
            <a:off x="138404" y="3510107"/>
            <a:ext cx="11915191" cy="1205458"/>
          </a:xfrm>
          <a:prstGeom prst="rect">
            <a:avLst/>
          </a:prstGeom>
          <a:noFill/>
        </p:spPr>
        <p:txBody>
          <a:bodyPr wrap="square">
            <a:spAutoFit/>
          </a:bodyPr>
          <a:lstStyle/>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Laura Lee Bernstein and Evelyn Arevalo  </a:t>
            </a:r>
          </a:p>
          <a:p>
            <a:pPr marL="0" marR="0" lvl="0" indent="0" algn="ctr" defTabSz="914400" rtl="0" eaLnBrk="1" fontAlgn="auto" latinLnBrk="0" hangingPunct="1">
              <a:spcBef>
                <a:spcPts val="1000"/>
              </a:spcBef>
              <a:spcAft>
                <a:spcPts val="0"/>
              </a:spcAft>
              <a:buClrTx/>
              <a:buSzTx/>
              <a:buFont typeface="Arial" panose="020B0604020202020204" pitchFamily="34" charset="0"/>
              <a:buNone/>
              <a:tabLst/>
              <a:defRPr/>
            </a:pPr>
            <a:r>
              <a:rPr kumimoji="0" lang="en-US" sz="32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Consultants for Elevated Recruitment Services</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113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question mark question mark illustration">
            <a:extLst>
              <a:ext uri="{FF2B5EF4-FFF2-40B4-BE49-F238E27FC236}">
                <a16:creationId xmlns:a16="http://schemas.microsoft.com/office/drawing/2014/main" id="{E24F1CE3-6A37-5BC6-9932-26024E9C3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344" y="2575250"/>
            <a:ext cx="4392656" cy="31151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55CDD3-2B87-111B-651C-616DE6D8F18E}"/>
              </a:ext>
            </a:extLst>
          </p:cNvPr>
          <p:cNvSpPr txBox="1">
            <a:spLocks/>
          </p:cNvSpPr>
          <p:nvPr/>
        </p:nvSpPr>
        <p:spPr>
          <a:xfrm>
            <a:off x="1122746" y="683320"/>
            <a:ext cx="9946508"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Engaging Stakeholders in the CNA Process</a:t>
            </a:r>
            <a:br>
              <a:rPr lang="en-US" sz="4400" dirty="0"/>
            </a:br>
            <a:endParaRPr lang="en-US" sz="4400" dirty="0"/>
          </a:p>
        </p:txBody>
      </p:sp>
      <p:sp>
        <p:nvSpPr>
          <p:cNvPr id="3" name="Content Placeholder 2">
            <a:extLst>
              <a:ext uri="{FF2B5EF4-FFF2-40B4-BE49-F238E27FC236}">
                <a16:creationId xmlns:a16="http://schemas.microsoft.com/office/drawing/2014/main" id="{EDF24AD7-F40A-CDA0-9B9C-824E81D53731}"/>
              </a:ext>
            </a:extLst>
          </p:cNvPr>
          <p:cNvSpPr txBox="1">
            <a:spLocks/>
          </p:cNvSpPr>
          <p:nvPr/>
        </p:nvSpPr>
        <p:spPr>
          <a:xfrm>
            <a:off x="596381" y="2008883"/>
            <a:ext cx="8239708" cy="27434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t>Who Are the Key Stakeholders?</a:t>
            </a:r>
            <a:r>
              <a:rPr lang="en-US" sz="3200" dirty="0"/>
              <a:t> </a:t>
            </a:r>
          </a:p>
          <a:p>
            <a:pPr marL="742950" lvl="1" indent="-285750">
              <a:lnSpc>
                <a:spcPct val="100000"/>
              </a:lnSpc>
            </a:pPr>
            <a:r>
              <a:rPr lang="en-US" sz="3200" dirty="0"/>
              <a:t>Migrant students and families</a:t>
            </a:r>
          </a:p>
          <a:p>
            <a:pPr marL="742950" lvl="1" indent="-285750">
              <a:lnSpc>
                <a:spcPct val="100000"/>
              </a:lnSpc>
            </a:pPr>
            <a:r>
              <a:rPr lang="en-US" sz="3200" dirty="0"/>
              <a:t>Educators, administrators, and recruiters</a:t>
            </a:r>
          </a:p>
          <a:p>
            <a:pPr marL="742950" lvl="1" indent="-285750">
              <a:lnSpc>
                <a:spcPct val="100000"/>
              </a:lnSpc>
            </a:pPr>
            <a:r>
              <a:rPr lang="en-US" sz="3200" dirty="0"/>
              <a:t>Community organizations and support services</a:t>
            </a:r>
          </a:p>
          <a:p>
            <a:pPr marL="742950" lvl="1" indent="-285750">
              <a:lnSpc>
                <a:spcPct val="100000"/>
              </a:lnSpc>
            </a:pPr>
            <a:r>
              <a:rPr lang="en-US" sz="3200" dirty="0"/>
              <a:t>State and local policymakers</a:t>
            </a:r>
          </a:p>
        </p:txBody>
      </p:sp>
      <p:pic>
        <p:nvPicPr>
          <p:cNvPr id="4" name="Picture 3" descr="A logo with a sun and book&#10;&#10;AI-generated content may be incorrect.">
            <a:extLst>
              <a:ext uri="{FF2B5EF4-FFF2-40B4-BE49-F238E27FC236}">
                <a16:creationId xmlns:a16="http://schemas.microsoft.com/office/drawing/2014/main" id="{BB475EBC-0D8D-80BB-DCEC-BE69E169D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86670117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E49B8-725F-DF05-DAF6-BD9A7CF7032D}"/>
            </a:ext>
          </a:extLst>
        </p:cNvPr>
        <p:cNvGrpSpPr/>
        <p:nvPr/>
      </p:nvGrpSpPr>
      <p:grpSpPr>
        <a:xfrm>
          <a:off x="0" y="0"/>
          <a:ext cx="0" cy="0"/>
          <a:chOff x="0" y="0"/>
          <a:chExt cx="0" cy="0"/>
        </a:xfrm>
      </p:grpSpPr>
      <p:pic>
        <p:nvPicPr>
          <p:cNvPr id="4098" name="Picture 2" descr="Free lecturer mentor teacher illustration">
            <a:extLst>
              <a:ext uri="{FF2B5EF4-FFF2-40B4-BE49-F238E27FC236}">
                <a16:creationId xmlns:a16="http://schemas.microsoft.com/office/drawing/2014/main" id="{2F93CBFF-ECDD-EAC8-CEFF-5DF632B25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167" y="2170060"/>
            <a:ext cx="4406348" cy="2812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p:spPr>
      </p:pic>
      <p:sp>
        <p:nvSpPr>
          <p:cNvPr id="2" name="Title 1">
            <a:extLst>
              <a:ext uri="{FF2B5EF4-FFF2-40B4-BE49-F238E27FC236}">
                <a16:creationId xmlns:a16="http://schemas.microsoft.com/office/drawing/2014/main" id="{F0066599-4347-ED14-3149-E4AADCB67B3A}"/>
              </a:ext>
            </a:extLst>
          </p:cNvPr>
          <p:cNvSpPr txBox="1">
            <a:spLocks/>
          </p:cNvSpPr>
          <p:nvPr/>
        </p:nvSpPr>
        <p:spPr>
          <a:xfrm>
            <a:off x="1142310" y="663161"/>
            <a:ext cx="9907379"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Engaging Stakeholders in the CNA Process</a:t>
            </a:r>
            <a:br>
              <a:rPr lang="en-US" sz="4400" dirty="0"/>
            </a:br>
            <a:endParaRPr lang="en-US" sz="4400" dirty="0"/>
          </a:p>
        </p:txBody>
      </p:sp>
      <p:sp>
        <p:nvSpPr>
          <p:cNvPr id="3" name="Content Placeholder 2">
            <a:extLst>
              <a:ext uri="{FF2B5EF4-FFF2-40B4-BE49-F238E27FC236}">
                <a16:creationId xmlns:a16="http://schemas.microsoft.com/office/drawing/2014/main" id="{EF08E4A1-6711-210D-90D9-B57A6F1CBDF7}"/>
              </a:ext>
            </a:extLst>
          </p:cNvPr>
          <p:cNvSpPr txBox="1">
            <a:spLocks/>
          </p:cNvSpPr>
          <p:nvPr/>
        </p:nvSpPr>
        <p:spPr>
          <a:xfrm>
            <a:off x="233265" y="1988724"/>
            <a:ext cx="7819054" cy="24182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t>Best Practices for Engagement:</a:t>
            </a:r>
            <a:r>
              <a:rPr lang="en-US" sz="3200" dirty="0"/>
              <a:t> </a:t>
            </a:r>
          </a:p>
          <a:p>
            <a:pPr marL="742950" lvl="1" indent="-285750">
              <a:lnSpc>
                <a:spcPct val="100000"/>
              </a:lnSpc>
            </a:pPr>
            <a:r>
              <a:rPr lang="en-US" sz="3200" dirty="0"/>
              <a:t>Culturally responsive outreach strategies</a:t>
            </a:r>
          </a:p>
          <a:p>
            <a:pPr marL="742950" lvl="1" indent="-285750">
              <a:lnSpc>
                <a:spcPct val="100000"/>
              </a:lnSpc>
            </a:pPr>
            <a:r>
              <a:rPr lang="en-US" sz="3200" dirty="0"/>
              <a:t>Family involvement through community forums and surveys</a:t>
            </a:r>
          </a:p>
          <a:p>
            <a:pPr marL="742950" lvl="1" indent="-285750">
              <a:lnSpc>
                <a:spcPct val="100000"/>
              </a:lnSpc>
            </a:pPr>
            <a:r>
              <a:rPr lang="en-US" sz="3200" dirty="0"/>
              <a:t>Establishing collaborative partnerships with schools and service providers</a:t>
            </a:r>
          </a:p>
          <a:p>
            <a:pPr>
              <a:lnSpc>
                <a:spcPct val="100000"/>
              </a:lnSpc>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FF14FE9B-4E1C-13C1-6519-190DA3C96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1614067469"/>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network data storage illustration">
            <a:extLst>
              <a:ext uri="{FF2B5EF4-FFF2-40B4-BE49-F238E27FC236}">
                <a16:creationId xmlns:a16="http://schemas.microsoft.com/office/drawing/2014/main" id="{31B4AACD-A3AA-A09D-0B26-7677063EA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310" y="2463281"/>
            <a:ext cx="4259036" cy="3219062"/>
          </a:xfrm>
          <a:prstGeom prst="rect">
            <a:avLst/>
          </a:prstGeom>
          <a:ln>
            <a:noFill/>
          </a:ln>
          <a:effectLst>
            <a:outerShdw blurRad="184150" dist="241300" dir="11520000" sx="110000" sy="110000" algn="ctr">
              <a:srgbClr val="000000">
                <a:alpha val="18000"/>
              </a:srgbClr>
            </a:outerShdw>
            <a:softEdge rad="112500"/>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18A036-54A9-2426-A8AC-BBBCB5090549}"/>
              </a:ext>
            </a:extLst>
          </p:cNvPr>
          <p:cNvSpPr txBox="1">
            <a:spLocks/>
          </p:cNvSpPr>
          <p:nvPr/>
        </p:nvSpPr>
        <p:spPr>
          <a:xfrm>
            <a:off x="838200" y="663161"/>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Identifying Needs and Service Gaps</a:t>
            </a:r>
          </a:p>
        </p:txBody>
      </p:sp>
      <p:sp>
        <p:nvSpPr>
          <p:cNvPr id="5" name="Content Placeholder 2">
            <a:extLst>
              <a:ext uri="{FF2B5EF4-FFF2-40B4-BE49-F238E27FC236}">
                <a16:creationId xmlns:a16="http://schemas.microsoft.com/office/drawing/2014/main" id="{CE395375-CC2E-4357-5B7D-56B0FD10B764}"/>
              </a:ext>
            </a:extLst>
          </p:cNvPr>
          <p:cNvSpPr txBox="1">
            <a:spLocks/>
          </p:cNvSpPr>
          <p:nvPr/>
        </p:nvSpPr>
        <p:spPr>
          <a:xfrm>
            <a:off x="468474" y="2231305"/>
            <a:ext cx="7761126" cy="2047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t>Analyzing Data to Determine Priority Needs:</a:t>
            </a:r>
            <a:r>
              <a:rPr lang="en-US" sz="3200" dirty="0"/>
              <a:t> </a:t>
            </a:r>
          </a:p>
          <a:p>
            <a:pPr marL="742950" lvl="1" indent="-285750">
              <a:lnSpc>
                <a:spcPct val="100000"/>
              </a:lnSpc>
            </a:pPr>
            <a:r>
              <a:rPr lang="en-US" sz="3200" dirty="0"/>
              <a:t>Disaggregating data to highlight disparities</a:t>
            </a:r>
          </a:p>
          <a:p>
            <a:pPr marL="742950" lvl="1" indent="-285750">
              <a:lnSpc>
                <a:spcPct val="100000"/>
              </a:lnSpc>
            </a:pPr>
            <a:r>
              <a:rPr lang="en-US" sz="3200" dirty="0"/>
              <a:t>Identifying areas with high dropout rates or low academic performance</a:t>
            </a:r>
            <a:br>
              <a:rPr lang="en-US" sz="3200" dirty="0"/>
            </a:br>
            <a:endParaRPr lang="en-US" sz="3200" dirty="0"/>
          </a:p>
          <a:p>
            <a:pPr marL="0" indent="0">
              <a:lnSpc>
                <a:spcPct val="100000"/>
              </a:lnSpc>
              <a:buNone/>
            </a:pPr>
            <a:br>
              <a:rPr lang="en-US" sz="3200" dirty="0"/>
            </a:br>
            <a:endParaRPr lang="en-US" sz="3200" dirty="0"/>
          </a:p>
          <a:p>
            <a:pPr marL="0" indent="0">
              <a:lnSpc>
                <a:spcPct val="100000"/>
              </a:lnSpc>
              <a:buNone/>
            </a:pPr>
            <a:endParaRPr lang="en-US" sz="3200" dirty="0"/>
          </a:p>
        </p:txBody>
      </p:sp>
      <p:pic>
        <p:nvPicPr>
          <p:cNvPr id="3" name="Picture 2" descr="A logo with a sun and book&#10;&#10;AI-generated content may be incorrect.">
            <a:extLst>
              <a:ext uri="{FF2B5EF4-FFF2-40B4-BE49-F238E27FC236}">
                <a16:creationId xmlns:a16="http://schemas.microsoft.com/office/drawing/2014/main" id="{7DB23621-AF28-A40D-415F-E43C3115D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32594399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A1699-1A27-78F5-7BC4-50AD6B8A6BBC}"/>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5B13821-B899-F1E9-2A03-83F1671203CB}"/>
              </a:ext>
            </a:extLst>
          </p:cNvPr>
          <p:cNvSpPr txBox="1">
            <a:spLocks/>
          </p:cNvSpPr>
          <p:nvPr/>
        </p:nvSpPr>
        <p:spPr>
          <a:xfrm>
            <a:off x="838200" y="2231890"/>
            <a:ext cx="10515600" cy="31102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3200" b="1" dirty="0"/>
              <a:t>Addressing Academic, Social-Emotional, and Support Service Gaps:</a:t>
            </a:r>
            <a:r>
              <a:rPr lang="en-US" sz="3200" dirty="0"/>
              <a:t> </a:t>
            </a:r>
          </a:p>
          <a:p>
            <a:pPr marL="742950" lvl="1" indent="-285750">
              <a:lnSpc>
                <a:spcPct val="110000"/>
              </a:lnSpc>
            </a:pPr>
            <a:r>
              <a:rPr lang="en-US" sz="3200" dirty="0"/>
              <a:t>Enhancing language support services</a:t>
            </a:r>
          </a:p>
          <a:p>
            <a:pPr marL="742950" lvl="1" indent="-285750">
              <a:lnSpc>
                <a:spcPct val="110000"/>
              </a:lnSpc>
            </a:pPr>
            <a:r>
              <a:rPr lang="en-US" sz="3200" dirty="0"/>
              <a:t>Improving access to tutoring and mentoring programs</a:t>
            </a:r>
          </a:p>
          <a:p>
            <a:pPr marL="742950" lvl="1" indent="-285750">
              <a:lnSpc>
                <a:spcPct val="110000"/>
              </a:lnSpc>
            </a:pPr>
            <a:r>
              <a:rPr lang="en-US" sz="3200" dirty="0"/>
              <a:t>Providing socio-emotional and mental health resources</a:t>
            </a:r>
            <a:br>
              <a:rPr lang="en-US" sz="3200" dirty="0"/>
            </a:br>
            <a:endParaRPr lang="en-US" sz="3200" dirty="0"/>
          </a:p>
          <a:p>
            <a:pPr marL="0" indent="0">
              <a:lnSpc>
                <a:spcPct val="110000"/>
              </a:lnSpc>
              <a:buNone/>
            </a:pPr>
            <a:endParaRPr lang="en-US" sz="3200" dirty="0"/>
          </a:p>
        </p:txBody>
      </p:sp>
      <p:sp>
        <p:nvSpPr>
          <p:cNvPr id="3" name="Title 1">
            <a:extLst>
              <a:ext uri="{FF2B5EF4-FFF2-40B4-BE49-F238E27FC236}">
                <a16:creationId xmlns:a16="http://schemas.microsoft.com/office/drawing/2014/main" id="{2F358EFD-50BB-03EF-34B3-B84FFFA4A840}"/>
              </a:ext>
            </a:extLst>
          </p:cNvPr>
          <p:cNvSpPr txBox="1">
            <a:spLocks/>
          </p:cNvSpPr>
          <p:nvPr/>
        </p:nvSpPr>
        <p:spPr>
          <a:xfrm>
            <a:off x="838200" y="673179"/>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Identifying Needs and Service Gaps</a:t>
            </a:r>
          </a:p>
        </p:txBody>
      </p:sp>
      <p:pic>
        <p:nvPicPr>
          <p:cNvPr id="2" name="Picture 1" descr="A logo with a sun and book&#10;&#10;AI-generated content may be incorrect.">
            <a:extLst>
              <a:ext uri="{FF2B5EF4-FFF2-40B4-BE49-F238E27FC236}">
                <a16:creationId xmlns:a16="http://schemas.microsoft.com/office/drawing/2014/main" id="{AB44F147-5833-B7D6-FCF7-8669C8339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202198600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74496-D2F4-5218-5E05-F97B6E481877}"/>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C033948-84E3-491B-FE25-958BC4221D27}"/>
              </a:ext>
            </a:extLst>
          </p:cNvPr>
          <p:cNvSpPr txBox="1">
            <a:spLocks/>
          </p:cNvSpPr>
          <p:nvPr/>
        </p:nvSpPr>
        <p:spPr>
          <a:xfrm>
            <a:off x="838198" y="2246474"/>
            <a:ext cx="7298095" cy="30822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t>Case Studies &amp; Success Stories:</a:t>
            </a:r>
            <a:r>
              <a:rPr lang="en-US" sz="3200" dirty="0"/>
              <a:t> </a:t>
            </a:r>
          </a:p>
          <a:p>
            <a:pPr marL="742950" lvl="1" indent="-285750">
              <a:lnSpc>
                <a:spcPct val="100000"/>
              </a:lnSpc>
            </a:pPr>
            <a:r>
              <a:rPr lang="en-US" sz="3200" dirty="0"/>
              <a:t>Example of a state that used CNA outcomes to develop a program to serve Out of School Youth</a:t>
            </a:r>
          </a:p>
          <a:p>
            <a:pPr marL="742950" lvl="1" indent="-285750">
              <a:lnSpc>
                <a:spcPct val="100000"/>
              </a:lnSpc>
            </a:pPr>
            <a:r>
              <a:rPr lang="en-US" sz="3200" dirty="0"/>
              <a:t>District initiatives that improved high school graduation rates for migrant students</a:t>
            </a:r>
          </a:p>
          <a:p>
            <a:pPr>
              <a:lnSpc>
                <a:spcPct val="100000"/>
              </a:lnSpc>
            </a:pPr>
            <a:endParaRPr lang="en-US" sz="3200" dirty="0"/>
          </a:p>
        </p:txBody>
      </p:sp>
      <p:sp>
        <p:nvSpPr>
          <p:cNvPr id="3" name="Title 1">
            <a:extLst>
              <a:ext uri="{FF2B5EF4-FFF2-40B4-BE49-F238E27FC236}">
                <a16:creationId xmlns:a16="http://schemas.microsoft.com/office/drawing/2014/main" id="{2EBAB3BD-43E2-5FCE-1EB8-DEA620E7D072}"/>
              </a:ext>
            </a:extLst>
          </p:cNvPr>
          <p:cNvSpPr txBox="1">
            <a:spLocks/>
          </p:cNvSpPr>
          <p:nvPr/>
        </p:nvSpPr>
        <p:spPr>
          <a:xfrm>
            <a:off x="838199" y="691697"/>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dirty="0"/>
              <a:t>Identifying Needs and Service Gaps</a:t>
            </a:r>
          </a:p>
        </p:txBody>
      </p:sp>
      <p:pic>
        <p:nvPicPr>
          <p:cNvPr id="6146" name="Picture 2" descr="Free ai generated woman skills illustration">
            <a:extLst>
              <a:ext uri="{FF2B5EF4-FFF2-40B4-BE49-F238E27FC236}">
                <a16:creationId xmlns:a16="http://schemas.microsoft.com/office/drawing/2014/main" id="{8EBA511F-4949-484B-C655-ED0606C8C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946" y="2471259"/>
            <a:ext cx="3967907" cy="264404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descr="A logo with a sun and book&#10;&#10;AI-generated content may be incorrect.">
            <a:extLst>
              <a:ext uri="{FF2B5EF4-FFF2-40B4-BE49-F238E27FC236}">
                <a16:creationId xmlns:a16="http://schemas.microsoft.com/office/drawing/2014/main" id="{56AFF581-83F3-603F-7DA2-EB258ED1C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377244054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EEA4F77-32C2-3E7B-F82D-D919956F6918}"/>
              </a:ext>
            </a:extLst>
          </p:cNvPr>
          <p:cNvSpPr>
            <a:spLocks noGrp="1"/>
          </p:cNvSpPr>
          <p:nvPr>
            <p:ph type="title"/>
          </p:nvPr>
        </p:nvSpPr>
        <p:spPr>
          <a:xfrm>
            <a:off x="838200" y="596481"/>
            <a:ext cx="10515600" cy="1325563"/>
          </a:xfrm>
        </p:spPr>
        <p:txBody>
          <a:bodyPr>
            <a:noAutofit/>
          </a:bodyPr>
          <a:lstStyle/>
          <a:p>
            <a:pPr algn="ctr">
              <a:lnSpc>
                <a:spcPct val="100000"/>
              </a:lnSpc>
            </a:pPr>
            <a:r>
              <a:rPr lang="en-US" dirty="0"/>
              <a:t>Translating CNA Findings Into Actionable Plans</a:t>
            </a:r>
          </a:p>
        </p:txBody>
      </p:sp>
      <p:sp>
        <p:nvSpPr>
          <p:cNvPr id="4" name="Rectangle 1">
            <a:extLst>
              <a:ext uri="{FF2B5EF4-FFF2-40B4-BE49-F238E27FC236}">
                <a16:creationId xmlns:a16="http://schemas.microsoft.com/office/drawing/2014/main" id="{1BB67E6E-E1DA-51BD-9CB1-2B86B0A06482}"/>
              </a:ext>
            </a:extLst>
          </p:cNvPr>
          <p:cNvSpPr txBox="1">
            <a:spLocks noChangeArrowheads="1"/>
          </p:cNvSpPr>
          <p:nvPr/>
        </p:nvSpPr>
        <p:spPr bwMode="auto">
          <a:xfrm>
            <a:off x="838200" y="2305528"/>
            <a:ext cx="791237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3200" b="1" dirty="0"/>
              <a:t>Developing Targeted Interventions &amp; Program Improvements:</a:t>
            </a:r>
            <a:r>
              <a:rPr lang="en-US" altLang="en-US" sz="3200" dirty="0"/>
              <a:t> </a:t>
            </a:r>
          </a:p>
          <a:p>
            <a:pPr lvl="1" eaLnBrk="0" fontAlgn="base" hangingPunct="0">
              <a:lnSpc>
                <a:spcPct val="100000"/>
              </a:lnSpc>
              <a:spcBef>
                <a:spcPct val="0"/>
              </a:spcBef>
              <a:spcAft>
                <a:spcPct val="0"/>
              </a:spcAft>
            </a:pPr>
            <a:r>
              <a:rPr lang="en-US" altLang="en-US" sz="3200" dirty="0"/>
              <a:t>Aligning strategies with identified needs </a:t>
            </a:r>
          </a:p>
          <a:p>
            <a:pPr lvl="1" eaLnBrk="0" fontAlgn="base" hangingPunct="0">
              <a:lnSpc>
                <a:spcPct val="100000"/>
              </a:lnSpc>
              <a:spcBef>
                <a:spcPct val="0"/>
              </a:spcBef>
              <a:spcAft>
                <a:spcPct val="0"/>
              </a:spcAft>
            </a:pPr>
            <a:r>
              <a:rPr lang="en-US" altLang="en-US" sz="3200" dirty="0"/>
              <a:t>Strengthening professional development for educators </a:t>
            </a:r>
          </a:p>
          <a:p>
            <a:pPr lvl="1" eaLnBrk="0" fontAlgn="base" hangingPunct="0">
              <a:lnSpc>
                <a:spcPct val="100000"/>
              </a:lnSpc>
              <a:spcBef>
                <a:spcPct val="0"/>
              </a:spcBef>
              <a:spcAft>
                <a:spcPct val="0"/>
              </a:spcAft>
            </a:pPr>
            <a:r>
              <a:rPr lang="en-US" altLang="en-US" sz="3200" dirty="0"/>
              <a:t>Expanding community-based support networks</a:t>
            </a:r>
          </a:p>
        </p:txBody>
      </p:sp>
      <p:pic>
        <p:nvPicPr>
          <p:cNvPr id="2" name="Picture 1" descr="A logo with a sun and book&#10;&#10;AI-generated content may be incorrect.">
            <a:extLst>
              <a:ext uri="{FF2B5EF4-FFF2-40B4-BE49-F238E27FC236}">
                <a16:creationId xmlns:a16="http://schemas.microsoft.com/office/drawing/2014/main" id="{266D2097-A501-8264-9E78-3DC4C6BE2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pic>
        <p:nvPicPr>
          <p:cNvPr id="5" name="Content Placeholder 4" descr="Three women brainstorming">
            <a:extLst>
              <a:ext uri="{FF2B5EF4-FFF2-40B4-BE49-F238E27FC236}">
                <a16:creationId xmlns:a16="http://schemas.microsoft.com/office/drawing/2014/main" id="{5994294A-6A4B-904A-063E-CA83675A2C55}"/>
              </a:ext>
            </a:extLst>
          </p:cNvPr>
          <p:cNvPicPr>
            <a:picLocks noChangeAspect="1"/>
          </p:cNvPicPr>
          <p:nvPr/>
        </p:nvPicPr>
        <p:blipFill>
          <a:blip r:embed="rId3"/>
          <a:srcRect l="36316" r="22851" b="2"/>
          <a:stretch/>
        </p:blipFill>
        <p:spPr>
          <a:xfrm>
            <a:off x="8416213" y="1958868"/>
            <a:ext cx="3535073" cy="41615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4519384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1C7BA-B466-D8F6-CD55-BD920CEB204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C46523A-9908-EB44-677C-40198AF6D6A6}"/>
              </a:ext>
            </a:extLst>
          </p:cNvPr>
          <p:cNvSpPr>
            <a:spLocks noGrp="1"/>
          </p:cNvSpPr>
          <p:nvPr>
            <p:ph type="title"/>
          </p:nvPr>
        </p:nvSpPr>
        <p:spPr>
          <a:xfrm>
            <a:off x="838200" y="443783"/>
            <a:ext cx="10515600" cy="1325563"/>
          </a:xfrm>
        </p:spPr>
        <p:txBody>
          <a:bodyPr>
            <a:noAutofit/>
          </a:bodyPr>
          <a:lstStyle/>
          <a:p>
            <a:pPr algn="ctr">
              <a:lnSpc>
                <a:spcPct val="100000"/>
              </a:lnSpc>
            </a:pPr>
            <a:r>
              <a:rPr lang="en-US" dirty="0"/>
              <a:t>Translating CNA Findings Into Actionable Plans</a:t>
            </a:r>
          </a:p>
        </p:txBody>
      </p:sp>
      <p:sp>
        <p:nvSpPr>
          <p:cNvPr id="4" name="Rectangle 1">
            <a:extLst>
              <a:ext uri="{FF2B5EF4-FFF2-40B4-BE49-F238E27FC236}">
                <a16:creationId xmlns:a16="http://schemas.microsoft.com/office/drawing/2014/main" id="{69D94FA1-A708-55B2-98B2-1F45AB4DA3FE}"/>
              </a:ext>
            </a:extLst>
          </p:cNvPr>
          <p:cNvSpPr txBox="1">
            <a:spLocks noChangeArrowheads="1"/>
          </p:cNvSpPr>
          <p:nvPr/>
        </p:nvSpPr>
        <p:spPr bwMode="auto">
          <a:xfrm>
            <a:off x="492969" y="2225765"/>
            <a:ext cx="866969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3200" b="1" dirty="0"/>
              <a:t>Aligning Findings with Local, State, and Federal Initiatives:</a:t>
            </a:r>
            <a:r>
              <a:rPr lang="en-US" altLang="en-US" sz="3200" dirty="0"/>
              <a:t> </a:t>
            </a:r>
          </a:p>
          <a:p>
            <a:pPr lvl="1" eaLnBrk="0" fontAlgn="base" hangingPunct="0">
              <a:lnSpc>
                <a:spcPct val="100000"/>
              </a:lnSpc>
              <a:spcBef>
                <a:spcPct val="0"/>
              </a:spcBef>
              <a:spcAft>
                <a:spcPct val="0"/>
              </a:spcAft>
            </a:pPr>
            <a:r>
              <a:rPr lang="en-US" altLang="en-US" sz="3200" dirty="0"/>
              <a:t>Ensuring compliance with Title I, Part C mandates </a:t>
            </a:r>
          </a:p>
          <a:p>
            <a:pPr lvl="1" eaLnBrk="0" fontAlgn="base" hangingPunct="0">
              <a:lnSpc>
                <a:spcPct val="100000"/>
              </a:lnSpc>
              <a:spcBef>
                <a:spcPct val="0"/>
              </a:spcBef>
              <a:spcAft>
                <a:spcPct val="0"/>
              </a:spcAft>
            </a:pPr>
            <a:r>
              <a:rPr lang="en-US" altLang="en-US" sz="3200" dirty="0"/>
              <a:t>Leveraging additional funding sources for program sustainability (Ex. Braided Funding)</a:t>
            </a:r>
            <a:br>
              <a:rPr lang="en-US" altLang="en-US" sz="3200" dirty="0"/>
            </a:br>
            <a:endParaRPr lang="en-US" altLang="en-US" sz="3200" dirty="0"/>
          </a:p>
        </p:txBody>
      </p:sp>
      <p:pic>
        <p:nvPicPr>
          <p:cNvPr id="5" name="Picture 4" descr="A logo with a sun and book&#10;&#10;AI-generated content may be incorrect.">
            <a:extLst>
              <a:ext uri="{FF2B5EF4-FFF2-40B4-BE49-F238E27FC236}">
                <a16:creationId xmlns:a16="http://schemas.microsoft.com/office/drawing/2014/main" id="{34B67101-48EE-D4F5-4582-5D9851F8B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pic>
        <p:nvPicPr>
          <p:cNvPr id="2" name="Content Placeholder 4" descr="Green dialogue boxes">
            <a:extLst>
              <a:ext uri="{FF2B5EF4-FFF2-40B4-BE49-F238E27FC236}">
                <a16:creationId xmlns:a16="http://schemas.microsoft.com/office/drawing/2014/main" id="{1B2281CB-52C5-8562-D332-051BC52EEA85}"/>
              </a:ext>
            </a:extLst>
          </p:cNvPr>
          <p:cNvPicPr>
            <a:picLocks noChangeAspect="1"/>
          </p:cNvPicPr>
          <p:nvPr/>
        </p:nvPicPr>
        <p:blipFill>
          <a:blip r:embed="rId3"/>
          <a:srcRect t="5853" r="3" b="3572"/>
          <a:stretch/>
        </p:blipFill>
        <p:spPr>
          <a:xfrm>
            <a:off x="8650983" y="2329323"/>
            <a:ext cx="3437944" cy="3325028"/>
          </a:xfrm>
          <a:prstGeom prst="rect">
            <a:avLst/>
          </a:prstGeom>
        </p:spPr>
      </p:pic>
      <p:sp>
        <p:nvSpPr>
          <p:cNvPr id="6" name="TextBox 5">
            <a:extLst>
              <a:ext uri="{FF2B5EF4-FFF2-40B4-BE49-F238E27FC236}">
                <a16:creationId xmlns:a16="http://schemas.microsoft.com/office/drawing/2014/main" id="{297D2AD6-9C99-8765-F210-1429DB6C1F70}"/>
              </a:ext>
            </a:extLst>
          </p:cNvPr>
          <p:cNvSpPr txBox="1"/>
          <p:nvPr/>
        </p:nvSpPr>
        <p:spPr>
          <a:xfrm>
            <a:off x="10035388" y="2760738"/>
            <a:ext cx="748923" cy="230832"/>
          </a:xfrm>
          <a:prstGeom prst="rect">
            <a:avLst/>
          </a:prstGeom>
          <a:noFill/>
        </p:spPr>
        <p:txBody>
          <a:bodyPr wrap="none" rtlCol="0">
            <a:spAutoFit/>
          </a:bodyPr>
          <a:lstStyle/>
          <a:p>
            <a:r>
              <a:rPr lang="en-US" sz="900" b="1" dirty="0">
                <a:latin typeface="Calibri" panose="020F0502020204030204" pitchFamily="34" charset="0"/>
                <a:ea typeface="Calibri" panose="020F0502020204030204" pitchFamily="34" charset="0"/>
                <a:cs typeface="Calibri" panose="020F0502020204030204" pitchFamily="34" charset="0"/>
              </a:rPr>
              <a:t>Compliance</a:t>
            </a:r>
          </a:p>
        </p:txBody>
      </p:sp>
    </p:spTree>
    <p:extLst>
      <p:ext uri="{BB962C8B-B14F-4D97-AF65-F5344CB8AC3E}">
        <p14:creationId xmlns:p14="http://schemas.microsoft.com/office/powerpoint/2010/main" val="3734969214"/>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1B5CF-D872-8936-C2F1-4C0E323CB1A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38BD010-93AC-BA8F-903E-E5ADB62C8F1A}"/>
              </a:ext>
            </a:extLst>
          </p:cNvPr>
          <p:cNvSpPr>
            <a:spLocks noGrp="1"/>
          </p:cNvSpPr>
          <p:nvPr>
            <p:ph type="title"/>
          </p:nvPr>
        </p:nvSpPr>
        <p:spPr>
          <a:xfrm>
            <a:off x="1583871" y="358902"/>
            <a:ext cx="9024257" cy="1325563"/>
          </a:xfrm>
        </p:spPr>
        <p:txBody>
          <a:bodyPr>
            <a:noAutofit/>
          </a:bodyPr>
          <a:lstStyle/>
          <a:p>
            <a:pPr algn="ctr">
              <a:lnSpc>
                <a:spcPct val="100000"/>
              </a:lnSpc>
            </a:pPr>
            <a:r>
              <a:rPr lang="en-US" sz="4400" dirty="0"/>
              <a:t>Translating CNA Findings Into Actionable Plans</a:t>
            </a:r>
          </a:p>
        </p:txBody>
      </p:sp>
      <p:sp>
        <p:nvSpPr>
          <p:cNvPr id="4" name="Rectangle 1">
            <a:extLst>
              <a:ext uri="{FF2B5EF4-FFF2-40B4-BE49-F238E27FC236}">
                <a16:creationId xmlns:a16="http://schemas.microsoft.com/office/drawing/2014/main" id="{D07D8D03-D3D4-6731-0CE5-FE9DF335E2DF}"/>
              </a:ext>
            </a:extLst>
          </p:cNvPr>
          <p:cNvSpPr txBox="1">
            <a:spLocks noChangeArrowheads="1"/>
          </p:cNvSpPr>
          <p:nvPr/>
        </p:nvSpPr>
        <p:spPr bwMode="auto">
          <a:xfrm>
            <a:off x="520958" y="2383049"/>
            <a:ext cx="765265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3200" b="1" dirty="0"/>
              <a:t>Continuous Monitoring &amp; Evaluation:</a:t>
            </a:r>
            <a:r>
              <a:rPr lang="en-US" altLang="en-US" sz="3200" dirty="0"/>
              <a:t> </a:t>
            </a:r>
          </a:p>
          <a:p>
            <a:pPr lvl="1" eaLnBrk="0" fontAlgn="base" hangingPunct="0">
              <a:lnSpc>
                <a:spcPct val="100000"/>
              </a:lnSpc>
              <a:spcBef>
                <a:spcPct val="0"/>
              </a:spcBef>
              <a:spcAft>
                <a:spcPct val="0"/>
              </a:spcAft>
            </a:pPr>
            <a:r>
              <a:rPr lang="en-US" altLang="en-US" sz="3200" dirty="0"/>
              <a:t>Setting measurable goals and performance indicators </a:t>
            </a:r>
          </a:p>
          <a:p>
            <a:pPr lvl="1" eaLnBrk="0" fontAlgn="base" hangingPunct="0">
              <a:lnSpc>
                <a:spcPct val="100000"/>
              </a:lnSpc>
              <a:spcBef>
                <a:spcPct val="0"/>
              </a:spcBef>
              <a:spcAft>
                <a:spcPct val="0"/>
              </a:spcAft>
            </a:pPr>
            <a:r>
              <a:rPr lang="en-US" altLang="en-US" sz="3200" dirty="0"/>
              <a:t>Using feedback loops to refine and improve interventions</a:t>
            </a:r>
          </a:p>
          <a:p>
            <a:pPr marL="0" indent="0" eaLnBrk="0" fontAlgn="base" hangingPunct="0">
              <a:lnSpc>
                <a:spcPct val="100000"/>
              </a:lnSpc>
              <a:spcBef>
                <a:spcPct val="0"/>
              </a:spcBef>
              <a:spcAft>
                <a:spcPct val="0"/>
              </a:spcAft>
              <a:buFontTx/>
              <a:buNone/>
            </a:pPr>
            <a:endParaRPr lang="en-US" altLang="en-US" sz="3200" dirty="0"/>
          </a:p>
        </p:txBody>
      </p:sp>
      <p:pic>
        <p:nvPicPr>
          <p:cNvPr id="7170" name="Picture 2" descr="Free goal setting goal setting illustration">
            <a:extLst>
              <a:ext uri="{FF2B5EF4-FFF2-40B4-BE49-F238E27FC236}">
                <a16:creationId xmlns:a16="http://schemas.microsoft.com/office/drawing/2014/main" id="{94FBF82C-C85A-C72E-7A7D-859AD0FB3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310" y="2159561"/>
            <a:ext cx="4817689" cy="4339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a sun and book&#10;&#10;AI-generated content may be incorrect.">
            <a:extLst>
              <a:ext uri="{FF2B5EF4-FFF2-40B4-BE49-F238E27FC236}">
                <a16:creationId xmlns:a16="http://schemas.microsoft.com/office/drawing/2014/main" id="{19797354-F141-A6E8-29EF-E1621202B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210255863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D980-B21D-D55B-EFF7-AAE9B0385971}"/>
              </a:ext>
            </a:extLst>
          </p:cNvPr>
          <p:cNvSpPr txBox="1">
            <a:spLocks/>
          </p:cNvSpPr>
          <p:nvPr/>
        </p:nvSpPr>
        <p:spPr>
          <a:xfrm>
            <a:off x="1673290" y="495753"/>
            <a:ext cx="9136224" cy="1325563"/>
          </a:xfrm>
          <a:prstGeom prst="rect">
            <a:avLst/>
          </a:prstGeom>
        </p:spPr>
        <p:txBody>
          <a:bodyPr>
            <a:noAutofit/>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Translating CNA Findings into Actionable Plans</a:t>
            </a:r>
            <a:br>
              <a:rPr lang="en-US" sz="4400" dirty="0"/>
            </a:br>
            <a:endParaRPr lang="en-US" sz="4400" dirty="0"/>
          </a:p>
        </p:txBody>
      </p:sp>
      <p:sp>
        <p:nvSpPr>
          <p:cNvPr id="3" name="Rectangle 1">
            <a:extLst>
              <a:ext uri="{FF2B5EF4-FFF2-40B4-BE49-F238E27FC236}">
                <a16:creationId xmlns:a16="http://schemas.microsoft.com/office/drawing/2014/main" id="{98FC37D2-DBE3-20DB-1EB3-8C55B34D47A6}"/>
              </a:ext>
            </a:extLst>
          </p:cNvPr>
          <p:cNvSpPr txBox="1">
            <a:spLocks noChangeArrowheads="1"/>
          </p:cNvSpPr>
          <p:nvPr/>
        </p:nvSpPr>
        <p:spPr bwMode="auto">
          <a:xfrm>
            <a:off x="838200" y="2568993"/>
            <a:ext cx="1080640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 typeface="Arial" panose="020B0604020202020204" pitchFamily="34" charset="0"/>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Developing Targeted Interventions &amp; Program Improvements:</a:t>
            </a:r>
            <a:r>
              <a:rPr lang="en-US" altLang="en-US" sz="3200" dirty="0">
                <a:latin typeface="Calibri" panose="020F0502020204030204" pitchFamily="34" charset="0"/>
                <a:ea typeface="Calibri" panose="020F0502020204030204" pitchFamily="34" charset="0"/>
                <a:cs typeface="Calibri" panose="020F0502020204030204" pitchFamily="34" charset="0"/>
              </a:rPr>
              <a:t> </a:t>
            </a:r>
          </a:p>
          <a:p>
            <a:pPr lvl="1" eaLnBrk="0" fontAlgn="base" hangingPunct="0">
              <a:lnSpc>
                <a:spcPct val="100000"/>
              </a:lnSpc>
              <a:spcBef>
                <a:spcPct val="0"/>
              </a:spcBef>
              <a:spcAft>
                <a:spcPct val="0"/>
              </a:spcAft>
            </a:pPr>
            <a:r>
              <a:rPr lang="en-US" altLang="en-US" sz="3200" dirty="0">
                <a:latin typeface="Calibri" panose="020F0502020204030204" pitchFamily="34" charset="0"/>
                <a:ea typeface="Calibri" panose="020F0502020204030204" pitchFamily="34" charset="0"/>
                <a:cs typeface="Calibri" panose="020F0502020204030204" pitchFamily="34" charset="0"/>
              </a:rPr>
              <a:t>Aligning strategies with identified needs </a:t>
            </a:r>
          </a:p>
          <a:p>
            <a:pPr lvl="1" eaLnBrk="0" fontAlgn="base" hangingPunct="0">
              <a:lnSpc>
                <a:spcPct val="100000"/>
              </a:lnSpc>
              <a:spcBef>
                <a:spcPct val="0"/>
              </a:spcBef>
              <a:spcAft>
                <a:spcPct val="0"/>
              </a:spcAft>
            </a:pPr>
            <a:r>
              <a:rPr lang="en-US" altLang="en-US" sz="3200" dirty="0">
                <a:latin typeface="Calibri" panose="020F0502020204030204" pitchFamily="34" charset="0"/>
                <a:ea typeface="Calibri" panose="020F0502020204030204" pitchFamily="34" charset="0"/>
                <a:cs typeface="Calibri" panose="020F0502020204030204" pitchFamily="34" charset="0"/>
              </a:rPr>
              <a:t>Strengthening professional development for educators </a:t>
            </a:r>
          </a:p>
          <a:p>
            <a:pPr lvl="1" eaLnBrk="0" fontAlgn="base" hangingPunct="0">
              <a:lnSpc>
                <a:spcPct val="100000"/>
              </a:lnSpc>
              <a:spcBef>
                <a:spcPct val="0"/>
              </a:spcBef>
              <a:spcAft>
                <a:spcPct val="0"/>
              </a:spcAft>
            </a:pPr>
            <a:r>
              <a:rPr lang="en-US" altLang="en-US" sz="3200" dirty="0">
                <a:latin typeface="Calibri" panose="020F0502020204030204" pitchFamily="34" charset="0"/>
                <a:ea typeface="Calibri" panose="020F0502020204030204" pitchFamily="34" charset="0"/>
                <a:cs typeface="Calibri" panose="020F0502020204030204" pitchFamily="34" charset="0"/>
              </a:rPr>
              <a:t>Expanding community-based support networks </a:t>
            </a:r>
            <a:br>
              <a:rPr lang="en-US" altLang="en-US" sz="3200" dirty="0">
                <a:latin typeface="Calibri" panose="020F0502020204030204" pitchFamily="34" charset="0"/>
                <a:ea typeface="Calibri" panose="020F0502020204030204" pitchFamily="34" charset="0"/>
                <a:cs typeface="Calibri" panose="020F0502020204030204" pitchFamily="34" charset="0"/>
              </a:rPr>
            </a:br>
            <a:endParaRPr lang="en-US" altLang="en-US" sz="3200" dirty="0">
              <a:latin typeface="Calibri" panose="020F0502020204030204" pitchFamily="34" charset="0"/>
              <a:ea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Tx/>
              <a:buNone/>
            </a:pPr>
            <a:endParaRPr lang="en-US" alt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logo with a sun and book&#10;&#10;AI-generated content may be incorrect.">
            <a:extLst>
              <a:ext uri="{FF2B5EF4-FFF2-40B4-BE49-F238E27FC236}">
                <a16:creationId xmlns:a16="http://schemas.microsoft.com/office/drawing/2014/main" id="{9289861F-102F-5791-D086-7BC5ECE64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427024002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AB999-B746-858C-9C12-2353ABAE6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C0ABE-3768-9DEA-CB0A-3A4A0E1BDF71}"/>
              </a:ext>
            </a:extLst>
          </p:cNvPr>
          <p:cNvSpPr txBox="1">
            <a:spLocks/>
          </p:cNvSpPr>
          <p:nvPr/>
        </p:nvSpPr>
        <p:spPr>
          <a:xfrm>
            <a:off x="1504561" y="579729"/>
            <a:ext cx="9182878" cy="1325563"/>
          </a:xfrm>
          <a:prstGeom prst="rect">
            <a:avLst/>
          </a:prstGeom>
        </p:spPr>
        <p:txBody>
          <a:bodyPr>
            <a:noAutofit/>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Translating CNA Findings into Actionable Plans</a:t>
            </a:r>
            <a:br>
              <a:rPr lang="en-US" sz="4400" dirty="0"/>
            </a:br>
            <a:endParaRPr lang="en-US" sz="4400" dirty="0"/>
          </a:p>
        </p:txBody>
      </p:sp>
      <p:sp>
        <p:nvSpPr>
          <p:cNvPr id="3" name="Rectangle 1">
            <a:extLst>
              <a:ext uri="{FF2B5EF4-FFF2-40B4-BE49-F238E27FC236}">
                <a16:creationId xmlns:a16="http://schemas.microsoft.com/office/drawing/2014/main" id="{3E57D669-55A0-1035-5505-07D83F1AE936}"/>
              </a:ext>
            </a:extLst>
          </p:cNvPr>
          <p:cNvSpPr txBox="1">
            <a:spLocks noChangeArrowheads="1"/>
          </p:cNvSpPr>
          <p:nvPr/>
        </p:nvSpPr>
        <p:spPr bwMode="auto">
          <a:xfrm>
            <a:off x="838200" y="2686673"/>
            <a:ext cx="10515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 typeface="Arial" panose="020B0604020202020204" pitchFamily="34" charset="0"/>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Aligning Findings with Local, State, and Federal Initiatives:</a:t>
            </a:r>
            <a:endParaRPr lang="en-US" altLang="en-US" sz="3200" dirty="0">
              <a:latin typeface="Calibri" panose="020F0502020204030204" pitchFamily="34" charset="0"/>
              <a:ea typeface="Calibri" panose="020F0502020204030204" pitchFamily="34" charset="0"/>
              <a:cs typeface="Calibri" panose="020F0502020204030204" pitchFamily="34" charset="0"/>
            </a:endParaRPr>
          </a:p>
          <a:p>
            <a:pPr lvl="1" eaLnBrk="0" fontAlgn="base" hangingPunct="0">
              <a:lnSpc>
                <a:spcPct val="100000"/>
              </a:lnSpc>
              <a:spcBef>
                <a:spcPct val="0"/>
              </a:spcBef>
              <a:spcAft>
                <a:spcPct val="0"/>
              </a:spcAft>
            </a:pPr>
            <a:r>
              <a:rPr lang="en-US" altLang="en-US" sz="3200" dirty="0">
                <a:latin typeface="Calibri" panose="020F0502020204030204" pitchFamily="34" charset="0"/>
                <a:ea typeface="Calibri" panose="020F0502020204030204" pitchFamily="34" charset="0"/>
                <a:cs typeface="Calibri" panose="020F0502020204030204" pitchFamily="34" charset="0"/>
              </a:rPr>
              <a:t>Ensuring compliance with Title I, Part C mandates </a:t>
            </a:r>
          </a:p>
          <a:p>
            <a:pPr lvl="1" eaLnBrk="0" fontAlgn="base" hangingPunct="0">
              <a:lnSpc>
                <a:spcPct val="100000"/>
              </a:lnSpc>
              <a:spcBef>
                <a:spcPct val="0"/>
              </a:spcBef>
              <a:spcAft>
                <a:spcPct val="0"/>
              </a:spcAft>
            </a:pPr>
            <a:r>
              <a:rPr lang="en-US" altLang="en-US" sz="3200" dirty="0">
                <a:latin typeface="Calibri" panose="020F0502020204030204" pitchFamily="34" charset="0"/>
                <a:ea typeface="Calibri" panose="020F0502020204030204" pitchFamily="34" charset="0"/>
                <a:cs typeface="Calibri" panose="020F0502020204030204" pitchFamily="34" charset="0"/>
              </a:rPr>
              <a:t>Leveraging additional funding sources for program sustainability </a:t>
            </a:r>
            <a:br>
              <a:rPr lang="en-US" altLang="en-US" sz="3200" dirty="0">
                <a:latin typeface="Calibri" panose="020F0502020204030204" pitchFamily="34" charset="0"/>
                <a:ea typeface="Calibri" panose="020F0502020204030204" pitchFamily="34" charset="0"/>
                <a:cs typeface="Calibri" panose="020F0502020204030204" pitchFamily="34" charset="0"/>
              </a:rPr>
            </a:br>
            <a:endParaRPr lang="en-US" altLang="en-US" sz="3200" dirty="0">
              <a:latin typeface="Calibri" panose="020F0502020204030204" pitchFamily="34" charset="0"/>
              <a:ea typeface="Calibri" panose="020F0502020204030204" pitchFamily="34" charset="0"/>
              <a:cs typeface="Calibri" panose="020F0502020204030204" pitchFamily="34" charset="0"/>
            </a:endParaRPr>
          </a:p>
          <a:p>
            <a:pPr marL="0" indent="0" eaLnBrk="0" fontAlgn="base" hangingPunct="0">
              <a:lnSpc>
                <a:spcPct val="100000"/>
              </a:lnSpc>
              <a:spcBef>
                <a:spcPct val="0"/>
              </a:spcBef>
              <a:spcAft>
                <a:spcPct val="0"/>
              </a:spcAft>
              <a:buFontTx/>
              <a:buNone/>
            </a:pPr>
            <a:endParaRPr lang="en-US" alt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logo with a sun and book&#10;&#10;AI-generated content may be incorrect.">
            <a:extLst>
              <a:ext uri="{FF2B5EF4-FFF2-40B4-BE49-F238E27FC236}">
                <a16:creationId xmlns:a16="http://schemas.microsoft.com/office/drawing/2014/main" id="{28EFA47A-E70D-446F-DDCB-1B2BE8F70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103620943"/>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DDA2-981F-B8C0-3ED0-CFD0A25FA553}"/>
              </a:ext>
            </a:extLst>
          </p:cNvPr>
          <p:cNvSpPr>
            <a:spLocks noGrp="1"/>
          </p:cNvSpPr>
          <p:nvPr>
            <p:ph type="title"/>
          </p:nvPr>
        </p:nvSpPr>
        <p:spPr>
          <a:xfrm>
            <a:off x="838200" y="203750"/>
            <a:ext cx="10515600" cy="1325563"/>
          </a:xfrm>
        </p:spPr>
        <p:txBody>
          <a:bodyPr>
            <a:normAutofit/>
          </a:bodyPr>
          <a:lstStyle/>
          <a:p>
            <a:pPr algn="ctr"/>
            <a:r>
              <a:rPr lang="en-US" sz="4400" dirty="0"/>
              <a:t>Introduction</a:t>
            </a:r>
          </a:p>
        </p:txBody>
      </p:sp>
      <p:sp>
        <p:nvSpPr>
          <p:cNvPr id="3" name="Content Placeholder 2">
            <a:extLst>
              <a:ext uri="{FF2B5EF4-FFF2-40B4-BE49-F238E27FC236}">
                <a16:creationId xmlns:a16="http://schemas.microsoft.com/office/drawing/2014/main" id="{FA99B4F5-30ED-1646-5F7C-7352A6E0A850}"/>
              </a:ext>
            </a:extLst>
          </p:cNvPr>
          <p:cNvSpPr txBox="1">
            <a:spLocks/>
          </p:cNvSpPr>
          <p:nvPr/>
        </p:nvSpPr>
        <p:spPr>
          <a:xfrm>
            <a:off x="1315870" y="2198624"/>
            <a:ext cx="5704368" cy="19824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200" dirty="0"/>
              <a:t>Welcome</a:t>
            </a:r>
          </a:p>
          <a:p>
            <a:pPr>
              <a:lnSpc>
                <a:spcPct val="100000"/>
              </a:lnSpc>
            </a:pPr>
            <a:r>
              <a:rPr lang="en-US" sz="3200" dirty="0"/>
              <a:t>Session Objectives</a:t>
            </a:r>
          </a:p>
          <a:p>
            <a:pPr>
              <a:lnSpc>
                <a:spcPct val="100000"/>
              </a:lnSpc>
            </a:pPr>
            <a:r>
              <a:rPr lang="en-US" sz="3200" dirty="0"/>
              <a:t>Importance of Comprehensive Needs Assessment (CNA)</a:t>
            </a:r>
          </a:p>
          <a:p>
            <a:pPr marL="0" indent="0">
              <a:lnSpc>
                <a:spcPct val="100000"/>
              </a:lnSpc>
              <a:buFont typeface="Arial" panose="020B0604020202020204" pitchFamily="34" charset="0"/>
              <a:buNone/>
            </a:pPr>
            <a:endParaRPr lang="en-US" sz="3200" dirty="0"/>
          </a:p>
        </p:txBody>
      </p:sp>
      <p:pic>
        <p:nvPicPr>
          <p:cNvPr id="7" name="Picture 6">
            <a:extLst>
              <a:ext uri="{FF2B5EF4-FFF2-40B4-BE49-F238E27FC236}">
                <a16:creationId xmlns:a16="http://schemas.microsoft.com/office/drawing/2014/main" id="{CB0DCACC-EC83-E6E5-464E-B63621751338}"/>
              </a:ext>
            </a:extLst>
          </p:cNvPr>
          <p:cNvPicPr>
            <a:picLocks noChangeAspect="1"/>
          </p:cNvPicPr>
          <p:nvPr/>
        </p:nvPicPr>
        <p:blipFill>
          <a:blip r:embed="rId3"/>
          <a:stretch>
            <a:fillRect/>
          </a:stretch>
        </p:blipFill>
        <p:spPr>
          <a:xfrm>
            <a:off x="7141536" y="1455576"/>
            <a:ext cx="3829710" cy="4952754"/>
          </a:xfrm>
          <a:prstGeom prst="roundRect">
            <a:avLst>
              <a:gd name="adj" fmla="val 16667"/>
            </a:avLst>
          </a:prstGeom>
          <a:ln>
            <a:noFill/>
          </a:ln>
          <a:effectLst>
            <a:outerShdw blurRad="184150" dist="241300" dir="11520000" sx="110000" sy="110000" algn="ctr">
              <a:srgbClr val="000000">
                <a:alpha val="18000"/>
              </a:srgbClr>
            </a:outerShdw>
          </a:effectLst>
          <a:scene3d>
            <a:camera prst="isometricOffAxis2Left"/>
            <a:lightRig rig="flood" dir="t">
              <a:rot lat="0" lon="0" rev="13800000"/>
            </a:lightRig>
          </a:scene3d>
          <a:sp3d extrusionH="107950" prstMaterial="plastic">
            <a:bevelT w="82550" h="63500" prst="divot"/>
            <a:bevelB/>
          </a:sp3d>
        </p:spPr>
      </p:pic>
      <p:pic>
        <p:nvPicPr>
          <p:cNvPr id="4" name="Picture 3" descr="A logo with a sun and book&#10;&#10;AI-generated content may be incorrect.">
            <a:extLst>
              <a:ext uri="{FF2B5EF4-FFF2-40B4-BE49-F238E27FC236}">
                <a16:creationId xmlns:a16="http://schemas.microsoft.com/office/drawing/2014/main" id="{81EF1740-857C-19A2-C4DD-D183684177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47777046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8C3C5-404E-4281-93FA-7C0B84585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AD3057-E69E-78A7-26D5-0A9F68CE19D9}"/>
              </a:ext>
            </a:extLst>
          </p:cNvPr>
          <p:cNvSpPr txBox="1">
            <a:spLocks/>
          </p:cNvSpPr>
          <p:nvPr/>
        </p:nvSpPr>
        <p:spPr>
          <a:xfrm>
            <a:off x="1612640" y="456348"/>
            <a:ext cx="9117563" cy="1325563"/>
          </a:xfrm>
          <a:prstGeom prst="rect">
            <a:avLst/>
          </a:prstGeom>
        </p:spPr>
        <p:txBody>
          <a:bodyPr>
            <a:noAutofit/>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Translating CNA Findings into Actionable Plans</a:t>
            </a:r>
            <a:br>
              <a:rPr lang="en-US" sz="4400" dirty="0"/>
            </a:br>
            <a:endParaRPr lang="en-US" sz="4400" dirty="0"/>
          </a:p>
        </p:txBody>
      </p:sp>
      <p:sp>
        <p:nvSpPr>
          <p:cNvPr id="3" name="Rectangle 1">
            <a:extLst>
              <a:ext uri="{FF2B5EF4-FFF2-40B4-BE49-F238E27FC236}">
                <a16:creationId xmlns:a16="http://schemas.microsoft.com/office/drawing/2014/main" id="{2D9BCEC4-8743-4BB9-FB6F-2C101A607820}"/>
              </a:ext>
            </a:extLst>
          </p:cNvPr>
          <p:cNvSpPr txBox="1">
            <a:spLocks noChangeArrowheads="1"/>
          </p:cNvSpPr>
          <p:nvPr/>
        </p:nvSpPr>
        <p:spPr bwMode="auto">
          <a:xfrm>
            <a:off x="600443" y="2691882"/>
            <a:ext cx="760600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3200" b="1" dirty="0">
                <a:latin typeface="Calibri" panose="020F0502020204030204" pitchFamily="34" charset="0"/>
                <a:ea typeface="Calibri" panose="020F0502020204030204" pitchFamily="34" charset="0"/>
                <a:cs typeface="Calibri" panose="020F0502020204030204" pitchFamily="34" charset="0"/>
              </a:rPr>
              <a:t>Continuous Monitoring &amp; Evaluation:</a:t>
            </a:r>
            <a:r>
              <a:rPr lang="en-US" altLang="en-US" sz="3200" dirty="0">
                <a:latin typeface="Calibri" panose="020F0502020204030204" pitchFamily="34" charset="0"/>
                <a:ea typeface="Calibri" panose="020F0502020204030204" pitchFamily="34" charset="0"/>
                <a:cs typeface="Calibri" panose="020F0502020204030204" pitchFamily="34" charset="0"/>
              </a:rPr>
              <a:t> </a:t>
            </a:r>
          </a:p>
          <a:p>
            <a:pPr lvl="1" eaLnBrk="0" fontAlgn="base" hangingPunct="0">
              <a:lnSpc>
                <a:spcPct val="100000"/>
              </a:lnSpc>
              <a:spcBef>
                <a:spcPct val="0"/>
              </a:spcBef>
              <a:spcAft>
                <a:spcPct val="0"/>
              </a:spcAft>
            </a:pPr>
            <a:r>
              <a:rPr lang="en-US" altLang="en-US" sz="3200" dirty="0">
                <a:latin typeface="Calibri" panose="020F0502020204030204" pitchFamily="34" charset="0"/>
                <a:ea typeface="Calibri" panose="020F0502020204030204" pitchFamily="34" charset="0"/>
                <a:cs typeface="Calibri" panose="020F0502020204030204" pitchFamily="34" charset="0"/>
              </a:rPr>
              <a:t> Setting measurable goals and performance indicators </a:t>
            </a:r>
          </a:p>
          <a:p>
            <a:pPr lvl="1" eaLnBrk="0" fontAlgn="base" hangingPunct="0">
              <a:lnSpc>
                <a:spcPct val="100000"/>
              </a:lnSpc>
              <a:spcBef>
                <a:spcPct val="0"/>
              </a:spcBef>
              <a:spcAft>
                <a:spcPct val="0"/>
              </a:spcAft>
            </a:pPr>
            <a:r>
              <a:rPr lang="en-US" altLang="en-US" sz="3200" dirty="0">
                <a:latin typeface="Calibri" panose="020F0502020204030204" pitchFamily="34" charset="0"/>
                <a:ea typeface="Calibri" panose="020F0502020204030204" pitchFamily="34" charset="0"/>
                <a:cs typeface="Calibri" panose="020F0502020204030204" pitchFamily="34" charset="0"/>
              </a:rPr>
              <a:t> Using feedback loops to refine and improve interventions</a:t>
            </a:r>
          </a:p>
          <a:p>
            <a:pPr marL="0" indent="0" eaLnBrk="0" fontAlgn="base" hangingPunct="0">
              <a:lnSpc>
                <a:spcPct val="100000"/>
              </a:lnSpc>
              <a:spcBef>
                <a:spcPct val="0"/>
              </a:spcBef>
              <a:spcAft>
                <a:spcPct val="0"/>
              </a:spcAft>
              <a:buFontTx/>
              <a:buNone/>
            </a:pPr>
            <a:endParaRPr lang="en-US" alt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8194" name="Picture 2" descr="Free arrows circle evaluation illustration">
            <a:extLst>
              <a:ext uri="{FF2B5EF4-FFF2-40B4-BE49-F238E27FC236}">
                <a16:creationId xmlns:a16="http://schemas.microsoft.com/office/drawing/2014/main" id="{E11CD615-4543-E055-2FD2-AF407F38F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8556" y="2691882"/>
            <a:ext cx="3835832" cy="27058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a sun and book&#10;&#10;AI-generated content may be incorrect.">
            <a:extLst>
              <a:ext uri="{FF2B5EF4-FFF2-40B4-BE49-F238E27FC236}">
                <a16:creationId xmlns:a16="http://schemas.microsoft.com/office/drawing/2014/main" id="{BD044BC6-F7D5-CE39-618D-C529D590E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148668526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B65C-B140-7390-3163-A68A9EC8570F}"/>
              </a:ext>
            </a:extLst>
          </p:cNvPr>
          <p:cNvSpPr txBox="1">
            <a:spLocks/>
          </p:cNvSpPr>
          <p:nvPr/>
        </p:nvSpPr>
        <p:spPr>
          <a:xfrm>
            <a:off x="783383" y="663161"/>
            <a:ext cx="10494606"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One More Time: Key Components of a CNA</a:t>
            </a:r>
          </a:p>
        </p:txBody>
      </p:sp>
      <p:sp>
        <p:nvSpPr>
          <p:cNvPr id="3" name="Content Placeholder 2">
            <a:extLst>
              <a:ext uri="{FF2B5EF4-FFF2-40B4-BE49-F238E27FC236}">
                <a16:creationId xmlns:a16="http://schemas.microsoft.com/office/drawing/2014/main" id="{4865DFED-5FE3-F381-E577-9669A7317741}"/>
              </a:ext>
            </a:extLst>
          </p:cNvPr>
          <p:cNvSpPr txBox="1">
            <a:spLocks/>
          </p:cNvSpPr>
          <p:nvPr/>
        </p:nvSpPr>
        <p:spPr>
          <a:xfrm>
            <a:off x="196240" y="2127710"/>
            <a:ext cx="8285480" cy="1999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Data Collection &amp; Analysis:</a:t>
            </a:r>
          </a:p>
          <a:p>
            <a:pPr lvl="1">
              <a:lnSpc>
                <a:spcPct val="110000"/>
              </a:lnSpc>
              <a:spcBef>
                <a:spcPts val="1000"/>
              </a:spcBef>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Gathering quantitative and qualitative data on student demographics, academic performance, and service access.</a:t>
            </a:r>
            <a:b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1000"/>
              </a:spcBef>
              <a:spcAft>
                <a:spcPts val="0"/>
              </a:spcAft>
              <a:buClrTx/>
              <a:buSzTx/>
              <a:buNone/>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218" name="Picture 2" descr="Free man teacher training vector">
            <a:extLst>
              <a:ext uri="{FF2B5EF4-FFF2-40B4-BE49-F238E27FC236}">
                <a16:creationId xmlns:a16="http://schemas.microsoft.com/office/drawing/2014/main" id="{53DE7327-C986-D7F9-8E23-43BDDD94E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309" y="2367569"/>
            <a:ext cx="4184451" cy="28342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4" descr="A logo with a sun and book&#10;&#10;AI-generated content may be incorrect.">
            <a:extLst>
              <a:ext uri="{FF2B5EF4-FFF2-40B4-BE49-F238E27FC236}">
                <a16:creationId xmlns:a16="http://schemas.microsoft.com/office/drawing/2014/main" id="{FC03D016-98FA-7269-E2B6-C0B3EBF351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302505011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495AC-A924-05BE-2312-B439F71A94F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A0B65-B065-8299-3485-E73C63C88F11}"/>
              </a:ext>
            </a:extLst>
          </p:cNvPr>
          <p:cNvSpPr txBox="1">
            <a:spLocks/>
          </p:cNvSpPr>
          <p:nvPr/>
        </p:nvSpPr>
        <p:spPr>
          <a:xfrm>
            <a:off x="0" y="2202249"/>
            <a:ext cx="7559040" cy="17728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Stakeholder Engagement:</a:t>
            </a:r>
          </a:p>
          <a:p>
            <a:pPr lvl="1">
              <a:lnSpc>
                <a:spcPct val="100000"/>
              </a:lnSpc>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Involving educators, families, community organizations, and policymakers to ensure a comprehensive understanding of needs.</a:t>
            </a:r>
            <a:b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None/>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C7BED388-4968-6A73-C495-72DD6D7078DD}"/>
              </a:ext>
            </a:extLst>
          </p:cNvPr>
          <p:cNvSpPr txBox="1">
            <a:spLocks/>
          </p:cNvSpPr>
          <p:nvPr/>
        </p:nvSpPr>
        <p:spPr>
          <a:xfrm>
            <a:off x="974660" y="713644"/>
            <a:ext cx="1024268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One More Time: Key Components of a CNA</a:t>
            </a:r>
          </a:p>
        </p:txBody>
      </p:sp>
      <p:pic>
        <p:nvPicPr>
          <p:cNvPr id="10242" name="Picture 2" descr="Free crowd people democracy vector">
            <a:extLst>
              <a:ext uri="{FF2B5EF4-FFF2-40B4-BE49-F238E27FC236}">
                <a16:creationId xmlns:a16="http://schemas.microsoft.com/office/drawing/2014/main" id="{CD87D4F6-8FF2-2FF5-F83F-E13434DFC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117" y="2439954"/>
            <a:ext cx="4914435" cy="25570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with a sun and book&#10;&#10;AI-generated content may be incorrect.">
            <a:extLst>
              <a:ext uri="{FF2B5EF4-FFF2-40B4-BE49-F238E27FC236}">
                <a16:creationId xmlns:a16="http://schemas.microsoft.com/office/drawing/2014/main" id="{B1BF0716-3C4D-01A2-9C7C-8114DE6E1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47062005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29539-2E40-603D-E3AD-A2A4FEF317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74F2F9-6E38-34A0-005E-5D94B7AD433D}"/>
              </a:ext>
            </a:extLst>
          </p:cNvPr>
          <p:cNvSpPr txBox="1">
            <a:spLocks/>
          </p:cNvSpPr>
          <p:nvPr/>
        </p:nvSpPr>
        <p:spPr>
          <a:xfrm>
            <a:off x="782217" y="2413952"/>
            <a:ext cx="6337041" cy="23824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None/>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Needs Prioritization: </a:t>
            </a:r>
          </a:p>
          <a:p>
            <a:pPr lvl="1">
              <a:lnSpc>
                <a:spcPct val="100000"/>
              </a:lnSpc>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Identifying and ranking the most critical gaps in educational services and student support.</a:t>
            </a:r>
            <a:b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logo with a sun and book&#10;&#10;AI-generated content may be incorrect.">
            <a:extLst>
              <a:ext uri="{FF2B5EF4-FFF2-40B4-BE49-F238E27FC236}">
                <a16:creationId xmlns:a16="http://schemas.microsoft.com/office/drawing/2014/main" id="{0DB52043-804E-DA5D-3532-7A8E52362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7632" y="5201817"/>
            <a:ext cx="1974368" cy="1558711"/>
          </a:xfrm>
          <a:prstGeom prst="rect">
            <a:avLst/>
          </a:prstGeom>
        </p:spPr>
      </p:pic>
      <p:sp>
        <p:nvSpPr>
          <p:cNvPr id="5" name="Title 1">
            <a:extLst>
              <a:ext uri="{FF2B5EF4-FFF2-40B4-BE49-F238E27FC236}">
                <a16:creationId xmlns:a16="http://schemas.microsoft.com/office/drawing/2014/main" id="{5601D2EB-8AF1-F322-0FE1-5346E770D712}"/>
              </a:ext>
            </a:extLst>
          </p:cNvPr>
          <p:cNvSpPr txBox="1">
            <a:spLocks/>
          </p:cNvSpPr>
          <p:nvPr/>
        </p:nvSpPr>
        <p:spPr>
          <a:xfrm>
            <a:off x="825370" y="683007"/>
            <a:ext cx="10541259"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One More Time: Key Components of a CNA</a:t>
            </a:r>
          </a:p>
        </p:txBody>
      </p:sp>
      <p:pic>
        <p:nvPicPr>
          <p:cNvPr id="11266" name="Picture 2" descr="Free ai generated planning meeting illustration">
            <a:extLst>
              <a:ext uri="{FF2B5EF4-FFF2-40B4-BE49-F238E27FC236}">
                <a16:creationId xmlns:a16="http://schemas.microsoft.com/office/drawing/2014/main" id="{AC53C7D6-429A-D27F-07AF-268D5148C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021" y="2270916"/>
            <a:ext cx="4718153" cy="26685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p:spPr>
      </p:pic>
    </p:spTree>
    <p:extLst>
      <p:ext uri="{BB962C8B-B14F-4D97-AF65-F5344CB8AC3E}">
        <p14:creationId xmlns:p14="http://schemas.microsoft.com/office/powerpoint/2010/main" val="82901382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0CC35-2C9D-1393-3AFE-E8E12B945B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46D45C-2569-2906-B4DB-3D296488FA89}"/>
              </a:ext>
            </a:extLst>
          </p:cNvPr>
          <p:cNvSpPr txBox="1">
            <a:spLocks/>
          </p:cNvSpPr>
          <p:nvPr/>
        </p:nvSpPr>
        <p:spPr>
          <a:xfrm>
            <a:off x="-294641" y="2358619"/>
            <a:ext cx="6949441" cy="17573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Action Plan Development:</a:t>
            </a:r>
          </a:p>
          <a:p>
            <a:pPr lvl="2">
              <a:lnSpc>
                <a:spcPct val="100000"/>
              </a:lnSpc>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Translating CNA findings into targeted strategies that enhance student achievement. (i.e. State and Local Service Delivery Plans)</a:t>
            </a:r>
            <a:b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None/>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8D3BB4BC-0810-0F86-721C-00D69F1BA92C}"/>
              </a:ext>
            </a:extLst>
          </p:cNvPr>
          <p:cNvSpPr txBox="1">
            <a:spLocks/>
          </p:cNvSpPr>
          <p:nvPr/>
        </p:nvSpPr>
        <p:spPr>
          <a:xfrm>
            <a:off x="736729" y="779735"/>
            <a:ext cx="10718541"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One More Time: Key Components of a CNA</a:t>
            </a:r>
          </a:p>
        </p:txBody>
      </p:sp>
      <p:pic>
        <p:nvPicPr>
          <p:cNvPr id="12290" name="Picture 2" descr="Free kanban planning business plan illustration">
            <a:extLst>
              <a:ext uri="{FF2B5EF4-FFF2-40B4-BE49-F238E27FC236}">
                <a16:creationId xmlns:a16="http://schemas.microsoft.com/office/drawing/2014/main" id="{9034F4E9-0812-7374-BE55-2BA3C6146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992" y="2495939"/>
            <a:ext cx="4088882" cy="27058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with a sun and book&#10;&#10;AI-generated content may be incorrect.">
            <a:extLst>
              <a:ext uri="{FF2B5EF4-FFF2-40B4-BE49-F238E27FC236}">
                <a16:creationId xmlns:a16="http://schemas.microsoft.com/office/drawing/2014/main" id="{332481AE-DBA2-704A-611D-99B022159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66094407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BACFD-B307-EAF0-B710-7B3D0E2D05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6A819-0092-0378-2B6E-6CC53A91B5BC}"/>
              </a:ext>
            </a:extLst>
          </p:cNvPr>
          <p:cNvSpPr txBox="1">
            <a:spLocks/>
          </p:cNvSpPr>
          <p:nvPr/>
        </p:nvSpPr>
        <p:spPr>
          <a:xfrm>
            <a:off x="397582" y="2178359"/>
            <a:ext cx="7885922" cy="3044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None/>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Continuous Monitoring &amp; Evaluation:</a:t>
            </a:r>
          </a:p>
          <a:p>
            <a:pPr lvl="1">
              <a:lnSpc>
                <a:spcPct val="100000"/>
              </a:lnSpc>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Ensuring ongoing assessment and program adjustments to maintain effectiveness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itle 1">
            <a:extLst>
              <a:ext uri="{FF2B5EF4-FFF2-40B4-BE49-F238E27FC236}">
                <a16:creationId xmlns:a16="http://schemas.microsoft.com/office/drawing/2014/main" id="{1B512D6F-2AF6-4103-0801-6D7BB51C08A9}"/>
              </a:ext>
            </a:extLst>
          </p:cNvPr>
          <p:cNvSpPr txBox="1">
            <a:spLocks/>
          </p:cNvSpPr>
          <p:nvPr/>
        </p:nvSpPr>
        <p:spPr>
          <a:xfrm>
            <a:off x="918676" y="646329"/>
            <a:ext cx="10354647"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One More Time: Key Components of a CNA</a:t>
            </a:r>
          </a:p>
        </p:txBody>
      </p:sp>
      <p:pic>
        <p:nvPicPr>
          <p:cNvPr id="13314" name="Picture 2" descr="Free circle evaluation judgement illustration">
            <a:extLst>
              <a:ext uri="{FF2B5EF4-FFF2-40B4-BE49-F238E27FC236}">
                <a16:creationId xmlns:a16="http://schemas.microsoft.com/office/drawing/2014/main" id="{57F513C6-D65E-C01B-D297-8DA2891E5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269" y="2284019"/>
            <a:ext cx="4464055" cy="31457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descr="A logo with a sun and book&#10;&#10;AI-generated content may be incorrect.">
            <a:extLst>
              <a:ext uri="{FF2B5EF4-FFF2-40B4-BE49-F238E27FC236}">
                <a16:creationId xmlns:a16="http://schemas.microsoft.com/office/drawing/2014/main" id="{0B64008F-64D5-F0F8-D83A-58713F854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524976935"/>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A46F5-A14E-A64C-E607-93A878572002}"/>
              </a:ext>
            </a:extLst>
          </p:cNvPr>
          <p:cNvSpPr txBox="1">
            <a:spLocks/>
          </p:cNvSpPr>
          <p:nvPr/>
        </p:nvSpPr>
        <p:spPr>
          <a:xfrm>
            <a:off x="838200" y="786640"/>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Next Steps, Resources, and Action Planning</a:t>
            </a:r>
            <a:br>
              <a:rPr lang="en-US" sz="4400" dirty="0"/>
            </a:br>
            <a:endParaRPr lang="en-US" sz="4400" dirty="0"/>
          </a:p>
        </p:txBody>
      </p:sp>
      <p:sp>
        <p:nvSpPr>
          <p:cNvPr id="3" name="Rectangle 2">
            <a:extLst>
              <a:ext uri="{FF2B5EF4-FFF2-40B4-BE49-F238E27FC236}">
                <a16:creationId xmlns:a16="http://schemas.microsoft.com/office/drawing/2014/main" id="{386318FB-9097-E8D5-9A8D-4EDD2E6E69FE}"/>
              </a:ext>
            </a:extLst>
          </p:cNvPr>
          <p:cNvSpPr txBox="1">
            <a:spLocks noChangeArrowheads="1"/>
          </p:cNvSpPr>
          <p:nvPr/>
        </p:nvSpPr>
        <p:spPr bwMode="auto">
          <a:xfrm>
            <a:off x="384421" y="2302065"/>
            <a:ext cx="11674824"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kumimoji="0" lang="en-US" alt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Tools and Frameworks for Ongoing CNA Development:</a:t>
            </a:r>
            <a:r>
              <a:rPr kumimoji="0" lang="en-US" alt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lang="en-US" altLang="en-US" sz="32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lvl="1" eaLnBrk="0" fontAlgn="base" hangingPunct="0">
              <a:lnSpc>
                <a:spcPct val="100000"/>
              </a:lnSpc>
              <a:spcBef>
                <a:spcPct val="0"/>
              </a:spcBef>
              <a:spcAft>
                <a:spcPct val="0"/>
              </a:spcAft>
              <a:defRPr/>
            </a:pPr>
            <a:r>
              <a:rPr kumimoji="0" lang="en-US" altLang="en-US" sz="320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National MEP guidelines and resources</a:t>
            </a:r>
          </a:p>
          <a:p>
            <a:pPr lvl="1" eaLnBrk="0" fontAlgn="base" hangingPunct="0">
              <a:lnSpc>
                <a:spcPct val="100000"/>
              </a:lnSpc>
              <a:spcBef>
                <a:spcPct val="0"/>
              </a:spcBef>
              <a:spcAft>
                <a:spcPct val="0"/>
              </a:spcAft>
              <a:defRPr/>
            </a:pPr>
            <a:r>
              <a:rPr kumimoji="0" lang="en-US" altLang="en-US" sz="320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Data collection templates and best practice toolkits </a:t>
            </a:r>
          </a:p>
          <a:p>
            <a:pPr lvl="1" eaLnBrk="0" fontAlgn="base" hangingPunct="0">
              <a:lnSpc>
                <a:spcPct val="100000"/>
              </a:lnSpc>
              <a:spcBef>
                <a:spcPct val="0"/>
              </a:spcBef>
              <a:spcAft>
                <a:spcPct val="0"/>
              </a:spcAft>
              <a:defRPr/>
            </a:pPr>
            <a:r>
              <a:rPr kumimoji="0" lang="en-US" altLang="en-US" sz="320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Work with outside organizations for assistance with conducting the state’s needs assessment</a:t>
            </a:r>
            <a:br>
              <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altLang="en-US" sz="2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logo with a sun and book&#10;&#10;AI-generated content may be incorrect.">
            <a:extLst>
              <a:ext uri="{FF2B5EF4-FFF2-40B4-BE49-F238E27FC236}">
                <a16:creationId xmlns:a16="http://schemas.microsoft.com/office/drawing/2014/main" id="{0BB05B45-D197-02A1-E942-A97DE3423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85105769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1DD06-57FD-CAE8-E767-A09074732D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15755D-4C37-C4D0-3A18-5B488AE78DDD}"/>
              </a:ext>
            </a:extLst>
          </p:cNvPr>
          <p:cNvSpPr txBox="1">
            <a:spLocks/>
          </p:cNvSpPr>
          <p:nvPr/>
        </p:nvSpPr>
        <p:spPr>
          <a:xfrm>
            <a:off x="838200" y="754883"/>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Next Steps, Resources, and Action Planning</a:t>
            </a:r>
            <a:br>
              <a:rPr lang="en-US" sz="4400" dirty="0"/>
            </a:br>
            <a:endParaRPr lang="en-US" sz="4400" dirty="0"/>
          </a:p>
        </p:txBody>
      </p:sp>
      <p:sp>
        <p:nvSpPr>
          <p:cNvPr id="3" name="Rectangle 2">
            <a:extLst>
              <a:ext uri="{FF2B5EF4-FFF2-40B4-BE49-F238E27FC236}">
                <a16:creationId xmlns:a16="http://schemas.microsoft.com/office/drawing/2014/main" id="{B0158284-D07E-206C-6460-7E62D21E79EF}"/>
              </a:ext>
            </a:extLst>
          </p:cNvPr>
          <p:cNvSpPr txBox="1">
            <a:spLocks noChangeArrowheads="1"/>
          </p:cNvSpPr>
          <p:nvPr/>
        </p:nvSpPr>
        <p:spPr bwMode="auto">
          <a:xfrm>
            <a:off x="396491" y="2356342"/>
            <a:ext cx="799172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defRPr/>
            </a:pPr>
            <a:r>
              <a:rPr kumimoji="0" lang="en-US" alt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Opportunities for Professional Collaboration &amp; Training:</a:t>
            </a:r>
            <a:r>
              <a:rPr kumimoji="0" lang="en-US" alt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lvl="1" eaLnBrk="0" fontAlgn="base" hangingPunct="0">
              <a:lnSpc>
                <a:spcPct val="100000"/>
              </a:lnSpc>
              <a:spcBef>
                <a:spcPct val="0"/>
              </a:spcBef>
              <a:spcAft>
                <a:spcPct val="0"/>
              </a:spcAft>
              <a:defRPr/>
            </a:pPr>
            <a:r>
              <a:rPr kumimoji="0" lang="en-US" alt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Networking with other educators and administrators </a:t>
            </a:r>
          </a:p>
          <a:p>
            <a:pPr lvl="1" eaLnBrk="0" fontAlgn="base" hangingPunct="0">
              <a:lnSpc>
                <a:spcPct val="100000"/>
              </a:lnSpc>
              <a:spcBef>
                <a:spcPct val="0"/>
              </a:spcBef>
              <a:spcAft>
                <a:spcPct val="0"/>
              </a:spcAft>
              <a:defRPr/>
            </a:pPr>
            <a:r>
              <a:rPr kumimoji="0" lang="en-US" alt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Attending follow-up workshops and training sessions </a:t>
            </a:r>
            <a:br>
              <a:rPr kumimoji="0" lang="en-US" alt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alt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4338" name="Picture 2" descr="Free social media social networks illustration">
            <a:extLst>
              <a:ext uri="{FF2B5EF4-FFF2-40B4-BE49-F238E27FC236}">
                <a16:creationId xmlns:a16="http://schemas.microsoft.com/office/drawing/2014/main" id="{92D7BBFE-C328-3B25-9866-DAAF301C46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917" y="2718376"/>
            <a:ext cx="3734605" cy="24601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a sun and book&#10;&#10;AI-generated content may be incorrect.">
            <a:extLst>
              <a:ext uri="{FF2B5EF4-FFF2-40B4-BE49-F238E27FC236}">
                <a16:creationId xmlns:a16="http://schemas.microsoft.com/office/drawing/2014/main" id="{4F0B84A4-BEA2-8DCA-3881-33A733C31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1258912202"/>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B763D-4651-6841-D4CE-B28224ACB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D42A6-483E-4CB8-7C71-B2562679F37F}"/>
              </a:ext>
            </a:extLst>
          </p:cNvPr>
          <p:cNvSpPr txBox="1">
            <a:spLocks/>
          </p:cNvSpPr>
          <p:nvPr/>
        </p:nvSpPr>
        <p:spPr>
          <a:xfrm>
            <a:off x="838200" y="663161"/>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Next Steps, Resources, and Action Planning</a:t>
            </a:r>
            <a:br>
              <a:rPr lang="en-US" sz="4400" dirty="0"/>
            </a:br>
            <a:endParaRPr lang="en-US" sz="4400" dirty="0"/>
          </a:p>
        </p:txBody>
      </p:sp>
      <p:sp>
        <p:nvSpPr>
          <p:cNvPr id="3" name="Rectangle 2">
            <a:extLst>
              <a:ext uri="{FF2B5EF4-FFF2-40B4-BE49-F238E27FC236}">
                <a16:creationId xmlns:a16="http://schemas.microsoft.com/office/drawing/2014/main" id="{BEAA683B-2F09-A9B9-66F1-8B689E777500}"/>
              </a:ext>
            </a:extLst>
          </p:cNvPr>
          <p:cNvSpPr txBox="1">
            <a:spLocks noChangeArrowheads="1"/>
          </p:cNvSpPr>
          <p:nvPr/>
        </p:nvSpPr>
        <p:spPr bwMode="auto">
          <a:xfrm>
            <a:off x="258588" y="2221872"/>
            <a:ext cx="1167482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defRPr/>
            </a:pPr>
            <a:r>
              <a:rPr kumimoji="0" lang="en-US" alt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Additional Resources for CNA Best Practices:</a:t>
            </a:r>
          </a:p>
          <a:p>
            <a:pPr lvl="1" eaLnBrk="0" fontAlgn="base" hangingPunct="0">
              <a:lnSpc>
                <a:spcPct val="100000"/>
              </a:lnSpc>
              <a:spcBef>
                <a:spcPct val="0"/>
              </a:spcBef>
              <a:spcAft>
                <a:spcPct val="0"/>
              </a:spcAft>
              <a:defRPr/>
            </a:pPr>
            <a:r>
              <a:rPr kumimoji="0" lang="en-US" altLang="en-US" sz="320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U.S. Department of Education resources </a:t>
            </a:r>
          </a:p>
          <a:p>
            <a:pPr lvl="1" eaLnBrk="0" fontAlgn="base" hangingPunct="0">
              <a:lnSpc>
                <a:spcPct val="100000"/>
              </a:lnSpc>
              <a:spcBef>
                <a:spcPct val="0"/>
              </a:spcBef>
              <a:spcAft>
                <a:spcPct val="0"/>
              </a:spcAft>
              <a:defRPr/>
            </a:pPr>
            <a:r>
              <a:rPr kumimoji="0" lang="en-US" altLang="en-US" sz="320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Research studies and reports on migrant education</a:t>
            </a:r>
          </a:p>
          <a:p>
            <a:pPr lvl="1" eaLnBrk="0" fontAlgn="base" hangingPunct="0">
              <a:lnSpc>
                <a:spcPct val="100000"/>
              </a:lnSpc>
              <a:spcBef>
                <a:spcPct val="0"/>
              </a:spcBef>
              <a:spcAft>
                <a:spcPct val="0"/>
              </a:spcAft>
              <a:defRPr/>
            </a:pPr>
            <a:r>
              <a:rPr kumimoji="0" lang="en-US" altLang="en-US" sz="320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Outside consultants with experience developing Comprehensive Needs Assessments for states</a:t>
            </a:r>
          </a:p>
        </p:txBody>
      </p:sp>
      <p:pic>
        <p:nvPicPr>
          <p:cNvPr id="5" name="Picture 4" descr="A logo with a sun and book&#10;&#10;AI-generated content may be incorrect.">
            <a:extLst>
              <a:ext uri="{FF2B5EF4-FFF2-40B4-BE49-F238E27FC236}">
                <a16:creationId xmlns:a16="http://schemas.microsoft.com/office/drawing/2014/main" id="{2980B348-9727-D421-A669-E61B45F640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302494053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5B6C-D9E8-51F9-51F7-AE9A2D259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40A98-D860-1D97-E14F-EAA3AD3A0D0D}"/>
              </a:ext>
            </a:extLst>
          </p:cNvPr>
          <p:cNvSpPr txBox="1">
            <a:spLocks/>
          </p:cNvSpPr>
          <p:nvPr/>
        </p:nvSpPr>
        <p:spPr>
          <a:xfrm>
            <a:off x="838200" y="779735"/>
            <a:ext cx="10515600" cy="1325563"/>
          </a:xfrm>
          <a:prstGeom prst="rect">
            <a:avLst/>
          </a:prstGeom>
          <a:effectLst>
            <a:softEdge rad="31750"/>
          </a:effectLst>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Next Steps, Resources, and Action Planning</a:t>
            </a:r>
            <a:br>
              <a:rPr lang="en-US" sz="4400" dirty="0"/>
            </a:br>
            <a:endParaRPr lang="en-US" sz="4400" dirty="0"/>
          </a:p>
        </p:txBody>
      </p:sp>
      <p:sp>
        <p:nvSpPr>
          <p:cNvPr id="3" name="Rectangle 2">
            <a:extLst>
              <a:ext uri="{FF2B5EF4-FFF2-40B4-BE49-F238E27FC236}">
                <a16:creationId xmlns:a16="http://schemas.microsoft.com/office/drawing/2014/main" id="{6A82C012-1681-D24A-035B-02DEDA1870B0}"/>
              </a:ext>
            </a:extLst>
          </p:cNvPr>
          <p:cNvSpPr txBox="1">
            <a:spLocks noChangeArrowheads="1"/>
          </p:cNvSpPr>
          <p:nvPr/>
        </p:nvSpPr>
        <p:spPr bwMode="auto">
          <a:xfrm>
            <a:off x="365760" y="2049967"/>
            <a:ext cx="8257130" cy="373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defRPr/>
            </a:pPr>
            <a:r>
              <a:rPr kumimoji="0" lang="en-US" altLang="en-US" sz="32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Next Steps in Action Planning:</a:t>
            </a:r>
            <a:r>
              <a:rPr kumimoji="0" lang="en-US" alt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Implementing CNA insights into program design</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Training and professional development for CNA teams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Developing a roadmap for sustainable program enhancement</a:t>
            </a:r>
          </a:p>
        </p:txBody>
      </p:sp>
      <p:pic>
        <p:nvPicPr>
          <p:cNvPr id="5" name="Picture 4">
            <a:extLst>
              <a:ext uri="{FF2B5EF4-FFF2-40B4-BE49-F238E27FC236}">
                <a16:creationId xmlns:a16="http://schemas.microsoft.com/office/drawing/2014/main" id="{556AEE64-90CD-C5F9-8F2F-0DEB72B6DDFC}"/>
              </a:ext>
            </a:extLst>
          </p:cNvPr>
          <p:cNvPicPr>
            <a:picLocks noChangeAspect="1"/>
          </p:cNvPicPr>
          <p:nvPr/>
        </p:nvPicPr>
        <p:blipFill>
          <a:blip r:embed="rId2"/>
          <a:stretch>
            <a:fillRect/>
          </a:stretch>
        </p:blipFill>
        <p:spPr>
          <a:xfrm>
            <a:off x="8213563" y="2637392"/>
            <a:ext cx="3836909" cy="2556940"/>
          </a:xfrm>
          <a:prstGeom prst="rect">
            <a:avLst/>
          </a:prstGeom>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pic>
      <p:pic>
        <p:nvPicPr>
          <p:cNvPr id="6" name="Picture 5" descr="A logo with a sun and book&#10;&#10;AI-generated content may be incorrect.">
            <a:extLst>
              <a:ext uri="{FF2B5EF4-FFF2-40B4-BE49-F238E27FC236}">
                <a16:creationId xmlns:a16="http://schemas.microsoft.com/office/drawing/2014/main" id="{6BEEBBB6-AE59-C3B2-B615-E37CAC3A3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80940810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52DEF-B094-0091-386A-F06999095AEE}"/>
              </a:ext>
            </a:extLst>
          </p:cNvPr>
          <p:cNvSpPr>
            <a:spLocks noGrp="1"/>
          </p:cNvSpPr>
          <p:nvPr>
            <p:ph type="title"/>
          </p:nvPr>
        </p:nvSpPr>
        <p:spPr>
          <a:xfrm>
            <a:off x="838198" y="413058"/>
            <a:ext cx="10515600" cy="1325563"/>
          </a:xfrm>
        </p:spPr>
        <p:txBody>
          <a:bodyPr>
            <a:normAutofit/>
          </a:bodyPr>
          <a:lstStyle/>
          <a:p>
            <a:pPr algn="ctr">
              <a:lnSpc>
                <a:spcPct val="100000"/>
              </a:lnSpc>
            </a:pPr>
            <a:r>
              <a:rPr lang="en-US" sz="4400" b="1" dirty="0"/>
              <a:t>Understanding the CNA Framework</a:t>
            </a:r>
            <a:endParaRPr lang="en-US" sz="4400" dirty="0"/>
          </a:p>
        </p:txBody>
      </p:sp>
      <p:sp>
        <p:nvSpPr>
          <p:cNvPr id="4" name="TextBox 3">
            <a:extLst>
              <a:ext uri="{FF2B5EF4-FFF2-40B4-BE49-F238E27FC236}">
                <a16:creationId xmlns:a16="http://schemas.microsoft.com/office/drawing/2014/main" id="{AD24CCE0-C2CC-D258-62BF-3C77AA4A3321}"/>
              </a:ext>
            </a:extLst>
          </p:cNvPr>
          <p:cNvSpPr txBox="1"/>
          <p:nvPr/>
        </p:nvSpPr>
        <p:spPr>
          <a:xfrm>
            <a:off x="250370" y="2034725"/>
            <a:ext cx="11691257" cy="4160113"/>
          </a:xfrm>
          <a:prstGeom prst="rect">
            <a:avLst/>
          </a:prstGeom>
          <a:noFill/>
        </p:spPr>
        <p:txBody>
          <a:bodyPr wrap="square">
            <a:spAutoFit/>
          </a:bodyPr>
          <a:lstStyle/>
          <a:p>
            <a:pPr marR="0" lvl="0" algn="l" defTabSz="914400" rtl="0" eaLnBrk="1" fontAlgn="auto" latinLnBrk="0" hangingPunct="1">
              <a:spcBef>
                <a:spcPts val="1000"/>
              </a:spcBef>
              <a:spcAft>
                <a:spcPts val="0"/>
              </a:spcAft>
              <a:buClrTx/>
              <a:buSzTx/>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Legal Requirements Under Title I, Part 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742950" marR="0" lvl="1" indent="-28575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CNA is mandated under federal law to ensure equitable educational opportunities for migrant students.</a:t>
            </a:r>
          </a:p>
          <a:p>
            <a:pPr marL="742950" marR="0" lvl="1" indent="-28575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Must align with state and federal guidelines to identify needs and improve services. In other words, it is the Comprehensive Needs Assessment that drives the work and development of the state Service Delivery Plan.</a:t>
            </a:r>
            <a:b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logo with a sun and book&#10;&#10;AI-generated content may be incorrect.">
            <a:extLst>
              <a:ext uri="{FF2B5EF4-FFF2-40B4-BE49-F238E27FC236}">
                <a16:creationId xmlns:a16="http://schemas.microsoft.com/office/drawing/2014/main" id="{FC518136-BBA8-375D-7BC1-D49B84B49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111638135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98804-F01F-5B86-0553-DA14B76965B4}"/>
              </a:ext>
            </a:extLst>
          </p:cNvPr>
          <p:cNvSpPr txBox="1">
            <a:spLocks/>
          </p:cNvSpPr>
          <p:nvPr/>
        </p:nvSpPr>
        <p:spPr>
          <a:xfrm>
            <a:off x="440890" y="1756285"/>
            <a:ext cx="7015071" cy="307190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nSpc>
                <a:spcPct val="100000"/>
              </a:lnSpc>
            </a:pPr>
            <a:r>
              <a:rPr lang="en-US" sz="4400" dirty="0"/>
              <a:t>Where Are We Headed?</a:t>
            </a:r>
            <a:br>
              <a:rPr lang="en-US" sz="4400" dirty="0"/>
            </a:br>
            <a:br>
              <a:rPr lang="en-US" sz="4400" dirty="0"/>
            </a:br>
            <a:r>
              <a:rPr lang="en-US" sz="4400" dirty="0"/>
              <a:t>Future Directions in CNA for Migrant Education</a:t>
            </a:r>
            <a:br>
              <a:rPr lang="en-US" sz="4400" dirty="0"/>
            </a:br>
            <a:endParaRPr lang="en-US" sz="4400" dirty="0"/>
          </a:p>
        </p:txBody>
      </p:sp>
      <p:pic>
        <p:nvPicPr>
          <p:cNvPr id="2050" name="Picture 2" descr="Free stairs puzzle businesswoman illustration">
            <a:extLst>
              <a:ext uri="{FF2B5EF4-FFF2-40B4-BE49-F238E27FC236}">
                <a16:creationId xmlns:a16="http://schemas.microsoft.com/office/drawing/2014/main" id="{FC04FB71-646E-B2DE-A185-4AB4569E9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63329"/>
            <a:ext cx="6062961" cy="4040103"/>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4" name="Picture 3" descr="A logo with a sun and book&#10;&#10;AI-generated content may be incorrect.">
            <a:extLst>
              <a:ext uri="{FF2B5EF4-FFF2-40B4-BE49-F238E27FC236}">
                <a16:creationId xmlns:a16="http://schemas.microsoft.com/office/drawing/2014/main" id="{C1BEF05F-CC8A-3ABD-FC7F-2E374C9A2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998228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3067-E953-9C1E-67A5-9A68F6B4880D}"/>
              </a:ext>
            </a:extLst>
          </p:cNvPr>
          <p:cNvSpPr txBox="1">
            <a:spLocks/>
          </p:cNvSpPr>
          <p:nvPr/>
        </p:nvSpPr>
        <p:spPr>
          <a:xfrm>
            <a:off x="2273941" y="430865"/>
            <a:ext cx="7644117"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Data-Driven Decision Making &amp; Advanced Analytics</a:t>
            </a:r>
          </a:p>
        </p:txBody>
      </p:sp>
      <p:sp>
        <p:nvSpPr>
          <p:cNvPr id="3" name="Content Placeholder 2">
            <a:extLst>
              <a:ext uri="{FF2B5EF4-FFF2-40B4-BE49-F238E27FC236}">
                <a16:creationId xmlns:a16="http://schemas.microsoft.com/office/drawing/2014/main" id="{0521213B-9F87-EF77-2424-A757A493EB27}"/>
              </a:ext>
            </a:extLst>
          </p:cNvPr>
          <p:cNvSpPr txBox="1">
            <a:spLocks/>
          </p:cNvSpPr>
          <p:nvPr/>
        </p:nvSpPr>
        <p:spPr>
          <a:xfrm>
            <a:off x="26624" y="1949041"/>
            <a:ext cx="8464420" cy="40272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3200" b="1" dirty="0"/>
          </a:p>
          <a:p>
            <a:pPr marL="457200" lvl="1" indent="0">
              <a:lnSpc>
                <a:spcPct val="100000"/>
              </a:lnSpc>
              <a:buNone/>
            </a:pPr>
            <a:r>
              <a:rPr lang="en-US" sz="3200" b="1" dirty="0"/>
              <a:t> Enhanced Data Collection Methods</a:t>
            </a:r>
            <a:r>
              <a:rPr lang="en-US" sz="3200" dirty="0"/>
              <a:t> </a:t>
            </a:r>
          </a:p>
          <a:p>
            <a:pPr marL="1200150" lvl="2" indent="-285750">
              <a:lnSpc>
                <a:spcPct val="100000"/>
              </a:lnSpc>
            </a:pPr>
            <a:r>
              <a:rPr lang="en-US" sz="3200" dirty="0"/>
              <a:t>Utilizing real-time data tracking for more accurate student needs assessments</a:t>
            </a:r>
          </a:p>
          <a:p>
            <a:pPr marL="1200150" lvl="2" indent="-285750">
              <a:lnSpc>
                <a:spcPct val="100000"/>
              </a:lnSpc>
            </a:pPr>
            <a:r>
              <a:rPr lang="en-US" sz="3200" dirty="0"/>
              <a:t>Implementing AI-driven analytics for predictive modeling of student success</a:t>
            </a:r>
            <a:br>
              <a:rPr lang="en-US" sz="3200" dirty="0"/>
            </a:br>
            <a:endParaRPr lang="en-US" sz="3200" dirty="0"/>
          </a:p>
          <a:p>
            <a:pPr marL="0" indent="0">
              <a:lnSpc>
                <a:spcPct val="100000"/>
              </a:lnSpc>
              <a:buNone/>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A17FDC92-1846-64F8-5662-45C4ED3D7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pic>
        <p:nvPicPr>
          <p:cNvPr id="1026" name="Picture 2" descr="Free Arrows Growth Hacking photo and picture">
            <a:extLst>
              <a:ext uri="{FF2B5EF4-FFF2-40B4-BE49-F238E27FC236}">
                <a16:creationId xmlns:a16="http://schemas.microsoft.com/office/drawing/2014/main" id="{58C5C4BF-85E4-9C4F-D31C-90495F05C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4461" y="2519264"/>
            <a:ext cx="3976680" cy="264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12419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04C84-B2E0-6A9D-FBC6-E718F5A0796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74D9BC-3857-C336-B543-0368D9919014}"/>
              </a:ext>
            </a:extLst>
          </p:cNvPr>
          <p:cNvSpPr txBox="1">
            <a:spLocks/>
          </p:cNvSpPr>
          <p:nvPr/>
        </p:nvSpPr>
        <p:spPr>
          <a:xfrm>
            <a:off x="838199" y="1905293"/>
            <a:ext cx="10515600" cy="40272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sz="3200" b="1" dirty="0"/>
          </a:p>
          <a:p>
            <a:pPr marL="457200" lvl="1" indent="0">
              <a:lnSpc>
                <a:spcPct val="100000"/>
              </a:lnSpc>
              <a:buNone/>
            </a:pPr>
            <a:r>
              <a:rPr lang="en-US" sz="3200" b="1" dirty="0"/>
              <a:t> Cross-Agency Data Sharing</a:t>
            </a:r>
            <a:r>
              <a:rPr lang="en-US" sz="3200" dirty="0"/>
              <a:t> </a:t>
            </a:r>
          </a:p>
          <a:p>
            <a:pPr lvl="2">
              <a:lnSpc>
                <a:spcPct val="100000"/>
              </a:lnSpc>
            </a:pPr>
            <a:r>
              <a:rPr lang="en-US" sz="3200" dirty="0"/>
              <a:t>Strengthening collaboration between school districts, community organizations, and federal programs</a:t>
            </a:r>
          </a:p>
          <a:p>
            <a:pPr lvl="2">
              <a:lnSpc>
                <a:spcPct val="100000"/>
              </a:lnSpc>
            </a:pPr>
            <a:r>
              <a:rPr lang="en-US" sz="3200" dirty="0"/>
              <a:t>Creating integrated data systems to better track migrant student progress across multiple states</a:t>
            </a:r>
          </a:p>
          <a:p>
            <a:pPr>
              <a:lnSpc>
                <a:spcPct val="100000"/>
              </a:lnSpc>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0FB1DC76-BDC4-4D82-CE43-E4C63DADD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
        <p:nvSpPr>
          <p:cNvPr id="4" name="Title 1">
            <a:extLst>
              <a:ext uri="{FF2B5EF4-FFF2-40B4-BE49-F238E27FC236}">
                <a16:creationId xmlns:a16="http://schemas.microsoft.com/office/drawing/2014/main" id="{F9666E56-26D5-3F43-8F47-FE8AE3319AEB}"/>
              </a:ext>
            </a:extLst>
          </p:cNvPr>
          <p:cNvSpPr txBox="1">
            <a:spLocks/>
          </p:cNvSpPr>
          <p:nvPr/>
        </p:nvSpPr>
        <p:spPr>
          <a:xfrm>
            <a:off x="2273941" y="430865"/>
            <a:ext cx="7644117"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Data-Driven Decision Making &amp; Advanced Analytics</a:t>
            </a:r>
          </a:p>
        </p:txBody>
      </p:sp>
    </p:spTree>
    <p:extLst>
      <p:ext uri="{BB962C8B-B14F-4D97-AF65-F5344CB8AC3E}">
        <p14:creationId xmlns:p14="http://schemas.microsoft.com/office/powerpoint/2010/main" val="794691772"/>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474D-F9D8-946D-2C80-96247AE006AE}"/>
              </a:ext>
            </a:extLst>
          </p:cNvPr>
          <p:cNvSpPr txBox="1">
            <a:spLocks/>
          </p:cNvSpPr>
          <p:nvPr/>
        </p:nvSpPr>
        <p:spPr>
          <a:xfrm>
            <a:off x="838200" y="779735"/>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Strengthening Equity-Focused Approaches</a:t>
            </a:r>
          </a:p>
        </p:txBody>
      </p:sp>
      <p:sp>
        <p:nvSpPr>
          <p:cNvPr id="3" name="Content Placeholder 2">
            <a:extLst>
              <a:ext uri="{FF2B5EF4-FFF2-40B4-BE49-F238E27FC236}">
                <a16:creationId xmlns:a16="http://schemas.microsoft.com/office/drawing/2014/main" id="{90150436-EE3B-1FC7-1B9E-4A9D67A483EB}"/>
              </a:ext>
            </a:extLst>
          </p:cNvPr>
          <p:cNvSpPr txBox="1">
            <a:spLocks/>
          </p:cNvSpPr>
          <p:nvPr/>
        </p:nvSpPr>
        <p:spPr>
          <a:xfrm>
            <a:off x="838200" y="2338446"/>
            <a:ext cx="10515600" cy="32888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US" sz="3200" b="1" dirty="0"/>
              <a:t> Culturally Responsive CNA Practices</a:t>
            </a:r>
            <a:r>
              <a:rPr lang="en-US" sz="3200" dirty="0"/>
              <a:t> </a:t>
            </a:r>
          </a:p>
          <a:p>
            <a:pPr marL="1200150" lvl="2" indent="-285750">
              <a:lnSpc>
                <a:spcPct val="100000"/>
              </a:lnSpc>
            </a:pPr>
            <a:r>
              <a:rPr lang="en-US" sz="3200" dirty="0"/>
              <a:t>Ensuring assessments reflect the unique backgrounds, languages, and experiences of migrant students</a:t>
            </a:r>
          </a:p>
          <a:p>
            <a:pPr marL="1200150" lvl="2" indent="-285750">
              <a:lnSpc>
                <a:spcPct val="100000"/>
              </a:lnSpc>
            </a:pPr>
            <a:r>
              <a:rPr lang="en-US" sz="3200" dirty="0"/>
              <a:t>Engaging bilingual and culturally competent staff in data collection and program planning</a:t>
            </a:r>
            <a:br>
              <a:rPr lang="en-US" sz="3200" dirty="0"/>
            </a:br>
            <a:endParaRPr lang="en-US" sz="3200" dirty="0"/>
          </a:p>
          <a:p>
            <a:pPr marL="0" indent="0">
              <a:lnSpc>
                <a:spcPct val="100000"/>
              </a:lnSpc>
              <a:buNone/>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2529787B-A52A-3CA7-BB9A-51A6BE630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261893107"/>
      </p:ext>
    </p:extLst>
  </p:cSld>
  <p:clrMapOvr>
    <a:masterClrMapping/>
  </p:clrMapOvr>
  <mc:AlternateContent xmlns:mc="http://schemas.openxmlformats.org/markup-compatibility/2006" xmlns:p14="http://schemas.microsoft.com/office/powerpoint/2010/main">
    <mc:Choice Requires="p14">
      <p:transition spd="slow">
        <p14:ferris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D71D0-9230-FF3A-A71F-C6894A5A7B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B6389-7965-CF7A-D29A-CFBBB15919EA}"/>
              </a:ext>
            </a:extLst>
          </p:cNvPr>
          <p:cNvSpPr txBox="1">
            <a:spLocks/>
          </p:cNvSpPr>
          <p:nvPr/>
        </p:nvSpPr>
        <p:spPr>
          <a:xfrm>
            <a:off x="838200" y="779735"/>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Strengthening Equity-Focused Approaches</a:t>
            </a:r>
          </a:p>
        </p:txBody>
      </p:sp>
      <p:sp>
        <p:nvSpPr>
          <p:cNvPr id="3" name="Content Placeholder 2">
            <a:extLst>
              <a:ext uri="{FF2B5EF4-FFF2-40B4-BE49-F238E27FC236}">
                <a16:creationId xmlns:a16="http://schemas.microsoft.com/office/drawing/2014/main" id="{136D7DE6-344E-B297-AEED-538431A3BD00}"/>
              </a:ext>
            </a:extLst>
          </p:cNvPr>
          <p:cNvSpPr txBox="1">
            <a:spLocks/>
          </p:cNvSpPr>
          <p:nvPr/>
        </p:nvSpPr>
        <p:spPr>
          <a:xfrm>
            <a:off x="920545" y="2338446"/>
            <a:ext cx="10350910" cy="35303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US" sz="3200" b="1" dirty="0"/>
              <a:t> Focus on Holistic Student Success</a:t>
            </a:r>
            <a:r>
              <a:rPr lang="en-US" sz="3200" dirty="0"/>
              <a:t> </a:t>
            </a:r>
          </a:p>
          <a:p>
            <a:pPr marL="1200150" lvl="2" indent="-285750">
              <a:lnSpc>
                <a:spcPct val="100000"/>
              </a:lnSpc>
            </a:pPr>
            <a:r>
              <a:rPr lang="en-US" sz="3200" dirty="0"/>
              <a:t>Expanding CNA to include mental health, socio-emotional learning, and career readiness assessments</a:t>
            </a:r>
          </a:p>
          <a:p>
            <a:pPr marL="1200150" lvl="2" indent="-285750">
              <a:lnSpc>
                <a:spcPct val="100000"/>
              </a:lnSpc>
            </a:pPr>
            <a:r>
              <a:rPr lang="en-US" sz="3200" dirty="0"/>
              <a:t>Addressing systemic barriers such as housing instability, food insecurity, and access to healthcare</a:t>
            </a:r>
          </a:p>
          <a:p>
            <a:pPr>
              <a:lnSpc>
                <a:spcPct val="100000"/>
              </a:lnSpc>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D510E286-CA15-5328-8804-F25464BA2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4141695020"/>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765E-C59E-1B56-4AA5-81CE3EE07297}"/>
              </a:ext>
            </a:extLst>
          </p:cNvPr>
          <p:cNvSpPr txBox="1">
            <a:spLocks/>
          </p:cNvSpPr>
          <p:nvPr/>
        </p:nvSpPr>
        <p:spPr>
          <a:xfrm>
            <a:off x="494071" y="281825"/>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Enhancing Stakeholder Engagement &amp; Community Partnerships</a:t>
            </a:r>
          </a:p>
        </p:txBody>
      </p:sp>
      <p:sp>
        <p:nvSpPr>
          <p:cNvPr id="3" name="Content Placeholder 2">
            <a:extLst>
              <a:ext uri="{FF2B5EF4-FFF2-40B4-BE49-F238E27FC236}">
                <a16:creationId xmlns:a16="http://schemas.microsoft.com/office/drawing/2014/main" id="{D96EFAC0-C627-94A7-740A-AECED1FC8245}"/>
              </a:ext>
            </a:extLst>
          </p:cNvPr>
          <p:cNvSpPr txBox="1">
            <a:spLocks/>
          </p:cNvSpPr>
          <p:nvPr/>
        </p:nvSpPr>
        <p:spPr>
          <a:xfrm>
            <a:off x="838200" y="2080617"/>
            <a:ext cx="7489723" cy="29563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t>  Increased Family &amp; Student Voice in CNA</a:t>
            </a:r>
            <a:r>
              <a:rPr lang="en-US" sz="3200" dirty="0"/>
              <a:t> </a:t>
            </a:r>
          </a:p>
          <a:p>
            <a:pPr marL="742950" lvl="1" indent="-285750">
              <a:lnSpc>
                <a:spcPct val="100000"/>
              </a:lnSpc>
            </a:pPr>
            <a:r>
              <a:rPr lang="en-US" sz="3200" dirty="0"/>
              <a:t>Incorporating direct feedback from migrant families through participatory research</a:t>
            </a:r>
          </a:p>
          <a:p>
            <a:pPr marL="742950" lvl="1" indent="-285750">
              <a:lnSpc>
                <a:spcPct val="100000"/>
              </a:lnSpc>
            </a:pPr>
            <a:r>
              <a:rPr lang="en-US" sz="3200" dirty="0"/>
              <a:t>Creating advisory panels with migrant students and parents to guide program development</a:t>
            </a:r>
          </a:p>
          <a:p>
            <a:pPr marL="0" indent="0">
              <a:lnSpc>
                <a:spcPct val="100000"/>
              </a:lnSpc>
              <a:buNone/>
            </a:pPr>
            <a:endParaRPr lang="en-US" sz="3200" dirty="0"/>
          </a:p>
        </p:txBody>
      </p:sp>
      <p:pic>
        <p:nvPicPr>
          <p:cNvPr id="3074" name="Picture 2" descr="Free network round hand illustration">
            <a:extLst>
              <a:ext uri="{FF2B5EF4-FFF2-40B4-BE49-F238E27FC236}">
                <a16:creationId xmlns:a16="http://schemas.microsoft.com/office/drawing/2014/main" id="{502C634B-F520-F200-15A5-6EA562CDA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658" y="1442518"/>
            <a:ext cx="4417106" cy="44171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with a sun and book&#10;&#10;AI-generated content may be incorrect.">
            <a:extLst>
              <a:ext uri="{FF2B5EF4-FFF2-40B4-BE49-F238E27FC236}">
                <a16:creationId xmlns:a16="http://schemas.microsoft.com/office/drawing/2014/main" id="{8E4553F9-235B-357E-C7C0-FCB7C73B0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1637090221"/>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17D4F-9498-B7FC-0A21-3F6CA0C145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3CC27-73E6-33C5-938A-BD16980AA1ED}"/>
              </a:ext>
            </a:extLst>
          </p:cNvPr>
          <p:cNvSpPr txBox="1">
            <a:spLocks/>
          </p:cNvSpPr>
          <p:nvPr/>
        </p:nvSpPr>
        <p:spPr>
          <a:xfrm>
            <a:off x="838200" y="2344177"/>
            <a:ext cx="10515600" cy="39314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t> Expanding Public-Private Partnerships</a:t>
            </a:r>
            <a:r>
              <a:rPr lang="en-US" sz="3200" dirty="0"/>
              <a:t> </a:t>
            </a:r>
          </a:p>
          <a:p>
            <a:pPr marL="742950" lvl="1" indent="-285750">
              <a:lnSpc>
                <a:spcPct val="100000"/>
              </a:lnSpc>
            </a:pPr>
            <a:r>
              <a:rPr lang="en-US" sz="3200" dirty="0"/>
              <a:t>Collaborating with businesses, nonprofits, and higher education institutions to support career pathways (WIOA – Titles I, II, III, IV)</a:t>
            </a:r>
          </a:p>
          <a:p>
            <a:pPr marL="742950" lvl="1" indent="-285750">
              <a:lnSpc>
                <a:spcPct val="100000"/>
              </a:lnSpc>
            </a:pPr>
            <a:r>
              <a:rPr lang="en-US" sz="3200" dirty="0"/>
              <a:t>Leveraging technology grants and scholarships to enhance educational opportunities</a:t>
            </a:r>
          </a:p>
          <a:p>
            <a:pPr>
              <a:lnSpc>
                <a:spcPct val="100000"/>
              </a:lnSpc>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875D4FE5-3646-4EF1-FFCB-B49593C71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
        <p:nvSpPr>
          <p:cNvPr id="4" name="Title 1">
            <a:extLst>
              <a:ext uri="{FF2B5EF4-FFF2-40B4-BE49-F238E27FC236}">
                <a16:creationId xmlns:a16="http://schemas.microsoft.com/office/drawing/2014/main" id="{BA6BF92C-6A02-C844-08B1-41EEF1495C19}"/>
              </a:ext>
            </a:extLst>
          </p:cNvPr>
          <p:cNvSpPr txBox="1">
            <a:spLocks/>
          </p:cNvSpPr>
          <p:nvPr/>
        </p:nvSpPr>
        <p:spPr>
          <a:xfrm>
            <a:off x="838200" y="582349"/>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Enhancing Stakeholder Engagement &amp; Community Partnerships</a:t>
            </a:r>
          </a:p>
        </p:txBody>
      </p:sp>
    </p:spTree>
    <p:extLst>
      <p:ext uri="{BB962C8B-B14F-4D97-AF65-F5344CB8AC3E}">
        <p14:creationId xmlns:p14="http://schemas.microsoft.com/office/powerpoint/2010/main" val="237170424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5DDD-5A26-80FF-7EA6-AFA1518D7307}"/>
              </a:ext>
            </a:extLst>
          </p:cNvPr>
          <p:cNvSpPr txBox="1">
            <a:spLocks/>
          </p:cNvSpPr>
          <p:nvPr/>
        </p:nvSpPr>
        <p:spPr>
          <a:xfrm>
            <a:off x="707572" y="779735"/>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Policy Alignment &amp; Funding Innovation</a:t>
            </a:r>
          </a:p>
        </p:txBody>
      </p:sp>
      <p:sp>
        <p:nvSpPr>
          <p:cNvPr id="3" name="Content Placeholder 2">
            <a:extLst>
              <a:ext uri="{FF2B5EF4-FFF2-40B4-BE49-F238E27FC236}">
                <a16:creationId xmlns:a16="http://schemas.microsoft.com/office/drawing/2014/main" id="{AEE6D937-92F7-B2AA-D926-EAD3D7AEBE85}"/>
              </a:ext>
            </a:extLst>
          </p:cNvPr>
          <p:cNvSpPr txBox="1">
            <a:spLocks/>
          </p:cNvSpPr>
          <p:nvPr/>
        </p:nvSpPr>
        <p:spPr>
          <a:xfrm>
            <a:off x="838200" y="2338446"/>
            <a:ext cx="10515600" cy="28583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t> Aligning CNA with Federal and State Policy Changes</a:t>
            </a:r>
            <a:r>
              <a:rPr lang="en-US" sz="3200" dirty="0"/>
              <a:t> </a:t>
            </a:r>
          </a:p>
          <a:p>
            <a:pPr marL="742950" lvl="1" indent="-285750">
              <a:lnSpc>
                <a:spcPct val="100000"/>
              </a:lnSpc>
            </a:pPr>
            <a:r>
              <a:rPr lang="en-US" sz="3200" dirty="0"/>
              <a:t>Adapting CNA frameworks to new federal funding priorities and education policies</a:t>
            </a:r>
          </a:p>
          <a:p>
            <a:pPr marL="742950" lvl="1" indent="-285750">
              <a:lnSpc>
                <a:spcPct val="100000"/>
              </a:lnSpc>
            </a:pPr>
            <a:r>
              <a:rPr lang="en-US" sz="3200" dirty="0"/>
              <a:t>Ensuring compliance with evolving Title I, Part C regulations while maximizing program flexibility</a:t>
            </a:r>
          </a:p>
          <a:p>
            <a:pPr marL="0" indent="0">
              <a:lnSpc>
                <a:spcPct val="100000"/>
              </a:lnSpc>
              <a:buNone/>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53DCAEE2-8D2B-10B6-9CA4-D5C393812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854542881"/>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F277D-369D-2853-88C9-C1D756705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8A02F-080E-B7C3-A732-3E69061A90A2}"/>
              </a:ext>
            </a:extLst>
          </p:cNvPr>
          <p:cNvSpPr txBox="1">
            <a:spLocks/>
          </p:cNvSpPr>
          <p:nvPr/>
        </p:nvSpPr>
        <p:spPr>
          <a:xfrm>
            <a:off x="838200" y="663161"/>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Policy Alignment &amp; Funding Innovation</a:t>
            </a:r>
          </a:p>
        </p:txBody>
      </p:sp>
      <p:sp>
        <p:nvSpPr>
          <p:cNvPr id="3" name="Content Placeholder 2">
            <a:extLst>
              <a:ext uri="{FF2B5EF4-FFF2-40B4-BE49-F238E27FC236}">
                <a16:creationId xmlns:a16="http://schemas.microsoft.com/office/drawing/2014/main" id="{3011C25C-8320-A7D3-4F87-04242ADBD503}"/>
              </a:ext>
            </a:extLst>
          </p:cNvPr>
          <p:cNvSpPr txBox="1">
            <a:spLocks/>
          </p:cNvSpPr>
          <p:nvPr/>
        </p:nvSpPr>
        <p:spPr>
          <a:xfrm>
            <a:off x="838200" y="2273494"/>
            <a:ext cx="10515600" cy="31942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t> Exploring Braided &amp; Blended Funding Models</a:t>
            </a:r>
            <a:r>
              <a:rPr lang="en-US" sz="3200" dirty="0"/>
              <a:t> </a:t>
            </a:r>
          </a:p>
          <a:p>
            <a:pPr marL="742950" lvl="1" indent="-285750">
              <a:lnSpc>
                <a:spcPct val="100000"/>
              </a:lnSpc>
            </a:pPr>
            <a:r>
              <a:rPr lang="en-US" sz="3200" dirty="0"/>
              <a:t>Combining Title I, Part C funding with other federal, state, and local resources to create sustainable programs</a:t>
            </a:r>
          </a:p>
          <a:p>
            <a:pPr marL="742950" lvl="1" indent="-285750">
              <a:lnSpc>
                <a:spcPct val="100000"/>
              </a:lnSpc>
            </a:pPr>
            <a:r>
              <a:rPr lang="en-US" sz="3200" dirty="0"/>
              <a:t>Utilizing innovative financing models such as social impact bonds and philanthropic partnerships</a:t>
            </a:r>
          </a:p>
          <a:p>
            <a:pPr>
              <a:lnSpc>
                <a:spcPct val="100000"/>
              </a:lnSpc>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51038B31-1625-245B-1B86-B843F02B6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98340887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E5A0-1773-0BDE-CB61-ADE60DA356E7}"/>
              </a:ext>
            </a:extLst>
          </p:cNvPr>
          <p:cNvSpPr txBox="1">
            <a:spLocks/>
          </p:cNvSpPr>
          <p:nvPr/>
        </p:nvSpPr>
        <p:spPr>
          <a:xfrm>
            <a:off x="838200" y="586305"/>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Technology Integration in CNA Processes</a:t>
            </a:r>
          </a:p>
        </p:txBody>
      </p:sp>
      <p:sp>
        <p:nvSpPr>
          <p:cNvPr id="3" name="Content Placeholder 2">
            <a:extLst>
              <a:ext uri="{FF2B5EF4-FFF2-40B4-BE49-F238E27FC236}">
                <a16:creationId xmlns:a16="http://schemas.microsoft.com/office/drawing/2014/main" id="{654EFB55-774C-B178-A2A6-3EAAAE846888}"/>
              </a:ext>
            </a:extLst>
          </p:cNvPr>
          <p:cNvSpPr txBox="1">
            <a:spLocks/>
          </p:cNvSpPr>
          <p:nvPr/>
        </p:nvSpPr>
        <p:spPr>
          <a:xfrm>
            <a:off x="339749" y="2224964"/>
            <a:ext cx="8003175" cy="36536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US" sz="3200" b="1" dirty="0"/>
              <a:t>Digital Platforms for Data Collection &amp; Reporting</a:t>
            </a:r>
            <a:r>
              <a:rPr lang="en-US" sz="3200" dirty="0"/>
              <a:t> </a:t>
            </a:r>
          </a:p>
          <a:p>
            <a:pPr marL="1200150" lvl="2" indent="-285750">
              <a:lnSpc>
                <a:spcPct val="100000"/>
              </a:lnSpc>
            </a:pPr>
            <a:r>
              <a:rPr lang="en-US" sz="3200" dirty="0"/>
              <a:t>Using cloud-based systems for real-time updates and shared data access</a:t>
            </a:r>
          </a:p>
          <a:p>
            <a:pPr marL="1200150" lvl="2" indent="-285750">
              <a:lnSpc>
                <a:spcPct val="100000"/>
              </a:lnSpc>
            </a:pPr>
            <a:r>
              <a:rPr lang="en-US" sz="3200" dirty="0"/>
              <a:t>Developing mobile-friendly survey tools to increase participation from migrant families</a:t>
            </a:r>
            <a:br>
              <a:rPr lang="en-US" sz="3200" dirty="0"/>
            </a:br>
            <a:endParaRPr lang="en-US" sz="3200" dirty="0"/>
          </a:p>
          <a:p>
            <a:pPr marL="0" indent="0">
              <a:lnSpc>
                <a:spcPct val="100000"/>
              </a:lnSpc>
              <a:buNone/>
            </a:pPr>
            <a:endParaRPr lang="en-US" sz="3200" dirty="0"/>
          </a:p>
        </p:txBody>
      </p:sp>
      <p:pic>
        <p:nvPicPr>
          <p:cNvPr id="4098" name="Picture 2" descr="Free ai generated laptop financial illustration">
            <a:extLst>
              <a:ext uri="{FF2B5EF4-FFF2-40B4-BE49-F238E27FC236}">
                <a16:creationId xmlns:a16="http://schemas.microsoft.com/office/drawing/2014/main" id="{A0F38FF8-DB40-D9CF-98D3-0330E43EA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924" y="1911868"/>
            <a:ext cx="3548006" cy="3373925"/>
          </a:xfrm>
          <a:prstGeom prst="ellipse">
            <a:avLst/>
          </a:prstGeom>
          <a:ln w="63500" cap="rnd">
            <a:solidFill>
              <a:srgbClr val="333333"/>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rtDeco"/>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descr="A logo with a sun and book&#10;&#10;AI-generated content may be incorrect.">
            <a:extLst>
              <a:ext uri="{FF2B5EF4-FFF2-40B4-BE49-F238E27FC236}">
                <a16:creationId xmlns:a16="http://schemas.microsoft.com/office/drawing/2014/main" id="{1D566178-7EA8-D3E8-BD47-64250E16D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1158760330"/>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DF33-3C7F-C271-B60F-7B2E854E620D}"/>
              </a:ext>
            </a:extLst>
          </p:cNvPr>
          <p:cNvSpPr>
            <a:spLocks noGrp="1"/>
          </p:cNvSpPr>
          <p:nvPr>
            <p:ph type="title"/>
          </p:nvPr>
        </p:nvSpPr>
        <p:spPr>
          <a:xfrm>
            <a:off x="838200" y="674339"/>
            <a:ext cx="10515600" cy="1325563"/>
          </a:xfrm>
        </p:spPr>
        <p:txBody>
          <a:bodyPr>
            <a:noAutofit/>
          </a:bodyPr>
          <a:lstStyle/>
          <a:p>
            <a:pPr algn="ctr">
              <a:lnSpc>
                <a:spcPct val="100000"/>
              </a:lnSpc>
            </a:pPr>
            <a:r>
              <a:rPr lang="en-US" sz="4400" b="1" dirty="0">
                <a:latin typeface="Calibri" panose="020F0502020204030204" pitchFamily="34" charset="0"/>
                <a:ea typeface="Calibri" panose="020F0502020204030204" pitchFamily="34" charset="0"/>
                <a:cs typeface="Calibri" panose="020F0502020204030204" pitchFamily="34" charset="0"/>
              </a:rPr>
              <a:t>Key Components of a CNA</a:t>
            </a:r>
            <a:r>
              <a:rPr lang="en-US" sz="4400" dirty="0">
                <a:latin typeface="Calibri" panose="020F0502020204030204" pitchFamily="34" charset="0"/>
                <a:ea typeface="Calibri" panose="020F0502020204030204" pitchFamily="34" charset="0"/>
                <a:cs typeface="Calibri" panose="020F0502020204030204" pitchFamily="34" charset="0"/>
              </a:rPr>
              <a:t> </a:t>
            </a:r>
            <a:br>
              <a:rPr lang="en-US" sz="4400" dirty="0">
                <a:latin typeface="Calibri" panose="020F0502020204030204" pitchFamily="34" charset="0"/>
                <a:ea typeface="Calibri" panose="020F0502020204030204" pitchFamily="34" charset="0"/>
                <a:cs typeface="Calibri" panose="020F0502020204030204" pitchFamily="34" charset="0"/>
              </a:rPr>
            </a:br>
            <a:endParaRPr lang="en-US" sz="4400" dirty="0"/>
          </a:p>
        </p:txBody>
      </p:sp>
      <p:sp>
        <p:nvSpPr>
          <p:cNvPr id="3" name="TextBox 2">
            <a:extLst>
              <a:ext uri="{FF2B5EF4-FFF2-40B4-BE49-F238E27FC236}">
                <a16:creationId xmlns:a16="http://schemas.microsoft.com/office/drawing/2014/main" id="{751DDAC7-0174-29D5-2684-81E77BB08B69}"/>
              </a:ext>
            </a:extLst>
          </p:cNvPr>
          <p:cNvSpPr txBox="1"/>
          <p:nvPr/>
        </p:nvSpPr>
        <p:spPr>
          <a:xfrm>
            <a:off x="838200" y="1979937"/>
            <a:ext cx="8371114" cy="3046988"/>
          </a:xfrm>
          <a:prstGeom prst="rect">
            <a:avLst/>
          </a:prstGeom>
          <a:noFill/>
        </p:spPr>
        <p:txBody>
          <a:bodyPr wrap="square">
            <a:spAutoFit/>
          </a:bodyPr>
          <a:lstStyle/>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Data collection and analysis</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Stakeholder engagement</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Prioritization of needs</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Development of action plans</a:t>
            </a:r>
          </a:p>
          <a:p>
            <a:pPr marL="914400" lvl="1" indent="-457200">
              <a:buFont typeface="Arial" panose="020B0604020202020204" pitchFamily="34" charset="0"/>
              <a:buChar char="•"/>
            </a:pPr>
            <a:r>
              <a:rPr lang="en-US" sz="3200" dirty="0">
                <a:latin typeface="Calibri" panose="020F0502020204030204" pitchFamily="34" charset="0"/>
                <a:ea typeface="Calibri" panose="020F0502020204030204" pitchFamily="34" charset="0"/>
                <a:cs typeface="Calibri" panose="020F0502020204030204" pitchFamily="34" charset="0"/>
              </a:rPr>
              <a:t>Implementation, monitoring, and evaluation</a:t>
            </a:r>
          </a:p>
        </p:txBody>
      </p:sp>
      <p:pic>
        <p:nvPicPr>
          <p:cNvPr id="12" name="Picture 11" descr="A gold key on a black background&#10;&#10;AI-generated content may be incorrect.">
            <a:extLst>
              <a:ext uri="{FF2B5EF4-FFF2-40B4-BE49-F238E27FC236}">
                <a16:creationId xmlns:a16="http://schemas.microsoft.com/office/drawing/2014/main" id="{8BCFA031-5173-0A62-6D6B-77F20B5DB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675599">
            <a:off x="8091000" y="780647"/>
            <a:ext cx="2841658" cy="6123438"/>
          </a:xfrm>
          <a:prstGeom prst="rect">
            <a:avLst/>
          </a:prstGeom>
        </p:spPr>
      </p:pic>
      <p:pic>
        <p:nvPicPr>
          <p:cNvPr id="4" name="Picture 3" descr="A logo with a sun and book&#10;&#10;AI-generated content may be incorrect.">
            <a:extLst>
              <a:ext uri="{FF2B5EF4-FFF2-40B4-BE49-F238E27FC236}">
                <a16:creationId xmlns:a16="http://schemas.microsoft.com/office/drawing/2014/main" id="{BA567A75-2D27-55BD-6973-360A22E29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4116405597"/>
      </p:ext>
    </p:extLst>
  </p:cSld>
  <p:clrMapOvr>
    <a:masterClrMapping/>
  </p:clrMapOvr>
  <p:transition spd="slow">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8EFD2-99E7-49DA-E0BA-72BE197468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0B797-2B62-A959-A98F-996C5BBC8D38}"/>
              </a:ext>
            </a:extLst>
          </p:cNvPr>
          <p:cNvSpPr txBox="1">
            <a:spLocks/>
          </p:cNvSpPr>
          <p:nvPr/>
        </p:nvSpPr>
        <p:spPr>
          <a:xfrm>
            <a:off x="838200" y="2221872"/>
            <a:ext cx="10515600" cy="36536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US" sz="3200" b="1" dirty="0"/>
              <a:t> Virtual &amp; Hybrid Stakeholder Engagement</a:t>
            </a:r>
            <a:r>
              <a:rPr lang="en-US" sz="3200" dirty="0"/>
              <a:t> </a:t>
            </a:r>
          </a:p>
          <a:p>
            <a:pPr marL="1200150" lvl="2" indent="-285750">
              <a:lnSpc>
                <a:spcPct val="100000"/>
              </a:lnSpc>
            </a:pPr>
            <a:r>
              <a:rPr lang="en-US" sz="3200" dirty="0"/>
              <a:t>Expanding access to CNA discussions through virtual town halls and online focus groups</a:t>
            </a:r>
          </a:p>
          <a:p>
            <a:pPr marL="1200150" lvl="2" indent="-285750">
              <a:lnSpc>
                <a:spcPct val="100000"/>
              </a:lnSpc>
            </a:pPr>
            <a:r>
              <a:rPr lang="en-US" sz="3200" dirty="0"/>
              <a:t>Leveraging social media and messaging apps to improve communication with migrant communities</a:t>
            </a:r>
          </a:p>
          <a:p>
            <a:pPr>
              <a:lnSpc>
                <a:spcPct val="100000"/>
              </a:lnSpc>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E727B8EC-3D4D-2608-E6EE-9CD7F3F46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
        <p:nvSpPr>
          <p:cNvPr id="4" name="Title 1">
            <a:extLst>
              <a:ext uri="{FF2B5EF4-FFF2-40B4-BE49-F238E27FC236}">
                <a16:creationId xmlns:a16="http://schemas.microsoft.com/office/drawing/2014/main" id="{13CFAEA9-70F4-04B0-824A-428C65369496}"/>
              </a:ext>
            </a:extLst>
          </p:cNvPr>
          <p:cNvSpPr txBox="1">
            <a:spLocks/>
          </p:cNvSpPr>
          <p:nvPr/>
        </p:nvSpPr>
        <p:spPr>
          <a:xfrm>
            <a:off x="838200" y="663161"/>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Technology Integration in CNA Processes</a:t>
            </a:r>
          </a:p>
        </p:txBody>
      </p:sp>
    </p:spTree>
    <p:extLst>
      <p:ext uri="{BB962C8B-B14F-4D97-AF65-F5344CB8AC3E}">
        <p14:creationId xmlns:p14="http://schemas.microsoft.com/office/powerpoint/2010/main" val="1917557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707E-3D2B-B584-AF65-D3CE8B150ECD}"/>
              </a:ext>
            </a:extLst>
          </p:cNvPr>
          <p:cNvSpPr txBox="1">
            <a:spLocks/>
          </p:cNvSpPr>
          <p:nvPr/>
        </p:nvSpPr>
        <p:spPr>
          <a:xfrm>
            <a:off x="1230261" y="551737"/>
            <a:ext cx="9731477"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Continuous Improvement &amp; Long-Term Impact Assessment</a:t>
            </a:r>
          </a:p>
        </p:txBody>
      </p:sp>
      <p:sp>
        <p:nvSpPr>
          <p:cNvPr id="3" name="Content Placeholder 2">
            <a:extLst>
              <a:ext uri="{FF2B5EF4-FFF2-40B4-BE49-F238E27FC236}">
                <a16:creationId xmlns:a16="http://schemas.microsoft.com/office/drawing/2014/main" id="{6DE75A91-60F1-CD77-CF8A-8F2BCA5BE054}"/>
              </a:ext>
            </a:extLst>
          </p:cNvPr>
          <p:cNvSpPr txBox="1">
            <a:spLocks/>
          </p:cNvSpPr>
          <p:nvPr/>
        </p:nvSpPr>
        <p:spPr>
          <a:xfrm>
            <a:off x="915358" y="2545231"/>
            <a:ext cx="10515600" cy="2864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US" sz="3200" b="1" dirty="0"/>
              <a:t>  Sustained Program Evaluation Beyond Initial CNA</a:t>
            </a:r>
            <a:r>
              <a:rPr lang="en-US" sz="3200" dirty="0"/>
              <a:t> </a:t>
            </a:r>
          </a:p>
          <a:p>
            <a:pPr marL="1200150" lvl="2" indent="-285750">
              <a:lnSpc>
                <a:spcPct val="100000"/>
              </a:lnSpc>
            </a:pPr>
            <a:r>
              <a:rPr lang="en-US" sz="3200" dirty="0"/>
              <a:t>Shifting from a one-time assessment to an ongoing, iterative process</a:t>
            </a:r>
          </a:p>
          <a:p>
            <a:pPr marL="1200150" lvl="2" indent="-285750">
              <a:lnSpc>
                <a:spcPct val="100000"/>
              </a:lnSpc>
            </a:pPr>
            <a:r>
              <a:rPr lang="en-US" sz="3200" dirty="0"/>
              <a:t>Establishing key performance indicators (KPIs) to measure long-term student outcomes</a:t>
            </a:r>
            <a:br>
              <a:rPr lang="en-US" sz="3200" dirty="0"/>
            </a:br>
            <a:endParaRPr lang="en-US" sz="3200" dirty="0"/>
          </a:p>
          <a:p>
            <a:pPr marL="0" indent="0">
              <a:lnSpc>
                <a:spcPct val="100000"/>
              </a:lnSpc>
              <a:buNone/>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352065F0-0400-7113-6A5B-1ECED7E38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42350917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02EF7-E3E8-381E-CE5A-A4B4B6224A1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F2FF7-8FBA-0F65-7EF1-50509056138C}"/>
              </a:ext>
            </a:extLst>
          </p:cNvPr>
          <p:cNvSpPr txBox="1">
            <a:spLocks/>
          </p:cNvSpPr>
          <p:nvPr/>
        </p:nvSpPr>
        <p:spPr>
          <a:xfrm>
            <a:off x="838200" y="2365075"/>
            <a:ext cx="10515600" cy="28647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en-US" sz="3200" b="1" dirty="0"/>
              <a:t> Scaling Best Practices Across Regions</a:t>
            </a:r>
            <a:r>
              <a:rPr lang="en-US" sz="3200" dirty="0"/>
              <a:t> </a:t>
            </a:r>
          </a:p>
          <a:p>
            <a:pPr marL="1200150" lvl="2" indent="-285750">
              <a:lnSpc>
                <a:spcPct val="100000"/>
              </a:lnSpc>
            </a:pPr>
            <a:r>
              <a:rPr lang="en-US" sz="3200" dirty="0"/>
              <a:t>Creating national and regional knowledge-sharing platforms for CNA findings</a:t>
            </a:r>
          </a:p>
          <a:p>
            <a:pPr marL="1200150" lvl="2" indent="-285750">
              <a:lnSpc>
                <a:spcPct val="100000"/>
              </a:lnSpc>
            </a:pPr>
            <a:r>
              <a:rPr lang="en-US" sz="3200" dirty="0"/>
              <a:t>Developing replicable models that states and districts can adapt to their specific needs</a:t>
            </a:r>
          </a:p>
          <a:p>
            <a:pPr>
              <a:lnSpc>
                <a:spcPct val="100000"/>
              </a:lnSpc>
            </a:pP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F329B67C-3D0C-79F2-9E44-959D3A23B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
        <p:nvSpPr>
          <p:cNvPr id="4" name="Title 1">
            <a:extLst>
              <a:ext uri="{FF2B5EF4-FFF2-40B4-BE49-F238E27FC236}">
                <a16:creationId xmlns:a16="http://schemas.microsoft.com/office/drawing/2014/main" id="{79F111A2-9047-5B00-6A55-95115182EB59}"/>
              </a:ext>
            </a:extLst>
          </p:cNvPr>
          <p:cNvSpPr txBox="1">
            <a:spLocks/>
          </p:cNvSpPr>
          <p:nvPr/>
        </p:nvSpPr>
        <p:spPr>
          <a:xfrm>
            <a:off x="1230261" y="551737"/>
            <a:ext cx="9731477"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Continuous Improvement &amp; Long-Term Impact Assessment</a:t>
            </a:r>
          </a:p>
        </p:txBody>
      </p:sp>
    </p:spTree>
    <p:extLst>
      <p:ext uri="{BB962C8B-B14F-4D97-AF65-F5344CB8AC3E}">
        <p14:creationId xmlns:p14="http://schemas.microsoft.com/office/powerpoint/2010/main" val="14473788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DD0CC-89AD-1FF6-B430-DA76D6B4D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A0AFBD-F62C-52EC-FFB8-F4D04942D9EA}"/>
              </a:ext>
            </a:extLst>
          </p:cNvPr>
          <p:cNvSpPr txBox="1">
            <a:spLocks/>
          </p:cNvSpPr>
          <p:nvPr/>
        </p:nvSpPr>
        <p:spPr>
          <a:xfrm>
            <a:off x="838200" y="412083"/>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Best Practices for CNA Implementation</a:t>
            </a:r>
            <a:br>
              <a:rPr lang="en-US" sz="4400" dirty="0"/>
            </a:br>
            <a:endParaRPr lang="en-US" sz="4400" dirty="0"/>
          </a:p>
        </p:txBody>
      </p:sp>
      <p:sp>
        <p:nvSpPr>
          <p:cNvPr id="3" name="Rectangle 4">
            <a:extLst>
              <a:ext uri="{FF2B5EF4-FFF2-40B4-BE49-F238E27FC236}">
                <a16:creationId xmlns:a16="http://schemas.microsoft.com/office/drawing/2014/main" id="{74729E1A-A1AE-76C1-C810-C5163A304FEC}"/>
              </a:ext>
            </a:extLst>
          </p:cNvPr>
          <p:cNvSpPr txBox="1">
            <a:spLocks noChangeArrowheads="1"/>
          </p:cNvSpPr>
          <p:nvPr/>
        </p:nvSpPr>
        <p:spPr bwMode="auto">
          <a:xfrm>
            <a:off x="464793" y="1459936"/>
            <a:ext cx="1126241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3000" b="1" dirty="0"/>
              <a:t> Real-world examples and Success Stories: </a:t>
            </a:r>
            <a:br>
              <a:rPr lang="en-US" altLang="en-US" sz="3000" b="1" dirty="0"/>
            </a:br>
            <a:endParaRPr lang="en-US" altLang="en-US" sz="3000" b="1" dirty="0"/>
          </a:p>
          <a:p>
            <a:pPr lvl="1" eaLnBrk="0" fontAlgn="base" hangingPunct="0">
              <a:lnSpc>
                <a:spcPct val="100000"/>
              </a:lnSpc>
              <a:spcBef>
                <a:spcPct val="0"/>
              </a:spcBef>
              <a:spcAft>
                <a:spcPct val="0"/>
              </a:spcAft>
            </a:pPr>
            <a:r>
              <a:rPr lang="en-US" altLang="en-US" sz="3000" dirty="0"/>
              <a:t>State that improved service delivery by using CNA-driven strategies </a:t>
            </a:r>
          </a:p>
          <a:p>
            <a:pPr lvl="2" eaLnBrk="0" fontAlgn="base" hangingPunct="0">
              <a:lnSpc>
                <a:spcPct val="100000"/>
              </a:lnSpc>
              <a:spcBef>
                <a:spcPct val="0"/>
              </a:spcBef>
              <a:spcAft>
                <a:spcPct val="0"/>
              </a:spcAft>
            </a:pPr>
            <a:r>
              <a:rPr lang="en-US" altLang="en-US" sz="3000" i="1" dirty="0"/>
              <a:t>Georgia – OSY/iPods for English acquisition</a:t>
            </a:r>
            <a:br>
              <a:rPr lang="en-US" altLang="en-US" sz="3000" dirty="0"/>
            </a:br>
            <a:endParaRPr lang="en-US" altLang="en-US" sz="3000" dirty="0"/>
          </a:p>
          <a:p>
            <a:pPr lvl="1" eaLnBrk="0" fontAlgn="base" hangingPunct="0">
              <a:lnSpc>
                <a:spcPct val="100000"/>
              </a:lnSpc>
              <a:spcBef>
                <a:spcPct val="0"/>
              </a:spcBef>
              <a:spcAft>
                <a:spcPct val="0"/>
              </a:spcAft>
            </a:pPr>
            <a:r>
              <a:rPr lang="en-US" altLang="en-US" sz="3000" dirty="0"/>
              <a:t>Case study of a community partnership that enhanced migrant student engagement </a:t>
            </a:r>
          </a:p>
          <a:p>
            <a:pPr lvl="2" eaLnBrk="0" fontAlgn="base" hangingPunct="0">
              <a:lnSpc>
                <a:spcPct val="100000"/>
              </a:lnSpc>
              <a:spcBef>
                <a:spcPct val="0"/>
              </a:spcBef>
              <a:spcAft>
                <a:spcPct val="0"/>
              </a:spcAft>
            </a:pPr>
            <a:r>
              <a:rPr lang="en-US" altLang="en-US" sz="3000" i="1" dirty="0"/>
              <a:t>Collaboration between Rabun County Health Department, Northeast Eye Center, Rotary Club, Lyons Club, food bank, private business</a:t>
            </a:r>
            <a:endParaRPr lang="en-US" altLang="en-US" sz="3000" dirty="0">
              <a:solidFill>
                <a:srgbClr val="FF0000"/>
              </a:solidFill>
            </a:endParaRPr>
          </a:p>
        </p:txBody>
      </p:sp>
      <p:pic>
        <p:nvPicPr>
          <p:cNvPr id="5" name="Picture 4" descr="A logo with a sun and book&#10;&#10;AI-generated content may be incorrect.">
            <a:extLst>
              <a:ext uri="{FF2B5EF4-FFF2-40B4-BE49-F238E27FC236}">
                <a16:creationId xmlns:a16="http://schemas.microsoft.com/office/drawing/2014/main" id="{CC4AF219-7CCF-6FDA-4CC7-6E390033B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1407090846"/>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F64A-7A53-5EE8-8160-02EB621DF5E0}"/>
              </a:ext>
            </a:extLst>
          </p:cNvPr>
          <p:cNvSpPr txBox="1">
            <a:spLocks/>
          </p:cNvSpPr>
          <p:nvPr/>
        </p:nvSpPr>
        <p:spPr>
          <a:xfrm>
            <a:off x="838200" y="519922"/>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Best Practices for CNA Implementation</a:t>
            </a:r>
            <a:br>
              <a:rPr lang="en-US" sz="4400" dirty="0"/>
            </a:br>
            <a:endParaRPr lang="en-US" sz="4400" dirty="0"/>
          </a:p>
        </p:txBody>
      </p:sp>
      <p:sp>
        <p:nvSpPr>
          <p:cNvPr id="3" name="Rectangle 4">
            <a:extLst>
              <a:ext uri="{FF2B5EF4-FFF2-40B4-BE49-F238E27FC236}">
                <a16:creationId xmlns:a16="http://schemas.microsoft.com/office/drawing/2014/main" id="{DC519962-9472-5C54-3D6D-D462327A4FBC}"/>
              </a:ext>
            </a:extLst>
          </p:cNvPr>
          <p:cNvSpPr txBox="1">
            <a:spLocks noChangeArrowheads="1"/>
          </p:cNvSpPr>
          <p:nvPr/>
        </p:nvSpPr>
        <p:spPr bwMode="auto">
          <a:xfrm>
            <a:off x="1010286" y="1844797"/>
            <a:ext cx="1003431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3200" b="1" dirty="0"/>
              <a:t> Challenges &amp; Solutions: </a:t>
            </a:r>
            <a:br>
              <a:rPr lang="en-US" altLang="en-US" sz="3200" b="1" dirty="0"/>
            </a:br>
            <a:endParaRPr lang="en-US" altLang="en-US" sz="3200" b="1" dirty="0"/>
          </a:p>
          <a:p>
            <a:pPr lvl="1" eaLnBrk="0" fontAlgn="base" hangingPunct="0">
              <a:lnSpc>
                <a:spcPct val="100000"/>
              </a:lnSpc>
              <a:spcBef>
                <a:spcPct val="0"/>
              </a:spcBef>
              <a:spcAft>
                <a:spcPct val="0"/>
              </a:spcAft>
            </a:pPr>
            <a:r>
              <a:rPr lang="en-US" altLang="en-US" sz="3200" dirty="0"/>
              <a:t>Addressing common roadblocks such as data collection barriers, low stakeholder participation, and resource constraints </a:t>
            </a:r>
            <a:br>
              <a:rPr lang="en-US" altLang="en-US" sz="3200" dirty="0"/>
            </a:br>
            <a:endParaRPr lang="en-US" altLang="en-US" sz="3200" dirty="0"/>
          </a:p>
          <a:p>
            <a:pPr lvl="1" eaLnBrk="0" fontAlgn="base" hangingPunct="0">
              <a:lnSpc>
                <a:spcPct val="100000"/>
              </a:lnSpc>
              <a:spcBef>
                <a:spcPct val="0"/>
              </a:spcBef>
              <a:spcAft>
                <a:spcPct val="0"/>
              </a:spcAft>
            </a:pPr>
            <a:r>
              <a:rPr lang="en-US" altLang="en-US" sz="3200" dirty="0"/>
              <a:t>Solutions: Improved outreach efforts, streamlined data systems, and increased collaboration among agencies</a:t>
            </a:r>
          </a:p>
          <a:p>
            <a:pPr marL="0" indent="0" eaLnBrk="0" fontAlgn="base" hangingPunct="0">
              <a:lnSpc>
                <a:spcPct val="100000"/>
              </a:lnSpc>
              <a:spcBef>
                <a:spcPct val="0"/>
              </a:spcBef>
              <a:spcAft>
                <a:spcPct val="0"/>
              </a:spcAft>
              <a:buFontTx/>
              <a:buNone/>
            </a:pPr>
            <a:endParaRPr lang="en-US" altLang="en-US" sz="3200" dirty="0"/>
          </a:p>
        </p:txBody>
      </p:sp>
      <p:pic>
        <p:nvPicPr>
          <p:cNvPr id="5" name="Picture 4" descr="A logo with a sun and book&#10;&#10;AI-generated content may be incorrect.">
            <a:extLst>
              <a:ext uri="{FF2B5EF4-FFF2-40B4-BE49-F238E27FC236}">
                <a16:creationId xmlns:a16="http://schemas.microsoft.com/office/drawing/2014/main" id="{A2E1D40F-5651-83E0-544D-02832EC53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287774523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4CDB-037E-992D-C6D5-3918A9B8722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Activity &amp; Discussion</a:t>
            </a:r>
            <a:br>
              <a:rPr lang="en-US" sz="4400" dirty="0"/>
            </a:br>
            <a:endParaRPr lang="en-US" sz="4400" dirty="0"/>
          </a:p>
        </p:txBody>
      </p:sp>
      <p:sp>
        <p:nvSpPr>
          <p:cNvPr id="4" name="Content Placeholder 2">
            <a:extLst>
              <a:ext uri="{FF2B5EF4-FFF2-40B4-BE49-F238E27FC236}">
                <a16:creationId xmlns:a16="http://schemas.microsoft.com/office/drawing/2014/main" id="{FCE00711-17EB-5107-2CCA-1EDFE69A8542}"/>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b="1" dirty="0"/>
              <a:t>Sharing insights and experiences:</a:t>
            </a:r>
          </a:p>
          <a:p>
            <a:pPr lvl="1">
              <a:lnSpc>
                <a:spcPct val="100000"/>
              </a:lnSpc>
            </a:pPr>
            <a:r>
              <a:rPr lang="en-US" sz="3200" dirty="0"/>
              <a:t>Spend the next 15 minutes discussing any insights or experiences that you have acquired regarding the Comprehensive Needs Assessment either working in your local programs or even through this presentation.</a:t>
            </a:r>
            <a:br>
              <a:rPr lang="en-US" sz="3200" dirty="0"/>
            </a:br>
            <a:endParaRPr lang="en-US" sz="3200" dirty="0"/>
          </a:p>
          <a:p>
            <a:pPr lvl="1">
              <a:lnSpc>
                <a:spcPct val="100000"/>
              </a:lnSpc>
            </a:pPr>
            <a:r>
              <a:rPr lang="en-US" sz="3200" dirty="0"/>
              <a:t>Groups should designate one person to report out the highlights of your group discussion to everyone.</a:t>
            </a:r>
          </a:p>
          <a:p>
            <a:pPr marL="0" indent="0">
              <a:lnSpc>
                <a:spcPct val="100000"/>
              </a:lnSpc>
              <a:buFont typeface="Arial" panose="020B0604020202020204" pitchFamily="34" charset="0"/>
              <a:buNone/>
            </a:pPr>
            <a:endParaRPr lang="en-US" sz="3200" dirty="0"/>
          </a:p>
        </p:txBody>
      </p:sp>
      <p:pic>
        <p:nvPicPr>
          <p:cNvPr id="3" name="Picture 2" descr="A logo with a sun and book&#10;&#10;AI-generated content may be incorrect.">
            <a:extLst>
              <a:ext uri="{FF2B5EF4-FFF2-40B4-BE49-F238E27FC236}">
                <a16:creationId xmlns:a16="http://schemas.microsoft.com/office/drawing/2014/main" id="{9C44D3EF-5308-A7BC-3C96-369072706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227928556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4CBB3-F83F-BBE6-171D-D9439997054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r>
              <a:rPr lang="en-US" dirty="0"/>
              <a:t>	</a:t>
            </a:r>
          </a:p>
        </p:txBody>
      </p:sp>
      <p:pic>
        <p:nvPicPr>
          <p:cNvPr id="3" name="Picture 2" descr="A logo with a sun and book&#10;&#10;AI-generated content may be incorrect.">
            <a:extLst>
              <a:ext uri="{FF2B5EF4-FFF2-40B4-BE49-F238E27FC236}">
                <a16:creationId xmlns:a16="http://schemas.microsoft.com/office/drawing/2014/main" id="{CBA745AF-4A43-5A60-BA07-671BCDBBE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7123" y="-19663"/>
            <a:ext cx="2871019" cy="2266593"/>
          </a:xfrm>
          <a:prstGeom prst="rect">
            <a:avLst/>
          </a:prstGeom>
        </p:spPr>
      </p:pic>
      <p:pic>
        <p:nvPicPr>
          <p:cNvPr id="7" name="Picture 6" descr="A close up of a thank you sign&#10;&#10;AI-generated content may be incorrect.">
            <a:extLst>
              <a:ext uri="{FF2B5EF4-FFF2-40B4-BE49-F238E27FC236}">
                <a16:creationId xmlns:a16="http://schemas.microsoft.com/office/drawing/2014/main" id="{30B608EB-CD8E-1658-5804-68265D7FB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534" y="1565021"/>
            <a:ext cx="5996466" cy="4281852"/>
          </a:xfrm>
          <a:prstGeom prst="rect">
            <a:avLst/>
          </a:prstGeom>
        </p:spPr>
      </p:pic>
      <p:sp>
        <p:nvSpPr>
          <p:cNvPr id="8" name="TextBox 7">
            <a:extLst>
              <a:ext uri="{FF2B5EF4-FFF2-40B4-BE49-F238E27FC236}">
                <a16:creationId xmlns:a16="http://schemas.microsoft.com/office/drawing/2014/main" id="{E40F3C5F-9545-7C3B-CCE9-3CC06515A7D4}"/>
              </a:ext>
            </a:extLst>
          </p:cNvPr>
          <p:cNvSpPr txBox="1"/>
          <p:nvPr/>
        </p:nvSpPr>
        <p:spPr>
          <a:xfrm>
            <a:off x="308353" y="1565021"/>
            <a:ext cx="6837385" cy="5016758"/>
          </a:xfrm>
          <a:prstGeom prst="rect">
            <a:avLst/>
          </a:prstGeom>
          <a:noFill/>
        </p:spPr>
        <p:txBody>
          <a:bodyPr wrap="none" rtlCol="0">
            <a:spAutoFit/>
          </a:bodyPr>
          <a:lstStyle/>
          <a:p>
            <a:r>
              <a:rPr lang="en-US" sz="3200" b="1" dirty="0">
                <a:latin typeface="Calibri" panose="020F0502020204030204" pitchFamily="34" charset="0"/>
                <a:ea typeface="Calibri" panose="020F0502020204030204" pitchFamily="34" charset="0"/>
                <a:cs typeface="Calibri" panose="020F0502020204030204" pitchFamily="34" charset="0"/>
              </a:rPr>
              <a:t>Evelyn Arevalo</a:t>
            </a:r>
          </a:p>
          <a:p>
            <a:r>
              <a:rPr lang="en-US" sz="3200" b="1" dirty="0">
                <a:latin typeface="Calibri" panose="020F0502020204030204" pitchFamily="34" charset="0"/>
                <a:ea typeface="Calibri" panose="020F0502020204030204" pitchFamily="34" charset="0"/>
                <a:cs typeface="Calibri" panose="020F0502020204030204" pitchFamily="34" charset="0"/>
              </a:rPr>
              <a:t>MEP Consultant/ID&amp;R Specialist</a:t>
            </a:r>
          </a:p>
          <a:p>
            <a:r>
              <a:rPr lang="en-US" sz="3200" b="1" dirty="0">
                <a:latin typeface="Calibri" panose="020F0502020204030204" pitchFamily="34" charset="0"/>
                <a:ea typeface="Calibri" panose="020F0502020204030204" pitchFamily="34" charset="0"/>
                <a:cs typeface="Calibri" panose="020F0502020204030204" pitchFamily="34" charset="0"/>
              </a:rPr>
              <a:t>770-540-0178</a:t>
            </a:r>
          </a:p>
          <a:p>
            <a:r>
              <a:rPr lang="en-US" sz="3200" b="1" dirty="0">
                <a:solidFill>
                  <a:schemeClr val="accent5">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ers@elevatedrecruitmentservices.com</a:t>
            </a:r>
            <a:r>
              <a:rPr lang="en-US" sz="3200" b="1" dirty="0">
                <a:solidFill>
                  <a:schemeClr val="accent5">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endParaRPr lang="en-US" sz="3200" b="1" dirty="0">
              <a:latin typeface="Calibri" panose="020F0502020204030204" pitchFamily="34" charset="0"/>
              <a:ea typeface="Calibri" panose="020F0502020204030204" pitchFamily="34" charset="0"/>
              <a:cs typeface="Calibri" panose="020F0502020204030204" pitchFamily="34" charset="0"/>
            </a:endParaRPr>
          </a:p>
          <a:p>
            <a:r>
              <a:rPr lang="en-US" sz="3200" b="1" dirty="0">
                <a:latin typeface="Calibri" panose="020F0502020204030204" pitchFamily="34" charset="0"/>
                <a:ea typeface="Calibri" panose="020F0502020204030204" pitchFamily="34" charset="0"/>
                <a:cs typeface="Calibri" panose="020F0502020204030204" pitchFamily="34" charset="0"/>
              </a:rPr>
              <a:t>Laura Lee Bernstein</a:t>
            </a:r>
          </a:p>
          <a:p>
            <a:r>
              <a:rPr lang="en-US" sz="3200" b="1" dirty="0">
                <a:latin typeface="Calibri" panose="020F0502020204030204" pitchFamily="34" charset="0"/>
                <a:ea typeface="Calibri" panose="020F0502020204030204" pitchFamily="34" charset="0"/>
                <a:cs typeface="Calibri" panose="020F0502020204030204" pitchFamily="34" charset="0"/>
              </a:rPr>
              <a:t>MEP Consultant</a:t>
            </a:r>
          </a:p>
          <a:p>
            <a:r>
              <a:rPr lang="en-US" sz="3200" b="1" dirty="0">
                <a:latin typeface="Calibri" panose="020F0502020204030204" pitchFamily="34" charset="0"/>
                <a:ea typeface="Calibri" panose="020F0502020204030204" pitchFamily="34" charset="0"/>
                <a:cs typeface="Calibri" panose="020F0502020204030204" pitchFamily="34" charset="0"/>
              </a:rPr>
              <a:t>229-815-9809</a:t>
            </a:r>
          </a:p>
          <a:p>
            <a:r>
              <a:rPr lang="en-US" sz="3200" b="1" dirty="0">
                <a:solidFill>
                  <a:schemeClr val="accent5">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bernsteinlauralee@gmail.com</a:t>
            </a:r>
            <a:r>
              <a:rPr lang="en-US" sz="3200" b="1" dirty="0">
                <a:solidFill>
                  <a:schemeClr val="accent5">
                    <a:lumMod val="75000"/>
                    <a:lumOff val="25000"/>
                  </a:schemeClr>
                </a:solidFill>
                <a:latin typeface="Calibri" panose="020F0502020204030204" pitchFamily="34" charset="0"/>
                <a:ea typeface="Calibri" panose="020F0502020204030204" pitchFamily="34" charset="0"/>
                <a:cs typeface="Calibri" panose="020F0502020204030204" pitchFamily="34" charset="0"/>
              </a:rPr>
              <a:t> </a:t>
            </a:r>
          </a:p>
          <a:p>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650601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8121-274B-07A6-17BE-50A250862523}"/>
              </a:ext>
            </a:extLst>
          </p:cNvPr>
          <p:cNvSpPr>
            <a:spLocks noGrp="1"/>
          </p:cNvSpPr>
          <p:nvPr>
            <p:ph type="title"/>
          </p:nvPr>
        </p:nvSpPr>
        <p:spPr>
          <a:xfrm>
            <a:off x="1080795" y="271819"/>
            <a:ext cx="9862457" cy="1325563"/>
          </a:xfrm>
        </p:spPr>
        <p:txBody>
          <a:bodyPr>
            <a:noAutofit/>
          </a:bodyPr>
          <a:lstStyle/>
          <a:p>
            <a:pPr algn="ctr">
              <a:lnSpc>
                <a:spcPct val="100000"/>
              </a:lnSpc>
            </a:pPr>
            <a:r>
              <a:rPr kumimoji="0" lang="en-US" sz="4400" b="1" i="0" u="none" strike="noStrike" kern="1200" cap="none" spc="0" normalizeH="0" baseline="0" noProof="0" dirty="0">
                <a:ln>
                  <a:noFill/>
                </a:ln>
                <a:solidFill>
                  <a:prstClr val="black"/>
                </a:solidFill>
                <a:effectLst/>
                <a:uLnTx/>
                <a:uFillTx/>
              </a:rPr>
              <a:t>The Role of CNA in the </a:t>
            </a:r>
            <a:br>
              <a:rPr kumimoji="0" lang="en-US" sz="4400" b="1" i="0" u="none" strike="noStrike" kern="1200" cap="none" spc="0" normalizeH="0" baseline="0" noProof="0" dirty="0">
                <a:ln>
                  <a:noFill/>
                </a:ln>
                <a:solidFill>
                  <a:prstClr val="black"/>
                </a:solidFill>
                <a:effectLst/>
                <a:uLnTx/>
                <a:uFillTx/>
              </a:rPr>
            </a:br>
            <a:r>
              <a:rPr kumimoji="0" lang="en-US" sz="4400" b="1" i="0" u="none" strike="noStrike" kern="1200" cap="none" spc="0" normalizeH="0" baseline="0" noProof="0" dirty="0">
                <a:ln>
                  <a:noFill/>
                </a:ln>
                <a:solidFill>
                  <a:prstClr val="black"/>
                </a:solidFill>
                <a:effectLst/>
                <a:uLnTx/>
                <a:uFillTx/>
              </a:rPr>
              <a:t>Migrant Education Program</a:t>
            </a:r>
            <a:endParaRPr lang="en-US" sz="4400" dirty="0"/>
          </a:p>
        </p:txBody>
      </p:sp>
      <p:sp>
        <p:nvSpPr>
          <p:cNvPr id="3" name="Content Placeholder 2">
            <a:extLst>
              <a:ext uri="{FF2B5EF4-FFF2-40B4-BE49-F238E27FC236}">
                <a16:creationId xmlns:a16="http://schemas.microsoft.com/office/drawing/2014/main" id="{E4E66609-D348-315D-5C4A-52EF52705227}"/>
              </a:ext>
            </a:extLst>
          </p:cNvPr>
          <p:cNvSpPr txBox="1">
            <a:spLocks/>
          </p:cNvSpPr>
          <p:nvPr/>
        </p:nvSpPr>
        <p:spPr>
          <a:xfrm>
            <a:off x="248815" y="1839978"/>
            <a:ext cx="8913846" cy="35767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Font typeface="Arial" panose="020B0604020202020204" pitchFamily="34" charset="0"/>
              <a:buNone/>
            </a:pPr>
            <a:r>
              <a:rPr lang="en-US" altLang="en-US" sz="3200" b="1" dirty="0"/>
              <a:t>Why CNA is Essential:</a:t>
            </a:r>
            <a:r>
              <a:rPr lang="en-US" altLang="en-US" sz="3200" dirty="0"/>
              <a:t> </a:t>
            </a:r>
          </a:p>
          <a:p>
            <a:pPr marL="457200" lvl="1" indent="0" eaLnBrk="0" fontAlgn="base" hangingPunct="0">
              <a:lnSpc>
                <a:spcPct val="100000"/>
              </a:lnSpc>
              <a:spcBef>
                <a:spcPct val="0"/>
              </a:spcBef>
              <a:spcAft>
                <a:spcPct val="0"/>
              </a:spcAft>
              <a:buFontTx/>
              <a:buChar char="•"/>
            </a:pPr>
            <a:r>
              <a:rPr lang="en-US" altLang="en-US" sz="3200" dirty="0"/>
              <a:t>Identifies unique educational and support needs of migrant children </a:t>
            </a:r>
          </a:p>
          <a:p>
            <a:pPr marL="457200" lvl="1" indent="0" eaLnBrk="0" fontAlgn="base" hangingPunct="0">
              <a:lnSpc>
                <a:spcPct val="100000"/>
              </a:lnSpc>
              <a:spcBef>
                <a:spcPct val="0"/>
              </a:spcBef>
              <a:spcAft>
                <a:spcPct val="0"/>
              </a:spcAft>
              <a:buFontTx/>
              <a:buChar char="•"/>
            </a:pPr>
            <a:r>
              <a:rPr lang="en-US" altLang="en-US" sz="3200" dirty="0"/>
              <a:t>Helps evaluate current practices and service delivery gaps </a:t>
            </a:r>
          </a:p>
          <a:p>
            <a:pPr marL="457200" lvl="1" indent="0" eaLnBrk="0" fontAlgn="base" hangingPunct="0">
              <a:lnSpc>
                <a:spcPct val="100000"/>
              </a:lnSpc>
              <a:spcBef>
                <a:spcPct val="0"/>
              </a:spcBef>
              <a:spcAft>
                <a:spcPct val="0"/>
              </a:spcAft>
              <a:buFontTx/>
              <a:buChar char="•"/>
            </a:pPr>
            <a:r>
              <a:rPr lang="en-US" altLang="en-US" sz="3200" dirty="0"/>
              <a:t>Aligns program strategies with evidence-based approaches </a:t>
            </a:r>
          </a:p>
          <a:p>
            <a:pPr marL="457200" lvl="1" indent="0" eaLnBrk="0" fontAlgn="base" hangingPunct="0">
              <a:lnSpc>
                <a:spcPct val="100000"/>
              </a:lnSpc>
              <a:spcBef>
                <a:spcPct val="0"/>
              </a:spcBef>
              <a:spcAft>
                <a:spcPct val="0"/>
              </a:spcAft>
              <a:buFontTx/>
              <a:buChar char="•"/>
            </a:pPr>
            <a:r>
              <a:rPr lang="en-US" altLang="en-US" sz="3200" dirty="0"/>
              <a:t>It is the roadmap used to develop the state Service Delivery Plan</a:t>
            </a:r>
            <a:br>
              <a:rPr lang="en-US" altLang="en-US" sz="3200" dirty="0"/>
            </a:br>
            <a:endParaRPr lang="en-US" sz="3200" dirty="0"/>
          </a:p>
        </p:txBody>
      </p:sp>
      <p:pic>
        <p:nvPicPr>
          <p:cNvPr id="5" name="Picture 4" descr="A logo with a sun and book&#10;&#10;AI-generated content may be incorrect.">
            <a:extLst>
              <a:ext uri="{FF2B5EF4-FFF2-40B4-BE49-F238E27FC236}">
                <a16:creationId xmlns:a16="http://schemas.microsoft.com/office/drawing/2014/main" id="{DDF17FAC-311A-9C10-B07E-7E173BD5C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pic>
        <p:nvPicPr>
          <p:cNvPr id="4" name="Content Placeholder 4" descr="Person raising hand">
            <a:extLst>
              <a:ext uri="{FF2B5EF4-FFF2-40B4-BE49-F238E27FC236}">
                <a16:creationId xmlns:a16="http://schemas.microsoft.com/office/drawing/2014/main" id="{9A3D1869-198F-9DAD-CA45-BF415E34E8FD}"/>
              </a:ext>
            </a:extLst>
          </p:cNvPr>
          <p:cNvPicPr>
            <a:picLocks noChangeAspect="1"/>
          </p:cNvPicPr>
          <p:nvPr/>
        </p:nvPicPr>
        <p:blipFill>
          <a:blip r:embed="rId3"/>
          <a:srcRect l="36996" r="22172" b="2"/>
          <a:stretch/>
        </p:blipFill>
        <p:spPr>
          <a:xfrm>
            <a:off x="8873121" y="1912775"/>
            <a:ext cx="3141305" cy="44961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0743098"/>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F07E6-43A9-7DB7-E16B-CF5D59EE8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BCF0A-CBC7-F356-2DAE-7874F0E1D4B5}"/>
              </a:ext>
            </a:extLst>
          </p:cNvPr>
          <p:cNvSpPr>
            <a:spLocks noGrp="1"/>
          </p:cNvSpPr>
          <p:nvPr>
            <p:ph type="title"/>
          </p:nvPr>
        </p:nvSpPr>
        <p:spPr>
          <a:xfrm>
            <a:off x="881742" y="383786"/>
            <a:ext cx="10260563" cy="1325563"/>
          </a:xfrm>
        </p:spPr>
        <p:txBody>
          <a:bodyPr>
            <a:noAutofit/>
          </a:bodyPr>
          <a:lstStyle/>
          <a:p>
            <a:pPr algn="ctr">
              <a:lnSpc>
                <a:spcPct val="100000"/>
              </a:lnSpc>
            </a:pPr>
            <a:r>
              <a:rPr kumimoji="0" lang="en-US" sz="4400" b="1" i="0" u="none" strike="noStrike" kern="1200" cap="none" spc="0" normalizeH="0" baseline="0" noProof="0" dirty="0">
                <a:ln>
                  <a:noFill/>
                </a:ln>
                <a:solidFill>
                  <a:prstClr val="black"/>
                </a:solidFill>
                <a:effectLst/>
                <a:uLnTx/>
                <a:uFillTx/>
              </a:rPr>
              <a:t>The Role of CNA in the </a:t>
            </a:r>
            <a:br>
              <a:rPr kumimoji="0" lang="en-US" sz="4400" b="1" i="0" u="none" strike="noStrike" kern="1200" cap="none" spc="0" normalizeH="0" baseline="0" noProof="0" dirty="0">
                <a:ln>
                  <a:noFill/>
                </a:ln>
                <a:solidFill>
                  <a:prstClr val="black"/>
                </a:solidFill>
                <a:effectLst/>
                <a:uLnTx/>
                <a:uFillTx/>
              </a:rPr>
            </a:br>
            <a:r>
              <a:rPr kumimoji="0" lang="en-US" sz="4400" b="1" i="0" u="none" strike="noStrike" kern="1200" cap="none" spc="0" normalizeH="0" baseline="0" noProof="0" dirty="0">
                <a:ln>
                  <a:noFill/>
                </a:ln>
                <a:solidFill>
                  <a:prstClr val="black"/>
                </a:solidFill>
                <a:effectLst/>
                <a:uLnTx/>
                <a:uFillTx/>
              </a:rPr>
              <a:t>Migrant Education Program</a:t>
            </a:r>
            <a:endParaRPr lang="en-US" sz="4400" dirty="0"/>
          </a:p>
        </p:txBody>
      </p:sp>
      <p:sp>
        <p:nvSpPr>
          <p:cNvPr id="3" name="Content Placeholder 2">
            <a:extLst>
              <a:ext uri="{FF2B5EF4-FFF2-40B4-BE49-F238E27FC236}">
                <a16:creationId xmlns:a16="http://schemas.microsoft.com/office/drawing/2014/main" id="{1AFDABB6-8621-442B-B4D6-3DD48DD0B5F9}"/>
              </a:ext>
            </a:extLst>
          </p:cNvPr>
          <p:cNvSpPr txBox="1">
            <a:spLocks/>
          </p:cNvSpPr>
          <p:nvPr/>
        </p:nvSpPr>
        <p:spPr>
          <a:xfrm>
            <a:off x="192832" y="2417977"/>
            <a:ext cx="7355633" cy="22611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3200" b="1" dirty="0"/>
              <a:t>Impact on Student Success:</a:t>
            </a:r>
            <a:r>
              <a:rPr lang="en-US" altLang="en-US" sz="3200" dirty="0"/>
              <a:t> </a:t>
            </a:r>
          </a:p>
          <a:p>
            <a:pPr marL="457200" lvl="1" indent="0" eaLnBrk="0" fontAlgn="base" hangingPunct="0">
              <a:lnSpc>
                <a:spcPct val="100000"/>
              </a:lnSpc>
              <a:spcBef>
                <a:spcPct val="0"/>
              </a:spcBef>
              <a:spcAft>
                <a:spcPct val="0"/>
              </a:spcAft>
              <a:buFontTx/>
              <a:buChar char="•"/>
            </a:pPr>
            <a:r>
              <a:rPr lang="en-US" altLang="en-US" sz="3200" dirty="0"/>
              <a:t>Supports academic achievement and school readiness </a:t>
            </a:r>
          </a:p>
          <a:p>
            <a:pPr marL="457200" lvl="1" indent="0" eaLnBrk="0" fontAlgn="base" hangingPunct="0">
              <a:lnSpc>
                <a:spcPct val="100000"/>
              </a:lnSpc>
              <a:spcBef>
                <a:spcPct val="0"/>
              </a:spcBef>
              <a:spcAft>
                <a:spcPct val="0"/>
              </a:spcAft>
              <a:buFontTx/>
              <a:buChar char="•"/>
            </a:pPr>
            <a:r>
              <a:rPr lang="en-US" altLang="en-US" sz="3200" dirty="0"/>
              <a:t>Addresses socio-emotional needs and community integration</a:t>
            </a:r>
          </a:p>
          <a:p>
            <a:endParaRPr lang="en-US" sz="3200" dirty="0"/>
          </a:p>
        </p:txBody>
      </p:sp>
      <p:pic>
        <p:nvPicPr>
          <p:cNvPr id="6" name="Picture 5" descr="A child writing on a book&#10;&#10;AI-generated content may be incorrect.">
            <a:extLst>
              <a:ext uri="{FF2B5EF4-FFF2-40B4-BE49-F238E27FC236}">
                <a16:creationId xmlns:a16="http://schemas.microsoft.com/office/drawing/2014/main" id="{CE743270-1CB4-25E8-CD08-401BE8F1C2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431" y="2661343"/>
            <a:ext cx="4603279" cy="3067654"/>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4" name="Picture 3" descr="A logo with a sun and book&#10;&#10;AI-generated content may be incorrect.">
            <a:extLst>
              <a:ext uri="{FF2B5EF4-FFF2-40B4-BE49-F238E27FC236}">
                <a16:creationId xmlns:a16="http://schemas.microsoft.com/office/drawing/2014/main" id="{B34957AF-57A6-E21E-D33C-DFFAF50A8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208737072"/>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AFAFC-F465-5849-4690-236782693053}"/>
              </a:ext>
            </a:extLst>
          </p:cNvPr>
          <p:cNvSpPr txBox="1">
            <a:spLocks/>
          </p:cNvSpPr>
          <p:nvPr/>
        </p:nvSpPr>
        <p:spPr>
          <a:xfrm>
            <a:off x="766868" y="578189"/>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Conducting An Effective CNA</a:t>
            </a:r>
          </a:p>
        </p:txBody>
      </p:sp>
      <p:sp>
        <p:nvSpPr>
          <p:cNvPr id="3" name="Content Placeholder 2">
            <a:extLst>
              <a:ext uri="{FF2B5EF4-FFF2-40B4-BE49-F238E27FC236}">
                <a16:creationId xmlns:a16="http://schemas.microsoft.com/office/drawing/2014/main" id="{5F69D032-3EA6-EFEF-E54C-421F225F7EF4}"/>
              </a:ext>
            </a:extLst>
          </p:cNvPr>
          <p:cNvSpPr txBox="1">
            <a:spLocks/>
          </p:cNvSpPr>
          <p:nvPr/>
        </p:nvSpPr>
        <p:spPr>
          <a:xfrm>
            <a:off x="499653" y="1903752"/>
            <a:ext cx="7618035" cy="34295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t>Establishing a Clear Process and Timeline:</a:t>
            </a:r>
            <a:r>
              <a:rPr lang="en-US" sz="3200" dirty="0"/>
              <a:t> </a:t>
            </a:r>
          </a:p>
          <a:p>
            <a:pPr marL="742950" lvl="1" indent="-285750">
              <a:lnSpc>
                <a:spcPct val="100000"/>
              </a:lnSpc>
            </a:pPr>
            <a:r>
              <a:rPr lang="en-US" sz="3200" dirty="0"/>
              <a:t>Define goals and objectives</a:t>
            </a:r>
          </a:p>
          <a:p>
            <a:pPr marL="742950" lvl="1" indent="-285750">
              <a:lnSpc>
                <a:spcPct val="100000"/>
              </a:lnSpc>
            </a:pPr>
            <a:r>
              <a:rPr lang="en-US" sz="3200" dirty="0"/>
              <a:t>Create a working team with diverse representation</a:t>
            </a:r>
          </a:p>
          <a:p>
            <a:pPr marL="742950" lvl="1" indent="-285750">
              <a:lnSpc>
                <a:spcPct val="100000"/>
              </a:lnSpc>
            </a:pPr>
            <a:r>
              <a:rPr lang="en-US" sz="3200" dirty="0"/>
              <a:t>Set realistic timelines and benchmarks</a:t>
            </a:r>
            <a:br>
              <a:rPr lang="en-US" sz="3200" dirty="0"/>
            </a:br>
            <a:endParaRPr lang="en-US" sz="3200" dirty="0"/>
          </a:p>
          <a:p>
            <a:pPr marL="0" indent="0">
              <a:lnSpc>
                <a:spcPct val="100000"/>
              </a:lnSpc>
              <a:buNone/>
            </a:pPr>
            <a:endParaRPr lang="en-US" sz="3200" dirty="0"/>
          </a:p>
        </p:txBody>
      </p:sp>
      <p:grpSp>
        <p:nvGrpSpPr>
          <p:cNvPr id="22" name="Group 21">
            <a:extLst>
              <a:ext uri="{FF2B5EF4-FFF2-40B4-BE49-F238E27FC236}">
                <a16:creationId xmlns:a16="http://schemas.microsoft.com/office/drawing/2014/main" id="{9E8E933B-58A9-F05B-0E86-751931D91349}"/>
              </a:ext>
            </a:extLst>
          </p:cNvPr>
          <p:cNvGrpSpPr/>
          <p:nvPr/>
        </p:nvGrpSpPr>
        <p:grpSpPr>
          <a:xfrm>
            <a:off x="7763069" y="2187497"/>
            <a:ext cx="3788229" cy="3523060"/>
            <a:chOff x="7231224" y="2187497"/>
            <a:chExt cx="4702629" cy="4092314"/>
          </a:xfrm>
          <a:solidFill>
            <a:schemeClr val="accent6">
              <a:lumMod val="20000"/>
              <a:lumOff val="80000"/>
            </a:schemeClr>
          </a:solidFill>
          <a:scene3d>
            <a:camera prst="perspectiveFront" fov="2700000">
              <a:rot lat="20376000" lon="1938000" rev="20112001"/>
            </a:camera>
            <a:lightRig rig="soft" dir="t">
              <a:rot lat="0" lon="0" rev="0"/>
            </a:lightRig>
          </a:scene3d>
        </p:grpSpPr>
        <p:sp>
          <p:nvSpPr>
            <p:cNvPr id="5" name="Rectangle 4">
              <a:extLst>
                <a:ext uri="{FF2B5EF4-FFF2-40B4-BE49-F238E27FC236}">
                  <a16:creationId xmlns:a16="http://schemas.microsoft.com/office/drawing/2014/main" id="{D188CBC9-E0C4-07FF-41B5-CFA764777535}"/>
                </a:ext>
              </a:extLst>
            </p:cNvPr>
            <p:cNvSpPr/>
            <p:nvPr/>
          </p:nvSpPr>
          <p:spPr>
            <a:xfrm>
              <a:off x="7231224" y="2187497"/>
              <a:ext cx="4702629" cy="4092314"/>
            </a:xfrm>
            <a:prstGeom prst="rect">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7" name="Straight Connector 6">
              <a:extLst>
                <a:ext uri="{FF2B5EF4-FFF2-40B4-BE49-F238E27FC236}">
                  <a16:creationId xmlns:a16="http://schemas.microsoft.com/office/drawing/2014/main" id="{134DC30E-B2DF-604A-BFD6-03D2BB9ECFBF}"/>
                </a:ext>
              </a:extLst>
            </p:cNvPr>
            <p:cNvCxnSpPr>
              <a:cxnSpLocks/>
            </p:cNvCxnSpPr>
            <p:nvPr/>
          </p:nvCxnSpPr>
          <p:spPr>
            <a:xfrm flipH="1">
              <a:off x="8612155" y="2724229"/>
              <a:ext cx="1" cy="3555582"/>
            </a:xfrm>
            <a:prstGeom prst="lin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6C41575-885F-024C-5B48-325C27E32AC4}"/>
                </a:ext>
              </a:extLst>
            </p:cNvPr>
            <p:cNvCxnSpPr>
              <a:cxnSpLocks/>
            </p:cNvCxnSpPr>
            <p:nvPr/>
          </p:nvCxnSpPr>
          <p:spPr>
            <a:xfrm>
              <a:off x="10528040" y="2724229"/>
              <a:ext cx="0" cy="3555582"/>
            </a:xfrm>
            <a:prstGeom prst="lin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8C9F2B7-D3AA-FD85-F490-4263E1DD8816}"/>
                </a:ext>
              </a:extLst>
            </p:cNvPr>
            <p:cNvSpPr txBox="1"/>
            <p:nvPr/>
          </p:nvSpPr>
          <p:spPr>
            <a:xfrm>
              <a:off x="7236567" y="3710680"/>
              <a:ext cx="1306285" cy="679263"/>
            </a:xfrm>
            <a:prstGeom prst="rect">
              <a:avLst/>
            </a:prstGeom>
            <a:grpFill/>
            <a:ln>
              <a:noFill/>
            </a:ln>
            <a:effectLst>
              <a:outerShdw blurRad="127000" dist="38100" dir="2700000" algn="ctr">
                <a:srgbClr val="000000">
                  <a:alpha val="45000"/>
                </a:srgbClr>
              </a:outerShdw>
            </a:effectLst>
            <a:sp3d prstMaterial="translucentPowder">
              <a:bevelT w="203200" h="50800" prst="softRound"/>
            </a:sp3d>
          </p:spPr>
          <p:txBody>
            <a:bodyPr wrap="square" rtlCol="0">
              <a:spAutoFit/>
            </a:bodyPr>
            <a:lstStyle/>
            <a:p>
              <a:pPr algn="ctr"/>
              <a:r>
                <a:rPr lang="en-US" sz="1600" b="1" dirty="0">
                  <a:latin typeface="Calibri" panose="020F0502020204030204" pitchFamily="34" charset="0"/>
                  <a:ea typeface="Calibri" panose="020F0502020204030204" pitchFamily="34" charset="0"/>
                  <a:cs typeface="Calibri" panose="020F0502020204030204" pitchFamily="34" charset="0"/>
                </a:rPr>
                <a:t>Goals and objectives</a:t>
              </a:r>
            </a:p>
          </p:txBody>
        </p:sp>
        <p:cxnSp>
          <p:nvCxnSpPr>
            <p:cNvPr id="13" name="Straight Connector 12">
              <a:extLst>
                <a:ext uri="{FF2B5EF4-FFF2-40B4-BE49-F238E27FC236}">
                  <a16:creationId xmlns:a16="http://schemas.microsoft.com/office/drawing/2014/main" id="{C5A82BEC-720C-27E3-69A8-2B870B4C2E55}"/>
                </a:ext>
              </a:extLst>
            </p:cNvPr>
            <p:cNvCxnSpPr>
              <a:cxnSpLocks/>
            </p:cNvCxnSpPr>
            <p:nvPr/>
          </p:nvCxnSpPr>
          <p:spPr>
            <a:xfrm flipH="1">
              <a:off x="7231224" y="2724229"/>
              <a:ext cx="4702629" cy="0"/>
            </a:xfrm>
            <a:prstGeom prst="line">
              <a:avLst/>
            </a:prstGeom>
            <a:grpFill/>
            <a:ln>
              <a:noFill/>
            </a:ln>
            <a:effectLst>
              <a:outerShdw blurRad="127000" dist="38100" dir="2700000" algn="ctr">
                <a:srgbClr val="000000">
                  <a:alpha val="45000"/>
                </a:srgbClr>
              </a:outerShdw>
            </a:effectLst>
            <a:sp3d prstMaterial="translucentPowder">
              <a:bevelT w="203200" h="50800" prst="softRound"/>
            </a:sp3d>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AFB7250-1C78-B51B-225A-97865FD55753}"/>
                </a:ext>
              </a:extLst>
            </p:cNvPr>
            <p:cNvSpPr txBox="1"/>
            <p:nvPr/>
          </p:nvSpPr>
          <p:spPr>
            <a:xfrm>
              <a:off x="10702212" y="3705857"/>
              <a:ext cx="1231641" cy="411133"/>
            </a:xfrm>
            <a:prstGeom prst="rect">
              <a:avLst/>
            </a:prstGeom>
            <a:grpFill/>
            <a:ln>
              <a:noFill/>
            </a:ln>
            <a:effectLst>
              <a:outerShdw blurRad="127000" dist="38100" dir="2700000" algn="ctr">
                <a:srgbClr val="000000">
                  <a:alpha val="45000"/>
                </a:srgbClr>
              </a:outerShdw>
            </a:effectLst>
            <a:sp3d prstMaterial="translucentPowder">
              <a:bevelT w="203200" h="50800" prst="softRound"/>
            </a:sp3d>
          </p:spPr>
          <p:txBody>
            <a:bodyPr wrap="square" rtlCol="0">
              <a:spAutoFit/>
            </a:bodyPr>
            <a:lstStyle/>
            <a:p>
              <a:pPr algn="ctr"/>
              <a:r>
                <a:rPr lang="en-US" sz="1700" b="1" dirty="0">
                  <a:latin typeface="Calibri" panose="020F0502020204030204" pitchFamily="34" charset="0"/>
                  <a:ea typeface="Calibri" panose="020F0502020204030204" pitchFamily="34" charset="0"/>
                  <a:cs typeface="Calibri" panose="020F0502020204030204" pitchFamily="34" charset="0"/>
                </a:rPr>
                <a:t>Timeline</a:t>
              </a:r>
            </a:p>
          </p:txBody>
        </p:sp>
        <p:sp>
          <p:nvSpPr>
            <p:cNvPr id="20" name="TextBox 19">
              <a:extLst>
                <a:ext uri="{FF2B5EF4-FFF2-40B4-BE49-F238E27FC236}">
                  <a16:creationId xmlns:a16="http://schemas.microsoft.com/office/drawing/2014/main" id="{77D3AECC-1229-C974-11DB-F442BE7DF54D}"/>
                </a:ext>
              </a:extLst>
            </p:cNvPr>
            <p:cNvSpPr txBox="1"/>
            <p:nvPr/>
          </p:nvSpPr>
          <p:spPr>
            <a:xfrm>
              <a:off x="8966717" y="3700706"/>
              <a:ext cx="1231641" cy="750765"/>
            </a:xfrm>
            <a:prstGeom prst="rect">
              <a:avLst/>
            </a:prstGeom>
            <a:grpFill/>
            <a:ln>
              <a:noFill/>
            </a:ln>
            <a:effectLst>
              <a:outerShdw blurRad="127000" dist="38100" dir="2700000" algn="ctr">
                <a:srgbClr val="000000">
                  <a:alpha val="45000"/>
                </a:srgbClr>
              </a:outerShdw>
            </a:effectLst>
            <a:sp3d prstMaterial="translucentPowder">
              <a:bevelT w="203200" h="50800" prst="softRound"/>
            </a:sp3d>
          </p:spPr>
          <p:txBody>
            <a:bodyPr wrap="square" rtlCol="0">
              <a:spAutoFit/>
            </a:bodyPr>
            <a:lstStyle/>
            <a:p>
              <a:pPr algn="ctr"/>
              <a:r>
                <a:rPr lang="en-US" b="1" dirty="0">
                  <a:latin typeface="Calibri" panose="020F0502020204030204" pitchFamily="34" charset="0"/>
                  <a:ea typeface="Calibri" panose="020F0502020204030204" pitchFamily="34" charset="0"/>
                  <a:cs typeface="Calibri" panose="020F0502020204030204" pitchFamily="34" charset="0"/>
                </a:rPr>
                <a:t>Working Team</a:t>
              </a:r>
            </a:p>
          </p:txBody>
        </p:sp>
        <p:sp>
          <p:nvSpPr>
            <p:cNvPr id="21" name="TextBox 20">
              <a:extLst>
                <a:ext uri="{FF2B5EF4-FFF2-40B4-BE49-F238E27FC236}">
                  <a16:creationId xmlns:a16="http://schemas.microsoft.com/office/drawing/2014/main" id="{0D6725BC-3646-9344-39F0-D08B5BB0E01E}"/>
                </a:ext>
              </a:extLst>
            </p:cNvPr>
            <p:cNvSpPr txBox="1"/>
            <p:nvPr/>
          </p:nvSpPr>
          <p:spPr>
            <a:xfrm>
              <a:off x="7380514" y="2286061"/>
              <a:ext cx="4523537" cy="523220"/>
            </a:xfrm>
            <a:prstGeom prst="rect">
              <a:avLst/>
            </a:prstGeom>
            <a:grpFill/>
            <a:ln>
              <a:noFill/>
            </a:ln>
            <a:effectLst>
              <a:outerShdw blurRad="127000" dist="38100" dir="2700000" algn="ctr">
                <a:srgbClr val="000000">
                  <a:alpha val="45000"/>
                </a:srgbClr>
              </a:outerShdw>
            </a:effectLst>
            <a:sp3d prstMaterial="translucentPowder">
              <a:bevelT w="203200" h="50800" prst="softRound"/>
            </a:sp3d>
          </p:spPr>
          <p:txBody>
            <a:bodyPr wrap="square" rtlCol="0">
              <a:spAutoFit/>
            </a:bodyPr>
            <a:lstStyle/>
            <a:p>
              <a:pPr algn="ctr"/>
              <a:r>
                <a:rPr lang="en-US" sz="2800" b="1" dirty="0"/>
                <a:t>Process and Timeline</a:t>
              </a:r>
            </a:p>
          </p:txBody>
        </p:sp>
      </p:grpSp>
      <p:pic>
        <p:nvPicPr>
          <p:cNvPr id="4" name="Picture 3" descr="A logo with a sun and book&#10;&#10;AI-generated content may be incorrect.">
            <a:extLst>
              <a:ext uri="{FF2B5EF4-FFF2-40B4-BE49-F238E27FC236}">
                <a16:creationId xmlns:a16="http://schemas.microsoft.com/office/drawing/2014/main" id="{0EB98439-8C54-75C7-BAB0-9BBE88902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283260705"/>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FBB0-7485-2229-B8C8-642CF8677BB1}"/>
              </a:ext>
            </a:extLst>
          </p:cNvPr>
          <p:cNvSpPr txBox="1">
            <a:spLocks/>
          </p:cNvSpPr>
          <p:nvPr/>
        </p:nvSpPr>
        <p:spPr>
          <a:xfrm>
            <a:off x="838200" y="488903"/>
            <a:ext cx="10515600" cy="1325563"/>
          </a:xfrm>
          <a:prstGeom prst="rect">
            <a:avLst/>
          </a:prstGeom>
        </p:spPr>
        <p:txBody>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pPr>
            <a:r>
              <a:rPr lang="en-US" sz="4400" dirty="0"/>
              <a:t>Conducting An Effective CNA</a:t>
            </a:r>
          </a:p>
        </p:txBody>
      </p:sp>
      <p:sp>
        <p:nvSpPr>
          <p:cNvPr id="5" name="Content Placeholder 2">
            <a:extLst>
              <a:ext uri="{FF2B5EF4-FFF2-40B4-BE49-F238E27FC236}">
                <a16:creationId xmlns:a16="http://schemas.microsoft.com/office/drawing/2014/main" id="{49FC5F1C-2D7B-C866-D3A3-C688547517E2}"/>
              </a:ext>
            </a:extLst>
          </p:cNvPr>
          <p:cNvSpPr txBox="1">
            <a:spLocks/>
          </p:cNvSpPr>
          <p:nvPr/>
        </p:nvSpPr>
        <p:spPr>
          <a:xfrm>
            <a:off x="433926" y="1730297"/>
            <a:ext cx="8728735" cy="436259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200" b="1" dirty="0"/>
              <a:t>Key Steps in CNA Implementation:</a:t>
            </a:r>
            <a:r>
              <a:rPr lang="en-US" sz="3200" dirty="0"/>
              <a:t> </a:t>
            </a:r>
          </a:p>
          <a:p>
            <a:pPr marL="742950" lvl="1" indent="-285750">
              <a:lnSpc>
                <a:spcPct val="120000"/>
              </a:lnSpc>
            </a:pPr>
            <a:r>
              <a:rPr lang="en-US" sz="3200" dirty="0"/>
              <a:t>Gather and analyze demographic and academic data</a:t>
            </a:r>
          </a:p>
          <a:p>
            <a:pPr marL="742950" lvl="1" indent="-285750">
              <a:lnSpc>
                <a:spcPct val="120000"/>
              </a:lnSpc>
            </a:pPr>
            <a:r>
              <a:rPr lang="en-US" sz="3200" dirty="0"/>
              <a:t>Identify barriers to success for migrant students</a:t>
            </a:r>
          </a:p>
          <a:p>
            <a:pPr marL="742950" lvl="1" indent="-285750">
              <a:lnSpc>
                <a:spcPct val="120000"/>
              </a:lnSpc>
            </a:pPr>
            <a:r>
              <a:rPr lang="en-US" sz="3200" dirty="0"/>
              <a:t>Prioritize needs based on data findings</a:t>
            </a:r>
          </a:p>
          <a:p>
            <a:pPr marL="742950" lvl="1" indent="-285750">
              <a:lnSpc>
                <a:spcPct val="120000"/>
              </a:lnSpc>
            </a:pPr>
            <a:r>
              <a:rPr lang="en-US" sz="3200" dirty="0"/>
              <a:t>Develop and implement strategic interventions</a:t>
            </a:r>
          </a:p>
          <a:p>
            <a:pPr marL="742950" lvl="1" indent="-285750">
              <a:lnSpc>
                <a:spcPct val="120000"/>
              </a:lnSpc>
            </a:pPr>
            <a:r>
              <a:rPr lang="en-US" sz="3200" dirty="0"/>
              <a:t>Monitor progress and make necessary adjustments</a:t>
            </a:r>
          </a:p>
        </p:txBody>
      </p:sp>
      <p:pic>
        <p:nvPicPr>
          <p:cNvPr id="3" name="Picture 2" descr="A logo with a sun and book&#10;&#10;AI-generated content may be incorrect.">
            <a:extLst>
              <a:ext uri="{FF2B5EF4-FFF2-40B4-BE49-F238E27FC236}">
                <a16:creationId xmlns:a16="http://schemas.microsoft.com/office/drawing/2014/main" id="{079CBF24-4BEF-F97A-F730-0DF596485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pic>
        <p:nvPicPr>
          <p:cNvPr id="4" name="Content Placeholder 4" descr="Classroom of students raising their hands in front of a teacher">
            <a:extLst>
              <a:ext uri="{FF2B5EF4-FFF2-40B4-BE49-F238E27FC236}">
                <a16:creationId xmlns:a16="http://schemas.microsoft.com/office/drawing/2014/main" id="{4BC42302-F2D5-6C46-7D34-40576C3F5C67}"/>
              </a:ext>
            </a:extLst>
          </p:cNvPr>
          <p:cNvPicPr>
            <a:picLocks noChangeAspect="1"/>
          </p:cNvPicPr>
          <p:nvPr/>
        </p:nvPicPr>
        <p:blipFill>
          <a:blip r:embed="rId3"/>
          <a:srcRect l="33591" r="24811" b="-1"/>
          <a:stretch/>
        </p:blipFill>
        <p:spPr>
          <a:xfrm>
            <a:off x="9151144" y="1622254"/>
            <a:ext cx="2734827" cy="4470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616591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454123-88D4-66E5-81BD-12556981DA8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ctr">
              <a:lnSpc>
                <a:spcPct val="100000"/>
              </a:lnSpc>
              <a:spcAft>
                <a:spcPts val="600"/>
              </a:spcAft>
            </a:pPr>
            <a:r>
              <a:rPr lang="en-US" sz="4400" b="1" kern="1200" dirty="0">
                <a:latin typeface="Calibri" panose="020F0502020204030204" pitchFamily="34" charset="0"/>
                <a:ea typeface="Calibri" panose="020F0502020204030204" pitchFamily="34" charset="0"/>
                <a:cs typeface="Calibri" panose="020F0502020204030204" pitchFamily="34" charset="0"/>
              </a:rPr>
              <a:t>Conducting An Effective CNA</a:t>
            </a:r>
          </a:p>
        </p:txBody>
      </p:sp>
      <p:sp>
        <p:nvSpPr>
          <p:cNvPr id="2" name="Content Placeholder 2">
            <a:extLst>
              <a:ext uri="{FF2B5EF4-FFF2-40B4-BE49-F238E27FC236}">
                <a16:creationId xmlns:a16="http://schemas.microsoft.com/office/drawing/2014/main" id="{5D924B55-F45F-77B4-022B-802E11C0A118}"/>
              </a:ext>
            </a:extLst>
          </p:cNvPr>
          <p:cNvSpPr txBox="1">
            <a:spLocks/>
          </p:cNvSpPr>
          <p:nvPr/>
        </p:nvSpPr>
        <p:spPr>
          <a:xfrm>
            <a:off x="651589" y="2172007"/>
            <a:ext cx="69969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b="1" dirty="0"/>
              <a:t>Tools and Methodologies for Data Collection and Analysis:</a:t>
            </a:r>
            <a:r>
              <a:rPr lang="en-US" sz="3200" dirty="0"/>
              <a:t> </a:t>
            </a:r>
          </a:p>
          <a:p>
            <a:pPr marL="228600" lvl="1">
              <a:lnSpc>
                <a:spcPct val="100000"/>
              </a:lnSpc>
              <a:spcBef>
                <a:spcPts val="1000"/>
              </a:spcBef>
            </a:pPr>
            <a:r>
              <a:rPr lang="en-US" sz="3200" dirty="0"/>
              <a:t>Surveys, focus groups, and interviews</a:t>
            </a:r>
          </a:p>
          <a:p>
            <a:pPr marL="228600" lvl="1">
              <a:lnSpc>
                <a:spcPct val="100000"/>
              </a:lnSpc>
              <a:spcBef>
                <a:spcPts val="1000"/>
              </a:spcBef>
            </a:pPr>
            <a:r>
              <a:rPr lang="en-US" sz="3200" dirty="0"/>
              <a:t>Student academic performance records</a:t>
            </a:r>
          </a:p>
          <a:p>
            <a:pPr marL="228600" lvl="1">
              <a:lnSpc>
                <a:spcPct val="100000"/>
              </a:lnSpc>
              <a:spcBef>
                <a:spcPts val="1000"/>
              </a:spcBef>
            </a:pPr>
            <a:r>
              <a:rPr lang="en-US" sz="3200" dirty="0"/>
              <a:t>Program evaluation reports</a:t>
            </a:r>
          </a:p>
          <a:p>
            <a:pPr>
              <a:lnSpc>
                <a:spcPct val="100000"/>
              </a:lnSpc>
            </a:pPr>
            <a:endParaRPr lang="en-US" sz="3200" dirty="0"/>
          </a:p>
        </p:txBody>
      </p:sp>
      <p:pic>
        <p:nvPicPr>
          <p:cNvPr id="1026" name="Picture 2" descr="Free technology analytics business illustration">
            <a:extLst>
              <a:ext uri="{FF2B5EF4-FFF2-40B4-BE49-F238E27FC236}">
                <a16:creationId xmlns:a16="http://schemas.microsoft.com/office/drawing/2014/main" id="{EBD732B2-5527-00A7-D1A5-A14C80A45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00" r="1965" b="2"/>
          <a:stretch/>
        </p:blipFill>
        <p:spPr bwMode="auto">
          <a:xfrm>
            <a:off x="7751181" y="1884618"/>
            <a:ext cx="4264742" cy="38043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prst="artDeco"/>
            <a:contourClr>
              <a:srgbClr val="C0C0C0"/>
            </a:contourClr>
          </a:sp3d>
          <a:extLst>
            <a:ext uri="{909E8E84-426E-40DD-AFC4-6F175D3DCCD1}">
              <a14:hiddenFill xmlns:a14="http://schemas.microsoft.com/office/drawing/2010/main">
                <a:solidFill>
                  <a:srgbClr val="FFFFFF"/>
                </a:solidFill>
              </a14:hiddenFill>
            </a:ext>
          </a:extLst>
        </p:spPr>
      </p:pic>
      <p:pic>
        <p:nvPicPr>
          <p:cNvPr id="4" name="Picture 3" descr="A logo with a sun and book&#10;&#10;AI-generated content may be incorrect.">
            <a:extLst>
              <a:ext uri="{FF2B5EF4-FFF2-40B4-BE49-F238E27FC236}">
                <a16:creationId xmlns:a16="http://schemas.microsoft.com/office/drawing/2014/main" id="{48C7A6E7-1BE5-7531-8C3F-015C6B68D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774" y="-116194"/>
            <a:ext cx="1974368" cy="1558711"/>
          </a:xfrm>
          <a:prstGeom prst="rect">
            <a:avLst/>
          </a:prstGeom>
        </p:spPr>
      </p:pic>
    </p:spTree>
    <p:extLst>
      <p:ext uri="{BB962C8B-B14F-4D97-AF65-F5344CB8AC3E}">
        <p14:creationId xmlns:p14="http://schemas.microsoft.com/office/powerpoint/2010/main" val="3505583182"/>
      </p:ext>
    </p:extLst>
  </p:cSld>
  <p:clrMapOvr>
    <a:masterClrMapping/>
  </p:clrMapOvr>
  <p:transition spd="slow">
    <p:push dir="u"/>
  </p:transition>
</p:sld>
</file>

<file path=ppt/theme/theme1.xml><?xml version="1.0" encoding="utf-8"?>
<a:theme xmlns:a="http://schemas.openxmlformats.org/drawingml/2006/main" name="ERS 1">
  <a:themeElements>
    <a:clrScheme name="ERS Colors">
      <a:dk1>
        <a:sysClr val="windowText" lastClr="000000"/>
      </a:dk1>
      <a:lt1>
        <a:sysClr val="window" lastClr="FFFFFF"/>
      </a:lt1>
      <a:dk2>
        <a:srgbClr val="0E2841"/>
      </a:dk2>
      <a:lt2>
        <a:srgbClr val="F2F2F2"/>
      </a:lt2>
      <a:accent1>
        <a:srgbClr val="0C223D"/>
      </a:accent1>
      <a:accent2>
        <a:srgbClr val="EEB336"/>
      </a:accent2>
      <a:accent3>
        <a:srgbClr val="DD922E"/>
      </a:accent3>
      <a:accent4>
        <a:srgbClr val="EA642F"/>
      </a:accent4>
      <a:accent5>
        <a:srgbClr val="0C223D"/>
      </a:accent5>
      <a:accent6>
        <a:srgbClr val="17405A"/>
      </a:accent6>
      <a:hlink>
        <a:srgbClr val="4784A3"/>
      </a:hlink>
      <a:folHlink>
        <a:srgbClr val="15608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S 1" id="{E9BC7906-1904-45EE-871A-F6BBF5896FC4}" vid="{FB3AD493-EB07-4BFE-A197-6A33FE05DF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ERS 1</Template>
  <TotalTime>744</TotalTime>
  <Words>1614</Words>
  <Application>Microsoft Office PowerPoint</Application>
  <PresentationFormat>Widescreen</PresentationFormat>
  <Paragraphs>212</Paragraphs>
  <Slides>46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Aptos</vt:lpstr>
      <vt:lpstr>Arial</vt:lpstr>
      <vt:lpstr>Calibri</vt:lpstr>
      <vt:lpstr>ERS 1</vt:lpstr>
      <vt:lpstr>Advancing the Migrant Education Program through the Comprehensive Needs Assessment</vt:lpstr>
      <vt:lpstr>Introduction</vt:lpstr>
      <vt:lpstr>Understanding the CNA Framework</vt:lpstr>
      <vt:lpstr>Key Components of a CNA  </vt:lpstr>
      <vt:lpstr>The Role of CNA in the  Migrant Education Program</vt:lpstr>
      <vt:lpstr>The Role of CNA in the  Migrant Education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Translating CNA Findings Into Actionable Plans</vt:lpstr>
      <vt:lpstr>Translating CNA Findings Into Actionable Plans</vt:lpstr>
      <vt:lpstr>Translating CNA Findings Into Actionable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Evelyn Arevalo</dc:creator>
  <cp:lastModifiedBy>Evelyn Arevalo</cp:lastModifiedBy>
  <cp:revision>4</cp:revision>
  <dcterms:created xsi:type="dcterms:W3CDTF">2024-12-29T17:44:00Z</dcterms:created>
  <dcterms:modified xsi:type="dcterms:W3CDTF">2025-03-17T18:15:12Z</dcterms:modified>
</cp:coreProperties>
</file>