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4"/>
  </p:notesMasterIdLst>
  <p:handoutMasterIdLst>
    <p:handoutMasterId r:id="rId5"/>
  </p:handoutMasterIdLst>
  <p:sldIdLst>
    <p:sldId id="275" r:id="rId2"/>
    <p:sldId id="276" r:id="rId3"/>
  </p:sldIdLst>
  <p:sldSz cx="9906000" cy="6858000" type="A4"/>
  <p:notesSz cx="9144000" cy="6858000"/>
  <p:defaultTextStyle>
    <a:defPPr>
      <a:defRPr lang="en-US"/>
    </a:defPPr>
    <a:lvl1pPr marL="0" algn="l" defTabSz="107286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36433" algn="l" defTabSz="107286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72866" algn="l" defTabSz="107286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609298" algn="l" defTabSz="107286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145731" algn="l" defTabSz="107286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82164" algn="l" defTabSz="107286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218597" algn="l" defTabSz="107286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755029" algn="l" defTabSz="107286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291462" algn="l" defTabSz="107286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08" autoAdjust="0"/>
    <p:restoredTop sz="94569" autoAdjust="0"/>
  </p:normalViewPr>
  <p:slideViewPr>
    <p:cSldViewPr>
      <p:cViewPr>
        <p:scale>
          <a:sx n="50" d="100"/>
          <a:sy n="50" d="100"/>
        </p:scale>
        <p:origin x="-1556" y="-296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8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1048719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CB9554-7773-4543-AB5B-5C855AE4FC34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1048720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1048721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78C3CB-334F-4189-B9C0-8D4B39604C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37393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104871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E0EB37-645C-461A-9208-6F8E5F628B92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104871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714625" y="514350"/>
            <a:ext cx="371475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104871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71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104871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06104E-C9DB-4C7A-AC7B-CFEC91EEAD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24089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107286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36433" algn="l" defTabSz="107286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72866" algn="l" defTabSz="107286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609298" algn="l" defTabSz="107286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145731" algn="l" defTabSz="107286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682164" algn="l" defTabSz="107286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218597" algn="l" defTabSz="107286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755029" algn="l" defTabSz="107286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291462" algn="l" defTabSz="107286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8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714625" y="514350"/>
            <a:ext cx="3714750" cy="2571750"/>
          </a:xfrm>
        </p:spPr>
      </p:sp>
      <p:sp>
        <p:nvSpPr>
          <p:cNvPr id="1048599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1048600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06104E-C9DB-4C7A-AC7B-CFEC91EEAD88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8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714625" y="514350"/>
            <a:ext cx="3714750" cy="2571750"/>
          </a:xfrm>
        </p:spPr>
      </p:sp>
      <p:sp>
        <p:nvSpPr>
          <p:cNvPr id="1048599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1048600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06104E-C9DB-4C7A-AC7B-CFEC91EEAD88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364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728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09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457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821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185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7550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2914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B2F56-0495-442D-94D6-DFEE5E3FBDA0}" type="datetime1">
              <a:rPr lang="en-US" smtClean="0"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CD845-1C3D-453C-A6D6-D52CBA9810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5954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3273A-FB9F-44A7-A4ED-F8385BC9F5E3}" type="datetime1">
              <a:rPr lang="en-US" smtClean="0"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CD845-1C3D-453C-A6D6-D52CBA9810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562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68F8B-1987-450B-9B46-EE11915D656E}" type="datetime1">
              <a:rPr lang="en-US" smtClean="0"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CD845-1C3D-453C-A6D6-D52CBA9810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862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68472-16CF-45EF-AA5B-E171814F566C}" type="datetime1">
              <a:rPr lang="en-US" smtClean="0"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CD845-1C3D-453C-A6D6-D52CBA9810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8161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7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36433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7286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092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1457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8216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21859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75502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2914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5B778-6545-42BA-85FE-1BEF2C680856}" type="datetime1">
              <a:rPr lang="en-US" smtClean="0"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CD845-1C3D-453C-A6D6-D52CBA9810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996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3300"/>
            </a:lvl1pPr>
            <a:lvl2pPr>
              <a:defRPr sz="28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3300"/>
            </a:lvl1pPr>
            <a:lvl2pPr>
              <a:defRPr sz="28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45D4D-5EE9-4A80-984A-0F740390C19E}" type="datetime1">
              <a:rPr lang="en-US" smtClean="0"/>
              <a:t>7/11/2026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CD845-1C3D-453C-A6D6-D52CBA9810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261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3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536433" indent="0">
              <a:buNone/>
              <a:defRPr sz="2300" b="1"/>
            </a:lvl2pPr>
            <a:lvl3pPr marL="1072866" indent="0">
              <a:buNone/>
              <a:defRPr sz="2100" b="1"/>
            </a:lvl3pPr>
            <a:lvl4pPr marL="1609298" indent="0">
              <a:buNone/>
              <a:defRPr sz="1900" b="1"/>
            </a:lvl4pPr>
            <a:lvl5pPr marL="2145731" indent="0">
              <a:buNone/>
              <a:defRPr sz="1900" b="1"/>
            </a:lvl5pPr>
            <a:lvl6pPr marL="2682164" indent="0">
              <a:buNone/>
              <a:defRPr sz="1900" b="1"/>
            </a:lvl6pPr>
            <a:lvl7pPr marL="3218597" indent="0">
              <a:buNone/>
              <a:defRPr sz="1900" b="1"/>
            </a:lvl7pPr>
            <a:lvl8pPr marL="3755029" indent="0">
              <a:buNone/>
              <a:defRPr sz="1900" b="1"/>
            </a:lvl8pPr>
            <a:lvl9pPr marL="4291462" indent="0">
              <a:buNone/>
              <a:defRPr sz="19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800"/>
            </a:lvl1pPr>
            <a:lvl2pPr>
              <a:defRPr sz="23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0" cy="639763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536433" indent="0">
              <a:buNone/>
              <a:defRPr sz="2300" b="1"/>
            </a:lvl2pPr>
            <a:lvl3pPr marL="1072866" indent="0">
              <a:buNone/>
              <a:defRPr sz="2100" b="1"/>
            </a:lvl3pPr>
            <a:lvl4pPr marL="1609298" indent="0">
              <a:buNone/>
              <a:defRPr sz="1900" b="1"/>
            </a:lvl4pPr>
            <a:lvl5pPr marL="2145731" indent="0">
              <a:buNone/>
              <a:defRPr sz="1900" b="1"/>
            </a:lvl5pPr>
            <a:lvl6pPr marL="2682164" indent="0">
              <a:buNone/>
              <a:defRPr sz="1900" b="1"/>
            </a:lvl6pPr>
            <a:lvl7pPr marL="3218597" indent="0">
              <a:buNone/>
              <a:defRPr sz="1900" b="1"/>
            </a:lvl7pPr>
            <a:lvl8pPr marL="3755029" indent="0">
              <a:buNone/>
              <a:defRPr sz="1900" b="1"/>
            </a:lvl8pPr>
            <a:lvl9pPr marL="4291462" indent="0">
              <a:buNone/>
              <a:defRPr sz="19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0" cy="3951288"/>
          </a:xfrm>
        </p:spPr>
        <p:txBody>
          <a:bodyPr/>
          <a:lstStyle>
            <a:lvl1pPr>
              <a:defRPr sz="2800"/>
            </a:lvl1pPr>
            <a:lvl2pPr>
              <a:defRPr sz="23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54661-4CEA-4079-91A6-3540019CB473}" type="datetime1">
              <a:rPr lang="en-US" smtClean="0"/>
              <a:t>7/11/2026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CD845-1C3D-453C-A6D6-D52CBA9810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69669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E69A2-A792-49B6-88F8-3774BCDB679E}" type="datetime1">
              <a:rPr lang="en-US" smtClean="0"/>
              <a:t>7/11/2026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CD845-1C3D-453C-A6D6-D52CBA9810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075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6F8B7-3683-4711-819C-D98E0A019F50}" type="datetime1">
              <a:rPr lang="en-US" smtClean="0"/>
              <a:t>7/11/2026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CD845-1C3D-453C-A6D6-D52CBA9810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9611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2" y="273049"/>
            <a:ext cx="3259006" cy="1162051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2"/>
            <a:ext cx="5537729" cy="5853113"/>
          </a:xfrm>
        </p:spPr>
        <p:txBody>
          <a:bodyPr/>
          <a:lstStyle>
            <a:lvl1pPr>
              <a:defRPr sz="3800"/>
            </a:lvl1pPr>
            <a:lvl2pPr>
              <a:defRPr sz="3300"/>
            </a:lvl2pPr>
            <a:lvl3pPr>
              <a:defRPr sz="28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2" y="1435102"/>
            <a:ext cx="3259006" cy="4691063"/>
          </a:xfrm>
        </p:spPr>
        <p:txBody>
          <a:bodyPr/>
          <a:lstStyle>
            <a:lvl1pPr marL="0" indent="0">
              <a:buNone/>
              <a:defRPr sz="1600"/>
            </a:lvl1pPr>
            <a:lvl2pPr marL="536433" indent="0">
              <a:buNone/>
              <a:defRPr sz="1400"/>
            </a:lvl2pPr>
            <a:lvl3pPr marL="1072866" indent="0">
              <a:buNone/>
              <a:defRPr sz="1200"/>
            </a:lvl3pPr>
            <a:lvl4pPr marL="1609298" indent="0">
              <a:buNone/>
              <a:defRPr sz="1100"/>
            </a:lvl4pPr>
            <a:lvl5pPr marL="2145731" indent="0">
              <a:buNone/>
              <a:defRPr sz="1100"/>
            </a:lvl5pPr>
            <a:lvl6pPr marL="2682164" indent="0">
              <a:buNone/>
              <a:defRPr sz="1100"/>
            </a:lvl6pPr>
            <a:lvl7pPr marL="3218597" indent="0">
              <a:buNone/>
              <a:defRPr sz="1100"/>
            </a:lvl7pPr>
            <a:lvl8pPr marL="3755029" indent="0">
              <a:buNone/>
              <a:defRPr sz="1100"/>
            </a:lvl8pPr>
            <a:lvl9pPr marL="4291462" indent="0">
              <a:buNone/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35555-843D-4DA2-B00E-4ED37D1F4EB3}" type="datetime1">
              <a:rPr lang="en-US" smtClean="0"/>
              <a:t>7/11/2026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CD845-1C3D-453C-A6D6-D52CBA9810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245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9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800"/>
            </a:lvl1pPr>
            <a:lvl2pPr marL="536433" indent="0">
              <a:buNone/>
              <a:defRPr sz="3300"/>
            </a:lvl2pPr>
            <a:lvl3pPr marL="1072866" indent="0">
              <a:buNone/>
              <a:defRPr sz="2800"/>
            </a:lvl3pPr>
            <a:lvl4pPr marL="1609298" indent="0">
              <a:buNone/>
              <a:defRPr sz="2300"/>
            </a:lvl4pPr>
            <a:lvl5pPr marL="2145731" indent="0">
              <a:buNone/>
              <a:defRPr sz="2300"/>
            </a:lvl5pPr>
            <a:lvl6pPr marL="2682164" indent="0">
              <a:buNone/>
              <a:defRPr sz="2300"/>
            </a:lvl6pPr>
            <a:lvl7pPr marL="3218597" indent="0">
              <a:buNone/>
              <a:defRPr sz="2300"/>
            </a:lvl7pPr>
            <a:lvl8pPr marL="3755029" indent="0">
              <a:buNone/>
              <a:defRPr sz="2300"/>
            </a:lvl8pPr>
            <a:lvl9pPr marL="4291462" indent="0">
              <a:buNone/>
              <a:defRPr sz="23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3"/>
          </a:xfrm>
        </p:spPr>
        <p:txBody>
          <a:bodyPr/>
          <a:lstStyle>
            <a:lvl1pPr marL="0" indent="0">
              <a:buNone/>
              <a:defRPr sz="1600"/>
            </a:lvl1pPr>
            <a:lvl2pPr marL="536433" indent="0">
              <a:buNone/>
              <a:defRPr sz="1400"/>
            </a:lvl2pPr>
            <a:lvl3pPr marL="1072866" indent="0">
              <a:buNone/>
              <a:defRPr sz="1200"/>
            </a:lvl3pPr>
            <a:lvl4pPr marL="1609298" indent="0">
              <a:buNone/>
              <a:defRPr sz="1100"/>
            </a:lvl4pPr>
            <a:lvl5pPr marL="2145731" indent="0">
              <a:buNone/>
              <a:defRPr sz="1100"/>
            </a:lvl5pPr>
            <a:lvl6pPr marL="2682164" indent="0">
              <a:buNone/>
              <a:defRPr sz="1100"/>
            </a:lvl6pPr>
            <a:lvl7pPr marL="3218597" indent="0">
              <a:buNone/>
              <a:defRPr sz="1100"/>
            </a:lvl7pPr>
            <a:lvl8pPr marL="3755029" indent="0">
              <a:buNone/>
              <a:defRPr sz="1100"/>
            </a:lvl8pPr>
            <a:lvl9pPr marL="4291462" indent="0">
              <a:buNone/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CA383-20E9-416B-9BFB-48031CFADEA7}" type="datetime1">
              <a:rPr lang="en-US" smtClean="0"/>
              <a:t>7/11/2026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DCD845-1C3D-453C-A6D6-D52CBA9810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9803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5300" y="274639"/>
            <a:ext cx="8915400" cy="1143000"/>
          </a:xfrm>
          <a:prstGeom prst="rect">
            <a:avLst/>
          </a:prstGeom>
        </p:spPr>
        <p:txBody>
          <a:bodyPr vert="horz" lIns="107287" tIns="53643" rIns="107287" bIns="53643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107287" tIns="53643" rIns="107287" bIns="53643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107287" tIns="53643" rIns="107287" bIns="53643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22E39C-95AE-4446-8402-7C965374AB7E}" type="datetime1">
              <a:rPr lang="en-US" smtClean="0"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107287" tIns="53643" rIns="107287" bIns="53643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107287" tIns="53643" rIns="107287" bIns="53643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DCD845-1C3D-453C-A6D6-D52CBA9810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914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hf hdr="0"/>
  <p:txStyles>
    <p:titleStyle>
      <a:lvl1pPr algn="ctr" defTabSz="1072866" rtl="0" eaLnBrk="1" latinLnBrk="0" hangingPunct="1">
        <a:spcBef>
          <a:spcPct val="0"/>
        </a:spcBef>
        <a:buNone/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2325" indent="-402325" algn="l" defTabSz="1072866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71703" indent="-335270" algn="l" defTabSz="1072866" rtl="0" eaLnBrk="1" latinLnBrk="0" hangingPunct="1">
        <a:spcBef>
          <a:spcPct val="20000"/>
        </a:spcBef>
        <a:buFont typeface="Arial" pitchFamily="34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41082" indent="-268216" algn="l" defTabSz="1072866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877515" indent="-268216" algn="l" defTabSz="1072866" rtl="0" eaLnBrk="1" latinLnBrk="0" hangingPunct="1">
        <a:spcBef>
          <a:spcPct val="20000"/>
        </a:spcBef>
        <a:buFont typeface="Arial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413947" indent="-268216" algn="l" defTabSz="1072866" rtl="0" eaLnBrk="1" latinLnBrk="0" hangingPunct="1">
        <a:spcBef>
          <a:spcPct val="20000"/>
        </a:spcBef>
        <a:buFont typeface="Arial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950380" indent="-268216" algn="l" defTabSz="107286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486813" indent="-268216" algn="l" defTabSz="107286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4023246" indent="-268216" algn="l" defTabSz="107286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559678" indent="-268216" algn="l" defTabSz="107286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7286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36433" algn="l" defTabSz="107286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72866" algn="l" defTabSz="107286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09298" algn="l" defTabSz="107286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45731" algn="l" defTabSz="107286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82164" algn="l" defTabSz="107286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18597" algn="l" defTabSz="107286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755029" algn="l" defTabSz="107286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291462" algn="l" defTabSz="107286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istrator\Downloads\Student Project  Template (1)\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628"/>
            <a:ext cx="9613900" cy="6796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istrator\Downloads\Student Project  Template (1)\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85" y="0"/>
            <a:ext cx="970026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39841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</TotalTime>
  <Words>2</Words>
  <Application>Microsoft Office PowerPoint</Application>
  <PresentationFormat>A4 Paper (210x297 mm)</PresentationFormat>
  <Paragraphs>2</Paragraphs>
  <Slides>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uday</dc:creator>
  <cp:lastModifiedBy>Windows User</cp:lastModifiedBy>
  <cp:revision>20</cp:revision>
  <dcterms:created xsi:type="dcterms:W3CDTF">2022-07-12T06:28:34Z</dcterms:created>
  <dcterms:modified xsi:type="dcterms:W3CDTF">2026-07-11T07:42:46Z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c191af4b41374d0083bc76309bf3f3ba</vt:lpwstr>
  </property>
</Properties>
</file>