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180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F10C9-89CD-4D00-95C6-3844C2E64AF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B74E6BD-D998-4C67-BA6F-A803A647EBB6}">
      <dgm:prSet/>
      <dgm:spPr/>
      <dgm:t>
        <a:bodyPr/>
        <a:lstStyle/>
        <a:p>
          <a:r>
            <a:rPr lang="en-US"/>
            <a:t>This two-part, instructor-led virtual workshop equips government professionals with:</a:t>
          </a:r>
        </a:p>
      </dgm:t>
    </dgm:pt>
    <dgm:pt modelId="{BDF3621A-5B6B-4689-BE85-60E6502A028A}" type="parTrans" cxnId="{6F1AF4D9-49C3-4A92-9267-FDEC6C0C7C9C}">
      <dgm:prSet/>
      <dgm:spPr/>
      <dgm:t>
        <a:bodyPr/>
        <a:lstStyle/>
        <a:p>
          <a:endParaRPr lang="en-US"/>
        </a:p>
      </dgm:t>
    </dgm:pt>
    <dgm:pt modelId="{00B76F58-527D-4139-8003-BB6BC592C109}" type="sibTrans" cxnId="{6F1AF4D9-49C3-4A92-9267-FDEC6C0C7C9C}">
      <dgm:prSet/>
      <dgm:spPr/>
      <dgm:t>
        <a:bodyPr/>
        <a:lstStyle/>
        <a:p>
          <a:endParaRPr lang="en-US"/>
        </a:p>
      </dgm:t>
    </dgm:pt>
    <dgm:pt modelId="{02B9769D-DCF8-4776-B870-A6585D5E099E}">
      <dgm:prSet/>
      <dgm:spPr/>
      <dgm:t>
        <a:bodyPr/>
        <a:lstStyle/>
        <a:p>
          <a:r>
            <a:rPr lang="en-US" dirty="0"/>
            <a:t>Practical tools to design mission-aligned assessments</a:t>
          </a:r>
        </a:p>
      </dgm:t>
    </dgm:pt>
    <dgm:pt modelId="{40B160A0-6C3F-4FD8-805D-0E9F35C68C13}" type="parTrans" cxnId="{8101F773-1646-4B15-BE02-F0F031F4C283}">
      <dgm:prSet/>
      <dgm:spPr/>
      <dgm:t>
        <a:bodyPr/>
        <a:lstStyle/>
        <a:p>
          <a:endParaRPr lang="en-US"/>
        </a:p>
      </dgm:t>
    </dgm:pt>
    <dgm:pt modelId="{CF593D27-3676-48AD-8B2B-CF1DBF72010A}" type="sibTrans" cxnId="{8101F773-1646-4B15-BE02-F0F031F4C283}">
      <dgm:prSet/>
      <dgm:spPr/>
      <dgm:t>
        <a:bodyPr/>
        <a:lstStyle/>
        <a:p>
          <a:endParaRPr lang="en-US"/>
        </a:p>
      </dgm:t>
    </dgm:pt>
    <dgm:pt modelId="{4D6565D9-277F-4EE0-907B-E7111F2824DA}">
      <dgm:prSet/>
      <dgm:spPr/>
      <dgm:t>
        <a:bodyPr/>
        <a:lstStyle/>
        <a:p>
          <a:r>
            <a:rPr lang="en-US" dirty="0"/>
            <a:t>Strategies for improving training effectiveness</a:t>
          </a:r>
        </a:p>
      </dgm:t>
    </dgm:pt>
    <dgm:pt modelId="{B08E80A1-AC5F-4AD1-8650-99012B38C074}" type="parTrans" cxnId="{8B9DD9C6-458F-480B-B8E2-1FBE45DB1182}">
      <dgm:prSet/>
      <dgm:spPr/>
      <dgm:t>
        <a:bodyPr/>
        <a:lstStyle/>
        <a:p>
          <a:endParaRPr lang="en-US"/>
        </a:p>
      </dgm:t>
    </dgm:pt>
    <dgm:pt modelId="{880868FD-9BB1-43E3-8D84-C6D224FB54EC}" type="sibTrans" cxnId="{8B9DD9C6-458F-480B-B8E2-1FBE45DB1182}">
      <dgm:prSet/>
      <dgm:spPr/>
      <dgm:t>
        <a:bodyPr/>
        <a:lstStyle/>
        <a:p>
          <a:endParaRPr lang="en-US"/>
        </a:p>
      </dgm:t>
    </dgm:pt>
    <dgm:pt modelId="{4DB0771D-3A7F-41D7-91C4-43B8C8EEE49D}">
      <dgm:prSet/>
      <dgm:spPr/>
      <dgm:t>
        <a:bodyPr/>
        <a:lstStyle/>
        <a:p>
          <a:r>
            <a:rPr lang="en-US" dirty="0"/>
            <a:t>Real-world scenarios and team collaboration</a:t>
          </a:r>
        </a:p>
      </dgm:t>
    </dgm:pt>
    <dgm:pt modelId="{625B289B-2035-4DA2-8E2B-9B3A428092F5}" type="parTrans" cxnId="{22DCCD2F-1962-4927-98CC-3FC13FCDE713}">
      <dgm:prSet/>
      <dgm:spPr/>
      <dgm:t>
        <a:bodyPr/>
        <a:lstStyle/>
        <a:p>
          <a:endParaRPr lang="en-US"/>
        </a:p>
      </dgm:t>
    </dgm:pt>
    <dgm:pt modelId="{C61C223A-935A-4EAC-9670-7BFE8BF8C19E}" type="sibTrans" cxnId="{22DCCD2F-1962-4927-98CC-3FC13FCDE713}">
      <dgm:prSet/>
      <dgm:spPr/>
      <dgm:t>
        <a:bodyPr/>
        <a:lstStyle/>
        <a:p>
          <a:endParaRPr lang="en-US"/>
        </a:p>
      </dgm:t>
    </dgm:pt>
    <dgm:pt modelId="{C23EDCB6-D3DF-4F3C-8AF9-13ED175600B1}">
      <dgm:prSet/>
      <dgm:spPr/>
      <dgm:t>
        <a:bodyPr/>
        <a:lstStyle/>
        <a:p>
          <a:r>
            <a:rPr lang="en-US" dirty="0"/>
            <a:t>Templates for long-term integration into programs</a:t>
          </a:r>
        </a:p>
      </dgm:t>
    </dgm:pt>
    <dgm:pt modelId="{938788CC-2FEF-4DF9-830C-8C3D08A665A9}" type="parTrans" cxnId="{81D087BC-755E-47B5-94F5-20B99046F3D3}">
      <dgm:prSet/>
      <dgm:spPr/>
      <dgm:t>
        <a:bodyPr/>
        <a:lstStyle/>
        <a:p>
          <a:endParaRPr lang="en-US"/>
        </a:p>
      </dgm:t>
    </dgm:pt>
    <dgm:pt modelId="{CF691929-6C66-4429-896A-DEB769E741C3}" type="sibTrans" cxnId="{81D087BC-755E-47B5-94F5-20B99046F3D3}">
      <dgm:prSet/>
      <dgm:spPr/>
      <dgm:t>
        <a:bodyPr/>
        <a:lstStyle/>
        <a:p>
          <a:endParaRPr lang="en-US"/>
        </a:p>
      </dgm:t>
    </dgm:pt>
    <dgm:pt modelId="{7B19026C-3CC3-4F96-BEC5-352210CB67C7}" type="pres">
      <dgm:prSet presAssocID="{839F10C9-89CD-4D00-95C6-3844C2E64AF6}" presName="root" presStyleCnt="0">
        <dgm:presLayoutVars>
          <dgm:dir/>
          <dgm:resizeHandles val="exact"/>
        </dgm:presLayoutVars>
      </dgm:prSet>
      <dgm:spPr/>
    </dgm:pt>
    <dgm:pt modelId="{3B9B187A-F5D1-4730-9F52-04E5C6597BC5}" type="pres">
      <dgm:prSet presAssocID="{7B74E6BD-D998-4C67-BA6F-A803A647EBB6}" presName="compNode" presStyleCnt="0"/>
      <dgm:spPr/>
    </dgm:pt>
    <dgm:pt modelId="{FCDBD330-1FD2-44F1-8EAD-1D48B93D9BBC}" type="pres">
      <dgm:prSet presAssocID="{7B74E6BD-D998-4C67-BA6F-A803A647EBB6}" presName="bgRect" presStyleLbl="bgShp" presStyleIdx="0" presStyleCnt="5"/>
      <dgm:spPr/>
    </dgm:pt>
    <dgm:pt modelId="{8DDA1B03-5DD4-4F29-814E-0AD5AA13EB23}" type="pres">
      <dgm:prSet presAssocID="{7B74E6BD-D998-4C67-BA6F-A803A647EBB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5E4AB292-6AB7-4F3C-AFBD-42BD8F13620A}" type="pres">
      <dgm:prSet presAssocID="{7B74E6BD-D998-4C67-BA6F-A803A647EBB6}" presName="spaceRect" presStyleCnt="0"/>
      <dgm:spPr/>
    </dgm:pt>
    <dgm:pt modelId="{FCD1677E-41D1-4224-86C4-9C140B2C6D45}" type="pres">
      <dgm:prSet presAssocID="{7B74E6BD-D998-4C67-BA6F-A803A647EBB6}" presName="parTx" presStyleLbl="revTx" presStyleIdx="0" presStyleCnt="5">
        <dgm:presLayoutVars>
          <dgm:chMax val="0"/>
          <dgm:chPref val="0"/>
        </dgm:presLayoutVars>
      </dgm:prSet>
      <dgm:spPr/>
    </dgm:pt>
    <dgm:pt modelId="{762CBD9B-DBBA-4781-879C-FD6E40D6837E}" type="pres">
      <dgm:prSet presAssocID="{00B76F58-527D-4139-8003-BB6BC592C109}" presName="sibTrans" presStyleCnt="0"/>
      <dgm:spPr/>
    </dgm:pt>
    <dgm:pt modelId="{18B1DB5F-9CCE-49C7-8CB5-D7E56EEEBE25}" type="pres">
      <dgm:prSet presAssocID="{02B9769D-DCF8-4776-B870-A6585D5E099E}" presName="compNode" presStyleCnt="0"/>
      <dgm:spPr/>
    </dgm:pt>
    <dgm:pt modelId="{A53DE59F-7944-4672-9DE2-63162E4DA0E8}" type="pres">
      <dgm:prSet presAssocID="{02B9769D-DCF8-4776-B870-A6585D5E099E}" presName="bgRect" presStyleLbl="bgShp" presStyleIdx="1" presStyleCnt="5" custLinFactNeighborX="-16853" custLinFactNeighborY="2600"/>
      <dgm:spPr/>
    </dgm:pt>
    <dgm:pt modelId="{E4073990-65EA-4C2F-A0C3-A53B7BDDDB67}" type="pres">
      <dgm:prSet presAssocID="{02B9769D-DCF8-4776-B870-A6585D5E099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7E615DCD-839F-4684-A0BC-78BE0AB762D7}" type="pres">
      <dgm:prSet presAssocID="{02B9769D-DCF8-4776-B870-A6585D5E099E}" presName="spaceRect" presStyleCnt="0"/>
      <dgm:spPr/>
    </dgm:pt>
    <dgm:pt modelId="{67A7065E-F0CF-4017-8AE7-1FA214AF7790}" type="pres">
      <dgm:prSet presAssocID="{02B9769D-DCF8-4776-B870-A6585D5E099E}" presName="parTx" presStyleLbl="revTx" presStyleIdx="1" presStyleCnt="5">
        <dgm:presLayoutVars>
          <dgm:chMax val="0"/>
          <dgm:chPref val="0"/>
        </dgm:presLayoutVars>
      </dgm:prSet>
      <dgm:spPr/>
    </dgm:pt>
    <dgm:pt modelId="{6C1836DE-9D78-4B7E-9343-FA3726304F75}" type="pres">
      <dgm:prSet presAssocID="{CF593D27-3676-48AD-8B2B-CF1DBF72010A}" presName="sibTrans" presStyleCnt="0"/>
      <dgm:spPr/>
    </dgm:pt>
    <dgm:pt modelId="{DBE634BE-D652-4E07-8F75-1010B3BB5F95}" type="pres">
      <dgm:prSet presAssocID="{4D6565D9-277F-4EE0-907B-E7111F2824DA}" presName="compNode" presStyleCnt="0"/>
      <dgm:spPr/>
    </dgm:pt>
    <dgm:pt modelId="{DBDC5679-AC97-499D-909F-DFE630A916F7}" type="pres">
      <dgm:prSet presAssocID="{4D6565D9-277F-4EE0-907B-E7111F2824DA}" presName="bgRect" presStyleLbl="bgShp" presStyleIdx="2" presStyleCnt="5"/>
      <dgm:spPr/>
    </dgm:pt>
    <dgm:pt modelId="{ADFDBBD2-2739-4215-A0A7-0DA7E277F625}" type="pres">
      <dgm:prSet presAssocID="{4D6565D9-277F-4EE0-907B-E7111F2824D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10AB830-C1C5-4D7B-A304-5207A06CAB93}" type="pres">
      <dgm:prSet presAssocID="{4D6565D9-277F-4EE0-907B-E7111F2824DA}" presName="spaceRect" presStyleCnt="0"/>
      <dgm:spPr/>
    </dgm:pt>
    <dgm:pt modelId="{89B94533-2051-42D3-B332-D5A7624B5AD4}" type="pres">
      <dgm:prSet presAssocID="{4D6565D9-277F-4EE0-907B-E7111F2824DA}" presName="parTx" presStyleLbl="revTx" presStyleIdx="2" presStyleCnt="5">
        <dgm:presLayoutVars>
          <dgm:chMax val="0"/>
          <dgm:chPref val="0"/>
        </dgm:presLayoutVars>
      </dgm:prSet>
      <dgm:spPr/>
    </dgm:pt>
    <dgm:pt modelId="{510ADD86-3B37-486A-AF5F-7C695246A4EC}" type="pres">
      <dgm:prSet presAssocID="{880868FD-9BB1-43E3-8D84-C6D224FB54EC}" presName="sibTrans" presStyleCnt="0"/>
      <dgm:spPr/>
    </dgm:pt>
    <dgm:pt modelId="{08794E7B-66CD-449A-A8CE-B1569DC13468}" type="pres">
      <dgm:prSet presAssocID="{4DB0771D-3A7F-41D7-91C4-43B8C8EEE49D}" presName="compNode" presStyleCnt="0"/>
      <dgm:spPr/>
    </dgm:pt>
    <dgm:pt modelId="{AF2FBE61-3CD8-4DD0-A174-CDA7A80F97B1}" type="pres">
      <dgm:prSet presAssocID="{4DB0771D-3A7F-41D7-91C4-43B8C8EEE49D}" presName="bgRect" presStyleLbl="bgShp" presStyleIdx="3" presStyleCnt="5"/>
      <dgm:spPr/>
    </dgm:pt>
    <dgm:pt modelId="{6B4F1BCF-7A70-49E1-B548-B3C14E5AA67B}" type="pres">
      <dgm:prSet presAssocID="{4DB0771D-3A7F-41D7-91C4-43B8C8EEE49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68A6BE7A-CE5A-4876-8B98-1117A8B1FFF9}" type="pres">
      <dgm:prSet presAssocID="{4DB0771D-3A7F-41D7-91C4-43B8C8EEE49D}" presName="spaceRect" presStyleCnt="0"/>
      <dgm:spPr/>
    </dgm:pt>
    <dgm:pt modelId="{80C1F2A7-B168-47A6-AF39-CBC5FC266291}" type="pres">
      <dgm:prSet presAssocID="{4DB0771D-3A7F-41D7-91C4-43B8C8EEE49D}" presName="parTx" presStyleLbl="revTx" presStyleIdx="3" presStyleCnt="5">
        <dgm:presLayoutVars>
          <dgm:chMax val="0"/>
          <dgm:chPref val="0"/>
        </dgm:presLayoutVars>
      </dgm:prSet>
      <dgm:spPr/>
    </dgm:pt>
    <dgm:pt modelId="{F9FFE29B-CA10-49F6-BB80-EF32ACF288E8}" type="pres">
      <dgm:prSet presAssocID="{C61C223A-935A-4EAC-9670-7BFE8BF8C19E}" presName="sibTrans" presStyleCnt="0"/>
      <dgm:spPr/>
    </dgm:pt>
    <dgm:pt modelId="{11872991-4304-48AF-ADCF-BD7CAE9B5C22}" type="pres">
      <dgm:prSet presAssocID="{C23EDCB6-D3DF-4F3C-8AF9-13ED175600B1}" presName="compNode" presStyleCnt="0"/>
      <dgm:spPr/>
    </dgm:pt>
    <dgm:pt modelId="{DF421B1C-31C0-4602-8103-67C81F0F4272}" type="pres">
      <dgm:prSet presAssocID="{C23EDCB6-D3DF-4F3C-8AF9-13ED175600B1}" presName="bgRect" presStyleLbl="bgShp" presStyleIdx="4" presStyleCnt="5"/>
      <dgm:spPr/>
    </dgm:pt>
    <dgm:pt modelId="{2073B610-7A0B-4196-8AA6-29D14072C121}" type="pres">
      <dgm:prSet presAssocID="{C23EDCB6-D3DF-4F3C-8AF9-13ED175600B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56B68C2C-08FA-4EF1-97DD-76E8B1B83C5C}" type="pres">
      <dgm:prSet presAssocID="{C23EDCB6-D3DF-4F3C-8AF9-13ED175600B1}" presName="spaceRect" presStyleCnt="0"/>
      <dgm:spPr/>
    </dgm:pt>
    <dgm:pt modelId="{E01553EA-1112-4EDC-AEB6-339230D8EF1E}" type="pres">
      <dgm:prSet presAssocID="{C23EDCB6-D3DF-4F3C-8AF9-13ED175600B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5FE48407-091E-43BF-BBF3-93B8B6E6A904}" type="presOf" srcId="{4DB0771D-3A7F-41D7-91C4-43B8C8EEE49D}" destId="{80C1F2A7-B168-47A6-AF39-CBC5FC266291}" srcOrd="0" destOrd="0" presId="urn:microsoft.com/office/officeart/2018/2/layout/IconVerticalSolidList"/>
    <dgm:cxn modelId="{6828A81A-663F-43FE-88BE-08B523B8E17F}" type="presOf" srcId="{02B9769D-DCF8-4776-B870-A6585D5E099E}" destId="{67A7065E-F0CF-4017-8AE7-1FA214AF7790}" srcOrd="0" destOrd="0" presId="urn:microsoft.com/office/officeart/2018/2/layout/IconVerticalSolidList"/>
    <dgm:cxn modelId="{4D54B62D-FAD0-48F5-B69B-5E8BAA2AA6DF}" type="presOf" srcId="{839F10C9-89CD-4D00-95C6-3844C2E64AF6}" destId="{7B19026C-3CC3-4F96-BEC5-352210CB67C7}" srcOrd="0" destOrd="0" presId="urn:microsoft.com/office/officeart/2018/2/layout/IconVerticalSolidList"/>
    <dgm:cxn modelId="{22DCCD2F-1962-4927-98CC-3FC13FCDE713}" srcId="{839F10C9-89CD-4D00-95C6-3844C2E64AF6}" destId="{4DB0771D-3A7F-41D7-91C4-43B8C8EEE49D}" srcOrd="3" destOrd="0" parTransId="{625B289B-2035-4DA2-8E2B-9B3A428092F5}" sibTransId="{C61C223A-935A-4EAC-9670-7BFE8BF8C19E}"/>
    <dgm:cxn modelId="{8101F773-1646-4B15-BE02-F0F031F4C283}" srcId="{839F10C9-89CD-4D00-95C6-3844C2E64AF6}" destId="{02B9769D-DCF8-4776-B870-A6585D5E099E}" srcOrd="1" destOrd="0" parTransId="{40B160A0-6C3F-4FD8-805D-0E9F35C68C13}" sibTransId="{CF593D27-3676-48AD-8B2B-CF1DBF72010A}"/>
    <dgm:cxn modelId="{68E3878E-9042-4654-928C-CD85EB8893A5}" type="presOf" srcId="{7B74E6BD-D998-4C67-BA6F-A803A647EBB6}" destId="{FCD1677E-41D1-4224-86C4-9C140B2C6D45}" srcOrd="0" destOrd="0" presId="urn:microsoft.com/office/officeart/2018/2/layout/IconVerticalSolidList"/>
    <dgm:cxn modelId="{81D087BC-755E-47B5-94F5-20B99046F3D3}" srcId="{839F10C9-89CD-4D00-95C6-3844C2E64AF6}" destId="{C23EDCB6-D3DF-4F3C-8AF9-13ED175600B1}" srcOrd="4" destOrd="0" parTransId="{938788CC-2FEF-4DF9-830C-8C3D08A665A9}" sibTransId="{CF691929-6C66-4429-896A-DEB769E741C3}"/>
    <dgm:cxn modelId="{8B9DD9C6-458F-480B-B8E2-1FBE45DB1182}" srcId="{839F10C9-89CD-4D00-95C6-3844C2E64AF6}" destId="{4D6565D9-277F-4EE0-907B-E7111F2824DA}" srcOrd="2" destOrd="0" parTransId="{B08E80A1-AC5F-4AD1-8650-99012B38C074}" sibTransId="{880868FD-9BB1-43E3-8D84-C6D224FB54EC}"/>
    <dgm:cxn modelId="{430371D3-9A1E-4558-BEC0-B0CB6073CE4E}" type="presOf" srcId="{4D6565D9-277F-4EE0-907B-E7111F2824DA}" destId="{89B94533-2051-42D3-B332-D5A7624B5AD4}" srcOrd="0" destOrd="0" presId="urn:microsoft.com/office/officeart/2018/2/layout/IconVerticalSolidList"/>
    <dgm:cxn modelId="{CE517FD6-20B3-4079-8222-5A5EA83300CF}" type="presOf" srcId="{C23EDCB6-D3DF-4F3C-8AF9-13ED175600B1}" destId="{E01553EA-1112-4EDC-AEB6-339230D8EF1E}" srcOrd="0" destOrd="0" presId="urn:microsoft.com/office/officeart/2018/2/layout/IconVerticalSolidList"/>
    <dgm:cxn modelId="{6F1AF4D9-49C3-4A92-9267-FDEC6C0C7C9C}" srcId="{839F10C9-89CD-4D00-95C6-3844C2E64AF6}" destId="{7B74E6BD-D998-4C67-BA6F-A803A647EBB6}" srcOrd="0" destOrd="0" parTransId="{BDF3621A-5B6B-4689-BE85-60E6502A028A}" sibTransId="{00B76F58-527D-4139-8003-BB6BC592C109}"/>
    <dgm:cxn modelId="{32CA2942-B83C-4866-AEDF-A3712CF62C1F}" type="presParOf" srcId="{7B19026C-3CC3-4F96-BEC5-352210CB67C7}" destId="{3B9B187A-F5D1-4730-9F52-04E5C6597BC5}" srcOrd="0" destOrd="0" presId="urn:microsoft.com/office/officeart/2018/2/layout/IconVerticalSolidList"/>
    <dgm:cxn modelId="{0493C43B-3719-46ED-A94E-72F99B043CBD}" type="presParOf" srcId="{3B9B187A-F5D1-4730-9F52-04E5C6597BC5}" destId="{FCDBD330-1FD2-44F1-8EAD-1D48B93D9BBC}" srcOrd="0" destOrd="0" presId="urn:microsoft.com/office/officeart/2018/2/layout/IconVerticalSolidList"/>
    <dgm:cxn modelId="{A77DE249-B54F-47B7-8208-06D1679B90C3}" type="presParOf" srcId="{3B9B187A-F5D1-4730-9F52-04E5C6597BC5}" destId="{8DDA1B03-5DD4-4F29-814E-0AD5AA13EB23}" srcOrd="1" destOrd="0" presId="urn:microsoft.com/office/officeart/2018/2/layout/IconVerticalSolidList"/>
    <dgm:cxn modelId="{14678B3B-CC4C-453D-A4A1-202B0F445871}" type="presParOf" srcId="{3B9B187A-F5D1-4730-9F52-04E5C6597BC5}" destId="{5E4AB292-6AB7-4F3C-AFBD-42BD8F13620A}" srcOrd="2" destOrd="0" presId="urn:microsoft.com/office/officeart/2018/2/layout/IconVerticalSolidList"/>
    <dgm:cxn modelId="{AD0475D6-6A06-4D90-A6D3-B9DD5A730732}" type="presParOf" srcId="{3B9B187A-F5D1-4730-9F52-04E5C6597BC5}" destId="{FCD1677E-41D1-4224-86C4-9C140B2C6D45}" srcOrd="3" destOrd="0" presId="urn:microsoft.com/office/officeart/2018/2/layout/IconVerticalSolidList"/>
    <dgm:cxn modelId="{E3371F2F-C0E3-4E99-867A-B1F7FF43588C}" type="presParOf" srcId="{7B19026C-3CC3-4F96-BEC5-352210CB67C7}" destId="{762CBD9B-DBBA-4781-879C-FD6E40D6837E}" srcOrd="1" destOrd="0" presId="urn:microsoft.com/office/officeart/2018/2/layout/IconVerticalSolidList"/>
    <dgm:cxn modelId="{7D585DD3-7C44-4412-B42C-4CB679149161}" type="presParOf" srcId="{7B19026C-3CC3-4F96-BEC5-352210CB67C7}" destId="{18B1DB5F-9CCE-49C7-8CB5-D7E56EEEBE25}" srcOrd="2" destOrd="0" presId="urn:microsoft.com/office/officeart/2018/2/layout/IconVerticalSolidList"/>
    <dgm:cxn modelId="{C7D9B1DD-0155-4E9B-97F4-1E060053AE72}" type="presParOf" srcId="{18B1DB5F-9CCE-49C7-8CB5-D7E56EEEBE25}" destId="{A53DE59F-7944-4672-9DE2-63162E4DA0E8}" srcOrd="0" destOrd="0" presId="urn:microsoft.com/office/officeart/2018/2/layout/IconVerticalSolidList"/>
    <dgm:cxn modelId="{36FAEBE6-AFB2-421E-99FA-138D7662F93B}" type="presParOf" srcId="{18B1DB5F-9CCE-49C7-8CB5-D7E56EEEBE25}" destId="{E4073990-65EA-4C2F-A0C3-A53B7BDDDB67}" srcOrd="1" destOrd="0" presId="urn:microsoft.com/office/officeart/2018/2/layout/IconVerticalSolidList"/>
    <dgm:cxn modelId="{47B574E3-F92B-415F-B1FB-D23487DB6530}" type="presParOf" srcId="{18B1DB5F-9CCE-49C7-8CB5-D7E56EEEBE25}" destId="{7E615DCD-839F-4684-A0BC-78BE0AB762D7}" srcOrd="2" destOrd="0" presId="urn:microsoft.com/office/officeart/2018/2/layout/IconVerticalSolidList"/>
    <dgm:cxn modelId="{F4F9DC2F-B0C1-4F31-9A4F-9E8E9CE9EEDC}" type="presParOf" srcId="{18B1DB5F-9CCE-49C7-8CB5-D7E56EEEBE25}" destId="{67A7065E-F0CF-4017-8AE7-1FA214AF7790}" srcOrd="3" destOrd="0" presId="urn:microsoft.com/office/officeart/2018/2/layout/IconVerticalSolidList"/>
    <dgm:cxn modelId="{9EBE83B1-C3C9-463F-89D4-28138AB6C665}" type="presParOf" srcId="{7B19026C-3CC3-4F96-BEC5-352210CB67C7}" destId="{6C1836DE-9D78-4B7E-9343-FA3726304F75}" srcOrd="3" destOrd="0" presId="urn:microsoft.com/office/officeart/2018/2/layout/IconVerticalSolidList"/>
    <dgm:cxn modelId="{F36FAFE1-C54D-4C5D-85B4-B8CCA5C7125C}" type="presParOf" srcId="{7B19026C-3CC3-4F96-BEC5-352210CB67C7}" destId="{DBE634BE-D652-4E07-8F75-1010B3BB5F95}" srcOrd="4" destOrd="0" presId="urn:microsoft.com/office/officeart/2018/2/layout/IconVerticalSolidList"/>
    <dgm:cxn modelId="{29480649-7BBA-4941-A49D-4DA4C7C1B4A6}" type="presParOf" srcId="{DBE634BE-D652-4E07-8F75-1010B3BB5F95}" destId="{DBDC5679-AC97-499D-909F-DFE630A916F7}" srcOrd="0" destOrd="0" presId="urn:microsoft.com/office/officeart/2018/2/layout/IconVerticalSolidList"/>
    <dgm:cxn modelId="{1702FE56-1991-4CF0-ABBA-1131EC4C4316}" type="presParOf" srcId="{DBE634BE-D652-4E07-8F75-1010B3BB5F95}" destId="{ADFDBBD2-2739-4215-A0A7-0DA7E277F625}" srcOrd="1" destOrd="0" presId="urn:microsoft.com/office/officeart/2018/2/layout/IconVerticalSolidList"/>
    <dgm:cxn modelId="{B2BB7C18-FBA8-4034-BBC9-F7FA3F86B211}" type="presParOf" srcId="{DBE634BE-D652-4E07-8F75-1010B3BB5F95}" destId="{510AB830-C1C5-4D7B-A304-5207A06CAB93}" srcOrd="2" destOrd="0" presId="urn:microsoft.com/office/officeart/2018/2/layout/IconVerticalSolidList"/>
    <dgm:cxn modelId="{AE2B90ED-12A6-45F6-B6C9-B958D2B6DF98}" type="presParOf" srcId="{DBE634BE-D652-4E07-8F75-1010B3BB5F95}" destId="{89B94533-2051-42D3-B332-D5A7624B5AD4}" srcOrd="3" destOrd="0" presId="urn:microsoft.com/office/officeart/2018/2/layout/IconVerticalSolidList"/>
    <dgm:cxn modelId="{27141EDF-6EE3-49EB-9C36-1057E70A6E7B}" type="presParOf" srcId="{7B19026C-3CC3-4F96-BEC5-352210CB67C7}" destId="{510ADD86-3B37-486A-AF5F-7C695246A4EC}" srcOrd="5" destOrd="0" presId="urn:microsoft.com/office/officeart/2018/2/layout/IconVerticalSolidList"/>
    <dgm:cxn modelId="{ACAE2807-82C1-40CE-9839-5B9F1BE62C3C}" type="presParOf" srcId="{7B19026C-3CC3-4F96-BEC5-352210CB67C7}" destId="{08794E7B-66CD-449A-A8CE-B1569DC13468}" srcOrd="6" destOrd="0" presId="urn:microsoft.com/office/officeart/2018/2/layout/IconVerticalSolidList"/>
    <dgm:cxn modelId="{2EA3A9C4-000F-4C6A-B732-82289B8A220B}" type="presParOf" srcId="{08794E7B-66CD-449A-A8CE-B1569DC13468}" destId="{AF2FBE61-3CD8-4DD0-A174-CDA7A80F97B1}" srcOrd="0" destOrd="0" presId="urn:microsoft.com/office/officeart/2018/2/layout/IconVerticalSolidList"/>
    <dgm:cxn modelId="{F53E106E-9DA1-4FC7-AF02-549CF569C981}" type="presParOf" srcId="{08794E7B-66CD-449A-A8CE-B1569DC13468}" destId="{6B4F1BCF-7A70-49E1-B548-B3C14E5AA67B}" srcOrd="1" destOrd="0" presId="urn:microsoft.com/office/officeart/2018/2/layout/IconVerticalSolidList"/>
    <dgm:cxn modelId="{AD3488DB-3FA6-4E5A-9E9A-36861E0007A9}" type="presParOf" srcId="{08794E7B-66CD-449A-A8CE-B1569DC13468}" destId="{68A6BE7A-CE5A-4876-8B98-1117A8B1FFF9}" srcOrd="2" destOrd="0" presId="urn:microsoft.com/office/officeart/2018/2/layout/IconVerticalSolidList"/>
    <dgm:cxn modelId="{323C2B5D-C70E-42DE-8B8E-B893E6F4EB98}" type="presParOf" srcId="{08794E7B-66CD-449A-A8CE-B1569DC13468}" destId="{80C1F2A7-B168-47A6-AF39-CBC5FC266291}" srcOrd="3" destOrd="0" presId="urn:microsoft.com/office/officeart/2018/2/layout/IconVerticalSolidList"/>
    <dgm:cxn modelId="{B930FB43-3687-4BEA-837A-C74F8853055C}" type="presParOf" srcId="{7B19026C-3CC3-4F96-BEC5-352210CB67C7}" destId="{F9FFE29B-CA10-49F6-BB80-EF32ACF288E8}" srcOrd="7" destOrd="0" presId="urn:microsoft.com/office/officeart/2018/2/layout/IconVerticalSolidList"/>
    <dgm:cxn modelId="{506121E9-60BA-47D9-AE8F-FEB766720B98}" type="presParOf" srcId="{7B19026C-3CC3-4F96-BEC5-352210CB67C7}" destId="{11872991-4304-48AF-ADCF-BD7CAE9B5C22}" srcOrd="8" destOrd="0" presId="urn:microsoft.com/office/officeart/2018/2/layout/IconVerticalSolidList"/>
    <dgm:cxn modelId="{8BD74E13-EAB0-44E1-8D19-53DDAE332A22}" type="presParOf" srcId="{11872991-4304-48AF-ADCF-BD7CAE9B5C22}" destId="{DF421B1C-31C0-4602-8103-67C81F0F4272}" srcOrd="0" destOrd="0" presId="urn:microsoft.com/office/officeart/2018/2/layout/IconVerticalSolidList"/>
    <dgm:cxn modelId="{77112460-D56F-4A85-B8A8-816C392D2E80}" type="presParOf" srcId="{11872991-4304-48AF-ADCF-BD7CAE9B5C22}" destId="{2073B610-7A0B-4196-8AA6-29D14072C121}" srcOrd="1" destOrd="0" presId="urn:microsoft.com/office/officeart/2018/2/layout/IconVerticalSolidList"/>
    <dgm:cxn modelId="{8145018E-8DE1-41E0-8CAA-F19E8BA0FF7B}" type="presParOf" srcId="{11872991-4304-48AF-ADCF-BD7CAE9B5C22}" destId="{56B68C2C-08FA-4EF1-97DD-76E8B1B83C5C}" srcOrd="2" destOrd="0" presId="urn:microsoft.com/office/officeart/2018/2/layout/IconVerticalSolidList"/>
    <dgm:cxn modelId="{E850659B-AE2D-419B-9EE6-474C9E3330B4}" type="presParOf" srcId="{11872991-4304-48AF-ADCF-BD7CAE9B5C22}" destId="{E01553EA-1112-4EDC-AEB6-339230D8EF1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5596CB-3EFE-48C8-8FE8-8650A75026B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35EFF6-DE92-48DD-9BEE-F85E820A424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Design better training assessments that reflect mission needs</a:t>
          </a:r>
        </a:p>
      </dgm:t>
    </dgm:pt>
    <dgm:pt modelId="{4A8508B7-C782-4913-A69B-47DCEF7CED93}" type="parTrans" cxnId="{5E1E667C-5DA0-44B3-8B51-85BCACD62A90}">
      <dgm:prSet/>
      <dgm:spPr/>
      <dgm:t>
        <a:bodyPr/>
        <a:lstStyle/>
        <a:p>
          <a:endParaRPr lang="en-US"/>
        </a:p>
      </dgm:t>
    </dgm:pt>
    <dgm:pt modelId="{59D5050B-F170-4982-AFE1-775E9CB98EE0}" type="sibTrans" cxnId="{5E1E667C-5DA0-44B3-8B51-85BCACD62A90}">
      <dgm:prSet/>
      <dgm:spPr/>
      <dgm:t>
        <a:bodyPr/>
        <a:lstStyle/>
        <a:p>
          <a:endParaRPr lang="en-US"/>
        </a:p>
      </dgm:t>
    </dgm:pt>
    <dgm:pt modelId="{A3513387-A5EA-4B9D-A00A-9A3FCB4246C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Replace compliance checks with performance-based validation</a:t>
          </a:r>
        </a:p>
      </dgm:t>
    </dgm:pt>
    <dgm:pt modelId="{F6D64C18-752A-47C3-B77D-DDBCF0CF4DBB}" type="parTrans" cxnId="{EBB3D41E-01F5-4679-9305-3D04E27363E2}">
      <dgm:prSet/>
      <dgm:spPr/>
      <dgm:t>
        <a:bodyPr/>
        <a:lstStyle/>
        <a:p>
          <a:endParaRPr lang="en-US"/>
        </a:p>
      </dgm:t>
    </dgm:pt>
    <dgm:pt modelId="{2C7A392C-5D70-492F-90F5-38A31A642477}" type="sibTrans" cxnId="{EBB3D41E-01F5-4679-9305-3D04E27363E2}">
      <dgm:prSet/>
      <dgm:spPr/>
      <dgm:t>
        <a:bodyPr/>
        <a:lstStyle/>
        <a:p>
          <a:endParaRPr lang="en-US"/>
        </a:p>
      </dgm:t>
    </dgm:pt>
    <dgm:pt modelId="{EF02EC00-D367-4C88-85F3-6451687ABF2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Collaborate across teams to create unified training tools</a:t>
          </a:r>
        </a:p>
      </dgm:t>
    </dgm:pt>
    <dgm:pt modelId="{84C4307B-294C-4645-8DB2-898B29725641}" type="parTrans" cxnId="{9DFA94AD-1E28-41F1-8E0D-32B213AAF333}">
      <dgm:prSet/>
      <dgm:spPr/>
      <dgm:t>
        <a:bodyPr/>
        <a:lstStyle/>
        <a:p>
          <a:endParaRPr lang="en-US"/>
        </a:p>
      </dgm:t>
    </dgm:pt>
    <dgm:pt modelId="{83B6E77D-27EA-405C-980D-98C7150BB192}" type="sibTrans" cxnId="{9DFA94AD-1E28-41F1-8E0D-32B213AAF333}">
      <dgm:prSet/>
      <dgm:spPr/>
      <dgm:t>
        <a:bodyPr/>
        <a:lstStyle/>
        <a:p>
          <a:endParaRPr lang="en-US"/>
        </a:p>
      </dgm:t>
    </dgm:pt>
    <dgm:pt modelId="{CF9CCCAB-EF94-4BB0-875F-0F30D0164AE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Build internal capability to adapt assessments over time</a:t>
          </a:r>
        </a:p>
      </dgm:t>
    </dgm:pt>
    <dgm:pt modelId="{CB31EB57-B3F5-44D0-AED3-6C2B71EC071A}" type="parTrans" cxnId="{0BB0A75D-5F96-406E-8242-B9E739863E39}">
      <dgm:prSet/>
      <dgm:spPr/>
      <dgm:t>
        <a:bodyPr/>
        <a:lstStyle/>
        <a:p>
          <a:endParaRPr lang="en-US"/>
        </a:p>
      </dgm:t>
    </dgm:pt>
    <dgm:pt modelId="{AC0CBA0A-7C3D-49C2-958E-A194951D15F6}" type="sibTrans" cxnId="{0BB0A75D-5F96-406E-8242-B9E739863E39}">
      <dgm:prSet/>
      <dgm:spPr/>
      <dgm:t>
        <a:bodyPr/>
        <a:lstStyle/>
        <a:p>
          <a:endParaRPr lang="en-US"/>
        </a:p>
      </dgm:t>
    </dgm:pt>
    <dgm:pt modelId="{0F89DB90-F008-4018-AC5C-6D2D4296EC3C}" type="pres">
      <dgm:prSet presAssocID="{775596CB-3EFE-48C8-8FE8-8650A75026B4}" presName="root" presStyleCnt="0">
        <dgm:presLayoutVars>
          <dgm:dir/>
          <dgm:resizeHandles val="exact"/>
        </dgm:presLayoutVars>
      </dgm:prSet>
      <dgm:spPr/>
    </dgm:pt>
    <dgm:pt modelId="{AC6D6A19-2CA8-4A91-8CD1-5C86C61AD0F4}" type="pres">
      <dgm:prSet presAssocID="{C435EFF6-DE92-48DD-9BEE-F85E820A4241}" presName="compNode" presStyleCnt="0"/>
      <dgm:spPr/>
    </dgm:pt>
    <dgm:pt modelId="{7A9882C2-C409-467E-A6C0-E9FC6A492487}" type="pres">
      <dgm:prSet presAssocID="{C435EFF6-DE92-48DD-9BEE-F85E820A4241}" presName="bgRect" presStyleLbl="bgShp" presStyleIdx="0" presStyleCnt="4"/>
      <dgm:spPr/>
    </dgm:pt>
    <dgm:pt modelId="{803B6348-E5C4-441F-B395-4C12516782C8}" type="pres">
      <dgm:prSet presAssocID="{C435EFF6-DE92-48DD-9BEE-F85E820A424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7351485-8087-4F8C-8446-2CA0D7FD1BAA}" type="pres">
      <dgm:prSet presAssocID="{C435EFF6-DE92-48DD-9BEE-F85E820A4241}" presName="spaceRect" presStyleCnt="0"/>
      <dgm:spPr/>
    </dgm:pt>
    <dgm:pt modelId="{D41BE5B4-0799-4F2F-B886-BAAE58DDF56E}" type="pres">
      <dgm:prSet presAssocID="{C435EFF6-DE92-48DD-9BEE-F85E820A4241}" presName="parTx" presStyleLbl="revTx" presStyleIdx="0" presStyleCnt="4">
        <dgm:presLayoutVars>
          <dgm:chMax val="0"/>
          <dgm:chPref val="0"/>
        </dgm:presLayoutVars>
      </dgm:prSet>
      <dgm:spPr/>
    </dgm:pt>
    <dgm:pt modelId="{FFF703F8-2B1E-494B-9C3C-4144DFBA4710}" type="pres">
      <dgm:prSet presAssocID="{59D5050B-F170-4982-AFE1-775E9CB98EE0}" presName="sibTrans" presStyleCnt="0"/>
      <dgm:spPr/>
    </dgm:pt>
    <dgm:pt modelId="{D47E241B-4AFA-4FA0-A1E5-E05D8CAEAA8D}" type="pres">
      <dgm:prSet presAssocID="{A3513387-A5EA-4B9D-A00A-9A3FCB4246C1}" presName="compNode" presStyleCnt="0"/>
      <dgm:spPr/>
    </dgm:pt>
    <dgm:pt modelId="{FA32B19D-6B29-4725-A4B8-44833798DF2E}" type="pres">
      <dgm:prSet presAssocID="{A3513387-A5EA-4B9D-A00A-9A3FCB4246C1}" presName="bgRect" presStyleLbl="bgShp" presStyleIdx="1" presStyleCnt="4"/>
      <dgm:spPr/>
    </dgm:pt>
    <dgm:pt modelId="{72030767-143A-4E14-AD91-D325A69ADD97}" type="pres">
      <dgm:prSet presAssocID="{A3513387-A5EA-4B9D-A00A-9A3FCB4246C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 Check"/>
        </a:ext>
      </dgm:extLst>
    </dgm:pt>
    <dgm:pt modelId="{3D22433B-E160-4542-B1F6-C1FCC4EE15E3}" type="pres">
      <dgm:prSet presAssocID="{A3513387-A5EA-4B9D-A00A-9A3FCB4246C1}" presName="spaceRect" presStyleCnt="0"/>
      <dgm:spPr/>
    </dgm:pt>
    <dgm:pt modelId="{0FD368CA-6FC3-4E0C-AB80-345F7A1619D4}" type="pres">
      <dgm:prSet presAssocID="{A3513387-A5EA-4B9D-A00A-9A3FCB4246C1}" presName="parTx" presStyleLbl="revTx" presStyleIdx="1" presStyleCnt="4">
        <dgm:presLayoutVars>
          <dgm:chMax val="0"/>
          <dgm:chPref val="0"/>
        </dgm:presLayoutVars>
      </dgm:prSet>
      <dgm:spPr/>
    </dgm:pt>
    <dgm:pt modelId="{ADF3825B-1B54-4789-A9D0-D96778C69D0E}" type="pres">
      <dgm:prSet presAssocID="{2C7A392C-5D70-492F-90F5-38A31A642477}" presName="sibTrans" presStyleCnt="0"/>
      <dgm:spPr/>
    </dgm:pt>
    <dgm:pt modelId="{5C1E0F65-164D-4F05-AA13-E475ABB64E8B}" type="pres">
      <dgm:prSet presAssocID="{EF02EC00-D367-4C88-85F3-6451687ABF24}" presName="compNode" presStyleCnt="0"/>
      <dgm:spPr/>
    </dgm:pt>
    <dgm:pt modelId="{7F0B84F9-6A41-4770-9FC2-565F737376E4}" type="pres">
      <dgm:prSet presAssocID="{EF02EC00-D367-4C88-85F3-6451687ABF24}" presName="bgRect" presStyleLbl="bgShp" presStyleIdx="2" presStyleCnt="4"/>
      <dgm:spPr/>
    </dgm:pt>
    <dgm:pt modelId="{BC8D24D3-2742-458D-BCAD-C2B1363D76BF}" type="pres">
      <dgm:prSet presAssocID="{EF02EC00-D367-4C88-85F3-6451687ABF2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85032B3F-D8D7-443C-810D-64C2EF5F1DF6}" type="pres">
      <dgm:prSet presAssocID="{EF02EC00-D367-4C88-85F3-6451687ABF24}" presName="spaceRect" presStyleCnt="0"/>
      <dgm:spPr/>
    </dgm:pt>
    <dgm:pt modelId="{F6AD1771-CE67-4DCB-A1D0-C5094313D91B}" type="pres">
      <dgm:prSet presAssocID="{EF02EC00-D367-4C88-85F3-6451687ABF24}" presName="parTx" presStyleLbl="revTx" presStyleIdx="2" presStyleCnt="4">
        <dgm:presLayoutVars>
          <dgm:chMax val="0"/>
          <dgm:chPref val="0"/>
        </dgm:presLayoutVars>
      </dgm:prSet>
      <dgm:spPr/>
    </dgm:pt>
    <dgm:pt modelId="{43469228-994C-45EB-A63F-27F2B0F37801}" type="pres">
      <dgm:prSet presAssocID="{83B6E77D-27EA-405C-980D-98C7150BB192}" presName="sibTrans" presStyleCnt="0"/>
      <dgm:spPr/>
    </dgm:pt>
    <dgm:pt modelId="{1C012E47-65D0-41A8-BE19-B42BA337484E}" type="pres">
      <dgm:prSet presAssocID="{CF9CCCAB-EF94-4BB0-875F-0F30D0164AE4}" presName="compNode" presStyleCnt="0"/>
      <dgm:spPr/>
    </dgm:pt>
    <dgm:pt modelId="{9B78534C-6C3F-467E-84BB-24E20B94819E}" type="pres">
      <dgm:prSet presAssocID="{CF9CCCAB-EF94-4BB0-875F-0F30D0164AE4}" presName="bgRect" presStyleLbl="bgShp" presStyleIdx="3" presStyleCnt="4"/>
      <dgm:spPr/>
    </dgm:pt>
    <dgm:pt modelId="{6FDF92A8-9FB2-4544-97B8-0F37EA9A4B9E}" type="pres">
      <dgm:prSet presAssocID="{CF9CCCAB-EF94-4BB0-875F-0F30D0164AE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0778BBB-7E36-4974-8C97-E5A2D9891E58}" type="pres">
      <dgm:prSet presAssocID="{CF9CCCAB-EF94-4BB0-875F-0F30D0164AE4}" presName="spaceRect" presStyleCnt="0"/>
      <dgm:spPr/>
    </dgm:pt>
    <dgm:pt modelId="{7A94BF56-6FD5-4835-9932-7D5E057B9B8C}" type="pres">
      <dgm:prSet presAssocID="{CF9CCCAB-EF94-4BB0-875F-0F30D0164AE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BB3D41E-01F5-4679-9305-3D04E27363E2}" srcId="{775596CB-3EFE-48C8-8FE8-8650A75026B4}" destId="{A3513387-A5EA-4B9D-A00A-9A3FCB4246C1}" srcOrd="1" destOrd="0" parTransId="{F6D64C18-752A-47C3-B77D-DDBCF0CF4DBB}" sibTransId="{2C7A392C-5D70-492F-90F5-38A31A642477}"/>
    <dgm:cxn modelId="{C6AA5328-ECF3-4200-9CC9-45DA29618023}" type="presOf" srcId="{C435EFF6-DE92-48DD-9BEE-F85E820A4241}" destId="{D41BE5B4-0799-4F2F-B886-BAAE58DDF56E}" srcOrd="0" destOrd="0" presId="urn:microsoft.com/office/officeart/2018/2/layout/IconVerticalSolidList"/>
    <dgm:cxn modelId="{EFD5C431-D4F0-42E1-966A-1DEAE14DDE55}" type="presOf" srcId="{775596CB-3EFE-48C8-8FE8-8650A75026B4}" destId="{0F89DB90-F008-4018-AC5C-6D2D4296EC3C}" srcOrd="0" destOrd="0" presId="urn:microsoft.com/office/officeart/2018/2/layout/IconVerticalSolidList"/>
    <dgm:cxn modelId="{0BB0A75D-5F96-406E-8242-B9E739863E39}" srcId="{775596CB-3EFE-48C8-8FE8-8650A75026B4}" destId="{CF9CCCAB-EF94-4BB0-875F-0F30D0164AE4}" srcOrd="3" destOrd="0" parTransId="{CB31EB57-B3F5-44D0-AED3-6C2B71EC071A}" sibTransId="{AC0CBA0A-7C3D-49C2-958E-A194951D15F6}"/>
    <dgm:cxn modelId="{6622B873-8D5D-4069-99C3-118FB171B198}" type="presOf" srcId="{A3513387-A5EA-4B9D-A00A-9A3FCB4246C1}" destId="{0FD368CA-6FC3-4E0C-AB80-345F7A1619D4}" srcOrd="0" destOrd="0" presId="urn:microsoft.com/office/officeart/2018/2/layout/IconVerticalSolidList"/>
    <dgm:cxn modelId="{5E1E667C-5DA0-44B3-8B51-85BCACD62A90}" srcId="{775596CB-3EFE-48C8-8FE8-8650A75026B4}" destId="{C435EFF6-DE92-48DD-9BEE-F85E820A4241}" srcOrd="0" destOrd="0" parTransId="{4A8508B7-C782-4913-A69B-47DCEF7CED93}" sibTransId="{59D5050B-F170-4982-AFE1-775E9CB98EE0}"/>
    <dgm:cxn modelId="{9DFA94AD-1E28-41F1-8E0D-32B213AAF333}" srcId="{775596CB-3EFE-48C8-8FE8-8650A75026B4}" destId="{EF02EC00-D367-4C88-85F3-6451687ABF24}" srcOrd="2" destOrd="0" parTransId="{84C4307B-294C-4645-8DB2-898B29725641}" sibTransId="{83B6E77D-27EA-405C-980D-98C7150BB192}"/>
    <dgm:cxn modelId="{8DF804AE-7297-4F5E-9AA2-B59F5C80E1A9}" type="presOf" srcId="{CF9CCCAB-EF94-4BB0-875F-0F30D0164AE4}" destId="{7A94BF56-6FD5-4835-9932-7D5E057B9B8C}" srcOrd="0" destOrd="0" presId="urn:microsoft.com/office/officeart/2018/2/layout/IconVerticalSolidList"/>
    <dgm:cxn modelId="{5B9C4BF5-A21C-4827-B4E2-3969F92D0BFC}" type="presOf" srcId="{EF02EC00-D367-4C88-85F3-6451687ABF24}" destId="{F6AD1771-CE67-4DCB-A1D0-C5094313D91B}" srcOrd="0" destOrd="0" presId="urn:microsoft.com/office/officeart/2018/2/layout/IconVerticalSolidList"/>
    <dgm:cxn modelId="{B5254BC2-C162-4EA3-84A3-13FBA75B3AC5}" type="presParOf" srcId="{0F89DB90-F008-4018-AC5C-6D2D4296EC3C}" destId="{AC6D6A19-2CA8-4A91-8CD1-5C86C61AD0F4}" srcOrd="0" destOrd="0" presId="urn:microsoft.com/office/officeart/2018/2/layout/IconVerticalSolidList"/>
    <dgm:cxn modelId="{3CA3B0B8-CB61-4C35-BE70-4F970B32EDA1}" type="presParOf" srcId="{AC6D6A19-2CA8-4A91-8CD1-5C86C61AD0F4}" destId="{7A9882C2-C409-467E-A6C0-E9FC6A492487}" srcOrd="0" destOrd="0" presId="urn:microsoft.com/office/officeart/2018/2/layout/IconVerticalSolidList"/>
    <dgm:cxn modelId="{BBAFE02F-188D-42F6-9585-4D5C43880A0F}" type="presParOf" srcId="{AC6D6A19-2CA8-4A91-8CD1-5C86C61AD0F4}" destId="{803B6348-E5C4-441F-B395-4C12516782C8}" srcOrd="1" destOrd="0" presId="urn:microsoft.com/office/officeart/2018/2/layout/IconVerticalSolidList"/>
    <dgm:cxn modelId="{F759EA83-0522-4F31-9286-C6CFBE059744}" type="presParOf" srcId="{AC6D6A19-2CA8-4A91-8CD1-5C86C61AD0F4}" destId="{C7351485-8087-4F8C-8446-2CA0D7FD1BAA}" srcOrd="2" destOrd="0" presId="urn:microsoft.com/office/officeart/2018/2/layout/IconVerticalSolidList"/>
    <dgm:cxn modelId="{F916659D-B3F8-46AC-ACA6-2BED1600843B}" type="presParOf" srcId="{AC6D6A19-2CA8-4A91-8CD1-5C86C61AD0F4}" destId="{D41BE5B4-0799-4F2F-B886-BAAE58DDF56E}" srcOrd="3" destOrd="0" presId="urn:microsoft.com/office/officeart/2018/2/layout/IconVerticalSolidList"/>
    <dgm:cxn modelId="{CE32D4F0-9CB5-4365-8B98-574EC0B9B10A}" type="presParOf" srcId="{0F89DB90-F008-4018-AC5C-6D2D4296EC3C}" destId="{FFF703F8-2B1E-494B-9C3C-4144DFBA4710}" srcOrd="1" destOrd="0" presId="urn:microsoft.com/office/officeart/2018/2/layout/IconVerticalSolidList"/>
    <dgm:cxn modelId="{C1A4708E-CE66-4E9F-9D71-FB4D82EF578C}" type="presParOf" srcId="{0F89DB90-F008-4018-AC5C-6D2D4296EC3C}" destId="{D47E241B-4AFA-4FA0-A1E5-E05D8CAEAA8D}" srcOrd="2" destOrd="0" presId="urn:microsoft.com/office/officeart/2018/2/layout/IconVerticalSolidList"/>
    <dgm:cxn modelId="{303F4AA0-5946-4B35-ACF8-951C1A0F5A58}" type="presParOf" srcId="{D47E241B-4AFA-4FA0-A1E5-E05D8CAEAA8D}" destId="{FA32B19D-6B29-4725-A4B8-44833798DF2E}" srcOrd="0" destOrd="0" presId="urn:microsoft.com/office/officeart/2018/2/layout/IconVerticalSolidList"/>
    <dgm:cxn modelId="{2DC48228-CCD5-4F4E-B655-A9EFA74A23B7}" type="presParOf" srcId="{D47E241B-4AFA-4FA0-A1E5-E05D8CAEAA8D}" destId="{72030767-143A-4E14-AD91-D325A69ADD97}" srcOrd="1" destOrd="0" presId="urn:microsoft.com/office/officeart/2018/2/layout/IconVerticalSolidList"/>
    <dgm:cxn modelId="{DAE87FCF-D334-44C3-931E-D48CBEF03FEF}" type="presParOf" srcId="{D47E241B-4AFA-4FA0-A1E5-E05D8CAEAA8D}" destId="{3D22433B-E160-4542-B1F6-C1FCC4EE15E3}" srcOrd="2" destOrd="0" presId="urn:microsoft.com/office/officeart/2018/2/layout/IconVerticalSolidList"/>
    <dgm:cxn modelId="{D1FDD201-61D9-48D5-94B8-57A1311E1FD9}" type="presParOf" srcId="{D47E241B-4AFA-4FA0-A1E5-E05D8CAEAA8D}" destId="{0FD368CA-6FC3-4E0C-AB80-345F7A1619D4}" srcOrd="3" destOrd="0" presId="urn:microsoft.com/office/officeart/2018/2/layout/IconVerticalSolidList"/>
    <dgm:cxn modelId="{A2E88906-1A1D-4BC6-9C26-9C194F85DD44}" type="presParOf" srcId="{0F89DB90-F008-4018-AC5C-6D2D4296EC3C}" destId="{ADF3825B-1B54-4789-A9D0-D96778C69D0E}" srcOrd="3" destOrd="0" presId="urn:microsoft.com/office/officeart/2018/2/layout/IconVerticalSolidList"/>
    <dgm:cxn modelId="{FEB55804-06EB-4286-B128-BBF8D22156DB}" type="presParOf" srcId="{0F89DB90-F008-4018-AC5C-6D2D4296EC3C}" destId="{5C1E0F65-164D-4F05-AA13-E475ABB64E8B}" srcOrd="4" destOrd="0" presId="urn:microsoft.com/office/officeart/2018/2/layout/IconVerticalSolidList"/>
    <dgm:cxn modelId="{E39DD022-79A0-4C40-8145-0039AB386B0A}" type="presParOf" srcId="{5C1E0F65-164D-4F05-AA13-E475ABB64E8B}" destId="{7F0B84F9-6A41-4770-9FC2-565F737376E4}" srcOrd="0" destOrd="0" presId="urn:microsoft.com/office/officeart/2018/2/layout/IconVerticalSolidList"/>
    <dgm:cxn modelId="{9FB68E41-B0FE-4470-B0CC-CA2AB3EFAEB5}" type="presParOf" srcId="{5C1E0F65-164D-4F05-AA13-E475ABB64E8B}" destId="{BC8D24D3-2742-458D-BCAD-C2B1363D76BF}" srcOrd="1" destOrd="0" presId="urn:microsoft.com/office/officeart/2018/2/layout/IconVerticalSolidList"/>
    <dgm:cxn modelId="{10334A62-7B05-42C1-94BB-172B442BF364}" type="presParOf" srcId="{5C1E0F65-164D-4F05-AA13-E475ABB64E8B}" destId="{85032B3F-D8D7-443C-810D-64C2EF5F1DF6}" srcOrd="2" destOrd="0" presId="urn:microsoft.com/office/officeart/2018/2/layout/IconVerticalSolidList"/>
    <dgm:cxn modelId="{4EF5A0BA-7C28-42F6-85CA-84BA0881E068}" type="presParOf" srcId="{5C1E0F65-164D-4F05-AA13-E475ABB64E8B}" destId="{F6AD1771-CE67-4DCB-A1D0-C5094313D91B}" srcOrd="3" destOrd="0" presId="urn:microsoft.com/office/officeart/2018/2/layout/IconVerticalSolidList"/>
    <dgm:cxn modelId="{76534D29-C2ED-4046-AA5C-5ECF11C56CBF}" type="presParOf" srcId="{0F89DB90-F008-4018-AC5C-6D2D4296EC3C}" destId="{43469228-994C-45EB-A63F-27F2B0F37801}" srcOrd="5" destOrd="0" presId="urn:microsoft.com/office/officeart/2018/2/layout/IconVerticalSolidList"/>
    <dgm:cxn modelId="{D53C3758-9128-4C52-A46F-4414A6BBD610}" type="presParOf" srcId="{0F89DB90-F008-4018-AC5C-6D2D4296EC3C}" destId="{1C012E47-65D0-41A8-BE19-B42BA337484E}" srcOrd="6" destOrd="0" presId="urn:microsoft.com/office/officeart/2018/2/layout/IconVerticalSolidList"/>
    <dgm:cxn modelId="{6A914607-8E31-4EF6-B66A-7DE8127221F1}" type="presParOf" srcId="{1C012E47-65D0-41A8-BE19-B42BA337484E}" destId="{9B78534C-6C3F-467E-84BB-24E20B94819E}" srcOrd="0" destOrd="0" presId="urn:microsoft.com/office/officeart/2018/2/layout/IconVerticalSolidList"/>
    <dgm:cxn modelId="{0E36DAD5-149E-4B33-90D7-AB71391E576C}" type="presParOf" srcId="{1C012E47-65D0-41A8-BE19-B42BA337484E}" destId="{6FDF92A8-9FB2-4544-97B8-0F37EA9A4B9E}" srcOrd="1" destOrd="0" presId="urn:microsoft.com/office/officeart/2018/2/layout/IconVerticalSolidList"/>
    <dgm:cxn modelId="{ACA1A884-6B38-46DB-8499-B41E86FCEDBC}" type="presParOf" srcId="{1C012E47-65D0-41A8-BE19-B42BA337484E}" destId="{F0778BBB-7E36-4974-8C97-E5A2D9891E58}" srcOrd="2" destOrd="0" presId="urn:microsoft.com/office/officeart/2018/2/layout/IconVerticalSolidList"/>
    <dgm:cxn modelId="{4BE49688-5784-4416-96FA-8300836689C5}" type="presParOf" srcId="{1C012E47-65D0-41A8-BE19-B42BA337484E}" destId="{7A94BF56-6FD5-4835-9932-7D5E057B9B8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5D9E4F-2939-4AE1-B1EF-B2F88ECC376A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4EAA06C-0CA3-40FE-8C98-EA3B7AB1977F}">
      <dgm:prSet/>
      <dgm:spPr/>
      <dgm:t>
        <a:bodyPr/>
        <a:lstStyle/>
        <a:p>
          <a:r>
            <a:rPr lang="en-US" dirty="0"/>
            <a:t>Government trainers and educators</a:t>
          </a:r>
        </a:p>
      </dgm:t>
    </dgm:pt>
    <dgm:pt modelId="{3AF5EACA-5AF6-4505-B557-BADAA731F380}" type="parTrans" cxnId="{FC1841CF-B90B-4751-9686-8B803E587146}">
      <dgm:prSet/>
      <dgm:spPr/>
      <dgm:t>
        <a:bodyPr/>
        <a:lstStyle/>
        <a:p>
          <a:endParaRPr lang="en-US"/>
        </a:p>
      </dgm:t>
    </dgm:pt>
    <dgm:pt modelId="{FA3F96E7-21C3-46B5-8AC5-7EFDD9D2F8BD}" type="sibTrans" cxnId="{FC1841CF-B90B-4751-9686-8B803E587146}">
      <dgm:prSet/>
      <dgm:spPr/>
      <dgm:t>
        <a:bodyPr/>
        <a:lstStyle/>
        <a:p>
          <a:endParaRPr lang="en-US"/>
        </a:p>
      </dgm:t>
    </dgm:pt>
    <dgm:pt modelId="{174C4271-E1F0-49C2-BBFE-0C9E13934016}">
      <dgm:prSet/>
      <dgm:spPr/>
      <dgm:t>
        <a:bodyPr/>
        <a:lstStyle/>
        <a:p>
          <a:r>
            <a:rPr lang="en-US" dirty="0"/>
            <a:t>Military and civilian supervisors</a:t>
          </a:r>
        </a:p>
      </dgm:t>
    </dgm:pt>
    <dgm:pt modelId="{386E0B36-16FC-4E27-B796-30CBAEB538F0}" type="parTrans" cxnId="{6A23453E-581B-4B93-9EBD-50A14F7A04C0}">
      <dgm:prSet/>
      <dgm:spPr/>
      <dgm:t>
        <a:bodyPr/>
        <a:lstStyle/>
        <a:p>
          <a:endParaRPr lang="en-US"/>
        </a:p>
      </dgm:t>
    </dgm:pt>
    <dgm:pt modelId="{17E27CC0-4855-4317-91D5-17345BE63D13}" type="sibTrans" cxnId="{6A23453E-581B-4B93-9EBD-50A14F7A04C0}">
      <dgm:prSet/>
      <dgm:spPr/>
      <dgm:t>
        <a:bodyPr/>
        <a:lstStyle/>
        <a:p>
          <a:endParaRPr lang="en-US"/>
        </a:p>
      </dgm:t>
    </dgm:pt>
    <dgm:pt modelId="{E661B5E2-D827-4342-B36A-6F2B2AF049F1}">
      <dgm:prSet/>
      <dgm:spPr/>
      <dgm:t>
        <a:bodyPr/>
        <a:lstStyle/>
        <a:p>
          <a:r>
            <a:rPr lang="en-US" dirty="0"/>
            <a:t>Program managers and learning designers</a:t>
          </a:r>
        </a:p>
      </dgm:t>
    </dgm:pt>
    <dgm:pt modelId="{F0EF5DBC-7FD1-4E7E-AE9F-5985EAA9B5FB}" type="parTrans" cxnId="{B88B4B9E-6742-4EB9-B842-0C1FB4707BD4}">
      <dgm:prSet/>
      <dgm:spPr/>
      <dgm:t>
        <a:bodyPr/>
        <a:lstStyle/>
        <a:p>
          <a:endParaRPr lang="en-US"/>
        </a:p>
      </dgm:t>
    </dgm:pt>
    <dgm:pt modelId="{2E130F45-9F39-4A1B-B6C4-E71F940A9ABC}" type="sibTrans" cxnId="{B88B4B9E-6742-4EB9-B842-0C1FB4707BD4}">
      <dgm:prSet/>
      <dgm:spPr/>
      <dgm:t>
        <a:bodyPr/>
        <a:lstStyle/>
        <a:p>
          <a:endParaRPr lang="en-US"/>
        </a:p>
      </dgm:t>
    </dgm:pt>
    <dgm:pt modelId="{E68C5FA7-0136-411C-B127-9698B7E943E1}">
      <dgm:prSet/>
      <dgm:spPr/>
      <dgm:t>
        <a:bodyPr/>
        <a:lstStyle/>
        <a:p>
          <a:r>
            <a:rPr lang="en-US" dirty="0"/>
            <a:t>Policy, HR, or readiness leads</a:t>
          </a:r>
        </a:p>
      </dgm:t>
    </dgm:pt>
    <dgm:pt modelId="{24FC1BE4-068F-489E-B1DC-A0F2970787FA}" type="parTrans" cxnId="{4CE2065E-6834-4EAD-8A1C-DD160EBCCFD6}">
      <dgm:prSet/>
      <dgm:spPr/>
      <dgm:t>
        <a:bodyPr/>
        <a:lstStyle/>
        <a:p>
          <a:endParaRPr lang="en-US"/>
        </a:p>
      </dgm:t>
    </dgm:pt>
    <dgm:pt modelId="{784BF0FD-7EEE-4266-84C8-81A97342A4DB}" type="sibTrans" cxnId="{4CE2065E-6834-4EAD-8A1C-DD160EBCCFD6}">
      <dgm:prSet/>
      <dgm:spPr/>
      <dgm:t>
        <a:bodyPr/>
        <a:lstStyle/>
        <a:p>
          <a:endParaRPr lang="en-US"/>
        </a:p>
      </dgm:t>
    </dgm:pt>
    <dgm:pt modelId="{8C405BC4-90F0-4C15-AFAF-53B5ACD81CF8}" type="pres">
      <dgm:prSet presAssocID="{035D9E4F-2939-4AE1-B1EF-B2F88ECC376A}" presName="matrix" presStyleCnt="0">
        <dgm:presLayoutVars>
          <dgm:chMax val="1"/>
          <dgm:dir/>
          <dgm:resizeHandles val="exact"/>
        </dgm:presLayoutVars>
      </dgm:prSet>
      <dgm:spPr/>
    </dgm:pt>
    <dgm:pt modelId="{DBE15692-DB1A-40AF-BBC5-14E064328924}" type="pres">
      <dgm:prSet presAssocID="{035D9E4F-2939-4AE1-B1EF-B2F88ECC376A}" presName="diamond" presStyleLbl="bgShp" presStyleIdx="0" presStyleCnt="1"/>
      <dgm:spPr/>
    </dgm:pt>
    <dgm:pt modelId="{A7FB3329-F8A0-4E1F-B5E3-C7F2285B22A8}" type="pres">
      <dgm:prSet presAssocID="{035D9E4F-2939-4AE1-B1EF-B2F88ECC376A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B53C656-8334-4B8D-A6C9-ACCFB0B477EA}" type="pres">
      <dgm:prSet presAssocID="{035D9E4F-2939-4AE1-B1EF-B2F88ECC376A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1CAA42B-FCB2-47C2-84B5-F5F422C905C3}" type="pres">
      <dgm:prSet presAssocID="{035D9E4F-2939-4AE1-B1EF-B2F88ECC376A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058E09E-3C07-4808-BBE0-B2219B2EB62E}" type="pres">
      <dgm:prSet presAssocID="{035D9E4F-2939-4AE1-B1EF-B2F88ECC376A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A23453E-581B-4B93-9EBD-50A14F7A04C0}" srcId="{035D9E4F-2939-4AE1-B1EF-B2F88ECC376A}" destId="{174C4271-E1F0-49C2-BBFE-0C9E13934016}" srcOrd="1" destOrd="0" parTransId="{386E0B36-16FC-4E27-B796-30CBAEB538F0}" sibTransId="{17E27CC0-4855-4317-91D5-17345BE63D13}"/>
    <dgm:cxn modelId="{4CE2065E-6834-4EAD-8A1C-DD160EBCCFD6}" srcId="{035D9E4F-2939-4AE1-B1EF-B2F88ECC376A}" destId="{E68C5FA7-0136-411C-B127-9698B7E943E1}" srcOrd="3" destOrd="0" parTransId="{24FC1BE4-068F-489E-B1DC-A0F2970787FA}" sibTransId="{784BF0FD-7EEE-4266-84C8-81A97342A4DB}"/>
    <dgm:cxn modelId="{B88B4B9E-6742-4EB9-B842-0C1FB4707BD4}" srcId="{035D9E4F-2939-4AE1-B1EF-B2F88ECC376A}" destId="{E661B5E2-D827-4342-B36A-6F2B2AF049F1}" srcOrd="2" destOrd="0" parTransId="{F0EF5DBC-7FD1-4E7E-AE9F-5985EAA9B5FB}" sibTransId="{2E130F45-9F39-4A1B-B6C4-E71F940A9ABC}"/>
    <dgm:cxn modelId="{8A4F06A3-88E8-4B01-9D6F-E82586F25896}" type="presOf" srcId="{84EAA06C-0CA3-40FE-8C98-EA3B7AB1977F}" destId="{A7FB3329-F8A0-4E1F-B5E3-C7F2285B22A8}" srcOrd="0" destOrd="0" presId="urn:microsoft.com/office/officeart/2005/8/layout/matrix3"/>
    <dgm:cxn modelId="{26C301AD-7AF3-4C07-837F-D0AD6E8236EE}" type="presOf" srcId="{E68C5FA7-0136-411C-B127-9698B7E943E1}" destId="{4058E09E-3C07-4808-BBE0-B2219B2EB62E}" srcOrd="0" destOrd="0" presId="urn:microsoft.com/office/officeart/2005/8/layout/matrix3"/>
    <dgm:cxn modelId="{FC1841CF-B90B-4751-9686-8B803E587146}" srcId="{035D9E4F-2939-4AE1-B1EF-B2F88ECC376A}" destId="{84EAA06C-0CA3-40FE-8C98-EA3B7AB1977F}" srcOrd="0" destOrd="0" parTransId="{3AF5EACA-5AF6-4505-B557-BADAA731F380}" sibTransId="{FA3F96E7-21C3-46B5-8AC5-7EFDD9D2F8BD}"/>
    <dgm:cxn modelId="{6B1897D6-1871-419B-9A56-0A287C29E877}" type="presOf" srcId="{174C4271-E1F0-49C2-BBFE-0C9E13934016}" destId="{FB53C656-8334-4B8D-A6C9-ACCFB0B477EA}" srcOrd="0" destOrd="0" presId="urn:microsoft.com/office/officeart/2005/8/layout/matrix3"/>
    <dgm:cxn modelId="{F2F7F1EC-9473-49AB-A6A0-8E709768C992}" type="presOf" srcId="{035D9E4F-2939-4AE1-B1EF-B2F88ECC376A}" destId="{8C405BC4-90F0-4C15-AFAF-53B5ACD81CF8}" srcOrd="0" destOrd="0" presId="urn:microsoft.com/office/officeart/2005/8/layout/matrix3"/>
    <dgm:cxn modelId="{3A30F1F2-B486-4CF7-8966-746BB14460F0}" type="presOf" srcId="{E661B5E2-D827-4342-B36A-6F2B2AF049F1}" destId="{21CAA42B-FCB2-47C2-84B5-F5F422C905C3}" srcOrd="0" destOrd="0" presId="urn:microsoft.com/office/officeart/2005/8/layout/matrix3"/>
    <dgm:cxn modelId="{ED7A6EAA-FDC9-48DC-A440-7D0D9630FAE2}" type="presParOf" srcId="{8C405BC4-90F0-4C15-AFAF-53B5ACD81CF8}" destId="{DBE15692-DB1A-40AF-BBC5-14E064328924}" srcOrd="0" destOrd="0" presId="urn:microsoft.com/office/officeart/2005/8/layout/matrix3"/>
    <dgm:cxn modelId="{EFF6494D-0667-4CD3-B12C-B85865EAC908}" type="presParOf" srcId="{8C405BC4-90F0-4C15-AFAF-53B5ACD81CF8}" destId="{A7FB3329-F8A0-4E1F-B5E3-C7F2285B22A8}" srcOrd="1" destOrd="0" presId="urn:microsoft.com/office/officeart/2005/8/layout/matrix3"/>
    <dgm:cxn modelId="{A2ADDD1A-E17C-4D79-A859-331D270ED1D7}" type="presParOf" srcId="{8C405BC4-90F0-4C15-AFAF-53B5ACD81CF8}" destId="{FB53C656-8334-4B8D-A6C9-ACCFB0B477EA}" srcOrd="2" destOrd="0" presId="urn:microsoft.com/office/officeart/2005/8/layout/matrix3"/>
    <dgm:cxn modelId="{494277B1-CB7A-4B3D-AF83-B869835A1A52}" type="presParOf" srcId="{8C405BC4-90F0-4C15-AFAF-53B5ACD81CF8}" destId="{21CAA42B-FCB2-47C2-84B5-F5F422C905C3}" srcOrd="3" destOrd="0" presId="urn:microsoft.com/office/officeart/2005/8/layout/matrix3"/>
    <dgm:cxn modelId="{853AD781-AA7C-4C8E-BD6C-DE6C4A9AAD84}" type="presParOf" srcId="{8C405BC4-90F0-4C15-AFAF-53B5ACD81CF8}" destId="{4058E09E-3C07-4808-BBE0-B2219B2EB62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BD330-1FD2-44F1-8EAD-1D48B93D9BBC}">
      <dsp:nvSpPr>
        <dsp:cNvPr id="0" name=""/>
        <dsp:cNvSpPr/>
      </dsp:nvSpPr>
      <dsp:spPr>
        <a:xfrm>
          <a:off x="0" y="3404"/>
          <a:ext cx="7886700" cy="7251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DA1B03-5DD4-4F29-814E-0AD5AA13EB23}">
      <dsp:nvSpPr>
        <dsp:cNvPr id="0" name=""/>
        <dsp:cNvSpPr/>
      </dsp:nvSpPr>
      <dsp:spPr>
        <a:xfrm>
          <a:off x="219348" y="166556"/>
          <a:ext cx="398815" cy="3988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D1677E-41D1-4224-86C4-9C140B2C6D45}">
      <dsp:nvSpPr>
        <dsp:cNvPr id="0" name=""/>
        <dsp:cNvSpPr/>
      </dsp:nvSpPr>
      <dsp:spPr>
        <a:xfrm>
          <a:off x="837512" y="3404"/>
          <a:ext cx="7049187" cy="725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42" tIns="76742" rIns="76742" bIns="7674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This two-part, instructor-led virtual workshop equips government professionals with:</a:t>
          </a:r>
        </a:p>
      </dsp:txBody>
      <dsp:txXfrm>
        <a:off x="837512" y="3404"/>
        <a:ext cx="7049187" cy="725119"/>
      </dsp:txXfrm>
    </dsp:sp>
    <dsp:sp modelId="{A53DE59F-7944-4672-9DE2-63162E4DA0E8}">
      <dsp:nvSpPr>
        <dsp:cNvPr id="0" name=""/>
        <dsp:cNvSpPr/>
      </dsp:nvSpPr>
      <dsp:spPr>
        <a:xfrm>
          <a:off x="0" y="928656"/>
          <a:ext cx="7886700" cy="7251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073990-65EA-4C2F-A0C3-A53B7BDDDB67}">
      <dsp:nvSpPr>
        <dsp:cNvPr id="0" name=""/>
        <dsp:cNvSpPr/>
      </dsp:nvSpPr>
      <dsp:spPr>
        <a:xfrm>
          <a:off x="219348" y="1072955"/>
          <a:ext cx="398815" cy="3988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A7065E-F0CF-4017-8AE7-1FA214AF7790}">
      <dsp:nvSpPr>
        <dsp:cNvPr id="0" name=""/>
        <dsp:cNvSpPr/>
      </dsp:nvSpPr>
      <dsp:spPr>
        <a:xfrm>
          <a:off x="837512" y="909803"/>
          <a:ext cx="7049187" cy="725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42" tIns="76742" rIns="76742" bIns="7674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Practical tools to design mission-aligned assessments</a:t>
          </a:r>
        </a:p>
      </dsp:txBody>
      <dsp:txXfrm>
        <a:off x="837512" y="909803"/>
        <a:ext cx="7049187" cy="725119"/>
      </dsp:txXfrm>
    </dsp:sp>
    <dsp:sp modelId="{DBDC5679-AC97-499D-909F-DFE630A916F7}">
      <dsp:nvSpPr>
        <dsp:cNvPr id="0" name=""/>
        <dsp:cNvSpPr/>
      </dsp:nvSpPr>
      <dsp:spPr>
        <a:xfrm>
          <a:off x="0" y="1816202"/>
          <a:ext cx="7886700" cy="7251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FDBBD2-2739-4215-A0A7-0DA7E277F625}">
      <dsp:nvSpPr>
        <dsp:cNvPr id="0" name=""/>
        <dsp:cNvSpPr/>
      </dsp:nvSpPr>
      <dsp:spPr>
        <a:xfrm>
          <a:off x="219348" y="1979354"/>
          <a:ext cx="398815" cy="3988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B94533-2051-42D3-B332-D5A7624B5AD4}">
      <dsp:nvSpPr>
        <dsp:cNvPr id="0" name=""/>
        <dsp:cNvSpPr/>
      </dsp:nvSpPr>
      <dsp:spPr>
        <a:xfrm>
          <a:off x="837512" y="1816202"/>
          <a:ext cx="7049187" cy="725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42" tIns="76742" rIns="76742" bIns="7674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Strategies for improving training effectiveness</a:t>
          </a:r>
        </a:p>
      </dsp:txBody>
      <dsp:txXfrm>
        <a:off x="837512" y="1816202"/>
        <a:ext cx="7049187" cy="725119"/>
      </dsp:txXfrm>
    </dsp:sp>
    <dsp:sp modelId="{AF2FBE61-3CD8-4DD0-A174-CDA7A80F97B1}">
      <dsp:nvSpPr>
        <dsp:cNvPr id="0" name=""/>
        <dsp:cNvSpPr/>
      </dsp:nvSpPr>
      <dsp:spPr>
        <a:xfrm>
          <a:off x="0" y="2722601"/>
          <a:ext cx="7886700" cy="7251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4F1BCF-7A70-49E1-B548-B3C14E5AA67B}">
      <dsp:nvSpPr>
        <dsp:cNvPr id="0" name=""/>
        <dsp:cNvSpPr/>
      </dsp:nvSpPr>
      <dsp:spPr>
        <a:xfrm>
          <a:off x="219348" y="2885753"/>
          <a:ext cx="398815" cy="39881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1F2A7-B168-47A6-AF39-CBC5FC266291}">
      <dsp:nvSpPr>
        <dsp:cNvPr id="0" name=""/>
        <dsp:cNvSpPr/>
      </dsp:nvSpPr>
      <dsp:spPr>
        <a:xfrm>
          <a:off x="837512" y="2722601"/>
          <a:ext cx="7049187" cy="725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42" tIns="76742" rIns="76742" bIns="7674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Real-world scenarios and team collaboration</a:t>
          </a:r>
        </a:p>
      </dsp:txBody>
      <dsp:txXfrm>
        <a:off x="837512" y="2722601"/>
        <a:ext cx="7049187" cy="725119"/>
      </dsp:txXfrm>
    </dsp:sp>
    <dsp:sp modelId="{DF421B1C-31C0-4602-8103-67C81F0F4272}">
      <dsp:nvSpPr>
        <dsp:cNvPr id="0" name=""/>
        <dsp:cNvSpPr/>
      </dsp:nvSpPr>
      <dsp:spPr>
        <a:xfrm>
          <a:off x="0" y="3629000"/>
          <a:ext cx="7886700" cy="72511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73B610-7A0B-4196-8AA6-29D14072C121}">
      <dsp:nvSpPr>
        <dsp:cNvPr id="0" name=""/>
        <dsp:cNvSpPr/>
      </dsp:nvSpPr>
      <dsp:spPr>
        <a:xfrm>
          <a:off x="219348" y="3792152"/>
          <a:ext cx="398815" cy="39881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1553EA-1112-4EDC-AEB6-339230D8EF1E}">
      <dsp:nvSpPr>
        <dsp:cNvPr id="0" name=""/>
        <dsp:cNvSpPr/>
      </dsp:nvSpPr>
      <dsp:spPr>
        <a:xfrm>
          <a:off x="837512" y="3629000"/>
          <a:ext cx="7049187" cy="725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42" tIns="76742" rIns="76742" bIns="7674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Templates for long-term integration into programs</a:t>
          </a:r>
        </a:p>
      </dsp:txBody>
      <dsp:txXfrm>
        <a:off x="837512" y="3629000"/>
        <a:ext cx="7049187" cy="725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882C2-C409-467E-A6C0-E9FC6A492487}">
      <dsp:nvSpPr>
        <dsp:cNvPr id="0" name=""/>
        <dsp:cNvSpPr/>
      </dsp:nvSpPr>
      <dsp:spPr>
        <a:xfrm>
          <a:off x="0" y="1878"/>
          <a:ext cx="8229600" cy="9520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3B6348-E5C4-441F-B395-4C12516782C8}">
      <dsp:nvSpPr>
        <dsp:cNvPr id="0" name=""/>
        <dsp:cNvSpPr/>
      </dsp:nvSpPr>
      <dsp:spPr>
        <a:xfrm>
          <a:off x="287993" y="216088"/>
          <a:ext cx="523623" cy="5236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BE5B4-0799-4F2F-B886-BAAE58DDF56E}">
      <dsp:nvSpPr>
        <dsp:cNvPr id="0" name=""/>
        <dsp:cNvSpPr/>
      </dsp:nvSpPr>
      <dsp:spPr>
        <a:xfrm>
          <a:off x="1099610" y="1878"/>
          <a:ext cx="71299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Design better training assessments that reflect mission needs</a:t>
          </a:r>
        </a:p>
      </dsp:txBody>
      <dsp:txXfrm>
        <a:off x="1099610" y="1878"/>
        <a:ext cx="7129989" cy="952043"/>
      </dsp:txXfrm>
    </dsp:sp>
    <dsp:sp modelId="{FA32B19D-6B29-4725-A4B8-44833798DF2E}">
      <dsp:nvSpPr>
        <dsp:cNvPr id="0" name=""/>
        <dsp:cNvSpPr/>
      </dsp:nvSpPr>
      <dsp:spPr>
        <a:xfrm>
          <a:off x="0" y="1191932"/>
          <a:ext cx="8229600" cy="9520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030767-143A-4E14-AD91-D325A69ADD97}">
      <dsp:nvSpPr>
        <dsp:cNvPr id="0" name=""/>
        <dsp:cNvSpPr/>
      </dsp:nvSpPr>
      <dsp:spPr>
        <a:xfrm>
          <a:off x="287993" y="1406142"/>
          <a:ext cx="523623" cy="5236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D368CA-6FC3-4E0C-AB80-345F7A1619D4}">
      <dsp:nvSpPr>
        <dsp:cNvPr id="0" name=""/>
        <dsp:cNvSpPr/>
      </dsp:nvSpPr>
      <dsp:spPr>
        <a:xfrm>
          <a:off x="1099610" y="1191932"/>
          <a:ext cx="71299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Replace compliance checks with performance-based validation</a:t>
          </a:r>
        </a:p>
      </dsp:txBody>
      <dsp:txXfrm>
        <a:off x="1099610" y="1191932"/>
        <a:ext cx="7129989" cy="952043"/>
      </dsp:txXfrm>
    </dsp:sp>
    <dsp:sp modelId="{7F0B84F9-6A41-4770-9FC2-565F737376E4}">
      <dsp:nvSpPr>
        <dsp:cNvPr id="0" name=""/>
        <dsp:cNvSpPr/>
      </dsp:nvSpPr>
      <dsp:spPr>
        <a:xfrm>
          <a:off x="0" y="2381986"/>
          <a:ext cx="8229600" cy="9520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8D24D3-2742-458D-BCAD-C2B1363D76BF}">
      <dsp:nvSpPr>
        <dsp:cNvPr id="0" name=""/>
        <dsp:cNvSpPr/>
      </dsp:nvSpPr>
      <dsp:spPr>
        <a:xfrm>
          <a:off x="287993" y="2596196"/>
          <a:ext cx="523623" cy="5236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AD1771-CE67-4DCB-A1D0-C5094313D91B}">
      <dsp:nvSpPr>
        <dsp:cNvPr id="0" name=""/>
        <dsp:cNvSpPr/>
      </dsp:nvSpPr>
      <dsp:spPr>
        <a:xfrm>
          <a:off x="1099610" y="2381986"/>
          <a:ext cx="71299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Collaborate across teams to create unified training tools</a:t>
          </a:r>
        </a:p>
      </dsp:txBody>
      <dsp:txXfrm>
        <a:off x="1099610" y="2381986"/>
        <a:ext cx="7129989" cy="952043"/>
      </dsp:txXfrm>
    </dsp:sp>
    <dsp:sp modelId="{9B78534C-6C3F-467E-84BB-24E20B94819E}">
      <dsp:nvSpPr>
        <dsp:cNvPr id="0" name=""/>
        <dsp:cNvSpPr/>
      </dsp:nvSpPr>
      <dsp:spPr>
        <a:xfrm>
          <a:off x="0" y="3572041"/>
          <a:ext cx="8229600" cy="9520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DF92A8-9FB2-4544-97B8-0F37EA9A4B9E}">
      <dsp:nvSpPr>
        <dsp:cNvPr id="0" name=""/>
        <dsp:cNvSpPr/>
      </dsp:nvSpPr>
      <dsp:spPr>
        <a:xfrm>
          <a:off x="287993" y="3786250"/>
          <a:ext cx="523623" cy="52362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94BF56-6FD5-4835-9932-7D5E057B9B8C}">
      <dsp:nvSpPr>
        <dsp:cNvPr id="0" name=""/>
        <dsp:cNvSpPr/>
      </dsp:nvSpPr>
      <dsp:spPr>
        <a:xfrm>
          <a:off x="1099610" y="3572041"/>
          <a:ext cx="71299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Build internal capability to adapt assessments over time</a:t>
          </a:r>
        </a:p>
      </dsp:txBody>
      <dsp:txXfrm>
        <a:off x="1099610" y="3572041"/>
        <a:ext cx="7129989" cy="9520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E15692-DB1A-40AF-BBC5-14E064328924}">
      <dsp:nvSpPr>
        <dsp:cNvPr id="0" name=""/>
        <dsp:cNvSpPr/>
      </dsp:nvSpPr>
      <dsp:spPr>
        <a:xfrm>
          <a:off x="0" y="180378"/>
          <a:ext cx="5175384" cy="5175384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FB3329-F8A0-4E1F-B5E3-C7F2285B22A8}">
      <dsp:nvSpPr>
        <dsp:cNvPr id="0" name=""/>
        <dsp:cNvSpPr/>
      </dsp:nvSpPr>
      <dsp:spPr>
        <a:xfrm>
          <a:off x="491661" y="672039"/>
          <a:ext cx="2018399" cy="20183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Government trainers and educators</a:t>
          </a:r>
        </a:p>
      </dsp:txBody>
      <dsp:txXfrm>
        <a:off x="590191" y="770569"/>
        <a:ext cx="1821339" cy="1821339"/>
      </dsp:txXfrm>
    </dsp:sp>
    <dsp:sp modelId="{FB53C656-8334-4B8D-A6C9-ACCFB0B477EA}">
      <dsp:nvSpPr>
        <dsp:cNvPr id="0" name=""/>
        <dsp:cNvSpPr/>
      </dsp:nvSpPr>
      <dsp:spPr>
        <a:xfrm>
          <a:off x="2665322" y="672039"/>
          <a:ext cx="2018399" cy="20183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Military and civilian supervisors</a:t>
          </a:r>
        </a:p>
      </dsp:txBody>
      <dsp:txXfrm>
        <a:off x="2763852" y="770569"/>
        <a:ext cx="1821339" cy="1821339"/>
      </dsp:txXfrm>
    </dsp:sp>
    <dsp:sp modelId="{21CAA42B-FCB2-47C2-84B5-F5F422C905C3}">
      <dsp:nvSpPr>
        <dsp:cNvPr id="0" name=""/>
        <dsp:cNvSpPr/>
      </dsp:nvSpPr>
      <dsp:spPr>
        <a:xfrm>
          <a:off x="491661" y="2845701"/>
          <a:ext cx="2018399" cy="20183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Program managers and learning designers</a:t>
          </a:r>
        </a:p>
      </dsp:txBody>
      <dsp:txXfrm>
        <a:off x="590191" y="2944231"/>
        <a:ext cx="1821339" cy="1821339"/>
      </dsp:txXfrm>
    </dsp:sp>
    <dsp:sp modelId="{4058E09E-3C07-4808-BBE0-B2219B2EB62E}">
      <dsp:nvSpPr>
        <dsp:cNvPr id="0" name=""/>
        <dsp:cNvSpPr/>
      </dsp:nvSpPr>
      <dsp:spPr>
        <a:xfrm>
          <a:off x="2665322" y="2845701"/>
          <a:ext cx="2018399" cy="2018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Policy, HR, or readiness leads</a:t>
          </a:r>
        </a:p>
      </dsp:txBody>
      <dsp:txXfrm>
        <a:off x="2763852" y="2944231"/>
        <a:ext cx="1821339" cy="1821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7753" y="640080"/>
            <a:ext cx="2800511" cy="3566160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000"/>
              <a:t>Mission Focused Assessment –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754" y="4636008"/>
            <a:ext cx="2606039" cy="1572768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500"/>
              <a:t>A government-ready training solution from USVA.</a:t>
            </a:r>
            <a:endParaRPr lang="en-US" sz="25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753" y="4409267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17E0D76A-A3B0-E28D-B922-14AA0A660C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623" r="11290"/>
          <a:stretch/>
        </p:blipFill>
        <p:spPr>
          <a:xfrm>
            <a:off x="3725448" y="0"/>
            <a:ext cx="5286577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256032"/>
            <a:ext cx="7879842" cy="1014984"/>
          </a:xfrm>
        </p:spPr>
        <p:txBody>
          <a:bodyPr anchor="b">
            <a:normAutofit/>
          </a:bodyPr>
          <a:lstStyle/>
          <a:p>
            <a:r>
              <a:rPr lang="en-US"/>
              <a:t>Overview of the Workshop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634502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538176"/>
            <a:ext cx="1405092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78F9295-37C5-93CE-FA80-97FDC0297D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5675206"/>
              </p:ext>
            </p:extLst>
          </p:nvPr>
        </p:nvGraphicFramePr>
        <p:xfrm>
          <a:off x="628650" y="1926266"/>
          <a:ext cx="78867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Wall of advesive notes with one standing out">
            <a:extLst>
              <a:ext uri="{FF2B5EF4-FFF2-40B4-BE49-F238E27FC236}">
                <a16:creationId xmlns:a16="http://schemas.microsoft.com/office/drawing/2014/main" id="{F10025A1-D920-B040-E6A6-DBC42973DA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821" r="38685" b="-2"/>
          <a:stretch>
            <a:fillRect/>
          </a:stretch>
        </p:blipFill>
        <p:spPr>
          <a:xfrm>
            <a:off x="20" y="-2"/>
            <a:ext cx="4057627" cy="6858002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47" y="-1"/>
            <a:ext cx="508635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487" y="405685"/>
            <a:ext cx="4098726" cy="1559301"/>
          </a:xfrm>
        </p:spPr>
        <p:txBody>
          <a:bodyPr>
            <a:normAutofit/>
          </a:bodyPr>
          <a:lstStyle/>
          <a:p>
            <a:r>
              <a:rPr lang="en-US" sz="3500"/>
              <a:t>Curriculum Highlights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86487" y="2743200"/>
            <a:ext cx="3935505" cy="3496878"/>
          </a:xfrm>
        </p:spPr>
        <p:txBody>
          <a:bodyPr anchor="ctr">
            <a:normAutofit/>
          </a:bodyPr>
          <a:lstStyle/>
          <a:p>
            <a:r>
              <a:rPr sz="1700" dirty="0"/>
              <a:t>Backward Design Framework for Operational Impact</a:t>
            </a:r>
          </a:p>
          <a:p>
            <a:r>
              <a:rPr sz="1700" dirty="0"/>
              <a:t>Formative vs. Summative Evaluation in DoD Settings</a:t>
            </a:r>
          </a:p>
          <a:p>
            <a:r>
              <a:rPr sz="1700" dirty="0"/>
              <a:t>Scenario-Based Assessment Planning</a:t>
            </a:r>
          </a:p>
          <a:p>
            <a:r>
              <a:rPr sz="1700" dirty="0"/>
              <a:t>Peer Review and Feedback Integration Models</a:t>
            </a:r>
          </a:p>
          <a:p>
            <a:r>
              <a:rPr sz="1700" dirty="0"/>
              <a:t>After-Action Learning Strategies</a:t>
            </a:r>
          </a:p>
          <a:p>
            <a:r>
              <a:rPr sz="1700" dirty="0"/>
              <a:t>Practical Assessment Building Lab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Outcomes for Participants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AFCF9148-3BE8-0ABF-C4CE-F6315918C3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982404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en-US" sz="4700"/>
              <a:t>Who Should Attend?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63FE795-BC59-F344-15C0-B37A10578A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832289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930" y="1050595"/>
            <a:ext cx="6056111" cy="161848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/>
              <a:t>Delivery Format &amp; 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930" y="2969469"/>
            <a:ext cx="6056111" cy="2800395"/>
          </a:xfrm>
        </p:spPr>
        <p:txBody>
          <a:bodyPr anchor="t">
            <a:normAutofit/>
          </a:bodyPr>
          <a:lstStyle/>
          <a:p>
            <a:r>
              <a:rPr lang="en-US" sz="2100" dirty="0"/>
              <a:t>Format: Virtual via Teams or Zoom</a:t>
            </a:r>
          </a:p>
          <a:p>
            <a:r>
              <a:rPr lang="en-US" sz="2100" dirty="0"/>
              <a:t>Duration: Scalable for your needs (2 – 4 hrs.)</a:t>
            </a:r>
          </a:p>
          <a:p>
            <a:r>
              <a:rPr lang="en-US" sz="2100" dirty="0"/>
              <a:t>Materials: Slides, workbook, certificate, scenarios</a:t>
            </a:r>
          </a:p>
          <a:p>
            <a:pPr marL="0" indent="0">
              <a:buNone/>
            </a:pP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171</Words>
  <Application>Microsoft Office PowerPoint</Application>
  <PresentationFormat>On-screen Show (4:3)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Mission Focused Assessment – Workshop</vt:lpstr>
      <vt:lpstr>Overview of the Workshop</vt:lpstr>
      <vt:lpstr>Curriculum Highlights</vt:lpstr>
      <vt:lpstr>Key Outcomes for Participants</vt:lpstr>
      <vt:lpstr>Who Should Attend?</vt:lpstr>
      <vt:lpstr>Delivery Format &amp; Contact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Saxey</dc:creator>
  <cp:keywords/>
  <dc:description>generated using python-pptx</dc:description>
  <cp:lastModifiedBy>Brendan Saxey</cp:lastModifiedBy>
  <cp:revision>4</cp:revision>
  <dcterms:created xsi:type="dcterms:W3CDTF">2013-01-27T09:14:16Z</dcterms:created>
  <dcterms:modified xsi:type="dcterms:W3CDTF">2025-05-19T07:50:19Z</dcterms:modified>
  <cp:category/>
</cp:coreProperties>
</file>