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42C"/>
    <a:srgbClr val="8064A2"/>
    <a:srgbClr val="9BBB59"/>
    <a:srgbClr val="07345D"/>
    <a:srgbClr val="BA821C"/>
    <a:srgbClr val="006174"/>
    <a:srgbClr val="00B050"/>
    <a:srgbClr val="132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69C90-02D8-4A25-A218-13870C8126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89E185-6E9F-4154-B4D9-CE9022AC53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T3 – Leadership development &amp; soft skills</a:t>
          </a:r>
        </a:p>
      </dgm:t>
    </dgm:pt>
    <dgm:pt modelId="{75B55020-2942-4791-A01E-8A402EC94AC1}" type="parTrans" cxnId="{A0B4DD05-09C1-4FAF-BA7D-768BF80298F0}">
      <dgm:prSet/>
      <dgm:spPr/>
      <dgm:t>
        <a:bodyPr/>
        <a:lstStyle/>
        <a:p>
          <a:endParaRPr lang="en-US"/>
        </a:p>
      </dgm:t>
    </dgm:pt>
    <dgm:pt modelId="{8E375BC2-ED06-4319-A64C-9E4296C47E51}" type="sibTrans" cxnId="{A0B4DD05-09C1-4FAF-BA7D-768BF80298F0}">
      <dgm:prSet/>
      <dgm:spPr/>
      <dgm:t>
        <a:bodyPr/>
        <a:lstStyle/>
        <a:p>
          <a:endParaRPr lang="en-US"/>
        </a:p>
      </dgm:t>
    </dgm:pt>
    <dgm:pt modelId="{A5DC2353-4E78-4F90-A600-9CE54F928C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VIRTUS – Mental fitness and resilience</a:t>
          </a:r>
        </a:p>
      </dgm:t>
    </dgm:pt>
    <dgm:pt modelId="{5491C5B5-24D2-49CC-A3B8-10E30F6F6466}" type="parTrans" cxnId="{1E17360C-C2D3-4358-8DE8-3318E1A89284}">
      <dgm:prSet/>
      <dgm:spPr/>
      <dgm:t>
        <a:bodyPr/>
        <a:lstStyle/>
        <a:p>
          <a:endParaRPr lang="en-US"/>
        </a:p>
      </dgm:t>
    </dgm:pt>
    <dgm:pt modelId="{8075B926-3C3F-45AE-90C4-64F2C6D617E3}" type="sibTrans" cxnId="{1E17360C-C2D3-4358-8DE8-3318E1A89284}">
      <dgm:prSet/>
      <dgm:spPr/>
      <dgm:t>
        <a:bodyPr/>
        <a:lstStyle/>
        <a:p>
          <a:endParaRPr lang="en-US"/>
        </a:p>
      </dgm:t>
    </dgm:pt>
    <dgm:pt modelId="{0BDEBB12-F2BB-4368-A654-B5F68844E5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LINK – Communication and cultural intelligence</a:t>
          </a:r>
        </a:p>
      </dgm:t>
    </dgm:pt>
    <dgm:pt modelId="{8AF36BEF-FBD0-4B9E-9D43-1B23A8E617ED}" type="parTrans" cxnId="{A9D741A8-834A-4A2A-BD66-0B458834DA05}">
      <dgm:prSet/>
      <dgm:spPr/>
      <dgm:t>
        <a:bodyPr/>
        <a:lstStyle/>
        <a:p>
          <a:endParaRPr lang="en-US"/>
        </a:p>
      </dgm:t>
    </dgm:pt>
    <dgm:pt modelId="{C19702D2-5F90-4C78-A80B-BB3D199A2A88}" type="sibTrans" cxnId="{A9D741A8-834A-4A2A-BD66-0B458834DA05}">
      <dgm:prSet/>
      <dgm:spPr/>
      <dgm:t>
        <a:bodyPr/>
        <a:lstStyle/>
        <a:p>
          <a:endParaRPr lang="en-US"/>
        </a:p>
      </dgm:t>
    </dgm:pt>
    <dgm:pt modelId="{007820D0-E226-48CF-B960-023473B38A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ID-X – Facilitator/instructor mastery</a:t>
          </a:r>
        </a:p>
      </dgm:t>
    </dgm:pt>
    <dgm:pt modelId="{A461D04D-FB1E-45C2-A793-5BC844FAA565}" type="parTrans" cxnId="{E28FBC3D-A07D-461A-83B2-434EFB37C25F}">
      <dgm:prSet/>
      <dgm:spPr/>
      <dgm:t>
        <a:bodyPr/>
        <a:lstStyle/>
        <a:p>
          <a:endParaRPr lang="en-US"/>
        </a:p>
      </dgm:t>
    </dgm:pt>
    <dgm:pt modelId="{CB7C3414-BC37-4226-A349-0CACF1D8EAB5}" type="sibTrans" cxnId="{E28FBC3D-A07D-461A-83B2-434EFB37C25F}">
      <dgm:prSet/>
      <dgm:spPr/>
      <dgm:t>
        <a:bodyPr/>
        <a:lstStyle/>
        <a:p>
          <a:endParaRPr lang="en-US"/>
        </a:p>
      </dgm:t>
    </dgm:pt>
    <dgm:pt modelId="{01CB3EE9-64A1-40DE-9487-DD58ADBC63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SPARC – Strategic operations &amp; planning</a:t>
          </a:r>
        </a:p>
      </dgm:t>
    </dgm:pt>
    <dgm:pt modelId="{33451BC9-F991-4EC0-BEA9-E94E5DD63DB9}" type="parTrans" cxnId="{B0903955-99BC-45B4-A0CB-4B314E8A8480}">
      <dgm:prSet/>
      <dgm:spPr/>
      <dgm:t>
        <a:bodyPr/>
        <a:lstStyle/>
        <a:p>
          <a:endParaRPr lang="en-US"/>
        </a:p>
      </dgm:t>
    </dgm:pt>
    <dgm:pt modelId="{2CE4455E-7377-45E0-8B2F-572AFEFBED81}" type="sibTrans" cxnId="{B0903955-99BC-45B4-A0CB-4B314E8A8480}">
      <dgm:prSet/>
      <dgm:spPr/>
      <dgm:t>
        <a:bodyPr/>
        <a:lstStyle/>
        <a:p>
          <a:endParaRPr lang="en-US"/>
        </a:p>
      </dgm:t>
    </dgm:pt>
    <dgm:pt modelId="{862C7CC6-7B00-4F53-9EC7-020E776767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OPUS – Operational and technical staff skills</a:t>
          </a:r>
        </a:p>
      </dgm:t>
    </dgm:pt>
    <dgm:pt modelId="{170E5585-FE5F-41D7-872F-E21EB60CAB9F}" type="parTrans" cxnId="{9EAC29C4-9E31-4BB9-A83E-11AFF2D63A1F}">
      <dgm:prSet/>
      <dgm:spPr/>
      <dgm:t>
        <a:bodyPr/>
        <a:lstStyle/>
        <a:p>
          <a:endParaRPr lang="en-US"/>
        </a:p>
      </dgm:t>
    </dgm:pt>
    <dgm:pt modelId="{8BB571F9-4485-444C-A910-76F45B1AB862}" type="sibTrans" cxnId="{9EAC29C4-9E31-4BB9-A83E-11AFF2D63A1F}">
      <dgm:prSet/>
      <dgm:spPr/>
      <dgm:t>
        <a:bodyPr/>
        <a:lstStyle/>
        <a:p>
          <a:endParaRPr lang="en-US"/>
        </a:p>
      </dgm:t>
    </dgm:pt>
    <dgm:pt modelId="{77D15A87-CFCE-4792-8B40-A45A197348E5}" type="pres">
      <dgm:prSet presAssocID="{35D69C90-02D8-4A25-A218-13870C812677}" presName="root" presStyleCnt="0">
        <dgm:presLayoutVars>
          <dgm:dir/>
          <dgm:resizeHandles val="exact"/>
        </dgm:presLayoutVars>
      </dgm:prSet>
      <dgm:spPr/>
    </dgm:pt>
    <dgm:pt modelId="{10050A4A-2E49-425E-828F-12C1E9418280}" type="pres">
      <dgm:prSet presAssocID="{4C89E185-6E9F-4154-B4D9-CE9022AC532B}" presName="compNode" presStyleCnt="0"/>
      <dgm:spPr/>
    </dgm:pt>
    <dgm:pt modelId="{4306B29B-6D90-4DA2-9C61-C5B9E167730A}" type="pres">
      <dgm:prSet presAssocID="{4C89E185-6E9F-4154-B4D9-CE9022AC532B}" presName="bgRect" presStyleLbl="bgShp" presStyleIdx="0" presStyleCnt="6"/>
      <dgm:spPr/>
    </dgm:pt>
    <dgm:pt modelId="{52E0A538-E2A6-4325-8574-6C44ABA8F80D}" type="pres">
      <dgm:prSet presAssocID="{4C89E185-6E9F-4154-B4D9-CE9022AC532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939B30-8E40-40DC-910A-BC71E84B5D39}" type="pres">
      <dgm:prSet presAssocID="{4C89E185-6E9F-4154-B4D9-CE9022AC532B}" presName="spaceRect" presStyleCnt="0"/>
      <dgm:spPr/>
    </dgm:pt>
    <dgm:pt modelId="{743B0858-85BC-4A90-BB4D-90F0EF64B197}" type="pres">
      <dgm:prSet presAssocID="{4C89E185-6E9F-4154-B4D9-CE9022AC532B}" presName="parTx" presStyleLbl="revTx" presStyleIdx="0" presStyleCnt="6">
        <dgm:presLayoutVars>
          <dgm:chMax val="0"/>
          <dgm:chPref val="0"/>
        </dgm:presLayoutVars>
      </dgm:prSet>
      <dgm:spPr/>
    </dgm:pt>
    <dgm:pt modelId="{D1A6D715-286C-4119-AC9D-0184BD5CA71D}" type="pres">
      <dgm:prSet presAssocID="{8E375BC2-ED06-4319-A64C-9E4296C47E51}" presName="sibTrans" presStyleCnt="0"/>
      <dgm:spPr/>
    </dgm:pt>
    <dgm:pt modelId="{C4F8FF73-9EAA-4907-947E-77076D61D85F}" type="pres">
      <dgm:prSet presAssocID="{A5DC2353-4E78-4F90-A600-9CE54F928C11}" presName="compNode" presStyleCnt="0"/>
      <dgm:spPr/>
    </dgm:pt>
    <dgm:pt modelId="{4DE4B7C5-5C10-451B-BC8C-605334960F7C}" type="pres">
      <dgm:prSet presAssocID="{A5DC2353-4E78-4F90-A600-9CE54F928C11}" presName="bgRect" presStyleLbl="bgShp" presStyleIdx="1" presStyleCnt="6"/>
      <dgm:spPr/>
    </dgm:pt>
    <dgm:pt modelId="{92F57BC5-3D54-4E67-998B-E4AAA5E41F11}" type="pres">
      <dgm:prSet presAssocID="{A5DC2353-4E78-4F90-A600-9CE54F928C11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065024A-ADDF-45EE-A971-8C2A04688D93}" type="pres">
      <dgm:prSet presAssocID="{A5DC2353-4E78-4F90-A600-9CE54F928C11}" presName="spaceRect" presStyleCnt="0"/>
      <dgm:spPr/>
    </dgm:pt>
    <dgm:pt modelId="{7BE2DBC3-75A8-492F-A2F2-D9FFCB96642E}" type="pres">
      <dgm:prSet presAssocID="{A5DC2353-4E78-4F90-A600-9CE54F928C11}" presName="parTx" presStyleLbl="revTx" presStyleIdx="1" presStyleCnt="6">
        <dgm:presLayoutVars>
          <dgm:chMax val="0"/>
          <dgm:chPref val="0"/>
        </dgm:presLayoutVars>
      </dgm:prSet>
      <dgm:spPr/>
    </dgm:pt>
    <dgm:pt modelId="{77B26D90-3F62-4C65-962F-6EC93B17759D}" type="pres">
      <dgm:prSet presAssocID="{8075B926-3C3F-45AE-90C4-64F2C6D617E3}" presName="sibTrans" presStyleCnt="0"/>
      <dgm:spPr/>
    </dgm:pt>
    <dgm:pt modelId="{3BCEA798-CC0D-4C67-850C-1D3F655CA1C9}" type="pres">
      <dgm:prSet presAssocID="{0BDEBB12-F2BB-4368-A654-B5F68844E589}" presName="compNode" presStyleCnt="0"/>
      <dgm:spPr/>
    </dgm:pt>
    <dgm:pt modelId="{4D67215F-2811-45E4-984F-EFE39365FCE0}" type="pres">
      <dgm:prSet presAssocID="{0BDEBB12-F2BB-4368-A654-B5F68844E589}" presName="bgRect" presStyleLbl="bgShp" presStyleIdx="2" presStyleCnt="6"/>
      <dgm:spPr/>
    </dgm:pt>
    <dgm:pt modelId="{D577381F-0D06-467B-B704-E6AD436EB3E4}" type="pres">
      <dgm:prSet presAssocID="{0BDEBB12-F2BB-4368-A654-B5F68844E589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329E36F-2234-4178-B6B2-B67E6656FC47}" type="pres">
      <dgm:prSet presAssocID="{0BDEBB12-F2BB-4368-A654-B5F68844E589}" presName="spaceRect" presStyleCnt="0"/>
      <dgm:spPr/>
    </dgm:pt>
    <dgm:pt modelId="{19EA2EDE-9285-49D5-BC12-C97098CC0571}" type="pres">
      <dgm:prSet presAssocID="{0BDEBB12-F2BB-4368-A654-B5F68844E589}" presName="parTx" presStyleLbl="revTx" presStyleIdx="2" presStyleCnt="6">
        <dgm:presLayoutVars>
          <dgm:chMax val="0"/>
          <dgm:chPref val="0"/>
        </dgm:presLayoutVars>
      </dgm:prSet>
      <dgm:spPr/>
    </dgm:pt>
    <dgm:pt modelId="{959A30E3-1CCE-4A75-8865-DFDD13B26B1B}" type="pres">
      <dgm:prSet presAssocID="{C19702D2-5F90-4C78-A80B-BB3D199A2A88}" presName="sibTrans" presStyleCnt="0"/>
      <dgm:spPr/>
    </dgm:pt>
    <dgm:pt modelId="{AF5D5C2B-153F-4728-AF9B-AF7691EE42EA}" type="pres">
      <dgm:prSet presAssocID="{007820D0-E226-48CF-B960-023473B38A1A}" presName="compNode" presStyleCnt="0"/>
      <dgm:spPr/>
    </dgm:pt>
    <dgm:pt modelId="{87911A17-8B95-4911-8F43-3C3751FD18AB}" type="pres">
      <dgm:prSet presAssocID="{007820D0-E226-48CF-B960-023473B38A1A}" presName="bgRect" presStyleLbl="bgShp" presStyleIdx="3" presStyleCnt="6"/>
      <dgm:spPr/>
    </dgm:pt>
    <dgm:pt modelId="{ED39A7BE-0A45-4204-AB3E-D303F282ADE5}" type="pres">
      <dgm:prSet presAssocID="{007820D0-E226-48CF-B960-023473B38A1A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C4DAB56-ECB4-4B30-868A-1353010DBA68}" type="pres">
      <dgm:prSet presAssocID="{007820D0-E226-48CF-B960-023473B38A1A}" presName="spaceRect" presStyleCnt="0"/>
      <dgm:spPr/>
    </dgm:pt>
    <dgm:pt modelId="{364074EE-F1D4-47C1-8D4D-BE8FB985C406}" type="pres">
      <dgm:prSet presAssocID="{007820D0-E226-48CF-B960-023473B38A1A}" presName="parTx" presStyleLbl="revTx" presStyleIdx="3" presStyleCnt="6">
        <dgm:presLayoutVars>
          <dgm:chMax val="0"/>
          <dgm:chPref val="0"/>
        </dgm:presLayoutVars>
      </dgm:prSet>
      <dgm:spPr/>
    </dgm:pt>
    <dgm:pt modelId="{45682900-3C6B-4282-A42A-E2B384096288}" type="pres">
      <dgm:prSet presAssocID="{CB7C3414-BC37-4226-A349-0CACF1D8EAB5}" presName="sibTrans" presStyleCnt="0"/>
      <dgm:spPr/>
    </dgm:pt>
    <dgm:pt modelId="{28ECD2D1-02CC-4ACD-AEBF-90B89A6D129E}" type="pres">
      <dgm:prSet presAssocID="{01CB3EE9-64A1-40DE-9487-DD58ADBC6326}" presName="compNode" presStyleCnt="0"/>
      <dgm:spPr/>
    </dgm:pt>
    <dgm:pt modelId="{E8D6BA9C-978B-4BE1-9374-0EF987C910FC}" type="pres">
      <dgm:prSet presAssocID="{01CB3EE9-64A1-40DE-9487-DD58ADBC6326}" presName="bgRect" presStyleLbl="bgShp" presStyleIdx="4" presStyleCnt="6"/>
      <dgm:spPr/>
    </dgm:pt>
    <dgm:pt modelId="{6089E467-A024-47CA-8A82-77A39EDAC346}" type="pres">
      <dgm:prSet presAssocID="{01CB3EE9-64A1-40DE-9487-DD58ADBC6326}" presName="iconRect" presStyleLbl="node1" presStyleIdx="4" presStyleCnt="6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2FC6BFDA-702D-498C-8FAC-20CF6647D520}" type="pres">
      <dgm:prSet presAssocID="{01CB3EE9-64A1-40DE-9487-DD58ADBC6326}" presName="spaceRect" presStyleCnt="0"/>
      <dgm:spPr/>
    </dgm:pt>
    <dgm:pt modelId="{A5FB8FE7-8262-4380-B6F6-5660648CF46A}" type="pres">
      <dgm:prSet presAssocID="{01CB3EE9-64A1-40DE-9487-DD58ADBC6326}" presName="parTx" presStyleLbl="revTx" presStyleIdx="4" presStyleCnt="6">
        <dgm:presLayoutVars>
          <dgm:chMax val="0"/>
          <dgm:chPref val="0"/>
        </dgm:presLayoutVars>
      </dgm:prSet>
      <dgm:spPr/>
    </dgm:pt>
    <dgm:pt modelId="{C2E9ADD6-FC8F-40FE-A15B-440F09503A3D}" type="pres">
      <dgm:prSet presAssocID="{2CE4455E-7377-45E0-8B2F-572AFEFBED81}" presName="sibTrans" presStyleCnt="0"/>
      <dgm:spPr/>
    </dgm:pt>
    <dgm:pt modelId="{4FF1B25A-02B0-46DF-B415-C0564F1A6522}" type="pres">
      <dgm:prSet presAssocID="{862C7CC6-7B00-4F53-9EC7-020E7767679A}" presName="compNode" presStyleCnt="0"/>
      <dgm:spPr/>
    </dgm:pt>
    <dgm:pt modelId="{942169DE-5133-4B08-B7EC-57ECC2A35487}" type="pres">
      <dgm:prSet presAssocID="{862C7CC6-7B00-4F53-9EC7-020E7767679A}" presName="bgRect" presStyleLbl="bgShp" presStyleIdx="5" presStyleCnt="6"/>
      <dgm:spPr/>
    </dgm:pt>
    <dgm:pt modelId="{D80B9350-05D5-44EE-AE52-3C3EEF1BCE1A}" type="pres">
      <dgm:prSet presAssocID="{862C7CC6-7B00-4F53-9EC7-020E7767679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978F0F5-899F-4C80-B3B3-45519C477D9A}" type="pres">
      <dgm:prSet presAssocID="{862C7CC6-7B00-4F53-9EC7-020E7767679A}" presName="spaceRect" presStyleCnt="0"/>
      <dgm:spPr/>
    </dgm:pt>
    <dgm:pt modelId="{6168FD3D-A13F-4A49-AE38-EAB6362D4A07}" type="pres">
      <dgm:prSet presAssocID="{862C7CC6-7B00-4F53-9EC7-020E7767679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0B4DD05-09C1-4FAF-BA7D-768BF80298F0}" srcId="{35D69C90-02D8-4A25-A218-13870C812677}" destId="{4C89E185-6E9F-4154-B4D9-CE9022AC532B}" srcOrd="0" destOrd="0" parTransId="{75B55020-2942-4791-A01E-8A402EC94AC1}" sibTransId="{8E375BC2-ED06-4319-A64C-9E4296C47E51}"/>
    <dgm:cxn modelId="{1E17360C-C2D3-4358-8DE8-3318E1A89284}" srcId="{35D69C90-02D8-4A25-A218-13870C812677}" destId="{A5DC2353-4E78-4F90-A600-9CE54F928C11}" srcOrd="1" destOrd="0" parTransId="{5491C5B5-24D2-49CC-A3B8-10E30F6F6466}" sibTransId="{8075B926-3C3F-45AE-90C4-64F2C6D617E3}"/>
    <dgm:cxn modelId="{791D5025-169C-40D6-BACB-A0BE1ED7A8B3}" type="presOf" srcId="{0BDEBB12-F2BB-4368-A654-B5F68844E589}" destId="{19EA2EDE-9285-49D5-BC12-C97098CC0571}" srcOrd="0" destOrd="0" presId="urn:microsoft.com/office/officeart/2018/2/layout/IconVerticalSolidList"/>
    <dgm:cxn modelId="{A1574328-20F3-4951-9392-13DBD63C43DE}" type="presOf" srcId="{35D69C90-02D8-4A25-A218-13870C812677}" destId="{77D15A87-CFCE-4792-8B40-A45A197348E5}" srcOrd="0" destOrd="0" presId="urn:microsoft.com/office/officeart/2018/2/layout/IconVerticalSolidList"/>
    <dgm:cxn modelId="{95613433-B166-4EE3-8B61-87F14A10FC54}" type="presOf" srcId="{862C7CC6-7B00-4F53-9EC7-020E7767679A}" destId="{6168FD3D-A13F-4A49-AE38-EAB6362D4A07}" srcOrd="0" destOrd="0" presId="urn:microsoft.com/office/officeart/2018/2/layout/IconVerticalSolidList"/>
    <dgm:cxn modelId="{E28FBC3D-A07D-461A-83B2-434EFB37C25F}" srcId="{35D69C90-02D8-4A25-A218-13870C812677}" destId="{007820D0-E226-48CF-B960-023473B38A1A}" srcOrd="3" destOrd="0" parTransId="{A461D04D-FB1E-45C2-A793-5BC844FAA565}" sibTransId="{CB7C3414-BC37-4226-A349-0CACF1D8EAB5}"/>
    <dgm:cxn modelId="{E84F024B-F0D5-4D04-901F-45052A098794}" type="presOf" srcId="{007820D0-E226-48CF-B960-023473B38A1A}" destId="{364074EE-F1D4-47C1-8D4D-BE8FB985C406}" srcOrd="0" destOrd="0" presId="urn:microsoft.com/office/officeart/2018/2/layout/IconVerticalSolidList"/>
    <dgm:cxn modelId="{D8919C4F-3FD9-4940-8E08-4F886DA745BF}" type="presOf" srcId="{A5DC2353-4E78-4F90-A600-9CE54F928C11}" destId="{7BE2DBC3-75A8-492F-A2F2-D9FFCB96642E}" srcOrd="0" destOrd="0" presId="urn:microsoft.com/office/officeart/2018/2/layout/IconVerticalSolidList"/>
    <dgm:cxn modelId="{B0903955-99BC-45B4-A0CB-4B314E8A8480}" srcId="{35D69C90-02D8-4A25-A218-13870C812677}" destId="{01CB3EE9-64A1-40DE-9487-DD58ADBC6326}" srcOrd="4" destOrd="0" parTransId="{33451BC9-F991-4EC0-BEA9-E94E5DD63DB9}" sibTransId="{2CE4455E-7377-45E0-8B2F-572AFEFBED81}"/>
    <dgm:cxn modelId="{2F94318D-6E9D-4504-A780-6FBC6F26B930}" type="presOf" srcId="{01CB3EE9-64A1-40DE-9487-DD58ADBC6326}" destId="{A5FB8FE7-8262-4380-B6F6-5660648CF46A}" srcOrd="0" destOrd="0" presId="urn:microsoft.com/office/officeart/2018/2/layout/IconVerticalSolidList"/>
    <dgm:cxn modelId="{A9D741A8-834A-4A2A-BD66-0B458834DA05}" srcId="{35D69C90-02D8-4A25-A218-13870C812677}" destId="{0BDEBB12-F2BB-4368-A654-B5F68844E589}" srcOrd="2" destOrd="0" parTransId="{8AF36BEF-FBD0-4B9E-9D43-1B23A8E617ED}" sibTransId="{C19702D2-5F90-4C78-A80B-BB3D199A2A88}"/>
    <dgm:cxn modelId="{9EAC29C4-9E31-4BB9-A83E-11AFF2D63A1F}" srcId="{35D69C90-02D8-4A25-A218-13870C812677}" destId="{862C7CC6-7B00-4F53-9EC7-020E7767679A}" srcOrd="5" destOrd="0" parTransId="{170E5585-FE5F-41D7-872F-E21EB60CAB9F}" sibTransId="{8BB571F9-4485-444C-A910-76F45B1AB862}"/>
    <dgm:cxn modelId="{92B78BF2-B64D-481C-B990-6DD37F5EB202}" type="presOf" srcId="{4C89E185-6E9F-4154-B4D9-CE9022AC532B}" destId="{743B0858-85BC-4A90-BB4D-90F0EF64B197}" srcOrd="0" destOrd="0" presId="urn:microsoft.com/office/officeart/2018/2/layout/IconVerticalSolidList"/>
    <dgm:cxn modelId="{A23156EC-846E-4113-83D5-402FC54FF111}" type="presParOf" srcId="{77D15A87-CFCE-4792-8B40-A45A197348E5}" destId="{10050A4A-2E49-425E-828F-12C1E9418280}" srcOrd="0" destOrd="0" presId="urn:microsoft.com/office/officeart/2018/2/layout/IconVerticalSolidList"/>
    <dgm:cxn modelId="{7B4EC278-4A25-421E-BCB4-35A33E42E9DD}" type="presParOf" srcId="{10050A4A-2E49-425E-828F-12C1E9418280}" destId="{4306B29B-6D90-4DA2-9C61-C5B9E167730A}" srcOrd="0" destOrd="0" presId="urn:microsoft.com/office/officeart/2018/2/layout/IconVerticalSolidList"/>
    <dgm:cxn modelId="{3D0677EF-16E8-4846-97B0-0E63A63431EA}" type="presParOf" srcId="{10050A4A-2E49-425E-828F-12C1E9418280}" destId="{52E0A538-E2A6-4325-8574-6C44ABA8F80D}" srcOrd="1" destOrd="0" presId="urn:microsoft.com/office/officeart/2018/2/layout/IconVerticalSolidList"/>
    <dgm:cxn modelId="{1163BF9B-786F-400F-A4A5-27F52AF33C2F}" type="presParOf" srcId="{10050A4A-2E49-425E-828F-12C1E9418280}" destId="{97939B30-8E40-40DC-910A-BC71E84B5D39}" srcOrd="2" destOrd="0" presId="urn:microsoft.com/office/officeart/2018/2/layout/IconVerticalSolidList"/>
    <dgm:cxn modelId="{34D909CC-83A8-42A9-AD0A-BB7A84D71808}" type="presParOf" srcId="{10050A4A-2E49-425E-828F-12C1E9418280}" destId="{743B0858-85BC-4A90-BB4D-90F0EF64B197}" srcOrd="3" destOrd="0" presId="urn:microsoft.com/office/officeart/2018/2/layout/IconVerticalSolidList"/>
    <dgm:cxn modelId="{A33D84FC-841F-4EB1-BA5E-1E6AC70CFED0}" type="presParOf" srcId="{77D15A87-CFCE-4792-8B40-A45A197348E5}" destId="{D1A6D715-286C-4119-AC9D-0184BD5CA71D}" srcOrd="1" destOrd="0" presId="urn:microsoft.com/office/officeart/2018/2/layout/IconVerticalSolidList"/>
    <dgm:cxn modelId="{2EE21EC2-5616-4FDD-B879-7B2E84CC1D78}" type="presParOf" srcId="{77D15A87-CFCE-4792-8B40-A45A197348E5}" destId="{C4F8FF73-9EAA-4907-947E-77076D61D85F}" srcOrd="2" destOrd="0" presId="urn:microsoft.com/office/officeart/2018/2/layout/IconVerticalSolidList"/>
    <dgm:cxn modelId="{1D1FB103-8646-4D27-ADF5-6469AAA9A9FA}" type="presParOf" srcId="{C4F8FF73-9EAA-4907-947E-77076D61D85F}" destId="{4DE4B7C5-5C10-451B-BC8C-605334960F7C}" srcOrd="0" destOrd="0" presId="urn:microsoft.com/office/officeart/2018/2/layout/IconVerticalSolidList"/>
    <dgm:cxn modelId="{ED3302AC-8867-42D3-89ED-F477199C042A}" type="presParOf" srcId="{C4F8FF73-9EAA-4907-947E-77076D61D85F}" destId="{92F57BC5-3D54-4E67-998B-E4AAA5E41F11}" srcOrd="1" destOrd="0" presId="urn:microsoft.com/office/officeart/2018/2/layout/IconVerticalSolidList"/>
    <dgm:cxn modelId="{60B02703-3E63-4BE9-B0B8-FE3F7280F939}" type="presParOf" srcId="{C4F8FF73-9EAA-4907-947E-77076D61D85F}" destId="{9065024A-ADDF-45EE-A971-8C2A04688D93}" srcOrd="2" destOrd="0" presId="urn:microsoft.com/office/officeart/2018/2/layout/IconVerticalSolidList"/>
    <dgm:cxn modelId="{598D4C72-416E-4051-A789-7A239BF62617}" type="presParOf" srcId="{C4F8FF73-9EAA-4907-947E-77076D61D85F}" destId="{7BE2DBC3-75A8-492F-A2F2-D9FFCB96642E}" srcOrd="3" destOrd="0" presId="urn:microsoft.com/office/officeart/2018/2/layout/IconVerticalSolidList"/>
    <dgm:cxn modelId="{0F76094C-346E-421D-B50D-8D266DBDC398}" type="presParOf" srcId="{77D15A87-CFCE-4792-8B40-A45A197348E5}" destId="{77B26D90-3F62-4C65-962F-6EC93B17759D}" srcOrd="3" destOrd="0" presId="urn:microsoft.com/office/officeart/2018/2/layout/IconVerticalSolidList"/>
    <dgm:cxn modelId="{FCF21FDC-4DEA-4588-9D31-5B048CA3DF2E}" type="presParOf" srcId="{77D15A87-CFCE-4792-8B40-A45A197348E5}" destId="{3BCEA798-CC0D-4C67-850C-1D3F655CA1C9}" srcOrd="4" destOrd="0" presId="urn:microsoft.com/office/officeart/2018/2/layout/IconVerticalSolidList"/>
    <dgm:cxn modelId="{019FE686-37F9-4010-9AB3-F8D095EBBC1F}" type="presParOf" srcId="{3BCEA798-CC0D-4C67-850C-1D3F655CA1C9}" destId="{4D67215F-2811-45E4-984F-EFE39365FCE0}" srcOrd="0" destOrd="0" presId="urn:microsoft.com/office/officeart/2018/2/layout/IconVerticalSolidList"/>
    <dgm:cxn modelId="{5BCF2EF7-D766-4FB0-82E9-47936C20C7E8}" type="presParOf" srcId="{3BCEA798-CC0D-4C67-850C-1D3F655CA1C9}" destId="{D577381F-0D06-467B-B704-E6AD436EB3E4}" srcOrd="1" destOrd="0" presId="urn:microsoft.com/office/officeart/2018/2/layout/IconVerticalSolidList"/>
    <dgm:cxn modelId="{28AE438A-EFD9-4BF9-8026-AF701E79ACB5}" type="presParOf" srcId="{3BCEA798-CC0D-4C67-850C-1D3F655CA1C9}" destId="{2329E36F-2234-4178-B6B2-B67E6656FC47}" srcOrd="2" destOrd="0" presId="urn:microsoft.com/office/officeart/2018/2/layout/IconVerticalSolidList"/>
    <dgm:cxn modelId="{39570281-F5F3-4098-B023-2E908B9F777C}" type="presParOf" srcId="{3BCEA798-CC0D-4C67-850C-1D3F655CA1C9}" destId="{19EA2EDE-9285-49D5-BC12-C97098CC0571}" srcOrd="3" destOrd="0" presId="urn:microsoft.com/office/officeart/2018/2/layout/IconVerticalSolidList"/>
    <dgm:cxn modelId="{F6881F7B-B9ED-4D7B-8F27-DD5168567B56}" type="presParOf" srcId="{77D15A87-CFCE-4792-8B40-A45A197348E5}" destId="{959A30E3-1CCE-4A75-8865-DFDD13B26B1B}" srcOrd="5" destOrd="0" presId="urn:microsoft.com/office/officeart/2018/2/layout/IconVerticalSolidList"/>
    <dgm:cxn modelId="{5CB2D1CF-7F21-4BCC-A8DF-91105BB34EEE}" type="presParOf" srcId="{77D15A87-CFCE-4792-8B40-A45A197348E5}" destId="{AF5D5C2B-153F-4728-AF9B-AF7691EE42EA}" srcOrd="6" destOrd="0" presId="urn:microsoft.com/office/officeart/2018/2/layout/IconVerticalSolidList"/>
    <dgm:cxn modelId="{2E134654-301C-4C4F-905F-F2C3520CE84B}" type="presParOf" srcId="{AF5D5C2B-153F-4728-AF9B-AF7691EE42EA}" destId="{87911A17-8B95-4911-8F43-3C3751FD18AB}" srcOrd="0" destOrd="0" presId="urn:microsoft.com/office/officeart/2018/2/layout/IconVerticalSolidList"/>
    <dgm:cxn modelId="{259008FF-642C-4AF4-985E-F53C2CE74FAD}" type="presParOf" srcId="{AF5D5C2B-153F-4728-AF9B-AF7691EE42EA}" destId="{ED39A7BE-0A45-4204-AB3E-D303F282ADE5}" srcOrd="1" destOrd="0" presId="urn:microsoft.com/office/officeart/2018/2/layout/IconVerticalSolidList"/>
    <dgm:cxn modelId="{537B6C1F-BB4C-4C08-8F81-F071187A68B7}" type="presParOf" srcId="{AF5D5C2B-153F-4728-AF9B-AF7691EE42EA}" destId="{CC4DAB56-ECB4-4B30-868A-1353010DBA68}" srcOrd="2" destOrd="0" presId="urn:microsoft.com/office/officeart/2018/2/layout/IconVerticalSolidList"/>
    <dgm:cxn modelId="{156D15D9-6DFF-4740-8D4B-D8DC3916E54D}" type="presParOf" srcId="{AF5D5C2B-153F-4728-AF9B-AF7691EE42EA}" destId="{364074EE-F1D4-47C1-8D4D-BE8FB985C406}" srcOrd="3" destOrd="0" presId="urn:microsoft.com/office/officeart/2018/2/layout/IconVerticalSolidList"/>
    <dgm:cxn modelId="{A4B16E4C-0B6B-46A6-9542-7D14ABFF3154}" type="presParOf" srcId="{77D15A87-CFCE-4792-8B40-A45A197348E5}" destId="{45682900-3C6B-4282-A42A-E2B384096288}" srcOrd="7" destOrd="0" presId="urn:microsoft.com/office/officeart/2018/2/layout/IconVerticalSolidList"/>
    <dgm:cxn modelId="{C59FF60F-A0CA-4D01-BBD3-86B02E2E6DAC}" type="presParOf" srcId="{77D15A87-CFCE-4792-8B40-A45A197348E5}" destId="{28ECD2D1-02CC-4ACD-AEBF-90B89A6D129E}" srcOrd="8" destOrd="0" presId="urn:microsoft.com/office/officeart/2018/2/layout/IconVerticalSolidList"/>
    <dgm:cxn modelId="{1CAB4FD0-DF03-4AE6-A7DE-A79E355AD252}" type="presParOf" srcId="{28ECD2D1-02CC-4ACD-AEBF-90B89A6D129E}" destId="{E8D6BA9C-978B-4BE1-9374-0EF987C910FC}" srcOrd="0" destOrd="0" presId="urn:microsoft.com/office/officeart/2018/2/layout/IconVerticalSolidList"/>
    <dgm:cxn modelId="{22853475-0C7D-48B9-8F30-B9851F28EF88}" type="presParOf" srcId="{28ECD2D1-02CC-4ACD-AEBF-90B89A6D129E}" destId="{6089E467-A024-47CA-8A82-77A39EDAC346}" srcOrd="1" destOrd="0" presId="urn:microsoft.com/office/officeart/2018/2/layout/IconVerticalSolidList"/>
    <dgm:cxn modelId="{7D31CD8F-A3E4-44BB-89D3-07A36DA20FEA}" type="presParOf" srcId="{28ECD2D1-02CC-4ACD-AEBF-90B89A6D129E}" destId="{2FC6BFDA-702D-498C-8FAC-20CF6647D520}" srcOrd="2" destOrd="0" presId="urn:microsoft.com/office/officeart/2018/2/layout/IconVerticalSolidList"/>
    <dgm:cxn modelId="{2F25D710-B893-4808-9FE6-B6E916D57BC4}" type="presParOf" srcId="{28ECD2D1-02CC-4ACD-AEBF-90B89A6D129E}" destId="{A5FB8FE7-8262-4380-B6F6-5660648CF46A}" srcOrd="3" destOrd="0" presId="urn:microsoft.com/office/officeart/2018/2/layout/IconVerticalSolidList"/>
    <dgm:cxn modelId="{2AFE8C8D-F24B-4399-BFDF-F7610C4800CC}" type="presParOf" srcId="{77D15A87-CFCE-4792-8B40-A45A197348E5}" destId="{C2E9ADD6-FC8F-40FE-A15B-440F09503A3D}" srcOrd="9" destOrd="0" presId="urn:microsoft.com/office/officeart/2018/2/layout/IconVerticalSolidList"/>
    <dgm:cxn modelId="{B4D5D8BD-D1E6-4990-B33A-5F8936164C82}" type="presParOf" srcId="{77D15A87-CFCE-4792-8B40-A45A197348E5}" destId="{4FF1B25A-02B0-46DF-B415-C0564F1A6522}" srcOrd="10" destOrd="0" presId="urn:microsoft.com/office/officeart/2018/2/layout/IconVerticalSolidList"/>
    <dgm:cxn modelId="{1D8E8F5E-93E1-4593-B9DE-DC26213A19C6}" type="presParOf" srcId="{4FF1B25A-02B0-46DF-B415-C0564F1A6522}" destId="{942169DE-5133-4B08-B7EC-57ECC2A35487}" srcOrd="0" destOrd="0" presId="urn:microsoft.com/office/officeart/2018/2/layout/IconVerticalSolidList"/>
    <dgm:cxn modelId="{25BECC99-42CA-4A33-861C-D8A1781A9A26}" type="presParOf" srcId="{4FF1B25A-02B0-46DF-B415-C0564F1A6522}" destId="{D80B9350-05D5-44EE-AE52-3C3EEF1BCE1A}" srcOrd="1" destOrd="0" presId="urn:microsoft.com/office/officeart/2018/2/layout/IconVerticalSolidList"/>
    <dgm:cxn modelId="{D5D225FC-5852-4115-A86C-91F4C0D8CE67}" type="presParOf" srcId="{4FF1B25A-02B0-46DF-B415-C0564F1A6522}" destId="{D978F0F5-899F-4C80-B3B3-45519C477D9A}" srcOrd="2" destOrd="0" presId="urn:microsoft.com/office/officeart/2018/2/layout/IconVerticalSolidList"/>
    <dgm:cxn modelId="{99FE77F9-D260-4007-B0B6-FB9BD504606E}" type="presParOf" srcId="{4FF1B25A-02B0-46DF-B415-C0564F1A6522}" destId="{6168FD3D-A13F-4A49-AE38-EAB6362D4A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54195-9C69-4D9A-AA5A-CDD1D5E230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91A0D34-EE60-4322-9676-7E82631D6403}">
      <dgm:prSet/>
      <dgm:spPr/>
      <dgm:t>
        <a:bodyPr/>
        <a:lstStyle/>
        <a:p>
          <a:pPr>
            <a:defRPr cap="all"/>
          </a:pPr>
          <a:r>
            <a:rPr lang="en-US"/>
            <a:t>4 x 1-hour virtual workshops (20 participants)</a:t>
          </a:r>
        </a:p>
      </dgm:t>
    </dgm:pt>
    <dgm:pt modelId="{21EE332F-6B7E-4217-96BB-9568B662FD5B}" type="parTrans" cxnId="{5C18430B-DB8B-4B90-BC9B-67ECF4E7206E}">
      <dgm:prSet/>
      <dgm:spPr/>
      <dgm:t>
        <a:bodyPr/>
        <a:lstStyle/>
        <a:p>
          <a:endParaRPr lang="en-US"/>
        </a:p>
      </dgm:t>
    </dgm:pt>
    <dgm:pt modelId="{E73D59FB-883E-4E5A-9C3D-94D735E00F5A}" type="sibTrans" cxnId="{5C18430B-DB8B-4B90-BC9B-67ECF4E7206E}">
      <dgm:prSet/>
      <dgm:spPr/>
      <dgm:t>
        <a:bodyPr/>
        <a:lstStyle/>
        <a:p>
          <a:endParaRPr lang="en-US"/>
        </a:p>
      </dgm:t>
    </dgm:pt>
    <dgm:pt modelId="{9969B4E7-E9BE-476C-AF52-B76FFD64B6A3}">
      <dgm:prSet/>
      <dgm:spPr/>
      <dgm:t>
        <a:bodyPr/>
        <a:lstStyle/>
        <a:p>
          <a:pPr>
            <a:defRPr cap="all"/>
          </a:pPr>
          <a:r>
            <a:rPr lang="en-US" dirty="0"/>
            <a:t>Includes job aids, slide decks, and interaction tools</a:t>
          </a:r>
        </a:p>
      </dgm:t>
    </dgm:pt>
    <dgm:pt modelId="{5BB37AD7-0648-4A4C-A9E0-FAD9E15E6783}" type="parTrans" cxnId="{5EEF8630-A313-48F2-B650-18DA032025AB}">
      <dgm:prSet/>
      <dgm:spPr/>
      <dgm:t>
        <a:bodyPr/>
        <a:lstStyle/>
        <a:p>
          <a:endParaRPr lang="en-US"/>
        </a:p>
      </dgm:t>
    </dgm:pt>
    <dgm:pt modelId="{4C97AB6C-2F76-41F1-ABEC-1D2AB80E9218}" type="sibTrans" cxnId="{5EEF8630-A313-48F2-B650-18DA032025AB}">
      <dgm:prSet/>
      <dgm:spPr/>
      <dgm:t>
        <a:bodyPr/>
        <a:lstStyle/>
        <a:p>
          <a:endParaRPr lang="en-US"/>
        </a:p>
      </dgm:t>
    </dgm:pt>
    <dgm:pt modelId="{6639F222-A7D9-458F-B974-E94107B2EF98}">
      <dgm:prSet/>
      <dgm:spPr/>
      <dgm:t>
        <a:bodyPr/>
        <a:lstStyle/>
        <a:p>
          <a:pPr>
            <a:defRPr cap="all"/>
          </a:pPr>
          <a:r>
            <a:rPr lang="en-US"/>
            <a:t>Demonstrates impact and paves way for full rollout</a:t>
          </a:r>
        </a:p>
      </dgm:t>
    </dgm:pt>
    <dgm:pt modelId="{55E3655C-A5D6-4948-8165-050478FEFEA6}" type="parTrans" cxnId="{EA035BDE-B7CC-4056-94F3-2197901FE1EE}">
      <dgm:prSet/>
      <dgm:spPr/>
      <dgm:t>
        <a:bodyPr/>
        <a:lstStyle/>
        <a:p>
          <a:endParaRPr lang="en-US"/>
        </a:p>
      </dgm:t>
    </dgm:pt>
    <dgm:pt modelId="{80B1DC0B-83F4-4367-90F2-7CCE8CCD673D}" type="sibTrans" cxnId="{EA035BDE-B7CC-4056-94F3-2197901FE1EE}">
      <dgm:prSet/>
      <dgm:spPr/>
      <dgm:t>
        <a:bodyPr/>
        <a:lstStyle/>
        <a:p>
          <a:endParaRPr lang="en-US"/>
        </a:p>
      </dgm:t>
    </dgm:pt>
    <dgm:pt modelId="{CF6C6085-825C-45FC-9889-6564694A5556}" type="pres">
      <dgm:prSet presAssocID="{10954195-9C69-4D9A-AA5A-CDD1D5E23017}" presName="root" presStyleCnt="0">
        <dgm:presLayoutVars>
          <dgm:dir/>
          <dgm:resizeHandles val="exact"/>
        </dgm:presLayoutVars>
      </dgm:prSet>
      <dgm:spPr/>
    </dgm:pt>
    <dgm:pt modelId="{A12A4B82-9F89-4480-A7EA-EA8C3E0E3A9A}" type="pres">
      <dgm:prSet presAssocID="{F91A0D34-EE60-4322-9676-7E82631D6403}" presName="compNode" presStyleCnt="0"/>
      <dgm:spPr/>
    </dgm:pt>
    <dgm:pt modelId="{4C17F673-2449-470A-95B4-5FCE6737C8FB}" type="pres">
      <dgm:prSet presAssocID="{F91A0D34-EE60-4322-9676-7E82631D6403}" presName="iconBgRect" presStyleLbl="bgShp" presStyleIdx="0" presStyleCnt="3"/>
      <dgm:spPr/>
    </dgm:pt>
    <dgm:pt modelId="{1DBFDC4A-CB96-4579-8C02-D4EFEF798F09}" type="pres">
      <dgm:prSet presAssocID="{F91A0D34-EE60-4322-9676-7E82631D64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B002229E-AED8-4D33-8A5B-4BD922060541}" type="pres">
      <dgm:prSet presAssocID="{F91A0D34-EE60-4322-9676-7E82631D6403}" presName="spaceRect" presStyleCnt="0"/>
      <dgm:spPr/>
    </dgm:pt>
    <dgm:pt modelId="{DD470F74-C5E7-43AD-967F-8FA9DDF81A02}" type="pres">
      <dgm:prSet presAssocID="{F91A0D34-EE60-4322-9676-7E82631D6403}" presName="textRect" presStyleLbl="revTx" presStyleIdx="0" presStyleCnt="3">
        <dgm:presLayoutVars>
          <dgm:chMax val="1"/>
          <dgm:chPref val="1"/>
        </dgm:presLayoutVars>
      </dgm:prSet>
      <dgm:spPr/>
    </dgm:pt>
    <dgm:pt modelId="{EFD587A1-35B2-4E6E-B3BB-A947E9BCB6B2}" type="pres">
      <dgm:prSet presAssocID="{E73D59FB-883E-4E5A-9C3D-94D735E00F5A}" presName="sibTrans" presStyleCnt="0"/>
      <dgm:spPr/>
    </dgm:pt>
    <dgm:pt modelId="{E166F5C1-8502-44CB-B383-67B40F7F1EF8}" type="pres">
      <dgm:prSet presAssocID="{9969B4E7-E9BE-476C-AF52-B76FFD64B6A3}" presName="compNode" presStyleCnt="0"/>
      <dgm:spPr/>
    </dgm:pt>
    <dgm:pt modelId="{7754FB2F-B5C6-473B-91E1-457B771D9A56}" type="pres">
      <dgm:prSet presAssocID="{9969B4E7-E9BE-476C-AF52-B76FFD64B6A3}" presName="iconBgRect" presStyleLbl="bgShp" presStyleIdx="1" presStyleCnt="3"/>
      <dgm:spPr>
        <a:solidFill>
          <a:srgbClr val="9BBB59"/>
        </a:solidFill>
      </dgm:spPr>
    </dgm:pt>
    <dgm:pt modelId="{349BDC7B-FEFD-4F65-BB6F-42714AAB522C}" type="pres">
      <dgm:prSet presAssocID="{9969B4E7-E9BE-476C-AF52-B76FFD64B6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9BBC5AB0-A38C-4A28-BFD0-B51070B734D3}" type="pres">
      <dgm:prSet presAssocID="{9969B4E7-E9BE-476C-AF52-B76FFD64B6A3}" presName="spaceRect" presStyleCnt="0"/>
      <dgm:spPr/>
    </dgm:pt>
    <dgm:pt modelId="{77402F6D-5ECF-4A0A-AC40-60CB7096D1E9}" type="pres">
      <dgm:prSet presAssocID="{9969B4E7-E9BE-476C-AF52-B76FFD64B6A3}" presName="textRect" presStyleLbl="revTx" presStyleIdx="1" presStyleCnt="3">
        <dgm:presLayoutVars>
          <dgm:chMax val="1"/>
          <dgm:chPref val="1"/>
        </dgm:presLayoutVars>
      </dgm:prSet>
      <dgm:spPr/>
    </dgm:pt>
    <dgm:pt modelId="{4D9A2D29-4FCE-4323-9E2D-CFC9CC0EF236}" type="pres">
      <dgm:prSet presAssocID="{4C97AB6C-2F76-41F1-ABEC-1D2AB80E9218}" presName="sibTrans" presStyleCnt="0"/>
      <dgm:spPr/>
    </dgm:pt>
    <dgm:pt modelId="{2652E9B3-AE39-4592-BB05-B08A35C0D8C4}" type="pres">
      <dgm:prSet presAssocID="{6639F222-A7D9-458F-B974-E94107B2EF98}" presName="compNode" presStyleCnt="0"/>
      <dgm:spPr/>
    </dgm:pt>
    <dgm:pt modelId="{3707C60C-77FA-480D-A9E4-D1C1C414B699}" type="pres">
      <dgm:prSet presAssocID="{6639F222-A7D9-458F-B974-E94107B2EF98}" presName="iconBgRect" presStyleLbl="bgShp" presStyleIdx="2" presStyleCnt="3"/>
      <dgm:spPr/>
    </dgm:pt>
    <dgm:pt modelId="{60CC2937-2064-459F-BE28-E1A1E34597B4}" type="pres">
      <dgm:prSet presAssocID="{6639F222-A7D9-458F-B974-E94107B2EF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951F3AF-A4C4-483F-B514-A9F7CEA7129D}" type="pres">
      <dgm:prSet presAssocID="{6639F222-A7D9-458F-B974-E94107B2EF98}" presName="spaceRect" presStyleCnt="0"/>
      <dgm:spPr/>
    </dgm:pt>
    <dgm:pt modelId="{FF707ED0-C757-4DAD-A241-4F1A06D8FB18}" type="pres">
      <dgm:prSet presAssocID="{6639F222-A7D9-458F-B974-E94107B2EF9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18430B-DB8B-4B90-BC9B-67ECF4E7206E}" srcId="{10954195-9C69-4D9A-AA5A-CDD1D5E23017}" destId="{F91A0D34-EE60-4322-9676-7E82631D6403}" srcOrd="0" destOrd="0" parTransId="{21EE332F-6B7E-4217-96BB-9568B662FD5B}" sibTransId="{E73D59FB-883E-4E5A-9C3D-94D735E00F5A}"/>
    <dgm:cxn modelId="{691A7813-20BC-41E5-B81C-FCE712A5FE01}" type="presOf" srcId="{F91A0D34-EE60-4322-9676-7E82631D6403}" destId="{DD470F74-C5E7-43AD-967F-8FA9DDF81A02}" srcOrd="0" destOrd="0" presId="urn:microsoft.com/office/officeart/2018/5/layout/IconCircleLabelList"/>
    <dgm:cxn modelId="{5EEF8630-A313-48F2-B650-18DA032025AB}" srcId="{10954195-9C69-4D9A-AA5A-CDD1D5E23017}" destId="{9969B4E7-E9BE-476C-AF52-B76FFD64B6A3}" srcOrd="1" destOrd="0" parTransId="{5BB37AD7-0648-4A4C-A9E0-FAD9E15E6783}" sibTransId="{4C97AB6C-2F76-41F1-ABEC-1D2AB80E9218}"/>
    <dgm:cxn modelId="{A269D49A-9B5B-4894-9365-D0804993F2B0}" type="presOf" srcId="{10954195-9C69-4D9A-AA5A-CDD1D5E23017}" destId="{CF6C6085-825C-45FC-9889-6564694A5556}" srcOrd="0" destOrd="0" presId="urn:microsoft.com/office/officeart/2018/5/layout/IconCircleLabelList"/>
    <dgm:cxn modelId="{A75A70B1-4AC6-4760-8221-CE53FE126D57}" type="presOf" srcId="{6639F222-A7D9-458F-B974-E94107B2EF98}" destId="{FF707ED0-C757-4DAD-A241-4F1A06D8FB18}" srcOrd="0" destOrd="0" presId="urn:microsoft.com/office/officeart/2018/5/layout/IconCircleLabelList"/>
    <dgm:cxn modelId="{EA035BDE-B7CC-4056-94F3-2197901FE1EE}" srcId="{10954195-9C69-4D9A-AA5A-CDD1D5E23017}" destId="{6639F222-A7D9-458F-B974-E94107B2EF98}" srcOrd="2" destOrd="0" parTransId="{55E3655C-A5D6-4948-8165-050478FEFEA6}" sibTransId="{80B1DC0B-83F4-4367-90F2-7CCE8CCD673D}"/>
    <dgm:cxn modelId="{395D6AF8-1848-4174-9241-71AD314B0D32}" type="presOf" srcId="{9969B4E7-E9BE-476C-AF52-B76FFD64B6A3}" destId="{77402F6D-5ECF-4A0A-AC40-60CB7096D1E9}" srcOrd="0" destOrd="0" presId="urn:microsoft.com/office/officeart/2018/5/layout/IconCircleLabelList"/>
    <dgm:cxn modelId="{68A1BBCF-67F0-4482-867F-F9FDEB71356C}" type="presParOf" srcId="{CF6C6085-825C-45FC-9889-6564694A5556}" destId="{A12A4B82-9F89-4480-A7EA-EA8C3E0E3A9A}" srcOrd="0" destOrd="0" presId="urn:microsoft.com/office/officeart/2018/5/layout/IconCircleLabelList"/>
    <dgm:cxn modelId="{FF68B881-54EB-4222-BEF4-17D35AABA937}" type="presParOf" srcId="{A12A4B82-9F89-4480-A7EA-EA8C3E0E3A9A}" destId="{4C17F673-2449-470A-95B4-5FCE6737C8FB}" srcOrd="0" destOrd="0" presId="urn:microsoft.com/office/officeart/2018/5/layout/IconCircleLabelList"/>
    <dgm:cxn modelId="{B62307FF-DB69-4946-A132-493CA08EADC1}" type="presParOf" srcId="{A12A4B82-9F89-4480-A7EA-EA8C3E0E3A9A}" destId="{1DBFDC4A-CB96-4579-8C02-D4EFEF798F09}" srcOrd="1" destOrd="0" presId="urn:microsoft.com/office/officeart/2018/5/layout/IconCircleLabelList"/>
    <dgm:cxn modelId="{59784367-EA2C-45B2-BB64-A43C21C33F1F}" type="presParOf" srcId="{A12A4B82-9F89-4480-A7EA-EA8C3E0E3A9A}" destId="{B002229E-AED8-4D33-8A5B-4BD922060541}" srcOrd="2" destOrd="0" presId="urn:microsoft.com/office/officeart/2018/5/layout/IconCircleLabelList"/>
    <dgm:cxn modelId="{C4A3A1A5-795D-404D-A5B4-BD31616120F6}" type="presParOf" srcId="{A12A4B82-9F89-4480-A7EA-EA8C3E0E3A9A}" destId="{DD470F74-C5E7-43AD-967F-8FA9DDF81A02}" srcOrd="3" destOrd="0" presId="urn:microsoft.com/office/officeart/2018/5/layout/IconCircleLabelList"/>
    <dgm:cxn modelId="{9AA4561F-AD8F-4E13-A753-915F7CA817E3}" type="presParOf" srcId="{CF6C6085-825C-45FC-9889-6564694A5556}" destId="{EFD587A1-35B2-4E6E-B3BB-A947E9BCB6B2}" srcOrd="1" destOrd="0" presId="urn:microsoft.com/office/officeart/2018/5/layout/IconCircleLabelList"/>
    <dgm:cxn modelId="{2CC5889B-7160-462C-9EEF-DADE23C761E2}" type="presParOf" srcId="{CF6C6085-825C-45FC-9889-6564694A5556}" destId="{E166F5C1-8502-44CB-B383-67B40F7F1EF8}" srcOrd="2" destOrd="0" presId="urn:microsoft.com/office/officeart/2018/5/layout/IconCircleLabelList"/>
    <dgm:cxn modelId="{F3F6BEC3-DB30-43A2-8D2E-8F4A7C8D093C}" type="presParOf" srcId="{E166F5C1-8502-44CB-B383-67B40F7F1EF8}" destId="{7754FB2F-B5C6-473B-91E1-457B771D9A56}" srcOrd="0" destOrd="0" presId="urn:microsoft.com/office/officeart/2018/5/layout/IconCircleLabelList"/>
    <dgm:cxn modelId="{602FDB4D-A4D0-4547-BF29-ACF92197C51D}" type="presParOf" srcId="{E166F5C1-8502-44CB-B383-67B40F7F1EF8}" destId="{349BDC7B-FEFD-4F65-BB6F-42714AAB522C}" srcOrd="1" destOrd="0" presId="urn:microsoft.com/office/officeart/2018/5/layout/IconCircleLabelList"/>
    <dgm:cxn modelId="{588E4C14-AD4F-4250-96EB-C9EC24331305}" type="presParOf" srcId="{E166F5C1-8502-44CB-B383-67B40F7F1EF8}" destId="{9BBC5AB0-A38C-4A28-BFD0-B51070B734D3}" srcOrd="2" destOrd="0" presId="urn:microsoft.com/office/officeart/2018/5/layout/IconCircleLabelList"/>
    <dgm:cxn modelId="{BA09C0F8-073F-4CE6-BA1A-571D3F87C9AF}" type="presParOf" srcId="{E166F5C1-8502-44CB-B383-67B40F7F1EF8}" destId="{77402F6D-5ECF-4A0A-AC40-60CB7096D1E9}" srcOrd="3" destOrd="0" presId="urn:microsoft.com/office/officeart/2018/5/layout/IconCircleLabelList"/>
    <dgm:cxn modelId="{20D1246C-58BF-472B-ABF6-8D5C24A3322B}" type="presParOf" srcId="{CF6C6085-825C-45FC-9889-6564694A5556}" destId="{4D9A2D29-4FCE-4323-9E2D-CFC9CC0EF236}" srcOrd="3" destOrd="0" presId="urn:microsoft.com/office/officeart/2018/5/layout/IconCircleLabelList"/>
    <dgm:cxn modelId="{F22F0ED2-C3BE-4B0A-84E7-BDCDD6117BB8}" type="presParOf" srcId="{CF6C6085-825C-45FC-9889-6564694A5556}" destId="{2652E9B3-AE39-4592-BB05-B08A35C0D8C4}" srcOrd="4" destOrd="0" presId="urn:microsoft.com/office/officeart/2018/5/layout/IconCircleLabelList"/>
    <dgm:cxn modelId="{78D2A28F-E4C5-436D-A207-EB6E8A5E3925}" type="presParOf" srcId="{2652E9B3-AE39-4592-BB05-B08A35C0D8C4}" destId="{3707C60C-77FA-480D-A9E4-D1C1C414B699}" srcOrd="0" destOrd="0" presId="urn:microsoft.com/office/officeart/2018/5/layout/IconCircleLabelList"/>
    <dgm:cxn modelId="{B3D5ECFB-4ACF-4766-B51C-F6B7801426A9}" type="presParOf" srcId="{2652E9B3-AE39-4592-BB05-B08A35C0D8C4}" destId="{60CC2937-2064-459F-BE28-E1A1E34597B4}" srcOrd="1" destOrd="0" presId="urn:microsoft.com/office/officeart/2018/5/layout/IconCircleLabelList"/>
    <dgm:cxn modelId="{BFCBB308-48D8-47ED-87C1-900BB9B8E557}" type="presParOf" srcId="{2652E9B3-AE39-4592-BB05-B08A35C0D8C4}" destId="{1951F3AF-A4C4-483F-B514-A9F7CEA7129D}" srcOrd="2" destOrd="0" presId="urn:microsoft.com/office/officeart/2018/5/layout/IconCircleLabelList"/>
    <dgm:cxn modelId="{32C2456D-CD4F-43A7-9014-EC2D6E131880}" type="presParOf" srcId="{2652E9B3-AE39-4592-BB05-B08A35C0D8C4}" destId="{FF707ED0-C757-4DAD-A241-4F1A06D8FB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F05B0-F5E8-4771-858F-3BC7FFDE5ACA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A6E84-26B1-41A9-A2A7-9CD2CCC5D14A}">
      <dgm:prSet/>
      <dgm:spPr>
        <a:solidFill>
          <a:srgbClr val="006174"/>
        </a:solidFill>
      </dgm:spPr>
      <dgm:t>
        <a:bodyPr/>
        <a:lstStyle/>
        <a:p>
          <a:r>
            <a:rPr lang="en-US"/>
            <a:t>Lower cost than equivalent vendors.</a:t>
          </a:r>
        </a:p>
      </dgm:t>
    </dgm:pt>
    <dgm:pt modelId="{59D66954-B8A6-40BB-8B3E-649BCE099730}" type="parTrans" cxnId="{D926EBD1-CD96-4C4A-B8FC-64FDBF8316C9}">
      <dgm:prSet/>
      <dgm:spPr/>
      <dgm:t>
        <a:bodyPr/>
        <a:lstStyle/>
        <a:p>
          <a:endParaRPr lang="en-US"/>
        </a:p>
      </dgm:t>
    </dgm:pt>
    <dgm:pt modelId="{B9EA5744-F99B-4374-AA15-75B4CEB18FEC}" type="sibTrans" cxnId="{D926EBD1-CD96-4C4A-B8FC-64FDBF8316C9}">
      <dgm:prSet/>
      <dgm:spPr/>
      <dgm:t>
        <a:bodyPr/>
        <a:lstStyle/>
        <a:p>
          <a:endParaRPr lang="en-US"/>
        </a:p>
      </dgm:t>
    </dgm:pt>
    <dgm:pt modelId="{0BAA7E8F-47D3-4EC7-B417-DBFBE0C61CAD}">
      <dgm:prSet/>
      <dgm:spPr>
        <a:solidFill>
          <a:srgbClr val="BA821C"/>
        </a:solidFill>
      </dgm:spPr>
      <dgm:t>
        <a:bodyPr/>
        <a:lstStyle/>
        <a:p>
          <a:r>
            <a:rPr lang="en-US"/>
            <a:t>Aligned with 90/20/10 rule and REACTS methodology</a:t>
          </a:r>
        </a:p>
      </dgm:t>
    </dgm:pt>
    <dgm:pt modelId="{8C67B357-F397-4545-867F-089DD22B5A81}" type="parTrans" cxnId="{82298E18-7E28-469D-851F-B9569899874D}">
      <dgm:prSet/>
      <dgm:spPr/>
      <dgm:t>
        <a:bodyPr/>
        <a:lstStyle/>
        <a:p>
          <a:endParaRPr lang="en-US"/>
        </a:p>
      </dgm:t>
    </dgm:pt>
    <dgm:pt modelId="{0A682BB4-0B28-42BC-83F1-F20ABE4F45E2}" type="sibTrans" cxnId="{82298E18-7E28-469D-851F-B9569899874D}">
      <dgm:prSet/>
      <dgm:spPr/>
      <dgm:t>
        <a:bodyPr/>
        <a:lstStyle/>
        <a:p>
          <a:endParaRPr lang="en-US"/>
        </a:p>
      </dgm:t>
    </dgm:pt>
    <dgm:pt modelId="{972FD8CB-3564-4F32-A5FC-2C1F079ADBB0}">
      <dgm:prSet/>
      <dgm:spPr>
        <a:solidFill>
          <a:srgbClr val="07345D"/>
        </a:solidFill>
      </dgm:spPr>
      <dgm:t>
        <a:bodyPr/>
        <a:lstStyle/>
        <a:p>
          <a:r>
            <a:rPr lang="en-US"/>
            <a:t>Includes job aids, reflection tools, and measurable outcomes</a:t>
          </a:r>
        </a:p>
      </dgm:t>
    </dgm:pt>
    <dgm:pt modelId="{E0094888-B442-4FA6-BAFB-3C23389B171E}" type="parTrans" cxnId="{7A415612-7850-4D9E-99E3-C2924AB0592E}">
      <dgm:prSet/>
      <dgm:spPr/>
      <dgm:t>
        <a:bodyPr/>
        <a:lstStyle/>
        <a:p>
          <a:endParaRPr lang="en-US"/>
        </a:p>
      </dgm:t>
    </dgm:pt>
    <dgm:pt modelId="{BD64CAD0-3AA8-4610-8634-5C6C72DC91BD}" type="sibTrans" cxnId="{7A415612-7850-4D9E-99E3-C2924AB0592E}">
      <dgm:prSet/>
      <dgm:spPr/>
      <dgm:t>
        <a:bodyPr/>
        <a:lstStyle/>
        <a:p>
          <a:endParaRPr lang="en-US"/>
        </a:p>
      </dgm:t>
    </dgm:pt>
    <dgm:pt modelId="{CEDE7640-7BEE-4A21-88D1-7429F34A0659}">
      <dgm:prSet/>
      <dgm:spPr>
        <a:solidFill>
          <a:srgbClr val="B8342C"/>
        </a:solidFill>
      </dgm:spPr>
      <dgm:t>
        <a:bodyPr/>
        <a:lstStyle/>
        <a:p>
          <a:r>
            <a:rPr lang="en-US"/>
            <a:t>Scalable for small team training or enterprise rollouts</a:t>
          </a:r>
        </a:p>
      </dgm:t>
    </dgm:pt>
    <dgm:pt modelId="{BEB8C197-BD65-4A20-B0B5-C946484E0373}" type="parTrans" cxnId="{3A115515-DFFF-4DE4-B51D-1B57F286BEE3}">
      <dgm:prSet/>
      <dgm:spPr/>
      <dgm:t>
        <a:bodyPr/>
        <a:lstStyle/>
        <a:p>
          <a:endParaRPr lang="en-US"/>
        </a:p>
      </dgm:t>
    </dgm:pt>
    <dgm:pt modelId="{5A23DAF7-3CC2-4383-A6CF-1C97DC014C30}" type="sibTrans" cxnId="{3A115515-DFFF-4DE4-B51D-1B57F286BEE3}">
      <dgm:prSet/>
      <dgm:spPr/>
      <dgm:t>
        <a:bodyPr/>
        <a:lstStyle/>
        <a:p>
          <a:endParaRPr lang="en-US"/>
        </a:p>
      </dgm:t>
    </dgm:pt>
    <dgm:pt modelId="{0272B864-E923-4A0A-970D-5674E197D585}" type="pres">
      <dgm:prSet presAssocID="{E18F05B0-F5E8-4771-858F-3BC7FFDE5ACA}" presName="Name0" presStyleCnt="0">
        <dgm:presLayoutVars>
          <dgm:dir/>
          <dgm:animLvl val="lvl"/>
          <dgm:resizeHandles val="exact"/>
        </dgm:presLayoutVars>
      </dgm:prSet>
      <dgm:spPr/>
    </dgm:pt>
    <dgm:pt modelId="{06A2F317-B080-4A96-9A36-EDD697A71316}" type="pres">
      <dgm:prSet presAssocID="{CEDE7640-7BEE-4A21-88D1-7429F34A0659}" presName="boxAndChildren" presStyleCnt="0"/>
      <dgm:spPr/>
    </dgm:pt>
    <dgm:pt modelId="{5B057011-2659-46B2-B2E2-94F7B99474F3}" type="pres">
      <dgm:prSet presAssocID="{CEDE7640-7BEE-4A21-88D1-7429F34A0659}" presName="parentTextBox" presStyleLbl="node1" presStyleIdx="0" presStyleCnt="4"/>
      <dgm:spPr/>
    </dgm:pt>
    <dgm:pt modelId="{A96D7116-8E1F-4760-8FD0-B5E9E720E585}" type="pres">
      <dgm:prSet presAssocID="{BD64CAD0-3AA8-4610-8634-5C6C72DC91BD}" presName="sp" presStyleCnt="0"/>
      <dgm:spPr/>
    </dgm:pt>
    <dgm:pt modelId="{E4D187C6-788D-4747-9A19-72ED589BA9E0}" type="pres">
      <dgm:prSet presAssocID="{972FD8CB-3564-4F32-A5FC-2C1F079ADBB0}" presName="arrowAndChildren" presStyleCnt="0"/>
      <dgm:spPr/>
    </dgm:pt>
    <dgm:pt modelId="{5DF79C95-6CB2-4B9D-ABA6-0C3FA64A663F}" type="pres">
      <dgm:prSet presAssocID="{972FD8CB-3564-4F32-A5FC-2C1F079ADBB0}" presName="parentTextArrow" presStyleLbl="node1" presStyleIdx="1" presStyleCnt="4"/>
      <dgm:spPr/>
    </dgm:pt>
    <dgm:pt modelId="{397BFB67-EC5A-45FB-8F69-FD792994E206}" type="pres">
      <dgm:prSet presAssocID="{0A682BB4-0B28-42BC-83F1-F20ABE4F45E2}" presName="sp" presStyleCnt="0"/>
      <dgm:spPr/>
    </dgm:pt>
    <dgm:pt modelId="{EA593037-0E07-4161-9628-9A78876D0E5C}" type="pres">
      <dgm:prSet presAssocID="{0BAA7E8F-47D3-4EC7-B417-DBFBE0C61CAD}" presName="arrowAndChildren" presStyleCnt="0"/>
      <dgm:spPr/>
    </dgm:pt>
    <dgm:pt modelId="{FCD57105-DD62-446F-8F60-E922C2CEDD1C}" type="pres">
      <dgm:prSet presAssocID="{0BAA7E8F-47D3-4EC7-B417-DBFBE0C61CAD}" presName="parentTextArrow" presStyleLbl="node1" presStyleIdx="2" presStyleCnt="4"/>
      <dgm:spPr/>
    </dgm:pt>
    <dgm:pt modelId="{554B5152-AF73-49AA-B805-E809821C9A9D}" type="pres">
      <dgm:prSet presAssocID="{B9EA5744-F99B-4374-AA15-75B4CEB18FEC}" presName="sp" presStyleCnt="0"/>
      <dgm:spPr/>
    </dgm:pt>
    <dgm:pt modelId="{8B2F3CC2-7F5E-4C3A-AB7D-64618EE70F91}" type="pres">
      <dgm:prSet presAssocID="{B1FA6E84-26B1-41A9-A2A7-9CD2CCC5D14A}" presName="arrowAndChildren" presStyleCnt="0"/>
      <dgm:spPr/>
    </dgm:pt>
    <dgm:pt modelId="{99E73B44-8D6D-45D9-90D5-70F7E6455767}" type="pres">
      <dgm:prSet presAssocID="{B1FA6E84-26B1-41A9-A2A7-9CD2CCC5D14A}" presName="parentTextArrow" presStyleLbl="node1" presStyleIdx="3" presStyleCnt="4"/>
      <dgm:spPr/>
    </dgm:pt>
  </dgm:ptLst>
  <dgm:cxnLst>
    <dgm:cxn modelId="{7A415612-7850-4D9E-99E3-C2924AB0592E}" srcId="{E18F05B0-F5E8-4771-858F-3BC7FFDE5ACA}" destId="{972FD8CB-3564-4F32-A5FC-2C1F079ADBB0}" srcOrd="2" destOrd="0" parTransId="{E0094888-B442-4FA6-BAFB-3C23389B171E}" sibTransId="{BD64CAD0-3AA8-4610-8634-5C6C72DC91BD}"/>
    <dgm:cxn modelId="{3A115515-DFFF-4DE4-B51D-1B57F286BEE3}" srcId="{E18F05B0-F5E8-4771-858F-3BC7FFDE5ACA}" destId="{CEDE7640-7BEE-4A21-88D1-7429F34A0659}" srcOrd="3" destOrd="0" parTransId="{BEB8C197-BD65-4A20-B0B5-C946484E0373}" sibTransId="{5A23DAF7-3CC2-4383-A6CF-1C97DC014C30}"/>
    <dgm:cxn modelId="{82298E18-7E28-469D-851F-B9569899874D}" srcId="{E18F05B0-F5E8-4771-858F-3BC7FFDE5ACA}" destId="{0BAA7E8F-47D3-4EC7-B417-DBFBE0C61CAD}" srcOrd="1" destOrd="0" parTransId="{8C67B357-F397-4545-867F-089DD22B5A81}" sibTransId="{0A682BB4-0B28-42BC-83F1-F20ABE4F45E2}"/>
    <dgm:cxn modelId="{91F8262B-EF90-4D55-9384-1B9BDE2DC58F}" type="presOf" srcId="{0BAA7E8F-47D3-4EC7-B417-DBFBE0C61CAD}" destId="{FCD57105-DD62-446F-8F60-E922C2CEDD1C}" srcOrd="0" destOrd="0" presId="urn:microsoft.com/office/officeart/2005/8/layout/process4"/>
    <dgm:cxn modelId="{63C07435-B371-4762-8A9B-C18564374A53}" type="presOf" srcId="{CEDE7640-7BEE-4A21-88D1-7429F34A0659}" destId="{5B057011-2659-46B2-B2E2-94F7B99474F3}" srcOrd="0" destOrd="0" presId="urn:microsoft.com/office/officeart/2005/8/layout/process4"/>
    <dgm:cxn modelId="{E4C40889-C788-4F04-A837-E4784A216ACF}" type="presOf" srcId="{E18F05B0-F5E8-4771-858F-3BC7FFDE5ACA}" destId="{0272B864-E923-4A0A-970D-5674E197D585}" srcOrd="0" destOrd="0" presId="urn:microsoft.com/office/officeart/2005/8/layout/process4"/>
    <dgm:cxn modelId="{51313695-C0E9-4E7C-8BDB-B42B45D543E0}" type="presOf" srcId="{972FD8CB-3564-4F32-A5FC-2C1F079ADBB0}" destId="{5DF79C95-6CB2-4B9D-ABA6-0C3FA64A663F}" srcOrd="0" destOrd="0" presId="urn:microsoft.com/office/officeart/2005/8/layout/process4"/>
    <dgm:cxn modelId="{FE8F6FBC-F1AC-41F8-88BA-5240C185D2F7}" type="presOf" srcId="{B1FA6E84-26B1-41A9-A2A7-9CD2CCC5D14A}" destId="{99E73B44-8D6D-45D9-90D5-70F7E6455767}" srcOrd="0" destOrd="0" presId="urn:microsoft.com/office/officeart/2005/8/layout/process4"/>
    <dgm:cxn modelId="{D926EBD1-CD96-4C4A-B8FC-64FDBF8316C9}" srcId="{E18F05B0-F5E8-4771-858F-3BC7FFDE5ACA}" destId="{B1FA6E84-26B1-41A9-A2A7-9CD2CCC5D14A}" srcOrd="0" destOrd="0" parTransId="{59D66954-B8A6-40BB-8B3E-649BCE099730}" sibTransId="{B9EA5744-F99B-4374-AA15-75B4CEB18FEC}"/>
    <dgm:cxn modelId="{9424610C-979A-487E-9DFC-1030C7F37730}" type="presParOf" srcId="{0272B864-E923-4A0A-970D-5674E197D585}" destId="{06A2F317-B080-4A96-9A36-EDD697A71316}" srcOrd="0" destOrd="0" presId="urn:microsoft.com/office/officeart/2005/8/layout/process4"/>
    <dgm:cxn modelId="{28CE3EB3-D518-48A3-990B-1F0B68741989}" type="presParOf" srcId="{06A2F317-B080-4A96-9A36-EDD697A71316}" destId="{5B057011-2659-46B2-B2E2-94F7B99474F3}" srcOrd="0" destOrd="0" presId="urn:microsoft.com/office/officeart/2005/8/layout/process4"/>
    <dgm:cxn modelId="{0D285A37-D08A-4D6F-BBA5-6AC35E1E11B3}" type="presParOf" srcId="{0272B864-E923-4A0A-970D-5674E197D585}" destId="{A96D7116-8E1F-4760-8FD0-B5E9E720E585}" srcOrd="1" destOrd="0" presId="urn:microsoft.com/office/officeart/2005/8/layout/process4"/>
    <dgm:cxn modelId="{9CD9A7A7-C51E-4FAC-BF9D-BE964234141E}" type="presParOf" srcId="{0272B864-E923-4A0A-970D-5674E197D585}" destId="{E4D187C6-788D-4747-9A19-72ED589BA9E0}" srcOrd="2" destOrd="0" presId="urn:microsoft.com/office/officeart/2005/8/layout/process4"/>
    <dgm:cxn modelId="{5D0497BD-5CF7-4363-8E1E-446767A532FD}" type="presParOf" srcId="{E4D187C6-788D-4747-9A19-72ED589BA9E0}" destId="{5DF79C95-6CB2-4B9D-ABA6-0C3FA64A663F}" srcOrd="0" destOrd="0" presId="urn:microsoft.com/office/officeart/2005/8/layout/process4"/>
    <dgm:cxn modelId="{C694C5AA-CC0B-4A5B-97FA-E0B3354606CD}" type="presParOf" srcId="{0272B864-E923-4A0A-970D-5674E197D585}" destId="{397BFB67-EC5A-45FB-8F69-FD792994E206}" srcOrd="3" destOrd="0" presId="urn:microsoft.com/office/officeart/2005/8/layout/process4"/>
    <dgm:cxn modelId="{10F8353C-D909-4F78-A7B7-9BF8CB1E3DB2}" type="presParOf" srcId="{0272B864-E923-4A0A-970D-5674E197D585}" destId="{EA593037-0E07-4161-9628-9A78876D0E5C}" srcOrd="4" destOrd="0" presId="urn:microsoft.com/office/officeart/2005/8/layout/process4"/>
    <dgm:cxn modelId="{72D049EC-EB21-4053-8434-C30D2A38F021}" type="presParOf" srcId="{EA593037-0E07-4161-9628-9A78876D0E5C}" destId="{FCD57105-DD62-446F-8F60-E922C2CEDD1C}" srcOrd="0" destOrd="0" presId="urn:microsoft.com/office/officeart/2005/8/layout/process4"/>
    <dgm:cxn modelId="{42EF8654-E567-4DAA-B486-C9288A32B73F}" type="presParOf" srcId="{0272B864-E923-4A0A-970D-5674E197D585}" destId="{554B5152-AF73-49AA-B805-E809821C9A9D}" srcOrd="5" destOrd="0" presId="urn:microsoft.com/office/officeart/2005/8/layout/process4"/>
    <dgm:cxn modelId="{0AE3CF94-25C1-483F-8392-E2EF9D152F8A}" type="presParOf" srcId="{0272B864-E923-4A0A-970D-5674E197D585}" destId="{8B2F3CC2-7F5E-4C3A-AB7D-64618EE70F91}" srcOrd="6" destOrd="0" presId="urn:microsoft.com/office/officeart/2005/8/layout/process4"/>
    <dgm:cxn modelId="{C0BB8B6F-18D4-4316-92F7-72761FC87B64}" type="presParOf" srcId="{8B2F3CC2-7F5E-4C3A-AB7D-64618EE70F91}" destId="{99E73B44-8D6D-45D9-90D5-70F7E64557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6B29B-6D90-4DA2-9C61-C5B9E167730A}">
      <dsp:nvSpPr>
        <dsp:cNvPr id="0" name=""/>
        <dsp:cNvSpPr/>
      </dsp:nvSpPr>
      <dsp:spPr>
        <a:xfrm>
          <a:off x="0" y="1783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0A538-E2A6-4325-8574-6C44ABA8F80D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B0858-85BC-4A90-BB4D-90F0EF64B197}">
      <dsp:nvSpPr>
        <dsp:cNvPr id="0" name=""/>
        <dsp:cNvSpPr/>
      </dsp:nvSpPr>
      <dsp:spPr>
        <a:xfrm>
          <a:off x="877842" y="1783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T3 – Leadership development &amp; soft skills</a:t>
          </a:r>
        </a:p>
      </dsp:txBody>
      <dsp:txXfrm>
        <a:off x="877842" y="1783"/>
        <a:ext cx="3895325" cy="760036"/>
      </dsp:txXfrm>
    </dsp:sp>
    <dsp:sp modelId="{4DE4B7C5-5C10-451B-BC8C-605334960F7C}">
      <dsp:nvSpPr>
        <dsp:cNvPr id="0" name=""/>
        <dsp:cNvSpPr/>
      </dsp:nvSpPr>
      <dsp:spPr>
        <a:xfrm>
          <a:off x="0" y="951829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7BC5-3D54-4E67-998B-E4AAA5E41F11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2DBC3-75A8-492F-A2F2-D9FFCB96642E}">
      <dsp:nvSpPr>
        <dsp:cNvPr id="0" name=""/>
        <dsp:cNvSpPr/>
      </dsp:nvSpPr>
      <dsp:spPr>
        <a:xfrm>
          <a:off x="877842" y="951829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VIRTUS – Mental fitness and resilience</a:t>
          </a:r>
        </a:p>
      </dsp:txBody>
      <dsp:txXfrm>
        <a:off x="877842" y="951829"/>
        <a:ext cx="3895325" cy="760036"/>
      </dsp:txXfrm>
    </dsp:sp>
    <dsp:sp modelId="{4D67215F-2811-45E4-984F-EFE39365FCE0}">
      <dsp:nvSpPr>
        <dsp:cNvPr id="0" name=""/>
        <dsp:cNvSpPr/>
      </dsp:nvSpPr>
      <dsp:spPr>
        <a:xfrm>
          <a:off x="0" y="1901874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7381F-0D06-467B-B704-E6AD436EB3E4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A2EDE-9285-49D5-BC12-C97098CC0571}">
      <dsp:nvSpPr>
        <dsp:cNvPr id="0" name=""/>
        <dsp:cNvSpPr/>
      </dsp:nvSpPr>
      <dsp:spPr>
        <a:xfrm>
          <a:off x="877842" y="1901874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LINK – Communication and cultural intelligence</a:t>
          </a:r>
        </a:p>
      </dsp:txBody>
      <dsp:txXfrm>
        <a:off x="877842" y="1901874"/>
        <a:ext cx="3895325" cy="760036"/>
      </dsp:txXfrm>
    </dsp:sp>
    <dsp:sp modelId="{87911A17-8B95-4911-8F43-3C3751FD18AB}">
      <dsp:nvSpPr>
        <dsp:cNvPr id="0" name=""/>
        <dsp:cNvSpPr/>
      </dsp:nvSpPr>
      <dsp:spPr>
        <a:xfrm>
          <a:off x="0" y="2851920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9A7BE-0A45-4204-AB3E-D303F282ADE5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074EE-F1D4-47C1-8D4D-BE8FB985C406}">
      <dsp:nvSpPr>
        <dsp:cNvPr id="0" name=""/>
        <dsp:cNvSpPr/>
      </dsp:nvSpPr>
      <dsp:spPr>
        <a:xfrm>
          <a:off x="877842" y="2851920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ID-X – Facilitator/instructor mastery</a:t>
          </a:r>
        </a:p>
      </dsp:txBody>
      <dsp:txXfrm>
        <a:off x="877842" y="2851920"/>
        <a:ext cx="3895325" cy="760036"/>
      </dsp:txXfrm>
    </dsp:sp>
    <dsp:sp modelId="{E8D6BA9C-978B-4BE1-9374-0EF987C910FC}">
      <dsp:nvSpPr>
        <dsp:cNvPr id="0" name=""/>
        <dsp:cNvSpPr/>
      </dsp:nvSpPr>
      <dsp:spPr>
        <a:xfrm>
          <a:off x="0" y="3801966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9E467-A024-47CA-8A82-77A39EDAC346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B8FE7-8262-4380-B6F6-5660648CF46A}">
      <dsp:nvSpPr>
        <dsp:cNvPr id="0" name=""/>
        <dsp:cNvSpPr/>
      </dsp:nvSpPr>
      <dsp:spPr>
        <a:xfrm>
          <a:off x="877842" y="3801966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SPARC – Strategic operations &amp; planning</a:t>
          </a:r>
        </a:p>
      </dsp:txBody>
      <dsp:txXfrm>
        <a:off x="877842" y="3801966"/>
        <a:ext cx="3895325" cy="760036"/>
      </dsp:txXfrm>
    </dsp:sp>
    <dsp:sp modelId="{942169DE-5133-4B08-B7EC-57ECC2A35487}">
      <dsp:nvSpPr>
        <dsp:cNvPr id="0" name=""/>
        <dsp:cNvSpPr/>
      </dsp:nvSpPr>
      <dsp:spPr>
        <a:xfrm>
          <a:off x="0" y="4752011"/>
          <a:ext cx="4773168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B9350-05D5-44EE-AE52-3C3EEF1BCE1A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8FD3D-A13F-4A49-AE38-EAB6362D4A07}">
      <dsp:nvSpPr>
        <dsp:cNvPr id="0" name=""/>
        <dsp:cNvSpPr/>
      </dsp:nvSpPr>
      <dsp:spPr>
        <a:xfrm>
          <a:off x="877842" y="4752011"/>
          <a:ext cx="3895325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OPUS – Operational and technical staff skills</a:t>
          </a:r>
        </a:p>
      </dsp:txBody>
      <dsp:txXfrm>
        <a:off x="877842" y="4752011"/>
        <a:ext cx="3895325" cy="760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7F673-2449-470A-95B4-5FCE6737C8FB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FDC4A-CB96-4579-8C02-D4EFEF798F09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70F74-C5E7-43AD-967F-8FA9DDF81A02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4 x 1-hour virtual workshops (20 participants)</a:t>
          </a:r>
        </a:p>
      </dsp:txBody>
      <dsp:txXfrm>
        <a:off x="46529" y="2703902"/>
        <a:ext cx="2418750" cy="720000"/>
      </dsp:txXfrm>
    </dsp:sp>
    <dsp:sp modelId="{7754FB2F-B5C6-473B-91E1-457B771D9A56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rgbClr val="9BBB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BDC7B-FEFD-4F65-BB6F-42714AAB522C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2F6D-5ECF-4A0A-AC40-60CB7096D1E9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Includes job aids, slide decks, and interaction tools</a:t>
          </a:r>
        </a:p>
      </dsp:txBody>
      <dsp:txXfrm>
        <a:off x="2888560" y="2703902"/>
        <a:ext cx="2418750" cy="720000"/>
      </dsp:txXfrm>
    </dsp:sp>
    <dsp:sp modelId="{3707C60C-77FA-480D-A9E4-D1C1C414B699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C2937-2064-459F-BE28-E1A1E34597B4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07ED0-C757-4DAD-A241-4F1A06D8FB18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Demonstrates impact and paves way for full rollout</a:t>
          </a:r>
        </a:p>
      </dsp:txBody>
      <dsp:txXfrm>
        <a:off x="5730591" y="2703902"/>
        <a:ext cx="24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7011-2659-46B2-B2E2-94F7B99474F3}">
      <dsp:nvSpPr>
        <dsp:cNvPr id="0" name=""/>
        <dsp:cNvSpPr/>
      </dsp:nvSpPr>
      <dsp:spPr>
        <a:xfrm>
          <a:off x="0" y="4473396"/>
          <a:ext cx="5000124" cy="978669"/>
        </a:xfrm>
        <a:prstGeom prst="rect">
          <a:avLst/>
        </a:prstGeom>
        <a:solidFill>
          <a:srgbClr val="B834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Scalable for small team training or enterprise rollouts</a:t>
          </a:r>
        </a:p>
      </dsp:txBody>
      <dsp:txXfrm>
        <a:off x="0" y="4473396"/>
        <a:ext cx="5000124" cy="978669"/>
      </dsp:txXfrm>
    </dsp:sp>
    <dsp:sp modelId="{5DF79C95-6CB2-4B9D-ABA6-0C3FA64A663F}">
      <dsp:nvSpPr>
        <dsp:cNvPr id="0" name=""/>
        <dsp:cNvSpPr/>
      </dsp:nvSpPr>
      <dsp:spPr>
        <a:xfrm rot="10800000">
          <a:off x="0" y="2982882"/>
          <a:ext cx="5000124" cy="1505194"/>
        </a:xfrm>
        <a:prstGeom prst="upArrowCallout">
          <a:avLst/>
        </a:prstGeom>
        <a:solidFill>
          <a:srgbClr val="07345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Includes job aids, reflection tools, and measurable outcomes</a:t>
          </a:r>
        </a:p>
      </dsp:txBody>
      <dsp:txXfrm rot="10800000">
        <a:off x="0" y="2982882"/>
        <a:ext cx="5000124" cy="978030"/>
      </dsp:txXfrm>
    </dsp:sp>
    <dsp:sp modelId="{FCD57105-DD62-446F-8F60-E922C2CEDD1C}">
      <dsp:nvSpPr>
        <dsp:cNvPr id="0" name=""/>
        <dsp:cNvSpPr/>
      </dsp:nvSpPr>
      <dsp:spPr>
        <a:xfrm rot="10800000">
          <a:off x="0" y="1492368"/>
          <a:ext cx="5000124" cy="1505194"/>
        </a:xfrm>
        <a:prstGeom prst="upArrowCallout">
          <a:avLst/>
        </a:prstGeom>
        <a:solidFill>
          <a:srgbClr val="BA82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Aligned with 90/20/10 rule and REACTS methodology</a:t>
          </a:r>
        </a:p>
      </dsp:txBody>
      <dsp:txXfrm rot="10800000">
        <a:off x="0" y="1492368"/>
        <a:ext cx="5000124" cy="978030"/>
      </dsp:txXfrm>
    </dsp:sp>
    <dsp:sp modelId="{99E73B44-8D6D-45D9-90D5-70F7E6455767}">
      <dsp:nvSpPr>
        <dsp:cNvPr id="0" name=""/>
        <dsp:cNvSpPr/>
      </dsp:nvSpPr>
      <dsp:spPr>
        <a:xfrm rot="10800000">
          <a:off x="0" y="1854"/>
          <a:ext cx="5000124" cy="1505194"/>
        </a:xfrm>
        <a:prstGeom prst="upArrowCallout">
          <a:avLst/>
        </a:prstGeom>
        <a:solidFill>
          <a:srgbClr val="00617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Lower cost than equivalent vendors.</a:t>
          </a:r>
        </a:p>
      </dsp:txBody>
      <dsp:txXfrm rot="10800000">
        <a:off x="0" y="1854"/>
        <a:ext cx="5000124" cy="978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874" y="1379843"/>
            <a:ext cx="2712684" cy="2795160"/>
          </a:xfrm>
        </p:spPr>
        <p:txBody>
          <a:bodyPr>
            <a:normAutofit/>
          </a:bodyPr>
          <a:lstStyle/>
          <a:p>
            <a:r>
              <a:rPr lang="en-US" dirty="0">
                <a:latin typeface="Grotesque" panose="020F0502020204030204" pitchFamily="34" charset="0"/>
              </a:rPr>
              <a:t>Mission Ready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215" y="4410635"/>
            <a:ext cx="2344003" cy="57329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Grotesque" panose="020B0504020202020204" pitchFamily="34" charset="0"/>
              </a:rPr>
              <a:t>Scalable Training Solutions</a:t>
            </a:r>
          </a:p>
        </p:txBody>
      </p:sp>
      <p:pic>
        <p:nvPicPr>
          <p:cNvPr id="8" name="Picture 7" descr="A diagram of a mission&#10;&#10;AI-generated content may be incorrect.">
            <a:extLst>
              <a:ext uri="{FF2B5EF4-FFF2-40B4-BE49-F238E27FC236}">
                <a16:creationId xmlns:a16="http://schemas.microsoft.com/office/drawing/2014/main" id="{E3305554-93CE-06CE-C579-CBD93542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64" y="1289304"/>
            <a:ext cx="4279392" cy="4279392"/>
          </a:xfrm>
          <a:prstGeom prst="rect">
            <a:avLst/>
          </a:prstGeom>
        </p:spPr>
      </p:pic>
      <p:pic>
        <p:nvPicPr>
          <p:cNvPr id="7" name="Picture 6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24780BE-E275-4175-08AA-EF74F1EA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947" y="0"/>
            <a:ext cx="1492006" cy="14920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58" y="574753"/>
            <a:ext cx="2950403" cy="5431536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Grotesque" panose="020B0504020202020204" pitchFamily="34" charset="0"/>
              </a:rPr>
              <a:t>Training Ecosystem Overview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endParaRPr lang="en-US" sz="1900" dirty="0"/>
          </a:p>
          <a:p>
            <a:r>
              <a:rPr lang="en-US" sz="1900" dirty="0"/>
              <a:t>Modular training series tailored for defense and government professionals</a:t>
            </a:r>
          </a:p>
          <a:p>
            <a:r>
              <a:rPr lang="en-US" sz="1900" dirty="0"/>
              <a:t>Participant-centered learning methodology</a:t>
            </a:r>
          </a:p>
          <a:p>
            <a:r>
              <a:rPr lang="en-US" sz="1900" dirty="0"/>
              <a:t>Focused on leadership, communication, resilience, and planning skills</a:t>
            </a:r>
          </a:p>
          <a:p>
            <a:r>
              <a:rPr lang="en-US" sz="1900" dirty="0"/>
              <a:t>Supports hybrid, virtual, or in-person delivery models</a:t>
            </a:r>
          </a:p>
        </p:txBody>
      </p:sp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7E71F425-C9D8-A088-46A0-7E225B1EA562}"/>
              </a:ext>
            </a:extLst>
          </p:cNvPr>
          <p:cNvSpPr txBox="1"/>
          <p:nvPr/>
        </p:nvSpPr>
        <p:spPr>
          <a:xfrm>
            <a:off x="0" y="6581041"/>
            <a:ext cx="2071263" cy="27695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ourier New" panose="02070309020205020404" pitchFamily="49" charset="0"/>
                <a:sym typeface="Calibri"/>
              </a:rPr>
              <a:t>UNCLASSIFIED</a:t>
            </a:r>
            <a:endParaRPr lang="en-US" sz="1200" dirty="0"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Grotesque" panose="020B0504020202020204" pitchFamily="34" charset="0"/>
              </a:rPr>
              <a:t>Mission Ready Program Series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88C5AE-E836-15F7-A0D8-67C12EC3B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26545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02DA2083-9214-F4E3-951B-D788A9CABBBD}"/>
              </a:ext>
            </a:extLst>
          </p:cNvPr>
          <p:cNvSpPr txBox="1"/>
          <p:nvPr/>
        </p:nvSpPr>
        <p:spPr>
          <a:xfrm>
            <a:off x="0" y="6581041"/>
            <a:ext cx="2071263" cy="27695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ourier New" panose="02070309020205020404" pitchFamily="49" charset="0"/>
                <a:sym typeface="Calibri"/>
              </a:rPr>
              <a:t>UNCLASSIFIED</a:t>
            </a:r>
            <a:endParaRPr lang="en-US" sz="1200" dirty="0"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A60A96-D1BE-E528-DC52-04BC4E47AAA8}"/>
              </a:ext>
            </a:extLst>
          </p:cNvPr>
          <p:cNvSpPr/>
          <p:nvPr/>
        </p:nvSpPr>
        <p:spPr>
          <a:xfrm>
            <a:off x="3914105" y="1003954"/>
            <a:ext cx="108508" cy="122549"/>
          </a:xfrm>
          <a:prstGeom prst="ellipse">
            <a:avLst/>
          </a:prstGeom>
          <a:solidFill>
            <a:srgbClr val="B8342C"/>
          </a:solidFill>
          <a:ln>
            <a:solidFill>
              <a:srgbClr val="B834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0C6B1A-E434-0B62-8CD6-8DA21D0BF150}"/>
              </a:ext>
            </a:extLst>
          </p:cNvPr>
          <p:cNvSpPr/>
          <p:nvPr/>
        </p:nvSpPr>
        <p:spPr>
          <a:xfrm>
            <a:off x="3923386" y="1949778"/>
            <a:ext cx="108508" cy="122549"/>
          </a:xfrm>
          <a:prstGeom prst="ellipse">
            <a:avLst/>
          </a:prstGeom>
          <a:solidFill>
            <a:srgbClr val="B8342C"/>
          </a:solidFill>
          <a:ln>
            <a:solidFill>
              <a:srgbClr val="B834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319E57-A52A-6C92-C26A-DD8EC86A4CE7}"/>
              </a:ext>
            </a:extLst>
          </p:cNvPr>
          <p:cNvSpPr/>
          <p:nvPr/>
        </p:nvSpPr>
        <p:spPr>
          <a:xfrm>
            <a:off x="3923386" y="2897170"/>
            <a:ext cx="108508" cy="122549"/>
          </a:xfrm>
          <a:prstGeom prst="ellipse">
            <a:avLst/>
          </a:prstGeom>
          <a:solidFill>
            <a:srgbClr val="B8342C"/>
          </a:solidFill>
          <a:ln>
            <a:solidFill>
              <a:srgbClr val="B834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4A84CA-C324-F0EE-CA9A-76FB80427380}"/>
              </a:ext>
            </a:extLst>
          </p:cNvPr>
          <p:cNvSpPr/>
          <p:nvPr/>
        </p:nvSpPr>
        <p:spPr>
          <a:xfrm>
            <a:off x="3923386" y="4785673"/>
            <a:ext cx="108508" cy="122549"/>
          </a:xfrm>
          <a:prstGeom prst="ellipse">
            <a:avLst/>
          </a:prstGeom>
          <a:solidFill>
            <a:srgbClr val="B8342C"/>
          </a:solidFill>
          <a:ln>
            <a:solidFill>
              <a:srgbClr val="B834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91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rotesque" panose="020B0504020202020204" pitchFamily="34" charset="0"/>
              </a:rPr>
              <a:t>Workshop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9F84BA7-DDFF-1ECD-3D91-2D087A1D0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80560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CED78C07-9A5C-9E6A-BEC7-BD5D77F7F835}"/>
              </a:ext>
            </a:extLst>
          </p:cNvPr>
          <p:cNvSpPr txBox="1"/>
          <p:nvPr/>
        </p:nvSpPr>
        <p:spPr>
          <a:xfrm>
            <a:off x="0" y="6581041"/>
            <a:ext cx="2071263" cy="27695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ourier New" panose="02070309020205020404" pitchFamily="49" charset="0"/>
                <a:sym typeface="Calibri"/>
              </a:rPr>
              <a:t>UNCLASSIFIED</a:t>
            </a:r>
            <a:endParaRPr lang="en-US" sz="1200" dirty="0"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  <a:latin typeface="Grotesque" panose="020B0504020202020204" pitchFamily="34" charset="0"/>
              </a:rPr>
              <a:t>Why Choose Mission Ready?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3FFA5D4-F7A9-5E17-9A9C-D9845BD78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37527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934754A2-A6F1-DBA6-037A-474B4EFC1222}"/>
              </a:ext>
            </a:extLst>
          </p:cNvPr>
          <p:cNvSpPr txBox="1"/>
          <p:nvPr/>
        </p:nvSpPr>
        <p:spPr>
          <a:xfrm>
            <a:off x="0" y="6581041"/>
            <a:ext cx="2071263" cy="27695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ourier New" panose="02070309020205020404" pitchFamily="49" charset="0"/>
                <a:sym typeface="Calibri"/>
              </a:rPr>
              <a:t>UNCLASSIFIED</a:t>
            </a:r>
            <a:endParaRPr lang="en-US" sz="1200" dirty="0"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Grotesque</vt:lpstr>
      <vt:lpstr>Office Theme</vt:lpstr>
      <vt:lpstr>Mission Ready Series</vt:lpstr>
      <vt:lpstr>Training Ecosystem Overview</vt:lpstr>
      <vt:lpstr>Mission Ready Program Series</vt:lpstr>
      <vt:lpstr>Workshop</vt:lpstr>
      <vt:lpstr>Why Choose Mission Ready?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Saxey</dc:creator>
  <cp:keywords/>
  <dc:description>generated using python-pptx</dc:description>
  <cp:lastModifiedBy>Brendan Saxey</cp:lastModifiedBy>
  <cp:revision>6</cp:revision>
  <dcterms:created xsi:type="dcterms:W3CDTF">2013-01-27T09:14:16Z</dcterms:created>
  <dcterms:modified xsi:type="dcterms:W3CDTF">2025-05-19T07:52:25Z</dcterms:modified>
  <cp:category/>
</cp:coreProperties>
</file>