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58" r:id="rId5"/>
    <p:sldId id="357" r:id="rId6"/>
    <p:sldId id="256" r:id="rId7"/>
    <p:sldId id="289" r:id="rId8"/>
    <p:sldId id="257" r:id="rId9"/>
    <p:sldId id="259" r:id="rId10"/>
    <p:sldId id="288" r:id="rId11"/>
    <p:sldId id="261" r:id="rId12"/>
    <p:sldId id="262" r:id="rId13"/>
    <p:sldId id="263" r:id="rId14"/>
    <p:sldId id="264" r:id="rId15"/>
    <p:sldId id="269" r:id="rId16"/>
    <p:sldId id="306" r:id="rId17"/>
    <p:sldId id="258" r:id="rId18"/>
    <p:sldId id="265" r:id="rId19"/>
    <p:sldId id="260" r:id="rId20"/>
    <p:sldId id="307" r:id="rId21"/>
    <p:sldId id="311" r:id="rId22"/>
    <p:sldId id="268" r:id="rId23"/>
    <p:sldId id="266" r:id="rId24"/>
    <p:sldId id="308" r:id="rId25"/>
    <p:sldId id="305" r:id="rId26"/>
    <p:sldId id="310" r:id="rId27"/>
    <p:sldId id="353" r:id="rId28"/>
    <p:sldId id="356" r:id="rId29"/>
    <p:sldId id="315" r:id="rId30"/>
    <p:sldId id="316" r:id="rId31"/>
    <p:sldId id="303" r:id="rId32"/>
    <p:sldId id="295" r:id="rId33"/>
    <p:sldId id="296" r:id="rId34"/>
    <p:sldId id="297" r:id="rId35"/>
    <p:sldId id="301" r:id="rId36"/>
    <p:sldId id="302" r:id="rId37"/>
    <p:sldId id="312" r:id="rId38"/>
    <p:sldId id="313" r:id="rId39"/>
    <p:sldId id="314" r:id="rId40"/>
    <p:sldId id="290" r:id="rId41"/>
    <p:sldId id="291" r:id="rId42"/>
    <p:sldId id="309" r:id="rId43"/>
    <p:sldId id="270" r:id="rId44"/>
    <p:sldId id="271" r:id="rId45"/>
    <p:sldId id="272" r:id="rId46"/>
    <p:sldId id="273" r:id="rId47"/>
    <p:sldId id="275" r:id="rId48"/>
    <p:sldId id="274" r:id="rId49"/>
    <p:sldId id="278" r:id="rId50"/>
    <p:sldId id="276" r:id="rId51"/>
    <p:sldId id="352" r:id="rId52"/>
    <p:sldId id="351" r:id="rId53"/>
    <p:sldId id="347" r:id="rId54"/>
    <p:sldId id="348" r:id="rId55"/>
    <p:sldId id="350" r:id="rId56"/>
    <p:sldId id="317" r:id="rId57"/>
    <p:sldId id="320" r:id="rId58"/>
    <p:sldId id="318" r:id="rId59"/>
    <p:sldId id="319" r:id="rId60"/>
    <p:sldId id="321" r:id="rId61"/>
    <p:sldId id="277" r:id="rId62"/>
    <p:sldId id="279" r:id="rId63"/>
    <p:sldId id="304" r:id="rId64"/>
    <p:sldId id="285" r:id="rId65"/>
    <p:sldId id="280" r:id="rId66"/>
    <p:sldId id="286" r:id="rId67"/>
    <p:sldId id="287" r:id="rId68"/>
    <p:sldId id="354" r:id="rId69"/>
    <p:sldId id="355" r:id="rId70"/>
    <p:sldId id="322" r:id="rId71"/>
    <p:sldId id="281" r:id="rId72"/>
    <p:sldId id="292" r:id="rId73"/>
    <p:sldId id="293" r:id="rId74"/>
    <p:sldId id="294" r:id="rId75"/>
    <p:sldId id="282" r:id="rId76"/>
    <p:sldId id="283" r:id="rId77"/>
    <p:sldId id="299" r:id="rId78"/>
    <p:sldId id="300" r:id="rId79"/>
    <p:sldId id="298" r:id="rId80"/>
    <p:sldId id="323" r:id="rId81"/>
    <p:sldId id="324" r:id="rId82"/>
    <p:sldId id="325" r:id="rId83"/>
    <p:sldId id="326" r:id="rId84"/>
    <p:sldId id="327" r:id="rId85"/>
    <p:sldId id="328" r:id="rId86"/>
    <p:sldId id="329" r:id="rId87"/>
    <p:sldId id="330" r:id="rId88"/>
    <p:sldId id="331" r:id="rId89"/>
    <p:sldId id="332" r:id="rId90"/>
    <p:sldId id="333" r:id="rId91"/>
    <p:sldId id="334" r:id="rId92"/>
    <p:sldId id="335" r:id="rId93"/>
    <p:sldId id="336" r:id="rId94"/>
    <p:sldId id="337" r:id="rId95"/>
    <p:sldId id="338" r:id="rId96"/>
    <p:sldId id="339" r:id="rId97"/>
    <p:sldId id="340" r:id="rId98"/>
    <p:sldId id="341" r:id="rId99"/>
    <p:sldId id="342" r:id="rId100"/>
    <p:sldId id="343" r:id="rId101"/>
    <p:sldId id="344" r:id="rId102"/>
    <p:sldId id="349" r:id="rId103"/>
    <p:sldId id="345" r:id="rId10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0FD6B9-0423-4929-84A7-77FAA9BCAF4B}">
          <p14:sldIdLst>
            <p14:sldId id="358"/>
            <p14:sldId id="357"/>
            <p14:sldId id="256"/>
            <p14:sldId id="289"/>
            <p14:sldId id="257"/>
            <p14:sldId id="259"/>
            <p14:sldId id="288"/>
            <p14:sldId id="261"/>
            <p14:sldId id="262"/>
            <p14:sldId id="263"/>
            <p14:sldId id="264"/>
            <p14:sldId id="269"/>
            <p14:sldId id="306"/>
            <p14:sldId id="258"/>
            <p14:sldId id="265"/>
            <p14:sldId id="260"/>
            <p14:sldId id="307"/>
            <p14:sldId id="311"/>
            <p14:sldId id="268"/>
            <p14:sldId id="266"/>
            <p14:sldId id="308"/>
            <p14:sldId id="305"/>
            <p14:sldId id="310"/>
            <p14:sldId id="353"/>
            <p14:sldId id="356"/>
            <p14:sldId id="315"/>
            <p14:sldId id="316"/>
            <p14:sldId id="303"/>
            <p14:sldId id="295"/>
            <p14:sldId id="296"/>
            <p14:sldId id="297"/>
            <p14:sldId id="301"/>
            <p14:sldId id="302"/>
            <p14:sldId id="312"/>
            <p14:sldId id="313"/>
            <p14:sldId id="314"/>
            <p14:sldId id="290"/>
            <p14:sldId id="291"/>
            <p14:sldId id="309"/>
            <p14:sldId id="270"/>
            <p14:sldId id="271"/>
            <p14:sldId id="272"/>
            <p14:sldId id="273"/>
            <p14:sldId id="275"/>
            <p14:sldId id="274"/>
            <p14:sldId id="278"/>
            <p14:sldId id="276"/>
            <p14:sldId id="352"/>
            <p14:sldId id="351"/>
            <p14:sldId id="347"/>
            <p14:sldId id="348"/>
            <p14:sldId id="350"/>
            <p14:sldId id="317"/>
            <p14:sldId id="320"/>
            <p14:sldId id="318"/>
            <p14:sldId id="319"/>
            <p14:sldId id="321"/>
            <p14:sldId id="277"/>
            <p14:sldId id="279"/>
            <p14:sldId id="304"/>
            <p14:sldId id="285"/>
            <p14:sldId id="280"/>
            <p14:sldId id="286"/>
            <p14:sldId id="287"/>
            <p14:sldId id="354"/>
            <p14:sldId id="355"/>
            <p14:sldId id="322"/>
            <p14:sldId id="281"/>
            <p14:sldId id="292"/>
            <p14:sldId id="293"/>
            <p14:sldId id="294"/>
            <p14:sldId id="282"/>
            <p14:sldId id="283"/>
            <p14:sldId id="299"/>
            <p14:sldId id="300"/>
            <p14:sldId id="298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9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theme" Target="theme/theme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AF49-7E89-4990-B79D-093EF3653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A2952-D96E-475D-97D5-FC265D92A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8827C-500D-49EC-8556-C877E5A3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9E97-7034-4D8C-AA23-566FF6BC02E0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48F1F-9A33-4EA8-B416-666EBE65C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BDAB5-85EB-4936-B790-3530704A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E8DE-968E-47BE-94E3-D2B4244F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52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D7A5-2AD3-4C05-9AE7-27DFE13B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D4B05-26CA-4919-A1E5-417EB0D97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50344-DC32-4A20-8A0A-22388268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9E97-7034-4D8C-AA23-566FF6BC02E0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02C72-9AAB-4191-9A2B-BEC1EBC5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B730F-D013-48AE-9D43-0CF2E018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E8DE-968E-47BE-94E3-D2B4244F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1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176C1-AA1C-4851-B037-913F46A94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A1CD2-3903-411B-806D-D68043E78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AF7CD-0050-4C92-8DE0-802BB784B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9E97-7034-4D8C-AA23-566FF6BC02E0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44184-1B04-4882-BE3F-CD3D765F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E1AB3-F48D-4391-AE63-640F670BD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E8DE-968E-47BE-94E3-D2B4244F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18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D3E75-C1E3-47EA-B547-35B6D0E7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26508-B0DC-49A8-BE48-08D2B6080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2D6E-7D82-44B3-B71B-6A350E9E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9E97-7034-4D8C-AA23-566FF6BC02E0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BD4B4-3722-427A-9DC5-8008663D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36C8A-DC35-45A7-99D2-850E60621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E8DE-968E-47BE-94E3-D2B4244F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12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3250-174C-4727-83B0-4E193957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E706D-78D6-4E9B-88EA-A4DE29B2E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00B18-2BFA-4969-99EC-733A2747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9E97-7034-4D8C-AA23-566FF6BC02E0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E6A3C-77D3-4B4B-8B56-2627EADF6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54DCC-3200-4765-9002-2F429D91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E8DE-968E-47BE-94E3-D2B4244F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95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42CF-2DA0-41C3-86D8-993EE2752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33ABD-4C27-4E29-9FBE-9B4F90BD3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65273-6A31-4D29-B9C5-2D8FA3358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E90AA-19CA-4308-8065-A8BB85E6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9E97-7034-4D8C-AA23-566FF6BC02E0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2B006-58C9-4F90-B444-793C4F73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9D108-9A9A-4398-B732-BABDBD410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E8DE-968E-47BE-94E3-D2B4244F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4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AFD0-A29E-4DDE-8AEB-F4D2D889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C8DA6-CFDA-4A10-9A37-2B8C45593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95D8D-420F-4230-96BD-B73798424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636C71-18ED-4352-B7EA-FA67F42DA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CDC9D-BA1A-48A5-BDE8-FB24875A6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9ED855-B45B-4A26-A260-4319D5E77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9E97-7034-4D8C-AA23-566FF6BC02E0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4324B7-C32F-4BB3-8CA8-62C9E5E7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8E5DE8-46FD-4594-BD4A-DBB2C414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E8DE-968E-47BE-94E3-D2B4244F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96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5BAC-F2D5-4700-8315-A6EFB73F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CE4BD-5BEB-478F-BFBA-2ED8B143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9E97-7034-4D8C-AA23-566FF6BC02E0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16360-C631-40E9-B65A-042CC02B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5606B-AD8B-4094-9D7D-0AEA8042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E8DE-968E-47BE-94E3-D2B4244F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75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87F56-2790-4C6D-87B8-7C46023E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9E97-7034-4D8C-AA23-566FF6BC02E0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FDE6B-6A11-4623-AB36-876C4450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F81FE-5A7A-4E1D-AAF4-1097BC816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E8DE-968E-47BE-94E3-D2B4244F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14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AD82-DD2B-4001-BBC0-9E138E421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6A93-F193-4644-A369-02FB72B0E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F82A0-F4C4-4D8F-825E-5EA938602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B02C8-33DF-410E-BA13-6D1D3D86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9E97-7034-4D8C-AA23-566FF6BC02E0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8DCD9-F739-464D-B7A6-DA7F9FFE2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C86C6-D8E5-43DC-8BE5-044B4B5C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E8DE-968E-47BE-94E3-D2B4244F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46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1D41-2032-4F37-BCF7-D474E6B8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D3F42-EED7-4F86-9509-E7D40FAAB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35FDB-2344-46F0-8A1E-86E1AEBF5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2B61D-0E82-4E91-9766-3652FFE66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9E97-7034-4D8C-AA23-566FF6BC02E0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79DF3-8BBE-4587-9E8D-7090128D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0FB19-0FE3-47D1-A149-88E4C632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E8DE-968E-47BE-94E3-D2B4244F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2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215BD1-CF05-4C23-AF73-94E1CC38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BA0C0-5BF0-47F7-83CC-2D765315C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14221-29B4-4A3F-B5D9-D4C1209F9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69E97-7034-4D8C-AA23-566FF6BC02E0}" type="datetimeFigureOut">
              <a:rPr lang="en-GB" smtClean="0"/>
              <a:t>09/08/2023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B05A7-786B-47D0-8F6E-897FBA74B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61529-9ADA-496F-92B8-D8BAFAF7B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AE8DE-968E-47BE-94E3-D2B4244F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8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.com/member/mathtiviti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tivities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B2D626-9632-BAFC-434A-0CCF41E60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13" y="464151"/>
            <a:ext cx="2206620" cy="21705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E3414E-5D42-4226-83DE-D1A7DCA469DD}"/>
              </a:ext>
            </a:extLst>
          </p:cNvPr>
          <p:cNvSpPr txBox="1"/>
          <p:nvPr/>
        </p:nvSpPr>
        <p:spPr>
          <a:xfrm>
            <a:off x="2909455" y="387927"/>
            <a:ext cx="86175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Lots of other resources from </a:t>
            </a:r>
            <a:r>
              <a:rPr lang="en-GB" sz="2800" dirty="0" err="1"/>
              <a:t>Mathtivities</a:t>
            </a:r>
            <a:r>
              <a:rPr lang="en-GB" sz="2800" dirty="0"/>
              <a:t> available on TES.</a:t>
            </a:r>
          </a:p>
          <a:p>
            <a:endParaRPr lang="en-GB" sz="2800" dirty="0"/>
          </a:p>
          <a:p>
            <a:r>
              <a:rPr lang="en-GB" sz="2800" dirty="0">
                <a:hlinkClick r:id="rId3"/>
              </a:rPr>
              <a:t>https://www.tes.com/member/mathtivities</a:t>
            </a:r>
            <a:r>
              <a:rPr lang="en-GB" sz="2800" dirty="0"/>
              <a:t> </a:t>
            </a:r>
          </a:p>
          <a:p>
            <a:endParaRPr lang="en-GB" sz="2800" dirty="0"/>
          </a:p>
          <a:p>
            <a:r>
              <a:rPr lang="en-GB" sz="2800" dirty="0"/>
              <a:t>Visit </a:t>
            </a:r>
            <a:r>
              <a:rPr lang="en-GB" sz="2800" dirty="0">
                <a:hlinkClick r:id="rId4"/>
              </a:rPr>
              <a:t>www.mathtivities.com</a:t>
            </a:r>
            <a:r>
              <a:rPr lang="en-GB" sz="2800" dirty="0"/>
              <a:t> for more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B5881F-0861-8D6E-E696-53D87A3A4ADE}"/>
              </a:ext>
            </a:extLst>
          </p:cNvPr>
          <p:cNvSpPr txBox="1"/>
          <p:nvPr/>
        </p:nvSpPr>
        <p:spPr>
          <a:xfrm>
            <a:off x="674255" y="3278909"/>
            <a:ext cx="106033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Other resources available such as:</a:t>
            </a:r>
          </a:p>
          <a:p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Enhanced wordsearches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Build your own SoW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Secret code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Fun starters and activities</a:t>
            </a:r>
          </a:p>
        </p:txBody>
      </p:sp>
    </p:spTree>
    <p:extLst>
      <p:ext uri="{BB962C8B-B14F-4D97-AF65-F5344CB8AC3E}">
        <p14:creationId xmlns:p14="http://schemas.microsoft.com/office/powerpoint/2010/main" val="667126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 Online Graph Paper / Triangle">
            <a:extLst>
              <a:ext uri="{FF2B5EF4-FFF2-40B4-BE49-F238E27FC236}">
                <a16:creationId xmlns:a16="http://schemas.microsoft.com/office/drawing/2014/main" id="{01E20A7F-CD44-4B7E-B894-3588B3F49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" b="6537"/>
          <a:stretch/>
        </p:blipFill>
        <p:spPr bwMode="auto">
          <a:xfrm>
            <a:off x="1169077" y="128726"/>
            <a:ext cx="9850352" cy="672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4612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Free Cylinder Cliparts, Download Free Clip Art, Free Clip Art on Clipart  Libra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7" t="16454" r="13707" b="12519"/>
          <a:stretch/>
        </p:blipFill>
        <p:spPr bwMode="auto">
          <a:xfrm>
            <a:off x="3911599" y="246691"/>
            <a:ext cx="4572001" cy="661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10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693B83-BC8D-4DEA-93E1-54E387A0B357}"/>
              </a:ext>
            </a:extLst>
          </p:cNvPr>
          <p:cNvGrpSpPr/>
          <p:nvPr/>
        </p:nvGrpSpPr>
        <p:grpSpPr>
          <a:xfrm>
            <a:off x="803161" y="266329"/>
            <a:ext cx="10307754" cy="6362328"/>
            <a:chOff x="803161" y="266329"/>
            <a:chExt cx="10307754" cy="6362328"/>
          </a:xfrm>
        </p:grpSpPr>
        <p:pic>
          <p:nvPicPr>
            <p:cNvPr id="7170" name="Picture 2" descr="Free Online Graph Paper / Triangle">
              <a:extLst>
                <a:ext uri="{FF2B5EF4-FFF2-40B4-BE49-F238E27FC236}">
                  <a16:creationId xmlns:a16="http://schemas.microsoft.com/office/drawing/2014/main" id="{01E20A7F-CD44-4B7E-B894-3588B3F497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4" t="5049" r="9669" b="7641"/>
            <a:stretch/>
          </p:blipFill>
          <p:spPr bwMode="auto">
            <a:xfrm rot="16200000">
              <a:off x="290125" y="779365"/>
              <a:ext cx="6360850" cy="5334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Free Online Graph Paper / Triangle">
              <a:extLst>
                <a:ext uri="{FF2B5EF4-FFF2-40B4-BE49-F238E27FC236}">
                  <a16:creationId xmlns:a16="http://schemas.microsoft.com/office/drawing/2014/main" id="{FFC5B219-A2C3-42E8-8EB2-BF63ECFE0B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4" t="9025" r="9669" b="7640"/>
            <a:stretch/>
          </p:blipFill>
          <p:spPr bwMode="auto">
            <a:xfrm rot="16200000">
              <a:off x="5384564" y="902305"/>
              <a:ext cx="6360850" cy="5091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758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harts and Graphs - Communication Skills From MindTools.com">
            <a:extLst>
              <a:ext uri="{FF2B5EF4-FFF2-40B4-BE49-F238E27FC236}">
                <a16:creationId xmlns:a16="http://schemas.microsoft.com/office/drawing/2014/main" id="{531A276F-827B-4AC5-AE49-461D0CFD2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72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A29FB7C-095A-4AFF-B7A4-1A3B4C5C5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93" y="555736"/>
            <a:ext cx="7508136" cy="56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31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atings line graph line chart graph paper Vector Image">
            <a:extLst>
              <a:ext uri="{FF2B5EF4-FFF2-40B4-BE49-F238E27FC236}">
                <a16:creationId xmlns:a16="http://schemas.microsoft.com/office/drawing/2014/main" id="{2F95839C-B108-4FAA-AF71-9218B7189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0"/>
          <a:stretch/>
        </p:blipFill>
        <p:spPr bwMode="auto">
          <a:xfrm>
            <a:off x="2965389" y="150920"/>
            <a:ext cx="6350000" cy="597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388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lank x and y axis cartesian coordinate plane Vector Image">
            <a:extLst>
              <a:ext uri="{FF2B5EF4-FFF2-40B4-BE49-F238E27FC236}">
                <a16:creationId xmlns:a16="http://schemas.microsoft.com/office/drawing/2014/main" id="{2F8CBEA1-A529-4137-AC82-DD5AD4FEF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2"/>
          <a:stretch/>
        </p:blipFill>
        <p:spPr bwMode="auto">
          <a:xfrm>
            <a:off x="1296663" y="0"/>
            <a:ext cx="9814333" cy="659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003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aph paper coordinate paper grid Royalty Free Vector Image">
            <a:extLst>
              <a:ext uri="{FF2B5EF4-FFF2-40B4-BE49-F238E27FC236}">
                <a16:creationId xmlns:a16="http://schemas.microsoft.com/office/drawing/2014/main" id="{208E74EB-A81B-4CDF-86C4-513F507E7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b="8479"/>
          <a:stretch/>
        </p:blipFill>
        <p:spPr bwMode="auto">
          <a:xfrm>
            <a:off x="2654423" y="106532"/>
            <a:ext cx="6350247" cy="62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71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age&#10;&#10;Description automatically generated">
            <a:extLst>
              <a:ext uri="{FF2B5EF4-FFF2-40B4-BE49-F238E27FC236}">
                <a16:creationId xmlns:a16="http://schemas.microsoft.com/office/drawing/2014/main" id="{AE54233B-4B7B-42D7-8FE8-874E63732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11" y="477409"/>
            <a:ext cx="8353354" cy="576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09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, table&#10;&#10;Description automatically generated">
            <a:extLst>
              <a:ext uri="{FF2B5EF4-FFF2-40B4-BE49-F238E27FC236}">
                <a16:creationId xmlns:a16="http://schemas.microsoft.com/office/drawing/2014/main" id="{AC23B0C2-AE50-4DDD-A745-E8CCEF3244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7"/>
          <a:stretch/>
        </p:blipFill>
        <p:spPr>
          <a:xfrm>
            <a:off x="2380771" y="104625"/>
            <a:ext cx="6780985" cy="623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79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lank x and y axis cartesian coordinate plane Vector Image">
            <a:extLst>
              <a:ext uri="{FF2B5EF4-FFF2-40B4-BE49-F238E27FC236}">
                <a16:creationId xmlns:a16="http://schemas.microsoft.com/office/drawing/2014/main" id="{0233D7DF-8865-449F-AFFD-1E237B480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6"/>
          <a:stretch/>
        </p:blipFill>
        <p:spPr bwMode="auto">
          <a:xfrm>
            <a:off x="2406095" y="0"/>
            <a:ext cx="6862192" cy="673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90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07B2C8-61FF-4155-ABEF-14D82C941714}"/>
              </a:ext>
            </a:extLst>
          </p:cNvPr>
          <p:cNvSpPr/>
          <p:nvPr/>
        </p:nvSpPr>
        <p:spPr>
          <a:xfrm>
            <a:off x="2840831" y="0"/>
            <a:ext cx="6244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Using This Document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3D81E-E0BB-415A-B05D-891C5EC57C9C}"/>
              </a:ext>
            </a:extLst>
          </p:cNvPr>
          <p:cNvSpPr txBox="1"/>
          <p:nvPr/>
        </p:nvSpPr>
        <p:spPr>
          <a:xfrm>
            <a:off x="239697" y="1003177"/>
            <a:ext cx="101738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Download a copy to your own drive (don’t alter this master copy)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best way to navigate is to view via the Slide Sorter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Then Zoom out (press control and scroll your mouse wheel)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can then navigate by viewing the thumb nails of all the various backgrounds and clicking to jump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Slides can then be Copied and pasted into your own presentation or you can write over your own copy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9578BE-7963-4DCB-85FA-850FE2E55CAC}"/>
              </a:ext>
            </a:extLst>
          </p:cNvPr>
          <p:cNvGrpSpPr/>
          <p:nvPr/>
        </p:nvGrpSpPr>
        <p:grpSpPr>
          <a:xfrm>
            <a:off x="1145220" y="1882065"/>
            <a:ext cx="3178205" cy="1828801"/>
            <a:chOff x="639192" y="1748900"/>
            <a:chExt cx="4927107" cy="286748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482E6C-78F0-4862-85BD-38E0863F1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07" b="4466"/>
            <a:stretch/>
          </p:blipFill>
          <p:spPr>
            <a:xfrm>
              <a:off x="639192" y="1748900"/>
              <a:ext cx="4927107" cy="2663887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75F29E0-9018-4117-A03A-2CA318CE7B32}"/>
                </a:ext>
              </a:extLst>
            </p:cNvPr>
            <p:cNvSpPr/>
            <p:nvPr/>
          </p:nvSpPr>
          <p:spPr>
            <a:xfrm>
              <a:off x="4394447" y="4190260"/>
              <a:ext cx="426128" cy="4261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C5F0D2-F754-45D5-A70F-876AD025D2B3}"/>
              </a:ext>
            </a:extLst>
          </p:cNvPr>
          <p:cNvGrpSpPr/>
          <p:nvPr/>
        </p:nvGrpSpPr>
        <p:grpSpPr>
          <a:xfrm>
            <a:off x="5061436" y="1985817"/>
            <a:ext cx="5496238" cy="908303"/>
            <a:chOff x="5895937" y="2731541"/>
            <a:chExt cx="5496238" cy="90830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DAE70F-9921-4E4D-AF8A-D5C220FF43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680" t="91092"/>
            <a:stretch/>
          </p:blipFill>
          <p:spPr>
            <a:xfrm>
              <a:off x="5895937" y="2731541"/>
              <a:ext cx="5496238" cy="908303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7AEE683-1F64-4B42-902C-F9376F5F144E}"/>
                </a:ext>
              </a:extLst>
            </p:cNvPr>
            <p:cNvSpPr/>
            <p:nvPr/>
          </p:nvSpPr>
          <p:spPr>
            <a:xfrm>
              <a:off x="7671787" y="2842334"/>
              <a:ext cx="426128" cy="4261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B3271F-808E-423C-BDEC-D2670E6D1BC9}"/>
              </a:ext>
            </a:extLst>
          </p:cNvPr>
          <p:cNvGrpSpPr/>
          <p:nvPr/>
        </p:nvGrpSpPr>
        <p:grpSpPr>
          <a:xfrm>
            <a:off x="6340654" y="3132517"/>
            <a:ext cx="5496238" cy="908303"/>
            <a:chOff x="6223766" y="2749296"/>
            <a:chExt cx="5496238" cy="90830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965F75B-D683-48B2-A3A1-B707269DCB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680" t="91092"/>
            <a:stretch/>
          </p:blipFill>
          <p:spPr>
            <a:xfrm>
              <a:off x="6223766" y="2749296"/>
              <a:ext cx="5496238" cy="908303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4D05A81-9ED5-46FC-A636-3818A15668C0}"/>
                </a:ext>
              </a:extLst>
            </p:cNvPr>
            <p:cNvSpPr/>
            <p:nvPr/>
          </p:nvSpPr>
          <p:spPr>
            <a:xfrm>
              <a:off x="9295756" y="2833456"/>
              <a:ext cx="426128" cy="4261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E583666-A222-4FDB-954B-7AB855C074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207"/>
          <a:stretch/>
        </p:blipFill>
        <p:spPr>
          <a:xfrm>
            <a:off x="1162975" y="4382294"/>
            <a:ext cx="3169328" cy="170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48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lank x and y axis cartesian coordinate plane Vector Image">
            <a:extLst>
              <a:ext uri="{FF2B5EF4-FFF2-40B4-BE49-F238E27FC236}">
                <a16:creationId xmlns:a16="http://schemas.microsoft.com/office/drawing/2014/main" id="{34337335-7748-4C0F-A2E0-2EBABC2AA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 bwMode="auto">
          <a:xfrm>
            <a:off x="2432728" y="0"/>
            <a:ext cx="6808926" cy="672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04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, histogram&#10;&#10;Description automatically generated">
            <a:extLst>
              <a:ext uri="{FF2B5EF4-FFF2-40B4-BE49-F238E27FC236}">
                <a16:creationId xmlns:a16="http://schemas.microsoft.com/office/drawing/2014/main" id="{4512722D-7C71-4970-9643-60B10F723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83" y="517357"/>
            <a:ext cx="9550384" cy="559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48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83A7B62B-4008-42F1-BC27-7A1A11DAB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41" y="1722955"/>
            <a:ext cx="10245613" cy="267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11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740439E7-005F-468E-B36D-B8A4A1FDC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71" y="1874385"/>
            <a:ext cx="8504657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00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71" y="876224"/>
            <a:ext cx="9209641" cy="45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06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598600"/>
              </p:ext>
            </p:extLst>
          </p:nvPr>
        </p:nvGraphicFramePr>
        <p:xfrm>
          <a:off x="2161309" y="959811"/>
          <a:ext cx="8128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418">
                  <a:extLst>
                    <a:ext uri="{9D8B030D-6E8A-4147-A177-3AD203B41FA5}">
                      <a16:colId xmlns:a16="http://schemas.microsoft.com/office/drawing/2014/main" val="2823917617"/>
                    </a:ext>
                  </a:extLst>
                </a:gridCol>
                <a:gridCol w="5532582">
                  <a:extLst>
                    <a:ext uri="{9D8B030D-6E8A-4147-A177-3AD203B41FA5}">
                      <a16:colId xmlns:a16="http://schemas.microsoft.com/office/drawing/2014/main" val="1577043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739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320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47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355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72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Saturday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739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Sunday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132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390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02" y="1206164"/>
            <a:ext cx="6638989" cy="381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89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72" y="1857325"/>
            <a:ext cx="9785888" cy="30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59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ank Clockface: Without Hands | Clock template, Blank clock, Blank clock  faces">
            <a:extLst>
              <a:ext uri="{FF2B5EF4-FFF2-40B4-BE49-F238E27FC236}">
                <a16:creationId xmlns:a16="http://schemas.microsoft.com/office/drawing/2014/main" id="{F1F95209-C2F2-4E6E-8418-449C9B4B4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768" y="460899"/>
            <a:ext cx="5816168" cy="581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003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E7335020-5760-4AF1-9EE0-86ADFB433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24" y="2152650"/>
            <a:ext cx="9935646" cy="197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83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x GRID / GRAPH PAPER A0 size Metric 1mm 5mm 50mm squares premium paper">
            <a:extLst>
              <a:ext uri="{FF2B5EF4-FFF2-40B4-BE49-F238E27FC236}">
                <a16:creationId xmlns:a16="http://schemas.microsoft.com/office/drawing/2014/main" id="{1674C5FC-1B10-4728-9BB8-49F7AFB64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99" y="594989"/>
            <a:ext cx="542925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34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A55415-D29B-4751-B741-73D17735E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22793" r="-1" b="-1"/>
          <a:stretch/>
        </p:blipFill>
        <p:spPr>
          <a:xfrm>
            <a:off x="708837" y="3067746"/>
            <a:ext cx="10679893" cy="4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91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EB419E-8E7B-4841-B44C-9501C6238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02" y="280065"/>
            <a:ext cx="530155" cy="62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46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mes tables - Learn">
            <a:extLst>
              <a:ext uri="{FF2B5EF4-FFF2-40B4-BE49-F238E27FC236}">
                <a16:creationId xmlns:a16="http://schemas.microsoft.com/office/drawing/2014/main" id="{0E26C123-D20B-430F-85AD-10D07A1F0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/>
          <a:stretch/>
        </p:blipFill>
        <p:spPr bwMode="auto">
          <a:xfrm>
            <a:off x="2048707" y="224993"/>
            <a:ext cx="7148559" cy="627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94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 of the best 100 square activities">
            <a:extLst>
              <a:ext uri="{FF2B5EF4-FFF2-40B4-BE49-F238E27FC236}">
                <a16:creationId xmlns:a16="http://schemas.microsoft.com/office/drawing/2014/main" id="{3BF06C48-ECDB-45BA-9745-87933DF37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08" y="213064"/>
            <a:ext cx="6265023" cy="62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80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6BFB271-D9B1-40D2-864E-73B923D34B4B}"/>
              </a:ext>
            </a:extLst>
          </p:cNvPr>
          <p:cNvGrpSpPr/>
          <p:nvPr/>
        </p:nvGrpSpPr>
        <p:grpSpPr>
          <a:xfrm>
            <a:off x="2602634" y="1169788"/>
            <a:ext cx="6619661" cy="2061787"/>
            <a:chOff x="1231034" y="712588"/>
            <a:chExt cx="6619661" cy="2061787"/>
          </a:xfrm>
        </p:grpSpPr>
        <p:pic>
          <p:nvPicPr>
            <p:cNvPr id="5" name="Picture 4" descr="A picture containing game, table&#10;&#10;Description automatically generated">
              <a:extLst>
                <a:ext uri="{FF2B5EF4-FFF2-40B4-BE49-F238E27FC236}">
                  <a16:creationId xmlns:a16="http://schemas.microsoft.com/office/drawing/2014/main" id="{34F83D77-B3C2-4ECF-BBB3-D68790156D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267"/>
            <a:stretch/>
          </p:blipFill>
          <p:spPr>
            <a:xfrm>
              <a:off x="1231034" y="712588"/>
              <a:ext cx="1600943" cy="1977345"/>
            </a:xfrm>
            <a:prstGeom prst="rect">
              <a:avLst/>
            </a:prstGeom>
          </p:spPr>
        </p:pic>
        <p:pic>
          <p:nvPicPr>
            <p:cNvPr id="9" name="Picture 8" descr="A picture containing game, table&#10;&#10;Description automatically generated">
              <a:extLst>
                <a:ext uri="{FF2B5EF4-FFF2-40B4-BE49-F238E27FC236}">
                  <a16:creationId xmlns:a16="http://schemas.microsoft.com/office/drawing/2014/main" id="{72CE2C10-C159-42AF-9733-6A1D07B558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81" t="2313"/>
            <a:stretch/>
          </p:blipFill>
          <p:spPr>
            <a:xfrm>
              <a:off x="2901696" y="842772"/>
              <a:ext cx="4948999" cy="19316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570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ame, table&#10;&#10;Description automatically generated">
            <a:extLst>
              <a:ext uri="{FF2B5EF4-FFF2-40B4-BE49-F238E27FC236}">
                <a16:creationId xmlns:a16="http://schemas.microsoft.com/office/drawing/2014/main" id="{34F83D77-B3C2-4ECF-BBB3-D68790156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58" y="1697714"/>
            <a:ext cx="9027877" cy="19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58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892A19E-325D-42C1-B04A-BF6DD81C70D7}"/>
              </a:ext>
            </a:extLst>
          </p:cNvPr>
          <p:cNvGrpSpPr/>
          <p:nvPr/>
        </p:nvGrpSpPr>
        <p:grpSpPr>
          <a:xfrm>
            <a:off x="251460" y="2247612"/>
            <a:ext cx="11488471" cy="1978825"/>
            <a:chOff x="0" y="3901152"/>
            <a:chExt cx="11488471" cy="1978825"/>
          </a:xfrm>
        </p:grpSpPr>
        <p:pic>
          <p:nvPicPr>
            <p:cNvPr id="6" name="Picture 5" descr="A picture containing game, table&#10;&#10;Description automatically generated">
              <a:extLst>
                <a:ext uri="{FF2B5EF4-FFF2-40B4-BE49-F238E27FC236}">
                  <a16:creationId xmlns:a16="http://schemas.microsoft.com/office/drawing/2014/main" id="{6FCE840C-889E-40BF-88D0-D2F70888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01152"/>
              <a:ext cx="9027877" cy="1977345"/>
            </a:xfrm>
            <a:prstGeom prst="rect">
              <a:avLst/>
            </a:prstGeom>
          </p:spPr>
        </p:pic>
        <p:pic>
          <p:nvPicPr>
            <p:cNvPr id="7" name="Picture 6" descr="A picture containing game, table&#10;&#10;Description automatically generated">
              <a:extLst>
                <a:ext uri="{FF2B5EF4-FFF2-40B4-BE49-F238E27FC236}">
                  <a16:creationId xmlns:a16="http://schemas.microsoft.com/office/drawing/2014/main" id="{75BB30FC-DEC8-452D-987E-7F5352CF4A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2"/>
            <a:stretch/>
          </p:blipFill>
          <p:spPr>
            <a:xfrm>
              <a:off x="6525087" y="3902632"/>
              <a:ext cx="4963384" cy="1977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6588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5F8AC821-913E-4CFB-8833-807B3EB5E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6" y="235943"/>
            <a:ext cx="10699407" cy="63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74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91455EAE-6E6F-4A2B-B88F-4B100273D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8" y="182598"/>
            <a:ext cx="9975444" cy="64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04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66E6E886-35A5-4F77-934A-D9DB390D0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78" y="867476"/>
            <a:ext cx="6027942" cy="47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3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3A4BCDC-A999-44C0-A942-DC57F526FFC2}"/>
              </a:ext>
            </a:extLst>
          </p:cNvPr>
          <p:cNvGrpSpPr/>
          <p:nvPr/>
        </p:nvGrpSpPr>
        <p:grpSpPr>
          <a:xfrm>
            <a:off x="695813" y="605875"/>
            <a:ext cx="10861222" cy="5429251"/>
            <a:chOff x="423670" y="594989"/>
            <a:chExt cx="10861222" cy="5429251"/>
          </a:xfrm>
        </p:grpSpPr>
        <p:pic>
          <p:nvPicPr>
            <p:cNvPr id="1026" name="Picture 2" descr="3 x GRID / GRAPH PAPER A0 size Metric 1mm 5mm 50mm squares premium paper">
              <a:extLst>
                <a:ext uri="{FF2B5EF4-FFF2-40B4-BE49-F238E27FC236}">
                  <a16:creationId xmlns:a16="http://schemas.microsoft.com/office/drawing/2014/main" id="{1674C5FC-1B10-4728-9BB8-49F7AFB64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642" y="594990"/>
              <a:ext cx="5429250" cy="5429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3 x GRID / GRAPH PAPER A0 size Metric 1mm 5mm 50mm squares premium paper">
              <a:extLst>
                <a:ext uri="{FF2B5EF4-FFF2-40B4-BE49-F238E27FC236}">
                  <a16:creationId xmlns:a16="http://schemas.microsoft.com/office/drawing/2014/main" id="{77F8229F-743E-4CEC-B143-BEAD3B9130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70" y="594989"/>
              <a:ext cx="5429250" cy="5429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5563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C47A6DBF-9C24-48D3-BD21-B6602EDDC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0" y="409961"/>
            <a:ext cx="4229467" cy="60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94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hanger&#10;&#10;Description automatically generated">
            <a:extLst>
              <a:ext uri="{FF2B5EF4-FFF2-40B4-BE49-F238E27FC236}">
                <a16:creationId xmlns:a16="http://schemas.microsoft.com/office/drawing/2014/main" id="{CA839B51-C46E-4C4B-8ADA-158757A87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9" y="373704"/>
            <a:ext cx="6485311" cy="60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6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5274711-C76D-4574-A0C9-7EF7B8937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38" y="150663"/>
            <a:ext cx="7624322" cy="66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536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9F2D39E-2003-4565-BBC7-A5CF338C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49" y="857027"/>
            <a:ext cx="9701101" cy="51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661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16E56A5B-4F2E-4AFC-A6ED-15B28E83B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240" y="681752"/>
            <a:ext cx="8527519" cy="54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46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27FF08AB-59A2-4EA5-8532-9562496BA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8" y="906561"/>
            <a:ext cx="9975444" cy="50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825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FG The Unit Circle">
            <a:extLst>
              <a:ext uri="{FF2B5EF4-FFF2-40B4-BE49-F238E27FC236}">
                <a16:creationId xmlns:a16="http://schemas.microsoft.com/office/drawing/2014/main" id="{D05DEEF1-67DF-4DC9-A35C-F3EBB2BEF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0"/>
            <a:ext cx="6672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896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nit Circle Labeled With Special Angles And Values | How to memorize  things, Trigonometry, Complex numbers">
            <a:extLst>
              <a:ext uri="{FF2B5EF4-FFF2-40B4-BE49-F238E27FC236}">
                <a16:creationId xmlns:a16="http://schemas.microsoft.com/office/drawing/2014/main" id="{195DB4C6-2AEF-4B6C-8C5B-839889F88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7692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robability Line - Definition and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17562"/>
            <a:ext cx="8830619" cy="55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380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57" y="2333884"/>
            <a:ext cx="9111005" cy="154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6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ph Paper Loose A4 75gsm, Pack of 500 - 100103410">
            <a:extLst>
              <a:ext uri="{FF2B5EF4-FFF2-40B4-BE49-F238E27FC236}">
                <a16:creationId xmlns:a16="http://schemas.microsoft.com/office/drawing/2014/main" id="{02EF8BFA-10B0-4088-AD6C-BE3D82860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5" t="10745" r="23419" b="11069"/>
          <a:stretch/>
        </p:blipFill>
        <p:spPr bwMode="auto">
          <a:xfrm rot="5400000">
            <a:off x="3045823" y="-1321126"/>
            <a:ext cx="6463367" cy="956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2041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24275" y="1168400"/>
            <a:ext cx="4537750" cy="4140200"/>
            <a:chOff x="3724275" y="1168400"/>
            <a:chExt cx="4537750" cy="4140200"/>
          </a:xfrm>
        </p:grpSpPr>
        <p:pic>
          <p:nvPicPr>
            <p:cNvPr id="9218" name="Picture 2" descr="Free Spinner Cliparts, Download Free Clip Art, Free Clip Art on Clipart  Librar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82"/>
            <a:stretch/>
          </p:blipFill>
          <p:spPr bwMode="auto">
            <a:xfrm>
              <a:off x="3724275" y="1168400"/>
              <a:ext cx="4537750" cy="414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ight Arrow 2"/>
            <p:cNvSpPr/>
            <p:nvPr/>
          </p:nvSpPr>
          <p:spPr>
            <a:xfrm rot="20423062">
              <a:off x="4246586" y="2931490"/>
              <a:ext cx="3065772" cy="5715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556529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27399" y="1168400"/>
            <a:ext cx="4796210" cy="4343400"/>
            <a:chOff x="3327399" y="1168400"/>
            <a:chExt cx="4796210" cy="4343400"/>
          </a:xfrm>
        </p:grpSpPr>
        <p:pic>
          <p:nvPicPr>
            <p:cNvPr id="8194" name="Picture 2" descr="Free Spinner Cliparts, Download Free Clip Art, Free Clip Art on Clipart  Librar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91"/>
            <a:stretch/>
          </p:blipFill>
          <p:spPr bwMode="auto">
            <a:xfrm>
              <a:off x="3327399" y="1168400"/>
              <a:ext cx="4796210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ight Arrow 4"/>
            <p:cNvSpPr/>
            <p:nvPr/>
          </p:nvSpPr>
          <p:spPr>
            <a:xfrm rot="18900000">
              <a:off x="4449786" y="3071189"/>
              <a:ext cx="3065772" cy="5715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781772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40175" y="1357313"/>
            <a:ext cx="4167187" cy="4167188"/>
            <a:chOff x="3940175" y="1357313"/>
            <a:chExt cx="4167187" cy="4167188"/>
          </a:xfrm>
        </p:grpSpPr>
        <p:pic>
          <p:nvPicPr>
            <p:cNvPr id="8196" name="Picture 4" descr="Free Spinner Cliparts, Download Free Clip Art, Free Clip Art on Clipart  Libra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175" y="1357313"/>
              <a:ext cx="4167187" cy="4167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ight Arrow 3"/>
            <p:cNvSpPr/>
            <p:nvPr/>
          </p:nvSpPr>
          <p:spPr>
            <a:xfrm rot="20763301">
              <a:off x="4525986" y="3172790"/>
              <a:ext cx="3065772" cy="5715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604088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23636" y="1611746"/>
            <a:ext cx="3546764" cy="3542146"/>
            <a:chOff x="923636" y="1611746"/>
            <a:chExt cx="3546764" cy="3542146"/>
          </a:xfrm>
        </p:grpSpPr>
        <p:sp>
          <p:nvSpPr>
            <p:cNvPr id="4" name="Oval 3"/>
            <p:cNvSpPr/>
            <p:nvPr/>
          </p:nvSpPr>
          <p:spPr>
            <a:xfrm>
              <a:off x="923636" y="2946400"/>
              <a:ext cx="969819" cy="9698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751428" y="1611746"/>
              <a:ext cx="2718972" cy="3542146"/>
              <a:chOff x="1751428" y="1611746"/>
              <a:chExt cx="2718972" cy="3542146"/>
            </a:xfrm>
          </p:grpSpPr>
          <p:cxnSp>
            <p:nvCxnSpPr>
              <p:cNvPr id="6" name="Straight Connector 5"/>
              <p:cNvCxnSpPr>
                <a:stCxn id="4" idx="7"/>
              </p:cNvCxnSpPr>
              <p:nvPr/>
            </p:nvCxnSpPr>
            <p:spPr>
              <a:xfrm flipV="1">
                <a:off x="1751428" y="2152073"/>
                <a:ext cx="1730681" cy="9363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 flipV="1">
                <a:off x="1774519" y="3745346"/>
                <a:ext cx="1730681" cy="9363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3495963" y="1611746"/>
                <a:ext cx="969819" cy="96981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500581" y="4184073"/>
                <a:ext cx="969819" cy="96981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36712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23636" y="729672"/>
            <a:ext cx="6156036" cy="5190844"/>
            <a:chOff x="923636" y="729672"/>
            <a:chExt cx="6156036" cy="5190844"/>
          </a:xfrm>
        </p:grpSpPr>
        <p:sp>
          <p:nvSpPr>
            <p:cNvPr id="4" name="Oval 3"/>
            <p:cNvSpPr/>
            <p:nvPr/>
          </p:nvSpPr>
          <p:spPr>
            <a:xfrm>
              <a:off x="923636" y="2946400"/>
              <a:ext cx="969819" cy="9698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>
              <a:stCxn id="4" idx="7"/>
            </p:cNvCxnSpPr>
            <p:nvPr/>
          </p:nvCxnSpPr>
          <p:spPr>
            <a:xfrm flipV="1">
              <a:off x="1751428" y="2152073"/>
              <a:ext cx="1730681" cy="936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1774519" y="3745346"/>
              <a:ext cx="1730681" cy="936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495963" y="1611746"/>
              <a:ext cx="969819" cy="9698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3500581" y="4184073"/>
              <a:ext cx="969819" cy="9698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>
              <a:endCxn id="13" idx="2"/>
            </p:cNvCxnSpPr>
            <p:nvPr/>
          </p:nvCxnSpPr>
          <p:spPr>
            <a:xfrm flipV="1">
              <a:off x="4332991" y="1214582"/>
              <a:ext cx="1744535" cy="5391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4" idx="2"/>
            </p:cNvCxnSpPr>
            <p:nvPr/>
          </p:nvCxnSpPr>
          <p:spPr>
            <a:xfrm flipH="1" flipV="1">
              <a:off x="4356083" y="2410693"/>
              <a:ext cx="1726061" cy="387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6077526" y="729672"/>
              <a:ext cx="969819" cy="9698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6082144" y="2313713"/>
              <a:ext cx="969819" cy="9698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4365318" y="3860802"/>
              <a:ext cx="1744535" cy="5391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4305286" y="5047677"/>
              <a:ext cx="1726061" cy="387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6109853" y="3366656"/>
              <a:ext cx="969819" cy="9698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6049819" y="4950697"/>
              <a:ext cx="969819" cy="9698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656895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23636" y="1611746"/>
            <a:ext cx="3934692" cy="3542146"/>
            <a:chOff x="923636" y="1611746"/>
            <a:chExt cx="3934692" cy="3542146"/>
          </a:xfrm>
        </p:grpSpPr>
        <p:sp>
          <p:nvSpPr>
            <p:cNvPr id="4" name="Oval 3"/>
            <p:cNvSpPr/>
            <p:nvPr/>
          </p:nvSpPr>
          <p:spPr>
            <a:xfrm>
              <a:off x="923636" y="2946400"/>
              <a:ext cx="969819" cy="9698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>
              <a:stCxn id="4" idx="7"/>
            </p:cNvCxnSpPr>
            <p:nvPr/>
          </p:nvCxnSpPr>
          <p:spPr>
            <a:xfrm flipV="1">
              <a:off x="1751428" y="2152073"/>
              <a:ext cx="1730681" cy="936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1774519" y="3745346"/>
              <a:ext cx="1730681" cy="936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495963" y="1611746"/>
              <a:ext cx="969819" cy="9698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3500581" y="4184073"/>
              <a:ext cx="969819" cy="9698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885355" y="3445165"/>
              <a:ext cx="2003154" cy="80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888509" y="2946403"/>
              <a:ext cx="969819" cy="9698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581467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103741" y="406398"/>
            <a:ext cx="5459037" cy="6114475"/>
            <a:chOff x="1103741" y="406398"/>
            <a:chExt cx="5459037" cy="6114475"/>
          </a:xfrm>
        </p:grpSpPr>
        <p:grpSp>
          <p:nvGrpSpPr>
            <p:cNvPr id="12" name="Group 11"/>
            <p:cNvGrpSpPr/>
            <p:nvPr/>
          </p:nvGrpSpPr>
          <p:grpSpPr>
            <a:xfrm>
              <a:off x="4040910" y="406398"/>
              <a:ext cx="2401795" cy="1810329"/>
              <a:chOff x="923635" y="1950069"/>
              <a:chExt cx="3934693" cy="2965738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923635" y="2946402"/>
                <a:ext cx="969819" cy="96982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Connector 13"/>
              <p:cNvCxnSpPr>
                <a:stCxn id="13" idx="7"/>
                <a:endCxn id="16" idx="2"/>
              </p:cNvCxnSpPr>
              <p:nvPr/>
            </p:nvCxnSpPr>
            <p:spPr>
              <a:xfrm flipV="1">
                <a:off x="1751428" y="2434981"/>
                <a:ext cx="1744535" cy="6534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7" idx="2"/>
              </p:cNvCxnSpPr>
              <p:nvPr/>
            </p:nvCxnSpPr>
            <p:spPr>
              <a:xfrm flipH="1" flipV="1">
                <a:off x="1774519" y="3745350"/>
                <a:ext cx="1726062" cy="6855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3495963" y="1950069"/>
                <a:ext cx="969819" cy="96982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500581" y="3945987"/>
                <a:ext cx="969819" cy="96982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V="1">
                <a:off x="1885355" y="3445168"/>
                <a:ext cx="2003154" cy="809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3888509" y="2946402"/>
                <a:ext cx="969819" cy="96982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110183" y="2516907"/>
              <a:ext cx="2401795" cy="1810329"/>
              <a:chOff x="923635" y="1950069"/>
              <a:chExt cx="3934693" cy="2965738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923635" y="2946402"/>
                <a:ext cx="969819" cy="96982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0" name="Straight Connector 39"/>
              <p:cNvCxnSpPr>
                <a:stCxn id="39" idx="7"/>
                <a:endCxn id="42" idx="2"/>
              </p:cNvCxnSpPr>
              <p:nvPr/>
            </p:nvCxnSpPr>
            <p:spPr>
              <a:xfrm flipV="1">
                <a:off x="1751428" y="2434981"/>
                <a:ext cx="1744535" cy="6534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43" idx="2"/>
              </p:cNvCxnSpPr>
              <p:nvPr/>
            </p:nvCxnSpPr>
            <p:spPr>
              <a:xfrm flipH="1" flipV="1">
                <a:off x="1774519" y="3745350"/>
                <a:ext cx="1726062" cy="6855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3495963" y="1950069"/>
                <a:ext cx="969819" cy="96982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500581" y="3945987"/>
                <a:ext cx="969819" cy="96982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V="1">
                <a:off x="1885355" y="3445168"/>
                <a:ext cx="2003154" cy="809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3888509" y="2946402"/>
                <a:ext cx="969819" cy="96982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160983" y="4710544"/>
              <a:ext cx="2401795" cy="1810329"/>
              <a:chOff x="923636" y="1950068"/>
              <a:chExt cx="3934692" cy="2965737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923636" y="2946400"/>
                <a:ext cx="969819" cy="96981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8" name="Straight Connector 47"/>
              <p:cNvCxnSpPr>
                <a:stCxn id="47" idx="7"/>
                <a:endCxn id="50" idx="2"/>
              </p:cNvCxnSpPr>
              <p:nvPr/>
            </p:nvCxnSpPr>
            <p:spPr>
              <a:xfrm flipV="1">
                <a:off x="1751429" y="2434979"/>
                <a:ext cx="1744534" cy="6534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51" idx="2"/>
              </p:cNvCxnSpPr>
              <p:nvPr/>
            </p:nvCxnSpPr>
            <p:spPr>
              <a:xfrm flipH="1" flipV="1">
                <a:off x="1774520" y="3745348"/>
                <a:ext cx="1726062" cy="6855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/>
              <p:nvPr/>
            </p:nvSpPr>
            <p:spPr>
              <a:xfrm>
                <a:off x="3495963" y="1950068"/>
                <a:ext cx="969819" cy="96982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500582" y="3945986"/>
                <a:ext cx="969819" cy="96981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 flipV="1">
                <a:off x="1885356" y="3445166"/>
                <a:ext cx="2003154" cy="809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3888509" y="2946403"/>
                <a:ext cx="969819" cy="96981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Oval 54"/>
            <p:cNvSpPr/>
            <p:nvPr/>
          </p:nvSpPr>
          <p:spPr>
            <a:xfrm>
              <a:off x="1103741" y="3111232"/>
              <a:ext cx="591992" cy="59199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6" name="Straight Connector 55"/>
            <p:cNvCxnSpPr>
              <a:stCxn id="55" idx="7"/>
              <a:endCxn id="13" idx="3"/>
            </p:cNvCxnSpPr>
            <p:nvPr/>
          </p:nvCxnSpPr>
          <p:spPr>
            <a:xfrm flipV="1">
              <a:off x="1609038" y="1519871"/>
              <a:ext cx="2518567" cy="16780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2"/>
              <a:endCxn id="55" idx="5"/>
            </p:cNvCxnSpPr>
            <p:nvPr/>
          </p:nvCxnSpPr>
          <p:spPr>
            <a:xfrm flipH="1" flipV="1">
              <a:off x="1609038" y="3616529"/>
              <a:ext cx="2551945" cy="1998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5" idx="6"/>
            </p:cNvCxnSpPr>
            <p:nvPr/>
          </p:nvCxnSpPr>
          <p:spPr>
            <a:xfrm>
              <a:off x="1695733" y="3407228"/>
              <a:ext cx="2400066" cy="176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04674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03741" y="406398"/>
            <a:ext cx="5222240" cy="6114475"/>
            <a:chOff x="1103741" y="406398"/>
            <a:chExt cx="5222240" cy="6114475"/>
          </a:xfrm>
        </p:grpSpPr>
        <p:sp>
          <p:nvSpPr>
            <p:cNvPr id="13" name="Oval 12"/>
            <p:cNvSpPr/>
            <p:nvPr/>
          </p:nvSpPr>
          <p:spPr>
            <a:xfrm>
              <a:off x="4040910" y="1014574"/>
              <a:ext cx="591992" cy="59199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/>
            <p:cNvCxnSpPr>
              <a:stCxn id="13" idx="7"/>
              <a:endCxn id="16" idx="2"/>
            </p:cNvCxnSpPr>
            <p:nvPr/>
          </p:nvCxnSpPr>
          <p:spPr>
            <a:xfrm flipV="1">
              <a:off x="4546207" y="702395"/>
              <a:ext cx="1064890" cy="3988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7" idx="2"/>
            </p:cNvCxnSpPr>
            <p:nvPr/>
          </p:nvCxnSpPr>
          <p:spPr>
            <a:xfrm flipH="1" flipV="1">
              <a:off x="4560302" y="1502263"/>
              <a:ext cx="1053614" cy="4184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5611097" y="406398"/>
              <a:ext cx="591992" cy="59199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5613916" y="1624735"/>
              <a:ext cx="591992" cy="59199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4110183" y="3125083"/>
              <a:ext cx="591992" cy="59199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/>
            <p:cNvCxnSpPr>
              <a:stCxn id="39" idx="7"/>
              <a:endCxn id="42" idx="2"/>
            </p:cNvCxnSpPr>
            <p:nvPr/>
          </p:nvCxnSpPr>
          <p:spPr>
            <a:xfrm flipV="1">
              <a:off x="4615480" y="2812904"/>
              <a:ext cx="1064890" cy="3988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43" idx="2"/>
            </p:cNvCxnSpPr>
            <p:nvPr/>
          </p:nvCxnSpPr>
          <p:spPr>
            <a:xfrm flipH="1" flipV="1">
              <a:off x="4629575" y="3612772"/>
              <a:ext cx="1053614" cy="4184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5680370" y="2516907"/>
              <a:ext cx="591992" cy="59199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5683189" y="3735244"/>
              <a:ext cx="591992" cy="59199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4160983" y="5318720"/>
              <a:ext cx="591992" cy="59199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Straight Connector 47"/>
            <p:cNvCxnSpPr>
              <a:stCxn id="47" idx="7"/>
              <a:endCxn id="50" idx="2"/>
            </p:cNvCxnSpPr>
            <p:nvPr/>
          </p:nvCxnSpPr>
          <p:spPr>
            <a:xfrm flipV="1">
              <a:off x="4666280" y="5006541"/>
              <a:ext cx="1064890" cy="3988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1" idx="2"/>
            </p:cNvCxnSpPr>
            <p:nvPr/>
          </p:nvCxnSpPr>
          <p:spPr>
            <a:xfrm flipH="1" flipV="1">
              <a:off x="4680375" y="5806409"/>
              <a:ext cx="1053614" cy="4184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5731170" y="4710544"/>
              <a:ext cx="591992" cy="59199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5733989" y="5928881"/>
              <a:ext cx="591992" cy="59199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1103741" y="3111232"/>
              <a:ext cx="591992" cy="59199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6" name="Straight Connector 55"/>
            <p:cNvCxnSpPr>
              <a:stCxn id="55" idx="7"/>
              <a:endCxn id="13" idx="3"/>
            </p:cNvCxnSpPr>
            <p:nvPr/>
          </p:nvCxnSpPr>
          <p:spPr>
            <a:xfrm flipV="1">
              <a:off x="1609038" y="1519871"/>
              <a:ext cx="2518567" cy="16780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2"/>
              <a:endCxn id="55" idx="5"/>
            </p:cNvCxnSpPr>
            <p:nvPr/>
          </p:nvCxnSpPr>
          <p:spPr>
            <a:xfrm flipH="1" flipV="1">
              <a:off x="1609038" y="3616529"/>
              <a:ext cx="2551945" cy="1998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5" idx="6"/>
            </p:cNvCxnSpPr>
            <p:nvPr/>
          </p:nvCxnSpPr>
          <p:spPr>
            <a:xfrm>
              <a:off x="1695733" y="3407228"/>
              <a:ext cx="2400066" cy="176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73914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venn diagram&#10;&#10;Description automatically generated">
            <a:extLst>
              <a:ext uri="{FF2B5EF4-FFF2-40B4-BE49-F238E27FC236}">
                <a16:creationId xmlns:a16="http://schemas.microsoft.com/office/drawing/2014/main" id="{CC62921A-FEAD-4441-8CFF-3B6396941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19" y="464930"/>
            <a:ext cx="5758648" cy="56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394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venn diagram&#10;&#10;Description automatically generated">
            <a:extLst>
              <a:ext uri="{FF2B5EF4-FFF2-40B4-BE49-F238E27FC236}">
                <a16:creationId xmlns:a16="http://schemas.microsoft.com/office/drawing/2014/main" id="{F6580475-3EE1-4EE8-B5AE-3C19FBB27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12" y="136874"/>
            <a:ext cx="6629975" cy="65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65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ue graph paper coordinate paper grid paper squar">
            <a:extLst>
              <a:ext uri="{FF2B5EF4-FFF2-40B4-BE49-F238E27FC236}">
                <a16:creationId xmlns:a16="http://schemas.microsoft.com/office/drawing/2014/main" id="{5F6C2918-6C2C-48B7-847C-D8B339BD4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>
            <a:off x="3071920" y="506027"/>
            <a:ext cx="5867894" cy="5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8442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88A070D-BBE7-4DC8-B220-A83F03A4A587}"/>
              </a:ext>
            </a:extLst>
          </p:cNvPr>
          <p:cNvGrpSpPr/>
          <p:nvPr/>
        </p:nvGrpSpPr>
        <p:grpSpPr>
          <a:xfrm>
            <a:off x="1447060" y="834501"/>
            <a:ext cx="9490229" cy="4915394"/>
            <a:chOff x="1597980" y="1207363"/>
            <a:chExt cx="7421733" cy="38440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43383B-E59B-457F-80FB-341A751CF825}"/>
                </a:ext>
              </a:extLst>
            </p:cNvPr>
            <p:cNvSpPr/>
            <p:nvPr/>
          </p:nvSpPr>
          <p:spPr>
            <a:xfrm>
              <a:off x="1597980" y="1207363"/>
              <a:ext cx="7421733" cy="3844032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2F0EEF3-6431-4975-88A4-E09D35583FD1}"/>
                </a:ext>
              </a:extLst>
            </p:cNvPr>
            <p:cNvSpPr/>
            <p:nvPr/>
          </p:nvSpPr>
          <p:spPr>
            <a:xfrm>
              <a:off x="1899821" y="1642370"/>
              <a:ext cx="2876365" cy="2876365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508B61E-D721-4223-9A17-B6EF6E88351C}"/>
                </a:ext>
              </a:extLst>
            </p:cNvPr>
            <p:cNvSpPr/>
            <p:nvPr/>
          </p:nvSpPr>
          <p:spPr>
            <a:xfrm>
              <a:off x="3827755" y="1652727"/>
              <a:ext cx="2876365" cy="2876365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DA3FF42-77A3-4DA5-A0C3-D45D2CCCEC51}"/>
                </a:ext>
              </a:extLst>
            </p:cNvPr>
            <p:cNvSpPr/>
            <p:nvPr/>
          </p:nvSpPr>
          <p:spPr>
            <a:xfrm>
              <a:off x="5702423" y="1725228"/>
              <a:ext cx="2876365" cy="2876365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322784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7CF98B1-904B-4E57-8D4D-8DDBB6A36B69}"/>
              </a:ext>
            </a:extLst>
          </p:cNvPr>
          <p:cNvGrpSpPr/>
          <p:nvPr/>
        </p:nvGrpSpPr>
        <p:grpSpPr>
          <a:xfrm>
            <a:off x="2575898" y="986901"/>
            <a:ext cx="5649042" cy="4368870"/>
            <a:chOff x="2760955" y="1367901"/>
            <a:chExt cx="4297800" cy="33238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9220C61-D4AC-40B2-A1C7-AD192295332D}"/>
                </a:ext>
              </a:extLst>
            </p:cNvPr>
            <p:cNvGrpSpPr/>
            <p:nvPr/>
          </p:nvGrpSpPr>
          <p:grpSpPr>
            <a:xfrm>
              <a:off x="2760955" y="2064587"/>
              <a:ext cx="1717886" cy="1933796"/>
              <a:chOff x="932155" y="2663301"/>
              <a:chExt cx="1717886" cy="1933796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A932DC5C-5C95-41B1-9FF3-A755490F8567}"/>
                  </a:ext>
                </a:extLst>
              </p:cNvPr>
              <p:cNvCxnSpPr/>
              <p:nvPr/>
            </p:nvCxnSpPr>
            <p:spPr>
              <a:xfrm flipV="1">
                <a:off x="932155" y="2663301"/>
                <a:ext cx="1713391" cy="9676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CB426415-804F-4960-A3B9-0B0E9B87AB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36650" y="3629431"/>
                <a:ext cx="1713391" cy="9676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75D8AD5-7DE7-46DD-A5CB-1A9D8E48B4B3}"/>
                </a:ext>
              </a:extLst>
            </p:cNvPr>
            <p:cNvGrpSpPr/>
            <p:nvPr/>
          </p:nvGrpSpPr>
          <p:grpSpPr>
            <a:xfrm>
              <a:off x="5297326" y="1367901"/>
              <a:ext cx="1717886" cy="1255557"/>
              <a:chOff x="932155" y="2663301"/>
              <a:chExt cx="1717886" cy="1933796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C802EE9-DA8A-40CD-B9D1-A35509C9938A}"/>
                  </a:ext>
                </a:extLst>
              </p:cNvPr>
              <p:cNvCxnSpPr/>
              <p:nvPr/>
            </p:nvCxnSpPr>
            <p:spPr>
              <a:xfrm flipV="1">
                <a:off x="932155" y="2663301"/>
                <a:ext cx="1713391" cy="9676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54F5965-15D3-4ED0-9021-187EFA8AFE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36650" y="3629431"/>
                <a:ext cx="1713391" cy="9676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0BC3332-D738-4B32-AFEF-C02AE1502DED}"/>
                </a:ext>
              </a:extLst>
            </p:cNvPr>
            <p:cNvGrpSpPr/>
            <p:nvPr/>
          </p:nvGrpSpPr>
          <p:grpSpPr>
            <a:xfrm>
              <a:off x="5340869" y="3436187"/>
              <a:ext cx="1717886" cy="1255557"/>
              <a:chOff x="932155" y="2663301"/>
              <a:chExt cx="1717886" cy="1933796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E0581A2-F147-40B1-9D4A-EE70B3D34C32}"/>
                  </a:ext>
                </a:extLst>
              </p:cNvPr>
              <p:cNvCxnSpPr/>
              <p:nvPr/>
            </p:nvCxnSpPr>
            <p:spPr>
              <a:xfrm flipV="1">
                <a:off x="932155" y="2663301"/>
                <a:ext cx="1713391" cy="9676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F929F13-5E89-4CA6-832E-A6DB03465B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36650" y="3629431"/>
                <a:ext cx="1713391" cy="9676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461465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69B59E-A093-4B0A-84C2-F39B2B41BFD4}"/>
              </a:ext>
            </a:extLst>
          </p:cNvPr>
          <p:cNvGrpSpPr/>
          <p:nvPr/>
        </p:nvGrpSpPr>
        <p:grpSpPr>
          <a:xfrm>
            <a:off x="630141" y="489856"/>
            <a:ext cx="8476542" cy="5965373"/>
            <a:chOff x="630141" y="489856"/>
            <a:chExt cx="8476542" cy="59653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75D8AD5-7DE7-46DD-A5CB-1A9D8E48B4B3}"/>
                </a:ext>
              </a:extLst>
            </p:cNvPr>
            <p:cNvGrpSpPr/>
            <p:nvPr/>
          </p:nvGrpSpPr>
          <p:grpSpPr>
            <a:xfrm>
              <a:off x="630141" y="1890416"/>
              <a:ext cx="2257995" cy="3149670"/>
              <a:chOff x="932155" y="2663301"/>
              <a:chExt cx="1717886" cy="1933796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C802EE9-DA8A-40CD-B9D1-A35509C9938A}"/>
                  </a:ext>
                </a:extLst>
              </p:cNvPr>
              <p:cNvCxnSpPr/>
              <p:nvPr/>
            </p:nvCxnSpPr>
            <p:spPr>
              <a:xfrm flipV="1">
                <a:off x="932155" y="2663301"/>
                <a:ext cx="1713391" cy="9676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54F5965-15D3-4ED0-9021-187EFA8AFE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36650" y="3629431"/>
                <a:ext cx="1713391" cy="9676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0BC3332-D738-4B32-AFEF-C02AE1502DED}"/>
                </a:ext>
              </a:extLst>
            </p:cNvPr>
            <p:cNvGrpSpPr/>
            <p:nvPr/>
          </p:nvGrpSpPr>
          <p:grpSpPr>
            <a:xfrm>
              <a:off x="6772488" y="489856"/>
              <a:ext cx="2257995" cy="892629"/>
              <a:chOff x="932155" y="2663301"/>
              <a:chExt cx="1717886" cy="1933796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E0581A2-F147-40B1-9D4A-EE70B3D34C32}"/>
                  </a:ext>
                </a:extLst>
              </p:cNvPr>
              <p:cNvCxnSpPr/>
              <p:nvPr/>
            </p:nvCxnSpPr>
            <p:spPr>
              <a:xfrm flipV="1">
                <a:off x="932155" y="2663301"/>
                <a:ext cx="1713391" cy="9676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F929F13-5E89-4CA6-832E-A6DB03465B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36650" y="3629431"/>
                <a:ext cx="1713391" cy="9676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95D43E0-C9A8-4783-ABB2-8C9C812403A3}"/>
                </a:ext>
              </a:extLst>
            </p:cNvPr>
            <p:cNvGrpSpPr/>
            <p:nvPr/>
          </p:nvGrpSpPr>
          <p:grpSpPr>
            <a:xfrm>
              <a:off x="3580169" y="997786"/>
              <a:ext cx="2257995" cy="1650308"/>
              <a:chOff x="932155" y="2663301"/>
              <a:chExt cx="1717886" cy="1933796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7D07E3C-EA77-4AA2-BA62-ED9A44897BDA}"/>
                  </a:ext>
                </a:extLst>
              </p:cNvPr>
              <p:cNvCxnSpPr/>
              <p:nvPr/>
            </p:nvCxnSpPr>
            <p:spPr>
              <a:xfrm flipV="1">
                <a:off x="932155" y="2663301"/>
                <a:ext cx="1713391" cy="9676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0B827D1-A731-4467-876E-0343FE41A7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36650" y="3629431"/>
                <a:ext cx="1713391" cy="9676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17FE748-C53C-4F0F-BB34-117351570F5A}"/>
                </a:ext>
              </a:extLst>
            </p:cNvPr>
            <p:cNvGrpSpPr/>
            <p:nvPr/>
          </p:nvGrpSpPr>
          <p:grpSpPr>
            <a:xfrm>
              <a:off x="3645483" y="4219958"/>
              <a:ext cx="2257995" cy="1650308"/>
              <a:chOff x="932155" y="2663301"/>
              <a:chExt cx="1717886" cy="193379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A0CFED8-A87B-40BD-B4ED-B146DF864DDF}"/>
                  </a:ext>
                </a:extLst>
              </p:cNvPr>
              <p:cNvCxnSpPr/>
              <p:nvPr/>
            </p:nvCxnSpPr>
            <p:spPr>
              <a:xfrm flipV="1">
                <a:off x="932155" y="2663301"/>
                <a:ext cx="1713391" cy="9676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555F008-6AD3-4B13-B403-F6D2891AA0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36650" y="3629431"/>
                <a:ext cx="1713391" cy="9676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2E980A4-F331-4426-8EAA-9C63915670DE}"/>
                </a:ext>
              </a:extLst>
            </p:cNvPr>
            <p:cNvGrpSpPr/>
            <p:nvPr/>
          </p:nvGrpSpPr>
          <p:grpSpPr>
            <a:xfrm>
              <a:off x="6805145" y="2275114"/>
              <a:ext cx="2257995" cy="892629"/>
              <a:chOff x="932155" y="2663301"/>
              <a:chExt cx="1717886" cy="1933796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B77FDDA-F38A-410F-B991-02BD51DED35E}"/>
                  </a:ext>
                </a:extLst>
              </p:cNvPr>
              <p:cNvCxnSpPr/>
              <p:nvPr/>
            </p:nvCxnSpPr>
            <p:spPr>
              <a:xfrm flipV="1">
                <a:off x="932155" y="2663301"/>
                <a:ext cx="1713391" cy="9676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6245302-6E2C-4E29-8EAA-438643AB0F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36650" y="3629431"/>
                <a:ext cx="1713391" cy="9676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E61856B-653D-435D-9873-92E82934835E}"/>
                </a:ext>
              </a:extLst>
            </p:cNvPr>
            <p:cNvGrpSpPr/>
            <p:nvPr/>
          </p:nvGrpSpPr>
          <p:grpSpPr>
            <a:xfrm>
              <a:off x="6816031" y="3777342"/>
              <a:ext cx="2257995" cy="892629"/>
              <a:chOff x="932155" y="2663301"/>
              <a:chExt cx="1717886" cy="1933796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AAA12B2-5E53-4F13-BAC7-92616E3E07A6}"/>
                  </a:ext>
                </a:extLst>
              </p:cNvPr>
              <p:cNvCxnSpPr/>
              <p:nvPr/>
            </p:nvCxnSpPr>
            <p:spPr>
              <a:xfrm flipV="1">
                <a:off x="932155" y="2663301"/>
                <a:ext cx="1713391" cy="9676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713D521-3F86-4C42-A13C-21CA815481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36650" y="3629431"/>
                <a:ext cx="1713391" cy="9676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468F924-6F7B-4608-ADBD-2775DCD1DDE1}"/>
                </a:ext>
              </a:extLst>
            </p:cNvPr>
            <p:cNvGrpSpPr/>
            <p:nvPr/>
          </p:nvGrpSpPr>
          <p:grpSpPr>
            <a:xfrm>
              <a:off x="6848688" y="5562600"/>
              <a:ext cx="2257995" cy="892629"/>
              <a:chOff x="932155" y="2663301"/>
              <a:chExt cx="1717886" cy="1933796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1529FF9-A8EE-475F-8C9E-E3184A75DD42}"/>
                  </a:ext>
                </a:extLst>
              </p:cNvPr>
              <p:cNvCxnSpPr/>
              <p:nvPr/>
            </p:nvCxnSpPr>
            <p:spPr>
              <a:xfrm flipV="1">
                <a:off x="932155" y="2663301"/>
                <a:ext cx="1713391" cy="9676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5690D6C-B65E-4538-97AF-67BBC4901E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36650" y="3629431"/>
                <a:ext cx="1713391" cy="9676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281312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CA59152-5208-44FA-97BC-F2D26A552E47}"/>
              </a:ext>
            </a:extLst>
          </p:cNvPr>
          <p:cNvGrpSpPr/>
          <p:nvPr/>
        </p:nvGrpSpPr>
        <p:grpSpPr>
          <a:xfrm>
            <a:off x="2317426" y="337458"/>
            <a:ext cx="5999260" cy="6161314"/>
            <a:chOff x="728112" y="478972"/>
            <a:chExt cx="5999260" cy="616131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338A7FE-D232-4BF5-B599-03B3C1907432}"/>
                </a:ext>
              </a:extLst>
            </p:cNvPr>
            <p:cNvGrpSpPr/>
            <p:nvPr/>
          </p:nvGrpSpPr>
          <p:grpSpPr>
            <a:xfrm>
              <a:off x="728112" y="1672701"/>
              <a:ext cx="2352545" cy="4096727"/>
              <a:chOff x="630141" y="1890416"/>
              <a:chExt cx="2352545" cy="314967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B75D8AD5-7DE7-46DD-A5CB-1A9D8E48B4B3}"/>
                  </a:ext>
                </a:extLst>
              </p:cNvPr>
              <p:cNvGrpSpPr/>
              <p:nvPr/>
            </p:nvGrpSpPr>
            <p:grpSpPr>
              <a:xfrm>
                <a:off x="630141" y="1890416"/>
                <a:ext cx="2257995" cy="3149670"/>
                <a:chOff x="932155" y="2663301"/>
                <a:chExt cx="1717886" cy="1933796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DC802EE9-DA8A-40CD-B9D1-A35509C9938A}"/>
                    </a:ext>
                  </a:extLst>
                </p:cNvPr>
                <p:cNvCxnSpPr/>
                <p:nvPr/>
              </p:nvCxnSpPr>
              <p:spPr>
                <a:xfrm flipV="1">
                  <a:off x="932155" y="2663301"/>
                  <a:ext cx="1713391" cy="96766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F54F5965-15D3-4ED0-9021-187EFA8AFE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36650" y="3629431"/>
                  <a:ext cx="1713391" cy="96766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1A42F50A-4BFD-45D2-A39D-0046E1349D3F}"/>
                  </a:ext>
                </a:extLst>
              </p:cNvPr>
              <p:cNvCxnSpPr/>
              <p:nvPr/>
            </p:nvCxnSpPr>
            <p:spPr>
              <a:xfrm>
                <a:off x="642257" y="3472543"/>
                <a:ext cx="23404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1C2CD79-5762-406A-8381-FBB8F2F5173F}"/>
                </a:ext>
              </a:extLst>
            </p:cNvPr>
            <p:cNvGrpSpPr/>
            <p:nvPr/>
          </p:nvGrpSpPr>
          <p:grpSpPr>
            <a:xfrm>
              <a:off x="4265970" y="478972"/>
              <a:ext cx="2352545" cy="1589314"/>
              <a:chOff x="630141" y="1890416"/>
              <a:chExt cx="2352545" cy="314967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0512DA1-517D-4239-9E0E-F7DDBA837ADD}"/>
                  </a:ext>
                </a:extLst>
              </p:cNvPr>
              <p:cNvGrpSpPr/>
              <p:nvPr/>
            </p:nvGrpSpPr>
            <p:grpSpPr>
              <a:xfrm>
                <a:off x="630141" y="1890416"/>
                <a:ext cx="2257995" cy="3149670"/>
                <a:chOff x="932155" y="2663301"/>
                <a:chExt cx="1717886" cy="1933796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BAD7B944-4CB6-4078-BA80-8011A783444E}"/>
                    </a:ext>
                  </a:extLst>
                </p:cNvPr>
                <p:cNvCxnSpPr/>
                <p:nvPr/>
              </p:nvCxnSpPr>
              <p:spPr>
                <a:xfrm flipV="1">
                  <a:off x="932155" y="2663301"/>
                  <a:ext cx="1713391" cy="96766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F1BAD76-AE24-4EC1-8854-68429C53DC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36650" y="3629431"/>
                  <a:ext cx="1713391" cy="96766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3ED6E09-5BB7-47ED-8063-28590DE462E5}"/>
                  </a:ext>
                </a:extLst>
              </p:cNvPr>
              <p:cNvCxnSpPr/>
              <p:nvPr/>
            </p:nvCxnSpPr>
            <p:spPr>
              <a:xfrm>
                <a:off x="642257" y="3472543"/>
                <a:ext cx="23404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7B0D7BB-84E5-49ED-98DA-B1B0093DBC86}"/>
                </a:ext>
              </a:extLst>
            </p:cNvPr>
            <p:cNvGrpSpPr/>
            <p:nvPr/>
          </p:nvGrpSpPr>
          <p:grpSpPr>
            <a:xfrm>
              <a:off x="4374827" y="5050972"/>
              <a:ext cx="2352545" cy="1589314"/>
              <a:chOff x="630141" y="1890416"/>
              <a:chExt cx="2352545" cy="314967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F0A3ADD-BAAB-4053-8B39-B2F56ADEB258}"/>
                  </a:ext>
                </a:extLst>
              </p:cNvPr>
              <p:cNvGrpSpPr/>
              <p:nvPr/>
            </p:nvGrpSpPr>
            <p:grpSpPr>
              <a:xfrm>
                <a:off x="630141" y="1890416"/>
                <a:ext cx="2257995" cy="3149670"/>
                <a:chOff x="932155" y="2663301"/>
                <a:chExt cx="1717886" cy="1933796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C5554F03-9B39-49E8-B4F0-2C7DD0F4B0FE}"/>
                    </a:ext>
                  </a:extLst>
                </p:cNvPr>
                <p:cNvCxnSpPr/>
                <p:nvPr/>
              </p:nvCxnSpPr>
              <p:spPr>
                <a:xfrm flipV="1">
                  <a:off x="932155" y="2663301"/>
                  <a:ext cx="1713391" cy="96766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BCF22E1-F97A-4FA6-A1C3-5E19FB7BFA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36650" y="3629431"/>
                  <a:ext cx="1713391" cy="96766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F3F4201-E0FD-436D-A03B-88915C6805D1}"/>
                  </a:ext>
                </a:extLst>
              </p:cNvPr>
              <p:cNvCxnSpPr/>
              <p:nvPr/>
            </p:nvCxnSpPr>
            <p:spPr>
              <a:xfrm>
                <a:off x="642257" y="3472543"/>
                <a:ext cx="23404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A8E5642-EF5C-44BF-85A5-63F3F8CADD06}"/>
                </a:ext>
              </a:extLst>
            </p:cNvPr>
            <p:cNvGrpSpPr/>
            <p:nvPr/>
          </p:nvGrpSpPr>
          <p:grpSpPr>
            <a:xfrm>
              <a:off x="4276856" y="2895600"/>
              <a:ext cx="2352545" cy="1589314"/>
              <a:chOff x="630141" y="1890416"/>
              <a:chExt cx="2352545" cy="3149670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A39A87B-1ED2-40DA-8F4E-3F30A833B810}"/>
                  </a:ext>
                </a:extLst>
              </p:cNvPr>
              <p:cNvGrpSpPr/>
              <p:nvPr/>
            </p:nvGrpSpPr>
            <p:grpSpPr>
              <a:xfrm>
                <a:off x="630141" y="1890416"/>
                <a:ext cx="2257995" cy="3149670"/>
                <a:chOff x="932155" y="2663301"/>
                <a:chExt cx="1717886" cy="1933796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80787F88-85B0-479B-9CCE-4150C36615A9}"/>
                    </a:ext>
                  </a:extLst>
                </p:cNvPr>
                <p:cNvCxnSpPr/>
                <p:nvPr/>
              </p:nvCxnSpPr>
              <p:spPr>
                <a:xfrm flipV="1">
                  <a:off x="932155" y="2663301"/>
                  <a:ext cx="1713391" cy="96766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C7D1CA70-A652-4801-BBCF-72F8ADC014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36650" y="3629431"/>
                  <a:ext cx="1713391" cy="96766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E0CF849-BC20-4946-9E43-C0F0A4D50592}"/>
                  </a:ext>
                </a:extLst>
              </p:cNvPr>
              <p:cNvCxnSpPr/>
              <p:nvPr/>
            </p:nvCxnSpPr>
            <p:spPr>
              <a:xfrm>
                <a:off x="642257" y="3472543"/>
                <a:ext cx="23404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695956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4521B3F-C5AD-4489-A80E-F16D9F8E1840}"/>
              </a:ext>
            </a:extLst>
          </p:cNvPr>
          <p:cNvGrpSpPr/>
          <p:nvPr/>
        </p:nvGrpSpPr>
        <p:grpSpPr>
          <a:xfrm>
            <a:off x="1718712" y="359231"/>
            <a:ext cx="7864516" cy="6270170"/>
            <a:chOff x="2241226" y="391888"/>
            <a:chExt cx="7864516" cy="627017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338A7FE-D232-4BF5-B599-03B3C1907432}"/>
                </a:ext>
              </a:extLst>
            </p:cNvPr>
            <p:cNvGrpSpPr/>
            <p:nvPr/>
          </p:nvGrpSpPr>
          <p:grpSpPr>
            <a:xfrm>
              <a:off x="2241226" y="1531187"/>
              <a:ext cx="2352545" cy="4096727"/>
              <a:chOff x="630141" y="1890416"/>
              <a:chExt cx="2352545" cy="314967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B75D8AD5-7DE7-46DD-A5CB-1A9D8E48B4B3}"/>
                  </a:ext>
                </a:extLst>
              </p:cNvPr>
              <p:cNvGrpSpPr/>
              <p:nvPr/>
            </p:nvGrpSpPr>
            <p:grpSpPr>
              <a:xfrm>
                <a:off x="630141" y="1890416"/>
                <a:ext cx="2257995" cy="3149670"/>
                <a:chOff x="932155" y="2663301"/>
                <a:chExt cx="1717886" cy="1933796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DC802EE9-DA8A-40CD-B9D1-A35509C9938A}"/>
                    </a:ext>
                  </a:extLst>
                </p:cNvPr>
                <p:cNvCxnSpPr/>
                <p:nvPr/>
              </p:nvCxnSpPr>
              <p:spPr>
                <a:xfrm flipV="1">
                  <a:off x="932155" y="2663301"/>
                  <a:ext cx="1713391" cy="96766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F54F5965-15D3-4ED0-9021-187EFA8AFE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36650" y="3629431"/>
                  <a:ext cx="1713391" cy="96766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1A42F50A-4BFD-45D2-A39D-0046E1349D3F}"/>
                  </a:ext>
                </a:extLst>
              </p:cNvPr>
              <p:cNvCxnSpPr/>
              <p:nvPr/>
            </p:nvCxnSpPr>
            <p:spPr>
              <a:xfrm>
                <a:off x="642257" y="3472543"/>
                <a:ext cx="23404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7B0D7BB-84E5-49ED-98DA-B1B0093DBC86}"/>
                </a:ext>
              </a:extLst>
            </p:cNvPr>
            <p:cNvGrpSpPr/>
            <p:nvPr/>
          </p:nvGrpSpPr>
          <p:grpSpPr>
            <a:xfrm>
              <a:off x="5289227" y="653144"/>
              <a:ext cx="2352545" cy="1589314"/>
              <a:chOff x="630141" y="1890416"/>
              <a:chExt cx="2352545" cy="314967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F0A3ADD-BAAB-4053-8B39-B2F56ADEB258}"/>
                  </a:ext>
                </a:extLst>
              </p:cNvPr>
              <p:cNvGrpSpPr/>
              <p:nvPr/>
            </p:nvGrpSpPr>
            <p:grpSpPr>
              <a:xfrm>
                <a:off x="630141" y="1890416"/>
                <a:ext cx="2257995" cy="3149670"/>
                <a:chOff x="932155" y="2663301"/>
                <a:chExt cx="1717886" cy="1933796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C5554F03-9B39-49E8-B4F0-2C7DD0F4B0FE}"/>
                    </a:ext>
                  </a:extLst>
                </p:cNvPr>
                <p:cNvCxnSpPr/>
                <p:nvPr/>
              </p:nvCxnSpPr>
              <p:spPr>
                <a:xfrm flipV="1">
                  <a:off x="932155" y="2663301"/>
                  <a:ext cx="1713391" cy="96766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BCF22E1-F97A-4FA6-A1C3-5E19FB7BFA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36650" y="3629431"/>
                  <a:ext cx="1713391" cy="96766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F3F4201-E0FD-436D-A03B-88915C6805D1}"/>
                  </a:ext>
                </a:extLst>
              </p:cNvPr>
              <p:cNvCxnSpPr/>
              <p:nvPr/>
            </p:nvCxnSpPr>
            <p:spPr>
              <a:xfrm>
                <a:off x="642257" y="3472543"/>
                <a:ext cx="23404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A8E5642-EF5C-44BF-85A5-63F3F8CADD06}"/>
                </a:ext>
              </a:extLst>
            </p:cNvPr>
            <p:cNvGrpSpPr/>
            <p:nvPr/>
          </p:nvGrpSpPr>
          <p:grpSpPr>
            <a:xfrm>
              <a:off x="5332771" y="2797628"/>
              <a:ext cx="2352545" cy="1589314"/>
              <a:chOff x="630141" y="1890416"/>
              <a:chExt cx="2352545" cy="3149670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A39A87B-1ED2-40DA-8F4E-3F30A833B810}"/>
                  </a:ext>
                </a:extLst>
              </p:cNvPr>
              <p:cNvGrpSpPr/>
              <p:nvPr/>
            </p:nvGrpSpPr>
            <p:grpSpPr>
              <a:xfrm>
                <a:off x="630141" y="1890416"/>
                <a:ext cx="2257995" cy="3149670"/>
                <a:chOff x="932155" y="2663301"/>
                <a:chExt cx="1717886" cy="1933796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80787F88-85B0-479B-9CCE-4150C36615A9}"/>
                    </a:ext>
                  </a:extLst>
                </p:cNvPr>
                <p:cNvCxnSpPr/>
                <p:nvPr/>
              </p:nvCxnSpPr>
              <p:spPr>
                <a:xfrm flipV="1">
                  <a:off x="932155" y="2663301"/>
                  <a:ext cx="1713391" cy="96766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C7D1CA70-A652-4801-BBCF-72F8ADC014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36650" y="3629431"/>
                  <a:ext cx="1713391" cy="96766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E0CF849-BC20-4946-9E43-C0F0A4D50592}"/>
                  </a:ext>
                </a:extLst>
              </p:cNvPr>
              <p:cNvCxnSpPr/>
              <p:nvPr/>
            </p:nvCxnSpPr>
            <p:spPr>
              <a:xfrm>
                <a:off x="642257" y="3472543"/>
                <a:ext cx="23404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9E5A01-F500-447F-9D95-8B6653FFF52A}"/>
                </a:ext>
              </a:extLst>
            </p:cNvPr>
            <p:cNvGrpSpPr/>
            <p:nvPr/>
          </p:nvGrpSpPr>
          <p:grpSpPr>
            <a:xfrm>
              <a:off x="8467856" y="391888"/>
              <a:ext cx="1637886" cy="6270170"/>
              <a:chOff x="8271913" y="-304799"/>
              <a:chExt cx="1848309" cy="7075713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38B39B18-020C-4AD5-8E05-EB6BEC253015}"/>
                  </a:ext>
                </a:extLst>
              </p:cNvPr>
              <p:cNvGrpSpPr/>
              <p:nvPr/>
            </p:nvGrpSpPr>
            <p:grpSpPr>
              <a:xfrm>
                <a:off x="8271913" y="-304799"/>
                <a:ext cx="1815652" cy="2264227"/>
                <a:chOff x="8173941" y="435430"/>
                <a:chExt cx="2374316" cy="2960914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A1C2CD79-5762-406A-8381-FBB8F2F5173F}"/>
                    </a:ext>
                  </a:extLst>
                </p:cNvPr>
                <p:cNvGrpSpPr/>
                <p:nvPr/>
              </p:nvGrpSpPr>
              <p:grpSpPr>
                <a:xfrm>
                  <a:off x="8173941" y="435430"/>
                  <a:ext cx="2352545" cy="805542"/>
                  <a:chOff x="630141" y="1890416"/>
                  <a:chExt cx="2352545" cy="3149670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40512DA1-517D-4239-9E0E-F7DDBA837ADD}"/>
                      </a:ext>
                    </a:extLst>
                  </p:cNvPr>
                  <p:cNvGrpSpPr/>
                  <p:nvPr/>
                </p:nvGrpSpPr>
                <p:grpSpPr>
                  <a:xfrm>
                    <a:off x="630141" y="1890416"/>
                    <a:ext cx="2257995" cy="3149670"/>
                    <a:chOff x="932155" y="2663301"/>
                    <a:chExt cx="1717886" cy="1933796"/>
                  </a:xfrm>
                </p:grpSpPr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BAD7B944-4CB6-4078-BA80-8011A783444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2155" y="2663301"/>
                      <a:ext cx="1713391" cy="96766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9F1BAD76-AE24-4EC1-8854-68429C53DCF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936650" y="3629431"/>
                      <a:ext cx="1713391" cy="96766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83ED6E09-5BB7-47ED-8063-28590DE462E5}"/>
                      </a:ext>
                    </a:extLst>
                  </p:cNvPr>
                  <p:cNvCxnSpPr/>
                  <p:nvPr/>
                </p:nvCxnSpPr>
                <p:spPr>
                  <a:xfrm>
                    <a:off x="642257" y="3472543"/>
                    <a:ext cx="234042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509C244B-39FF-4318-8E54-5EDC504ABBAC}"/>
                    </a:ext>
                  </a:extLst>
                </p:cNvPr>
                <p:cNvGrpSpPr/>
                <p:nvPr/>
              </p:nvGrpSpPr>
              <p:grpSpPr>
                <a:xfrm>
                  <a:off x="8184827" y="1556658"/>
                  <a:ext cx="2352545" cy="805542"/>
                  <a:chOff x="630141" y="1890416"/>
                  <a:chExt cx="2352545" cy="3149670"/>
                </a:xfrm>
              </p:grpSpPr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6A7296CC-A81B-4C30-A215-78E215E997A1}"/>
                      </a:ext>
                    </a:extLst>
                  </p:cNvPr>
                  <p:cNvGrpSpPr/>
                  <p:nvPr/>
                </p:nvGrpSpPr>
                <p:grpSpPr>
                  <a:xfrm>
                    <a:off x="630141" y="1890416"/>
                    <a:ext cx="2257995" cy="3149670"/>
                    <a:chOff x="932155" y="2663301"/>
                    <a:chExt cx="1717886" cy="1933796"/>
                  </a:xfrm>
                </p:grpSpPr>
                <p:cxnSp>
                  <p:nvCxnSpPr>
                    <p:cNvPr id="26" name="Straight Connector 25">
                      <a:extLst>
                        <a:ext uri="{FF2B5EF4-FFF2-40B4-BE49-F238E27FC236}">
                          <a16:creationId xmlns:a16="http://schemas.microsoft.com/office/drawing/2014/main" id="{0064461D-CE63-4784-907B-D04D2135AFD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2155" y="2663301"/>
                      <a:ext cx="1713391" cy="96766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>
                      <a:extLst>
                        <a:ext uri="{FF2B5EF4-FFF2-40B4-BE49-F238E27FC236}">
                          <a16:creationId xmlns:a16="http://schemas.microsoft.com/office/drawing/2014/main" id="{CFA24ED3-AFFD-43D5-854C-439F017C74D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936650" y="3629431"/>
                      <a:ext cx="1713391" cy="96766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CE8847AE-CEAE-4AA2-9D70-D50C66A5ECC0}"/>
                      </a:ext>
                    </a:extLst>
                  </p:cNvPr>
                  <p:cNvCxnSpPr/>
                  <p:nvPr/>
                </p:nvCxnSpPr>
                <p:spPr>
                  <a:xfrm>
                    <a:off x="642257" y="3472543"/>
                    <a:ext cx="234042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96BA8C1B-9E7B-4FBB-8123-08D0F3128D7F}"/>
                    </a:ext>
                  </a:extLst>
                </p:cNvPr>
                <p:cNvGrpSpPr/>
                <p:nvPr/>
              </p:nvGrpSpPr>
              <p:grpSpPr>
                <a:xfrm>
                  <a:off x="8195712" y="2590802"/>
                  <a:ext cx="2352545" cy="805542"/>
                  <a:chOff x="630141" y="1890416"/>
                  <a:chExt cx="2352545" cy="314967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188003CA-9505-4728-9E44-72284ACCA67A}"/>
                      </a:ext>
                    </a:extLst>
                  </p:cNvPr>
                  <p:cNvGrpSpPr/>
                  <p:nvPr/>
                </p:nvGrpSpPr>
                <p:grpSpPr>
                  <a:xfrm>
                    <a:off x="630141" y="1890416"/>
                    <a:ext cx="2257995" cy="3149670"/>
                    <a:chOff x="932155" y="2663301"/>
                    <a:chExt cx="1717886" cy="1933796"/>
                  </a:xfrm>
                </p:grpSpPr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6C8EB46A-AF9F-4FC0-B153-8BB7FD911B6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2155" y="2663301"/>
                      <a:ext cx="1713391" cy="96766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E131D226-D8CF-469D-8859-8764B45FA19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936650" y="3629431"/>
                      <a:ext cx="1713391" cy="96766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3D4AFDD7-04B7-44A4-8F8A-3AE0DFF4E53D}"/>
                      </a:ext>
                    </a:extLst>
                  </p:cNvPr>
                  <p:cNvCxnSpPr/>
                  <p:nvPr/>
                </p:nvCxnSpPr>
                <p:spPr>
                  <a:xfrm>
                    <a:off x="642257" y="3472543"/>
                    <a:ext cx="234042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ED89DD8D-061A-49BB-A5BE-17EF0F3CA37F}"/>
                  </a:ext>
                </a:extLst>
              </p:cNvPr>
              <p:cNvGrpSpPr/>
              <p:nvPr/>
            </p:nvGrpSpPr>
            <p:grpSpPr>
              <a:xfrm>
                <a:off x="8304570" y="2079173"/>
                <a:ext cx="1815652" cy="2264227"/>
                <a:chOff x="8173941" y="435430"/>
                <a:chExt cx="2374316" cy="2960914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344B0FDF-62A4-4864-B966-3ABEF171BA68}"/>
                    </a:ext>
                  </a:extLst>
                </p:cNvPr>
                <p:cNvGrpSpPr/>
                <p:nvPr/>
              </p:nvGrpSpPr>
              <p:grpSpPr>
                <a:xfrm>
                  <a:off x="8173941" y="435430"/>
                  <a:ext cx="2352545" cy="805542"/>
                  <a:chOff x="630141" y="1890416"/>
                  <a:chExt cx="2352545" cy="3149670"/>
                </a:xfrm>
              </p:grpSpPr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E3CCF9AD-BA76-43E5-AD11-5785689CAFB5}"/>
                      </a:ext>
                    </a:extLst>
                  </p:cNvPr>
                  <p:cNvGrpSpPr/>
                  <p:nvPr/>
                </p:nvGrpSpPr>
                <p:grpSpPr>
                  <a:xfrm>
                    <a:off x="630141" y="1890416"/>
                    <a:ext cx="2257995" cy="3149670"/>
                    <a:chOff x="932155" y="2663301"/>
                    <a:chExt cx="1717886" cy="1933796"/>
                  </a:xfrm>
                </p:grpSpPr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9EF59455-5A94-41A2-92A0-54849DF8A1C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2155" y="2663301"/>
                      <a:ext cx="1713391" cy="96766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C6E20CAE-75BD-4A95-B4E3-EC36FFCD34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936650" y="3629431"/>
                      <a:ext cx="1713391" cy="96766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2E4A8AE0-0685-470E-84CB-086226EB8ACB}"/>
                      </a:ext>
                    </a:extLst>
                  </p:cNvPr>
                  <p:cNvCxnSpPr/>
                  <p:nvPr/>
                </p:nvCxnSpPr>
                <p:spPr>
                  <a:xfrm>
                    <a:off x="642257" y="3472543"/>
                    <a:ext cx="234042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44244B9C-78F3-4013-A5AF-1CDF4B0CDA35}"/>
                    </a:ext>
                  </a:extLst>
                </p:cNvPr>
                <p:cNvGrpSpPr/>
                <p:nvPr/>
              </p:nvGrpSpPr>
              <p:grpSpPr>
                <a:xfrm>
                  <a:off x="8184827" y="1556658"/>
                  <a:ext cx="2352545" cy="805542"/>
                  <a:chOff x="630141" y="1890416"/>
                  <a:chExt cx="2352545" cy="3149670"/>
                </a:xfrm>
              </p:grpSpPr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C0772949-B938-4C26-93C6-50C1B7754B13}"/>
                      </a:ext>
                    </a:extLst>
                  </p:cNvPr>
                  <p:cNvGrpSpPr/>
                  <p:nvPr/>
                </p:nvGrpSpPr>
                <p:grpSpPr>
                  <a:xfrm>
                    <a:off x="630141" y="1890416"/>
                    <a:ext cx="2257995" cy="3149670"/>
                    <a:chOff x="932155" y="2663301"/>
                    <a:chExt cx="1717886" cy="1933796"/>
                  </a:xfrm>
                </p:grpSpPr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D8612575-0CC8-4054-9955-4229F479A38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2155" y="2663301"/>
                      <a:ext cx="1713391" cy="96766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198B9C79-15F4-4818-AEA5-7503593E92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936650" y="3629431"/>
                      <a:ext cx="1713391" cy="96766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32E5ABBA-7D08-4F81-976D-86BE262FC279}"/>
                      </a:ext>
                    </a:extLst>
                  </p:cNvPr>
                  <p:cNvCxnSpPr/>
                  <p:nvPr/>
                </p:nvCxnSpPr>
                <p:spPr>
                  <a:xfrm>
                    <a:off x="642257" y="3472543"/>
                    <a:ext cx="234042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225E9560-FFB2-432C-95B7-863FC5F7731B}"/>
                    </a:ext>
                  </a:extLst>
                </p:cNvPr>
                <p:cNvGrpSpPr/>
                <p:nvPr/>
              </p:nvGrpSpPr>
              <p:grpSpPr>
                <a:xfrm>
                  <a:off x="8195712" y="2590802"/>
                  <a:ext cx="2352545" cy="805542"/>
                  <a:chOff x="630141" y="1890416"/>
                  <a:chExt cx="2352545" cy="3149670"/>
                </a:xfrm>
              </p:grpSpPr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FA159F10-8980-4D98-B663-21DD16119EEA}"/>
                      </a:ext>
                    </a:extLst>
                  </p:cNvPr>
                  <p:cNvGrpSpPr/>
                  <p:nvPr/>
                </p:nvGrpSpPr>
                <p:grpSpPr>
                  <a:xfrm>
                    <a:off x="630141" y="1890416"/>
                    <a:ext cx="2257995" cy="3149670"/>
                    <a:chOff x="932155" y="2663301"/>
                    <a:chExt cx="1717886" cy="1933796"/>
                  </a:xfrm>
                </p:grpSpPr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F1766B12-4E33-4C46-983E-B1BE7602587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2155" y="2663301"/>
                      <a:ext cx="1713391" cy="96766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34E88FD4-09A9-4437-A9F5-4F67EF50069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936650" y="3629431"/>
                      <a:ext cx="1713391" cy="96766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AF60D62B-698F-48E2-AF1E-9BE5FC2EBC9D}"/>
                      </a:ext>
                    </a:extLst>
                  </p:cNvPr>
                  <p:cNvCxnSpPr/>
                  <p:nvPr/>
                </p:nvCxnSpPr>
                <p:spPr>
                  <a:xfrm>
                    <a:off x="642257" y="3472543"/>
                    <a:ext cx="234042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EB126986-808F-44FA-9BFE-70EFBBE2C6A6}"/>
                  </a:ext>
                </a:extLst>
              </p:cNvPr>
              <p:cNvGrpSpPr/>
              <p:nvPr/>
            </p:nvGrpSpPr>
            <p:grpSpPr>
              <a:xfrm>
                <a:off x="8304570" y="4506687"/>
                <a:ext cx="1815652" cy="2264227"/>
                <a:chOff x="8173941" y="435430"/>
                <a:chExt cx="2374316" cy="2960914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42C56605-30C2-4B1B-8B6C-2DF694D4F7F9}"/>
                    </a:ext>
                  </a:extLst>
                </p:cNvPr>
                <p:cNvGrpSpPr/>
                <p:nvPr/>
              </p:nvGrpSpPr>
              <p:grpSpPr>
                <a:xfrm>
                  <a:off x="8173941" y="435430"/>
                  <a:ext cx="2352545" cy="805542"/>
                  <a:chOff x="630141" y="1890416"/>
                  <a:chExt cx="2352545" cy="3149670"/>
                </a:xfrm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4D4A9417-81C8-4207-9C1B-465A806E238A}"/>
                      </a:ext>
                    </a:extLst>
                  </p:cNvPr>
                  <p:cNvGrpSpPr/>
                  <p:nvPr/>
                </p:nvGrpSpPr>
                <p:grpSpPr>
                  <a:xfrm>
                    <a:off x="630141" y="1890416"/>
                    <a:ext cx="2257995" cy="3149670"/>
                    <a:chOff x="932155" y="2663301"/>
                    <a:chExt cx="1717886" cy="1933796"/>
                  </a:xfrm>
                </p:grpSpPr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80E16E61-6CF4-460D-A00C-FC03CB6E3EF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2155" y="2663301"/>
                      <a:ext cx="1713391" cy="96766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>
                      <a:extLst>
                        <a:ext uri="{FF2B5EF4-FFF2-40B4-BE49-F238E27FC236}">
                          <a16:creationId xmlns:a16="http://schemas.microsoft.com/office/drawing/2014/main" id="{A172397E-FF88-4936-8E71-2AAEF12CEE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936650" y="3629431"/>
                      <a:ext cx="1713391" cy="96766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81DF55E2-F5A9-4AB6-8025-4FF508E58CF5}"/>
                      </a:ext>
                    </a:extLst>
                  </p:cNvPr>
                  <p:cNvCxnSpPr/>
                  <p:nvPr/>
                </p:nvCxnSpPr>
                <p:spPr>
                  <a:xfrm>
                    <a:off x="642257" y="3472543"/>
                    <a:ext cx="234042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1EB91768-DAAC-4B93-B7E6-B2D95957DDC1}"/>
                    </a:ext>
                  </a:extLst>
                </p:cNvPr>
                <p:cNvGrpSpPr/>
                <p:nvPr/>
              </p:nvGrpSpPr>
              <p:grpSpPr>
                <a:xfrm>
                  <a:off x="8184827" y="1556658"/>
                  <a:ext cx="2352545" cy="805542"/>
                  <a:chOff x="630141" y="1890416"/>
                  <a:chExt cx="2352545" cy="3149670"/>
                </a:xfrm>
              </p:grpSpPr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E3AF6ECB-A778-4079-B4F2-6926D15752A3}"/>
                      </a:ext>
                    </a:extLst>
                  </p:cNvPr>
                  <p:cNvGrpSpPr/>
                  <p:nvPr/>
                </p:nvGrpSpPr>
                <p:grpSpPr>
                  <a:xfrm>
                    <a:off x="630141" y="1890416"/>
                    <a:ext cx="2257995" cy="3149670"/>
                    <a:chOff x="932155" y="2663301"/>
                    <a:chExt cx="1717886" cy="1933796"/>
                  </a:xfrm>
                </p:grpSpPr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20CB803D-AF6E-4B01-8F09-89E21AFC14F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2155" y="2663301"/>
                      <a:ext cx="1713391" cy="96766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175221B7-75CB-441F-87A6-CC4A7DDAFC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936650" y="3629431"/>
                      <a:ext cx="1713391" cy="96766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1C5B8AD0-22AD-4507-ADBB-63C631B91E86}"/>
                      </a:ext>
                    </a:extLst>
                  </p:cNvPr>
                  <p:cNvCxnSpPr/>
                  <p:nvPr/>
                </p:nvCxnSpPr>
                <p:spPr>
                  <a:xfrm>
                    <a:off x="642257" y="3472543"/>
                    <a:ext cx="234042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3377E358-63F1-4FCA-9CA3-693E5B953613}"/>
                    </a:ext>
                  </a:extLst>
                </p:cNvPr>
                <p:cNvGrpSpPr/>
                <p:nvPr/>
              </p:nvGrpSpPr>
              <p:grpSpPr>
                <a:xfrm>
                  <a:off x="8195712" y="2590802"/>
                  <a:ext cx="2352545" cy="805542"/>
                  <a:chOff x="630141" y="1890416"/>
                  <a:chExt cx="2352545" cy="3149670"/>
                </a:xfrm>
              </p:grpSpPr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084694F1-B53A-4BA8-AA0C-D01F22A1D1D4}"/>
                      </a:ext>
                    </a:extLst>
                  </p:cNvPr>
                  <p:cNvGrpSpPr/>
                  <p:nvPr/>
                </p:nvGrpSpPr>
                <p:grpSpPr>
                  <a:xfrm>
                    <a:off x="630141" y="1890416"/>
                    <a:ext cx="2257995" cy="3149670"/>
                    <a:chOff x="932155" y="2663301"/>
                    <a:chExt cx="1717886" cy="1933796"/>
                  </a:xfrm>
                </p:grpSpPr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9BC33DD7-51F5-4067-AB4D-CA0994F8E24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2155" y="2663301"/>
                      <a:ext cx="1713391" cy="96766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A67688D8-22CC-482D-BA91-2A84E8A29D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936650" y="3629431"/>
                      <a:ext cx="1713391" cy="96766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19CE43D1-33CA-4E33-81F1-B30A48DD1BD9}"/>
                      </a:ext>
                    </a:extLst>
                  </p:cNvPr>
                  <p:cNvCxnSpPr/>
                  <p:nvPr/>
                </p:nvCxnSpPr>
                <p:spPr>
                  <a:xfrm>
                    <a:off x="642257" y="3472543"/>
                    <a:ext cx="234042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4F7EC39-6B7A-48CD-B9BE-B1534EAFBD1F}"/>
                </a:ext>
              </a:extLst>
            </p:cNvPr>
            <p:cNvGrpSpPr/>
            <p:nvPr/>
          </p:nvGrpSpPr>
          <p:grpSpPr>
            <a:xfrm>
              <a:off x="5332771" y="4909457"/>
              <a:ext cx="2352545" cy="1589314"/>
              <a:chOff x="630141" y="1890416"/>
              <a:chExt cx="2352545" cy="3149670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71123C26-C58D-407A-9A8B-B8379565F062}"/>
                  </a:ext>
                </a:extLst>
              </p:cNvPr>
              <p:cNvGrpSpPr/>
              <p:nvPr/>
            </p:nvGrpSpPr>
            <p:grpSpPr>
              <a:xfrm>
                <a:off x="630141" y="1890416"/>
                <a:ext cx="2257995" cy="3149670"/>
                <a:chOff x="932155" y="2663301"/>
                <a:chExt cx="1717886" cy="1933796"/>
              </a:xfrm>
            </p:grpSpPr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5EF6DF5A-1DDF-4677-A3CE-D73516DE5EC0}"/>
                    </a:ext>
                  </a:extLst>
                </p:cNvPr>
                <p:cNvCxnSpPr/>
                <p:nvPr/>
              </p:nvCxnSpPr>
              <p:spPr>
                <a:xfrm flipV="1">
                  <a:off x="932155" y="2663301"/>
                  <a:ext cx="1713391" cy="96766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3911E4ED-F6EC-4626-8267-F6BD7BC924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36650" y="3629431"/>
                  <a:ext cx="1713391" cy="96766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4531980-C720-480A-A12C-61C2913F99F5}"/>
                  </a:ext>
                </a:extLst>
              </p:cNvPr>
              <p:cNvCxnSpPr/>
              <p:nvPr/>
            </p:nvCxnSpPr>
            <p:spPr>
              <a:xfrm>
                <a:off x="642257" y="3472543"/>
                <a:ext cx="23404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682122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oints of the compass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317500"/>
            <a:ext cx="61214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985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24977" y="264275"/>
            <a:ext cx="10075383" cy="5668298"/>
            <a:chOff x="1137413" y="522894"/>
            <a:chExt cx="10075383" cy="5668298"/>
          </a:xfrm>
        </p:grpSpPr>
        <p:pic>
          <p:nvPicPr>
            <p:cNvPr id="23554" name="Picture 2" descr="Cazoom Maths Worksheets - Maths worksheet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8" t="8178" r="13709" b="7319"/>
            <a:stretch/>
          </p:blipFill>
          <p:spPr bwMode="auto">
            <a:xfrm>
              <a:off x="2996119" y="690664"/>
              <a:ext cx="6467453" cy="5359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50032" y="522894"/>
              <a:ext cx="2413819" cy="3342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563450" y="536748"/>
              <a:ext cx="2413819" cy="3342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798977" y="5732202"/>
              <a:ext cx="2413819" cy="3342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37413" y="5856893"/>
              <a:ext cx="2413819" cy="3342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756983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Pie Chart Template Luxury Blank Pie Chart Thirds in 2020 | Pie chart  template, Chart, Templa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0"/>
          <a:stretch/>
        </p:blipFill>
        <p:spPr bwMode="auto">
          <a:xfrm>
            <a:off x="3242831" y="660400"/>
            <a:ext cx="569797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896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812B16BC-BEAC-4FE8-A7CA-9A7FA8082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51" y="989324"/>
            <a:ext cx="6980525" cy="43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51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EEE1CC4F-B109-48C6-989D-4F660F11D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81"/>
            <a:ext cx="12192000" cy="1674438"/>
          </a:xfrm>
          <a:prstGeom prst="rect">
            <a:avLst/>
          </a:prstGeom>
        </p:spPr>
      </p:pic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9E91876A-15E9-49D6-A4D3-58FF442DF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2809"/>
            <a:ext cx="12192000" cy="1674438"/>
          </a:xfrm>
          <a:prstGeom prst="rect">
            <a:avLst/>
          </a:prstGeom>
        </p:spPr>
      </p:pic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F5873265-7938-44F4-8D8E-62650517E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1724"/>
            <a:ext cx="12192000" cy="167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4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81F41E-605A-4804-834B-18E04ED9F091}"/>
              </a:ext>
            </a:extLst>
          </p:cNvPr>
          <p:cNvGrpSpPr/>
          <p:nvPr/>
        </p:nvGrpSpPr>
        <p:grpSpPr>
          <a:xfrm>
            <a:off x="241634" y="440713"/>
            <a:ext cx="11713522" cy="5865615"/>
            <a:chOff x="372263" y="440713"/>
            <a:chExt cx="11713522" cy="5865615"/>
          </a:xfrm>
        </p:grpSpPr>
        <p:pic>
          <p:nvPicPr>
            <p:cNvPr id="4098" name="Picture 2" descr="Blue graph paper coordinate paper grid paper squar">
              <a:extLst>
                <a:ext uri="{FF2B5EF4-FFF2-40B4-BE49-F238E27FC236}">
                  <a16:creationId xmlns:a16="http://schemas.microsoft.com/office/drawing/2014/main" id="{5F6C2918-6C2C-48B7-847C-D8B339BD4B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3"/>
            <a:stretch/>
          </p:blipFill>
          <p:spPr bwMode="auto">
            <a:xfrm>
              <a:off x="372263" y="440713"/>
              <a:ext cx="5867894" cy="5865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Blue graph paper coordinate paper grid paper squar">
              <a:extLst>
                <a:ext uri="{FF2B5EF4-FFF2-40B4-BE49-F238E27FC236}">
                  <a16:creationId xmlns:a16="http://schemas.microsoft.com/office/drawing/2014/main" id="{3055E4B5-CF17-4C12-8637-2CCAC9A5E5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3"/>
            <a:stretch/>
          </p:blipFill>
          <p:spPr bwMode="auto">
            <a:xfrm>
              <a:off x="6217891" y="440713"/>
              <a:ext cx="5867894" cy="5865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34991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hape, box and whisker chart&#10;&#10;Description automatically generated">
            <a:extLst>
              <a:ext uri="{FF2B5EF4-FFF2-40B4-BE49-F238E27FC236}">
                <a16:creationId xmlns:a16="http://schemas.microsoft.com/office/drawing/2014/main" id="{79983C5E-99F7-494B-8AD4-0D8976E07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82" y="1080766"/>
            <a:ext cx="7011008" cy="42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749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7C3FE0E9-4DCF-46C5-8DA8-D675AF630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8924"/>
            <a:ext cx="11778343" cy="1535481"/>
          </a:xfrm>
          <a:prstGeom prst="rect">
            <a:avLst/>
          </a:prstGeom>
        </p:spPr>
      </p:pic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DB825E87-F8A2-4016-86AA-A14D130D6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2547210"/>
            <a:ext cx="11778343" cy="1535481"/>
          </a:xfrm>
          <a:prstGeom prst="rect">
            <a:avLst/>
          </a:prstGeom>
        </p:spPr>
      </p:pic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242C02E1-2F45-484B-A05F-9E4C27F93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57010"/>
            <a:ext cx="11778343" cy="153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962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box and whisker chart&#10;&#10;Description automatically generated">
            <a:extLst>
              <a:ext uri="{FF2B5EF4-FFF2-40B4-BE49-F238E27FC236}">
                <a16:creationId xmlns:a16="http://schemas.microsoft.com/office/drawing/2014/main" id="{617D7DDD-1006-4EFB-820A-8A507839F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07" y="1070425"/>
            <a:ext cx="7171041" cy="42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319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030636B0-4EC2-443E-917A-00FB4032B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52077"/>
            <a:ext cx="11789229" cy="1525665"/>
          </a:xfrm>
          <a:prstGeom prst="rect">
            <a:avLst/>
          </a:prstGeom>
        </p:spPr>
      </p:pic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855BFCE6-C70D-4EF3-9207-32441715F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2" y="2629220"/>
            <a:ext cx="11789229" cy="1525665"/>
          </a:xfrm>
          <a:prstGeom prst="rect">
            <a:avLst/>
          </a:prstGeom>
        </p:spPr>
      </p:pic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D6C398ED-FD10-4D47-83FB-10EC36D2E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3" y="4849906"/>
            <a:ext cx="11789229" cy="15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468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1033A3A-779E-46D6-952F-9EA3EACA7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" b="12865"/>
          <a:stretch/>
        </p:blipFill>
        <p:spPr>
          <a:xfrm>
            <a:off x="2797628" y="547911"/>
            <a:ext cx="6999513" cy="58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406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874F9EC-F950-4E7E-830E-F5AEA9EF0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b="960"/>
          <a:stretch/>
        </p:blipFill>
        <p:spPr>
          <a:xfrm>
            <a:off x="3418113" y="568047"/>
            <a:ext cx="6193971" cy="564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68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C634483B-E8BB-4D12-AF4E-EB2145E80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3" y="622475"/>
            <a:ext cx="10432684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388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7200" y="1574800"/>
            <a:ext cx="3403600" cy="3403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7893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6400" y="2032000"/>
            <a:ext cx="5981700" cy="2641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5975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3987800" y="1371600"/>
            <a:ext cx="4080764" cy="35179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97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e Isometric Paper - Dots - PDF | 1 Page(s) | Isometric paper, Isometric  sketch, Isometric drawing">
            <a:extLst>
              <a:ext uri="{FF2B5EF4-FFF2-40B4-BE49-F238E27FC236}">
                <a16:creationId xmlns:a16="http://schemas.microsoft.com/office/drawing/2014/main" id="{03480D63-377C-4FBF-9896-B8BF962B9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73859" y="-925645"/>
            <a:ext cx="6218388" cy="876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750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>
            <a:off x="3492500" y="1447800"/>
            <a:ext cx="7035800" cy="3327400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6576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4622800" y="1143000"/>
            <a:ext cx="3327400" cy="3327400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6207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4216400" y="622300"/>
            <a:ext cx="3467100" cy="51054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86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119791" y="1243737"/>
            <a:ext cx="8737600" cy="3886200"/>
          </a:xfrm>
          <a:custGeom>
            <a:avLst/>
            <a:gdLst>
              <a:gd name="connsiteX0" fmla="*/ 0 w 8737600"/>
              <a:gd name="connsiteY0" fmla="*/ 0 h 2781300"/>
              <a:gd name="connsiteX1" fmla="*/ 1803400 w 8737600"/>
              <a:gd name="connsiteY1" fmla="*/ 2781300 h 2781300"/>
              <a:gd name="connsiteX2" fmla="*/ 8737600 w 8737600"/>
              <a:gd name="connsiteY2" fmla="*/ 2781300 h 2781300"/>
              <a:gd name="connsiteX3" fmla="*/ 0 w 8737600"/>
              <a:gd name="connsiteY3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7600" h="2781300">
                <a:moveTo>
                  <a:pt x="0" y="0"/>
                </a:moveTo>
                <a:lnTo>
                  <a:pt x="1803400" y="2781300"/>
                </a:lnTo>
                <a:lnTo>
                  <a:pt x="8737600" y="2781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534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4102100" y="1536700"/>
            <a:ext cx="4559300" cy="3428045"/>
          </a:xfrm>
          <a:prstGeom prst="parallelogram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6277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/>
          <p:cNvSpPr/>
          <p:nvPr/>
        </p:nvSpPr>
        <p:spPr>
          <a:xfrm>
            <a:off x="3213100" y="1473200"/>
            <a:ext cx="5295900" cy="3543300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710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mond 9"/>
          <p:cNvSpPr/>
          <p:nvPr/>
        </p:nvSpPr>
        <p:spPr>
          <a:xfrm>
            <a:off x="3886200" y="482600"/>
            <a:ext cx="4025900" cy="57404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0601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mond 8"/>
          <p:cNvSpPr/>
          <p:nvPr/>
        </p:nvSpPr>
        <p:spPr>
          <a:xfrm>
            <a:off x="4165600" y="1206500"/>
            <a:ext cx="4025900" cy="40259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3707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gular Pentagon 10"/>
          <p:cNvSpPr/>
          <p:nvPr/>
        </p:nvSpPr>
        <p:spPr>
          <a:xfrm>
            <a:off x="4343400" y="1041400"/>
            <a:ext cx="4318000" cy="4112381"/>
          </a:xfrm>
          <a:prstGeom prst="pent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3799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xagon 11"/>
          <p:cNvSpPr/>
          <p:nvPr/>
        </p:nvSpPr>
        <p:spPr>
          <a:xfrm>
            <a:off x="3683000" y="1498600"/>
            <a:ext cx="4457700" cy="3842845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88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e Isometric Paper - Dots - PDF | 1 Page(s) | Isometric paper, Isometric  sketch, Isometric drawing">
            <a:extLst>
              <a:ext uri="{FF2B5EF4-FFF2-40B4-BE49-F238E27FC236}">
                <a16:creationId xmlns:a16="http://schemas.microsoft.com/office/drawing/2014/main" id="{03480D63-377C-4FBF-9896-B8BF962B9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68"/>
          <a:stretch/>
        </p:blipFill>
        <p:spPr bwMode="auto">
          <a:xfrm>
            <a:off x="2858450" y="672335"/>
            <a:ext cx="6218388" cy="56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6882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ptagon 12"/>
          <p:cNvSpPr/>
          <p:nvPr/>
        </p:nvSpPr>
        <p:spPr>
          <a:xfrm>
            <a:off x="3708400" y="838200"/>
            <a:ext cx="4826000" cy="4826000"/>
          </a:xfrm>
          <a:prstGeom prst="hept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6327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ctagon 13"/>
          <p:cNvSpPr/>
          <p:nvPr/>
        </p:nvSpPr>
        <p:spPr>
          <a:xfrm>
            <a:off x="3340100" y="876300"/>
            <a:ext cx="5080000" cy="5080000"/>
          </a:xfrm>
          <a:prstGeom prst="oct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7903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ecagon 14"/>
          <p:cNvSpPr/>
          <p:nvPr/>
        </p:nvSpPr>
        <p:spPr>
          <a:xfrm>
            <a:off x="3213100" y="1041400"/>
            <a:ext cx="5092700" cy="5092700"/>
          </a:xfrm>
          <a:prstGeom prst="dec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6129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decagon 15"/>
          <p:cNvSpPr/>
          <p:nvPr/>
        </p:nvSpPr>
        <p:spPr>
          <a:xfrm>
            <a:off x="3314700" y="685800"/>
            <a:ext cx="5207000" cy="5207000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91210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cker cub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35" y="1019175"/>
            <a:ext cx="5288139" cy="47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854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uboid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4" y="1354136"/>
            <a:ext cx="6410513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4422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e | Math ∞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9398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3052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quare Based Pyramid 3D Shape Geometry Maths General Dimensional Sci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98"/>
          <a:stretch/>
        </p:blipFill>
        <p:spPr bwMode="auto">
          <a:xfrm>
            <a:off x="1628775" y="452436"/>
            <a:ext cx="7486482" cy="49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96036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lashcard of a Pyramid with a Triangular Base | ClipArt E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276034"/>
            <a:ext cx="4403725" cy="570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39713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ow many faces, edges, and vertices does a triangular prism have? - Qu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739774"/>
            <a:ext cx="8439944" cy="482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1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7F73478C2214E9AF2CC0AE426D3D7" ma:contentTypeVersion="17" ma:contentTypeDescription="Create a new document." ma:contentTypeScope="" ma:versionID="04785517ed7513d9d82216feb29d6295">
  <xsd:schema xmlns:xsd="http://www.w3.org/2001/XMLSchema" xmlns:xs="http://www.w3.org/2001/XMLSchema" xmlns:p="http://schemas.microsoft.com/office/2006/metadata/properties" xmlns:ns2="85682378-8309-4400-8bb6-ea70d786efc8" xmlns:ns3="c532ce94-e950-40ff-9250-dccd83a798e9" targetNamespace="http://schemas.microsoft.com/office/2006/metadata/properties" ma:root="true" ma:fieldsID="b0707f36745143d10b90be94cf518c8b" ns2:_="" ns3:_="">
    <xsd:import namespace="85682378-8309-4400-8bb6-ea70d786efc8"/>
    <xsd:import namespace="c532ce94-e950-40ff-9250-dccd83a798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Link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82378-8309-4400-8bb6-ea70d786ef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c3fb5f-5c41-4eb5-8c4d-fbf5d628ff46}" ma:internalName="TaxCatchAll" ma:showField="CatchAllData" ma:web="85682378-8309-4400-8bb6-ea70d786ef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2ce94-e950-40ff-9250-dccd83a798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ink" ma:index="20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46859fb-d48b-465a-96f0-98b3abdfcf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c532ce94-e950-40ff-9250-dccd83a798e9">
      <Url xsi:nil="true"/>
      <Description xsi:nil="true"/>
    </Link>
    <lcf76f155ced4ddcb4097134ff3c332f xmlns="c532ce94-e950-40ff-9250-dccd83a798e9">
      <Terms xmlns="http://schemas.microsoft.com/office/infopath/2007/PartnerControls"/>
    </lcf76f155ced4ddcb4097134ff3c332f>
    <TaxCatchAll xmlns="85682378-8309-4400-8bb6-ea70d786efc8" xsi:nil="true"/>
  </documentManagement>
</p:properties>
</file>

<file path=customXml/itemProps1.xml><?xml version="1.0" encoding="utf-8"?>
<ds:datastoreItem xmlns:ds="http://schemas.openxmlformats.org/officeDocument/2006/customXml" ds:itemID="{48A3FA39-F964-41E9-AC93-640F50573F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682378-8309-4400-8bb6-ea70d786efc8"/>
    <ds:schemaRef ds:uri="c532ce94-e950-40ff-9250-dccd83a798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006771-33A8-4067-BCF7-A2118465F7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CDF81D-DA4C-457A-969F-9BC2C24C391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532ce94-e950-40ff-9250-dccd83a798e9"/>
    <ds:schemaRef ds:uri="85682378-8309-4400-8bb6-ea70d786efc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136</Words>
  <Application>Microsoft Office PowerPoint</Application>
  <PresentationFormat>Widescreen</PresentationFormat>
  <Paragraphs>39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C Griffiths</dc:creator>
  <cp:lastModifiedBy>Mr C Griffiths</cp:lastModifiedBy>
  <cp:revision>20</cp:revision>
  <dcterms:created xsi:type="dcterms:W3CDTF">2020-11-09T18:33:29Z</dcterms:created>
  <dcterms:modified xsi:type="dcterms:W3CDTF">2023-08-09T12:46:29Z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0x01010036B7F73478C2214E9AF2CC0AE426D3D7</vt:lpwstr>
  </property>
</Properties>
</file>