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9"/>
  </p:notesMasterIdLst>
  <p:sldIdLst>
    <p:sldId id="256" r:id="rId2"/>
    <p:sldId id="287" r:id="rId3"/>
    <p:sldId id="288" r:id="rId4"/>
    <p:sldId id="290" r:id="rId5"/>
    <p:sldId id="289" r:id="rId6"/>
    <p:sldId id="292" r:id="rId7"/>
    <p:sldId id="294" r:id="rId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59"/>
  </p:normalViewPr>
  <p:slideViewPr>
    <p:cSldViewPr snapToGrid="0">
      <p:cViewPr varScale="1">
        <p:scale>
          <a:sx n="70" d="100"/>
          <a:sy n="70" d="100"/>
        </p:scale>
        <p:origin x="1061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049EAF-FEA9-4923-9E1F-7F8F114F3F5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3C54C50-A2C9-4C16-AFE7-AB794414DE70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  <a:latin typeface="+mj-lt"/>
            </a:rPr>
            <a:t>The 7-fold gifts of the Holy Spirit</a:t>
          </a:r>
        </a:p>
      </dgm:t>
    </dgm:pt>
    <dgm:pt modelId="{9E914A4B-D4CF-4DC0-985D-458E71A2BF18}" type="parTrans" cxnId="{BC04A178-F586-4DEA-9098-86F88006097B}">
      <dgm:prSet/>
      <dgm:spPr/>
      <dgm:t>
        <a:bodyPr/>
        <a:lstStyle/>
        <a:p>
          <a:endParaRPr lang="en-US"/>
        </a:p>
      </dgm:t>
    </dgm:pt>
    <dgm:pt modelId="{49D40D81-3FBF-41ED-8462-E28CCE721ABC}" type="sibTrans" cxnId="{BC04A178-F586-4DEA-9098-86F88006097B}">
      <dgm:prSet/>
      <dgm:spPr/>
      <dgm:t>
        <a:bodyPr/>
        <a:lstStyle/>
        <a:p>
          <a:endParaRPr lang="en-US" dirty="0">
            <a:latin typeface="+mj-lt"/>
          </a:endParaRPr>
        </a:p>
      </dgm:t>
    </dgm:pt>
    <dgm:pt modelId="{1C0A93A4-987F-4718-8AA4-B54DD144DAFB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+mj-lt"/>
            </a:rPr>
            <a:t>Ordination to the Priesthood of all Believers</a:t>
          </a:r>
        </a:p>
        <a:p>
          <a:r>
            <a:rPr lang="en-US" b="1" dirty="0">
              <a:solidFill>
                <a:schemeClr val="tx1"/>
              </a:solidFill>
              <a:latin typeface="+mj-lt"/>
            </a:rPr>
            <a:t>Wisdom, Understanding, Counsel, Godly Strength (Courage), Knowledge, Godliness, and Holy Fear</a:t>
          </a:r>
        </a:p>
      </dgm:t>
    </dgm:pt>
    <dgm:pt modelId="{DD115452-206B-4EFE-AA90-CE9AE7BCDA54}" type="parTrans" cxnId="{A4393032-62F6-49B5-B614-7B87F8367CE0}">
      <dgm:prSet/>
      <dgm:spPr/>
      <dgm:t>
        <a:bodyPr/>
        <a:lstStyle/>
        <a:p>
          <a:endParaRPr lang="en-US"/>
        </a:p>
      </dgm:t>
    </dgm:pt>
    <dgm:pt modelId="{E4D630FB-24B8-4C1F-8009-EAF263789553}" type="sibTrans" cxnId="{A4393032-62F6-49B5-B614-7B87F8367CE0}">
      <dgm:prSet/>
      <dgm:spPr/>
      <dgm:t>
        <a:bodyPr/>
        <a:lstStyle/>
        <a:p>
          <a:endParaRPr lang="en-US" dirty="0">
            <a:latin typeface="+mj-lt"/>
          </a:endParaRPr>
        </a:p>
      </dgm:t>
    </dgm:pt>
    <dgm:pt modelId="{A133BDFD-25E9-433D-867F-CECCF065D9B4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  <a:latin typeface="+mj-lt"/>
            </a:rPr>
            <a:t>The Power to Act as a Christian Minister and Witness</a:t>
          </a:r>
        </a:p>
      </dgm:t>
    </dgm:pt>
    <dgm:pt modelId="{4378C32A-15E5-4C25-A447-3B306EE91363}" type="parTrans" cxnId="{5E64F854-44A4-4D87-BE06-EDFCB78CB565}">
      <dgm:prSet/>
      <dgm:spPr/>
      <dgm:t>
        <a:bodyPr/>
        <a:lstStyle/>
        <a:p>
          <a:endParaRPr lang="en-US"/>
        </a:p>
      </dgm:t>
    </dgm:pt>
    <dgm:pt modelId="{787E23BA-1F9B-46FE-A1D6-D7B6C2F7D874}" type="sibTrans" cxnId="{5E64F854-44A4-4D87-BE06-EDFCB78CB565}">
      <dgm:prSet/>
      <dgm:spPr/>
      <dgm:t>
        <a:bodyPr/>
        <a:lstStyle/>
        <a:p>
          <a:endParaRPr lang="en-US" dirty="0">
            <a:latin typeface="+mj-lt"/>
          </a:endParaRPr>
        </a:p>
      </dgm:t>
    </dgm:pt>
    <dgm:pt modelId="{38D0F65F-5BD3-4191-A429-7841AB7E49AF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+mj-lt"/>
            </a:rPr>
            <a:t>A Complement to Baptism, also an indelible sacrament, not to the purpose of Regeneration but to the responsibilities required as an adult in the Church</a:t>
          </a:r>
        </a:p>
      </dgm:t>
    </dgm:pt>
    <dgm:pt modelId="{44A210E7-5A8D-4133-9321-D0E05D4B4610}" type="parTrans" cxnId="{E6376262-C6D4-44D5-876C-7F602CE7DE41}">
      <dgm:prSet/>
      <dgm:spPr/>
      <dgm:t>
        <a:bodyPr/>
        <a:lstStyle/>
        <a:p>
          <a:endParaRPr lang="en-US"/>
        </a:p>
      </dgm:t>
    </dgm:pt>
    <dgm:pt modelId="{3E7D5188-A482-4F46-A58C-05B20CCC8A51}" type="sibTrans" cxnId="{E6376262-C6D4-44D5-876C-7F602CE7DE41}">
      <dgm:prSet/>
      <dgm:spPr/>
      <dgm:t>
        <a:bodyPr/>
        <a:lstStyle/>
        <a:p>
          <a:endParaRPr lang="en-US" dirty="0">
            <a:latin typeface="+mj-lt"/>
          </a:endParaRPr>
        </a:p>
      </dgm:t>
    </dgm:pt>
    <dgm:pt modelId="{9944D646-8856-4676-9E99-B525FFF14F8C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  <a:latin typeface="+mj-lt"/>
            </a:rPr>
            <a:t>The Power to resist Temptation and exercise free will</a:t>
          </a:r>
        </a:p>
      </dgm:t>
    </dgm:pt>
    <dgm:pt modelId="{EAA2B4DA-68CE-4B1C-8852-820320B72F09}" type="parTrans" cxnId="{6A4A9E90-A955-4FD3-BBC3-69CA143C69FD}">
      <dgm:prSet/>
      <dgm:spPr/>
      <dgm:t>
        <a:bodyPr/>
        <a:lstStyle/>
        <a:p>
          <a:endParaRPr lang="en-US"/>
        </a:p>
      </dgm:t>
    </dgm:pt>
    <dgm:pt modelId="{43642DBE-07F0-4757-8C32-A1D9E25FF2BE}" type="sibTrans" cxnId="{6A4A9E90-A955-4FD3-BBC3-69CA143C69FD}">
      <dgm:prSet/>
      <dgm:spPr/>
      <dgm:t>
        <a:bodyPr/>
        <a:lstStyle/>
        <a:p>
          <a:endParaRPr lang="en-US" dirty="0">
            <a:latin typeface="+mj-lt"/>
          </a:endParaRPr>
        </a:p>
      </dgm:t>
    </dgm:pt>
    <dgm:pt modelId="{E7420E1A-3D8D-4D71-89D6-99F484EEE4AD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  <a:latin typeface="+mj-lt"/>
            </a:rPr>
            <a:t>The engendering of the Cardinal Virtues</a:t>
          </a:r>
        </a:p>
        <a:p>
          <a:r>
            <a:rPr lang="en-US" sz="1600" b="1" dirty="0">
              <a:solidFill>
                <a:schemeClr val="tx1"/>
              </a:solidFill>
              <a:latin typeface="+mj-lt"/>
            </a:rPr>
            <a:t>Faith, Hope, and Charity</a:t>
          </a:r>
        </a:p>
      </dgm:t>
    </dgm:pt>
    <dgm:pt modelId="{2585CA36-FC45-4E4E-B92F-D72E9458D00B}" type="parTrans" cxnId="{1C3EEAE1-AEA1-482C-AEC0-56A0091E63EF}">
      <dgm:prSet/>
      <dgm:spPr/>
      <dgm:t>
        <a:bodyPr/>
        <a:lstStyle/>
        <a:p>
          <a:endParaRPr lang="en-US"/>
        </a:p>
      </dgm:t>
    </dgm:pt>
    <dgm:pt modelId="{4EA1FA59-23F0-4FF1-A977-4C34C148002C}" type="sibTrans" cxnId="{1C3EEAE1-AEA1-482C-AEC0-56A0091E63EF}">
      <dgm:prSet/>
      <dgm:spPr/>
      <dgm:t>
        <a:bodyPr/>
        <a:lstStyle/>
        <a:p>
          <a:endParaRPr lang="en-US" dirty="0">
            <a:latin typeface="+mj-lt"/>
          </a:endParaRPr>
        </a:p>
      </dgm:t>
    </dgm:pt>
    <dgm:pt modelId="{CAE8D825-4C5C-43DA-BE1E-3278535B8F96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  <a:latin typeface="+mj-lt"/>
            </a:rPr>
            <a:t>The development of a Godly Character</a:t>
          </a:r>
        </a:p>
      </dgm:t>
    </dgm:pt>
    <dgm:pt modelId="{B1BCAA80-AFA0-4F20-99AB-66B7F7832C5C}" type="parTrans" cxnId="{79BD405E-1F8A-4758-B04C-65444C63B4CC}">
      <dgm:prSet/>
      <dgm:spPr/>
      <dgm:t>
        <a:bodyPr/>
        <a:lstStyle/>
        <a:p>
          <a:endParaRPr lang="en-US"/>
        </a:p>
      </dgm:t>
    </dgm:pt>
    <dgm:pt modelId="{13137A13-4479-4B14-AD7E-55B6DFDEF958}" type="sibTrans" cxnId="{79BD405E-1F8A-4758-B04C-65444C63B4CC}">
      <dgm:prSet/>
      <dgm:spPr/>
      <dgm:t>
        <a:bodyPr/>
        <a:lstStyle/>
        <a:p>
          <a:endParaRPr lang="en-US"/>
        </a:p>
      </dgm:t>
    </dgm:pt>
    <dgm:pt modelId="{2A7FE693-0E73-40B8-93B4-46094391C47D}" type="pres">
      <dgm:prSet presAssocID="{B9049EAF-FEA9-4923-9E1F-7F8F114F3F5B}" presName="Name0" presStyleCnt="0">
        <dgm:presLayoutVars>
          <dgm:dir/>
          <dgm:resizeHandles val="exact"/>
        </dgm:presLayoutVars>
      </dgm:prSet>
      <dgm:spPr/>
    </dgm:pt>
    <dgm:pt modelId="{A60A6E80-B528-4F8B-B60E-35383BD2DB9A}" type="pres">
      <dgm:prSet presAssocID="{23C54C50-A2C9-4C16-AFE7-AB794414DE70}" presName="node" presStyleLbl="node1" presStyleIdx="0" presStyleCnt="7">
        <dgm:presLayoutVars>
          <dgm:bulletEnabled val="1"/>
        </dgm:presLayoutVars>
      </dgm:prSet>
      <dgm:spPr/>
    </dgm:pt>
    <dgm:pt modelId="{52908FE6-9286-4B8F-83F1-AEC13290C984}" type="pres">
      <dgm:prSet presAssocID="{49D40D81-3FBF-41ED-8462-E28CCE721ABC}" presName="sibTrans" presStyleLbl="sibTrans1D1" presStyleIdx="0" presStyleCnt="6"/>
      <dgm:spPr/>
    </dgm:pt>
    <dgm:pt modelId="{362A0938-A736-49FE-8184-0A94E850F088}" type="pres">
      <dgm:prSet presAssocID="{49D40D81-3FBF-41ED-8462-E28CCE721ABC}" presName="connectorText" presStyleLbl="sibTrans1D1" presStyleIdx="0" presStyleCnt="6"/>
      <dgm:spPr/>
    </dgm:pt>
    <dgm:pt modelId="{CE1A0BAA-6610-409C-90D1-CDBC75699669}" type="pres">
      <dgm:prSet presAssocID="{1C0A93A4-987F-4718-8AA4-B54DD144DAFB}" presName="node" presStyleLbl="node1" presStyleIdx="1" presStyleCnt="7">
        <dgm:presLayoutVars>
          <dgm:bulletEnabled val="1"/>
        </dgm:presLayoutVars>
      </dgm:prSet>
      <dgm:spPr/>
    </dgm:pt>
    <dgm:pt modelId="{2EE4618E-364C-4EF9-AFD8-34A458927CD0}" type="pres">
      <dgm:prSet presAssocID="{E4D630FB-24B8-4C1F-8009-EAF263789553}" presName="sibTrans" presStyleLbl="sibTrans1D1" presStyleIdx="1" presStyleCnt="6"/>
      <dgm:spPr/>
    </dgm:pt>
    <dgm:pt modelId="{620440D0-44B0-4C98-AE71-5242A6CB0574}" type="pres">
      <dgm:prSet presAssocID="{E4D630FB-24B8-4C1F-8009-EAF263789553}" presName="connectorText" presStyleLbl="sibTrans1D1" presStyleIdx="1" presStyleCnt="6"/>
      <dgm:spPr/>
    </dgm:pt>
    <dgm:pt modelId="{69D6E174-C757-4FE6-BCD4-7A3011ABD5B7}" type="pres">
      <dgm:prSet presAssocID="{A133BDFD-25E9-433D-867F-CECCF065D9B4}" presName="node" presStyleLbl="node1" presStyleIdx="2" presStyleCnt="7">
        <dgm:presLayoutVars>
          <dgm:bulletEnabled val="1"/>
        </dgm:presLayoutVars>
      </dgm:prSet>
      <dgm:spPr/>
    </dgm:pt>
    <dgm:pt modelId="{7F1DFDF0-7E8E-485D-AF00-E0D61BB60094}" type="pres">
      <dgm:prSet presAssocID="{787E23BA-1F9B-46FE-A1D6-D7B6C2F7D874}" presName="sibTrans" presStyleLbl="sibTrans1D1" presStyleIdx="2" presStyleCnt="6"/>
      <dgm:spPr/>
    </dgm:pt>
    <dgm:pt modelId="{CAC5D77B-D30B-4857-804A-073649A53575}" type="pres">
      <dgm:prSet presAssocID="{787E23BA-1F9B-46FE-A1D6-D7B6C2F7D874}" presName="connectorText" presStyleLbl="sibTrans1D1" presStyleIdx="2" presStyleCnt="6"/>
      <dgm:spPr/>
    </dgm:pt>
    <dgm:pt modelId="{9AF75DC7-E26B-4E55-8D84-D5C0909D2331}" type="pres">
      <dgm:prSet presAssocID="{38D0F65F-5BD3-4191-A429-7841AB7E49AF}" presName="node" presStyleLbl="node1" presStyleIdx="3" presStyleCnt="7">
        <dgm:presLayoutVars>
          <dgm:bulletEnabled val="1"/>
        </dgm:presLayoutVars>
      </dgm:prSet>
      <dgm:spPr/>
    </dgm:pt>
    <dgm:pt modelId="{EB390ADA-7F6C-4045-B37E-F7339C3DF927}" type="pres">
      <dgm:prSet presAssocID="{3E7D5188-A482-4F46-A58C-05B20CCC8A51}" presName="sibTrans" presStyleLbl="sibTrans1D1" presStyleIdx="3" presStyleCnt="6"/>
      <dgm:spPr/>
    </dgm:pt>
    <dgm:pt modelId="{A97E9DAC-A8CC-44DB-9136-304CB005A90B}" type="pres">
      <dgm:prSet presAssocID="{3E7D5188-A482-4F46-A58C-05B20CCC8A51}" presName="connectorText" presStyleLbl="sibTrans1D1" presStyleIdx="3" presStyleCnt="6"/>
      <dgm:spPr/>
    </dgm:pt>
    <dgm:pt modelId="{8B2B098B-AB72-457D-82D8-E554C3ABDB5B}" type="pres">
      <dgm:prSet presAssocID="{9944D646-8856-4676-9E99-B525FFF14F8C}" presName="node" presStyleLbl="node1" presStyleIdx="4" presStyleCnt="7">
        <dgm:presLayoutVars>
          <dgm:bulletEnabled val="1"/>
        </dgm:presLayoutVars>
      </dgm:prSet>
      <dgm:spPr/>
    </dgm:pt>
    <dgm:pt modelId="{1CCAF285-F91E-4E72-8834-9617FE07F799}" type="pres">
      <dgm:prSet presAssocID="{43642DBE-07F0-4757-8C32-A1D9E25FF2BE}" presName="sibTrans" presStyleLbl="sibTrans1D1" presStyleIdx="4" presStyleCnt="6"/>
      <dgm:spPr/>
    </dgm:pt>
    <dgm:pt modelId="{17F3EC93-3F29-4099-B55F-8CFD8A8FE7DF}" type="pres">
      <dgm:prSet presAssocID="{43642DBE-07F0-4757-8C32-A1D9E25FF2BE}" presName="connectorText" presStyleLbl="sibTrans1D1" presStyleIdx="4" presStyleCnt="6"/>
      <dgm:spPr/>
    </dgm:pt>
    <dgm:pt modelId="{D6AB9D00-BF0F-4E14-BBDB-5E134B64EAEC}" type="pres">
      <dgm:prSet presAssocID="{E7420E1A-3D8D-4D71-89D6-99F484EEE4AD}" presName="node" presStyleLbl="node1" presStyleIdx="5" presStyleCnt="7">
        <dgm:presLayoutVars>
          <dgm:bulletEnabled val="1"/>
        </dgm:presLayoutVars>
      </dgm:prSet>
      <dgm:spPr/>
    </dgm:pt>
    <dgm:pt modelId="{6AC5A6C7-4BEA-4B07-81A3-85EA52CAD7EC}" type="pres">
      <dgm:prSet presAssocID="{4EA1FA59-23F0-4FF1-A977-4C34C148002C}" presName="sibTrans" presStyleLbl="sibTrans1D1" presStyleIdx="5" presStyleCnt="6"/>
      <dgm:spPr/>
    </dgm:pt>
    <dgm:pt modelId="{B62180D1-4EFE-4244-8CA7-68FF27154510}" type="pres">
      <dgm:prSet presAssocID="{4EA1FA59-23F0-4FF1-A977-4C34C148002C}" presName="connectorText" presStyleLbl="sibTrans1D1" presStyleIdx="5" presStyleCnt="6"/>
      <dgm:spPr/>
    </dgm:pt>
    <dgm:pt modelId="{3914797F-BB1F-42DE-86B1-979AD6E09B2A}" type="pres">
      <dgm:prSet presAssocID="{CAE8D825-4C5C-43DA-BE1E-3278535B8F96}" presName="node" presStyleLbl="node1" presStyleIdx="6" presStyleCnt="7">
        <dgm:presLayoutVars>
          <dgm:bulletEnabled val="1"/>
        </dgm:presLayoutVars>
      </dgm:prSet>
      <dgm:spPr/>
    </dgm:pt>
  </dgm:ptLst>
  <dgm:cxnLst>
    <dgm:cxn modelId="{6254D501-907E-4E55-BFB5-B03267CEFAE6}" type="presOf" srcId="{E4D630FB-24B8-4C1F-8009-EAF263789553}" destId="{620440D0-44B0-4C98-AE71-5242A6CB0574}" srcOrd="1" destOrd="0" presId="urn:microsoft.com/office/officeart/2016/7/layout/RepeatingBendingProcessNew"/>
    <dgm:cxn modelId="{DD750328-1C0C-4601-8B35-916C7201A9E0}" type="presOf" srcId="{4EA1FA59-23F0-4FF1-A977-4C34C148002C}" destId="{6AC5A6C7-4BEA-4B07-81A3-85EA52CAD7EC}" srcOrd="0" destOrd="0" presId="urn:microsoft.com/office/officeart/2016/7/layout/RepeatingBendingProcessNew"/>
    <dgm:cxn modelId="{224E782D-9EC2-4A7E-9C61-42EA9B7C3902}" type="presOf" srcId="{38D0F65F-5BD3-4191-A429-7841AB7E49AF}" destId="{9AF75DC7-E26B-4E55-8D84-D5C0909D2331}" srcOrd="0" destOrd="0" presId="urn:microsoft.com/office/officeart/2016/7/layout/RepeatingBendingProcessNew"/>
    <dgm:cxn modelId="{81BAE931-1553-4907-B891-A8838035AA8B}" type="presOf" srcId="{43642DBE-07F0-4757-8C32-A1D9E25FF2BE}" destId="{1CCAF285-F91E-4E72-8834-9617FE07F799}" srcOrd="0" destOrd="0" presId="urn:microsoft.com/office/officeart/2016/7/layout/RepeatingBendingProcessNew"/>
    <dgm:cxn modelId="{A4393032-62F6-49B5-B614-7B87F8367CE0}" srcId="{B9049EAF-FEA9-4923-9E1F-7F8F114F3F5B}" destId="{1C0A93A4-987F-4718-8AA4-B54DD144DAFB}" srcOrd="1" destOrd="0" parTransId="{DD115452-206B-4EFE-AA90-CE9AE7BCDA54}" sibTransId="{E4D630FB-24B8-4C1F-8009-EAF263789553}"/>
    <dgm:cxn modelId="{79BD405E-1F8A-4758-B04C-65444C63B4CC}" srcId="{B9049EAF-FEA9-4923-9E1F-7F8F114F3F5B}" destId="{CAE8D825-4C5C-43DA-BE1E-3278535B8F96}" srcOrd="6" destOrd="0" parTransId="{B1BCAA80-AFA0-4F20-99AB-66B7F7832C5C}" sibTransId="{13137A13-4479-4B14-AD7E-55B6DFDEF958}"/>
    <dgm:cxn modelId="{39A06461-058C-4320-A48C-B46D605DDD1D}" type="presOf" srcId="{49D40D81-3FBF-41ED-8462-E28CCE721ABC}" destId="{52908FE6-9286-4B8F-83F1-AEC13290C984}" srcOrd="0" destOrd="0" presId="urn:microsoft.com/office/officeart/2016/7/layout/RepeatingBendingProcessNew"/>
    <dgm:cxn modelId="{E6376262-C6D4-44D5-876C-7F602CE7DE41}" srcId="{B9049EAF-FEA9-4923-9E1F-7F8F114F3F5B}" destId="{38D0F65F-5BD3-4191-A429-7841AB7E49AF}" srcOrd="3" destOrd="0" parTransId="{44A210E7-5A8D-4133-9321-D0E05D4B4610}" sibTransId="{3E7D5188-A482-4F46-A58C-05B20CCC8A51}"/>
    <dgm:cxn modelId="{B9736468-F53E-40E8-8896-50928A4F7DA5}" type="presOf" srcId="{49D40D81-3FBF-41ED-8462-E28CCE721ABC}" destId="{362A0938-A736-49FE-8184-0A94E850F088}" srcOrd="1" destOrd="0" presId="urn:microsoft.com/office/officeart/2016/7/layout/RepeatingBendingProcessNew"/>
    <dgm:cxn modelId="{0428C06B-903B-44B8-A4C7-2B4024712DEB}" type="presOf" srcId="{9944D646-8856-4676-9E99-B525FFF14F8C}" destId="{8B2B098B-AB72-457D-82D8-E554C3ABDB5B}" srcOrd="0" destOrd="0" presId="urn:microsoft.com/office/officeart/2016/7/layout/RepeatingBendingProcessNew"/>
    <dgm:cxn modelId="{710D456E-1712-43A8-ABC8-4ADB73872F94}" type="presOf" srcId="{4EA1FA59-23F0-4FF1-A977-4C34C148002C}" destId="{B62180D1-4EFE-4244-8CA7-68FF27154510}" srcOrd="1" destOrd="0" presId="urn:microsoft.com/office/officeart/2016/7/layout/RepeatingBendingProcessNew"/>
    <dgm:cxn modelId="{5E64F854-44A4-4D87-BE06-EDFCB78CB565}" srcId="{B9049EAF-FEA9-4923-9E1F-7F8F114F3F5B}" destId="{A133BDFD-25E9-433D-867F-CECCF065D9B4}" srcOrd="2" destOrd="0" parTransId="{4378C32A-15E5-4C25-A447-3B306EE91363}" sibTransId="{787E23BA-1F9B-46FE-A1D6-D7B6C2F7D874}"/>
    <dgm:cxn modelId="{BC04A178-F586-4DEA-9098-86F88006097B}" srcId="{B9049EAF-FEA9-4923-9E1F-7F8F114F3F5B}" destId="{23C54C50-A2C9-4C16-AFE7-AB794414DE70}" srcOrd="0" destOrd="0" parTransId="{9E914A4B-D4CF-4DC0-985D-458E71A2BF18}" sibTransId="{49D40D81-3FBF-41ED-8462-E28CCE721ABC}"/>
    <dgm:cxn modelId="{2D5A587F-9A50-4697-8B56-10BE5EF143D6}" type="presOf" srcId="{E7420E1A-3D8D-4D71-89D6-99F484EEE4AD}" destId="{D6AB9D00-BF0F-4E14-BBDB-5E134B64EAEC}" srcOrd="0" destOrd="0" presId="urn:microsoft.com/office/officeart/2016/7/layout/RepeatingBendingProcessNew"/>
    <dgm:cxn modelId="{B1CDB883-585C-409B-A8FE-195117502F0F}" type="presOf" srcId="{E4D630FB-24B8-4C1F-8009-EAF263789553}" destId="{2EE4618E-364C-4EF9-AFD8-34A458927CD0}" srcOrd="0" destOrd="0" presId="urn:microsoft.com/office/officeart/2016/7/layout/RepeatingBendingProcessNew"/>
    <dgm:cxn modelId="{7E785F87-5ECC-465D-9BA7-7E96A904EE6E}" type="presOf" srcId="{3E7D5188-A482-4F46-A58C-05B20CCC8A51}" destId="{EB390ADA-7F6C-4045-B37E-F7339C3DF927}" srcOrd="0" destOrd="0" presId="urn:microsoft.com/office/officeart/2016/7/layout/RepeatingBendingProcessNew"/>
    <dgm:cxn modelId="{9B3A9A8D-47E5-4E60-A438-DC809AB4A560}" type="presOf" srcId="{787E23BA-1F9B-46FE-A1D6-D7B6C2F7D874}" destId="{7F1DFDF0-7E8E-485D-AF00-E0D61BB60094}" srcOrd="0" destOrd="0" presId="urn:microsoft.com/office/officeart/2016/7/layout/RepeatingBendingProcessNew"/>
    <dgm:cxn modelId="{6A4A9E90-A955-4FD3-BBC3-69CA143C69FD}" srcId="{B9049EAF-FEA9-4923-9E1F-7F8F114F3F5B}" destId="{9944D646-8856-4676-9E99-B525FFF14F8C}" srcOrd="4" destOrd="0" parTransId="{EAA2B4DA-68CE-4B1C-8852-820320B72F09}" sibTransId="{43642DBE-07F0-4757-8C32-A1D9E25FF2BE}"/>
    <dgm:cxn modelId="{410D35B1-39F0-4374-9FB2-B031999486A6}" type="presOf" srcId="{787E23BA-1F9B-46FE-A1D6-D7B6C2F7D874}" destId="{CAC5D77B-D30B-4857-804A-073649A53575}" srcOrd="1" destOrd="0" presId="urn:microsoft.com/office/officeart/2016/7/layout/RepeatingBendingProcessNew"/>
    <dgm:cxn modelId="{6C921DD4-7F66-40F3-AB62-6E2D365198A9}" type="presOf" srcId="{3E7D5188-A482-4F46-A58C-05B20CCC8A51}" destId="{A97E9DAC-A8CC-44DB-9136-304CB005A90B}" srcOrd="1" destOrd="0" presId="urn:microsoft.com/office/officeart/2016/7/layout/RepeatingBendingProcessNew"/>
    <dgm:cxn modelId="{C43EF8DA-E9AB-42C8-A005-B89BB4DF872D}" type="presOf" srcId="{B9049EAF-FEA9-4923-9E1F-7F8F114F3F5B}" destId="{2A7FE693-0E73-40B8-93B4-46094391C47D}" srcOrd="0" destOrd="0" presId="urn:microsoft.com/office/officeart/2016/7/layout/RepeatingBendingProcessNew"/>
    <dgm:cxn modelId="{57B0C7DB-E4A5-4A0A-B375-09BC99DF5BDE}" type="presOf" srcId="{43642DBE-07F0-4757-8C32-A1D9E25FF2BE}" destId="{17F3EC93-3F29-4099-B55F-8CFD8A8FE7DF}" srcOrd="1" destOrd="0" presId="urn:microsoft.com/office/officeart/2016/7/layout/RepeatingBendingProcessNew"/>
    <dgm:cxn modelId="{1C3EEAE1-AEA1-482C-AEC0-56A0091E63EF}" srcId="{B9049EAF-FEA9-4923-9E1F-7F8F114F3F5B}" destId="{E7420E1A-3D8D-4D71-89D6-99F484EEE4AD}" srcOrd="5" destOrd="0" parTransId="{2585CA36-FC45-4E4E-B92F-D72E9458D00B}" sibTransId="{4EA1FA59-23F0-4FF1-A977-4C34C148002C}"/>
    <dgm:cxn modelId="{34EDCFE2-65EE-4E79-8E29-B82E64BDC18B}" type="presOf" srcId="{23C54C50-A2C9-4C16-AFE7-AB794414DE70}" destId="{A60A6E80-B528-4F8B-B60E-35383BD2DB9A}" srcOrd="0" destOrd="0" presId="urn:microsoft.com/office/officeart/2016/7/layout/RepeatingBendingProcessNew"/>
    <dgm:cxn modelId="{18CB29E5-278E-489F-8B06-E3D7DC7BB96C}" type="presOf" srcId="{CAE8D825-4C5C-43DA-BE1E-3278535B8F96}" destId="{3914797F-BB1F-42DE-86B1-979AD6E09B2A}" srcOrd="0" destOrd="0" presId="urn:microsoft.com/office/officeart/2016/7/layout/RepeatingBendingProcessNew"/>
    <dgm:cxn modelId="{09F0F7EA-B92C-4BD0-AB40-907C2DB4F6A3}" type="presOf" srcId="{A133BDFD-25E9-433D-867F-CECCF065D9B4}" destId="{69D6E174-C757-4FE6-BCD4-7A3011ABD5B7}" srcOrd="0" destOrd="0" presId="urn:microsoft.com/office/officeart/2016/7/layout/RepeatingBendingProcessNew"/>
    <dgm:cxn modelId="{F2D2D9F1-6ACF-41C9-AA11-94BD2ADFE56D}" type="presOf" srcId="{1C0A93A4-987F-4718-8AA4-B54DD144DAFB}" destId="{CE1A0BAA-6610-409C-90D1-CDBC75699669}" srcOrd="0" destOrd="0" presId="urn:microsoft.com/office/officeart/2016/7/layout/RepeatingBendingProcessNew"/>
    <dgm:cxn modelId="{5344B200-79BE-4018-B4FE-F7658500B411}" type="presParOf" srcId="{2A7FE693-0E73-40B8-93B4-46094391C47D}" destId="{A60A6E80-B528-4F8B-B60E-35383BD2DB9A}" srcOrd="0" destOrd="0" presId="urn:microsoft.com/office/officeart/2016/7/layout/RepeatingBendingProcessNew"/>
    <dgm:cxn modelId="{5AA470C3-17CD-4CED-B883-D7ED36D58136}" type="presParOf" srcId="{2A7FE693-0E73-40B8-93B4-46094391C47D}" destId="{52908FE6-9286-4B8F-83F1-AEC13290C984}" srcOrd="1" destOrd="0" presId="urn:microsoft.com/office/officeart/2016/7/layout/RepeatingBendingProcessNew"/>
    <dgm:cxn modelId="{D369495A-C4A5-4C8F-852C-08E430E238EC}" type="presParOf" srcId="{52908FE6-9286-4B8F-83F1-AEC13290C984}" destId="{362A0938-A736-49FE-8184-0A94E850F088}" srcOrd="0" destOrd="0" presId="urn:microsoft.com/office/officeart/2016/7/layout/RepeatingBendingProcessNew"/>
    <dgm:cxn modelId="{67E055C8-28A8-4AB5-BC2D-8434534CAA0E}" type="presParOf" srcId="{2A7FE693-0E73-40B8-93B4-46094391C47D}" destId="{CE1A0BAA-6610-409C-90D1-CDBC75699669}" srcOrd="2" destOrd="0" presId="urn:microsoft.com/office/officeart/2016/7/layout/RepeatingBendingProcessNew"/>
    <dgm:cxn modelId="{51BDDB1C-DEF2-415A-9369-0D5F2ABB564D}" type="presParOf" srcId="{2A7FE693-0E73-40B8-93B4-46094391C47D}" destId="{2EE4618E-364C-4EF9-AFD8-34A458927CD0}" srcOrd="3" destOrd="0" presId="urn:microsoft.com/office/officeart/2016/7/layout/RepeatingBendingProcessNew"/>
    <dgm:cxn modelId="{66842E2F-12E1-4AE9-B201-6EBE01AF8BB4}" type="presParOf" srcId="{2EE4618E-364C-4EF9-AFD8-34A458927CD0}" destId="{620440D0-44B0-4C98-AE71-5242A6CB0574}" srcOrd="0" destOrd="0" presId="urn:microsoft.com/office/officeart/2016/7/layout/RepeatingBendingProcessNew"/>
    <dgm:cxn modelId="{9D61C4AC-C6BB-4AF3-BCA8-E2B58CB000E1}" type="presParOf" srcId="{2A7FE693-0E73-40B8-93B4-46094391C47D}" destId="{69D6E174-C757-4FE6-BCD4-7A3011ABD5B7}" srcOrd="4" destOrd="0" presId="urn:microsoft.com/office/officeart/2016/7/layout/RepeatingBendingProcessNew"/>
    <dgm:cxn modelId="{157DC145-626C-4E34-885D-FE6CDAB11BDE}" type="presParOf" srcId="{2A7FE693-0E73-40B8-93B4-46094391C47D}" destId="{7F1DFDF0-7E8E-485D-AF00-E0D61BB60094}" srcOrd="5" destOrd="0" presId="urn:microsoft.com/office/officeart/2016/7/layout/RepeatingBendingProcessNew"/>
    <dgm:cxn modelId="{15444929-7771-4979-9261-4C6D6771B4DA}" type="presParOf" srcId="{7F1DFDF0-7E8E-485D-AF00-E0D61BB60094}" destId="{CAC5D77B-D30B-4857-804A-073649A53575}" srcOrd="0" destOrd="0" presId="urn:microsoft.com/office/officeart/2016/7/layout/RepeatingBendingProcessNew"/>
    <dgm:cxn modelId="{F462BCDF-CD28-4CC8-9464-FDE6807E3EEF}" type="presParOf" srcId="{2A7FE693-0E73-40B8-93B4-46094391C47D}" destId="{9AF75DC7-E26B-4E55-8D84-D5C0909D2331}" srcOrd="6" destOrd="0" presId="urn:microsoft.com/office/officeart/2016/7/layout/RepeatingBendingProcessNew"/>
    <dgm:cxn modelId="{E300D117-C53F-4C40-A023-F8124047E586}" type="presParOf" srcId="{2A7FE693-0E73-40B8-93B4-46094391C47D}" destId="{EB390ADA-7F6C-4045-B37E-F7339C3DF927}" srcOrd="7" destOrd="0" presId="urn:microsoft.com/office/officeart/2016/7/layout/RepeatingBendingProcessNew"/>
    <dgm:cxn modelId="{A6C3C20D-21BB-4F9C-8C33-DC94A0C411B7}" type="presParOf" srcId="{EB390ADA-7F6C-4045-B37E-F7339C3DF927}" destId="{A97E9DAC-A8CC-44DB-9136-304CB005A90B}" srcOrd="0" destOrd="0" presId="urn:microsoft.com/office/officeart/2016/7/layout/RepeatingBendingProcessNew"/>
    <dgm:cxn modelId="{C5D32363-F12F-439C-9440-CE57C08492AB}" type="presParOf" srcId="{2A7FE693-0E73-40B8-93B4-46094391C47D}" destId="{8B2B098B-AB72-457D-82D8-E554C3ABDB5B}" srcOrd="8" destOrd="0" presId="urn:microsoft.com/office/officeart/2016/7/layout/RepeatingBendingProcessNew"/>
    <dgm:cxn modelId="{CF0EE2A9-5574-483E-9B1A-4BEFA0D2FE2F}" type="presParOf" srcId="{2A7FE693-0E73-40B8-93B4-46094391C47D}" destId="{1CCAF285-F91E-4E72-8834-9617FE07F799}" srcOrd="9" destOrd="0" presId="urn:microsoft.com/office/officeart/2016/7/layout/RepeatingBendingProcessNew"/>
    <dgm:cxn modelId="{177EE3E7-C809-4018-8DC7-3CBAEFFB9CE0}" type="presParOf" srcId="{1CCAF285-F91E-4E72-8834-9617FE07F799}" destId="{17F3EC93-3F29-4099-B55F-8CFD8A8FE7DF}" srcOrd="0" destOrd="0" presId="urn:microsoft.com/office/officeart/2016/7/layout/RepeatingBendingProcessNew"/>
    <dgm:cxn modelId="{8778C58E-E8E4-42E5-A7BF-74F7C3F70576}" type="presParOf" srcId="{2A7FE693-0E73-40B8-93B4-46094391C47D}" destId="{D6AB9D00-BF0F-4E14-BBDB-5E134B64EAEC}" srcOrd="10" destOrd="0" presId="urn:microsoft.com/office/officeart/2016/7/layout/RepeatingBendingProcessNew"/>
    <dgm:cxn modelId="{0865A676-C449-4FEE-823E-3F3114D0DC43}" type="presParOf" srcId="{2A7FE693-0E73-40B8-93B4-46094391C47D}" destId="{6AC5A6C7-4BEA-4B07-81A3-85EA52CAD7EC}" srcOrd="11" destOrd="0" presId="urn:microsoft.com/office/officeart/2016/7/layout/RepeatingBendingProcessNew"/>
    <dgm:cxn modelId="{4B721F64-7B5D-445A-B86F-C17EAB904558}" type="presParOf" srcId="{6AC5A6C7-4BEA-4B07-81A3-85EA52CAD7EC}" destId="{B62180D1-4EFE-4244-8CA7-68FF27154510}" srcOrd="0" destOrd="0" presId="urn:microsoft.com/office/officeart/2016/7/layout/RepeatingBendingProcessNew"/>
    <dgm:cxn modelId="{59A56BD8-AC5F-4E1A-BD03-CB06A70D224C}" type="presParOf" srcId="{2A7FE693-0E73-40B8-93B4-46094391C47D}" destId="{3914797F-BB1F-42DE-86B1-979AD6E09B2A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6FDC3B-B369-4F87-81FB-473D37476C7E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1617B3C-4E8B-45B9-AD97-5B513C732C0E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Outward Signs</a:t>
          </a:r>
        </a:p>
      </dgm:t>
    </dgm:pt>
    <dgm:pt modelId="{859C1BC7-3BBA-431F-A417-0E5DCC706869}" type="parTrans" cxnId="{CFA4D0FB-ECFB-405E-961A-B071C28CA6B4}">
      <dgm:prSet/>
      <dgm:spPr/>
      <dgm:t>
        <a:bodyPr/>
        <a:lstStyle/>
        <a:p>
          <a:endParaRPr lang="en-US"/>
        </a:p>
      </dgm:t>
    </dgm:pt>
    <dgm:pt modelId="{216EB688-6B2E-4C0A-9F49-CA58B9B5353E}" type="sibTrans" cxnId="{CFA4D0FB-ECFB-405E-961A-B071C28CA6B4}">
      <dgm:prSet/>
      <dgm:spPr/>
      <dgm:t>
        <a:bodyPr/>
        <a:lstStyle/>
        <a:p>
          <a:endParaRPr lang="en-US"/>
        </a:p>
      </dgm:t>
    </dgm:pt>
    <dgm:pt modelId="{6F351C65-EA0A-4DEB-AC4E-263C2307151F}">
      <dgm:prSet/>
      <dgm:spPr/>
      <dgm:t>
        <a:bodyPr/>
        <a:lstStyle/>
        <a:p>
          <a:r>
            <a:rPr lang="en-US" dirty="0"/>
            <a:t>Laying on of hands is required in all catholic Churches</a:t>
          </a:r>
        </a:p>
      </dgm:t>
    </dgm:pt>
    <dgm:pt modelId="{472AC232-0397-4F55-97CE-49A93344441F}" type="parTrans" cxnId="{27402321-D5E7-411F-B489-A83B9E36EB80}">
      <dgm:prSet/>
      <dgm:spPr/>
      <dgm:t>
        <a:bodyPr/>
        <a:lstStyle/>
        <a:p>
          <a:endParaRPr lang="en-US"/>
        </a:p>
      </dgm:t>
    </dgm:pt>
    <dgm:pt modelId="{5AAE098F-A4D4-4876-9785-A14343D1E8B0}" type="sibTrans" cxnId="{27402321-D5E7-411F-B489-A83B9E36EB80}">
      <dgm:prSet/>
      <dgm:spPr/>
      <dgm:t>
        <a:bodyPr/>
        <a:lstStyle/>
        <a:p>
          <a:endParaRPr lang="en-US"/>
        </a:p>
      </dgm:t>
    </dgm:pt>
    <dgm:pt modelId="{4AB34DD6-9DF2-4F46-8B54-6D5F7A9214C0}">
      <dgm:prSet/>
      <dgm:spPr/>
      <dgm:t>
        <a:bodyPr/>
        <a:lstStyle/>
        <a:p>
          <a:r>
            <a:rPr lang="en-US" dirty="0"/>
            <a:t>Anointing with Oil of Catechumens – Can also stand for Laying on of Hands</a:t>
          </a:r>
        </a:p>
      </dgm:t>
    </dgm:pt>
    <dgm:pt modelId="{EF1746B5-C08D-4F50-8C07-D588C9A79A2E}" type="parTrans" cxnId="{CE0C8BA9-2F0C-4945-9FD3-9E48C40C3BF8}">
      <dgm:prSet/>
      <dgm:spPr/>
      <dgm:t>
        <a:bodyPr/>
        <a:lstStyle/>
        <a:p>
          <a:endParaRPr lang="en-US"/>
        </a:p>
      </dgm:t>
    </dgm:pt>
    <dgm:pt modelId="{EE71E377-35E3-40E7-B82E-018E0CC3FCE6}" type="sibTrans" cxnId="{CE0C8BA9-2F0C-4945-9FD3-9E48C40C3BF8}">
      <dgm:prSet/>
      <dgm:spPr/>
      <dgm:t>
        <a:bodyPr/>
        <a:lstStyle/>
        <a:p>
          <a:endParaRPr lang="en-US"/>
        </a:p>
      </dgm:t>
    </dgm:pt>
    <dgm:pt modelId="{60739332-92B2-473A-85B4-DD0BE9C062DA}">
      <dgm:prSet/>
      <dgm:spPr/>
      <dgm:t>
        <a:bodyPr/>
        <a:lstStyle/>
        <a:p>
          <a:r>
            <a:rPr lang="en-US" dirty="0"/>
            <a:t>In the Anglican Tradition, a tap on the cheek to signify courage against persecution</a:t>
          </a:r>
        </a:p>
      </dgm:t>
    </dgm:pt>
    <dgm:pt modelId="{5B8868EE-C436-4E14-AC77-35D9EE6DC688}" type="parTrans" cxnId="{62B4926D-83F7-48B6-B08C-3F7E78E7D731}">
      <dgm:prSet/>
      <dgm:spPr/>
      <dgm:t>
        <a:bodyPr/>
        <a:lstStyle/>
        <a:p>
          <a:endParaRPr lang="en-US"/>
        </a:p>
      </dgm:t>
    </dgm:pt>
    <dgm:pt modelId="{7688159D-CADB-4684-8B0F-1C3FD26E471D}" type="sibTrans" cxnId="{62B4926D-83F7-48B6-B08C-3F7E78E7D731}">
      <dgm:prSet/>
      <dgm:spPr/>
      <dgm:t>
        <a:bodyPr/>
        <a:lstStyle/>
        <a:p>
          <a:endParaRPr lang="en-US"/>
        </a:p>
      </dgm:t>
    </dgm:pt>
    <dgm:pt modelId="{F0926BE8-99F0-4F59-8210-733511630B8A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Ordinary Minister</a:t>
          </a:r>
        </a:p>
      </dgm:t>
    </dgm:pt>
    <dgm:pt modelId="{B16E99CD-72CE-4FD3-8F68-30503252455D}" type="parTrans" cxnId="{629C4088-3E2D-4A05-987F-1C5D5280A0C5}">
      <dgm:prSet/>
      <dgm:spPr/>
      <dgm:t>
        <a:bodyPr/>
        <a:lstStyle/>
        <a:p>
          <a:endParaRPr lang="en-US"/>
        </a:p>
      </dgm:t>
    </dgm:pt>
    <dgm:pt modelId="{2252A7CF-CDF0-46EE-8DE9-31FCD7B8559A}" type="sibTrans" cxnId="{629C4088-3E2D-4A05-987F-1C5D5280A0C5}">
      <dgm:prSet/>
      <dgm:spPr/>
      <dgm:t>
        <a:bodyPr/>
        <a:lstStyle/>
        <a:p>
          <a:endParaRPr lang="en-US"/>
        </a:p>
      </dgm:t>
    </dgm:pt>
    <dgm:pt modelId="{B595D27F-48BB-4C78-8BB6-A7AAEB003188}">
      <dgm:prSet/>
      <dgm:spPr/>
      <dgm:t>
        <a:bodyPr/>
        <a:lstStyle/>
        <a:p>
          <a:r>
            <a:rPr lang="en-US" dirty="0"/>
            <a:t>A Bishop.  (In the East, a priest authorized, in Rome, a priest with approval and in need. As Anglicans, we are only ever a Bishop.)</a:t>
          </a:r>
        </a:p>
      </dgm:t>
    </dgm:pt>
    <dgm:pt modelId="{A136A96A-B253-4E55-87CD-FB64428DBCC3}" type="parTrans" cxnId="{18450125-63C9-42C4-996D-936AFCDC7DE9}">
      <dgm:prSet/>
      <dgm:spPr/>
      <dgm:t>
        <a:bodyPr/>
        <a:lstStyle/>
        <a:p>
          <a:endParaRPr lang="en-US"/>
        </a:p>
      </dgm:t>
    </dgm:pt>
    <dgm:pt modelId="{20785E2F-602C-4A9F-B22A-2255B0F2862E}" type="sibTrans" cxnId="{18450125-63C9-42C4-996D-936AFCDC7DE9}">
      <dgm:prSet/>
      <dgm:spPr/>
      <dgm:t>
        <a:bodyPr/>
        <a:lstStyle/>
        <a:p>
          <a:endParaRPr lang="en-US"/>
        </a:p>
      </dgm:t>
    </dgm:pt>
    <dgm:pt modelId="{6E5F1FF8-1ACF-4E9F-AF4B-4C8A6129C467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Requirements for Reception</a:t>
          </a:r>
        </a:p>
      </dgm:t>
    </dgm:pt>
    <dgm:pt modelId="{703DF7B5-079E-45D0-91A8-0742C52D367B}" type="parTrans" cxnId="{23EDFFE4-864E-41B8-B2E7-5ADCEB5E53B8}">
      <dgm:prSet/>
      <dgm:spPr/>
      <dgm:t>
        <a:bodyPr/>
        <a:lstStyle/>
        <a:p>
          <a:endParaRPr lang="en-US"/>
        </a:p>
      </dgm:t>
    </dgm:pt>
    <dgm:pt modelId="{E1627354-BC65-4541-A5F0-CA8A4D68CC89}" type="sibTrans" cxnId="{23EDFFE4-864E-41B8-B2E7-5ADCEB5E53B8}">
      <dgm:prSet/>
      <dgm:spPr/>
      <dgm:t>
        <a:bodyPr/>
        <a:lstStyle/>
        <a:p>
          <a:endParaRPr lang="en-US"/>
        </a:p>
      </dgm:t>
    </dgm:pt>
    <dgm:pt modelId="{274F4481-C03C-4183-8283-DED4CAADAB60}">
      <dgm:prSet/>
      <dgm:spPr/>
      <dgm:t>
        <a:bodyPr/>
        <a:lstStyle/>
        <a:p>
          <a:r>
            <a:rPr lang="en-US" dirty="0"/>
            <a:t>Recipients Must be Baptized</a:t>
          </a:r>
        </a:p>
      </dgm:t>
    </dgm:pt>
    <dgm:pt modelId="{4307F37D-8EC6-40A6-99D0-7AF3F228A6BB}" type="parTrans" cxnId="{0E541644-4F52-4FDC-BF57-3B0E4D41F6D0}">
      <dgm:prSet/>
      <dgm:spPr/>
      <dgm:t>
        <a:bodyPr/>
        <a:lstStyle/>
        <a:p>
          <a:endParaRPr lang="en-US"/>
        </a:p>
      </dgm:t>
    </dgm:pt>
    <dgm:pt modelId="{F5069C66-AD95-448E-94A6-F77718CAF47E}" type="sibTrans" cxnId="{0E541644-4F52-4FDC-BF57-3B0E4D41F6D0}">
      <dgm:prSet/>
      <dgm:spPr/>
      <dgm:t>
        <a:bodyPr/>
        <a:lstStyle/>
        <a:p>
          <a:endParaRPr lang="en-US"/>
        </a:p>
      </dgm:t>
    </dgm:pt>
    <dgm:pt modelId="{17655205-E54E-4F02-838F-F39BB49663AE}">
      <dgm:prSet/>
      <dgm:spPr/>
      <dgm:t>
        <a:bodyPr/>
        <a:lstStyle/>
        <a:p>
          <a:r>
            <a:rPr lang="en-US" dirty="0"/>
            <a:t>Of sufficient age to provide knowing and willful consent.</a:t>
          </a:r>
        </a:p>
      </dgm:t>
    </dgm:pt>
    <dgm:pt modelId="{BDA34F2D-C70B-44A3-8C6A-2707E145331E}" type="parTrans" cxnId="{1AD08F9A-B8B9-4CF2-A87B-E49CB8EE1E0C}">
      <dgm:prSet/>
      <dgm:spPr/>
      <dgm:t>
        <a:bodyPr/>
        <a:lstStyle/>
        <a:p>
          <a:endParaRPr lang="en-US"/>
        </a:p>
      </dgm:t>
    </dgm:pt>
    <dgm:pt modelId="{4625B623-6B78-48C5-9235-5837894A30BD}" type="sibTrans" cxnId="{1AD08F9A-B8B9-4CF2-A87B-E49CB8EE1E0C}">
      <dgm:prSet/>
      <dgm:spPr/>
      <dgm:t>
        <a:bodyPr/>
        <a:lstStyle/>
        <a:p>
          <a:endParaRPr lang="en-US"/>
        </a:p>
      </dgm:t>
    </dgm:pt>
    <dgm:pt modelId="{9137A55F-6B54-4F88-9973-470901307CBF}">
      <dgm:prSet/>
      <dgm:spPr/>
      <dgm:t>
        <a:bodyPr/>
        <a:lstStyle/>
        <a:p>
          <a:r>
            <a:rPr lang="en-US" dirty="0"/>
            <a:t>Properly trained (10 Commandments, Apostle’s Creed, Our Father &amp; Catechism)</a:t>
          </a:r>
        </a:p>
      </dgm:t>
    </dgm:pt>
    <dgm:pt modelId="{0CDF742D-40C3-4487-9F01-E7CAA038DEA7}" type="parTrans" cxnId="{AA993D13-0EA1-4BD3-940B-75BFD51D5B3A}">
      <dgm:prSet/>
      <dgm:spPr/>
      <dgm:t>
        <a:bodyPr/>
        <a:lstStyle/>
        <a:p>
          <a:endParaRPr lang="en-US"/>
        </a:p>
      </dgm:t>
    </dgm:pt>
    <dgm:pt modelId="{7AA6F594-9AF2-46EB-A50F-094AFC505688}" type="sibTrans" cxnId="{AA993D13-0EA1-4BD3-940B-75BFD51D5B3A}">
      <dgm:prSet/>
      <dgm:spPr/>
      <dgm:t>
        <a:bodyPr/>
        <a:lstStyle/>
        <a:p>
          <a:endParaRPr lang="en-US"/>
        </a:p>
      </dgm:t>
    </dgm:pt>
    <dgm:pt modelId="{1D74C31F-86B7-482B-B2A7-05FE824F4443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The presence of the Holy Spirit differentiated from Baptism</a:t>
          </a:r>
        </a:p>
      </dgm:t>
    </dgm:pt>
    <dgm:pt modelId="{9FA68E14-DC70-4BDB-B3FE-B7DD023BC9A7}" type="parTrans" cxnId="{196DFB59-EB6B-4C19-9E0B-41B49CCDAB55}">
      <dgm:prSet/>
      <dgm:spPr/>
      <dgm:t>
        <a:bodyPr/>
        <a:lstStyle/>
        <a:p>
          <a:endParaRPr lang="en-US"/>
        </a:p>
      </dgm:t>
    </dgm:pt>
    <dgm:pt modelId="{A7EAF689-912C-4188-AB75-940A29A099BF}" type="sibTrans" cxnId="{196DFB59-EB6B-4C19-9E0B-41B49CCDAB55}">
      <dgm:prSet/>
      <dgm:spPr/>
      <dgm:t>
        <a:bodyPr/>
        <a:lstStyle/>
        <a:p>
          <a:endParaRPr lang="en-US"/>
        </a:p>
      </dgm:t>
    </dgm:pt>
    <dgm:pt modelId="{E9544D42-17BE-4F59-B717-85402C352BAB}">
      <dgm:prSet/>
      <dgm:spPr/>
      <dgm:t>
        <a:bodyPr/>
        <a:lstStyle/>
        <a:p>
          <a:r>
            <a:rPr lang="en-US" dirty="0"/>
            <a:t>In Baptism for regeneration and inheritance; in Confirmation for Ministry</a:t>
          </a:r>
        </a:p>
      </dgm:t>
    </dgm:pt>
    <dgm:pt modelId="{8AB1746D-FE0A-47DC-B4B1-2DEC894C579F}" type="parTrans" cxnId="{868B4816-4935-478D-8777-A4826103B2B5}">
      <dgm:prSet/>
      <dgm:spPr/>
      <dgm:t>
        <a:bodyPr/>
        <a:lstStyle/>
        <a:p>
          <a:endParaRPr lang="en-US"/>
        </a:p>
      </dgm:t>
    </dgm:pt>
    <dgm:pt modelId="{D0B47AD6-077D-49B9-9912-37D79ECE05F2}" type="sibTrans" cxnId="{868B4816-4935-478D-8777-A4826103B2B5}">
      <dgm:prSet/>
      <dgm:spPr/>
      <dgm:t>
        <a:bodyPr/>
        <a:lstStyle/>
        <a:p>
          <a:endParaRPr lang="en-US"/>
        </a:p>
      </dgm:t>
    </dgm:pt>
    <dgm:pt modelId="{D199CD48-773E-4487-AAD1-25BF7967313C}">
      <dgm:prSet/>
      <dgm:spPr/>
      <dgm:t>
        <a:bodyPr/>
        <a:lstStyle/>
        <a:p>
          <a:r>
            <a:rPr lang="en-US" dirty="0"/>
            <a:t>To love others in the name of Christ</a:t>
          </a:r>
        </a:p>
      </dgm:t>
    </dgm:pt>
    <dgm:pt modelId="{BFB630E6-0B25-4DAF-8EFE-50233D00B153}" type="parTrans" cxnId="{B593A981-A205-428C-9F46-AE453F410343}">
      <dgm:prSet/>
      <dgm:spPr/>
      <dgm:t>
        <a:bodyPr/>
        <a:lstStyle/>
        <a:p>
          <a:endParaRPr lang="en-US"/>
        </a:p>
      </dgm:t>
    </dgm:pt>
    <dgm:pt modelId="{FCA7FAC1-87F4-4170-96F7-A4D763DC96CC}" type="sibTrans" cxnId="{B593A981-A205-428C-9F46-AE453F410343}">
      <dgm:prSet/>
      <dgm:spPr/>
      <dgm:t>
        <a:bodyPr/>
        <a:lstStyle/>
        <a:p>
          <a:endParaRPr lang="en-US"/>
        </a:p>
      </dgm:t>
    </dgm:pt>
    <dgm:pt modelId="{F74E9DAC-7290-4B11-B3DC-BD4442D6FEBC}">
      <dgm:prSet/>
      <dgm:spPr/>
      <dgm:t>
        <a:bodyPr/>
        <a:lstStyle/>
        <a:p>
          <a:r>
            <a:rPr lang="en-US" dirty="0"/>
            <a:t>Take responsibility for resisting temptation</a:t>
          </a:r>
        </a:p>
      </dgm:t>
    </dgm:pt>
    <dgm:pt modelId="{2609C6B5-5C8E-4C19-8135-A21329663518}" type="parTrans" cxnId="{A16EC79E-3C32-406D-AE8B-0B1A1C074513}">
      <dgm:prSet/>
      <dgm:spPr/>
      <dgm:t>
        <a:bodyPr/>
        <a:lstStyle/>
        <a:p>
          <a:endParaRPr lang="en-US"/>
        </a:p>
      </dgm:t>
    </dgm:pt>
    <dgm:pt modelId="{6C4FF935-59CF-4A98-B10D-AB0FC4F16A6F}" type="sibTrans" cxnId="{A16EC79E-3C32-406D-AE8B-0B1A1C074513}">
      <dgm:prSet/>
      <dgm:spPr/>
      <dgm:t>
        <a:bodyPr/>
        <a:lstStyle/>
        <a:p>
          <a:endParaRPr lang="en-US"/>
        </a:p>
      </dgm:t>
    </dgm:pt>
    <dgm:pt modelId="{474A397E-BABB-4AD4-9E12-665610A178B6}">
      <dgm:prSet/>
      <dgm:spPr/>
      <dgm:t>
        <a:bodyPr/>
        <a:lstStyle/>
        <a:p>
          <a:r>
            <a:rPr lang="en-US" dirty="0"/>
            <a:t>To receive with knowledge the grace of the Holy Eucharist</a:t>
          </a:r>
        </a:p>
      </dgm:t>
    </dgm:pt>
    <dgm:pt modelId="{F5B64769-839F-4742-AF8B-72EF74C1EEF0}" type="parTrans" cxnId="{1E9BB893-9863-4257-996A-0C2746EE4B33}">
      <dgm:prSet/>
      <dgm:spPr/>
      <dgm:t>
        <a:bodyPr/>
        <a:lstStyle/>
        <a:p>
          <a:endParaRPr lang="en-US"/>
        </a:p>
      </dgm:t>
    </dgm:pt>
    <dgm:pt modelId="{7913096F-2E9E-46C6-A5F6-C17BB22920BF}" type="sibTrans" cxnId="{1E9BB893-9863-4257-996A-0C2746EE4B33}">
      <dgm:prSet/>
      <dgm:spPr/>
      <dgm:t>
        <a:bodyPr/>
        <a:lstStyle/>
        <a:p>
          <a:endParaRPr lang="en-US"/>
        </a:p>
      </dgm:t>
    </dgm:pt>
    <dgm:pt modelId="{78454CFB-767D-4E5E-B56B-198591E10B70}" type="pres">
      <dgm:prSet presAssocID="{896FDC3B-B369-4F87-81FB-473D37476C7E}" presName="linear" presStyleCnt="0">
        <dgm:presLayoutVars>
          <dgm:dir/>
          <dgm:animLvl val="lvl"/>
          <dgm:resizeHandles val="exact"/>
        </dgm:presLayoutVars>
      </dgm:prSet>
      <dgm:spPr/>
    </dgm:pt>
    <dgm:pt modelId="{8C5A1BD6-8E82-49BA-A270-67C9CC8CD61E}" type="pres">
      <dgm:prSet presAssocID="{C1617B3C-4E8B-45B9-AD97-5B513C732C0E}" presName="parentLin" presStyleCnt="0"/>
      <dgm:spPr/>
    </dgm:pt>
    <dgm:pt modelId="{7632816D-E243-4C6F-A446-ADC440503764}" type="pres">
      <dgm:prSet presAssocID="{C1617B3C-4E8B-45B9-AD97-5B513C732C0E}" presName="parentLeftMargin" presStyleLbl="node1" presStyleIdx="0" presStyleCnt="4"/>
      <dgm:spPr/>
    </dgm:pt>
    <dgm:pt modelId="{F8198E9E-47E8-4470-BE27-8D65A6C0AE6E}" type="pres">
      <dgm:prSet presAssocID="{C1617B3C-4E8B-45B9-AD97-5B513C732C0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97FDDF0-59B2-434C-9FB0-6CEA5D58316A}" type="pres">
      <dgm:prSet presAssocID="{C1617B3C-4E8B-45B9-AD97-5B513C732C0E}" presName="negativeSpace" presStyleCnt="0"/>
      <dgm:spPr/>
    </dgm:pt>
    <dgm:pt modelId="{35443AA9-0278-407E-8DAB-C9B2926E7794}" type="pres">
      <dgm:prSet presAssocID="{C1617B3C-4E8B-45B9-AD97-5B513C732C0E}" presName="childText" presStyleLbl="conFgAcc1" presStyleIdx="0" presStyleCnt="4">
        <dgm:presLayoutVars>
          <dgm:bulletEnabled val="1"/>
        </dgm:presLayoutVars>
      </dgm:prSet>
      <dgm:spPr/>
    </dgm:pt>
    <dgm:pt modelId="{3254F165-7462-482E-B0B4-4E93ABF8C416}" type="pres">
      <dgm:prSet presAssocID="{216EB688-6B2E-4C0A-9F49-CA58B9B5353E}" presName="spaceBetweenRectangles" presStyleCnt="0"/>
      <dgm:spPr/>
    </dgm:pt>
    <dgm:pt modelId="{4D22C303-682D-4B89-A28F-B1BC013D56EE}" type="pres">
      <dgm:prSet presAssocID="{F0926BE8-99F0-4F59-8210-733511630B8A}" presName="parentLin" presStyleCnt="0"/>
      <dgm:spPr/>
    </dgm:pt>
    <dgm:pt modelId="{535848D4-44F0-4BC4-AD97-E79AE179A6E0}" type="pres">
      <dgm:prSet presAssocID="{F0926BE8-99F0-4F59-8210-733511630B8A}" presName="parentLeftMargin" presStyleLbl="node1" presStyleIdx="0" presStyleCnt="4"/>
      <dgm:spPr/>
    </dgm:pt>
    <dgm:pt modelId="{F42D0690-A7CC-4B99-ACAD-08389B6894B6}" type="pres">
      <dgm:prSet presAssocID="{F0926BE8-99F0-4F59-8210-733511630B8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CFA90A4-0F9A-48D6-9B08-1850B9E3A71C}" type="pres">
      <dgm:prSet presAssocID="{F0926BE8-99F0-4F59-8210-733511630B8A}" presName="negativeSpace" presStyleCnt="0"/>
      <dgm:spPr/>
    </dgm:pt>
    <dgm:pt modelId="{3235B5D9-C02E-4073-92AF-038F0FFD9A5B}" type="pres">
      <dgm:prSet presAssocID="{F0926BE8-99F0-4F59-8210-733511630B8A}" presName="childText" presStyleLbl="conFgAcc1" presStyleIdx="1" presStyleCnt="4">
        <dgm:presLayoutVars>
          <dgm:bulletEnabled val="1"/>
        </dgm:presLayoutVars>
      </dgm:prSet>
      <dgm:spPr/>
    </dgm:pt>
    <dgm:pt modelId="{A2902681-9363-47E4-BB01-53EECCAE9E45}" type="pres">
      <dgm:prSet presAssocID="{2252A7CF-CDF0-46EE-8DE9-31FCD7B8559A}" presName="spaceBetweenRectangles" presStyleCnt="0"/>
      <dgm:spPr/>
    </dgm:pt>
    <dgm:pt modelId="{C0469ABE-4C2F-4AA7-9702-1134160F198E}" type="pres">
      <dgm:prSet presAssocID="{6E5F1FF8-1ACF-4E9F-AF4B-4C8A6129C467}" presName="parentLin" presStyleCnt="0"/>
      <dgm:spPr/>
    </dgm:pt>
    <dgm:pt modelId="{8782B090-3E20-4F32-A5E1-AF78A104E6B0}" type="pres">
      <dgm:prSet presAssocID="{6E5F1FF8-1ACF-4E9F-AF4B-4C8A6129C467}" presName="parentLeftMargin" presStyleLbl="node1" presStyleIdx="1" presStyleCnt="4"/>
      <dgm:spPr/>
    </dgm:pt>
    <dgm:pt modelId="{1B4B6439-59C2-453F-AA65-17F753C7A14E}" type="pres">
      <dgm:prSet presAssocID="{6E5F1FF8-1ACF-4E9F-AF4B-4C8A6129C46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E1DC8BD-903C-434F-8778-1B75823F7702}" type="pres">
      <dgm:prSet presAssocID="{6E5F1FF8-1ACF-4E9F-AF4B-4C8A6129C467}" presName="negativeSpace" presStyleCnt="0"/>
      <dgm:spPr/>
    </dgm:pt>
    <dgm:pt modelId="{7D04606B-FC4E-4D50-9C4B-899F00D56FAA}" type="pres">
      <dgm:prSet presAssocID="{6E5F1FF8-1ACF-4E9F-AF4B-4C8A6129C467}" presName="childText" presStyleLbl="conFgAcc1" presStyleIdx="2" presStyleCnt="4">
        <dgm:presLayoutVars>
          <dgm:bulletEnabled val="1"/>
        </dgm:presLayoutVars>
      </dgm:prSet>
      <dgm:spPr/>
    </dgm:pt>
    <dgm:pt modelId="{00779DCB-8F7D-4BD3-B97A-F16D3484F819}" type="pres">
      <dgm:prSet presAssocID="{E1627354-BC65-4541-A5F0-CA8A4D68CC89}" presName="spaceBetweenRectangles" presStyleCnt="0"/>
      <dgm:spPr/>
    </dgm:pt>
    <dgm:pt modelId="{24D26627-7607-4FAE-9D9F-DEF7B429B509}" type="pres">
      <dgm:prSet presAssocID="{1D74C31F-86B7-482B-B2A7-05FE824F4443}" presName="parentLin" presStyleCnt="0"/>
      <dgm:spPr/>
    </dgm:pt>
    <dgm:pt modelId="{68396B70-2C5D-4F2E-A747-159004D23245}" type="pres">
      <dgm:prSet presAssocID="{1D74C31F-86B7-482B-B2A7-05FE824F4443}" presName="parentLeftMargin" presStyleLbl="node1" presStyleIdx="2" presStyleCnt="4"/>
      <dgm:spPr/>
    </dgm:pt>
    <dgm:pt modelId="{78BC47E3-6710-42D1-B787-250ABB57301A}" type="pres">
      <dgm:prSet presAssocID="{1D74C31F-86B7-482B-B2A7-05FE824F4443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7A6710DE-9632-4402-81B8-CE3820A21FF8}" type="pres">
      <dgm:prSet presAssocID="{1D74C31F-86B7-482B-B2A7-05FE824F4443}" presName="negativeSpace" presStyleCnt="0"/>
      <dgm:spPr/>
    </dgm:pt>
    <dgm:pt modelId="{682F9C01-8FE1-4E0F-B3BA-EE5961FEACEA}" type="pres">
      <dgm:prSet presAssocID="{1D74C31F-86B7-482B-B2A7-05FE824F444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4AFFE0E-C0AB-4033-8C2A-865FA56FAADA}" type="presOf" srcId="{C1617B3C-4E8B-45B9-AD97-5B513C732C0E}" destId="{F8198E9E-47E8-4470-BE27-8D65A6C0AE6E}" srcOrd="1" destOrd="0" presId="urn:microsoft.com/office/officeart/2005/8/layout/list1"/>
    <dgm:cxn modelId="{AA993D13-0EA1-4BD3-940B-75BFD51D5B3A}" srcId="{6E5F1FF8-1ACF-4E9F-AF4B-4C8A6129C467}" destId="{9137A55F-6B54-4F88-9973-470901307CBF}" srcOrd="2" destOrd="0" parTransId="{0CDF742D-40C3-4487-9F01-E7CAA038DEA7}" sibTransId="{7AA6F594-9AF2-46EB-A50F-094AFC505688}"/>
    <dgm:cxn modelId="{868B4816-4935-478D-8777-A4826103B2B5}" srcId="{1D74C31F-86B7-482B-B2A7-05FE824F4443}" destId="{E9544D42-17BE-4F59-B717-85402C352BAB}" srcOrd="0" destOrd="0" parTransId="{8AB1746D-FE0A-47DC-B4B1-2DEC894C579F}" sibTransId="{D0B47AD6-077D-49B9-9912-37D79ECE05F2}"/>
    <dgm:cxn modelId="{B9058018-E2BA-46ED-A880-B5737FF7D8B0}" type="presOf" srcId="{274F4481-C03C-4183-8283-DED4CAADAB60}" destId="{7D04606B-FC4E-4D50-9C4B-899F00D56FAA}" srcOrd="0" destOrd="0" presId="urn:microsoft.com/office/officeart/2005/8/layout/list1"/>
    <dgm:cxn modelId="{6144D11F-678C-4D10-AACA-22B9A57CBDB3}" type="presOf" srcId="{1D74C31F-86B7-482B-B2A7-05FE824F4443}" destId="{78BC47E3-6710-42D1-B787-250ABB57301A}" srcOrd="1" destOrd="0" presId="urn:microsoft.com/office/officeart/2005/8/layout/list1"/>
    <dgm:cxn modelId="{27402321-D5E7-411F-B489-A83B9E36EB80}" srcId="{C1617B3C-4E8B-45B9-AD97-5B513C732C0E}" destId="{6F351C65-EA0A-4DEB-AC4E-263C2307151F}" srcOrd="0" destOrd="0" parTransId="{472AC232-0397-4F55-97CE-49A93344441F}" sibTransId="{5AAE098F-A4D4-4876-9785-A14343D1E8B0}"/>
    <dgm:cxn modelId="{18450125-63C9-42C4-996D-936AFCDC7DE9}" srcId="{F0926BE8-99F0-4F59-8210-733511630B8A}" destId="{B595D27F-48BB-4C78-8BB6-A7AAEB003188}" srcOrd="0" destOrd="0" parTransId="{A136A96A-B253-4E55-87CD-FB64428DBCC3}" sibTransId="{20785E2F-602C-4A9F-B22A-2255B0F2862E}"/>
    <dgm:cxn modelId="{4C360234-03FF-4324-91F4-B929F9B417FF}" type="presOf" srcId="{1D74C31F-86B7-482B-B2A7-05FE824F4443}" destId="{68396B70-2C5D-4F2E-A747-159004D23245}" srcOrd="0" destOrd="0" presId="urn:microsoft.com/office/officeart/2005/8/layout/list1"/>
    <dgm:cxn modelId="{E38F9E3F-D807-48F3-B81E-85839DE6CEF4}" type="presOf" srcId="{17655205-E54E-4F02-838F-F39BB49663AE}" destId="{7D04606B-FC4E-4D50-9C4B-899F00D56FAA}" srcOrd="0" destOrd="1" presId="urn:microsoft.com/office/officeart/2005/8/layout/list1"/>
    <dgm:cxn modelId="{D8567F60-418D-4766-95EF-156148ABDECE}" type="presOf" srcId="{D199CD48-773E-4487-AAD1-25BF7967313C}" destId="{682F9C01-8FE1-4E0F-B3BA-EE5961FEACEA}" srcOrd="0" destOrd="1" presId="urn:microsoft.com/office/officeart/2005/8/layout/list1"/>
    <dgm:cxn modelId="{1CAE0962-6A1A-4B7D-BBF3-B64D4DA5503D}" type="presOf" srcId="{C1617B3C-4E8B-45B9-AD97-5B513C732C0E}" destId="{7632816D-E243-4C6F-A446-ADC440503764}" srcOrd="0" destOrd="0" presId="urn:microsoft.com/office/officeart/2005/8/layout/list1"/>
    <dgm:cxn modelId="{0E541644-4F52-4FDC-BF57-3B0E4D41F6D0}" srcId="{6E5F1FF8-1ACF-4E9F-AF4B-4C8A6129C467}" destId="{274F4481-C03C-4183-8283-DED4CAADAB60}" srcOrd="0" destOrd="0" parTransId="{4307F37D-8EC6-40A6-99D0-7AF3F228A6BB}" sibTransId="{F5069C66-AD95-448E-94A6-F77718CAF47E}"/>
    <dgm:cxn modelId="{BB91506A-0FB4-4D5C-8551-6CE579FB507F}" type="presOf" srcId="{E9544D42-17BE-4F59-B717-85402C352BAB}" destId="{682F9C01-8FE1-4E0F-B3BA-EE5961FEACEA}" srcOrd="0" destOrd="0" presId="urn:microsoft.com/office/officeart/2005/8/layout/list1"/>
    <dgm:cxn modelId="{62B4926D-83F7-48B6-B08C-3F7E78E7D731}" srcId="{C1617B3C-4E8B-45B9-AD97-5B513C732C0E}" destId="{60739332-92B2-473A-85B4-DD0BE9C062DA}" srcOrd="2" destOrd="0" parTransId="{5B8868EE-C436-4E14-AC77-35D9EE6DC688}" sibTransId="{7688159D-CADB-4684-8B0F-1C3FD26E471D}"/>
    <dgm:cxn modelId="{F944E579-C5CB-43D7-84F3-6A446B8DE0E6}" type="presOf" srcId="{B595D27F-48BB-4C78-8BB6-A7AAEB003188}" destId="{3235B5D9-C02E-4073-92AF-038F0FFD9A5B}" srcOrd="0" destOrd="0" presId="urn:microsoft.com/office/officeart/2005/8/layout/list1"/>
    <dgm:cxn modelId="{196DFB59-EB6B-4C19-9E0B-41B49CCDAB55}" srcId="{896FDC3B-B369-4F87-81FB-473D37476C7E}" destId="{1D74C31F-86B7-482B-B2A7-05FE824F4443}" srcOrd="3" destOrd="0" parTransId="{9FA68E14-DC70-4BDB-B3FE-B7DD023BC9A7}" sibTransId="{A7EAF689-912C-4188-AB75-940A29A099BF}"/>
    <dgm:cxn modelId="{B593A981-A205-428C-9F46-AE453F410343}" srcId="{1D74C31F-86B7-482B-B2A7-05FE824F4443}" destId="{D199CD48-773E-4487-AAD1-25BF7967313C}" srcOrd="1" destOrd="0" parTransId="{BFB630E6-0B25-4DAF-8EFE-50233D00B153}" sibTransId="{FCA7FAC1-87F4-4170-96F7-A4D763DC96CC}"/>
    <dgm:cxn modelId="{629C4088-3E2D-4A05-987F-1C5D5280A0C5}" srcId="{896FDC3B-B369-4F87-81FB-473D37476C7E}" destId="{F0926BE8-99F0-4F59-8210-733511630B8A}" srcOrd="1" destOrd="0" parTransId="{B16E99CD-72CE-4FD3-8F68-30503252455D}" sibTransId="{2252A7CF-CDF0-46EE-8DE9-31FCD7B8559A}"/>
    <dgm:cxn modelId="{056FEB8A-5A37-4125-AE46-D1B821118ABA}" type="presOf" srcId="{896FDC3B-B369-4F87-81FB-473D37476C7E}" destId="{78454CFB-767D-4E5E-B56B-198591E10B70}" srcOrd="0" destOrd="0" presId="urn:microsoft.com/office/officeart/2005/8/layout/list1"/>
    <dgm:cxn modelId="{AAE73492-CE7B-4F5E-86D2-384E65999034}" type="presOf" srcId="{474A397E-BABB-4AD4-9E12-665610A178B6}" destId="{682F9C01-8FE1-4E0F-B3BA-EE5961FEACEA}" srcOrd="0" destOrd="3" presId="urn:microsoft.com/office/officeart/2005/8/layout/list1"/>
    <dgm:cxn modelId="{1E9BB893-9863-4257-996A-0C2746EE4B33}" srcId="{1D74C31F-86B7-482B-B2A7-05FE824F4443}" destId="{474A397E-BABB-4AD4-9E12-665610A178B6}" srcOrd="3" destOrd="0" parTransId="{F5B64769-839F-4742-AF8B-72EF74C1EEF0}" sibTransId="{7913096F-2E9E-46C6-A5F6-C17BB22920BF}"/>
    <dgm:cxn modelId="{1AD08F9A-B8B9-4CF2-A87B-E49CB8EE1E0C}" srcId="{6E5F1FF8-1ACF-4E9F-AF4B-4C8A6129C467}" destId="{17655205-E54E-4F02-838F-F39BB49663AE}" srcOrd="1" destOrd="0" parTransId="{BDA34F2D-C70B-44A3-8C6A-2707E145331E}" sibTransId="{4625B623-6B78-48C5-9235-5837894A30BD}"/>
    <dgm:cxn modelId="{C7612C9E-E6F1-4810-9CCF-E53A7D48C039}" type="presOf" srcId="{60739332-92B2-473A-85B4-DD0BE9C062DA}" destId="{35443AA9-0278-407E-8DAB-C9B2926E7794}" srcOrd="0" destOrd="2" presId="urn:microsoft.com/office/officeart/2005/8/layout/list1"/>
    <dgm:cxn modelId="{A16EC79E-3C32-406D-AE8B-0B1A1C074513}" srcId="{1D74C31F-86B7-482B-B2A7-05FE824F4443}" destId="{F74E9DAC-7290-4B11-B3DC-BD4442D6FEBC}" srcOrd="2" destOrd="0" parTransId="{2609C6B5-5C8E-4C19-8135-A21329663518}" sibTransId="{6C4FF935-59CF-4A98-B10D-AB0FC4F16A6F}"/>
    <dgm:cxn modelId="{9CA97DA0-4E40-419F-A654-AB2E91DEFFC8}" type="presOf" srcId="{9137A55F-6B54-4F88-9973-470901307CBF}" destId="{7D04606B-FC4E-4D50-9C4B-899F00D56FAA}" srcOrd="0" destOrd="2" presId="urn:microsoft.com/office/officeart/2005/8/layout/list1"/>
    <dgm:cxn modelId="{45B1D5A8-A9EF-461E-B505-C62328082BC9}" type="presOf" srcId="{4AB34DD6-9DF2-4F46-8B54-6D5F7A9214C0}" destId="{35443AA9-0278-407E-8DAB-C9B2926E7794}" srcOrd="0" destOrd="1" presId="urn:microsoft.com/office/officeart/2005/8/layout/list1"/>
    <dgm:cxn modelId="{CE0C8BA9-2F0C-4945-9FD3-9E48C40C3BF8}" srcId="{C1617B3C-4E8B-45B9-AD97-5B513C732C0E}" destId="{4AB34DD6-9DF2-4F46-8B54-6D5F7A9214C0}" srcOrd="1" destOrd="0" parTransId="{EF1746B5-C08D-4F50-8C07-D588C9A79A2E}" sibTransId="{EE71E377-35E3-40E7-B82E-018E0CC3FCE6}"/>
    <dgm:cxn modelId="{D112F1B2-B7BA-46C6-87B9-7B23238062A2}" type="presOf" srcId="{6E5F1FF8-1ACF-4E9F-AF4B-4C8A6129C467}" destId="{1B4B6439-59C2-453F-AA65-17F753C7A14E}" srcOrd="1" destOrd="0" presId="urn:microsoft.com/office/officeart/2005/8/layout/list1"/>
    <dgm:cxn modelId="{282BDFB7-36CA-4661-9406-560264083EDE}" type="presOf" srcId="{F0926BE8-99F0-4F59-8210-733511630B8A}" destId="{535848D4-44F0-4BC4-AD97-E79AE179A6E0}" srcOrd="0" destOrd="0" presId="urn:microsoft.com/office/officeart/2005/8/layout/list1"/>
    <dgm:cxn modelId="{210846BA-48AF-429C-B942-C1298C461966}" type="presOf" srcId="{6E5F1FF8-1ACF-4E9F-AF4B-4C8A6129C467}" destId="{8782B090-3E20-4F32-A5E1-AF78A104E6B0}" srcOrd="0" destOrd="0" presId="urn:microsoft.com/office/officeart/2005/8/layout/list1"/>
    <dgm:cxn modelId="{ADF0E7C1-09CD-4F0E-A688-DE7B4B2F6F7E}" type="presOf" srcId="{F74E9DAC-7290-4B11-B3DC-BD4442D6FEBC}" destId="{682F9C01-8FE1-4E0F-B3BA-EE5961FEACEA}" srcOrd="0" destOrd="2" presId="urn:microsoft.com/office/officeart/2005/8/layout/list1"/>
    <dgm:cxn modelId="{FD824CE3-9F8D-40D9-83CB-1BD40B99A9E4}" type="presOf" srcId="{6F351C65-EA0A-4DEB-AC4E-263C2307151F}" destId="{35443AA9-0278-407E-8DAB-C9B2926E7794}" srcOrd="0" destOrd="0" presId="urn:microsoft.com/office/officeart/2005/8/layout/list1"/>
    <dgm:cxn modelId="{23EDFFE4-864E-41B8-B2E7-5ADCEB5E53B8}" srcId="{896FDC3B-B369-4F87-81FB-473D37476C7E}" destId="{6E5F1FF8-1ACF-4E9F-AF4B-4C8A6129C467}" srcOrd="2" destOrd="0" parTransId="{703DF7B5-079E-45D0-91A8-0742C52D367B}" sibTransId="{E1627354-BC65-4541-A5F0-CA8A4D68CC89}"/>
    <dgm:cxn modelId="{305684E8-581D-4C28-8145-C44FD865A84B}" type="presOf" srcId="{F0926BE8-99F0-4F59-8210-733511630B8A}" destId="{F42D0690-A7CC-4B99-ACAD-08389B6894B6}" srcOrd="1" destOrd="0" presId="urn:microsoft.com/office/officeart/2005/8/layout/list1"/>
    <dgm:cxn modelId="{CFA4D0FB-ECFB-405E-961A-B071C28CA6B4}" srcId="{896FDC3B-B369-4F87-81FB-473D37476C7E}" destId="{C1617B3C-4E8B-45B9-AD97-5B513C732C0E}" srcOrd="0" destOrd="0" parTransId="{859C1BC7-3BBA-431F-A417-0E5DCC706869}" sibTransId="{216EB688-6B2E-4C0A-9F49-CA58B9B5353E}"/>
    <dgm:cxn modelId="{7304CF2A-6B79-4980-8D92-5795F4AB0F45}" type="presParOf" srcId="{78454CFB-767D-4E5E-B56B-198591E10B70}" destId="{8C5A1BD6-8E82-49BA-A270-67C9CC8CD61E}" srcOrd="0" destOrd="0" presId="urn:microsoft.com/office/officeart/2005/8/layout/list1"/>
    <dgm:cxn modelId="{472E23B6-7918-4093-A862-7459BF5ED41F}" type="presParOf" srcId="{8C5A1BD6-8E82-49BA-A270-67C9CC8CD61E}" destId="{7632816D-E243-4C6F-A446-ADC440503764}" srcOrd="0" destOrd="0" presId="urn:microsoft.com/office/officeart/2005/8/layout/list1"/>
    <dgm:cxn modelId="{3C07C50C-F6C6-41C4-9443-B7F3A2589B68}" type="presParOf" srcId="{8C5A1BD6-8E82-49BA-A270-67C9CC8CD61E}" destId="{F8198E9E-47E8-4470-BE27-8D65A6C0AE6E}" srcOrd="1" destOrd="0" presId="urn:microsoft.com/office/officeart/2005/8/layout/list1"/>
    <dgm:cxn modelId="{5069ACAB-3401-43C2-BFFD-FB857D5C1B71}" type="presParOf" srcId="{78454CFB-767D-4E5E-B56B-198591E10B70}" destId="{A97FDDF0-59B2-434C-9FB0-6CEA5D58316A}" srcOrd="1" destOrd="0" presId="urn:microsoft.com/office/officeart/2005/8/layout/list1"/>
    <dgm:cxn modelId="{B9D43560-3679-44C8-A6D3-C7EC272B0E0B}" type="presParOf" srcId="{78454CFB-767D-4E5E-B56B-198591E10B70}" destId="{35443AA9-0278-407E-8DAB-C9B2926E7794}" srcOrd="2" destOrd="0" presId="urn:microsoft.com/office/officeart/2005/8/layout/list1"/>
    <dgm:cxn modelId="{79A6544A-AE37-4818-BCB2-78D49E3E6330}" type="presParOf" srcId="{78454CFB-767D-4E5E-B56B-198591E10B70}" destId="{3254F165-7462-482E-B0B4-4E93ABF8C416}" srcOrd="3" destOrd="0" presId="urn:microsoft.com/office/officeart/2005/8/layout/list1"/>
    <dgm:cxn modelId="{810A2F89-CCDB-425B-AE51-55987A4D07F5}" type="presParOf" srcId="{78454CFB-767D-4E5E-B56B-198591E10B70}" destId="{4D22C303-682D-4B89-A28F-B1BC013D56EE}" srcOrd="4" destOrd="0" presId="urn:microsoft.com/office/officeart/2005/8/layout/list1"/>
    <dgm:cxn modelId="{A9DC8C3C-3B43-4C57-9142-E26004717BB3}" type="presParOf" srcId="{4D22C303-682D-4B89-A28F-B1BC013D56EE}" destId="{535848D4-44F0-4BC4-AD97-E79AE179A6E0}" srcOrd="0" destOrd="0" presId="urn:microsoft.com/office/officeart/2005/8/layout/list1"/>
    <dgm:cxn modelId="{F01D57EB-0B22-4D57-812F-BB37C459CAC4}" type="presParOf" srcId="{4D22C303-682D-4B89-A28F-B1BC013D56EE}" destId="{F42D0690-A7CC-4B99-ACAD-08389B6894B6}" srcOrd="1" destOrd="0" presId="urn:microsoft.com/office/officeart/2005/8/layout/list1"/>
    <dgm:cxn modelId="{5B65F0D6-95FF-4A37-A9C5-4E86DCA9B81F}" type="presParOf" srcId="{78454CFB-767D-4E5E-B56B-198591E10B70}" destId="{FCFA90A4-0F9A-48D6-9B08-1850B9E3A71C}" srcOrd="5" destOrd="0" presId="urn:microsoft.com/office/officeart/2005/8/layout/list1"/>
    <dgm:cxn modelId="{1F38C486-5EF8-49BF-B1B8-846CF1BDA591}" type="presParOf" srcId="{78454CFB-767D-4E5E-B56B-198591E10B70}" destId="{3235B5D9-C02E-4073-92AF-038F0FFD9A5B}" srcOrd="6" destOrd="0" presId="urn:microsoft.com/office/officeart/2005/8/layout/list1"/>
    <dgm:cxn modelId="{EEE4D51C-2E57-40CB-9D19-A66787E9C2A9}" type="presParOf" srcId="{78454CFB-767D-4E5E-B56B-198591E10B70}" destId="{A2902681-9363-47E4-BB01-53EECCAE9E45}" srcOrd="7" destOrd="0" presId="urn:microsoft.com/office/officeart/2005/8/layout/list1"/>
    <dgm:cxn modelId="{FD53BECE-D513-4402-A0A8-B71D633FABA4}" type="presParOf" srcId="{78454CFB-767D-4E5E-B56B-198591E10B70}" destId="{C0469ABE-4C2F-4AA7-9702-1134160F198E}" srcOrd="8" destOrd="0" presId="urn:microsoft.com/office/officeart/2005/8/layout/list1"/>
    <dgm:cxn modelId="{B087BD02-CE83-4817-837D-E93B090135A0}" type="presParOf" srcId="{C0469ABE-4C2F-4AA7-9702-1134160F198E}" destId="{8782B090-3E20-4F32-A5E1-AF78A104E6B0}" srcOrd="0" destOrd="0" presId="urn:microsoft.com/office/officeart/2005/8/layout/list1"/>
    <dgm:cxn modelId="{3C6CC415-F663-4126-8A38-302D63CC8B15}" type="presParOf" srcId="{C0469ABE-4C2F-4AA7-9702-1134160F198E}" destId="{1B4B6439-59C2-453F-AA65-17F753C7A14E}" srcOrd="1" destOrd="0" presId="urn:microsoft.com/office/officeart/2005/8/layout/list1"/>
    <dgm:cxn modelId="{0F0CF9A8-06CE-4B68-A2D6-BC816CE79902}" type="presParOf" srcId="{78454CFB-767D-4E5E-B56B-198591E10B70}" destId="{0E1DC8BD-903C-434F-8778-1B75823F7702}" srcOrd="9" destOrd="0" presId="urn:microsoft.com/office/officeart/2005/8/layout/list1"/>
    <dgm:cxn modelId="{F69D92E0-0703-4F72-B5C5-8DCFE7F90D86}" type="presParOf" srcId="{78454CFB-767D-4E5E-B56B-198591E10B70}" destId="{7D04606B-FC4E-4D50-9C4B-899F00D56FAA}" srcOrd="10" destOrd="0" presId="urn:microsoft.com/office/officeart/2005/8/layout/list1"/>
    <dgm:cxn modelId="{26C883A3-6A83-4896-8487-DB6C76CA9178}" type="presParOf" srcId="{78454CFB-767D-4E5E-B56B-198591E10B70}" destId="{00779DCB-8F7D-4BD3-B97A-F16D3484F819}" srcOrd="11" destOrd="0" presId="urn:microsoft.com/office/officeart/2005/8/layout/list1"/>
    <dgm:cxn modelId="{70CA7265-BF8E-4BF2-88EC-9DDDD64C8F74}" type="presParOf" srcId="{78454CFB-767D-4E5E-B56B-198591E10B70}" destId="{24D26627-7607-4FAE-9D9F-DEF7B429B509}" srcOrd="12" destOrd="0" presId="urn:microsoft.com/office/officeart/2005/8/layout/list1"/>
    <dgm:cxn modelId="{E7C7B84F-1B90-404E-9F46-6C52B1F6E135}" type="presParOf" srcId="{24D26627-7607-4FAE-9D9F-DEF7B429B509}" destId="{68396B70-2C5D-4F2E-A747-159004D23245}" srcOrd="0" destOrd="0" presId="urn:microsoft.com/office/officeart/2005/8/layout/list1"/>
    <dgm:cxn modelId="{0DD3780E-62B4-4643-9250-3E14E82EFF8B}" type="presParOf" srcId="{24D26627-7607-4FAE-9D9F-DEF7B429B509}" destId="{78BC47E3-6710-42D1-B787-250ABB57301A}" srcOrd="1" destOrd="0" presId="urn:microsoft.com/office/officeart/2005/8/layout/list1"/>
    <dgm:cxn modelId="{86915966-2C92-4D0E-B46A-665F2FCC6043}" type="presParOf" srcId="{78454CFB-767D-4E5E-B56B-198591E10B70}" destId="{7A6710DE-9632-4402-81B8-CE3820A21FF8}" srcOrd="13" destOrd="0" presId="urn:microsoft.com/office/officeart/2005/8/layout/list1"/>
    <dgm:cxn modelId="{A2B690C3-6C42-405C-83B4-E55ABE1A49F2}" type="presParOf" srcId="{78454CFB-767D-4E5E-B56B-198591E10B70}" destId="{682F9C01-8FE1-4E0F-B3BA-EE5961FEACE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548A65-12E3-4B86-B686-31B4019A3785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0DBDBCE-66B0-4E47-9D48-FC5D7984A256}">
      <dgm:prSet/>
      <dgm:spPr/>
      <dgm:t>
        <a:bodyPr/>
        <a:lstStyle/>
        <a:p>
          <a:r>
            <a:rPr lang="en-US" dirty="0"/>
            <a:t>Outward Signs</a:t>
          </a:r>
        </a:p>
      </dgm:t>
    </dgm:pt>
    <dgm:pt modelId="{5B7859D1-6AEE-48FC-AA6D-467765A61849}" type="parTrans" cxnId="{249F43C1-3AF9-4358-BAB3-25632453143B}">
      <dgm:prSet/>
      <dgm:spPr/>
      <dgm:t>
        <a:bodyPr/>
        <a:lstStyle/>
        <a:p>
          <a:endParaRPr lang="en-US"/>
        </a:p>
      </dgm:t>
    </dgm:pt>
    <dgm:pt modelId="{FFB06A03-9C19-4054-AACE-A3B922959CA7}" type="sibTrans" cxnId="{249F43C1-3AF9-4358-BAB3-25632453143B}">
      <dgm:prSet/>
      <dgm:spPr/>
      <dgm:t>
        <a:bodyPr/>
        <a:lstStyle/>
        <a:p>
          <a:endParaRPr lang="en-US"/>
        </a:p>
      </dgm:t>
    </dgm:pt>
    <dgm:pt modelId="{FF4EA07F-2A91-4531-A2DF-1CDD3E6F64E0}">
      <dgm:prSet/>
      <dgm:spPr/>
      <dgm:t>
        <a:bodyPr/>
        <a:lstStyle/>
        <a:p>
          <a:r>
            <a:rPr lang="en-US" dirty="0"/>
            <a:t>Wheaten Bread and Fermented Wine</a:t>
          </a:r>
        </a:p>
      </dgm:t>
    </dgm:pt>
    <dgm:pt modelId="{8AEC303B-BFBE-4736-B33C-B6542CCB0A7A}" type="parTrans" cxnId="{DB6D7A3A-F55C-4CC6-A45C-6F672303271F}">
      <dgm:prSet/>
      <dgm:spPr/>
      <dgm:t>
        <a:bodyPr/>
        <a:lstStyle/>
        <a:p>
          <a:endParaRPr lang="en-US"/>
        </a:p>
      </dgm:t>
    </dgm:pt>
    <dgm:pt modelId="{0D4EAAB3-EF9F-49DC-BC58-074C5704DDB7}" type="sibTrans" cxnId="{DB6D7A3A-F55C-4CC6-A45C-6F672303271F}">
      <dgm:prSet/>
      <dgm:spPr/>
      <dgm:t>
        <a:bodyPr/>
        <a:lstStyle/>
        <a:p>
          <a:endParaRPr lang="en-US"/>
        </a:p>
      </dgm:t>
    </dgm:pt>
    <dgm:pt modelId="{BBD4D94A-3518-444F-9ED5-8A2A4B52AD75}">
      <dgm:prSet/>
      <dgm:spPr/>
      <dgm:t>
        <a:bodyPr/>
        <a:lstStyle/>
        <a:p>
          <a:r>
            <a:rPr lang="en-US" dirty="0"/>
            <a:t>Words of invocation (to the Father) and Institution (As commanded by Christ)</a:t>
          </a:r>
        </a:p>
      </dgm:t>
    </dgm:pt>
    <dgm:pt modelId="{22D305B9-36B1-49A6-A764-8F74A81EEA35}" type="parTrans" cxnId="{A371A5CE-7D50-4A29-933F-72EC5E61364E}">
      <dgm:prSet/>
      <dgm:spPr/>
      <dgm:t>
        <a:bodyPr/>
        <a:lstStyle/>
        <a:p>
          <a:endParaRPr lang="en-US"/>
        </a:p>
      </dgm:t>
    </dgm:pt>
    <dgm:pt modelId="{35CD6FCF-29EF-4B70-A73E-1138370D3B24}" type="sibTrans" cxnId="{A371A5CE-7D50-4A29-933F-72EC5E61364E}">
      <dgm:prSet/>
      <dgm:spPr/>
      <dgm:t>
        <a:bodyPr/>
        <a:lstStyle/>
        <a:p>
          <a:endParaRPr lang="en-US"/>
        </a:p>
      </dgm:t>
    </dgm:pt>
    <dgm:pt modelId="{390D0D65-49EF-400B-B1F9-BC2CFCFF26E3}">
      <dgm:prSet/>
      <dgm:spPr/>
      <dgm:t>
        <a:bodyPr/>
        <a:lstStyle/>
        <a:p>
          <a:r>
            <a:rPr lang="en-US" dirty="0"/>
            <a:t>Epiclesis: Recognition that the action is completed by the power of the Holy Spirit</a:t>
          </a:r>
        </a:p>
      </dgm:t>
    </dgm:pt>
    <dgm:pt modelId="{B0015D34-BFB4-47A4-9E94-BC3FC0E1B84B}" type="parTrans" cxnId="{5441DAF5-E74A-4584-A2B0-DDE3AF834C22}">
      <dgm:prSet/>
      <dgm:spPr/>
      <dgm:t>
        <a:bodyPr/>
        <a:lstStyle/>
        <a:p>
          <a:endParaRPr lang="en-US"/>
        </a:p>
      </dgm:t>
    </dgm:pt>
    <dgm:pt modelId="{52E85F68-D591-4281-AF0C-A501A408F147}" type="sibTrans" cxnId="{5441DAF5-E74A-4584-A2B0-DDE3AF834C22}">
      <dgm:prSet/>
      <dgm:spPr/>
      <dgm:t>
        <a:bodyPr/>
        <a:lstStyle/>
        <a:p>
          <a:endParaRPr lang="en-US"/>
        </a:p>
      </dgm:t>
    </dgm:pt>
    <dgm:pt modelId="{CC69B0EB-3672-490F-8023-17E439CFBE48}">
      <dgm:prSet/>
      <dgm:spPr/>
      <dgm:t>
        <a:bodyPr/>
        <a:lstStyle/>
        <a:p>
          <a:r>
            <a:rPr lang="en-US" dirty="0"/>
            <a:t>Can be implied</a:t>
          </a:r>
        </a:p>
      </dgm:t>
    </dgm:pt>
    <dgm:pt modelId="{7FD1A42B-8E64-43A7-9A71-248324832F81}" type="parTrans" cxnId="{FA225F28-7181-4C0C-B27F-E3368F2CB97D}">
      <dgm:prSet/>
      <dgm:spPr/>
      <dgm:t>
        <a:bodyPr/>
        <a:lstStyle/>
        <a:p>
          <a:endParaRPr lang="en-US"/>
        </a:p>
      </dgm:t>
    </dgm:pt>
    <dgm:pt modelId="{CD9EA5C1-7E65-431B-9DBD-ECC632AF047C}" type="sibTrans" cxnId="{FA225F28-7181-4C0C-B27F-E3368F2CB97D}">
      <dgm:prSet/>
      <dgm:spPr/>
      <dgm:t>
        <a:bodyPr/>
        <a:lstStyle/>
        <a:p>
          <a:endParaRPr lang="en-US"/>
        </a:p>
      </dgm:t>
    </dgm:pt>
    <dgm:pt modelId="{98BECF4A-5B93-45AE-B796-605B6292C956}">
      <dgm:prSet/>
      <dgm:spPr/>
      <dgm:t>
        <a:bodyPr/>
        <a:lstStyle/>
        <a:p>
          <a:r>
            <a:rPr lang="en-US" dirty="0"/>
            <a:t>Ordinary Minister</a:t>
          </a:r>
        </a:p>
      </dgm:t>
    </dgm:pt>
    <dgm:pt modelId="{CAA2B626-3CA1-4EFB-85C8-2133679925CE}" type="parTrans" cxnId="{97BEBC65-C214-40FE-8C22-6F902A572752}">
      <dgm:prSet/>
      <dgm:spPr/>
      <dgm:t>
        <a:bodyPr/>
        <a:lstStyle/>
        <a:p>
          <a:endParaRPr lang="en-US"/>
        </a:p>
      </dgm:t>
    </dgm:pt>
    <dgm:pt modelId="{1BB57C14-DC17-40C8-9059-902349481C3A}" type="sibTrans" cxnId="{97BEBC65-C214-40FE-8C22-6F902A572752}">
      <dgm:prSet/>
      <dgm:spPr/>
      <dgm:t>
        <a:bodyPr/>
        <a:lstStyle/>
        <a:p>
          <a:endParaRPr lang="en-US"/>
        </a:p>
      </dgm:t>
    </dgm:pt>
    <dgm:pt modelId="{BBA16C38-3BF1-46EC-A0EC-F848DA442788}">
      <dgm:prSet/>
      <dgm:spPr/>
      <dgm:t>
        <a:bodyPr/>
        <a:lstStyle/>
        <a:p>
          <a:r>
            <a:rPr lang="en-US" dirty="0"/>
            <a:t>A Priest</a:t>
          </a:r>
        </a:p>
      </dgm:t>
    </dgm:pt>
    <dgm:pt modelId="{76503F2C-2DFE-465C-9D58-B9FEFD3DFC45}" type="parTrans" cxnId="{61D7DF22-9FA4-4412-9D41-5E3904CDD865}">
      <dgm:prSet/>
      <dgm:spPr/>
      <dgm:t>
        <a:bodyPr/>
        <a:lstStyle/>
        <a:p>
          <a:endParaRPr lang="en-US"/>
        </a:p>
      </dgm:t>
    </dgm:pt>
    <dgm:pt modelId="{012BFBFB-E8A6-4E94-84E1-6EAABAE5AC74}" type="sibTrans" cxnId="{61D7DF22-9FA4-4412-9D41-5E3904CDD865}">
      <dgm:prSet/>
      <dgm:spPr/>
      <dgm:t>
        <a:bodyPr/>
        <a:lstStyle/>
        <a:p>
          <a:endParaRPr lang="en-US"/>
        </a:p>
      </dgm:t>
    </dgm:pt>
    <dgm:pt modelId="{FAF7CF10-BAC4-4F1E-B22E-5516A1678914}">
      <dgm:prSet/>
      <dgm:spPr/>
      <dgm:t>
        <a:bodyPr/>
        <a:lstStyle/>
        <a:p>
          <a:r>
            <a:rPr lang="en-US" dirty="0"/>
            <a:t>Requirements for Reception</a:t>
          </a:r>
        </a:p>
      </dgm:t>
    </dgm:pt>
    <dgm:pt modelId="{E61A0DAB-F231-42AB-83BB-46A15832DB04}" type="parTrans" cxnId="{740E4FC4-CBFE-4684-AAC1-D85728A76064}">
      <dgm:prSet/>
      <dgm:spPr/>
      <dgm:t>
        <a:bodyPr/>
        <a:lstStyle/>
        <a:p>
          <a:endParaRPr lang="en-US"/>
        </a:p>
      </dgm:t>
    </dgm:pt>
    <dgm:pt modelId="{F2441B2E-2B67-4524-A38B-65D869BA25BF}" type="sibTrans" cxnId="{740E4FC4-CBFE-4684-AAC1-D85728A76064}">
      <dgm:prSet/>
      <dgm:spPr/>
      <dgm:t>
        <a:bodyPr/>
        <a:lstStyle/>
        <a:p>
          <a:endParaRPr lang="en-US"/>
        </a:p>
      </dgm:t>
    </dgm:pt>
    <dgm:pt modelId="{4D3BDE44-E23A-484D-9D0B-B686C27DE27E}">
      <dgm:prSet/>
      <dgm:spPr/>
      <dgm:t>
        <a:bodyPr/>
        <a:lstStyle/>
        <a:p>
          <a:r>
            <a:rPr lang="en-US" dirty="0"/>
            <a:t>Recipients must be baptized.</a:t>
          </a:r>
        </a:p>
      </dgm:t>
    </dgm:pt>
    <dgm:pt modelId="{BD027BA4-575E-4520-995F-EA3B206A00DB}" type="parTrans" cxnId="{F8E5B6BB-78C9-4DC0-92FB-E5D3D17035CB}">
      <dgm:prSet/>
      <dgm:spPr/>
      <dgm:t>
        <a:bodyPr/>
        <a:lstStyle/>
        <a:p>
          <a:endParaRPr lang="en-US"/>
        </a:p>
      </dgm:t>
    </dgm:pt>
    <dgm:pt modelId="{0360660F-6E77-4B08-9D49-5AE180BB837A}" type="sibTrans" cxnId="{F8E5B6BB-78C9-4DC0-92FB-E5D3D17035CB}">
      <dgm:prSet/>
      <dgm:spPr/>
      <dgm:t>
        <a:bodyPr/>
        <a:lstStyle/>
        <a:p>
          <a:endParaRPr lang="en-US"/>
        </a:p>
      </dgm:t>
    </dgm:pt>
    <dgm:pt modelId="{F05B6FEE-70F5-4DC5-AD97-145C01AA2DCB}">
      <dgm:prSet/>
      <dgm:spPr/>
      <dgm:t>
        <a:bodyPr/>
        <a:lstStyle/>
        <a:p>
          <a:r>
            <a:rPr lang="en-US" dirty="0"/>
            <a:t>Confirmed, or prepared and desirous of being Confirmed (First Communion)</a:t>
          </a:r>
        </a:p>
      </dgm:t>
    </dgm:pt>
    <dgm:pt modelId="{12ADAB29-2EC0-44AE-A988-E3074C42FCB2}" type="parTrans" cxnId="{FD7C1E89-8ED0-4AF5-BB5B-32FBEF0EDA25}">
      <dgm:prSet/>
      <dgm:spPr/>
      <dgm:t>
        <a:bodyPr/>
        <a:lstStyle/>
        <a:p>
          <a:endParaRPr lang="en-US"/>
        </a:p>
      </dgm:t>
    </dgm:pt>
    <dgm:pt modelId="{4BAAE486-27DE-4D61-BEB3-074B27ABA753}" type="sibTrans" cxnId="{FD7C1E89-8ED0-4AF5-BB5B-32FBEF0EDA25}">
      <dgm:prSet/>
      <dgm:spPr/>
      <dgm:t>
        <a:bodyPr/>
        <a:lstStyle/>
        <a:p>
          <a:endParaRPr lang="en-US"/>
        </a:p>
      </dgm:t>
    </dgm:pt>
    <dgm:pt modelId="{CAE446EF-1E4D-4B42-8881-B668972150A4}">
      <dgm:prSet/>
      <dgm:spPr/>
      <dgm:t>
        <a:bodyPr/>
        <a:lstStyle/>
        <a:p>
          <a:r>
            <a:rPr lang="en-US" dirty="0"/>
            <a:t>Belief that the elements become the Real Presence and are truly the Body and Blood of Jesus Christ.</a:t>
          </a:r>
        </a:p>
      </dgm:t>
    </dgm:pt>
    <dgm:pt modelId="{8187285F-2A86-4A2D-9CFB-40DBB66012FC}" type="parTrans" cxnId="{444854DB-8D5C-441F-B6AF-F0A1029DD24E}">
      <dgm:prSet/>
      <dgm:spPr/>
      <dgm:t>
        <a:bodyPr/>
        <a:lstStyle/>
        <a:p>
          <a:endParaRPr lang="en-US"/>
        </a:p>
      </dgm:t>
    </dgm:pt>
    <dgm:pt modelId="{FB7BB883-D4FC-40CB-94C7-792E74BD3027}" type="sibTrans" cxnId="{444854DB-8D5C-441F-B6AF-F0A1029DD24E}">
      <dgm:prSet/>
      <dgm:spPr/>
      <dgm:t>
        <a:bodyPr/>
        <a:lstStyle/>
        <a:p>
          <a:endParaRPr lang="en-US"/>
        </a:p>
      </dgm:t>
    </dgm:pt>
    <dgm:pt modelId="{5B2F4968-5DF7-4602-AEC4-122896C9D233}">
      <dgm:prSet/>
      <dgm:spPr/>
      <dgm:t>
        <a:bodyPr/>
        <a:lstStyle/>
        <a:p>
          <a:r>
            <a:rPr lang="en-US" dirty="0"/>
            <a:t>Participation in the sacrifice once offered by Jesus on the Cross</a:t>
          </a:r>
        </a:p>
      </dgm:t>
    </dgm:pt>
    <dgm:pt modelId="{6D27EE89-89C7-4BA3-BF1A-0638F086181B}" type="parTrans" cxnId="{879E82B2-7E0F-4BB7-9FCB-825860120BB6}">
      <dgm:prSet/>
      <dgm:spPr/>
      <dgm:t>
        <a:bodyPr/>
        <a:lstStyle/>
        <a:p>
          <a:endParaRPr lang="en-US"/>
        </a:p>
      </dgm:t>
    </dgm:pt>
    <dgm:pt modelId="{2EFB1B9E-EB23-48D1-B317-98ABA49A7028}" type="sibTrans" cxnId="{879E82B2-7E0F-4BB7-9FCB-825860120BB6}">
      <dgm:prSet/>
      <dgm:spPr/>
      <dgm:t>
        <a:bodyPr/>
        <a:lstStyle/>
        <a:p>
          <a:endParaRPr lang="en-US"/>
        </a:p>
      </dgm:t>
    </dgm:pt>
    <dgm:pt modelId="{7756BFA3-8DCA-48DB-9932-EEA5E25F910B}">
      <dgm:prSet/>
      <dgm:spPr/>
      <dgm:t>
        <a:bodyPr/>
        <a:lstStyle/>
        <a:p>
          <a:r>
            <a:rPr lang="en-US" dirty="0"/>
            <a:t>The means of grace by which we endure temptation and grow in faith toward our sanctification</a:t>
          </a:r>
        </a:p>
      </dgm:t>
    </dgm:pt>
    <dgm:pt modelId="{3E1A274A-3E41-45D2-A64F-01DB7B974FB2}" type="parTrans" cxnId="{E2C21491-8B86-4BA0-8E66-491640401238}">
      <dgm:prSet/>
      <dgm:spPr/>
      <dgm:t>
        <a:bodyPr/>
        <a:lstStyle/>
        <a:p>
          <a:endParaRPr lang="en-US"/>
        </a:p>
      </dgm:t>
    </dgm:pt>
    <dgm:pt modelId="{F90AB45C-AF8B-4F65-9B4E-B46B5B314C5C}" type="sibTrans" cxnId="{E2C21491-8B86-4BA0-8E66-491640401238}">
      <dgm:prSet/>
      <dgm:spPr/>
      <dgm:t>
        <a:bodyPr/>
        <a:lstStyle/>
        <a:p>
          <a:endParaRPr lang="en-US"/>
        </a:p>
      </dgm:t>
    </dgm:pt>
    <dgm:pt modelId="{C007253C-D961-4C87-B0DC-B7F3C5045BC7}">
      <dgm:prSet/>
      <dgm:spPr/>
      <dgm:t>
        <a:bodyPr/>
        <a:lstStyle/>
        <a:p>
          <a:r>
            <a:rPr lang="en-US" dirty="0"/>
            <a:t>Communion with Jesus in His Mystical Body and with His Church</a:t>
          </a:r>
        </a:p>
      </dgm:t>
    </dgm:pt>
    <dgm:pt modelId="{FF5B0A29-15F1-4D1E-93F8-3FEF964F00F8}" type="parTrans" cxnId="{83BED7FD-FF34-47D7-8D0E-D098D7EE4396}">
      <dgm:prSet/>
      <dgm:spPr/>
      <dgm:t>
        <a:bodyPr/>
        <a:lstStyle/>
        <a:p>
          <a:endParaRPr lang="en-US"/>
        </a:p>
      </dgm:t>
    </dgm:pt>
    <dgm:pt modelId="{57E2C132-6C30-461A-8F56-ADDEFEC799C1}" type="sibTrans" cxnId="{83BED7FD-FF34-47D7-8D0E-D098D7EE4396}">
      <dgm:prSet/>
      <dgm:spPr/>
      <dgm:t>
        <a:bodyPr/>
        <a:lstStyle/>
        <a:p>
          <a:endParaRPr lang="en-US"/>
        </a:p>
      </dgm:t>
    </dgm:pt>
    <dgm:pt modelId="{2C431F16-24BE-45BC-84A9-F2D83149546A}" type="pres">
      <dgm:prSet presAssocID="{AB548A65-12E3-4B86-B686-31B4019A3785}" presName="linear" presStyleCnt="0">
        <dgm:presLayoutVars>
          <dgm:dir/>
          <dgm:animLvl val="lvl"/>
          <dgm:resizeHandles val="exact"/>
        </dgm:presLayoutVars>
      </dgm:prSet>
      <dgm:spPr/>
    </dgm:pt>
    <dgm:pt modelId="{E333C92B-0B60-49F5-BE7C-CAFCC5777713}" type="pres">
      <dgm:prSet presAssocID="{A0DBDBCE-66B0-4E47-9D48-FC5D7984A256}" presName="parentLin" presStyleCnt="0"/>
      <dgm:spPr/>
    </dgm:pt>
    <dgm:pt modelId="{AE997302-A7CC-4E39-B4D8-BCC1B443E129}" type="pres">
      <dgm:prSet presAssocID="{A0DBDBCE-66B0-4E47-9D48-FC5D7984A256}" presName="parentLeftMargin" presStyleLbl="node1" presStyleIdx="0" presStyleCnt="3"/>
      <dgm:spPr/>
    </dgm:pt>
    <dgm:pt modelId="{985422FA-21D8-43FE-B0DC-12DAE9F2496F}" type="pres">
      <dgm:prSet presAssocID="{A0DBDBCE-66B0-4E47-9D48-FC5D7984A25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EAAB7AA-0AF4-4A19-BE73-E60A1D476CAC}" type="pres">
      <dgm:prSet presAssocID="{A0DBDBCE-66B0-4E47-9D48-FC5D7984A256}" presName="negativeSpace" presStyleCnt="0"/>
      <dgm:spPr/>
    </dgm:pt>
    <dgm:pt modelId="{77AE1AD2-9DE5-4447-B500-2059857A702D}" type="pres">
      <dgm:prSet presAssocID="{A0DBDBCE-66B0-4E47-9D48-FC5D7984A256}" presName="childText" presStyleLbl="conFgAcc1" presStyleIdx="0" presStyleCnt="3">
        <dgm:presLayoutVars>
          <dgm:bulletEnabled val="1"/>
        </dgm:presLayoutVars>
      </dgm:prSet>
      <dgm:spPr/>
    </dgm:pt>
    <dgm:pt modelId="{781E1B31-F472-4938-8166-9594E34DACD5}" type="pres">
      <dgm:prSet presAssocID="{FFB06A03-9C19-4054-AACE-A3B922959CA7}" presName="spaceBetweenRectangles" presStyleCnt="0"/>
      <dgm:spPr/>
    </dgm:pt>
    <dgm:pt modelId="{119CC642-7622-4D34-827B-9BD96F08B849}" type="pres">
      <dgm:prSet presAssocID="{98BECF4A-5B93-45AE-B796-605B6292C956}" presName="parentLin" presStyleCnt="0"/>
      <dgm:spPr/>
    </dgm:pt>
    <dgm:pt modelId="{27959BBD-1F1A-4E28-9A9B-47B5AA329F5E}" type="pres">
      <dgm:prSet presAssocID="{98BECF4A-5B93-45AE-B796-605B6292C956}" presName="parentLeftMargin" presStyleLbl="node1" presStyleIdx="0" presStyleCnt="3"/>
      <dgm:spPr/>
    </dgm:pt>
    <dgm:pt modelId="{ED4A38A5-2A17-4724-8471-C25F7D3A427A}" type="pres">
      <dgm:prSet presAssocID="{98BECF4A-5B93-45AE-B796-605B6292C95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25EB119-8494-4186-8B5C-40416177FB0B}" type="pres">
      <dgm:prSet presAssocID="{98BECF4A-5B93-45AE-B796-605B6292C956}" presName="negativeSpace" presStyleCnt="0"/>
      <dgm:spPr/>
    </dgm:pt>
    <dgm:pt modelId="{D0FDC325-C386-4CC1-BD7C-A83941F51DEF}" type="pres">
      <dgm:prSet presAssocID="{98BECF4A-5B93-45AE-B796-605B6292C956}" presName="childText" presStyleLbl="conFgAcc1" presStyleIdx="1" presStyleCnt="3">
        <dgm:presLayoutVars>
          <dgm:bulletEnabled val="1"/>
        </dgm:presLayoutVars>
      </dgm:prSet>
      <dgm:spPr/>
    </dgm:pt>
    <dgm:pt modelId="{B898D0A5-C15C-4F53-AF43-E26DF47C25E4}" type="pres">
      <dgm:prSet presAssocID="{1BB57C14-DC17-40C8-9059-902349481C3A}" presName="spaceBetweenRectangles" presStyleCnt="0"/>
      <dgm:spPr/>
    </dgm:pt>
    <dgm:pt modelId="{451B75A9-7E97-49C9-98A6-A9C9312BC6FC}" type="pres">
      <dgm:prSet presAssocID="{FAF7CF10-BAC4-4F1E-B22E-5516A1678914}" presName="parentLin" presStyleCnt="0"/>
      <dgm:spPr/>
    </dgm:pt>
    <dgm:pt modelId="{07E4B94C-E89E-4AA8-920A-3979CE1DEE05}" type="pres">
      <dgm:prSet presAssocID="{FAF7CF10-BAC4-4F1E-B22E-5516A1678914}" presName="parentLeftMargin" presStyleLbl="node1" presStyleIdx="1" presStyleCnt="3"/>
      <dgm:spPr/>
    </dgm:pt>
    <dgm:pt modelId="{013F8656-F3BF-4C47-885A-B3087FC6A479}" type="pres">
      <dgm:prSet presAssocID="{FAF7CF10-BAC4-4F1E-B22E-5516A167891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8157A0E-59E1-4185-AFB5-808F6BEFE52D}" type="pres">
      <dgm:prSet presAssocID="{FAF7CF10-BAC4-4F1E-B22E-5516A1678914}" presName="negativeSpace" presStyleCnt="0"/>
      <dgm:spPr/>
    </dgm:pt>
    <dgm:pt modelId="{3965FFB3-789A-4B67-8C57-EF3E77DC3E24}" type="pres">
      <dgm:prSet presAssocID="{FAF7CF10-BAC4-4F1E-B22E-5516A167891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1D7DF22-9FA4-4412-9D41-5E3904CDD865}" srcId="{98BECF4A-5B93-45AE-B796-605B6292C956}" destId="{BBA16C38-3BF1-46EC-A0EC-F848DA442788}" srcOrd="0" destOrd="0" parTransId="{76503F2C-2DFE-465C-9D58-B9FEFD3DFC45}" sibTransId="{012BFBFB-E8A6-4E94-84E1-6EAABAE5AC74}"/>
    <dgm:cxn modelId="{FA225F28-7181-4C0C-B27F-E3368F2CB97D}" srcId="{390D0D65-49EF-400B-B1F9-BC2CFCFF26E3}" destId="{CC69B0EB-3672-490F-8023-17E439CFBE48}" srcOrd="0" destOrd="0" parTransId="{7FD1A42B-8E64-43A7-9A71-248324832F81}" sibTransId="{CD9EA5C1-7E65-431B-9DBD-ECC632AF047C}"/>
    <dgm:cxn modelId="{8AC7B529-7BEA-4053-BD5F-F497A6B3000F}" type="presOf" srcId="{FF4EA07F-2A91-4531-A2DF-1CDD3E6F64E0}" destId="{77AE1AD2-9DE5-4447-B500-2059857A702D}" srcOrd="0" destOrd="0" presId="urn:microsoft.com/office/officeart/2005/8/layout/list1"/>
    <dgm:cxn modelId="{E89B8B2A-9997-4030-BD3F-04BCDB9B1FCE}" type="presOf" srcId="{AB548A65-12E3-4B86-B686-31B4019A3785}" destId="{2C431F16-24BE-45BC-84A9-F2D83149546A}" srcOrd="0" destOrd="0" presId="urn:microsoft.com/office/officeart/2005/8/layout/list1"/>
    <dgm:cxn modelId="{65C1ED39-8361-4ECE-8D0E-C7BD28F84869}" type="presOf" srcId="{A0DBDBCE-66B0-4E47-9D48-FC5D7984A256}" destId="{985422FA-21D8-43FE-B0DC-12DAE9F2496F}" srcOrd="1" destOrd="0" presId="urn:microsoft.com/office/officeart/2005/8/layout/list1"/>
    <dgm:cxn modelId="{DB6D7A3A-F55C-4CC6-A45C-6F672303271F}" srcId="{A0DBDBCE-66B0-4E47-9D48-FC5D7984A256}" destId="{FF4EA07F-2A91-4531-A2DF-1CDD3E6F64E0}" srcOrd="0" destOrd="0" parTransId="{8AEC303B-BFBE-4736-B33C-B6542CCB0A7A}" sibTransId="{0D4EAAB3-EF9F-49DC-BC58-074C5704DDB7}"/>
    <dgm:cxn modelId="{EB89403C-0DDA-4AB7-864E-76914912E226}" type="presOf" srcId="{98BECF4A-5B93-45AE-B796-605B6292C956}" destId="{27959BBD-1F1A-4E28-9A9B-47B5AA329F5E}" srcOrd="0" destOrd="0" presId="urn:microsoft.com/office/officeart/2005/8/layout/list1"/>
    <dgm:cxn modelId="{3FFE135F-99D6-42BF-B578-E51D4BA2A06A}" type="presOf" srcId="{7756BFA3-8DCA-48DB-9932-EEA5E25F910B}" destId="{3965FFB3-789A-4B67-8C57-EF3E77DC3E24}" srcOrd="0" destOrd="4" presId="urn:microsoft.com/office/officeart/2005/8/layout/list1"/>
    <dgm:cxn modelId="{41A86D60-DEFE-4DC1-BB00-1E5A21DA402F}" type="presOf" srcId="{BBA16C38-3BF1-46EC-A0EC-F848DA442788}" destId="{D0FDC325-C386-4CC1-BD7C-A83941F51DEF}" srcOrd="0" destOrd="0" presId="urn:microsoft.com/office/officeart/2005/8/layout/list1"/>
    <dgm:cxn modelId="{97BEBC65-C214-40FE-8C22-6F902A572752}" srcId="{AB548A65-12E3-4B86-B686-31B4019A3785}" destId="{98BECF4A-5B93-45AE-B796-605B6292C956}" srcOrd="1" destOrd="0" parTransId="{CAA2B626-3CA1-4EFB-85C8-2133679925CE}" sibTransId="{1BB57C14-DC17-40C8-9059-902349481C3A}"/>
    <dgm:cxn modelId="{D3FF2666-615D-4B54-9209-9BB225D978BB}" type="presOf" srcId="{390D0D65-49EF-400B-B1F9-BC2CFCFF26E3}" destId="{77AE1AD2-9DE5-4447-B500-2059857A702D}" srcOrd="0" destOrd="2" presId="urn:microsoft.com/office/officeart/2005/8/layout/list1"/>
    <dgm:cxn modelId="{C9B9BE4D-D434-4E65-95BE-C4AF45929559}" type="presOf" srcId="{5B2F4968-5DF7-4602-AEC4-122896C9D233}" destId="{3965FFB3-789A-4B67-8C57-EF3E77DC3E24}" srcOrd="0" destOrd="3" presId="urn:microsoft.com/office/officeart/2005/8/layout/list1"/>
    <dgm:cxn modelId="{0B95E66D-1DBA-41FA-A1A4-7B0E69237819}" type="presOf" srcId="{CAE446EF-1E4D-4B42-8881-B668972150A4}" destId="{3965FFB3-789A-4B67-8C57-EF3E77DC3E24}" srcOrd="0" destOrd="2" presId="urn:microsoft.com/office/officeart/2005/8/layout/list1"/>
    <dgm:cxn modelId="{9EACAC6E-11C9-43CA-AF63-92A8E6F3F4D4}" type="presOf" srcId="{A0DBDBCE-66B0-4E47-9D48-FC5D7984A256}" destId="{AE997302-A7CC-4E39-B4D8-BCC1B443E129}" srcOrd="0" destOrd="0" presId="urn:microsoft.com/office/officeart/2005/8/layout/list1"/>
    <dgm:cxn modelId="{0A64BE77-E792-4568-B623-26173184193A}" type="presOf" srcId="{98BECF4A-5B93-45AE-B796-605B6292C956}" destId="{ED4A38A5-2A17-4724-8471-C25F7D3A427A}" srcOrd="1" destOrd="0" presId="urn:microsoft.com/office/officeart/2005/8/layout/list1"/>
    <dgm:cxn modelId="{0C9D4978-65D9-482D-8E55-524C4E008E68}" type="presOf" srcId="{F05B6FEE-70F5-4DC5-AD97-145C01AA2DCB}" destId="{3965FFB3-789A-4B67-8C57-EF3E77DC3E24}" srcOrd="0" destOrd="1" presId="urn:microsoft.com/office/officeart/2005/8/layout/list1"/>
    <dgm:cxn modelId="{6685D17E-8146-4755-8C81-FF5122687543}" type="presOf" srcId="{FAF7CF10-BAC4-4F1E-B22E-5516A1678914}" destId="{013F8656-F3BF-4C47-885A-B3087FC6A479}" srcOrd="1" destOrd="0" presId="urn:microsoft.com/office/officeart/2005/8/layout/list1"/>
    <dgm:cxn modelId="{FD7C1E89-8ED0-4AF5-BB5B-32FBEF0EDA25}" srcId="{FAF7CF10-BAC4-4F1E-B22E-5516A1678914}" destId="{F05B6FEE-70F5-4DC5-AD97-145C01AA2DCB}" srcOrd="1" destOrd="0" parTransId="{12ADAB29-2EC0-44AE-A988-E3074C42FCB2}" sibTransId="{4BAAE486-27DE-4D61-BEB3-074B27ABA753}"/>
    <dgm:cxn modelId="{E2C21491-8B86-4BA0-8E66-491640401238}" srcId="{FAF7CF10-BAC4-4F1E-B22E-5516A1678914}" destId="{7756BFA3-8DCA-48DB-9932-EEA5E25F910B}" srcOrd="4" destOrd="0" parTransId="{3E1A274A-3E41-45D2-A64F-01DB7B974FB2}" sibTransId="{F90AB45C-AF8B-4F65-9B4E-B46B5B314C5C}"/>
    <dgm:cxn modelId="{DC5314AE-2721-4AFD-BA87-01B6C1899B41}" type="presOf" srcId="{FAF7CF10-BAC4-4F1E-B22E-5516A1678914}" destId="{07E4B94C-E89E-4AA8-920A-3979CE1DEE05}" srcOrd="0" destOrd="0" presId="urn:microsoft.com/office/officeart/2005/8/layout/list1"/>
    <dgm:cxn modelId="{29B32DB2-93E0-40A0-90A1-13FD031703C5}" type="presOf" srcId="{4D3BDE44-E23A-484D-9D0B-B686C27DE27E}" destId="{3965FFB3-789A-4B67-8C57-EF3E77DC3E24}" srcOrd="0" destOrd="0" presId="urn:microsoft.com/office/officeart/2005/8/layout/list1"/>
    <dgm:cxn modelId="{879E82B2-7E0F-4BB7-9FCB-825860120BB6}" srcId="{FAF7CF10-BAC4-4F1E-B22E-5516A1678914}" destId="{5B2F4968-5DF7-4602-AEC4-122896C9D233}" srcOrd="3" destOrd="0" parTransId="{6D27EE89-89C7-4BA3-BF1A-0638F086181B}" sibTransId="{2EFB1B9E-EB23-48D1-B317-98ABA49A7028}"/>
    <dgm:cxn modelId="{F8E5B6BB-78C9-4DC0-92FB-E5D3D17035CB}" srcId="{FAF7CF10-BAC4-4F1E-B22E-5516A1678914}" destId="{4D3BDE44-E23A-484D-9D0B-B686C27DE27E}" srcOrd="0" destOrd="0" parTransId="{BD027BA4-575E-4520-995F-EA3B206A00DB}" sibTransId="{0360660F-6E77-4B08-9D49-5AE180BB837A}"/>
    <dgm:cxn modelId="{249F43C1-3AF9-4358-BAB3-25632453143B}" srcId="{AB548A65-12E3-4B86-B686-31B4019A3785}" destId="{A0DBDBCE-66B0-4E47-9D48-FC5D7984A256}" srcOrd="0" destOrd="0" parTransId="{5B7859D1-6AEE-48FC-AA6D-467765A61849}" sibTransId="{FFB06A03-9C19-4054-AACE-A3B922959CA7}"/>
    <dgm:cxn modelId="{740E4FC4-CBFE-4684-AAC1-D85728A76064}" srcId="{AB548A65-12E3-4B86-B686-31B4019A3785}" destId="{FAF7CF10-BAC4-4F1E-B22E-5516A1678914}" srcOrd="2" destOrd="0" parTransId="{E61A0DAB-F231-42AB-83BB-46A15832DB04}" sibTransId="{F2441B2E-2B67-4524-A38B-65D869BA25BF}"/>
    <dgm:cxn modelId="{A371A5CE-7D50-4A29-933F-72EC5E61364E}" srcId="{A0DBDBCE-66B0-4E47-9D48-FC5D7984A256}" destId="{BBD4D94A-3518-444F-9ED5-8A2A4B52AD75}" srcOrd="1" destOrd="0" parTransId="{22D305B9-36B1-49A6-A764-8F74A81EEA35}" sibTransId="{35CD6FCF-29EF-4B70-A73E-1138370D3B24}"/>
    <dgm:cxn modelId="{444854DB-8D5C-441F-B6AF-F0A1029DD24E}" srcId="{FAF7CF10-BAC4-4F1E-B22E-5516A1678914}" destId="{CAE446EF-1E4D-4B42-8881-B668972150A4}" srcOrd="2" destOrd="0" parTransId="{8187285F-2A86-4A2D-9CFB-40DBB66012FC}" sibTransId="{FB7BB883-D4FC-40CB-94C7-792E74BD3027}"/>
    <dgm:cxn modelId="{3AC11DE3-2208-453C-B78E-869A9DE8D904}" type="presOf" srcId="{BBD4D94A-3518-444F-9ED5-8A2A4B52AD75}" destId="{77AE1AD2-9DE5-4447-B500-2059857A702D}" srcOrd="0" destOrd="1" presId="urn:microsoft.com/office/officeart/2005/8/layout/list1"/>
    <dgm:cxn modelId="{461B35E9-807C-4CEE-BB1D-A82F21986DB2}" type="presOf" srcId="{CC69B0EB-3672-490F-8023-17E439CFBE48}" destId="{77AE1AD2-9DE5-4447-B500-2059857A702D}" srcOrd="0" destOrd="3" presId="urn:microsoft.com/office/officeart/2005/8/layout/list1"/>
    <dgm:cxn modelId="{5441DAF5-E74A-4584-A2B0-DDE3AF834C22}" srcId="{A0DBDBCE-66B0-4E47-9D48-FC5D7984A256}" destId="{390D0D65-49EF-400B-B1F9-BC2CFCFF26E3}" srcOrd="2" destOrd="0" parTransId="{B0015D34-BFB4-47A4-9E94-BC3FC0E1B84B}" sibTransId="{52E85F68-D591-4281-AF0C-A501A408F147}"/>
    <dgm:cxn modelId="{E45E0CFD-04A2-416E-AFED-FC3D5AEA0C3C}" type="presOf" srcId="{C007253C-D961-4C87-B0DC-B7F3C5045BC7}" destId="{3965FFB3-789A-4B67-8C57-EF3E77DC3E24}" srcOrd="0" destOrd="5" presId="urn:microsoft.com/office/officeart/2005/8/layout/list1"/>
    <dgm:cxn modelId="{83BED7FD-FF34-47D7-8D0E-D098D7EE4396}" srcId="{FAF7CF10-BAC4-4F1E-B22E-5516A1678914}" destId="{C007253C-D961-4C87-B0DC-B7F3C5045BC7}" srcOrd="5" destOrd="0" parTransId="{FF5B0A29-15F1-4D1E-93F8-3FEF964F00F8}" sibTransId="{57E2C132-6C30-461A-8F56-ADDEFEC799C1}"/>
    <dgm:cxn modelId="{0EEBDE7A-9EC3-4C83-A572-C5BA7B2ACDB4}" type="presParOf" srcId="{2C431F16-24BE-45BC-84A9-F2D83149546A}" destId="{E333C92B-0B60-49F5-BE7C-CAFCC5777713}" srcOrd="0" destOrd="0" presId="urn:microsoft.com/office/officeart/2005/8/layout/list1"/>
    <dgm:cxn modelId="{45048DC8-B0D8-47A6-9D47-6814650C2DCA}" type="presParOf" srcId="{E333C92B-0B60-49F5-BE7C-CAFCC5777713}" destId="{AE997302-A7CC-4E39-B4D8-BCC1B443E129}" srcOrd="0" destOrd="0" presId="urn:microsoft.com/office/officeart/2005/8/layout/list1"/>
    <dgm:cxn modelId="{6B24B2DE-B080-4ACA-A3C8-90C00464F022}" type="presParOf" srcId="{E333C92B-0B60-49F5-BE7C-CAFCC5777713}" destId="{985422FA-21D8-43FE-B0DC-12DAE9F2496F}" srcOrd="1" destOrd="0" presId="urn:microsoft.com/office/officeart/2005/8/layout/list1"/>
    <dgm:cxn modelId="{2679DCC8-D3D4-42A8-9DDA-835110D02359}" type="presParOf" srcId="{2C431F16-24BE-45BC-84A9-F2D83149546A}" destId="{8EAAB7AA-0AF4-4A19-BE73-E60A1D476CAC}" srcOrd="1" destOrd="0" presId="urn:microsoft.com/office/officeart/2005/8/layout/list1"/>
    <dgm:cxn modelId="{9F8CAEDA-EA7C-40AD-ABC4-D757E0A00D65}" type="presParOf" srcId="{2C431F16-24BE-45BC-84A9-F2D83149546A}" destId="{77AE1AD2-9DE5-4447-B500-2059857A702D}" srcOrd="2" destOrd="0" presId="urn:microsoft.com/office/officeart/2005/8/layout/list1"/>
    <dgm:cxn modelId="{77CFB43B-4FE8-40C7-8B90-2CE6763CD586}" type="presParOf" srcId="{2C431F16-24BE-45BC-84A9-F2D83149546A}" destId="{781E1B31-F472-4938-8166-9594E34DACD5}" srcOrd="3" destOrd="0" presId="urn:microsoft.com/office/officeart/2005/8/layout/list1"/>
    <dgm:cxn modelId="{4BCFAA56-66DB-4E41-BCF3-CE15F4E823EB}" type="presParOf" srcId="{2C431F16-24BE-45BC-84A9-F2D83149546A}" destId="{119CC642-7622-4D34-827B-9BD96F08B849}" srcOrd="4" destOrd="0" presId="urn:microsoft.com/office/officeart/2005/8/layout/list1"/>
    <dgm:cxn modelId="{006CF2F8-9487-44D8-AD51-D5B835D589E0}" type="presParOf" srcId="{119CC642-7622-4D34-827B-9BD96F08B849}" destId="{27959BBD-1F1A-4E28-9A9B-47B5AA329F5E}" srcOrd="0" destOrd="0" presId="urn:microsoft.com/office/officeart/2005/8/layout/list1"/>
    <dgm:cxn modelId="{9C026052-50F7-4965-A4A5-2A47CBA1A403}" type="presParOf" srcId="{119CC642-7622-4D34-827B-9BD96F08B849}" destId="{ED4A38A5-2A17-4724-8471-C25F7D3A427A}" srcOrd="1" destOrd="0" presId="urn:microsoft.com/office/officeart/2005/8/layout/list1"/>
    <dgm:cxn modelId="{E29BE308-1984-4B4A-9D6F-57C17176974B}" type="presParOf" srcId="{2C431F16-24BE-45BC-84A9-F2D83149546A}" destId="{525EB119-8494-4186-8B5C-40416177FB0B}" srcOrd="5" destOrd="0" presId="urn:microsoft.com/office/officeart/2005/8/layout/list1"/>
    <dgm:cxn modelId="{3E0E5137-9267-4936-A318-A1CE4827C35E}" type="presParOf" srcId="{2C431F16-24BE-45BC-84A9-F2D83149546A}" destId="{D0FDC325-C386-4CC1-BD7C-A83941F51DEF}" srcOrd="6" destOrd="0" presId="urn:microsoft.com/office/officeart/2005/8/layout/list1"/>
    <dgm:cxn modelId="{1226C80D-86F3-47A0-B506-13F3ACF67067}" type="presParOf" srcId="{2C431F16-24BE-45BC-84A9-F2D83149546A}" destId="{B898D0A5-C15C-4F53-AF43-E26DF47C25E4}" srcOrd="7" destOrd="0" presId="urn:microsoft.com/office/officeart/2005/8/layout/list1"/>
    <dgm:cxn modelId="{2B55B986-7953-4269-86B7-4102A8772327}" type="presParOf" srcId="{2C431F16-24BE-45BC-84A9-F2D83149546A}" destId="{451B75A9-7E97-49C9-98A6-A9C9312BC6FC}" srcOrd="8" destOrd="0" presId="urn:microsoft.com/office/officeart/2005/8/layout/list1"/>
    <dgm:cxn modelId="{C3B46A96-E131-4B9C-A9B9-33053AEC19B3}" type="presParOf" srcId="{451B75A9-7E97-49C9-98A6-A9C9312BC6FC}" destId="{07E4B94C-E89E-4AA8-920A-3979CE1DEE05}" srcOrd="0" destOrd="0" presId="urn:microsoft.com/office/officeart/2005/8/layout/list1"/>
    <dgm:cxn modelId="{5E3962DA-B0E0-4870-9C51-3312CA6B1226}" type="presParOf" srcId="{451B75A9-7E97-49C9-98A6-A9C9312BC6FC}" destId="{013F8656-F3BF-4C47-885A-B3087FC6A479}" srcOrd="1" destOrd="0" presId="urn:microsoft.com/office/officeart/2005/8/layout/list1"/>
    <dgm:cxn modelId="{ECA8CA69-C83B-4954-96C6-AE35EE278859}" type="presParOf" srcId="{2C431F16-24BE-45BC-84A9-F2D83149546A}" destId="{28157A0E-59E1-4185-AFB5-808F6BEFE52D}" srcOrd="9" destOrd="0" presId="urn:microsoft.com/office/officeart/2005/8/layout/list1"/>
    <dgm:cxn modelId="{6241C3C6-0AE3-43A3-BD30-B8DFB8D2286B}" type="presParOf" srcId="{2C431F16-24BE-45BC-84A9-F2D83149546A}" destId="{3965FFB3-789A-4B67-8C57-EF3E77DC3E2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968DBE-3ECF-4A81-8053-29DBDE59BB7D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02DFAC-F4F2-43E8-8FBB-C0F347378192}">
      <dgm:prSet/>
      <dgm:spPr/>
      <dgm:t>
        <a:bodyPr/>
        <a:lstStyle/>
        <a:p>
          <a:r>
            <a:rPr lang="en-US" dirty="0"/>
            <a:t>The Nature of the Real Presence</a:t>
          </a:r>
        </a:p>
      </dgm:t>
    </dgm:pt>
    <dgm:pt modelId="{21182C02-78FF-4A72-9006-8C8C298FD0F8}" type="parTrans" cxnId="{44904633-41FA-45F7-96A5-A5BEAFFE50A1}">
      <dgm:prSet/>
      <dgm:spPr/>
      <dgm:t>
        <a:bodyPr/>
        <a:lstStyle/>
        <a:p>
          <a:endParaRPr lang="en-US"/>
        </a:p>
      </dgm:t>
    </dgm:pt>
    <dgm:pt modelId="{08F8D306-0742-4C4A-A586-9A392E72BD7A}" type="sibTrans" cxnId="{44904633-41FA-45F7-96A5-A5BEAFFE50A1}">
      <dgm:prSet/>
      <dgm:spPr/>
      <dgm:t>
        <a:bodyPr/>
        <a:lstStyle/>
        <a:p>
          <a:endParaRPr lang="en-US"/>
        </a:p>
      </dgm:t>
    </dgm:pt>
    <dgm:pt modelId="{3D43C857-60A0-4A04-AA6A-7D8604DDF68C}">
      <dgm:prSet/>
      <dgm:spPr/>
      <dgm:t>
        <a:bodyPr/>
        <a:lstStyle/>
        <a:p>
          <a:r>
            <a:rPr lang="en-US" b="1" dirty="0"/>
            <a:t>Transubstantiation, consubstantiation, Mystical only, symbolic</a:t>
          </a:r>
        </a:p>
      </dgm:t>
    </dgm:pt>
    <dgm:pt modelId="{27699558-ED84-4217-9565-DD82BA5BC4BF}" type="parTrans" cxnId="{E377F5DE-758D-4891-85FE-5134DA41982F}">
      <dgm:prSet/>
      <dgm:spPr/>
      <dgm:t>
        <a:bodyPr/>
        <a:lstStyle/>
        <a:p>
          <a:endParaRPr lang="en-US"/>
        </a:p>
      </dgm:t>
    </dgm:pt>
    <dgm:pt modelId="{8653AAE6-1092-4FDB-9DC3-3FC8C20B0727}" type="sibTrans" cxnId="{E377F5DE-758D-4891-85FE-5134DA41982F}">
      <dgm:prSet/>
      <dgm:spPr/>
      <dgm:t>
        <a:bodyPr/>
        <a:lstStyle/>
        <a:p>
          <a:endParaRPr lang="en-US"/>
        </a:p>
      </dgm:t>
    </dgm:pt>
    <dgm:pt modelId="{83FBD31D-33B3-4E20-BECE-4AC165442D43}">
      <dgm:prSet/>
      <dgm:spPr/>
      <dgm:t>
        <a:bodyPr/>
        <a:lstStyle/>
        <a:p>
          <a:r>
            <a:rPr lang="en-US" dirty="0"/>
            <a:t>Reception to detriment of those either not prepared and with improper intent</a:t>
          </a:r>
        </a:p>
      </dgm:t>
    </dgm:pt>
    <dgm:pt modelId="{39DEF3E1-22E9-4318-851C-9D1F043ADC1D}" type="parTrans" cxnId="{0F919737-3ADF-4CF6-A996-08D6CEBE48C4}">
      <dgm:prSet/>
      <dgm:spPr/>
      <dgm:t>
        <a:bodyPr/>
        <a:lstStyle/>
        <a:p>
          <a:endParaRPr lang="en-US"/>
        </a:p>
      </dgm:t>
    </dgm:pt>
    <dgm:pt modelId="{F52B0FC2-C02D-454C-8609-C205C16CE584}" type="sibTrans" cxnId="{0F919737-3ADF-4CF6-A996-08D6CEBE48C4}">
      <dgm:prSet/>
      <dgm:spPr/>
      <dgm:t>
        <a:bodyPr/>
        <a:lstStyle/>
        <a:p>
          <a:endParaRPr lang="en-US"/>
        </a:p>
      </dgm:t>
    </dgm:pt>
    <dgm:pt modelId="{CFDF506C-06A5-4EC6-8BF1-D67CCA68F174}">
      <dgm:prSet/>
      <dgm:spPr/>
      <dgm:t>
        <a:bodyPr/>
        <a:lstStyle/>
        <a:p>
          <a:r>
            <a:rPr lang="en-US" b="1" dirty="0"/>
            <a:t>Role of the intent of the recipient. Not just belief</a:t>
          </a:r>
        </a:p>
      </dgm:t>
    </dgm:pt>
    <dgm:pt modelId="{66931B52-5E7B-47CC-B316-E8BA7877FA58}" type="parTrans" cxnId="{BBAB75CA-AEC6-488D-9518-3CB5A0228834}">
      <dgm:prSet/>
      <dgm:spPr/>
      <dgm:t>
        <a:bodyPr/>
        <a:lstStyle/>
        <a:p>
          <a:endParaRPr lang="en-US"/>
        </a:p>
      </dgm:t>
    </dgm:pt>
    <dgm:pt modelId="{91E7FD2A-13D4-47FE-8533-115A30F40E30}" type="sibTrans" cxnId="{BBAB75CA-AEC6-488D-9518-3CB5A0228834}">
      <dgm:prSet/>
      <dgm:spPr/>
      <dgm:t>
        <a:bodyPr/>
        <a:lstStyle/>
        <a:p>
          <a:endParaRPr lang="en-US"/>
        </a:p>
      </dgm:t>
    </dgm:pt>
    <dgm:pt modelId="{AE9F8BD4-188A-4D73-A515-5605B76D87C2}">
      <dgm:prSet/>
      <dgm:spPr/>
      <dgm:t>
        <a:bodyPr/>
        <a:lstStyle/>
        <a:p>
          <a:r>
            <a:rPr lang="en-US" dirty="0"/>
            <a:t>Reservation of the sacrament for the distribution to the sick</a:t>
          </a:r>
        </a:p>
      </dgm:t>
    </dgm:pt>
    <dgm:pt modelId="{D89CD5FA-8646-475B-9D20-525E16FE3D95}" type="parTrans" cxnId="{E6214B2B-B8E8-42DC-A5F9-15571CCA6A60}">
      <dgm:prSet/>
      <dgm:spPr/>
      <dgm:t>
        <a:bodyPr/>
        <a:lstStyle/>
        <a:p>
          <a:endParaRPr lang="en-US"/>
        </a:p>
      </dgm:t>
    </dgm:pt>
    <dgm:pt modelId="{6101A37E-F409-4092-AB89-1409A8C37EC6}" type="sibTrans" cxnId="{E6214B2B-B8E8-42DC-A5F9-15571CCA6A60}">
      <dgm:prSet/>
      <dgm:spPr/>
      <dgm:t>
        <a:bodyPr/>
        <a:lstStyle/>
        <a:p>
          <a:endParaRPr lang="en-US"/>
        </a:p>
      </dgm:t>
    </dgm:pt>
    <dgm:pt modelId="{352CCD0B-E402-4854-B386-7C30A7CDD1A4}">
      <dgm:prSet/>
      <dgm:spPr/>
      <dgm:t>
        <a:bodyPr/>
        <a:lstStyle/>
        <a:p>
          <a:r>
            <a:rPr lang="en-US" b="1" dirty="0"/>
            <a:t>Remains the Body and Blood after Consecration until corruption or consumption</a:t>
          </a:r>
        </a:p>
      </dgm:t>
    </dgm:pt>
    <dgm:pt modelId="{8A00AEA6-2546-417B-B0EC-637A8A592738}" type="parTrans" cxnId="{277D20E5-17CD-4598-9C93-DE357A01344B}">
      <dgm:prSet/>
      <dgm:spPr/>
      <dgm:t>
        <a:bodyPr/>
        <a:lstStyle/>
        <a:p>
          <a:endParaRPr lang="en-US"/>
        </a:p>
      </dgm:t>
    </dgm:pt>
    <dgm:pt modelId="{242D68B2-CB07-4930-9290-49E532335681}" type="sibTrans" cxnId="{277D20E5-17CD-4598-9C93-DE357A01344B}">
      <dgm:prSet/>
      <dgm:spPr/>
      <dgm:t>
        <a:bodyPr/>
        <a:lstStyle/>
        <a:p>
          <a:endParaRPr lang="en-US"/>
        </a:p>
      </dgm:t>
    </dgm:pt>
    <dgm:pt modelId="{691DDC79-E01E-4D39-B090-20018B17DC8A}">
      <dgm:prSet/>
      <dgm:spPr/>
      <dgm:t>
        <a:bodyPr/>
        <a:lstStyle/>
        <a:p>
          <a:r>
            <a:rPr lang="en-US" dirty="0"/>
            <a:t>The Priest as a participant in the heavenly Priesthood of Jesus</a:t>
          </a:r>
        </a:p>
      </dgm:t>
    </dgm:pt>
    <dgm:pt modelId="{D2FEFE2F-2BF1-43F6-9C3A-E1B08C1F2457}" type="parTrans" cxnId="{C7E91C74-F008-4B5F-883D-87E33EA18E57}">
      <dgm:prSet/>
      <dgm:spPr/>
      <dgm:t>
        <a:bodyPr/>
        <a:lstStyle/>
        <a:p>
          <a:endParaRPr lang="en-US"/>
        </a:p>
      </dgm:t>
    </dgm:pt>
    <dgm:pt modelId="{D84D476C-86E2-4348-81FC-6A54E0882FB3}" type="sibTrans" cxnId="{C7E91C74-F008-4B5F-883D-87E33EA18E57}">
      <dgm:prSet/>
      <dgm:spPr/>
      <dgm:t>
        <a:bodyPr/>
        <a:lstStyle/>
        <a:p>
          <a:endParaRPr lang="en-US"/>
        </a:p>
      </dgm:t>
    </dgm:pt>
    <dgm:pt modelId="{2D58A37C-D922-4A99-9D6C-31D9E694FD59}">
      <dgm:prSet/>
      <dgm:spPr/>
      <dgm:t>
        <a:bodyPr/>
        <a:lstStyle/>
        <a:p>
          <a:r>
            <a:rPr lang="en-US" b="1" dirty="0"/>
            <a:t>That Priesthood in which we participate in the Sacrifice once offered</a:t>
          </a:r>
        </a:p>
      </dgm:t>
    </dgm:pt>
    <dgm:pt modelId="{6CCB590C-7D23-4DDA-97AA-C20A2F3CCE71}" type="parTrans" cxnId="{63D54545-2F24-4B7C-A722-B42C81A5D2EE}">
      <dgm:prSet/>
      <dgm:spPr/>
      <dgm:t>
        <a:bodyPr/>
        <a:lstStyle/>
        <a:p>
          <a:endParaRPr lang="en-US"/>
        </a:p>
      </dgm:t>
    </dgm:pt>
    <dgm:pt modelId="{0E779ED8-AD81-4493-855D-28EEC8A3A1FB}" type="sibTrans" cxnId="{63D54545-2F24-4B7C-A722-B42C81A5D2EE}">
      <dgm:prSet/>
      <dgm:spPr/>
      <dgm:t>
        <a:bodyPr/>
        <a:lstStyle/>
        <a:p>
          <a:endParaRPr lang="en-US"/>
        </a:p>
      </dgm:t>
    </dgm:pt>
    <dgm:pt modelId="{8B320D19-8121-41C8-A75C-A2DF9803C185}">
      <dgm:prSet/>
      <dgm:spPr/>
      <dgm:t>
        <a:bodyPr/>
        <a:lstStyle/>
        <a:p>
          <a:r>
            <a:rPr lang="en-US" b="1" dirty="0"/>
            <a:t>AND the oblation continually offered by Jesus in His Priesthood</a:t>
          </a:r>
        </a:p>
      </dgm:t>
    </dgm:pt>
    <dgm:pt modelId="{C5461033-B106-41FC-BB8E-AAE5C72153CB}" type="parTrans" cxnId="{C11287D0-D4B5-419F-839E-47BFA183B388}">
      <dgm:prSet/>
      <dgm:spPr/>
      <dgm:t>
        <a:bodyPr/>
        <a:lstStyle/>
        <a:p>
          <a:endParaRPr lang="en-US"/>
        </a:p>
      </dgm:t>
    </dgm:pt>
    <dgm:pt modelId="{C0A39FDC-EFAD-4174-AABC-0B8B4DCD3536}" type="sibTrans" cxnId="{C11287D0-D4B5-419F-839E-47BFA183B388}">
      <dgm:prSet/>
      <dgm:spPr/>
      <dgm:t>
        <a:bodyPr/>
        <a:lstStyle/>
        <a:p>
          <a:endParaRPr lang="en-US"/>
        </a:p>
      </dgm:t>
    </dgm:pt>
    <dgm:pt modelId="{EF7CBAD5-9A1C-4221-91D9-EFA4460192D5}" type="pres">
      <dgm:prSet presAssocID="{42968DBE-3ECF-4A81-8053-29DBDE59BB7D}" presName="Name0" presStyleCnt="0">
        <dgm:presLayoutVars>
          <dgm:dir/>
          <dgm:animLvl val="lvl"/>
          <dgm:resizeHandles val="exact"/>
        </dgm:presLayoutVars>
      </dgm:prSet>
      <dgm:spPr/>
    </dgm:pt>
    <dgm:pt modelId="{B6CFC8F3-6746-4F38-B12D-A47D7F4B78AC}" type="pres">
      <dgm:prSet presAssocID="{0202DFAC-F4F2-43E8-8FBB-C0F347378192}" presName="linNode" presStyleCnt="0"/>
      <dgm:spPr/>
    </dgm:pt>
    <dgm:pt modelId="{0AEEDC54-73FD-4894-8105-811A7469CA1F}" type="pres">
      <dgm:prSet presAssocID="{0202DFAC-F4F2-43E8-8FBB-C0F347378192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142C9669-ACC3-43DB-98FA-329AC1CEBB86}" type="pres">
      <dgm:prSet presAssocID="{0202DFAC-F4F2-43E8-8FBB-C0F347378192}" presName="descendantText" presStyleLbl="alignAccFollowNode1" presStyleIdx="0" presStyleCnt="4">
        <dgm:presLayoutVars>
          <dgm:bulletEnabled val="1"/>
        </dgm:presLayoutVars>
      </dgm:prSet>
      <dgm:spPr/>
    </dgm:pt>
    <dgm:pt modelId="{ACDE9E76-F258-4B3E-91ED-2F9B8723C2AA}" type="pres">
      <dgm:prSet presAssocID="{08F8D306-0742-4C4A-A586-9A392E72BD7A}" presName="sp" presStyleCnt="0"/>
      <dgm:spPr/>
    </dgm:pt>
    <dgm:pt modelId="{6F140B32-9114-4F42-B204-CB4AE97BA961}" type="pres">
      <dgm:prSet presAssocID="{83FBD31D-33B3-4E20-BECE-4AC165442D43}" presName="linNode" presStyleCnt="0"/>
      <dgm:spPr/>
    </dgm:pt>
    <dgm:pt modelId="{2782D0CB-3C5B-4402-B133-580DEEB50ED1}" type="pres">
      <dgm:prSet presAssocID="{83FBD31D-33B3-4E20-BECE-4AC165442D43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095A48FB-F40D-4104-97ED-2553018E436F}" type="pres">
      <dgm:prSet presAssocID="{83FBD31D-33B3-4E20-BECE-4AC165442D43}" presName="descendantText" presStyleLbl="alignAccFollowNode1" presStyleIdx="1" presStyleCnt="4">
        <dgm:presLayoutVars>
          <dgm:bulletEnabled val="1"/>
        </dgm:presLayoutVars>
      </dgm:prSet>
      <dgm:spPr/>
    </dgm:pt>
    <dgm:pt modelId="{5BA9F3A9-E80E-44A7-9883-B4F3C847EDE3}" type="pres">
      <dgm:prSet presAssocID="{F52B0FC2-C02D-454C-8609-C205C16CE584}" presName="sp" presStyleCnt="0"/>
      <dgm:spPr/>
    </dgm:pt>
    <dgm:pt modelId="{E200EB90-5F91-437F-A4D1-E328B17DD092}" type="pres">
      <dgm:prSet presAssocID="{AE9F8BD4-188A-4D73-A515-5605B76D87C2}" presName="linNode" presStyleCnt="0"/>
      <dgm:spPr/>
    </dgm:pt>
    <dgm:pt modelId="{5BCE5EE4-11A5-4ACE-B30A-FDCB8D16B5D5}" type="pres">
      <dgm:prSet presAssocID="{AE9F8BD4-188A-4D73-A515-5605B76D87C2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F1FFC331-4947-4B60-88AC-4C0619D31B0D}" type="pres">
      <dgm:prSet presAssocID="{AE9F8BD4-188A-4D73-A515-5605B76D87C2}" presName="descendantText" presStyleLbl="alignAccFollowNode1" presStyleIdx="2" presStyleCnt="4">
        <dgm:presLayoutVars>
          <dgm:bulletEnabled val="1"/>
        </dgm:presLayoutVars>
      </dgm:prSet>
      <dgm:spPr/>
    </dgm:pt>
    <dgm:pt modelId="{79D2DF31-D0D2-423D-9BA8-CA73376908EB}" type="pres">
      <dgm:prSet presAssocID="{6101A37E-F409-4092-AB89-1409A8C37EC6}" presName="sp" presStyleCnt="0"/>
      <dgm:spPr/>
    </dgm:pt>
    <dgm:pt modelId="{1E2FC9D0-0F37-40BA-A357-6123C80F3C7D}" type="pres">
      <dgm:prSet presAssocID="{691DDC79-E01E-4D39-B090-20018B17DC8A}" presName="linNode" presStyleCnt="0"/>
      <dgm:spPr/>
    </dgm:pt>
    <dgm:pt modelId="{ECE44C2C-4828-4D26-B44F-F3B8EE5667BD}" type="pres">
      <dgm:prSet presAssocID="{691DDC79-E01E-4D39-B090-20018B17DC8A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D16B756F-2A91-4B3D-8FF1-7DE5C2ED3432}" type="pres">
      <dgm:prSet presAssocID="{691DDC79-E01E-4D39-B090-20018B17DC8A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1BA03301-579F-49EB-A06E-B52A95661CD5}" type="presOf" srcId="{0202DFAC-F4F2-43E8-8FBB-C0F347378192}" destId="{0AEEDC54-73FD-4894-8105-811A7469CA1F}" srcOrd="0" destOrd="0" presId="urn:microsoft.com/office/officeart/2005/8/layout/vList5"/>
    <dgm:cxn modelId="{E6214B2B-B8E8-42DC-A5F9-15571CCA6A60}" srcId="{42968DBE-3ECF-4A81-8053-29DBDE59BB7D}" destId="{AE9F8BD4-188A-4D73-A515-5605B76D87C2}" srcOrd="2" destOrd="0" parTransId="{D89CD5FA-8646-475B-9D20-525E16FE3D95}" sibTransId="{6101A37E-F409-4092-AB89-1409A8C37EC6}"/>
    <dgm:cxn modelId="{2C056632-8F85-43A1-A1DD-D0350CDB1596}" type="presOf" srcId="{CFDF506C-06A5-4EC6-8BF1-D67CCA68F174}" destId="{095A48FB-F40D-4104-97ED-2553018E436F}" srcOrd="0" destOrd="0" presId="urn:microsoft.com/office/officeart/2005/8/layout/vList5"/>
    <dgm:cxn modelId="{44904633-41FA-45F7-96A5-A5BEAFFE50A1}" srcId="{42968DBE-3ECF-4A81-8053-29DBDE59BB7D}" destId="{0202DFAC-F4F2-43E8-8FBB-C0F347378192}" srcOrd="0" destOrd="0" parTransId="{21182C02-78FF-4A72-9006-8C8C298FD0F8}" sibTransId="{08F8D306-0742-4C4A-A586-9A392E72BD7A}"/>
    <dgm:cxn modelId="{F9367733-FF9D-4479-89D5-B2C568F9793C}" type="presOf" srcId="{352CCD0B-E402-4854-B386-7C30A7CDD1A4}" destId="{F1FFC331-4947-4B60-88AC-4C0619D31B0D}" srcOrd="0" destOrd="0" presId="urn:microsoft.com/office/officeart/2005/8/layout/vList5"/>
    <dgm:cxn modelId="{0F919737-3ADF-4CF6-A996-08D6CEBE48C4}" srcId="{42968DBE-3ECF-4A81-8053-29DBDE59BB7D}" destId="{83FBD31D-33B3-4E20-BECE-4AC165442D43}" srcOrd="1" destOrd="0" parTransId="{39DEF3E1-22E9-4318-851C-9D1F043ADC1D}" sibTransId="{F52B0FC2-C02D-454C-8609-C205C16CE584}"/>
    <dgm:cxn modelId="{9D098A62-48C6-40A3-98CA-BEC8CB3378E3}" type="presOf" srcId="{2D58A37C-D922-4A99-9D6C-31D9E694FD59}" destId="{D16B756F-2A91-4B3D-8FF1-7DE5C2ED3432}" srcOrd="0" destOrd="0" presId="urn:microsoft.com/office/officeart/2005/8/layout/vList5"/>
    <dgm:cxn modelId="{63D54545-2F24-4B7C-A722-B42C81A5D2EE}" srcId="{691DDC79-E01E-4D39-B090-20018B17DC8A}" destId="{2D58A37C-D922-4A99-9D6C-31D9E694FD59}" srcOrd="0" destOrd="0" parTransId="{6CCB590C-7D23-4DDA-97AA-C20A2F3CCE71}" sibTransId="{0E779ED8-AD81-4493-855D-28EEC8A3A1FB}"/>
    <dgm:cxn modelId="{8680216D-5854-4169-9633-F400BB6E8DAB}" type="presOf" srcId="{42968DBE-3ECF-4A81-8053-29DBDE59BB7D}" destId="{EF7CBAD5-9A1C-4221-91D9-EFA4460192D5}" srcOrd="0" destOrd="0" presId="urn:microsoft.com/office/officeart/2005/8/layout/vList5"/>
    <dgm:cxn modelId="{C7E91C74-F008-4B5F-883D-87E33EA18E57}" srcId="{42968DBE-3ECF-4A81-8053-29DBDE59BB7D}" destId="{691DDC79-E01E-4D39-B090-20018B17DC8A}" srcOrd="3" destOrd="0" parTransId="{D2FEFE2F-2BF1-43F6-9C3A-E1B08C1F2457}" sibTransId="{D84D476C-86E2-4348-81FC-6A54E0882FB3}"/>
    <dgm:cxn modelId="{2E57208D-EB50-416F-A932-626210CFCCBD}" type="presOf" srcId="{83FBD31D-33B3-4E20-BECE-4AC165442D43}" destId="{2782D0CB-3C5B-4402-B133-580DEEB50ED1}" srcOrd="0" destOrd="0" presId="urn:microsoft.com/office/officeart/2005/8/layout/vList5"/>
    <dgm:cxn modelId="{5ABA2EAE-BFB1-41A8-BA5F-809B960EE76A}" type="presOf" srcId="{3D43C857-60A0-4A04-AA6A-7D8604DDF68C}" destId="{142C9669-ACC3-43DB-98FA-329AC1CEBB86}" srcOrd="0" destOrd="0" presId="urn:microsoft.com/office/officeart/2005/8/layout/vList5"/>
    <dgm:cxn modelId="{978B2CBD-3A42-475C-8B18-3D339DC37314}" type="presOf" srcId="{AE9F8BD4-188A-4D73-A515-5605B76D87C2}" destId="{5BCE5EE4-11A5-4ACE-B30A-FDCB8D16B5D5}" srcOrd="0" destOrd="0" presId="urn:microsoft.com/office/officeart/2005/8/layout/vList5"/>
    <dgm:cxn modelId="{F06A10C9-108C-4B78-8D8F-457B9F47BE82}" type="presOf" srcId="{691DDC79-E01E-4D39-B090-20018B17DC8A}" destId="{ECE44C2C-4828-4D26-B44F-F3B8EE5667BD}" srcOrd="0" destOrd="0" presId="urn:microsoft.com/office/officeart/2005/8/layout/vList5"/>
    <dgm:cxn modelId="{BBAB75CA-AEC6-488D-9518-3CB5A0228834}" srcId="{83FBD31D-33B3-4E20-BECE-4AC165442D43}" destId="{CFDF506C-06A5-4EC6-8BF1-D67CCA68F174}" srcOrd="0" destOrd="0" parTransId="{66931B52-5E7B-47CC-B316-E8BA7877FA58}" sibTransId="{91E7FD2A-13D4-47FE-8533-115A30F40E30}"/>
    <dgm:cxn modelId="{C11287D0-D4B5-419F-839E-47BFA183B388}" srcId="{691DDC79-E01E-4D39-B090-20018B17DC8A}" destId="{8B320D19-8121-41C8-A75C-A2DF9803C185}" srcOrd="1" destOrd="0" parTransId="{C5461033-B106-41FC-BB8E-AAE5C72153CB}" sibTransId="{C0A39FDC-EFAD-4174-AABC-0B8B4DCD3536}"/>
    <dgm:cxn modelId="{E377F5DE-758D-4891-85FE-5134DA41982F}" srcId="{0202DFAC-F4F2-43E8-8FBB-C0F347378192}" destId="{3D43C857-60A0-4A04-AA6A-7D8604DDF68C}" srcOrd="0" destOrd="0" parTransId="{27699558-ED84-4217-9565-DD82BA5BC4BF}" sibTransId="{8653AAE6-1092-4FDB-9DC3-3FC8C20B0727}"/>
    <dgm:cxn modelId="{277D20E5-17CD-4598-9C93-DE357A01344B}" srcId="{AE9F8BD4-188A-4D73-A515-5605B76D87C2}" destId="{352CCD0B-E402-4854-B386-7C30A7CDD1A4}" srcOrd="0" destOrd="0" parTransId="{8A00AEA6-2546-417B-B0EC-637A8A592738}" sibTransId="{242D68B2-CB07-4930-9290-49E532335681}"/>
    <dgm:cxn modelId="{02111EE9-5F8C-4384-83F3-62BAA0956837}" type="presOf" srcId="{8B320D19-8121-41C8-A75C-A2DF9803C185}" destId="{D16B756F-2A91-4B3D-8FF1-7DE5C2ED3432}" srcOrd="0" destOrd="1" presId="urn:microsoft.com/office/officeart/2005/8/layout/vList5"/>
    <dgm:cxn modelId="{1A7ECB58-C080-44AE-BB6B-4DAE3557F0A6}" type="presParOf" srcId="{EF7CBAD5-9A1C-4221-91D9-EFA4460192D5}" destId="{B6CFC8F3-6746-4F38-B12D-A47D7F4B78AC}" srcOrd="0" destOrd="0" presId="urn:microsoft.com/office/officeart/2005/8/layout/vList5"/>
    <dgm:cxn modelId="{7C5711AB-B05F-4A1F-99D4-0F49A1258342}" type="presParOf" srcId="{B6CFC8F3-6746-4F38-B12D-A47D7F4B78AC}" destId="{0AEEDC54-73FD-4894-8105-811A7469CA1F}" srcOrd="0" destOrd="0" presId="urn:microsoft.com/office/officeart/2005/8/layout/vList5"/>
    <dgm:cxn modelId="{1E6BEC26-BB95-4959-BA5D-27E96E64B0A9}" type="presParOf" srcId="{B6CFC8F3-6746-4F38-B12D-A47D7F4B78AC}" destId="{142C9669-ACC3-43DB-98FA-329AC1CEBB86}" srcOrd="1" destOrd="0" presId="urn:microsoft.com/office/officeart/2005/8/layout/vList5"/>
    <dgm:cxn modelId="{78D28763-197D-4DD7-852E-5ECE9F6C20C5}" type="presParOf" srcId="{EF7CBAD5-9A1C-4221-91D9-EFA4460192D5}" destId="{ACDE9E76-F258-4B3E-91ED-2F9B8723C2AA}" srcOrd="1" destOrd="0" presId="urn:microsoft.com/office/officeart/2005/8/layout/vList5"/>
    <dgm:cxn modelId="{E576A7AC-BAAA-4C40-9C84-71A595EEC940}" type="presParOf" srcId="{EF7CBAD5-9A1C-4221-91D9-EFA4460192D5}" destId="{6F140B32-9114-4F42-B204-CB4AE97BA961}" srcOrd="2" destOrd="0" presId="urn:microsoft.com/office/officeart/2005/8/layout/vList5"/>
    <dgm:cxn modelId="{715A98C2-5D64-4D42-85A2-B9B35DFEAC2A}" type="presParOf" srcId="{6F140B32-9114-4F42-B204-CB4AE97BA961}" destId="{2782D0CB-3C5B-4402-B133-580DEEB50ED1}" srcOrd="0" destOrd="0" presId="urn:microsoft.com/office/officeart/2005/8/layout/vList5"/>
    <dgm:cxn modelId="{F7816BA2-413D-4948-806C-24F491B4E13F}" type="presParOf" srcId="{6F140B32-9114-4F42-B204-CB4AE97BA961}" destId="{095A48FB-F40D-4104-97ED-2553018E436F}" srcOrd="1" destOrd="0" presId="urn:microsoft.com/office/officeart/2005/8/layout/vList5"/>
    <dgm:cxn modelId="{CE3A918F-2A74-4668-B23E-7E3C23AF62FA}" type="presParOf" srcId="{EF7CBAD5-9A1C-4221-91D9-EFA4460192D5}" destId="{5BA9F3A9-E80E-44A7-9883-B4F3C847EDE3}" srcOrd="3" destOrd="0" presId="urn:microsoft.com/office/officeart/2005/8/layout/vList5"/>
    <dgm:cxn modelId="{1934208E-EF4E-4057-BD45-4ACD82841A4A}" type="presParOf" srcId="{EF7CBAD5-9A1C-4221-91D9-EFA4460192D5}" destId="{E200EB90-5F91-437F-A4D1-E328B17DD092}" srcOrd="4" destOrd="0" presId="urn:microsoft.com/office/officeart/2005/8/layout/vList5"/>
    <dgm:cxn modelId="{35DC4F52-285C-48F3-B123-F9FE734659FC}" type="presParOf" srcId="{E200EB90-5F91-437F-A4D1-E328B17DD092}" destId="{5BCE5EE4-11A5-4ACE-B30A-FDCB8D16B5D5}" srcOrd="0" destOrd="0" presId="urn:microsoft.com/office/officeart/2005/8/layout/vList5"/>
    <dgm:cxn modelId="{57F9C543-9F71-4E4C-AB52-244BAAD51A50}" type="presParOf" srcId="{E200EB90-5F91-437F-A4D1-E328B17DD092}" destId="{F1FFC331-4947-4B60-88AC-4C0619D31B0D}" srcOrd="1" destOrd="0" presId="urn:microsoft.com/office/officeart/2005/8/layout/vList5"/>
    <dgm:cxn modelId="{DD0DA500-072D-4A0E-86A1-ABAD07E76907}" type="presParOf" srcId="{EF7CBAD5-9A1C-4221-91D9-EFA4460192D5}" destId="{79D2DF31-D0D2-423D-9BA8-CA73376908EB}" srcOrd="5" destOrd="0" presId="urn:microsoft.com/office/officeart/2005/8/layout/vList5"/>
    <dgm:cxn modelId="{BC723648-2F05-4A4B-8644-D75043CA5379}" type="presParOf" srcId="{EF7CBAD5-9A1C-4221-91D9-EFA4460192D5}" destId="{1E2FC9D0-0F37-40BA-A357-6123C80F3C7D}" srcOrd="6" destOrd="0" presId="urn:microsoft.com/office/officeart/2005/8/layout/vList5"/>
    <dgm:cxn modelId="{A04A871D-34F5-48FB-B97D-5B520A56ADF5}" type="presParOf" srcId="{1E2FC9D0-0F37-40BA-A357-6123C80F3C7D}" destId="{ECE44C2C-4828-4D26-B44F-F3B8EE5667BD}" srcOrd="0" destOrd="0" presId="urn:microsoft.com/office/officeart/2005/8/layout/vList5"/>
    <dgm:cxn modelId="{FE65E59B-5FC4-4050-81B8-B05BC7ABF07C}" type="presParOf" srcId="{1E2FC9D0-0F37-40BA-A357-6123C80F3C7D}" destId="{D16B756F-2A91-4B3D-8FF1-7DE5C2ED34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BF7680-B316-4234-85A0-0B4C99FD1C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A1A1791-265F-4F3E-A315-5A73FA86BD44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Negations</a:t>
          </a:r>
        </a:p>
      </dgm:t>
    </dgm:pt>
    <dgm:pt modelId="{A3F56BA9-8BB3-43B8-8D6D-83A00656D38C}" type="parTrans" cxnId="{EFECCAA5-92AE-4A11-8E34-594C2DB5451A}">
      <dgm:prSet/>
      <dgm:spPr/>
      <dgm:t>
        <a:bodyPr/>
        <a:lstStyle/>
        <a:p>
          <a:endParaRPr lang="en-US"/>
        </a:p>
      </dgm:t>
    </dgm:pt>
    <dgm:pt modelId="{C3B05632-2085-4E33-B25A-4C71A666BED4}" type="sibTrans" cxnId="{EFECCAA5-92AE-4A11-8E34-594C2DB5451A}">
      <dgm:prSet/>
      <dgm:spPr/>
      <dgm:t>
        <a:bodyPr/>
        <a:lstStyle/>
        <a:p>
          <a:endParaRPr lang="en-US"/>
        </a:p>
      </dgm:t>
    </dgm:pt>
    <dgm:pt modelId="{86282FFB-FF47-487C-A70D-762313418728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dirty="0"/>
            <a:t>Eucharist is not merely a sign (against Zwinglianism).</a:t>
          </a:r>
        </a:p>
      </dgm:t>
    </dgm:pt>
    <dgm:pt modelId="{EFD22BB7-EEB8-4F14-A31E-C01FDD26E413}" type="parTrans" cxnId="{9225AA3A-0580-4715-A98F-65099BE0B7ED}">
      <dgm:prSet/>
      <dgm:spPr/>
      <dgm:t>
        <a:bodyPr/>
        <a:lstStyle/>
        <a:p>
          <a:endParaRPr lang="en-US"/>
        </a:p>
      </dgm:t>
    </dgm:pt>
    <dgm:pt modelId="{CB67524F-8118-49BF-930B-A96D825E1E9E}" type="sibTrans" cxnId="{9225AA3A-0580-4715-A98F-65099BE0B7ED}">
      <dgm:prSet/>
      <dgm:spPr/>
      <dgm:t>
        <a:bodyPr/>
        <a:lstStyle/>
        <a:p>
          <a:endParaRPr lang="en-US"/>
        </a:p>
      </dgm:t>
    </dgm:pt>
    <dgm:pt modelId="{A0EBB116-60DD-4162-97D9-AB5940E7C549}">
      <dgm:prSet/>
      <dgm:spPr/>
      <dgm:t>
        <a:bodyPr/>
        <a:lstStyle/>
        <a:p>
          <a:pPr>
            <a:buNone/>
          </a:pPr>
          <a:r>
            <a:rPr lang="en-US" dirty="0"/>
            <a:t>Transubstantiation is repugnant; we affirm the Real Presence.</a:t>
          </a:r>
        </a:p>
      </dgm:t>
    </dgm:pt>
    <dgm:pt modelId="{3B0BC576-2F40-497E-A380-2444CC22BB45}" type="parTrans" cxnId="{2671F447-D453-4D44-80E5-B9522ED31D04}">
      <dgm:prSet/>
      <dgm:spPr/>
      <dgm:t>
        <a:bodyPr/>
        <a:lstStyle/>
        <a:p>
          <a:endParaRPr lang="en-US"/>
        </a:p>
      </dgm:t>
    </dgm:pt>
    <dgm:pt modelId="{8AA1B265-C380-4524-9AFA-5CB45AB8F35E}" type="sibTrans" cxnId="{2671F447-D453-4D44-80E5-B9522ED31D04}">
      <dgm:prSet/>
      <dgm:spPr/>
      <dgm:t>
        <a:bodyPr/>
        <a:lstStyle/>
        <a:p>
          <a:endParaRPr lang="en-US"/>
        </a:p>
      </dgm:t>
    </dgm:pt>
    <dgm:pt modelId="{A11F6214-E996-47FC-AB10-03C3F8675124}">
      <dgm:prSet/>
      <dgm:spPr/>
      <dgm:t>
        <a:bodyPr/>
        <a:lstStyle/>
        <a:p>
          <a:r>
            <a:rPr lang="en-US" dirty="0"/>
            <a:t>In that we do not eat and drink the Body and Blood physically, but Mystically.</a:t>
          </a:r>
        </a:p>
      </dgm:t>
    </dgm:pt>
    <dgm:pt modelId="{D5C40D25-E358-4B8A-9CCF-7874A0A0C2DC}" type="parTrans" cxnId="{308E1F3A-08CA-41F8-B077-A6E1AF80B2E7}">
      <dgm:prSet/>
      <dgm:spPr/>
      <dgm:t>
        <a:bodyPr/>
        <a:lstStyle/>
        <a:p>
          <a:endParaRPr lang="en-US"/>
        </a:p>
      </dgm:t>
    </dgm:pt>
    <dgm:pt modelId="{4DF5AA04-161E-4256-9337-4817856D6481}" type="sibTrans" cxnId="{308E1F3A-08CA-41F8-B077-A6E1AF80B2E7}">
      <dgm:prSet/>
      <dgm:spPr/>
      <dgm:t>
        <a:bodyPr/>
        <a:lstStyle/>
        <a:p>
          <a:endParaRPr lang="en-US"/>
        </a:p>
      </dgm:t>
    </dgm:pt>
    <dgm:pt modelId="{5797E21D-5B28-43C7-8ECC-C02CC8F7EE91}">
      <dgm:prSet/>
      <dgm:spPr/>
      <dgm:t>
        <a:bodyPr/>
        <a:lstStyle/>
        <a:p>
          <a:pPr>
            <a:buNone/>
          </a:pPr>
          <a:r>
            <a:rPr lang="en-US" dirty="0"/>
            <a:t>Reservation is not by Christ’s ordinance.</a:t>
          </a:r>
        </a:p>
      </dgm:t>
    </dgm:pt>
    <dgm:pt modelId="{888C3997-E972-4620-9D62-B17914D1EC7E}" type="parTrans" cxnId="{C6AC6B83-5C39-40AF-86C0-C8BAA6AE8447}">
      <dgm:prSet/>
      <dgm:spPr/>
      <dgm:t>
        <a:bodyPr/>
        <a:lstStyle/>
        <a:p>
          <a:endParaRPr lang="en-US"/>
        </a:p>
      </dgm:t>
    </dgm:pt>
    <dgm:pt modelId="{A0E08794-DF4E-4A19-8D05-247D6FCB7D04}" type="sibTrans" cxnId="{C6AC6B83-5C39-40AF-86C0-C8BAA6AE8447}">
      <dgm:prSet/>
      <dgm:spPr/>
      <dgm:t>
        <a:bodyPr/>
        <a:lstStyle/>
        <a:p>
          <a:endParaRPr lang="en-US"/>
        </a:p>
      </dgm:t>
    </dgm:pt>
    <dgm:pt modelId="{83FDE220-6D9C-4383-8F86-4F74DCB0A0D8}">
      <dgm:prSet/>
      <dgm:spPr/>
      <dgm:t>
        <a:bodyPr/>
        <a:lstStyle/>
        <a:p>
          <a:pPr>
            <a:buNone/>
          </a:pPr>
          <a:r>
            <a:rPr lang="en-US" dirty="0"/>
            <a:t>The wicked are not partakers of Christ.</a:t>
          </a:r>
        </a:p>
      </dgm:t>
    </dgm:pt>
    <dgm:pt modelId="{AE847BAE-99B1-4DAC-97AE-9459E3741557}" type="parTrans" cxnId="{7F7109DC-0EB3-49EB-A7AB-6F73F7C1AD6E}">
      <dgm:prSet/>
      <dgm:spPr/>
      <dgm:t>
        <a:bodyPr/>
        <a:lstStyle/>
        <a:p>
          <a:endParaRPr lang="en-US"/>
        </a:p>
      </dgm:t>
    </dgm:pt>
    <dgm:pt modelId="{D837E432-6ED1-4986-9FC8-05C91E35FF1A}" type="sibTrans" cxnId="{7F7109DC-0EB3-49EB-A7AB-6F73F7C1AD6E}">
      <dgm:prSet/>
      <dgm:spPr/>
      <dgm:t>
        <a:bodyPr/>
        <a:lstStyle/>
        <a:p>
          <a:endParaRPr lang="en-US"/>
        </a:p>
      </dgm:t>
    </dgm:pt>
    <dgm:pt modelId="{7AD74DFE-8339-487A-8C6F-4899A7622161}">
      <dgm:prSet/>
      <dgm:spPr/>
      <dgm:t>
        <a:bodyPr/>
        <a:lstStyle/>
        <a:p>
          <a:pPr>
            <a:buNone/>
          </a:pPr>
          <a:r>
            <a:rPr lang="en-US" dirty="0"/>
            <a:t>The Cup is not to be denied to the people.</a:t>
          </a:r>
        </a:p>
      </dgm:t>
    </dgm:pt>
    <dgm:pt modelId="{1A7F1802-8581-4B88-A87D-5C0F64051301}" type="parTrans" cxnId="{8C375A55-22E4-41D4-8EC9-EFF051319093}">
      <dgm:prSet/>
      <dgm:spPr/>
      <dgm:t>
        <a:bodyPr/>
        <a:lstStyle/>
        <a:p>
          <a:endParaRPr lang="en-US"/>
        </a:p>
      </dgm:t>
    </dgm:pt>
    <dgm:pt modelId="{88DD9069-5774-4367-88B5-123F805A2904}" type="sibTrans" cxnId="{8C375A55-22E4-41D4-8EC9-EFF051319093}">
      <dgm:prSet/>
      <dgm:spPr/>
      <dgm:t>
        <a:bodyPr/>
        <a:lstStyle/>
        <a:p>
          <a:endParaRPr lang="en-US"/>
        </a:p>
      </dgm:t>
    </dgm:pt>
    <dgm:pt modelId="{86DDD571-1833-44B3-8E16-F48EB44F6D74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Affirmations</a:t>
          </a:r>
        </a:p>
      </dgm:t>
    </dgm:pt>
    <dgm:pt modelId="{A3E2B5CA-8529-47C6-9C30-1F3FB1ABEE3E}" type="parTrans" cxnId="{619976A1-7C1F-4D45-A61B-BB1456E74B0D}">
      <dgm:prSet/>
      <dgm:spPr/>
      <dgm:t>
        <a:bodyPr/>
        <a:lstStyle/>
        <a:p>
          <a:endParaRPr lang="en-US"/>
        </a:p>
      </dgm:t>
    </dgm:pt>
    <dgm:pt modelId="{F1D1D182-9AFC-49EE-B2FE-027AA5D7388B}" type="sibTrans" cxnId="{619976A1-7C1F-4D45-A61B-BB1456E74B0D}">
      <dgm:prSet/>
      <dgm:spPr/>
      <dgm:t>
        <a:bodyPr/>
        <a:lstStyle/>
        <a:p>
          <a:endParaRPr lang="en-US"/>
        </a:p>
      </dgm:t>
    </dgm:pt>
    <dgm:pt modelId="{15E556F9-8B90-4463-8929-85120B3130FC}">
      <dgm:prSet/>
      <dgm:spPr/>
      <dgm:t>
        <a:bodyPr/>
        <a:lstStyle/>
        <a:p>
          <a:r>
            <a:rPr lang="en-US" dirty="0"/>
            <a:t>The Eucharist is the Body and Blood</a:t>
          </a:r>
        </a:p>
      </dgm:t>
    </dgm:pt>
    <dgm:pt modelId="{FBC2C17E-6960-4B8C-83CB-2334C25F45F9}" type="parTrans" cxnId="{382DBF0F-72CC-4A1F-BF2C-BABBA562177B}">
      <dgm:prSet/>
      <dgm:spPr/>
      <dgm:t>
        <a:bodyPr/>
        <a:lstStyle/>
        <a:p>
          <a:endParaRPr lang="en-US"/>
        </a:p>
      </dgm:t>
    </dgm:pt>
    <dgm:pt modelId="{D038DEA6-C9E3-4606-B518-F46B28AD4928}" type="sibTrans" cxnId="{382DBF0F-72CC-4A1F-BF2C-BABBA562177B}">
      <dgm:prSet/>
      <dgm:spPr/>
      <dgm:t>
        <a:bodyPr/>
        <a:lstStyle/>
        <a:p>
          <a:endParaRPr lang="en-US"/>
        </a:p>
      </dgm:t>
    </dgm:pt>
    <dgm:pt modelId="{0F3C060B-1FDA-48B5-8EF9-4D2CCAC76906}">
      <dgm:prSet/>
      <dgm:spPr/>
      <dgm:t>
        <a:bodyPr/>
        <a:lstStyle/>
        <a:p>
          <a:r>
            <a:rPr lang="en-US" dirty="0"/>
            <a:t>The Eucharist is received “by faith”</a:t>
          </a:r>
        </a:p>
      </dgm:t>
    </dgm:pt>
    <dgm:pt modelId="{51664364-5F6D-4B4B-A077-7B85E791AADE}" type="parTrans" cxnId="{8E2C6A98-0D08-4EFA-954C-BD79C18C934A}">
      <dgm:prSet/>
      <dgm:spPr/>
      <dgm:t>
        <a:bodyPr/>
        <a:lstStyle/>
        <a:p>
          <a:endParaRPr lang="en-US"/>
        </a:p>
      </dgm:t>
    </dgm:pt>
    <dgm:pt modelId="{94F86D2A-1B56-4B53-ADE7-174CA8CEBFA5}" type="sibTrans" cxnId="{8E2C6A98-0D08-4EFA-954C-BD79C18C934A}">
      <dgm:prSet/>
      <dgm:spPr/>
      <dgm:t>
        <a:bodyPr/>
        <a:lstStyle/>
        <a:p>
          <a:endParaRPr lang="en-US"/>
        </a:p>
      </dgm:t>
    </dgm:pt>
    <dgm:pt modelId="{CF1E8239-F54F-4E1C-8408-9A2B5A30F891}">
      <dgm:prSet/>
      <dgm:spPr/>
      <dgm:t>
        <a:bodyPr/>
        <a:lstStyle/>
        <a:p>
          <a:r>
            <a:rPr lang="en-US" dirty="0"/>
            <a:t>The elements are the effectual means by which we participate in the Grace of the sacrament</a:t>
          </a:r>
        </a:p>
      </dgm:t>
    </dgm:pt>
    <dgm:pt modelId="{CB021FA6-BF5C-4363-A9AC-60424AC0547D}" type="parTrans" cxnId="{85754D8C-BEF1-4FAB-A6E3-610A350968A8}">
      <dgm:prSet/>
      <dgm:spPr/>
      <dgm:t>
        <a:bodyPr/>
        <a:lstStyle/>
        <a:p>
          <a:endParaRPr lang="en-US"/>
        </a:p>
      </dgm:t>
    </dgm:pt>
    <dgm:pt modelId="{33FFB26E-4635-4CFC-986C-E0DFD940AB05}" type="sibTrans" cxnId="{85754D8C-BEF1-4FAB-A6E3-610A350968A8}">
      <dgm:prSet/>
      <dgm:spPr/>
      <dgm:t>
        <a:bodyPr/>
        <a:lstStyle/>
        <a:p>
          <a:endParaRPr lang="en-US"/>
        </a:p>
      </dgm:t>
    </dgm:pt>
    <dgm:pt modelId="{38B9332A-F7EA-4474-9574-67C0A773737B}" type="pres">
      <dgm:prSet presAssocID="{43BF7680-B316-4234-85A0-0B4C99FD1CAB}" presName="linear" presStyleCnt="0">
        <dgm:presLayoutVars>
          <dgm:animLvl val="lvl"/>
          <dgm:resizeHandles val="exact"/>
        </dgm:presLayoutVars>
      </dgm:prSet>
      <dgm:spPr/>
    </dgm:pt>
    <dgm:pt modelId="{5980AA7A-8060-46A8-842B-F246F6734E59}" type="pres">
      <dgm:prSet presAssocID="{4A1A1791-265F-4F3E-A315-5A73FA86BD4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293A0A5-9DD0-49E0-884E-B5356A420850}" type="pres">
      <dgm:prSet presAssocID="{4A1A1791-265F-4F3E-A315-5A73FA86BD44}" presName="childText" presStyleLbl="revTx" presStyleIdx="0" presStyleCnt="2">
        <dgm:presLayoutVars>
          <dgm:bulletEnabled val="1"/>
        </dgm:presLayoutVars>
      </dgm:prSet>
      <dgm:spPr/>
    </dgm:pt>
    <dgm:pt modelId="{BA151BE5-0729-4CE5-B3AD-C1377B32D06C}" type="pres">
      <dgm:prSet presAssocID="{86DDD571-1833-44B3-8E16-F48EB44F6D7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696562C-77F2-495D-B3B1-B3CDC7181B6B}" type="pres">
      <dgm:prSet presAssocID="{86DDD571-1833-44B3-8E16-F48EB44F6D74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645660C-0D63-4516-BED1-40D0DEC22AEF}" type="presOf" srcId="{83FDE220-6D9C-4383-8F86-4F74DCB0A0D8}" destId="{5293A0A5-9DD0-49E0-884E-B5356A420850}" srcOrd="0" destOrd="4" presId="urn:microsoft.com/office/officeart/2005/8/layout/vList2"/>
    <dgm:cxn modelId="{382DBF0F-72CC-4A1F-BF2C-BABBA562177B}" srcId="{86DDD571-1833-44B3-8E16-F48EB44F6D74}" destId="{15E556F9-8B90-4463-8929-85120B3130FC}" srcOrd="0" destOrd="0" parTransId="{FBC2C17E-6960-4B8C-83CB-2334C25F45F9}" sibTransId="{D038DEA6-C9E3-4606-B518-F46B28AD4928}"/>
    <dgm:cxn modelId="{308E1F3A-08CA-41F8-B077-A6E1AF80B2E7}" srcId="{A0EBB116-60DD-4162-97D9-AB5940E7C549}" destId="{A11F6214-E996-47FC-AB10-03C3F8675124}" srcOrd="0" destOrd="0" parTransId="{D5C40D25-E358-4B8A-9CCF-7874A0A0C2DC}" sibTransId="{4DF5AA04-161E-4256-9337-4817856D6481}"/>
    <dgm:cxn modelId="{9225AA3A-0580-4715-A98F-65099BE0B7ED}" srcId="{4A1A1791-265F-4F3E-A315-5A73FA86BD44}" destId="{86282FFB-FF47-487C-A70D-762313418728}" srcOrd="0" destOrd="0" parTransId="{EFD22BB7-EEB8-4F14-A31E-C01FDD26E413}" sibTransId="{CB67524F-8118-49BF-930B-A96D825E1E9E}"/>
    <dgm:cxn modelId="{3BD1F05F-A481-45A1-8DA4-93FC6835064E}" type="presOf" srcId="{5797E21D-5B28-43C7-8ECC-C02CC8F7EE91}" destId="{5293A0A5-9DD0-49E0-884E-B5356A420850}" srcOrd="0" destOrd="3" presId="urn:microsoft.com/office/officeart/2005/8/layout/vList2"/>
    <dgm:cxn modelId="{2671F447-D453-4D44-80E5-B9522ED31D04}" srcId="{4A1A1791-265F-4F3E-A315-5A73FA86BD44}" destId="{A0EBB116-60DD-4162-97D9-AB5940E7C549}" srcOrd="1" destOrd="0" parTransId="{3B0BC576-2F40-497E-A380-2444CC22BB45}" sibTransId="{8AA1B265-C380-4524-9AFA-5CB45AB8F35E}"/>
    <dgm:cxn modelId="{B6DD236B-7009-41E7-92B9-2968D89079C7}" type="presOf" srcId="{7AD74DFE-8339-487A-8C6F-4899A7622161}" destId="{5293A0A5-9DD0-49E0-884E-B5356A420850}" srcOrd="0" destOrd="5" presId="urn:microsoft.com/office/officeart/2005/8/layout/vList2"/>
    <dgm:cxn modelId="{25784255-0A28-4BF4-9EBC-262D163FBD46}" type="presOf" srcId="{0F3C060B-1FDA-48B5-8EF9-4D2CCAC76906}" destId="{6696562C-77F2-495D-B3B1-B3CDC7181B6B}" srcOrd="0" destOrd="1" presId="urn:microsoft.com/office/officeart/2005/8/layout/vList2"/>
    <dgm:cxn modelId="{8C375A55-22E4-41D4-8EC9-EFF051319093}" srcId="{4A1A1791-265F-4F3E-A315-5A73FA86BD44}" destId="{7AD74DFE-8339-487A-8C6F-4899A7622161}" srcOrd="4" destOrd="0" parTransId="{1A7F1802-8581-4B88-A87D-5C0F64051301}" sibTransId="{88DD9069-5774-4367-88B5-123F805A2904}"/>
    <dgm:cxn modelId="{C6AC6B83-5C39-40AF-86C0-C8BAA6AE8447}" srcId="{4A1A1791-265F-4F3E-A315-5A73FA86BD44}" destId="{5797E21D-5B28-43C7-8ECC-C02CC8F7EE91}" srcOrd="2" destOrd="0" parTransId="{888C3997-E972-4620-9D62-B17914D1EC7E}" sibTransId="{A0E08794-DF4E-4A19-8D05-247D6FCB7D04}"/>
    <dgm:cxn modelId="{85754D8C-BEF1-4FAB-A6E3-610A350968A8}" srcId="{86DDD571-1833-44B3-8E16-F48EB44F6D74}" destId="{CF1E8239-F54F-4E1C-8408-9A2B5A30F891}" srcOrd="2" destOrd="0" parTransId="{CB021FA6-BF5C-4363-A9AC-60424AC0547D}" sibTransId="{33FFB26E-4635-4CFC-986C-E0DFD940AB05}"/>
    <dgm:cxn modelId="{DD135992-94C3-49F6-A744-A27FE05FA5BC}" type="presOf" srcId="{15E556F9-8B90-4463-8929-85120B3130FC}" destId="{6696562C-77F2-495D-B3B1-B3CDC7181B6B}" srcOrd="0" destOrd="0" presId="urn:microsoft.com/office/officeart/2005/8/layout/vList2"/>
    <dgm:cxn modelId="{2DFAC494-59F8-4883-B86D-4C744AB47E80}" type="presOf" srcId="{A11F6214-E996-47FC-AB10-03C3F8675124}" destId="{5293A0A5-9DD0-49E0-884E-B5356A420850}" srcOrd="0" destOrd="2" presId="urn:microsoft.com/office/officeart/2005/8/layout/vList2"/>
    <dgm:cxn modelId="{E2942A97-9AFE-4A8F-869A-938EBF98ACE4}" type="presOf" srcId="{86DDD571-1833-44B3-8E16-F48EB44F6D74}" destId="{BA151BE5-0729-4CE5-B3AD-C1377B32D06C}" srcOrd="0" destOrd="0" presId="urn:microsoft.com/office/officeart/2005/8/layout/vList2"/>
    <dgm:cxn modelId="{8E2C6A98-0D08-4EFA-954C-BD79C18C934A}" srcId="{86DDD571-1833-44B3-8E16-F48EB44F6D74}" destId="{0F3C060B-1FDA-48B5-8EF9-4D2CCAC76906}" srcOrd="1" destOrd="0" parTransId="{51664364-5F6D-4B4B-A077-7B85E791AADE}" sibTransId="{94F86D2A-1B56-4B53-ADE7-174CA8CEBFA5}"/>
    <dgm:cxn modelId="{619976A1-7C1F-4D45-A61B-BB1456E74B0D}" srcId="{43BF7680-B316-4234-85A0-0B4C99FD1CAB}" destId="{86DDD571-1833-44B3-8E16-F48EB44F6D74}" srcOrd="1" destOrd="0" parTransId="{A3E2B5CA-8529-47C6-9C30-1F3FB1ABEE3E}" sibTransId="{F1D1D182-9AFC-49EE-B2FE-027AA5D7388B}"/>
    <dgm:cxn modelId="{EFECCAA5-92AE-4A11-8E34-594C2DB5451A}" srcId="{43BF7680-B316-4234-85A0-0B4C99FD1CAB}" destId="{4A1A1791-265F-4F3E-A315-5A73FA86BD44}" srcOrd="0" destOrd="0" parTransId="{A3F56BA9-8BB3-43B8-8D6D-83A00656D38C}" sibTransId="{C3B05632-2085-4E33-B25A-4C71A666BED4}"/>
    <dgm:cxn modelId="{8EDF34AA-875C-445D-95E2-9D2C6D2FFC23}" type="presOf" srcId="{43BF7680-B316-4234-85A0-0B4C99FD1CAB}" destId="{38B9332A-F7EA-4474-9574-67C0A773737B}" srcOrd="0" destOrd="0" presId="urn:microsoft.com/office/officeart/2005/8/layout/vList2"/>
    <dgm:cxn modelId="{D29DDBAC-48D8-472C-8610-CE8452B33FF8}" type="presOf" srcId="{4A1A1791-265F-4F3E-A315-5A73FA86BD44}" destId="{5980AA7A-8060-46A8-842B-F246F6734E59}" srcOrd="0" destOrd="0" presId="urn:microsoft.com/office/officeart/2005/8/layout/vList2"/>
    <dgm:cxn modelId="{2FF11ECB-278B-4E79-84AD-7C9C035FCDA4}" type="presOf" srcId="{86282FFB-FF47-487C-A70D-762313418728}" destId="{5293A0A5-9DD0-49E0-884E-B5356A420850}" srcOrd="0" destOrd="0" presId="urn:microsoft.com/office/officeart/2005/8/layout/vList2"/>
    <dgm:cxn modelId="{7F7109DC-0EB3-49EB-A7AB-6F73F7C1AD6E}" srcId="{4A1A1791-265F-4F3E-A315-5A73FA86BD44}" destId="{83FDE220-6D9C-4383-8F86-4F74DCB0A0D8}" srcOrd="3" destOrd="0" parTransId="{AE847BAE-99B1-4DAC-97AE-9459E3741557}" sibTransId="{D837E432-6ED1-4986-9FC8-05C91E35FF1A}"/>
    <dgm:cxn modelId="{103F32DD-BB2E-425C-A64E-2D75C413B6A7}" type="presOf" srcId="{CF1E8239-F54F-4E1C-8408-9A2B5A30F891}" destId="{6696562C-77F2-495D-B3B1-B3CDC7181B6B}" srcOrd="0" destOrd="2" presId="urn:microsoft.com/office/officeart/2005/8/layout/vList2"/>
    <dgm:cxn modelId="{AEAAE4F5-7E2B-4771-A1AE-8CC7D86AA5AC}" type="presOf" srcId="{A0EBB116-60DD-4162-97D9-AB5940E7C549}" destId="{5293A0A5-9DD0-49E0-884E-B5356A420850}" srcOrd="0" destOrd="1" presId="urn:microsoft.com/office/officeart/2005/8/layout/vList2"/>
    <dgm:cxn modelId="{C4A5D5DF-210B-4F66-80B2-6CF8BE799078}" type="presParOf" srcId="{38B9332A-F7EA-4474-9574-67C0A773737B}" destId="{5980AA7A-8060-46A8-842B-F246F6734E59}" srcOrd="0" destOrd="0" presId="urn:microsoft.com/office/officeart/2005/8/layout/vList2"/>
    <dgm:cxn modelId="{7B90AF54-4618-46B7-934C-F68E807385B3}" type="presParOf" srcId="{38B9332A-F7EA-4474-9574-67C0A773737B}" destId="{5293A0A5-9DD0-49E0-884E-B5356A420850}" srcOrd="1" destOrd="0" presId="urn:microsoft.com/office/officeart/2005/8/layout/vList2"/>
    <dgm:cxn modelId="{80F5E176-EEC0-4F84-9E9D-C2150CA35F6B}" type="presParOf" srcId="{38B9332A-F7EA-4474-9574-67C0A773737B}" destId="{BA151BE5-0729-4CE5-B3AD-C1377B32D06C}" srcOrd="2" destOrd="0" presId="urn:microsoft.com/office/officeart/2005/8/layout/vList2"/>
    <dgm:cxn modelId="{C0DB9A39-C0F1-4962-ADFB-0DDF4143CBFC}" type="presParOf" srcId="{38B9332A-F7EA-4474-9574-67C0A773737B}" destId="{6696562C-77F2-495D-B3B1-B3CDC7181B6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C7715C-1E69-47FC-81F5-0784D2348F8A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8F65DD5-39E4-464E-B979-EB731C9CCE9F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Outward Signs</a:t>
          </a:r>
        </a:p>
      </dgm:t>
    </dgm:pt>
    <dgm:pt modelId="{0199068D-49C9-4A39-BAFE-931CBA1469DF}" type="parTrans" cxnId="{2173E2BF-9214-48B0-AFE5-65ED82B1F90E}">
      <dgm:prSet/>
      <dgm:spPr/>
      <dgm:t>
        <a:bodyPr/>
        <a:lstStyle/>
        <a:p>
          <a:endParaRPr lang="en-US"/>
        </a:p>
      </dgm:t>
    </dgm:pt>
    <dgm:pt modelId="{9F7B7C34-6F48-4522-8B6B-A11E03D2C8D1}" type="sibTrans" cxnId="{2173E2BF-9214-48B0-AFE5-65ED82B1F90E}">
      <dgm:prSet/>
      <dgm:spPr/>
      <dgm:t>
        <a:bodyPr/>
        <a:lstStyle/>
        <a:p>
          <a:endParaRPr lang="en-US"/>
        </a:p>
      </dgm:t>
    </dgm:pt>
    <dgm:pt modelId="{BB8858F5-7662-4F11-A6C7-487753D82A50}">
      <dgm:prSet/>
      <dgm:spPr/>
      <dgm:t>
        <a:bodyPr/>
        <a:lstStyle/>
        <a:p>
          <a:r>
            <a:rPr lang="en-US" b="1" dirty="0"/>
            <a:t>The Confession of a particular sin by the repentant sinner</a:t>
          </a:r>
        </a:p>
      </dgm:t>
    </dgm:pt>
    <dgm:pt modelId="{6106C9EF-B42E-4C49-9F0C-2F71C12CB6C1}" type="parTrans" cxnId="{1D9992DA-80A8-4EDF-9535-FA56640B886F}">
      <dgm:prSet/>
      <dgm:spPr/>
      <dgm:t>
        <a:bodyPr/>
        <a:lstStyle/>
        <a:p>
          <a:endParaRPr lang="en-US"/>
        </a:p>
      </dgm:t>
    </dgm:pt>
    <dgm:pt modelId="{A0F88B3D-15CD-43B9-B702-4D8AD2C05B7B}" type="sibTrans" cxnId="{1D9992DA-80A8-4EDF-9535-FA56640B886F}">
      <dgm:prSet/>
      <dgm:spPr/>
      <dgm:t>
        <a:bodyPr/>
        <a:lstStyle/>
        <a:p>
          <a:endParaRPr lang="en-US"/>
        </a:p>
      </dgm:t>
    </dgm:pt>
    <dgm:pt modelId="{A7C5FF48-37E7-4FA6-86FD-216C90771D81}">
      <dgm:prSet/>
      <dgm:spPr/>
      <dgm:t>
        <a:bodyPr/>
        <a:lstStyle/>
        <a:p>
          <a:r>
            <a:rPr lang="en-US" b="1" dirty="0"/>
            <a:t>In extremis, the Confession of a Sinful Life is sufficient</a:t>
          </a:r>
        </a:p>
      </dgm:t>
    </dgm:pt>
    <dgm:pt modelId="{66C7E8A0-8277-4385-AB1F-1B753BF44304}" type="parTrans" cxnId="{845CD570-63EB-4862-856B-96A9B4594AF4}">
      <dgm:prSet/>
      <dgm:spPr/>
      <dgm:t>
        <a:bodyPr/>
        <a:lstStyle/>
        <a:p>
          <a:endParaRPr lang="en-US"/>
        </a:p>
      </dgm:t>
    </dgm:pt>
    <dgm:pt modelId="{52BEB293-6D6D-45B3-8BB8-CEDC5A0022A3}" type="sibTrans" cxnId="{845CD570-63EB-4862-856B-96A9B4594AF4}">
      <dgm:prSet/>
      <dgm:spPr/>
      <dgm:t>
        <a:bodyPr/>
        <a:lstStyle/>
        <a:p>
          <a:endParaRPr lang="en-US"/>
        </a:p>
      </dgm:t>
    </dgm:pt>
    <dgm:pt modelId="{DA3E1ECE-C3BB-4C3F-A21A-17A14587AF14}">
      <dgm:prSet/>
      <dgm:spPr/>
      <dgm:t>
        <a:bodyPr/>
        <a:lstStyle/>
        <a:p>
          <a:r>
            <a:rPr lang="en-US" b="1" dirty="0"/>
            <a:t>The request for absolution</a:t>
          </a:r>
        </a:p>
      </dgm:t>
    </dgm:pt>
    <dgm:pt modelId="{24B38E0C-DBCE-4ADC-9EB9-36F1E5A66FF5}" type="parTrans" cxnId="{10F92C6A-C7AF-45EF-B93A-1F961F0DD683}">
      <dgm:prSet/>
      <dgm:spPr/>
      <dgm:t>
        <a:bodyPr/>
        <a:lstStyle/>
        <a:p>
          <a:endParaRPr lang="en-US"/>
        </a:p>
      </dgm:t>
    </dgm:pt>
    <dgm:pt modelId="{3E6390C0-8BD0-463C-B4AC-943A978B9011}" type="sibTrans" cxnId="{10F92C6A-C7AF-45EF-B93A-1F961F0DD683}">
      <dgm:prSet/>
      <dgm:spPr/>
      <dgm:t>
        <a:bodyPr/>
        <a:lstStyle/>
        <a:p>
          <a:endParaRPr lang="en-US"/>
        </a:p>
      </dgm:t>
    </dgm:pt>
    <dgm:pt modelId="{1450C709-B681-4ABA-9DD0-CB8BCE4DC006}">
      <dgm:prSet/>
      <dgm:spPr/>
      <dgm:t>
        <a:bodyPr/>
        <a:lstStyle/>
        <a:p>
          <a:r>
            <a:rPr lang="en-US" b="1" dirty="0"/>
            <a:t>The Absolution pronounced conditionally by the Minister</a:t>
          </a:r>
        </a:p>
      </dgm:t>
    </dgm:pt>
    <dgm:pt modelId="{E12234E3-8D95-49EC-8FEC-CD5ADB8AAE9F}" type="parTrans" cxnId="{E96CC569-C33D-4F44-8BC0-0DDB99D1ECE6}">
      <dgm:prSet/>
      <dgm:spPr/>
      <dgm:t>
        <a:bodyPr/>
        <a:lstStyle/>
        <a:p>
          <a:endParaRPr lang="en-US"/>
        </a:p>
      </dgm:t>
    </dgm:pt>
    <dgm:pt modelId="{E34E970F-DECE-4F95-A262-A6A6F8BF009B}" type="sibTrans" cxnId="{E96CC569-C33D-4F44-8BC0-0DDB99D1ECE6}">
      <dgm:prSet/>
      <dgm:spPr/>
      <dgm:t>
        <a:bodyPr/>
        <a:lstStyle/>
        <a:p>
          <a:endParaRPr lang="en-US"/>
        </a:p>
      </dgm:t>
    </dgm:pt>
    <dgm:pt modelId="{3DCBF33A-163D-4582-A3EF-171C040E0442}">
      <dgm:prSet/>
      <dgm:spPr/>
      <dgm:t>
        <a:bodyPr/>
        <a:lstStyle/>
        <a:p>
          <a:r>
            <a:rPr lang="en-US" b="1" dirty="0"/>
            <a:t>Completion of the conditions imposed as Penance </a:t>
          </a:r>
        </a:p>
      </dgm:t>
    </dgm:pt>
    <dgm:pt modelId="{D2F4C738-9A7E-443D-8C36-B35CB791A4AC}" type="parTrans" cxnId="{B11F9890-F4AA-4524-9E98-D6E1DEE3E3DD}">
      <dgm:prSet/>
      <dgm:spPr/>
      <dgm:t>
        <a:bodyPr/>
        <a:lstStyle/>
        <a:p>
          <a:endParaRPr lang="en-US"/>
        </a:p>
      </dgm:t>
    </dgm:pt>
    <dgm:pt modelId="{F984A788-8916-4371-B7AF-C785C1F5FFD1}" type="sibTrans" cxnId="{B11F9890-F4AA-4524-9E98-D6E1DEE3E3DD}">
      <dgm:prSet/>
      <dgm:spPr/>
      <dgm:t>
        <a:bodyPr/>
        <a:lstStyle/>
        <a:p>
          <a:endParaRPr lang="en-US"/>
        </a:p>
      </dgm:t>
    </dgm:pt>
    <dgm:pt modelId="{3DA8DDD2-001F-41BD-93EB-F92C4E40171A}">
      <dgm:prSet/>
      <dgm:spPr/>
      <dgm:t>
        <a:bodyPr/>
        <a:lstStyle/>
        <a:p>
          <a:r>
            <a:rPr lang="en-US" b="1" dirty="0"/>
            <a:t>Including restitution when applicable</a:t>
          </a:r>
        </a:p>
      </dgm:t>
    </dgm:pt>
    <dgm:pt modelId="{94B26E1E-990B-4106-9E09-3501CB7D8936}" type="parTrans" cxnId="{46D992B2-903B-4F7D-B48A-2B612A2E55EE}">
      <dgm:prSet/>
      <dgm:spPr/>
      <dgm:t>
        <a:bodyPr/>
        <a:lstStyle/>
        <a:p>
          <a:endParaRPr lang="en-US"/>
        </a:p>
      </dgm:t>
    </dgm:pt>
    <dgm:pt modelId="{234F934A-61D0-4FE3-A261-B418BB1FE0C8}" type="sibTrans" cxnId="{46D992B2-903B-4F7D-B48A-2B612A2E55EE}">
      <dgm:prSet/>
      <dgm:spPr/>
      <dgm:t>
        <a:bodyPr/>
        <a:lstStyle/>
        <a:p>
          <a:endParaRPr lang="en-US"/>
        </a:p>
      </dgm:t>
    </dgm:pt>
    <dgm:pt modelId="{95FE71EE-36F6-4A07-971F-8E2FCEE5589C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Ordinary Minister</a:t>
          </a:r>
        </a:p>
      </dgm:t>
    </dgm:pt>
    <dgm:pt modelId="{E344F2D8-5332-4B6D-9D80-4285C9FE023B}" type="parTrans" cxnId="{AD455455-AC94-4C8B-AAE3-BA29231E1090}">
      <dgm:prSet/>
      <dgm:spPr/>
      <dgm:t>
        <a:bodyPr/>
        <a:lstStyle/>
        <a:p>
          <a:endParaRPr lang="en-US"/>
        </a:p>
      </dgm:t>
    </dgm:pt>
    <dgm:pt modelId="{278A7189-3977-4764-99CC-AF2F6ADAD7E7}" type="sibTrans" cxnId="{AD455455-AC94-4C8B-AAE3-BA29231E1090}">
      <dgm:prSet/>
      <dgm:spPr/>
      <dgm:t>
        <a:bodyPr/>
        <a:lstStyle/>
        <a:p>
          <a:endParaRPr lang="en-US"/>
        </a:p>
      </dgm:t>
    </dgm:pt>
    <dgm:pt modelId="{88E67A46-EC34-4C60-A713-B064FFA56AAC}">
      <dgm:prSet/>
      <dgm:spPr/>
      <dgm:t>
        <a:bodyPr/>
        <a:lstStyle/>
        <a:p>
          <a:r>
            <a:rPr lang="en-US" b="1" dirty="0"/>
            <a:t>A Priest</a:t>
          </a:r>
        </a:p>
      </dgm:t>
    </dgm:pt>
    <dgm:pt modelId="{BBE6C9A8-31A0-4AE2-8866-B4C13DF65558}" type="parTrans" cxnId="{4D488C35-F890-40C1-BF7D-A1EA5B3C47CE}">
      <dgm:prSet/>
      <dgm:spPr/>
      <dgm:t>
        <a:bodyPr/>
        <a:lstStyle/>
        <a:p>
          <a:endParaRPr lang="en-US"/>
        </a:p>
      </dgm:t>
    </dgm:pt>
    <dgm:pt modelId="{C475258C-9A50-463A-ACE7-963F0C8FD805}" type="sibTrans" cxnId="{4D488C35-F890-40C1-BF7D-A1EA5B3C47CE}">
      <dgm:prSet/>
      <dgm:spPr/>
      <dgm:t>
        <a:bodyPr/>
        <a:lstStyle/>
        <a:p>
          <a:endParaRPr lang="en-US"/>
        </a:p>
      </dgm:t>
    </dgm:pt>
    <dgm:pt modelId="{CAD2CA09-E538-4C0B-9E5E-F1CD4C898D4A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Requirements for Reception</a:t>
          </a:r>
        </a:p>
      </dgm:t>
    </dgm:pt>
    <dgm:pt modelId="{827E06E5-DDB8-49FA-9D26-78BD1BC8EE30}" type="parTrans" cxnId="{0901FBE1-AD84-4F47-97F4-C210F446BBB1}">
      <dgm:prSet/>
      <dgm:spPr/>
      <dgm:t>
        <a:bodyPr/>
        <a:lstStyle/>
        <a:p>
          <a:endParaRPr lang="en-US"/>
        </a:p>
      </dgm:t>
    </dgm:pt>
    <dgm:pt modelId="{AD96CC10-5606-4F39-8699-D647275F1070}" type="sibTrans" cxnId="{0901FBE1-AD84-4F47-97F4-C210F446BBB1}">
      <dgm:prSet/>
      <dgm:spPr/>
      <dgm:t>
        <a:bodyPr/>
        <a:lstStyle/>
        <a:p>
          <a:endParaRPr lang="en-US"/>
        </a:p>
      </dgm:t>
    </dgm:pt>
    <dgm:pt modelId="{FACFA1DF-CF92-4FB7-9E6F-D1E83858B0A4}">
      <dgm:prSet/>
      <dgm:spPr/>
      <dgm:t>
        <a:bodyPr/>
        <a:lstStyle/>
        <a:p>
          <a:r>
            <a:rPr lang="en-US" b="1" dirty="0"/>
            <a:t>Recipients Must be Baptized</a:t>
          </a:r>
        </a:p>
      </dgm:t>
    </dgm:pt>
    <dgm:pt modelId="{6BA3C93A-8542-4BA3-850D-A0A9CD06A656}" type="parTrans" cxnId="{CC85C172-49D6-467E-AE5C-5D332B23BFC8}">
      <dgm:prSet/>
      <dgm:spPr/>
      <dgm:t>
        <a:bodyPr/>
        <a:lstStyle/>
        <a:p>
          <a:endParaRPr lang="en-US"/>
        </a:p>
      </dgm:t>
    </dgm:pt>
    <dgm:pt modelId="{0648C58A-A770-4556-99AC-A74C01EC9752}" type="sibTrans" cxnId="{CC85C172-49D6-467E-AE5C-5D332B23BFC8}">
      <dgm:prSet/>
      <dgm:spPr/>
      <dgm:t>
        <a:bodyPr/>
        <a:lstStyle/>
        <a:p>
          <a:endParaRPr lang="en-US"/>
        </a:p>
      </dgm:t>
    </dgm:pt>
    <dgm:pt modelId="{E785A297-8C6B-4095-BA28-0315E5301F5D}" type="pres">
      <dgm:prSet presAssocID="{2FC7715C-1E69-47FC-81F5-0784D2348F8A}" presName="Name0" presStyleCnt="0">
        <dgm:presLayoutVars>
          <dgm:dir/>
          <dgm:animLvl val="lvl"/>
          <dgm:resizeHandles val="exact"/>
        </dgm:presLayoutVars>
      </dgm:prSet>
      <dgm:spPr/>
    </dgm:pt>
    <dgm:pt modelId="{5204DB56-CA03-4BBD-8699-679A5C5BDE68}" type="pres">
      <dgm:prSet presAssocID="{18F65DD5-39E4-464E-B979-EB731C9CCE9F}" presName="composite" presStyleCnt="0"/>
      <dgm:spPr/>
    </dgm:pt>
    <dgm:pt modelId="{40A54834-5C3A-429E-A824-42B9A7204B19}" type="pres">
      <dgm:prSet presAssocID="{18F65DD5-39E4-464E-B979-EB731C9CCE9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B263CC6E-12C5-4A59-B79C-2B506204941F}" type="pres">
      <dgm:prSet presAssocID="{18F65DD5-39E4-464E-B979-EB731C9CCE9F}" presName="desTx" presStyleLbl="alignAccFollowNode1" presStyleIdx="0" presStyleCnt="3">
        <dgm:presLayoutVars>
          <dgm:bulletEnabled val="1"/>
        </dgm:presLayoutVars>
      </dgm:prSet>
      <dgm:spPr/>
    </dgm:pt>
    <dgm:pt modelId="{23919C48-5959-4329-B43D-0F67E4994C0B}" type="pres">
      <dgm:prSet presAssocID="{9F7B7C34-6F48-4522-8B6B-A11E03D2C8D1}" presName="space" presStyleCnt="0"/>
      <dgm:spPr/>
    </dgm:pt>
    <dgm:pt modelId="{65D5DB15-D05D-4060-A762-68F17AC811C5}" type="pres">
      <dgm:prSet presAssocID="{95FE71EE-36F6-4A07-971F-8E2FCEE5589C}" presName="composite" presStyleCnt="0"/>
      <dgm:spPr/>
    </dgm:pt>
    <dgm:pt modelId="{E690EB7C-0C0B-42A7-B4DE-84D54EA38D44}" type="pres">
      <dgm:prSet presAssocID="{95FE71EE-36F6-4A07-971F-8E2FCEE5589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6EBA14A-55A3-49EC-B0B7-12C51440E22F}" type="pres">
      <dgm:prSet presAssocID="{95FE71EE-36F6-4A07-971F-8E2FCEE5589C}" presName="desTx" presStyleLbl="alignAccFollowNode1" presStyleIdx="1" presStyleCnt="3">
        <dgm:presLayoutVars>
          <dgm:bulletEnabled val="1"/>
        </dgm:presLayoutVars>
      </dgm:prSet>
      <dgm:spPr/>
    </dgm:pt>
    <dgm:pt modelId="{4880D350-04DA-443C-8928-62B3ACDBC456}" type="pres">
      <dgm:prSet presAssocID="{278A7189-3977-4764-99CC-AF2F6ADAD7E7}" presName="space" presStyleCnt="0"/>
      <dgm:spPr/>
    </dgm:pt>
    <dgm:pt modelId="{C24706BB-AEA5-4FD8-951B-D69265EA9934}" type="pres">
      <dgm:prSet presAssocID="{CAD2CA09-E538-4C0B-9E5E-F1CD4C898D4A}" presName="composite" presStyleCnt="0"/>
      <dgm:spPr/>
    </dgm:pt>
    <dgm:pt modelId="{53252F7C-F87B-4862-9FBA-DEFBEEE706DE}" type="pres">
      <dgm:prSet presAssocID="{CAD2CA09-E538-4C0B-9E5E-F1CD4C898D4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2F9C187-5032-4A5F-8483-99D945DA742E}" type="pres">
      <dgm:prSet presAssocID="{CAD2CA09-E538-4C0B-9E5E-F1CD4C898D4A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F22CB26-3CDF-466B-BDBE-62F0CAEF3E0A}" type="presOf" srcId="{DA3E1ECE-C3BB-4C3F-A21A-17A14587AF14}" destId="{B263CC6E-12C5-4A59-B79C-2B506204941F}" srcOrd="0" destOrd="2" presId="urn:microsoft.com/office/officeart/2005/8/layout/hList1"/>
    <dgm:cxn modelId="{4D488C35-F890-40C1-BF7D-A1EA5B3C47CE}" srcId="{95FE71EE-36F6-4A07-971F-8E2FCEE5589C}" destId="{88E67A46-EC34-4C60-A713-B064FFA56AAC}" srcOrd="0" destOrd="0" parTransId="{BBE6C9A8-31A0-4AE2-8866-B4C13DF65558}" sibTransId="{C475258C-9A50-463A-ACE7-963F0C8FD805}"/>
    <dgm:cxn modelId="{12CFCF5D-05EF-4363-8E9F-BD950CB7D4CF}" type="presOf" srcId="{18F65DD5-39E4-464E-B979-EB731C9CCE9F}" destId="{40A54834-5C3A-429E-A824-42B9A7204B19}" srcOrd="0" destOrd="0" presId="urn:microsoft.com/office/officeart/2005/8/layout/hList1"/>
    <dgm:cxn modelId="{0C70DB67-6076-4707-B988-3D2FE4F6C4ED}" type="presOf" srcId="{1450C709-B681-4ABA-9DD0-CB8BCE4DC006}" destId="{B263CC6E-12C5-4A59-B79C-2B506204941F}" srcOrd="0" destOrd="3" presId="urn:microsoft.com/office/officeart/2005/8/layout/hList1"/>
    <dgm:cxn modelId="{7B0B0B48-9430-43FA-AED5-6A43CF280CE4}" type="presOf" srcId="{2FC7715C-1E69-47FC-81F5-0784D2348F8A}" destId="{E785A297-8C6B-4095-BA28-0315E5301F5D}" srcOrd="0" destOrd="0" presId="urn:microsoft.com/office/officeart/2005/8/layout/hList1"/>
    <dgm:cxn modelId="{E96CC569-C33D-4F44-8BC0-0DDB99D1ECE6}" srcId="{18F65DD5-39E4-464E-B979-EB731C9CCE9F}" destId="{1450C709-B681-4ABA-9DD0-CB8BCE4DC006}" srcOrd="2" destOrd="0" parTransId="{E12234E3-8D95-49EC-8FEC-CD5ADB8AAE9F}" sibTransId="{E34E970F-DECE-4F95-A262-A6A6F8BF009B}"/>
    <dgm:cxn modelId="{10F92C6A-C7AF-45EF-B93A-1F961F0DD683}" srcId="{18F65DD5-39E4-464E-B979-EB731C9CCE9F}" destId="{DA3E1ECE-C3BB-4C3F-A21A-17A14587AF14}" srcOrd="1" destOrd="0" parTransId="{24B38E0C-DBCE-4ADC-9EB9-36F1E5A66FF5}" sibTransId="{3E6390C0-8BD0-463C-B4AC-943A978B9011}"/>
    <dgm:cxn modelId="{F6B0386B-6803-4A8D-988B-C2F00FBBD0E1}" type="presOf" srcId="{FACFA1DF-CF92-4FB7-9E6F-D1E83858B0A4}" destId="{B2F9C187-5032-4A5F-8483-99D945DA742E}" srcOrd="0" destOrd="0" presId="urn:microsoft.com/office/officeart/2005/8/layout/hList1"/>
    <dgm:cxn modelId="{845CD570-63EB-4862-856B-96A9B4594AF4}" srcId="{BB8858F5-7662-4F11-A6C7-487753D82A50}" destId="{A7C5FF48-37E7-4FA6-86FD-216C90771D81}" srcOrd="0" destOrd="0" parTransId="{66C7E8A0-8277-4385-AB1F-1B753BF44304}" sibTransId="{52BEB293-6D6D-45B3-8BB8-CEDC5A0022A3}"/>
    <dgm:cxn modelId="{CC85C172-49D6-467E-AE5C-5D332B23BFC8}" srcId="{CAD2CA09-E538-4C0B-9E5E-F1CD4C898D4A}" destId="{FACFA1DF-CF92-4FB7-9E6F-D1E83858B0A4}" srcOrd="0" destOrd="0" parTransId="{6BA3C93A-8542-4BA3-850D-A0A9CD06A656}" sibTransId="{0648C58A-A770-4556-99AC-A74C01EC9752}"/>
    <dgm:cxn modelId="{AD455455-AC94-4C8B-AAE3-BA29231E1090}" srcId="{2FC7715C-1E69-47FC-81F5-0784D2348F8A}" destId="{95FE71EE-36F6-4A07-971F-8E2FCEE5589C}" srcOrd="1" destOrd="0" parTransId="{E344F2D8-5332-4B6D-9D80-4285C9FE023B}" sibTransId="{278A7189-3977-4764-99CC-AF2F6ADAD7E7}"/>
    <dgm:cxn modelId="{B11F9890-F4AA-4524-9E98-D6E1DEE3E3DD}" srcId="{18F65DD5-39E4-464E-B979-EB731C9CCE9F}" destId="{3DCBF33A-163D-4582-A3EF-171C040E0442}" srcOrd="3" destOrd="0" parTransId="{D2F4C738-9A7E-443D-8C36-B35CB791A4AC}" sibTransId="{F984A788-8916-4371-B7AF-C785C1F5FFD1}"/>
    <dgm:cxn modelId="{3DF64C91-5B49-478A-9867-6E0E5AE8B260}" type="presOf" srcId="{BB8858F5-7662-4F11-A6C7-487753D82A50}" destId="{B263CC6E-12C5-4A59-B79C-2B506204941F}" srcOrd="0" destOrd="0" presId="urn:microsoft.com/office/officeart/2005/8/layout/hList1"/>
    <dgm:cxn modelId="{32820493-3DFA-49D8-8A9E-54C43A42AC22}" type="presOf" srcId="{CAD2CA09-E538-4C0B-9E5E-F1CD4C898D4A}" destId="{53252F7C-F87B-4862-9FBA-DEFBEEE706DE}" srcOrd="0" destOrd="0" presId="urn:microsoft.com/office/officeart/2005/8/layout/hList1"/>
    <dgm:cxn modelId="{46D992B2-903B-4F7D-B48A-2B612A2E55EE}" srcId="{3DCBF33A-163D-4582-A3EF-171C040E0442}" destId="{3DA8DDD2-001F-41BD-93EB-F92C4E40171A}" srcOrd="0" destOrd="0" parTransId="{94B26E1E-990B-4106-9E09-3501CB7D8936}" sibTransId="{234F934A-61D0-4FE3-A261-B418BB1FE0C8}"/>
    <dgm:cxn modelId="{023E66BD-EFD5-4AC1-93D2-7754259588F9}" type="presOf" srcId="{95FE71EE-36F6-4A07-971F-8E2FCEE5589C}" destId="{E690EB7C-0C0B-42A7-B4DE-84D54EA38D44}" srcOrd="0" destOrd="0" presId="urn:microsoft.com/office/officeart/2005/8/layout/hList1"/>
    <dgm:cxn modelId="{2173E2BF-9214-48B0-AFE5-65ED82B1F90E}" srcId="{2FC7715C-1E69-47FC-81F5-0784D2348F8A}" destId="{18F65DD5-39E4-464E-B979-EB731C9CCE9F}" srcOrd="0" destOrd="0" parTransId="{0199068D-49C9-4A39-BAFE-931CBA1469DF}" sibTransId="{9F7B7C34-6F48-4522-8B6B-A11E03D2C8D1}"/>
    <dgm:cxn modelId="{BB241FC3-893A-4C9D-BC55-1D8790F6A733}" type="presOf" srcId="{3DCBF33A-163D-4582-A3EF-171C040E0442}" destId="{B263CC6E-12C5-4A59-B79C-2B506204941F}" srcOrd="0" destOrd="4" presId="urn:microsoft.com/office/officeart/2005/8/layout/hList1"/>
    <dgm:cxn modelId="{3B91EBD3-DAAA-491D-9C74-A2E774E29B0D}" type="presOf" srcId="{A7C5FF48-37E7-4FA6-86FD-216C90771D81}" destId="{B263CC6E-12C5-4A59-B79C-2B506204941F}" srcOrd="0" destOrd="1" presId="urn:microsoft.com/office/officeart/2005/8/layout/hList1"/>
    <dgm:cxn modelId="{1D9992DA-80A8-4EDF-9535-FA56640B886F}" srcId="{18F65DD5-39E4-464E-B979-EB731C9CCE9F}" destId="{BB8858F5-7662-4F11-A6C7-487753D82A50}" srcOrd="0" destOrd="0" parTransId="{6106C9EF-B42E-4C49-9F0C-2F71C12CB6C1}" sibTransId="{A0F88B3D-15CD-43B9-B702-4D8AD2C05B7B}"/>
    <dgm:cxn modelId="{0901FBE1-AD84-4F47-97F4-C210F446BBB1}" srcId="{2FC7715C-1E69-47FC-81F5-0784D2348F8A}" destId="{CAD2CA09-E538-4C0B-9E5E-F1CD4C898D4A}" srcOrd="2" destOrd="0" parTransId="{827E06E5-DDB8-49FA-9D26-78BD1BC8EE30}" sibTransId="{AD96CC10-5606-4F39-8699-D647275F1070}"/>
    <dgm:cxn modelId="{BF7370E6-B441-43BC-96E3-B7728DD1456B}" type="presOf" srcId="{3DA8DDD2-001F-41BD-93EB-F92C4E40171A}" destId="{B263CC6E-12C5-4A59-B79C-2B506204941F}" srcOrd="0" destOrd="5" presId="urn:microsoft.com/office/officeart/2005/8/layout/hList1"/>
    <dgm:cxn modelId="{FE6E7DEE-7F4E-401A-8952-E1C84E7E2757}" type="presOf" srcId="{88E67A46-EC34-4C60-A713-B064FFA56AAC}" destId="{C6EBA14A-55A3-49EC-B0B7-12C51440E22F}" srcOrd="0" destOrd="0" presId="urn:microsoft.com/office/officeart/2005/8/layout/hList1"/>
    <dgm:cxn modelId="{85581BF6-813D-4AC0-B478-B449FE6D2404}" type="presParOf" srcId="{E785A297-8C6B-4095-BA28-0315E5301F5D}" destId="{5204DB56-CA03-4BBD-8699-679A5C5BDE68}" srcOrd="0" destOrd="0" presId="urn:microsoft.com/office/officeart/2005/8/layout/hList1"/>
    <dgm:cxn modelId="{69DC303A-6A35-4E9F-8FD3-40607C57A8D0}" type="presParOf" srcId="{5204DB56-CA03-4BBD-8699-679A5C5BDE68}" destId="{40A54834-5C3A-429E-A824-42B9A7204B19}" srcOrd="0" destOrd="0" presId="urn:microsoft.com/office/officeart/2005/8/layout/hList1"/>
    <dgm:cxn modelId="{EDAB3B4F-C94C-46D4-8A17-3125FBEA5889}" type="presParOf" srcId="{5204DB56-CA03-4BBD-8699-679A5C5BDE68}" destId="{B263CC6E-12C5-4A59-B79C-2B506204941F}" srcOrd="1" destOrd="0" presId="urn:microsoft.com/office/officeart/2005/8/layout/hList1"/>
    <dgm:cxn modelId="{66AFECD5-2FAE-45B5-B5AC-9720AC18BEF9}" type="presParOf" srcId="{E785A297-8C6B-4095-BA28-0315E5301F5D}" destId="{23919C48-5959-4329-B43D-0F67E4994C0B}" srcOrd="1" destOrd="0" presId="urn:microsoft.com/office/officeart/2005/8/layout/hList1"/>
    <dgm:cxn modelId="{B95FA520-BD77-4DC3-8937-948C524EC643}" type="presParOf" srcId="{E785A297-8C6B-4095-BA28-0315E5301F5D}" destId="{65D5DB15-D05D-4060-A762-68F17AC811C5}" srcOrd="2" destOrd="0" presId="urn:microsoft.com/office/officeart/2005/8/layout/hList1"/>
    <dgm:cxn modelId="{9A647A6A-598C-4CA1-B0A3-D907392DB584}" type="presParOf" srcId="{65D5DB15-D05D-4060-A762-68F17AC811C5}" destId="{E690EB7C-0C0B-42A7-B4DE-84D54EA38D44}" srcOrd="0" destOrd="0" presId="urn:microsoft.com/office/officeart/2005/8/layout/hList1"/>
    <dgm:cxn modelId="{29027303-A38D-405B-8037-D6CC1817C2B1}" type="presParOf" srcId="{65D5DB15-D05D-4060-A762-68F17AC811C5}" destId="{C6EBA14A-55A3-49EC-B0B7-12C51440E22F}" srcOrd="1" destOrd="0" presId="urn:microsoft.com/office/officeart/2005/8/layout/hList1"/>
    <dgm:cxn modelId="{7C5A4756-9BA8-4092-A141-0C95EF83351E}" type="presParOf" srcId="{E785A297-8C6B-4095-BA28-0315E5301F5D}" destId="{4880D350-04DA-443C-8928-62B3ACDBC456}" srcOrd="3" destOrd="0" presId="urn:microsoft.com/office/officeart/2005/8/layout/hList1"/>
    <dgm:cxn modelId="{F4053761-DC40-4129-A130-ABC298201260}" type="presParOf" srcId="{E785A297-8C6B-4095-BA28-0315E5301F5D}" destId="{C24706BB-AEA5-4FD8-951B-D69265EA9934}" srcOrd="4" destOrd="0" presId="urn:microsoft.com/office/officeart/2005/8/layout/hList1"/>
    <dgm:cxn modelId="{E94179C1-D3D6-4FC0-851F-857D5BA0995B}" type="presParOf" srcId="{C24706BB-AEA5-4FD8-951B-D69265EA9934}" destId="{53252F7C-F87B-4862-9FBA-DEFBEEE706DE}" srcOrd="0" destOrd="0" presId="urn:microsoft.com/office/officeart/2005/8/layout/hList1"/>
    <dgm:cxn modelId="{051D7667-F47C-47FB-9D54-62709974978B}" type="presParOf" srcId="{C24706BB-AEA5-4FD8-951B-D69265EA9934}" destId="{B2F9C187-5032-4A5F-8483-99D945DA742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908FE6-9286-4B8F-83F1-AEC13290C984}">
      <dsp:nvSpPr>
        <dsp:cNvPr id="0" name=""/>
        <dsp:cNvSpPr/>
      </dsp:nvSpPr>
      <dsp:spPr>
        <a:xfrm>
          <a:off x="2496984" y="1214794"/>
          <a:ext cx="5435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584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>
            <a:latin typeface="+mj-lt"/>
          </a:endParaRPr>
        </a:p>
      </dsp:txBody>
      <dsp:txXfrm>
        <a:off x="2754421" y="1257643"/>
        <a:ext cx="28709" cy="5741"/>
      </dsp:txXfrm>
    </dsp:sp>
    <dsp:sp modelId="{A60A6E80-B528-4F8B-B60E-35383BD2DB9A}">
      <dsp:nvSpPr>
        <dsp:cNvPr id="0" name=""/>
        <dsp:cNvSpPr/>
      </dsp:nvSpPr>
      <dsp:spPr>
        <a:xfrm>
          <a:off x="2330" y="511578"/>
          <a:ext cx="2496453" cy="14978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328" tIns="128405" rIns="122328" bIns="128405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  <a:latin typeface="+mj-lt"/>
            </a:rPr>
            <a:t>The 7-fold gifts of the Holy Spirit</a:t>
          </a:r>
        </a:p>
      </dsp:txBody>
      <dsp:txXfrm>
        <a:off x="2330" y="511578"/>
        <a:ext cx="2496453" cy="1497872"/>
      </dsp:txXfrm>
    </dsp:sp>
    <dsp:sp modelId="{2EE4618E-364C-4EF9-AFD8-34A458927CD0}">
      <dsp:nvSpPr>
        <dsp:cNvPr id="0" name=""/>
        <dsp:cNvSpPr/>
      </dsp:nvSpPr>
      <dsp:spPr>
        <a:xfrm>
          <a:off x="5567622" y="1214794"/>
          <a:ext cx="5435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584" y="45720"/>
              </a:lnTo>
            </a:path>
          </a:pathLst>
        </a:custGeom>
        <a:noFill/>
        <a:ln w="6350" cap="flat" cmpd="sng" algn="ctr">
          <a:solidFill>
            <a:schemeClr val="accent5">
              <a:hueOff val="3801788"/>
              <a:satOff val="-5332"/>
              <a:lumOff val="-54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>
            <a:latin typeface="+mj-lt"/>
          </a:endParaRPr>
        </a:p>
      </dsp:txBody>
      <dsp:txXfrm>
        <a:off x="5825059" y="1257643"/>
        <a:ext cx="28709" cy="5741"/>
      </dsp:txXfrm>
    </dsp:sp>
    <dsp:sp modelId="{CE1A0BAA-6610-409C-90D1-CDBC75699669}">
      <dsp:nvSpPr>
        <dsp:cNvPr id="0" name=""/>
        <dsp:cNvSpPr/>
      </dsp:nvSpPr>
      <dsp:spPr>
        <a:xfrm>
          <a:off x="3072968" y="511578"/>
          <a:ext cx="2496453" cy="1497872"/>
        </a:xfrm>
        <a:prstGeom prst="rect">
          <a:avLst/>
        </a:prstGeom>
        <a:solidFill>
          <a:schemeClr val="accent5">
            <a:hueOff val="3168157"/>
            <a:satOff val="-4443"/>
            <a:lumOff val="-4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328" tIns="128405" rIns="122328" bIns="12840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+mj-lt"/>
            </a:rPr>
            <a:t>Ordination to the Priesthood of all Believers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+mj-lt"/>
            </a:rPr>
            <a:t>Wisdom, Understanding, Counsel, Godly Strength (Courage), Knowledge, Godliness, and Holy Fear</a:t>
          </a:r>
        </a:p>
      </dsp:txBody>
      <dsp:txXfrm>
        <a:off x="3072968" y="511578"/>
        <a:ext cx="2496453" cy="1497872"/>
      </dsp:txXfrm>
    </dsp:sp>
    <dsp:sp modelId="{7F1DFDF0-7E8E-485D-AF00-E0D61BB60094}">
      <dsp:nvSpPr>
        <dsp:cNvPr id="0" name=""/>
        <dsp:cNvSpPr/>
      </dsp:nvSpPr>
      <dsp:spPr>
        <a:xfrm>
          <a:off x="8638260" y="1214794"/>
          <a:ext cx="5435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584" y="45720"/>
              </a:lnTo>
            </a:path>
          </a:pathLst>
        </a:custGeom>
        <a:noFill/>
        <a:ln w="6350" cap="flat" cmpd="sng" algn="ctr">
          <a:solidFill>
            <a:schemeClr val="accent5">
              <a:hueOff val="7603576"/>
              <a:satOff val="-10664"/>
              <a:lumOff val="-109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>
            <a:latin typeface="+mj-lt"/>
          </a:endParaRPr>
        </a:p>
      </dsp:txBody>
      <dsp:txXfrm>
        <a:off x="8895697" y="1257643"/>
        <a:ext cx="28709" cy="5741"/>
      </dsp:txXfrm>
    </dsp:sp>
    <dsp:sp modelId="{69D6E174-C757-4FE6-BCD4-7A3011ABD5B7}">
      <dsp:nvSpPr>
        <dsp:cNvPr id="0" name=""/>
        <dsp:cNvSpPr/>
      </dsp:nvSpPr>
      <dsp:spPr>
        <a:xfrm>
          <a:off x="6143606" y="511578"/>
          <a:ext cx="2496453" cy="1497872"/>
        </a:xfrm>
        <a:prstGeom prst="rect">
          <a:avLst/>
        </a:prstGeom>
        <a:solidFill>
          <a:schemeClr val="accent5">
            <a:hueOff val="6336313"/>
            <a:satOff val="-8887"/>
            <a:lumOff val="-9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328" tIns="128405" rIns="122328" bIns="128405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  <a:latin typeface="+mj-lt"/>
            </a:rPr>
            <a:t>The Power to Act as a Christian Minister and Witness</a:t>
          </a:r>
        </a:p>
      </dsp:txBody>
      <dsp:txXfrm>
        <a:off x="6143606" y="511578"/>
        <a:ext cx="2496453" cy="1497872"/>
      </dsp:txXfrm>
    </dsp:sp>
    <dsp:sp modelId="{EB390ADA-7F6C-4045-B37E-F7339C3DF927}">
      <dsp:nvSpPr>
        <dsp:cNvPr id="0" name=""/>
        <dsp:cNvSpPr/>
      </dsp:nvSpPr>
      <dsp:spPr>
        <a:xfrm>
          <a:off x="1250557" y="2007650"/>
          <a:ext cx="9211914" cy="543584"/>
        </a:xfrm>
        <a:custGeom>
          <a:avLst/>
          <a:gdLst/>
          <a:ahLst/>
          <a:cxnLst/>
          <a:rect l="0" t="0" r="0" b="0"/>
          <a:pathLst>
            <a:path>
              <a:moveTo>
                <a:pt x="9211914" y="0"/>
              </a:moveTo>
              <a:lnTo>
                <a:pt x="9211914" y="288892"/>
              </a:lnTo>
              <a:lnTo>
                <a:pt x="0" y="288892"/>
              </a:lnTo>
              <a:lnTo>
                <a:pt x="0" y="543584"/>
              </a:lnTo>
            </a:path>
          </a:pathLst>
        </a:custGeom>
        <a:noFill/>
        <a:ln w="6350" cap="flat" cmpd="sng" algn="ctr">
          <a:solidFill>
            <a:schemeClr val="accent5">
              <a:hueOff val="11405365"/>
              <a:satOff val="-15996"/>
              <a:lumOff val="-164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>
            <a:latin typeface="+mj-lt"/>
          </a:endParaRPr>
        </a:p>
      </dsp:txBody>
      <dsp:txXfrm>
        <a:off x="5625769" y="2276571"/>
        <a:ext cx="461489" cy="5741"/>
      </dsp:txXfrm>
    </dsp:sp>
    <dsp:sp modelId="{9AF75DC7-E26B-4E55-8D84-D5C0909D2331}">
      <dsp:nvSpPr>
        <dsp:cNvPr id="0" name=""/>
        <dsp:cNvSpPr/>
      </dsp:nvSpPr>
      <dsp:spPr>
        <a:xfrm>
          <a:off x="9214244" y="511578"/>
          <a:ext cx="2496453" cy="1497872"/>
        </a:xfrm>
        <a:prstGeom prst="rect">
          <a:avLst/>
        </a:prstGeom>
        <a:solidFill>
          <a:schemeClr val="accent5">
            <a:hueOff val="9504470"/>
            <a:satOff val="-13330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328" tIns="128405" rIns="122328" bIns="12840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+mj-lt"/>
            </a:rPr>
            <a:t>A Complement to Baptism, also an indelible sacrament, not to the purpose of Regeneration but to the responsibilities required as an adult in the Church</a:t>
          </a:r>
        </a:p>
      </dsp:txBody>
      <dsp:txXfrm>
        <a:off x="9214244" y="511578"/>
        <a:ext cx="2496453" cy="1497872"/>
      </dsp:txXfrm>
    </dsp:sp>
    <dsp:sp modelId="{1CCAF285-F91E-4E72-8834-9617FE07F799}">
      <dsp:nvSpPr>
        <dsp:cNvPr id="0" name=""/>
        <dsp:cNvSpPr/>
      </dsp:nvSpPr>
      <dsp:spPr>
        <a:xfrm>
          <a:off x="2496984" y="3286850"/>
          <a:ext cx="5435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584" y="45720"/>
              </a:lnTo>
            </a:path>
          </a:pathLst>
        </a:custGeom>
        <a:noFill/>
        <a:ln w="6350" cap="flat" cmpd="sng" algn="ctr">
          <a:solidFill>
            <a:schemeClr val="accent5">
              <a:hueOff val="15207153"/>
              <a:satOff val="-21328"/>
              <a:lumOff val="-219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>
            <a:latin typeface="+mj-lt"/>
          </a:endParaRPr>
        </a:p>
      </dsp:txBody>
      <dsp:txXfrm>
        <a:off x="2754421" y="3329699"/>
        <a:ext cx="28709" cy="5741"/>
      </dsp:txXfrm>
    </dsp:sp>
    <dsp:sp modelId="{8B2B098B-AB72-457D-82D8-E554C3ABDB5B}">
      <dsp:nvSpPr>
        <dsp:cNvPr id="0" name=""/>
        <dsp:cNvSpPr/>
      </dsp:nvSpPr>
      <dsp:spPr>
        <a:xfrm>
          <a:off x="2330" y="2583634"/>
          <a:ext cx="2496453" cy="1497872"/>
        </a:xfrm>
        <a:prstGeom prst="rect">
          <a:avLst/>
        </a:prstGeom>
        <a:solidFill>
          <a:schemeClr val="accent5">
            <a:hueOff val="12672627"/>
            <a:satOff val="-17773"/>
            <a:lumOff val="-18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328" tIns="128405" rIns="122328" bIns="128405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  <a:latin typeface="+mj-lt"/>
            </a:rPr>
            <a:t>The Power to resist Temptation and exercise free will</a:t>
          </a:r>
        </a:p>
      </dsp:txBody>
      <dsp:txXfrm>
        <a:off x="2330" y="2583634"/>
        <a:ext cx="2496453" cy="1497872"/>
      </dsp:txXfrm>
    </dsp:sp>
    <dsp:sp modelId="{6AC5A6C7-4BEA-4B07-81A3-85EA52CAD7EC}">
      <dsp:nvSpPr>
        <dsp:cNvPr id="0" name=""/>
        <dsp:cNvSpPr/>
      </dsp:nvSpPr>
      <dsp:spPr>
        <a:xfrm>
          <a:off x="5567622" y="3286850"/>
          <a:ext cx="54358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3584" y="45720"/>
              </a:lnTo>
            </a:path>
          </a:pathLst>
        </a:custGeom>
        <a:noFill/>
        <a:ln w="6350" cap="flat" cmpd="sng" algn="ctr">
          <a:solidFill>
            <a:schemeClr val="accent5">
              <a:hueOff val="19008940"/>
              <a:satOff val="-26660"/>
              <a:lumOff val="-274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>
            <a:latin typeface="+mj-lt"/>
          </a:endParaRPr>
        </a:p>
      </dsp:txBody>
      <dsp:txXfrm>
        <a:off x="5825059" y="3329699"/>
        <a:ext cx="28709" cy="5741"/>
      </dsp:txXfrm>
    </dsp:sp>
    <dsp:sp modelId="{D6AB9D00-BF0F-4E14-BBDB-5E134B64EAEC}">
      <dsp:nvSpPr>
        <dsp:cNvPr id="0" name=""/>
        <dsp:cNvSpPr/>
      </dsp:nvSpPr>
      <dsp:spPr>
        <a:xfrm>
          <a:off x="3072968" y="2583634"/>
          <a:ext cx="2496453" cy="1497872"/>
        </a:xfrm>
        <a:prstGeom prst="rect">
          <a:avLst/>
        </a:prstGeom>
        <a:solidFill>
          <a:schemeClr val="accent5">
            <a:hueOff val="15840784"/>
            <a:satOff val="-22217"/>
            <a:lumOff val="-22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328" tIns="128405" rIns="122328" bIns="128405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  <a:latin typeface="+mj-lt"/>
            </a:rPr>
            <a:t>The engendering of the Cardinal Virtues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  <a:latin typeface="+mj-lt"/>
            </a:rPr>
            <a:t>Faith, Hope, and Charity</a:t>
          </a:r>
        </a:p>
      </dsp:txBody>
      <dsp:txXfrm>
        <a:off x="3072968" y="2583634"/>
        <a:ext cx="2496453" cy="1497872"/>
      </dsp:txXfrm>
    </dsp:sp>
    <dsp:sp modelId="{3914797F-BB1F-42DE-86B1-979AD6E09B2A}">
      <dsp:nvSpPr>
        <dsp:cNvPr id="0" name=""/>
        <dsp:cNvSpPr/>
      </dsp:nvSpPr>
      <dsp:spPr>
        <a:xfrm>
          <a:off x="6143606" y="2583634"/>
          <a:ext cx="2496453" cy="1497872"/>
        </a:xfrm>
        <a:prstGeom prst="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328" tIns="128405" rIns="122328" bIns="128405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  <a:latin typeface="+mj-lt"/>
            </a:rPr>
            <a:t>The development of a Godly Character</a:t>
          </a:r>
        </a:p>
      </dsp:txBody>
      <dsp:txXfrm>
        <a:off x="6143606" y="2583634"/>
        <a:ext cx="2496453" cy="1497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43AA9-0278-407E-8DAB-C9B2926E7794}">
      <dsp:nvSpPr>
        <dsp:cNvPr id="0" name=""/>
        <dsp:cNvSpPr/>
      </dsp:nvSpPr>
      <dsp:spPr>
        <a:xfrm>
          <a:off x="0" y="371785"/>
          <a:ext cx="7876956" cy="1299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1339" tIns="312420" rIns="611339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Laying on of hands is required in all catholic Churches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Anointing with Oil of Catechumens – Can also stand for Laying on of Hands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In the Anglican Tradition, a tap on the cheek to signify courage against persecution</a:t>
          </a:r>
        </a:p>
      </dsp:txBody>
      <dsp:txXfrm>
        <a:off x="0" y="371785"/>
        <a:ext cx="7876956" cy="1299375"/>
      </dsp:txXfrm>
    </dsp:sp>
    <dsp:sp modelId="{F8198E9E-47E8-4470-BE27-8D65A6C0AE6E}">
      <dsp:nvSpPr>
        <dsp:cNvPr id="0" name=""/>
        <dsp:cNvSpPr/>
      </dsp:nvSpPr>
      <dsp:spPr>
        <a:xfrm>
          <a:off x="393847" y="150385"/>
          <a:ext cx="5513869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411" tIns="0" rIns="208411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Outward Signs</a:t>
          </a:r>
        </a:p>
      </dsp:txBody>
      <dsp:txXfrm>
        <a:off x="415463" y="172001"/>
        <a:ext cx="5470637" cy="399568"/>
      </dsp:txXfrm>
    </dsp:sp>
    <dsp:sp modelId="{3235B5D9-C02E-4073-92AF-038F0FFD9A5B}">
      <dsp:nvSpPr>
        <dsp:cNvPr id="0" name=""/>
        <dsp:cNvSpPr/>
      </dsp:nvSpPr>
      <dsp:spPr>
        <a:xfrm>
          <a:off x="0" y="1973560"/>
          <a:ext cx="7876956" cy="82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6336313"/>
              <a:satOff val="-8887"/>
              <a:lumOff val="-9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1339" tIns="312420" rIns="611339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 Bishop.  (In the East, a priest authorized, in Rome, a priest with approval and in need. As Anglicans, we are only ever a Bishop.)</a:t>
          </a:r>
        </a:p>
      </dsp:txBody>
      <dsp:txXfrm>
        <a:off x="0" y="1973560"/>
        <a:ext cx="7876956" cy="826875"/>
      </dsp:txXfrm>
    </dsp:sp>
    <dsp:sp modelId="{F42D0690-A7CC-4B99-ACAD-08389B6894B6}">
      <dsp:nvSpPr>
        <dsp:cNvPr id="0" name=""/>
        <dsp:cNvSpPr/>
      </dsp:nvSpPr>
      <dsp:spPr>
        <a:xfrm>
          <a:off x="393847" y="1752160"/>
          <a:ext cx="5513869" cy="442800"/>
        </a:xfrm>
        <a:prstGeom prst="roundRect">
          <a:avLst/>
        </a:prstGeom>
        <a:solidFill>
          <a:schemeClr val="accent5">
            <a:hueOff val="6336313"/>
            <a:satOff val="-8887"/>
            <a:lumOff val="-9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411" tIns="0" rIns="208411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Ordinary Minister</a:t>
          </a:r>
        </a:p>
      </dsp:txBody>
      <dsp:txXfrm>
        <a:off x="415463" y="1773776"/>
        <a:ext cx="5470637" cy="399568"/>
      </dsp:txXfrm>
    </dsp:sp>
    <dsp:sp modelId="{7D04606B-FC4E-4D50-9C4B-899F00D56FAA}">
      <dsp:nvSpPr>
        <dsp:cNvPr id="0" name=""/>
        <dsp:cNvSpPr/>
      </dsp:nvSpPr>
      <dsp:spPr>
        <a:xfrm>
          <a:off x="0" y="3102835"/>
          <a:ext cx="7876956" cy="1086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2672627"/>
              <a:satOff val="-17773"/>
              <a:lumOff val="-18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1339" tIns="312420" rIns="611339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Recipients Must be Baptized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Of sufficient age to provide knowing and willful consent.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Properly trained (10 Commandments, Apostle’s Creed, Our Father &amp; Catechism)</a:t>
          </a:r>
        </a:p>
      </dsp:txBody>
      <dsp:txXfrm>
        <a:off x="0" y="3102835"/>
        <a:ext cx="7876956" cy="1086750"/>
      </dsp:txXfrm>
    </dsp:sp>
    <dsp:sp modelId="{1B4B6439-59C2-453F-AA65-17F753C7A14E}">
      <dsp:nvSpPr>
        <dsp:cNvPr id="0" name=""/>
        <dsp:cNvSpPr/>
      </dsp:nvSpPr>
      <dsp:spPr>
        <a:xfrm>
          <a:off x="393847" y="2881435"/>
          <a:ext cx="5513869" cy="442800"/>
        </a:xfrm>
        <a:prstGeom prst="roundRect">
          <a:avLst/>
        </a:prstGeom>
        <a:solidFill>
          <a:schemeClr val="accent5">
            <a:hueOff val="12672627"/>
            <a:satOff val="-17773"/>
            <a:lumOff val="-18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411" tIns="0" rIns="208411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Requirements for Reception</a:t>
          </a:r>
        </a:p>
      </dsp:txBody>
      <dsp:txXfrm>
        <a:off x="415463" y="2903051"/>
        <a:ext cx="5470637" cy="399568"/>
      </dsp:txXfrm>
    </dsp:sp>
    <dsp:sp modelId="{682F9C01-8FE1-4E0F-B3BA-EE5961FEACEA}">
      <dsp:nvSpPr>
        <dsp:cNvPr id="0" name=""/>
        <dsp:cNvSpPr/>
      </dsp:nvSpPr>
      <dsp:spPr>
        <a:xfrm>
          <a:off x="0" y="4491986"/>
          <a:ext cx="7876956" cy="132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9008940"/>
              <a:satOff val="-26660"/>
              <a:lumOff val="-27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1339" tIns="312420" rIns="611339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In Baptism for regeneration and inheritance; in Confirmation for Ministry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To love others in the name of Christ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Take responsibility for resisting temptation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To receive with knowledge the grace of the Holy Eucharist</a:t>
          </a:r>
        </a:p>
      </dsp:txBody>
      <dsp:txXfrm>
        <a:off x="0" y="4491986"/>
        <a:ext cx="7876956" cy="1323000"/>
      </dsp:txXfrm>
    </dsp:sp>
    <dsp:sp modelId="{78BC47E3-6710-42D1-B787-250ABB57301A}">
      <dsp:nvSpPr>
        <dsp:cNvPr id="0" name=""/>
        <dsp:cNvSpPr/>
      </dsp:nvSpPr>
      <dsp:spPr>
        <a:xfrm>
          <a:off x="393847" y="4270586"/>
          <a:ext cx="5513869" cy="442800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411" tIns="0" rIns="208411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The presence of the Holy Spirit differentiated from Baptism</a:t>
          </a:r>
        </a:p>
      </dsp:txBody>
      <dsp:txXfrm>
        <a:off x="415463" y="4292202"/>
        <a:ext cx="5470637" cy="399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E1AD2-9DE5-4447-B500-2059857A702D}">
      <dsp:nvSpPr>
        <dsp:cNvPr id="0" name=""/>
        <dsp:cNvSpPr/>
      </dsp:nvSpPr>
      <dsp:spPr>
        <a:xfrm>
          <a:off x="0" y="441712"/>
          <a:ext cx="9743704" cy="132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6220" tIns="312420" rIns="75622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Wheaten Bread and Fermented Wine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Words of invocation (to the Father) and Institution (As commanded by Christ)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Epiclesis: Recognition that the action is completed by the power of the Holy Spirit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Can be implied</a:t>
          </a:r>
        </a:p>
      </dsp:txBody>
      <dsp:txXfrm>
        <a:off x="0" y="441712"/>
        <a:ext cx="9743704" cy="1323000"/>
      </dsp:txXfrm>
    </dsp:sp>
    <dsp:sp modelId="{985422FA-21D8-43FE-B0DC-12DAE9F2496F}">
      <dsp:nvSpPr>
        <dsp:cNvPr id="0" name=""/>
        <dsp:cNvSpPr/>
      </dsp:nvSpPr>
      <dsp:spPr>
        <a:xfrm>
          <a:off x="487185" y="220312"/>
          <a:ext cx="6820593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802" tIns="0" rIns="2578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Outward Signs</a:t>
          </a:r>
        </a:p>
      </dsp:txBody>
      <dsp:txXfrm>
        <a:off x="508801" y="241928"/>
        <a:ext cx="6777361" cy="399568"/>
      </dsp:txXfrm>
    </dsp:sp>
    <dsp:sp modelId="{D0FDC325-C386-4CC1-BD7C-A83941F51DEF}">
      <dsp:nvSpPr>
        <dsp:cNvPr id="0" name=""/>
        <dsp:cNvSpPr/>
      </dsp:nvSpPr>
      <dsp:spPr>
        <a:xfrm>
          <a:off x="0" y="2067112"/>
          <a:ext cx="9743704" cy="6260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9504470"/>
              <a:satOff val="-13330"/>
              <a:lumOff val="-13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6220" tIns="312420" rIns="75622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A Priest</a:t>
          </a:r>
        </a:p>
      </dsp:txBody>
      <dsp:txXfrm>
        <a:off x="0" y="2067112"/>
        <a:ext cx="9743704" cy="626062"/>
      </dsp:txXfrm>
    </dsp:sp>
    <dsp:sp modelId="{ED4A38A5-2A17-4724-8471-C25F7D3A427A}">
      <dsp:nvSpPr>
        <dsp:cNvPr id="0" name=""/>
        <dsp:cNvSpPr/>
      </dsp:nvSpPr>
      <dsp:spPr>
        <a:xfrm>
          <a:off x="487185" y="1845712"/>
          <a:ext cx="6820593" cy="442800"/>
        </a:xfrm>
        <a:prstGeom prst="roundRect">
          <a:avLst/>
        </a:prstGeom>
        <a:solidFill>
          <a:schemeClr val="accent5">
            <a:hueOff val="9504470"/>
            <a:satOff val="-13330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802" tIns="0" rIns="2578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Ordinary Minister</a:t>
          </a:r>
        </a:p>
      </dsp:txBody>
      <dsp:txXfrm>
        <a:off x="508801" y="1867328"/>
        <a:ext cx="6777361" cy="399568"/>
      </dsp:txXfrm>
    </dsp:sp>
    <dsp:sp modelId="{3965FFB3-789A-4B67-8C57-EF3E77DC3E24}">
      <dsp:nvSpPr>
        <dsp:cNvPr id="0" name=""/>
        <dsp:cNvSpPr/>
      </dsp:nvSpPr>
      <dsp:spPr>
        <a:xfrm>
          <a:off x="0" y="2995574"/>
          <a:ext cx="9743704" cy="179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9008940"/>
              <a:satOff val="-26660"/>
              <a:lumOff val="-27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6220" tIns="312420" rIns="75622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Recipients must be baptized.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Confirmed, or prepared and desirous of being Confirmed (First Communion)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Belief that the elements become the Real Presence and are truly the Body and Blood of Jesus Christ.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Participation in the sacrifice once offered by Jesus on the Cross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The means of grace by which we endure temptation and grow in faith toward our sanctification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Communion with Jesus in His Mystical Body and with His Church</a:t>
          </a:r>
        </a:p>
      </dsp:txBody>
      <dsp:txXfrm>
        <a:off x="0" y="2995574"/>
        <a:ext cx="9743704" cy="1795500"/>
      </dsp:txXfrm>
    </dsp:sp>
    <dsp:sp modelId="{013F8656-F3BF-4C47-885A-B3087FC6A479}">
      <dsp:nvSpPr>
        <dsp:cNvPr id="0" name=""/>
        <dsp:cNvSpPr/>
      </dsp:nvSpPr>
      <dsp:spPr>
        <a:xfrm>
          <a:off x="487185" y="2774174"/>
          <a:ext cx="6820593" cy="442800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802" tIns="0" rIns="2578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Requirements for Reception</a:t>
          </a:r>
        </a:p>
      </dsp:txBody>
      <dsp:txXfrm>
        <a:off x="508801" y="2795790"/>
        <a:ext cx="6777361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2C9669-ACC3-43DB-98FA-329AC1CEBB86}">
      <dsp:nvSpPr>
        <dsp:cNvPr id="0" name=""/>
        <dsp:cNvSpPr/>
      </dsp:nvSpPr>
      <dsp:spPr>
        <a:xfrm rot="5400000">
          <a:off x="3365256" y="-1174913"/>
          <a:ext cx="1041886" cy="365760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Transubstantiation, consubstantiation, Mystical only, symbolic</a:t>
          </a:r>
        </a:p>
      </dsp:txBody>
      <dsp:txXfrm rot="-5400000">
        <a:off x="2057400" y="183804"/>
        <a:ext cx="3606739" cy="940164"/>
      </dsp:txXfrm>
    </dsp:sp>
    <dsp:sp modelId="{0AEEDC54-73FD-4894-8105-811A7469CA1F}">
      <dsp:nvSpPr>
        <dsp:cNvPr id="0" name=""/>
        <dsp:cNvSpPr/>
      </dsp:nvSpPr>
      <dsp:spPr>
        <a:xfrm>
          <a:off x="0" y="2707"/>
          <a:ext cx="2057400" cy="130235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 Nature of the Real Presence</a:t>
          </a:r>
        </a:p>
      </dsp:txBody>
      <dsp:txXfrm>
        <a:off x="63576" y="66283"/>
        <a:ext cx="1930248" cy="1175205"/>
      </dsp:txXfrm>
    </dsp:sp>
    <dsp:sp modelId="{095A48FB-F40D-4104-97ED-2553018E436F}">
      <dsp:nvSpPr>
        <dsp:cNvPr id="0" name=""/>
        <dsp:cNvSpPr/>
      </dsp:nvSpPr>
      <dsp:spPr>
        <a:xfrm rot="5400000">
          <a:off x="3365256" y="192562"/>
          <a:ext cx="1041886" cy="3657600"/>
        </a:xfrm>
        <a:prstGeom prst="round2SameRect">
          <a:avLst/>
        </a:prstGeom>
        <a:solidFill>
          <a:schemeClr val="accent5">
            <a:tint val="40000"/>
            <a:alpha val="90000"/>
            <a:hueOff val="6401956"/>
            <a:satOff val="-8195"/>
            <a:lumOff val="-37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6401956"/>
              <a:satOff val="-8195"/>
              <a:lumOff val="-37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Role of the intent of the recipient. Not just belief</a:t>
          </a:r>
        </a:p>
      </dsp:txBody>
      <dsp:txXfrm rot="-5400000">
        <a:off x="2057400" y="1551280"/>
        <a:ext cx="3606739" cy="940164"/>
      </dsp:txXfrm>
    </dsp:sp>
    <dsp:sp modelId="{2782D0CB-3C5B-4402-B133-580DEEB50ED1}">
      <dsp:nvSpPr>
        <dsp:cNvPr id="0" name=""/>
        <dsp:cNvSpPr/>
      </dsp:nvSpPr>
      <dsp:spPr>
        <a:xfrm>
          <a:off x="0" y="1370183"/>
          <a:ext cx="2057400" cy="1302357"/>
        </a:xfrm>
        <a:prstGeom prst="roundRect">
          <a:avLst/>
        </a:prstGeom>
        <a:solidFill>
          <a:schemeClr val="accent5">
            <a:hueOff val="6336313"/>
            <a:satOff val="-8887"/>
            <a:lumOff val="-9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Reception to detriment of those either not prepared and with improper intent</a:t>
          </a:r>
        </a:p>
      </dsp:txBody>
      <dsp:txXfrm>
        <a:off x="63576" y="1433759"/>
        <a:ext cx="1930248" cy="1175205"/>
      </dsp:txXfrm>
    </dsp:sp>
    <dsp:sp modelId="{F1FFC331-4947-4B60-88AC-4C0619D31B0D}">
      <dsp:nvSpPr>
        <dsp:cNvPr id="0" name=""/>
        <dsp:cNvSpPr/>
      </dsp:nvSpPr>
      <dsp:spPr>
        <a:xfrm rot="5400000">
          <a:off x="3365256" y="1560037"/>
          <a:ext cx="1041886" cy="3657600"/>
        </a:xfrm>
        <a:prstGeom prst="round2SameRect">
          <a:avLst/>
        </a:prstGeom>
        <a:solidFill>
          <a:schemeClr val="accent5">
            <a:tint val="40000"/>
            <a:alpha val="90000"/>
            <a:hueOff val="12803912"/>
            <a:satOff val="-16390"/>
            <a:lumOff val="-745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12803912"/>
              <a:satOff val="-16390"/>
              <a:lumOff val="-7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Remains the Body and Blood after Consecration until corruption or consumption</a:t>
          </a:r>
        </a:p>
      </dsp:txBody>
      <dsp:txXfrm rot="-5400000">
        <a:off x="2057400" y="2918755"/>
        <a:ext cx="3606739" cy="940164"/>
      </dsp:txXfrm>
    </dsp:sp>
    <dsp:sp modelId="{5BCE5EE4-11A5-4ACE-B30A-FDCB8D16B5D5}">
      <dsp:nvSpPr>
        <dsp:cNvPr id="0" name=""/>
        <dsp:cNvSpPr/>
      </dsp:nvSpPr>
      <dsp:spPr>
        <a:xfrm>
          <a:off x="0" y="2737658"/>
          <a:ext cx="2057400" cy="1302357"/>
        </a:xfrm>
        <a:prstGeom prst="roundRect">
          <a:avLst/>
        </a:prstGeom>
        <a:solidFill>
          <a:schemeClr val="accent5">
            <a:hueOff val="12672627"/>
            <a:satOff val="-17773"/>
            <a:lumOff val="-18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Reservation of the sacrament for the distribution to the sick</a:t>
          </a:r>
        </a:p>
      </dsp:txBody>
      <dsp:txXfrm>
        <a:off x="63576" y="2801234"/>
        <a:ext cx="1930248" cy="1175205"/>
      </dsp:txXfrm>
    </dsp:sp>
    <dsp:sp modelId="{D16B756F-2A91-4B3D-8FF1-7DE5C2ED3432}">
      <dsp:nvSpPr>
        <dsp:cNvPr id="0" name=""/>
        <dsp:cNvSpPr/>
      </dsp:nvSpPr>
      <dsp:spPr>
        <a:xfrm rot="5400000">
          <a:off x="3365256" y="2927513"/>
          <a:ext cx="1041886" cy="3657600"/>
        </a:xfrm>
        <a:prstGeom prst="round2SameRect">
          <a:avLst/>
        </a:prstGeom>
        <a:solidFill>
          <a:schemeClr val="accent5">
            <a:tint val="40000"/>
            <a:alpha val="90000"/>
            <a:hueOff val="19205867"/>
            <a:satOff val="-24585"/>
            <a:lumOff val="-1117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19205867"/>
              <a:satOff val="-24585"/>
              <a:lumOff val="-11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That Priesthood in which we participate in the Sacrifice once offered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1" kern="1200" dirty="0"/>
            <a:t>AND the oblation continually offered by Jesus in His Priesthood</a:t>
          </a:r>
        </a:p>
      </dsp:txBody>
      <dsp:txXfrm rot="-5400000">
        <a:off x="2057400" y="4286231"/>
        <a:ext cx="3606739" cy="940164"/>
      </dsp:txXfrm>
    </dsp:sp>
    <dsp:sp modelId="{ECE44C2C-4828-4D26-B44F-F3B8EE5667BD}">
      <dsp:nvSpPr>
        <dsp:cNvPr id="0" name=""/>
        <dsp:cNvSpPr/>
      </dsp:nvSpPr>
      <dsp:spPr>
        <a:xfrm>
          <a:off x="0" y="4105134"/>
          <a:ext cx="2057400" cy="1302357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 Priest as a participant in the heavenly Priesthood of Jesus</a:t>
          </a:r>
        </a:p>
      </dsp:txBody>
      <dsp:txXfrm>
        <a:off x="63576" y="4168710"/>
        <a:ext cx="1930248" cy="11752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0AA7A-8060-46A8-842B-F246F6734E59}">
      <dsp:nvSpPr>
        <dsp:cNvPr id="0" name=""/>
        <dsp:cNvSpPr/>
      </dsp:nvSpPr>
      <dsp:spPr>
        <a:xfrm>
          <a:off x="0" y="76694"/>
          <a:ext cx="5715000" cy="6236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/>
              </a:solidFill>
            </a:rPr>
            <a:t>Negations</a:t>
          </a:r>
        </a:p>
      </dsp:txBody>
      <dsp:txXfrm>
        <a:off x="30442" y="107136"/>
        <a:ext cx="5654116" cy="562726"/>
      </dsp:txXfrm>
    </dsp:sp>
    <dsp:sp modelId="{5293A0A5-9DD0-49E0-884E-B5356A420850}">
      <dsp:nvSpPr>
        <dsp:cNvPr id="0" name=""/>
        <dsp:cNvSpPr/>
      </dsp:nvSpPr>
      <dsp:spPr>
        <a:xfrm>
          <a:off x="0" y="700305"/>
          <a:ext cx="5715000" cy="2744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451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None/>
          </a:pPr>
          <a:r>
            <a:rPr lang="en-US" sz="2000" kern="1200" dirty="0"/>
            <a:t>Eucharist is not merely a sign (against Zwinglianism).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2000" kern="1200" dirty="0"/>
            <a:t>Transubstantiation is repugnant; we affirm the Real Presence.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In that we do not eat and drink the Body and Blood physically, but Mystically.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2000" kern="1200" dirty="0"/>
            <a:t>Reservation is not by Christ’s ordinance.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2000" kern="1200" dirty="0"/>
            <a:t>The wicked are not partakers of Christ.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2000" kern="1200" dirty="0"/>
            <a:t>The Cup is not to be denied to the people.</a:t>
          </a:r>
        </a:p>
      </dsp:txBody>
      <dsp:txXfrm>
        <a:off x="0" y="700305"/>
        <a:ext cx="5715000" cy="2744820"/>
      </dsp:txXfrm>
    </dsp:sp>
    <dsp:sp modelId="{BA151BE5-0729-4CE5-B3AD-C1377B32D06C}">
      <dsp:nvSpPr>
        <dsp:cNvPr id="0" name=""/>
        <dsp:cNvSpPr/>
      </dsp:nvSpPr>
      <dsp:spPr>
        <a:xfrm>
          <a:off x="0" y="3445125"/>
          <a:ext cx="5715000" cy="623610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/>
              </a:solidFill>
            </a:rPr>
            <a:t>Affirmations</a:t>
          </a:r>
        </a:p>
      </dsp:txBody>
      <dsp:txXfrm>
        <a:off x="30442" y="3475567"/>
        <a:ext cx="5654116" cy="562726"/>
      </dsp:txXfrm>
    </dsp:sp>
    <dsp:sp modelId="{6696562C-77F2-495D-B3B1-B3CDC7181B6B}">
      <dsp:nvSpPr>
        <dsp:cNvPr id="0" name=""/>
        <dsp:cNvSpPr/>
      </dsp:nvSpPr>
      <dsp:spPr>
        <a:xfrm>
          <a:off x="0" y="4068735"/>
          <a:ext cx="5715000" cy="1264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451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The Eucharist is the Body and Blood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The Eucharist is received “by faith”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The elements are the effectual means by which we participate in the Grace of the sacrament</a:t>
          </a:r>
        </a:p>
      </dsp:txBody>
      <dsp:txXfrm>
        <a:off x="0" y="4068735"/>
        <a:ext cx="5715000" cy="12647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54834-5C3A-429E-A824-42B9A7204B19}">
      <dsp:nvSpPr>
        <dsp:cNvPr id="0" name=""/>
        <dsp:cNvSpPr/>
      </dsp:nvSpPr>
      <dsp:spPr>
        <a:xfrm>
          <a:off x="3341" y="38664"/>
          <a:ext cx="3257661" cy="4896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tx1"/>
              </a:solidFill>
            </a:rPr>
            <a:t>Outward Signs</a:t>
          </a:r>
        </a:p>
      </dsp:txBody>
      <dsp:txXfrm>
        <a:off x="3341" y="38664"/>
        <a:ext cx="3257661" cy="489600"/>
      </dsp:txXfrm>
    </dsp:sp>
    <dsp:sp modelId="{B263CC6E-12C5-4A59-B79C-2B506204941F}">
      <dsp:nvSpPr>
        <dsp:cNvPr id="0" name=""/>
        <dsp:cNvSpPr/>
      </dsp:nvSpPr>
      <dsp:spPr>
        <a:xfrm>
          <a:off x="3341" y="528264"/>
          <a:ext cx="3257661" cy="317322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The Confession of a particular sin by the repentant sinner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In extremis, the Confession of a Sinful Life is sufficient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The request for absolution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The Absolution pronounced conditionally by the Minister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Completion of the conditions imposed as Penance 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Including restitution when applicable</a:t>
          </a:r>
        </a:p>
      </dsp:txBody>
      <dsp:txXfrm>
        <a:off x="3341" y="528264"/>
        <a:ext cx="3257661" cy="3173220"/>
      </dsp:txXfrm>
    </dsp:sp>
    <dsp:sp modelId="{E690EB7C-0C0B-42A7-B4DE-84D54EA38D44}">
      <dsp:nvSpPr>
        <dsp:cNvPr id="0" name=""/>
        <dsp:cNvSpPr/>
      </dsp:nvSpPr>
      <dsp:spPr>
        <a:xfrm>
          <a:off x="3717075" y="38664"/>
          <a:ext cx="3257661" cy="489600"/>
        </a:xfrm>
        <a:prstGeom prst="rect">
          <a:avLst/>
        </a:prstGeom>
        <a:solidFill>
          <a:schemeClr val="accent5">
            <a:hueOff val="9504470"/>
            <a:satOff val="-13330"/>
            <a:lumOff val="-1373"/>
            <a:alphaOff val="0"/>
          </a:schemeClr>
        </a:solidFill>
        <a:ln w="12700" cap="flat" cmpd="sng" algn="ctr">
          <a:solidFill>
            <a:schemeClr val="accent5">
              <a:hueOff val="9504470"/>
              <a:satOff val="-13330"/>
              <a:lumOff val="-13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tx1"/>
              </a:solidFill>
            </a:rPr>
            <a:t>Ordinary Minister</a:t>
          </a:r>
        </a:p>
      </dsp:txBody>
      <dsp:txXfrm>
        <a:off x="3717075" y="38664"/>
        <a:ext cx="3257661" cy="489600"/>
      </dsp:txXfrm>
    </dsp:sp>
    <dsp:sp modelId="{C6EBA14A-55A3-49EC-B0B7-12C51440E22F}">
      <dsp:nvSpPr>
        <dsp:cNvPr id="0" name=""/>
        <dsp:cNvSpPr/>
      </dsp:nvSpPr>
      <dsp:spPr>
        <a:xfrm>
          <a:off x="3717075" y="528264"/>
          <a:ext cx="3257661" cy="3173220"/>
        </a:xfrm>
        <a:prstGeom prst="rect">
          <a:avLst/>
        </a:prstGeom>
        <a:solidFill>
          <a:schemeClr val="accent5">
            <a:tint val="40000"/>
            <a:alpha val="90000"/>
            <a:hueOff val="9602933"/>
            <a:satOff val="-12292"/>
            <a:lumOff val="-55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9602933"/>
              <a:satOff val="-12292"/>
              <a:lumOff val="-5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A Priest</a:t>
          </a:r>
        </a:p>
      </dsp:txBody>
      <dsp:txXfrm>
        <a:off x="3717075" y="528264"/>
        <a:ext cx="3257661" cy="3173220"/>
      </dsp:txXfrm>
    </dsp:sp>
    <dsp:sp modelId="{53252F7C-F87B-4862-9FBA-DEFBEEE706DE}">
      <dsp:nvSpPr>
        <dsp:cNvPr id="0" name=""/>
        <dsp:cNvSpPr/>
      </dsp:nvSpPr>
      <dsp:spPr>
        <a:xfrm>
          <a:off x="7430809" y="38664"/>
          <a:ext cx="3257661" cy="489600"/>
        </a:xfrm>
        <a:prstGeom prst="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accent5">
              <a:hueOff val="19008940"/>
              <a:satOff val="-26660"/>
              <a:lumOff val="-27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tx1"/>
              </a:solidFill>
            </a:rPr>
            <a:t>Requirements for Reception</a:t>
          </a:r>
        </a:p>
      </dsp:txBody>
      <dsp:txXfrm>
        <a:off x="7430809" y="38664"/>
        <a:ext cx="3257661" cy="489600"/>
      </dsp:txXfrm>
    </dsp:sp>
    <dsp:sp modelId="{B2F9C187-5032-4A5F-8483-99D945DA742E}">
      <dsp:nvSpPr>
        <dsp:cNvPr id="0" name=""/>
        <dsp:cNvSpPr/>
      </dsp:nvSpPr>
      <dsp:spPr>
        <a:xfrm>
          <a:off x="7430809" y="528264"/>
          <a:ext cx="3257661" cy="3173220"/>
        </a:xfrm>
        <a:prstGeom prst="rect">
          <a:avLst/>
        </a:prstGeom>
        <a:solidFill>
          <a:schemeClr val="accent5">
            <a:tint val="40000"/>
            <a:alpha val="90000"/>
            <a:hueOff val="19205867"/>
            <a:satOff val="-24585"/>
            <a:lumOff val="-1117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19205867"/>
              <a:satOff val="-24585"/>
              <a:lumOff val="-11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Recipients Must be Baptized</a:t>
          </a:r>
        </a:p>
      </dsp:txBody>
      <dsp:txXfrm>
        <a:off x="7430809" y="528264"/>
        <a:ext cx="3257661" cy="3173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1C57364F-2F26-49F7-B8A4-9FCAFBB955B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90ED101-023D-4528-BD23-7185E13FC3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40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0ED101-023D-4528-BD23-7185E13FC3F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916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1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8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45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964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05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40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960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057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67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9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07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28DEAC-1958-F4E4-1D62-AF22D3A71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4552" y="871759"/>
            <a:ext cx="5825448" cy="186055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Confirmation Preparation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A96F66-C638-7124-6C7F-3C2495EE2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19964" y="4785543"/>
            <a:ext cx="5322013" cy="100565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St Patrick’s  Anglican Parish  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004A91-D782-6D76-D795-46EF62D5FC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522" r="21145"/>
          <a:stretch>
            <a:fillRect/>
          </a:stretch>
        </p:blipFill>
        <p:spPr>
          <a:xfrm>
            <a:off x="1" y="10"/>
            <a:ext cx="4876799" cy="685798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723900"/>
            <a:ext cx="57062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F06E40-3ECB-4820-95B5-8A70B07D4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6134100"/>
            <a:ext cx="56681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5AFF2BD-9FFC-B80E-8A53-D85CF41DB0F2}"/>
              </a:ext>
            </a:extLst>
          </p:cNvPr>
          <p:cNvSpPr txBox="1"/>
          <p:nvPr/>
        </p:nvSpPr>
        <p:spPr>
          <a:xfrm>
            <a:off x="6676795" y="3142409"/>
            <a:ext cx="3208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Fr. Michael Kerouac</a:t>
            </a:r>
          </a:p>
        </p:txBody>
      </p:sp>
    </p:spTree>
    <p:extLst>
      <p:ext uri="{BB962C8B-B14F-4D97-AF65-F5344CB8AC3E}">
        <p14:creationId xmlns:p14="http://schemas.microsoft.com/office/powerpoint/2010/main" val="595666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E0A32C-3EB7-5531-9658-EEF0E8BFC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en-US" dirty="0"/>
              <a:t>Confirmation – Grace Bestowed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FAFDDF2F-D9A3-91C4-754D-91F7255C43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734305"/>
              </p:ext>
            </p:extLst>
          </p:nvPr>
        </p:nvGraphicFramePr>
        <p:xfrm>
          <a:off x="185057" y="1633538"/>
          <a:ext cx="11713029" cy="4593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9209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B2AB90-8CE2-EB77-78B5-1D7FC3713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609601"/>
            <a:ext cx="2521714" cy="4488878"/>
          </a:xfrm>
        </p:spPr>
        <p:txBody>
          <a:bodyPr>
            <a:normAutofit/>
          </a:bodyPr>
          <a:lstStyle/>
          <a:p>
            <a:r>
              <a:rPr lang="en-US" sz="2700" dirty="0"/>
              <a:t>Confirmation – Particulars of the Sacrament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ADD27CF-4CE1-2871-1ABA-40FCA4D03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538488" y="723900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0B670F-6F80-85B8-8820-786AC1250B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393482"/>
              </p:ext>
            </p:extLst>
          </p:nvPr>
        </p:nvGraphicFramePr>
        <p:xfrm>
          <a:off x="3792530" y="446314"/>
          <a:ext cx="7876956" cy="596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3621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3EEA8-36E6-7A23-4887-866B0CC03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29244"/>
          </a:xfrm>
        </p:spPr>
        <p:txBody>
          <a:bodyPr/>
          <a:lstStyle/>
          <a:p>
            <a:pPr algn="ctr"/>
            <a:r>
              <a:rPr lang="en-US" dirty="0"/>
              <a:t>Holy Eucharist - The Grace Bestowed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51DBFE-6686-4F28-5ACE-6A4C69D41A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834904"/>
              </p:ext>
            </p:extLst>
          </p:nvPr>
        </p:nvGraphicFramePr>
        <p:xfrm>
          <a:off x="1371600" y="1244929"/>
          <a:ext cx="9743705" cy="5011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14699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85184E4-C93A-4E34-8365-1886AAC5D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AD393F-C766-5488-B10A-D7DAFE3E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554762"/>
            <a:ext cx="3623818" cy="4559890"/>
          </a:xfrm>
        </p:spPr>
        <p:txBody>
          <a:bodyPr>
            <a:normAutofit/>
          </a:bodyPr>
          <a:lstStyle/>
          <a:p>
            <a:r>
              <a:rPr lang="en-US" dirty="0"/>
              <a:t>Holy Eucharist – Particulars of the Sacrament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AB0D40B-37F7-4F1F-B956-AFC12066A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868972" y="723901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43A8EA67-6302-E048-B21E-6688122C5A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619405"/>
              </p:ext>
            </p:extLst>
          </p:nvPr>
        </p:nvGraphicFramePr>
        <p:xfrm>
          <a:off x="5715000" y="723900"/>
          <a:ext cx="5715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9865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85184E4-C93A-4E34-8365-1886AAC5D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944617-C787-8EEC-D418-C99A62E98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554762"/>
            <a:ext cx="3623818" cy="4559890"/>
          </a:xfrm>
        </p:spPr>
        <p:txBody>
          <a:bodyPr>
            <a:normAutofit/>
          </a:bodyPr>
          <a:lstStyle/>
          <a:p>
            <a:r>
              <a:rPr lang="en-US" sz="3700" dirty="0"/>
              <a:t>Holy Eucharist – and the 39 Articles</a:t>
            </a:r>
            <a:br>
              <a:rPr lang="en-US" sz="3700" dirty="0"/>
            </a:br>
            <a:r>
              <a:rPr lang="en-US" sz="3700" dirty="0"/>
              <a:t>Consistent with orthodox and catholic Faith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AB0D40B-37F7-4F1F-B956-AFC12066A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868972" y="723901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646DEF5-66A6-3A8B-8318-76EF5FAF0F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990407"/>
              </p:ext>
            </p:extLst>
          </p:nvPr>
        </p:nvGraphicFramePr>
        <p:xfrm>
          <a:off x="5715000" y="723900"/>
          <a:ext cx="5715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9511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A19E6E-3191-B213-1962-3B5DE9CAA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1155618"/>
          </a:xfrm>
        </p:spPr>
        <p:txBody>
          <a:bodyPr>
            <a:normAutofit/>
          </a:bodyPr>
          <a:lstStyle/>
          <a:p>
            <a:r>
              <a:rPr lang="en-US" dirty="0"/>
              <a:t>Penance – The Grace Bestowed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62BD1A4-4756-C2A2-C33A-471920C393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363836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6327848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665</Words>
  <Application>Microsoft Office PowerPoint</Application>
  <PresentationFormat>Widescreen</PresentationFormat>
  <Paragraphs>79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Calisto MT</vt:lpstr>
      <vt:lpstr>Univers Condensed</vt:lpstr>
      <vt:lpstr>ChronicleVTI</vt:lpstr>
      <vt:lpstr>Confirmation Preparation</vt:lpstr>
      <vt:lpstr>Confirmation – Grace Bestowed</vt:lpstr>
      <vt:lpstr>Confirmation – Particulars of the Sacrament</vt:lpstr>
      <vt:lpstr>Holy Eucharist - The Grace Bestowed</vt:lpstr>
      <vt:lpstr>Holy Eucharist – Particulars of the Sacrament</vt:lpstr>
      <vt:lpstr>Holy Eucharist – and the 39 Articles Consistent with orthodox and catholic Faith</vt:lpstr>
      <vt:lpstr>Penance – The Grace Bestowed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Kerouac</dc:creator>
  <cp:lastModifiedBy>Linda Simmen</cp:lastModifiedBy>
  <cp:revision>2</cp:revision>
  <cp:lastPrinted>2026-02-14T13:55:19Z</cp:lastPrinted>
  <dcterms:created xsi:type="dcterms:W3CDTF">2026-02-13T20:14:26Z</dcterms:created>
  <dcterms:modified xsi:type="dcterms:W3CDTF">2026-02-14T14:14:24Z</dcterms:modified>
</cp:coreProperties>
</file>