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52" r:id="rId5"/>
  </p:sldMasterIdLst>
  <p:notesMasterIdLst>
    <p:notesMasterId r:id="rId15"/>
  </p:notesMasterIdLst>
  <p:sldIdLst>
    <p:sldId id="401" r:id="rId6"/>
    <p:sldId id="403" r:id="rId7"/>
    <p:sldId id="402" r:id="rId8"/>
    <p:sldId id="404" r:id="rId9"/>
    <p:sldId id="396" r:id="rId10"/>
    <p:sldId id="405" r:id="rId11"/>
    <p:sldId id="412" r:id="rId12"/>
    <p:sldId id="411" r:id="rId13"/>
    <p:sldId id="40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6208" autoAdjust="0"/>
  </p:normalViewPr>
  <p:slideViewPr>
    <p:cSldViewPr snapToGrid="0">
      <p:cViewPr varScale="1">
        <p:scale>
          <a:sx n="74" d="100"/>
          <a:sy n="74" d="100"/>
        </p:scale>
        <p:origin x="43" y="154"/>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1/14/2025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anchor="ctr">
            <a:normAutofit/>
          </a:bodyPr>
          <a:lstStyle>
            <a:lvl1pPr algn="l">
              <a:lnSpc>
                <a:spcPct val="10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3 colum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1" name="Text Placeholder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with 2 pictures">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anchor="ctr">
            <a:noAutofit/>
          </a:bodyPr>
          <a:lstStyle>
            <a:lvl1pPr algn="ctr">
              <a:buNone/>
              <a:defRPr/>
            </a:lvl1pPr>
          </a:lstStyle>
          <a:p>
            <a:r>
              <a:rPr lang="en-US" dirty="0"/>
              <a:t>Click icon to add picture</a:t>
            </a:r>
          </a:p>
        </p:txBody>
      </p:sp>
      <p:sp>
        <p:nvSpPr>
          <p:cNvPr id="16" name="Picture Placeholder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anchor="b">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a:lstStyle>
            <a:lvl1pPr marL="0" indent="0">
              <a:buNone/>
              <a:defRPr sz="1800"/>
            </a:lvl1pPr>
            <a:lvl2pPr marL="228600">
              <a:defRPr sz="1800"/>
            </a:lvl2pPr>
            <a:lvl3pPr marL="457200">
              <a:defRPr sz="1800"/>
            </a:lvl3pPr>
            <a:lvl4pPr marL="685800">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a:lstStyle>
            <a:lvl1pPr algn="l">
              <a:defRPr/>
            </a:lvl1pPr>
          </a:lstStyle>
          <a:p>
            <a:pPr algn="l"/>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dirty="0">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r>
              <a:rPr lang="en-US" dirty="0"/>
              <a:t>Presentation Title</a:t>
            </a:r>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solidFill>
                  <a:schemeClr val="bg1"/>
                </a:solidFill>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1/14/2025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7" name="Freeform: Shape 6" descr="Tag=AccentColor&#10;Flavor=Light&#10;Target=Fill">
            <a:extLst>
              <a:ext uri="{FF2B5EF4-FFF2-40B4-BE49-F238E27FC236}">
                <a16:creationId xmlns:a16="http://schemas.microsoft.com/office/drawing/2014/main" id="{00F1FAAC-8B37-660F-D697-C3F0365DD8F8}"/>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40373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9274874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323068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3796646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382957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dirty="0"/>
              <a:t>9/3/20XX</a:t>
            </a:r>
          </a:p>
        </p:txBody>
      </p:sp>
      <p:sp>
        <p:nvSpPr>
          <p:cNvPr id="8" name="Footer Placeholder 7"/>
          <p:cNvSpPr>
            <a:spLocks noGrp="1"/>
          </p:cNvSpPr>
          <p:nvPr>
            <p:ph type="ftr" sz="quarter" idx="11"/>
          </p:nvPr>
        </p:nvSpPr>
        <p:spPr/>
        <p:txBody>
          <a:bodyPr/>
          <a:lstStyle/>
          <a:p>
            <a:r>
              <a:rPr lang="en-US" dirty="0"/>
              <a:t>Presentation Title</a:t>
            </a:r>
          </a:p>
        </p:txBody>
      </p:sp>
      <p:sp>
        <p:nvSpPr>
          <p:cNvPr id="9" name="Slide Number Placeholder 8"/>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287230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r>
              <a:rPr lang="en-US" dirty="0"/>
              <a:t>9/3/20XX</a:t>
            </a:r>
          </a:p>
        </p:txBody>
      </p:sp>
      <p:sp>
        <p:nvSpPr>
          <p:cNvPr id="5" name="Footer Placeholder 3"/>
          <p:cNvSpPr>
            <a:spLocks noGrp="1"/>
          </p:cNvSpPr>
          <p:nvPr>
            <p:ph type="ftr" sz="quarter" idx="11"/>
          </p:nvPr>
        </p:nvSpPr>
        <p:spPr/>
        <p:txBody>
          <a:bodyPr/>
          <a:lstStyle/>
          <a:p>
            <a:r>
              <a:rPr lang="en-US" dirty="0"/>
              <a:t>Presentation Title</a:t>
            </a:r>
          </a:p>
        </p:txBody>
      </p:sp>
      <p:sp>
        <p:nvSpPr>
          <p:cNvPr id="6" name="Slide Number Placeholder 4"/>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07032922"/>
      </p:ext>
    </p:extLst>
  </p:cSld>
  <p:clrMapOvr>
    <a:masterClrMapping/>
  </p:clrMapOvr>
  <p:hf hdr="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r>
              <a:rPr lang="en-US" dirty="0"/>
              <a:t>9/3/20XX</a:t>
            </a:r>
          </a:p>
        </p:txBody>
      </p:sp>
      <p:sp>
        <p:nvSpPr>
          <p:cNvPr id="5" name="Footer Placeholder 2"/>
          <p:cNvSpPr>
            <a:spLocks noGrp="1"/>
          </p:cNvSpPr>
          <p:nvPr>
            <p:ph type="ftr" sz="quarter" idx="11"/>
          </p:nvPr>
        </p:nvSpPr>
        <p:spPr/>
        <p:txBody>
          <a:bodyPr/>
          <a:lstStyle/>
          <a:p>
            <a:r>
              <a:rPr lang="en-US" dirty="0"/>
              <a:t>Presentation Title</a:t>
            </a:r>
          </a:p>
        </p:txBody>
      </p:sp>
      <p:sp>
        <p:nvSpPr>
          <p:cNvPr id="6" name="Slide Number Placeholder 3"/>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5175337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r>
              <a:rPr lang="en-US" dirty="0"/>
              <a:t>9/3/20XX</a:t>
            </a:r>
          </a:p>
        </p:txBody>
      </p:sp>
      <p:sp>
        <p:nvSpPr>
          <p:cNvPr id="5" name="Footer Placeholder 5"/>
          <p:cNvSpPr>
            <a:spLocks noGrp="1"/>
          </p:cNvSpPr>
          <p:nvPr>
            <p:ph type="ftr" sz="quarter" idx="11"/>
          </p:nvPr>
        </p:nvSpPr>
        <p:spPr/>
        <p:txBody>
          <a:bodyPr/>
          <a:lstStyle/>
          <a:p>
            <a:r>
              <a:rPr lang="en-US" dirty="0"/>
              <a:t>Presentation Title</a:t>
            </a:r>
          </a:p>
        </p:txBody>
      </p:sp>
      <p:sp>
        <p:nvSpPr>
          <p:cNvPr id="6"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29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6683399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9/3/20XX</a:t>
            </a:r>
          </a:p>
        </p:txBody>
      </p:sp>
      <p:sp>
        <p:nvSpPr>
          <p:cNvPr id="6" name="Footer Placeholder 5"/>
          <p:cNvSpPr>
            <a:spLocks noGrp="1"/>
          </p:cNvSpPr>
          <p:nvPr>
            <p:ph type="ftr" sz="quarter" idx="11"/>
          </p:nvPr>
        </p:nvSpPr>
        <p:spPr/>
        <p:txBody>
          <a:bodyPr/>
          <a:lstStyle/>
          <a:p>
            <a:r>
              <a:rPr lang="en-US" dirty="0"/>
              <a:t>Presentation Title</a:t>
            </a:r>
          </a:p>
        </p:txBody>
      </p:sp>
      <p:sp>
        <p:nvSpPr>
          <p:cNvPr id="7" name="Slide Number Placeholder 6"/>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609461957"/>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3278716865"/>
      </p:ext>
    </p:extLst>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273643899"/>
      </p:ext>
    </p:extLst>
  </p:cSld>
  <p:clrMapOvr>
    <a:masterClrMapping/>
  </p:clrMapOvr>
  <p:hf hdr="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958850526"/>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655466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dirty="0"/>
              <a:t>9/3/20XX</a:t>
            </a:r>
          </a:p>
        </p:txBody>
      </p:sp>
      <p:sp>
        <p:nvSpPr>
          <p:cNvPr id="4"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657970534"/>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en-US" dirty="0"/>
              <a:t>9/3/20XX</a:t>
            </a:r>
          </a:p>
        </p:txBody>
      </p:sp>
      <p:sp>
        <p:nvSpPr>
          <p:cNvPr id="4"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70972084"/>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123324496"/>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dirty="0"/>
              <a:t>9/3/20XX</a:t>
            </a:r>
          </a:p>
        </p:txBody>
      </p:sp>
      <p:sp>
        <p:nvSpPr>
          <p:cNvPr id="5" name="Footer Placeholder 4"/>
          <p:cNvSpPr>
            <a:spLocks noGrp="1"/>
          </p:cNvSpPr>
          <p:nvPr>
            <p:ph type="ftr" sz="quarter" idx="11"/>
          </p:nvPr>
        </p:nvSpPr>
        <p:spPr/>
        <p:txBody>
          <a:bodyPr/>
          <a:lstStyle/>
          <a:p>
            <a:r>
              <a:rPr lang="en-US" dirty="0"/>
              <a:t>Presentation Title</a:t>
            </a:r>
          </a:p>
        </p:txBody>
      </p:sp>
      <p:sp>
        <p:nvSpPr>
          <p:cNvPr id="6" name="Slide Number Placeholder 5"/>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938091593"/>
      </p:ext>
    </p:extLst>
  </p:cSld>
  <p:clrMapOvr>
    <a:masterClrMapping/>
  </p:clrMapOvr>
  <p:hf hdr="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with 4 pictures">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anchor="ctr">
            <a:noAutofit/>
          </a:bodyPr>
          <a:lstStyle>
            <a:lvl1pPr algn="ctr">
              <a:buNone/>
              <a:defRPr/>
            </a:lvl1pPr>
          </a:lstStyle>
          <a:p>
            <a:r>
              <a:rPr lang="en-US" dirty="0"/>
              <a:t>Click icon to add picture</a:t>
            </a:r>
          </a:p>
        </p:txBody>
      </p:sp>
      <p:sp>
        <p:nvSpPr>
          <p:cNvPr id="23" name="Picture Placeholder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a:lstStyle>
            <a:lvl1pPr marL="0" indent="0">
              <a:buNone/>
              <a:defRPr sz="2000"/>
            </a:lvl1pPr>
            <a:lvl2pPr marL="228600">
              <a:defRPr/>
            </a:lvl2pPr>
            <a:lvl3pPr marL="457200">
              <a:defRPr/>
            </a:lvl3pPr>
            <a:lvl4pPr marL="685800">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a:lstStyle>
            <a:lvl1pPr algn="l">
              <a:defRPr/>
            </a:lvl1pPr>
          </a:lstStyle>
          <a:p>
            <a:pPr algn="l"/>
            <a:r>
              <a:rPr lang="en-US" dirty="0"/>
              <a:t>Presentation Title</a:t>
            </a:r>
          </a:p>
        </p:txBody>
      </p:sp>
      <p:sp>
        <p:nvSpPr>
          <p:cNvPr id="19" name="Picture Placeholder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anchor="ctr"/>
          <a:lstStyle>
            <a:lvl1pPr algn="ctr">
              <a:buNone/>
              <a:defRPr/>
            </a:lvl1pPr>
          </a:lstStyle>
          <a:p>
            <a:r>
              <a:rPr lang="en-US" dirty="0"/>
              <a:t>Click icon to add picture</a:t>
            </a:r>
          </a:p>
        </p:txBody>
      </p:sp>
      <p:sp>
        <p:nvSpPr>
          <p:cNvPr id="20" name="Picture Placeholder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anchor="ctr"/>
          <a:lstStyle>
            <a:lvl1pPr algn="ctr">
              <a:buNone/>
              <a:defRPr/>
            </a:lvl1pPr>
          </a:lstStyle>
          <a:p>
            <a:r>
              <a:rPr lang="en-US" dirty="0"/>
              <a:t>Click icon to add picture</a:t>
            </a:r>
          </a:p>
        </p:txBody>
      </p:sp>
    </p:spTree>
    <p:extLst>
      <p:ext uri="{BB962C8B-B14F-4D97-AF65-F5344CB8AC3E}">
        <p14:creationId xmlns:p14="http://schemas.microsoft.com/office/powerpoint/2010/main" val="22767310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egue">
    <p:spTree>
      <p:nvGrpSpPr>
        <p:cNvPr id="1" name=""/>
        <p:cNvGrpSpPr/>
        <p:nvPr/>
      </p:nvGrpSpPr>
      <p:grpSpPr>
        <a:xfrm>
          <a:off x="0" y="0"/>
          <a:ext cx="0" cy="0"/>
          <a:chOff x="0" y="0"/>
          <a:chExt cx="0" cy="0"/>
        </a:xfrm>
      </p:grpSpPr>
      <p:sp>
        <p:nvSpPr>
          <p:cNvPr id="9" name="Freeform: Shape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anchor="ctr">
            <a:normAutofit/>
          </a:bodyPr>
          <a:lstStyle>
            <a:lvl1pPr>
              <a:defRPr sz="4000">
                <a:solidFill>
                  <a:schemeClr val="bg1"/>
                </a:solidFill>
              </a:defRPr>
            </a:lvl1pPr>
          </a:lstStyle>
          <a:p>
            <a:r>
              <a:rPr lang="en-US" dirty="0"/>
              <a:t>Title</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15" name="Content Placeholder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anchor="ct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4387253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33471383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anchor="ctr">
            <a:noAutofit/>
          </a:bodyPr>
          <a:lstStyle>
            <a:lvl1pPr algn="ctr">
              <a:buNone/>
              <a:defRPr/>
            </a:lvl1pPr>
          </a:lstStyle>
          <a:p>
            <a:r>
              <a:rPr lang="en-US" dirty="0"/>
              <a:t>Click icon to add picture</a:t>
            </a:r>
          </a:p>
        </p:txBody>
      </p:sp>
      <p:sp>
        <p:nvSpPr>
          <p:cNvPr id="18" name="Picture Placeholder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anchor="ctr">
            <a:noAutofit/>
          </a:bodyPr>
          <a:lstStyle>
            <a:lvl1pPr algn="ctr">
              <a:buNone/>
              <a:defRPr/>
            </a:lvl1pPr>
          </a:lstStyle>
          <a:p>
            <a:r>
              <a:rPr lang="en-US" dirty="0"/>
              <a:t>Click icon to add picture</a:t>
            </a:r>
          </a:p>
        </p:txBody>
      </p:sp>
      <p:sp>
        <p:nvSpPr>
          <p:cNvPr id="5" name="Title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anchor="b"/>
          <a:lstStyle>
            <a:lvl1pPr>
              <a:defRPr sz="4000"/>
            </a:lvl1pPr>
          </a:lstStyle>
          <a:p>
            <a:r>
              <a:rPr lang="en-US"/>
              <a:t>Click to edit Master title style</a:t>
            </a:r>
          </a:p>
        </p:txBody>
      </p:sp>
      <p:sp>
        <p:nvSpPr>
          <p:cNvPr id="7" name="Text Placeholder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a:lstStyle>
            <a:lvl1pPr marL="0" indent="0">
              <a:buNone/>
              <a:defRPr sz="2000"/>
            </a:lvl1pPr>
          </a:lstStyle>
          <a:p>
            <a:pPr lvl="0"/>
            <a:r>
              <a:rPr lang="en-US"/>
              <a:t>Click to edit Master text styles</a:t>
            </a:r>
          </a:p>
        </p:txBody>
      </p:sp>
      <p:sp>
        <p:nvSpPr>
          <p:cNvPr id="8" name="Text Placeholder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a:lstStyle>
            <a:lvl1pPr marL="0" indent="0">
              <a:buNone/>
              <a:defRPr sz="2000"/>
            </a:lvl1pPr>
          </a:lstStyle>
          <a:p>
            <a:pPr lvl="0"/>
            <a:r>
              <a:rPr lang="en-US"/>
              <a:t>Click to edit Master text styles</a:t>
            </a:r>
          </a:p>
        </p:txBody>
      </p:sp>
      <p:sp>
        <p:nvSpPr>
          <p:cNvPr id="9" name="Text Placeholder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3145039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2 pictures">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anchor="ctr">
            <a:noAutofit/>
          </a:bodyPr>
          <a:lstStyle>
            <a:lvl1pPr algn="ctr">
              <a:buNone/>
              <a:defRPr/>
            </a:lvl1pPr>
          </a:lstStyle>
          <a:p>
            <a:r>
              <a:rPr lang="en-US" dirty="0"/>
              <a:t>Click icon to add picture</a:t>
            </a:r>
          </a:p>
        </p:txBody>
      </p:sp>
      <p:sp>
        <p:nvSpPr>
          <p:cNvPr id="15" name="Picture Placeholder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anchor="ctr">
            <a:noAutofit/>
          </a:bodyPr>
          <a:lstStyle>
            <a:lvl1pPr algn="ctr">
              <a:buNone/>
              <a:defRPr/>
            </a:lvl1pPr>
          </a:lstStyle>
          <a:p>
            <a:r>
              <a:rPr lang="en-US" dirty="0"/>
              <a:t>Click icon to add picture</a:t>
            </a:r>
          </a:p>
        </p:txBody>
      </p:sp>
      <p:sp>
        <p:nvSpPr>
          <p:cNvPr id="2" name="Title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anchor="b">
            <a:normAutofit/>
          </a:bodyPr>
          <a:lstStyle>
            <a:lvl1pPr algn="r">
              <a:defRPr sz="4800"/>
            </a:lvl1pPr>
          </a:lstStyle>
          <a:p>
            <a:r>
              <a:rPr lang="en-US" dirty="0"/>
              <a:t>Title here</a:t>
            </a:r>
          </a:p>
        </p:txBody>
      </p:sp>
      <p:sp>
        <p:nvSpPr>
          <p:cNvPr id="18" name="Subtitle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r>
              <a:rPr lang="en-US" dirty="0"/>
              <a:t>9/3/20XX</a:t>
            </a:r>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anchor="b">
            <a:normAutofit/>
          </a:bodyPr>
          <a:lstStyle>
            <a:lvl1pPr algn="ctr">
              <a:defRPr sz="3600">
                <a:solidFill>
                  <a:schemeClr val="bg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r>
              <a:rPr lang="en-US" dirty="0"/>
              <a:t>9/3/20XX</a:t>
            </a:r>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8" name="Text Placeholder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a:lstStyle>
            <a:lvl1pPr marL="0" indent="0" algn="ctr">
              <a:buNone/>
              <a:defRPr sz="240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32" name="Picture Placeholder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3" name="Picture Placeholder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anchor="ctr">
            <a:noAutofit/>
          </a:bodyPr>
          <a:lstStyle>
            <a:lvl1pPr algn="ctr">
              <a:buNone/>
              <a:defRPr/>
            </a:lvl1pPr>
          </a:lstStyle>
          <a:p>
            <a:r>
              <a:rPr lang="en-US" dirty="0"/>
              <a:t>Click icon to add picture</a:t>
            </a:r>
          </a:p>
        </p:txBody>
      </p:sp>
      <p:sp>
        <p:nvSpPr>
          <p:cNvPr id="34" name="Picture Placeholder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anchor="ctr">
            <a:noAutofit/>
          </a:bodyPr>
          <a:lstStyle>
            <a:lvl1pPr algn="ctr">
              <a:buNone/>
              <a:defRPr/>
            </a:lvl1pPr>
          </a:lstStyle>
          <a:p>
            <a:r>
              <a:rPr lang="en-US" dirty="0"/>
              <a:t>Click icon to add picture</a:t>
            </a:r>
          </a:p>
        </p:txBody>
      </p:sp>
      <p:sp>
        <p:nvSpPr>
          <p:cNvPr id="35" name="Picture Placeholder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anchor="ctr">
            <a:noAutofit/>
          </a:bodyPr>
          <a:lstStyle>
            <a:lvl1pPr algn="ctr">
              <a:buNone/>
              <a:defRPr/>
            </a:lvl1pPr>
          </a:lstStyle>
          <a:p>
            <a:r>
              <a:rPr lang="en-US" dirty="0"/>
              <a:t>Click icon to add picture</a:t>
            </a:r>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r>
              <a:rPr lang="en-US" dirty="0"/>
              <a:t>9/3/20XX</a:t>
            </a:r>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B9713C8C-8E70-45D5-AE59-23E60168254E}" type="slidenum">
              <a:rPr lang="en-US" smtClean="0"/>
              <a:t>‹#›</a:t>
            </a:fld>
            <a:endParaRPr lang="en-US" dirty="0"/>
          </a:p>
        </p:txBody>
      </p:sp>
      <p:sp>
        <p:nvSpPr>
          <p:cNvPr id="5" name="Title 4">
            <a:extLst>
              <a:ext uri="{FF2B5EF4-FFF2-40B4-BE49-F238E27FC236}">
                <a16:creationId xmlns:a16="http://schemas.microsoft.com/office/drawing/2014/main" id="{DE7D0FB3-AA0E-43D7-A0BC-3BEE75E725EF}"/>
              </a:ext>
            </a:extLst>
          </p:cNvPr>
          <p:cNvSpPr>
            <a:spLocks noGrp="1"/>
          </p:cNvSpPr>
          <p:nvPr>
            <p:ph type="title"/>
          </p:nvPr>
        </p:nvSpPr>
        <p:spPr/>
        <p:txBody>
          <a:bodyPr/>
          <a:lstStyle>
            <a:lvl1pPr algn="ctr">
              <a:defRPr/>
            </a:lvl1pPr>
          </a:lstStyle>
          <a:p>
            <a:r>
              <a:rPr lang="en-US"/>
              <a:t>Click to edit Master title style</a:t>
            </a:r>
          </a:p>
        </p:txBody>
      </p:sp>
      <p:sp>
        <p:nvSpPr>
          <p:cNvPr id="61" name="Text Placeholder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2" name="Text Placeholder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3" name="Text Placeholder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4" name="Text Placeholder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5" name="Text Placeholder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6" name="Text Placeholder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7" name="Text Placeholder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68" name="Text Placeholder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
        <p:nvSpPr>
          <p:cNvPr id="69" name="Text Placeholder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anchor="ctr"/>
          <a:lstStyle>
            <a:lvl1pPr marL="0" indent="0" algn="ctr">
              <a:spcBef>
                <a:spcPts val="1000"/>
              </a:spcBef>
              <a:buNone/>
              <a:defRPr sz="2000" b="0">
                <a:latin typeface="+mj-lt"/>
              </a:defRPr>
            </a:lvl1pPr>
          </a:lstStyle>
          <a:p>
            <a:pPr lvl="0"/>
            <a:r>
              <a:rPr lang="en-US" dirty="0"/>
              <a:t>Name</a:t>
            </a:r>
          </a:p>
        </p:txBody>
      </p:sp>
      <p:sp>
        <p:nvSpPr>
          <p:cNvPr id="70" name="Text Placeholder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anchor="ctr"/>
          <a:lstStyle>
            <a:lvl1pPr marL="0" indent="0" algn="ctr">
              <a:spcBef>
                <a:spcPts val="1000"/>
              </a:spcBef>
              <a:buNone/>
              <a:defRPr sz="2000" b="0">
                <a:latin typeface="+mn-lt"/>
              </a:defRPr>
            </a:lvl1pPr>
          </a:lstStyle>
          <a:p>
            <a:pPr lvl="0"/>
            <a:r>
              <a:rPr lang="en-US" dirty="0"/>
              <a:t>Title</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r>
              <a:rPr lang="en-US" dirty="0"/>
              <a:t>9/3/20XX</a:t>
            </a:r>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dirty="0"/>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r>
              <a:rPr lang="en-US" dirty="0"/>
              <a:t>9/3/20XX</a:t>
            </a:r>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B9713C8C-8E70-45D5-AE59-23E60168254E}" type="slidenum">
              <a:rPr lang="en-US" smtClean="0"/>
              <a:t>‹#›</a:t>
            </a:fld>
            <a:endParaRPr lang="en-US" dirty="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image" Target="../media/image5.png"/><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image" Target="../media/image3.png"/><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image" Target="../media/image2.png"/><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9/3/20XX</a:t>
            </a:r>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r>
              <a:rPr lang="en-US" dirty="0"/>
              <a:t>9/3/20XX</a:t>
            </a: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en-US" dirty="0"/>
              <a:t>Presentation Title</a:t>
            </a: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9713C8C-8E70-45D5-AE59-23E60168254E}" type="slidenum">
              <a:rPr lang="en-US" smtClean="0"/>
              <a:t>‹#›</a:t>
            </a:fld>
            <a:endParaRPr lang="en-US" dirty="0"/>
          </a:p>
        </p:txBody>
      </p:sp>
    </p:spTree>
    <p:extLst>
      <p:ext uri="{BB962C8B-B14F-4D97-AF65-F5344CB8AC3E}">
        <p14:creationId xmlns:p14="http://schemas.microsoft.com/office/powerpoint/2010/main" val="1578147844"/>
      </p:ext>
    </p:extLst>
  </p:cSld>
  <p:clrMap bg1="dk1" tx1="lt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 id="2147483768" r:id="rId16"/>
    <p:sldLayoutId id="2147483769" r:id="rId17"/>
    <p:sldLayoutId id="2147483770" r:id="rId18"/>
    <p:sldLayoutId id="2147483771" r:id="rId19"/>
    <p:sldLayoutId id="2147483772" r:id="rId20"/>
    <p:sldLayoutId id="2147483776" r:id="rId21"/>
  </p:sldLayoutIdLst>
  <p:hf hdr="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3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3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0" Type="http://schemas.openxmlformats.org/officeDocument/2006/relationships/image" Target="../media/image12.png"/><Relationship Id="rId4" Type="http://schemas.openxmlformats.org/officeDocument/2006/relationships/image" Target="../media/image1.jpeg"/><Relationship Id="rId9" Type="http://schemas.openxmlformats.org/officeDocument/2006/relationships/hyperlink" Target="https://biblia.com/bible/nkjv/John%201.29%E2%80%933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3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5" name="Picture 4" descr="Aqua and green fractal background like floral petal">
            <a:extLst>
              <a:ext uri="{FF2B5EF4-FFF2-40B4-BE49-F238E27FC236}">
                <a16:creationId xmlns:a16="http://schemas.microsoft.com/office/drawing/2014/main" id="{A41E2589-BFC0-995C-1E38-CD36F172868E}"/>
              </a:ext>
            </a:extLst>
          </p:cNvPr>
          <p:cNvPicPr>
            <a:picLocks noChangeAspect="1"/>
          </p:cNvPicPr>
          <p:nvPr/>
        </p:nvPicPr>
        <p:blipFill rotWithShape="1">
          <a:blip r:embed="rId5">
            <a:duotone>
              <a:prstClr val="black"/>
              <a:schemeClr val="accent5">
                <a:tint val="45000"/>
                <a:satMod val="400000"/>
              </a:schemeClr>
            </a:duotone>
            <a:alphaModFix amt="25000"/>
          </a:blip>
          <a:srcRect t="24997" b="3"/>
          <a:stretch/>
        </p:blipFill>
        <p:spPr>
          <a:xfrm>
            <a:off x="1" y="0"/>
            <a:ext cx="12192000" cy="6858000"/>
          </a:xfrm>
          <a:prstGeom prst="rect">
            <a:avLst/>
          </a:prstGeom>
        </p:spPr>
      </p:pic>
      <p:sp>
        <p:nvSpPr>
          <p:cNvPr id="2" name="Title 1">
            <a:extLst>
              <a:ext uri="{FF2B5EF4-FFF2-40B4-BE49-F238E27FC236}">
                <a16:creationId xmlns:a16="http://schemas.microsoft.com/office/drawing/2014/main" id="{B138CF5B-E8DE-48F3-9581-51BBEC47AE73}"/>
              </a:ext>
            </a:extLst>
          </p:cNvPr>
          <p:cNvSpPr>
            <a:spLocks noGrp="1"/>
          </p:cNvSpPr>
          <p:nvPr>
            <p:ph type="ctrTitle"/>
          </p:nvPr>
        </p:nvSpPr>
        <p:spPr>
          <a:xfrm>
            <a:off x="1154955" y="1447800"/>
            <a:ext cx="8825658" cy="3329581"/>
          </a:xfrm>
        </p:spPr>
        <p:txBody>
          <a:bodyPr>
            <a:normAutofit/>
          </a:bodyPr>
          <a:lstStyle/>
          <a:p>
            <a:r>
              <a:rPr lang="en-US" dirty="0"/>
              <a:t>St. John the Baptist</a:t>
            </a:r>
          </a:p>
        </p:txBody>
      </p:sp>
      <p:sp>
        <p:nvSpPr>
          <p:cNvPr id="3" name="Subtitle 2">
            <a:extLst>
              <a:ext uri="{FF2B5EF4-FFF2-40B4-BE49-F238E27FC236}">
                <a16:creationId xmlns:a16="http://schemas.microsoft.com/office/drawing/2014/main" id="{EF5D29EF-CFED-41EF-9138-BE844655F339}"/>
              </a:ext>
            </a:extLst>
          </p:cNvPr>
          <p:cNvSpPr>
            <a:spLocks noGrp="1"/>
          </p:cNvSpPr>
          <p:nvPr>
            <p:ph type="subTitle" idx="1"/>
          </p:nvPr>
        </p:nvSpPr>
        <p:spPr>
          <a:xfrm>
            <a:off x="1154955" y="4777380"/>
            <a:ext cx="8825658" cy="861420"/>
          </a:xfrm>
        </p:spPr>
        <p:txBody>
          <a:bodyPr>
            <a:normAutofit/>
          </a:bodyPr>
          <a:lstStyle/>
          <a:p>
            <a:r>
              <a:rPr lang="en-US" dirty="0"/>
              <a:t>Epiphany 2</a:t>
            </a:r>
          </a:p>
        </p:txBody>
      </p:sp>
      <p:sp>
        <p:nvSpPr>
          <p:cNvPr id="9" name="Rectangle 8">
            <a:extLst>
              <a:ext uri="{FF2B5EF4-FFF2-40B4-BE49-F238E27FC236}">
                <a16:creationId xmlns:a16="http://schemas.microsoft.com/office/drawing/2014/main" id="{C885E190-58DD-42DD-A4A8-401E15C92A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6" name="St. John the Baptist">
            <a:hlinkClick r:id="" action="ppaction://media"/>
            <a:extLst>
              <a:ext uri="{FF2B5EF4-FFF2-40B4-BE49-F238E27FC236}">
                <a16:creationId xmlns:a16="http://schemas.microsoft.com/office/drawing/2014/main" id="{DDAF3659-12F3-52D4-3A62-48A35465714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07476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10" presetClass="entr" presetSubtype="0" fill="hold" grpId="0" nodeType="withEffect">
                                  <p:stCondLst>
                                    <p:cond delay="1500"/>
                                  </p:stCondLst>
                                  <p:iterate>
                                    <p:tmPct val="10000"/>
                                  </p:iterate>
                                  <p:childTnLst>
                                    <p:set>
                                      <p:cBhvr>
                                        <p:cTn id="8" dur="1" fill="hold">
                                          <p:stCondLst>
                                            <p:cond delay="0"/>
                                          </p:stCondLst>
                                        </p:cTn>
                                        <p:tgtEl>
                                          <p:spTgt spid="3">
                                            <p:txEl>
                                              <p:pRg st="0" end="0"/>
                                            </p:txEl>
                                          </p:spTgt>
                                        </p:tgtEl>
                                        <p:attrNameLst>
                                          <p:attrName>style.visibility</p:attrName>
                                        </p:attrNameLst>
                                      </p:cBhvr>
                                      <p:to>
                                        <p:strVal val="visible"/>
                                      </p:to>
                                    </p:set>
                                    <p:animEffect transition="in" filter="fade">
                                      <p:cBhvr>
                                        <p:cTn id="9" dur="700"/>
                                        <p:tgtEl>
                                          <p:spTgt spid="3">
                                            <p:txEl>
                                              <p:pRg st="0" end="0"/>
                                            </p:txEl>
                                          </p:spTgt>
                                        </p:tgtEl>
                                      </p:cBhvr>
                                    </p:animEffect>
                                  </p:childTnLst>
                                </p:cTn>
                              </p:par>
                              <p:par>
                                <p:cTn id="10" presetID="10" presetClass="entr" presetSubtype="0" fill="hold" grpId="0" nodeType="withEffect">
                                  <p:stCondLst>
                                    <p:cond delay="1000"/>
                                  </p:stCondLst>
                                  <p:iterate>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remove" display="0">
                  <p:stCondLst>
                    <p:cond delay="indefinite"/>
                  </p:stCondLst>
                  <p:endCondLst>
                    <p:cond evt="onStopAudio" delay="0">
                      <p:tgtEl>
                        <p:sldTgt/>
                      </p:tgtEl>
                    </p:cond>
                  </p:endCondLst>
                </p:cTn>
                <p:tgtEl>
                  <p:spTgt spid="6"/>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76" name="Picture 1075">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78" name="Picture 1077">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080" name="Oval 1079">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82" name="Picture 1081">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84" name="Picture 1083">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086" name="Rectangle 1085">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3" name="Content Placeholder 2">
            <a:extLst>
              <a:ext uri="{FF2B5EF4-FFF2-40B4-BE49-F238E27FC236}">
                <a16:creationId xmlns:a16="http://schemas.microsoft.com/office/drawing/2014/main" id="{59562B32-CABA-846E-8B27-F7286C13031E}"/>
              </a:ext>
            </a:extLst>
          </p:cNvPr>
          <p:cNvPicPr>
            <a:picLocks noGrp="1" noChangeAspect="1"/>
          </p:cNvPicPr>
          <p:nvPr>
            <p:ph idx="1"/>
          </p:nvPr>
        </p:nvPicPr>
        <p:blipFill rotWithShape="1">
          <a:blip r:embed="rId7"/>
          <a:srcRect t="8428" r="-1" b="18367"/>
          <a:stretch/>
        </p:blipFill>
        <p:spPr>
          <a:xfrm>
            <a:off x="1" y="-5"/>
            <a:ext cx="12191695" cy="5020241"/>
          </a:xfrm>
          <a:custGeom>
            <a:avLst/>
            <a:gdLst/>
            <a:ahLst/>
            <a:cxnLst/>
            <a:rect l="l" t="t" r="r" b="b"/>
            <a:pathLst>
              <a:path w="12191695" h="5020241">
                <a:moveTo>
                  <a:pt x="0" y="0"/>
                </a:moveTo>
                <a:lnTo>
                  <a:pt x="12191695" y="0"/>
                </a:lnTo>
                <a:lnTo>
                  <a:pt x="12191695" y="4057991"/>
                </a:lnTo>
                <a:lnTo>
                  <a:pt x="11914945" y="4110187"/>
                </a:lnTo>
                <a:lnTo>
                  <a:pt x="11639412" y="4159931"/>
                </a:lnTo>
                <a:lnTo>
                  <a:pt x="11362661" y="4208624"/>
                </a:lnTo>
                <a:lnTo>
                  <a:pt x="11084690" y="4250310"/>
                </a:lnTo>
                <a:lnTo>
                  <a:pt x="10807939" y="4292347"/>
                </a:lnTo>
                <a:lnTo>
                  <a:pt x="10529968" y="4331582"/>
                </a:lnTo>
                <a:lnTo>
                  <a:pt x="10255655" y="4365211"/>
                </a:lnTo>
                <a:lnTo>
                  <a:pt x="9977684" y="4397089"/>
                </a:lnTo>
                <a:lnTo>
                  <a:pt x="9700933" y="4426165"/>
                </a:lnTo>
                <a:lnTo>
                  <a:pt x="9429058" y="4451387"/>
                </a:lnTo>
                <a:lnTo>
                  <a:pt x="9153526" y="4476609"/>
                </a:lnTo>
                <a:lnTo>
                  <a:pt x="8881651" y="4497628"/>
                </a:lnTo>
                <a:lnTo>
                  <a:pt x="8609776" y="4514092"/>
                </a:lnTo>
                <a:lnTo>
                  <a:pt x="8339121" y="4531258"/>
                </a:lnTo>
                <a:lnTo>
                  <a:pt x="8070903" y="4545620"/>
                </a:lnTo>
                <a:lnTo>
                  <a:pt x="7805124" y="4555779"/>
                </a:lnTo>
                <a:lnTo>
                  <a:pt x="7539345" y="4564537"/>
                </a:lnTo>
                <a:lnTo>
                  <a:pt x="7276005" y="4572944"/>
                </a:lnTo>
                <a:lnTo>
                  <a:pt x="7016322" y="4576798"/>
                </a:lnTo>
                <a:lnTo>
                  <a:pt x="6756639" y="4581001"/>
                </a:lnTo>
                <a:lnTo>
                  <a:pt x="6500613" y="4583103"/>
                </a:lnTo>
                <a:lnTo>
                  <a:pt x="6247026" y="4581001"/>
                </a:lnTo>
                <a:lnTo>
                  <a:pt x="5995877" y="4581001"/>
                </a:lnTo>
                <a:lnTo>
                  <a:pt x="5747167" y="4576798"/>
                </a:lnTo>
                <a:lnTo>
                  <a:pt x="5503333" y="4570492"/>
                </a:lnTo>
                <a:lnTo>
                  <a:pt x="5261938" y="4564537"/>
                </a:lnTo>
                <a:lnTo>
                  <a:pt x="5025418" y="4557881"/>
                </a:lnTo>
                <a:lnTo>
                  <a:pt x="4790118" y="4547722"/>
                </a:lnTo>
                <a:lnTo>
                  <a:pt x="4558477" y="4536862"/>
                </a:lnTo>
                <a:lnTo>
                  <a:pt x="4331710" y="4527054"/>
                </a:lnTo>
                <a:lnTo>
                  <a:pt x="3889152" y="4499379"/>
                </a:lnTo>
                <a:lnTo>
                  <a:pt x="3464881" y="4469954"/>
                </a:lnTo>
                <a:lnTo>
                  <a:pt x="3057678" y="4439126"/>
                </a:lnTo>
                <a:lnTo>
                  <a:pt x="2672421" y="4405147"/>
                </a:lnTo>
                <a:lnTo>
                  <a:pt x="2304232" y="4369765"/>
                </a:lnTo>
                <a:lnTo>
                  <a:pt x="1962864" y="4331582"/>
                </a:lnTo>
                <a:lnTo>
                  <a:pt x="1642223" y="4294099"/>
                </a:lnTo>
                <a:lnTo>
                  <a:pt x="1347183" y="4256616"/>
                </a:lnTo>
                <a:lnTo>
                  <a:pt x="1076528" y="4221235"/>
                </a:lnTo>
                <a:lnTo>
                  <a:pt x="836351" y="4187605"/>
                </a:lnTo>
                <a:lnTo>
                  <a:pt x="619339" y="4155727"/>
                </a:lnTo>
                <a:lnTo>
                  <a:pt x="436464" y="4129104"/>
                </a:lnTo>
                <a:lnTo>
                  <a:pt x="282848" y="4103881"/>
                </a:lnTo>
                <a:lnTo>
                  <a:pt x="71932" y="4067800"/>
                </a:lnTo>
                <a:lnTo>
                  <a:pt x="1" y="4055539"/>
                </a:lnTo>
                <a:lnTo>
                  <a:pt x="1" y="5020241"/>
                </a:lnTo>
                <a:lnTo>
                  <a:pt x="0" y="5020241"/>
                </a:lnTo>
                <a:close/>
              </a:path>
            </a:pathLst>
          </a:custGeom>
        </p:spPr>
      </p:pic>
      <p:sp>
        <p:nvSpPr>
          <p:cNvPr id="1088" name="Freeform 16">
            <a:extLst>
              <a:ext uri="{FF2B5EF4-FFF2-40B4-BE49-F238E27FC236}">
                <a16:creationId xmlns:a16="http://schemas.microsoft.com/office/drawing/2014/main" id="{E4F17063-EDA4-417B-946F-BA357F3B3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3753695"/>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tx2">
              <a:alpha val="40000"/>
            </a:schemeClr>
          </a:solidFill>
          <a:ln>
            <a:noFill/>
          </a:ln>
        </p:spPr>
        <p:txBody>
          <a:bodyPr rtlCol="0" anchor="ctr"/>
          <a:lstStyle/>
          <a:p>
            <a:pPr algn="ctr"/>
            <a:endParaRPr lang="en-US">
              <a:solidFill>
                <a:schemeClr val="tx1"/>
              </a:solidFill>
            </a:endParaRPr>
          </a:p>
        </p:txBody>
      </p:sp>
      <p:sp>
        <p:nvSpPr>
          <p:cNvPr id="1090" name="Freeform: Shape 1089">
            <a:extLst>
              <a:ext uri="{FF2B5EF4-FFF2-40B4-BE49-F238E27FC236}">
                <a16:creationId xmlns:a16="http://schemas.microsoft.com/office/drawing/2014/main" id="{D36F3EEA-55D4-4677-80E7-92D00B8F34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55533"/>
            <a:ext cx="12192000" cy="2802467"/>
          </a:xfrm>
          <a:custGeom>
            <a:avLst/>
            <a:gdLst>
              <a:gd name="connsiteX0" fmla="*/ 1 w 12192000"/>
              <a:gd name="connsiteY0" fmla="*/ 0 h 2802467"/>
              <a:gd name="connsiteX1" fmla="*/ 71932 w 12192000"/>
              <a:gd name="connsiteY1" fmla="*/ 12261 h 2802467"/>
              <a:gd name="connsiteX2" fmla="*/ 282848 w 12192000"/>
              <a:gd name="connsiteY2" fmla="*/ 48342 h 2802467"/>
              <a:gd name="connsiteX3" fmla="*/ 436464 w 12192000"/>
              <a:gd name="connsiteY3" fmla="*/ 73565 h 2802467"/>
              <a:gd name="connsiteX4" fmla="*/ 619339 w 12192000"/>
              <a:gd name="connsiteY4" fmla="*/ 100188 h 2802467"/>
              <a:gd name="connsiteX5" fmla="*/ 836351 w 12192000"/>
              <a:gd name="connsiteY5" fmla="*/ 132066 h 2802467"/>
              <a:gd name="connsiteX6" fmla="*/ 1076528 w 12192000"/>
              <a:gd name="connsiteY6" fmla="*/ 165696 h 2802467"/>
              <a:gd name="connsiteX7" fmla="*/ 1347183 w 12192000"/>
              <a:gd name="connsiteY7" fmla="*/ 201077 h 2802467"/>
              <a:gd name="connsiteX8" fmla="*/ 1642223 w 12192000"/>
              <a:gd name="connsiteY8" fmla="*/ 238560 h 2802467"/>
              <a:gd name="connsiteX9" fmla="*/ 1962864 w 12192000"/>
              <a:gd name="connsiteY9" fmla="*/ 276043 h 2802467"/>
              <a:gd name="connsiteX10" fmla="*/ 2304232 w 12192000"/>
              <a:gd name="connsiteY10" fmla="*/ 314226 h 2802467"/>
              <a:gd name="connsiteX11" fmla="*/ 2672421 w 12192000"/>
              <a:gd name="connsiteY11" fmla="*/ 349608 h 2802467"/>
              <a:gd name="connsiteX12" fmla="*/ 3057678 w 12192000"/>
              <a:gd name="connsiteY12" fmla="*/ 383587 h 2802467"/>
              <a:gd name="connsiteX13" fmla="*/ 3464881 w 12192000"/>
              <a:gd name="connsiteY13" fmla="*/ 414415 h 2802467"/>
              <a:gd name="connsiteX14" fmla="*/ 3889152 w 12192000"/>
              <a:gd name="connsiteY14" fmla="*/ 443840 h 2802467"/>
              <a:gd name="connsiteX15" fmla="*/ 4331710 w 12192000"/>
              <a:gd name="connsiteY15" fmla="*/ 471515 h 2802467"/>
              <a:gd name="connsiteX16" fmla="*/ 4558476 w 12192000"/>
              <a:gd name="connsiteY16" fmla="*/ 481323 h 2802467"/>
              <a:gd name="connsiteX17" fmla="*/ 4790118 w 12192000"/>
              <a:gd name="connsiteY17" fmla="*/ 492183 h 2802467"/>
              <a:gd name="connsiteX18" fmla="*/ 5025418 w 12192000"/>
              <a:gd name="connsiteY18" fmla="*/ 502342 h 2802467"/>
              <a:gd name="connsiteX19" fmla="*/ 5261937 w 12192000"/>
              <a:gd name="connsiteY19" fmla="*/ 508998 h 2802467"/>
              <a:gd name="connsiteX20" fmla="*/ 5503332 w 12192000"/>
              <a:gd name="connsiteY20" fmla="*/ 514953 h 2802467"/>
              <a:gd name="connsiteX21" fmla="*/ 5747166 w 12192000"/>
              <a:gd name="connsiteY21" fmla="*/ 521259 h 2802467"/>
              <a:gd name="connsiteX22" fmla="*/ 5995877 w 12192000"/>
              <a:gd name="connsiteY22" fmla="*/ 525462 h 2802467"/>
              <a:gd name="connsiteX23" fmla="*/ 6247026 w 12192000"/>
              <a:gd name="connsiteY23" fmla="*/ 525462 h 2802467"/>
              <a:gd name="connsiteX24" fmla="*/ 6500613 w 12192000"/>
              <a:gd name="connsiteY24" fmla="*/ 527564 h 2802467"/>
              <a:gd name="connsiteX25" fmla="*/ 6756639 w 12192000"/>
              <a:gd name="connsiteY25" fmla="*/ 525462 h 2802467"/>
              <a:gd name="connsiteX26" fmla="*/ 7016322 w 12192000"/>
              <a:gd name="connsiteY26" fmla="*/ 521259 h 2802467"/>
              <a:gd name="connsiteX27" fmla="*/ 7276005 w 12192000"/>
              <a:gd name="connsiteY27" fmla="*/ 517405 h 2802467"/>
              <a:gd name="connsiteX28" fmla="*/ 7539345 w 12192000"/>
              <a:gd name="connsiteY28" fmla="*/ 508998 h 2802467"/>
              <a:gd name="connsiteX29" fmla="*/ 7805124 w 12192000"/>
              <a:gd name="connsiteY29" fmla="*/ 500240 h 2802467"/>
              <a:gd name="connsiteX30" fmla="*/ 8070903 w 12192000"/>
              <a:gd name="connsiteY30" fmla="*/ 490081 h 2802467"/>
              <a:gd name="connsiteX31" fmla="*/ 8339121 w 12192000"/>
              <a:gd name="connsiteY31" fmla="*/ 475719 h 2802467"/>
              <a:gd name="connsiteX32" fmla="*/ 8609776 w 12192000"/>
              <a:gd name="connsiteY32" fmla="*/ 458553 h 2802467"/>
              <a:gd name="connsiteX33" fmla="*/ 8881651 w 12192000"/>
              <a:gd name="connsiteY33" fmla="*/ 442089 h 2802467"/>
              <a:gd name="connsiteX34" fmla="*/ 9153526 w 12192000"/>
              <a:gd name="connsiteY34" fmla="*/ 421070 h 2802467"/>
              <a:gd name="connsiteX35" fmla="*/ 9429058 w 12192000"/>
              <a:gd name="connsiteY35" fmla="*/ 395848 h 2802467"/>
              <a:gd name="connsiteX36" fmla="*/ 9700933 w 12192000"/>
              <a:gd name="connsiteY36" fmla="*/ 370626 h 2802467"/>
              <a:gd name="connsiteX37" fmla="*/ 9977684 w 12192000"/>
              <a:gd name="connsiteY37" fmla="*/ 341550 h 2802467"/>
              <a:gd name="connsiteX38" fmla="*/ 10255655 w 12192000"/>
              <a:gd name="connsiteY38" fmla="*/ 309672 h 2802467"/>
              <a:gd name="connsiteX39" fmla="*/ 10529968 w 12192000"/>
              <a:gd name="connsiteY39" fmla="*/ 276043 h 2802467"/>
              <a:gd name="connsiteX40" fmla="*/ 10807939 w 12192000"/>
              <a:gd name="connsiteY40" fmla="*/ 236808 h 2802467"/>
              <a:gd name="connsiteX41" fmla="*/ 11084690 w 12192000"/>
              <a:gd name="connsiteY41" fmla="*/ 194771 h 2802467"/>
              <a:gd name="connsiteX42" fmla="*/ 11362661 w 12192000"/>
              <a:gd name="connsiteY42" fmla="*/ 153085 h 2802467"/>
              <a:gd name="connsiteX43" fmla="*/ 11639412 w 12192000"/>
              <a:gd name="connsiteY43" fmla="*/ 104392 h 2802467"/>
              <a:gd name="connsiteX44" fmla="*/ 11914945 w 12192000"/>
              <a:gd name="connsiteY44" fmla="*/ 54648 h 2802467"/>
              <a:gd name="connsiteX45" fmla="*/ 12191696 w 12192000"/>
              <a:gd name="connsiteY45" fmla="*/ 2452 h 2802467"/>
              <a:gd name="connsiteX46" fmla="*/ 12191696 w 12192000"/>
              <a:gd name="connsiteY46" fmla="*/ 2236410 h 2802467"/>
              <a:gd name="connsiteX47" fmla="*/ 12192000 w 12192000"/>
              <a:gd name="connsiteY47" fmla="*/ 2236410 h 2802467"/>
              <a:gd name="connsiteX48" fmla="*/ 12192000 w 12192000"/>
              <a:gd name="connsiteY48" fmla="*/ 2802467 h 2802467"/>
              <a:gd name="connsiteX49" fmla="*/ 12191696 w 12192000"/>
              <a:gd name="connsiteY49" fmla="*/ 2802467 h 2802467"/>
              <a:gd name="connsiteX50" fmla="*/ 0 w 12192000"/>
              <a:gd name="connsiteY50" fmla="*/ 2802467 h 2802467"/>
              <a:gd name="connsiteX51" fmla="*/ 0 w 12192000"/>
              <a:gd name="connsiteY51" fmla="*/ 2236410 h 2802467"/>
              <a:gd name="connsiteX52" fmla="*/ 1 w 12192000"/>
              <a:gd name="connsiteY52" fmla="*/ 2236410 h 280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2000" h="2802467">
                <a:moveTo>
                  <a:pt x="1" y="0"/>
                </a:moveTo>
                <a:lnTo>
                  <a:pt x="71932" y="12261"/>
                </a:lnTo>
                <a:lnTo>
                  <a:pt x="282848" y="48342"/>
                </a:lnTo>
                <a:lnTo>
                  <a:pt x="436464" y="73565"/>
                </a:lnTo>
                <a:lnTo>
                  <a:pt x="619339" y="100188"/>
                </a:lnTo>
                <a:lnTo>
                  <a:pt x="836351" y="132066"/>
                </a:lnTo>
                <a:lnTo>
                  <a:pt x="1076528" y="165696"/>
                </a:lnTo>
                <a:lnTo>
                  <a:pt x="1347183" y="201077"/>
                </a:lnTo>
                <a:lnTo>
                  <a:pt x="1642223" y="238560"/>
                </a:lnTo>
                <a:lnTo>
                  <a:pt x="1962864" y="276043"/>
                </a:lnTo>
                <a:lnTo>
                  <a:pt x="2304232" y="314226"/>
                </a:lnTo>
                <a:lnTo>
                  <a:pt x="2672421" y="349608"/>
                </a:lnTo>
                <a:lnTo>
                  <a:pt x="3057678" y="383587"/>
                </a:lnTo>
                <a:lnTo>
                  <a:pt x="3464881" y="414415"/>
                </a:lnTo>
                <a:lnTo>
                  <a:pt x="3889152" y="443840"/>
                </a:lnTo>
                <a:lnTo>
                  <a:pt x="4331710" y="471515"/>
                </a:lnTo>
                <a:lnTo>
                  <a:pt x="4558476" y="481323"/>
                </a:lnTo>
                <a:lnTo>
                  <a:pt x="4790118" y="492183"/>
                </a:lnTo>
                <a:lnTo>
                  <a:pt x="5025418" y="502342"/>
                </a:lnTo>
                <a:lnTo>
                  <a:pt x="5261937" y="508998"/>
                </a:lnTo>
                <a:lnTo>
                  <a:pt x="5503332" y="514953"/>
                </a:lnTo>
                <a:lnTo>
                  <a:pt x="5747166" y="521259"/>
                </a:lnTo>
                <a:lnTo>
                  <a:pt x="5995877" y="525462"/>
                </a:lnTo>
                <a:lnTo>
                  <a:pt x="6247026" y="525462"/>
                </a:lnTo>
                <a:lnTo>
                  <a:pt x="6500613" y="527564"/>
                </a:lnTo>
                <a:lnTo>
                  <a:pt x="6756639" y="525462"/>
                </a:lnTo>
                <a:lnTo>
                  <a:pt x="7016322" y="521259"/>
                </a:lnTo>
                <a:lnTo>
                  <a:pt x="7276005" y="517405"/>
                </a:lnTo>
                <a:lnTo>
                  <a:pt x="7539345" y="508998"/>
                </a:lnTo>
                <a:lnTo>
                  <a:pt x="7805124" y="500240"/>
                </a:lnTo>
                <a:lnTo>
                  <a:pt x="8070903" y="490081"/>
                </a:lnTo>
                <a:lnTo>
                  <a:pt x="8339121" y="475719"/>
                </a:lnTo>
                <a:lnTo>
                  <a:pt x="8609776" y="458553"/>
                </a:lnTo>
                <a:lnTo>
                  <a:pt x="8881651" y="442089"/>
                </a:lnTo>
                <a:lnTo>
                  <a:pt x="9153526" y="421070"/>
                </a:lnTo>
                <a:lnTo>
                  <a:pt x="9429058" y="395848"/>
                </a:lnTo>
                <a:lnTo>
                  <a:pt x="9700933" y="370626"/>
                </a:lnTo>
                <a:lnTo>
                  <a:pt x="9977684" y="341550"/>
                </a:lnTo>
                <a:lnTo>
                  <a:pt x="10255655" y="309672"/>
                </a:lnTo>
                <a:lnTo>
                  <a:pt x="10529968" y="276043"/>
                </a:lnTo>
                <a:lnTo>
                  <a:pt x="10807939" y="236808"/>
                </a:lnTo>
                <a:lnTo>
                  <a:pt x="11084690" y="194771"/>
                </a:lnTo>
                <a:lnTo>
                  <a:pt x="11362661" y="153085"/>
                </a:lnTo>
                <a:lnTo>
                  <a:pt x="11639412" y="104392"/>
                </a:lnTo>
                <a:lnTo>
                  <a:pt x="11914945" y="54648"/>
                </a:lnTo>
                <a:lnTo>
                  <a:pt x="12191696" y="2452"/>
                </a:lnTo>
                <a:lnTo>
                  <a:pt x="12191696" y="2236410"/>
                </a:lnTo>
                <a:lnTo>
                  <a:pt x="12192000" y="2236410"/>
                </a:lnTo>
                <a:lnTo>
                  <a:pt x="12192000" y="2802467"/>
                </a:lnTo>
                <a:lnTo>
                  <a:pt x="12191696" y="2802467"/>
                </a:lnTo>
                <a:lnTo>
                  <a:pt x="0" y="2802467"/>
                </a:lnTo>
                <a:lnTo>
                  <a:pt x="0" y="2236410"/>
                </a:lnTo>
                <a:lnTo>
                  <a:pt x="1" y="2236410"/>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9B43894-F923-0191-EEC4-341EDF8BDEE8}"/>
              </a:ext>
            </a:extLst>
          </p:cNvPr>
          <p:cNvSpPr txBox="1"/>
          <p:nvPr/>
        </p:nvSpPr>
        <p:spPr>
          <a:xfrm>
            <a:off x="636916" y="4854346"/>
            <a:ext cx="10407602" cy="868026"/>
          </a:xfrm>
          <a:prstGeom prst="rect">
            <a:avLst/>
          </a:prstGeom>
        </p:spPr>
        <p:txBody>
          <a:bodyPr vert="horz" lIns="91440" tIns="45720" rIns="91440" bIns="45720" rtlCol="0" anchor="b">
            <a:normAutofit/>
          </a:bodyPr>
          <a:lstStyle/>
          <a:p>
            <a:pPr defTabSz="457200">
              <a:lnSpc>
                <a:spcPct val="90000"/>
              </a:lnSpc>
              <a:spcBef>
                <a:spcPct val="0"/>
              </a:spcBef>
              <a:spcAft>
                <a:spcPts val="600"/>
              </a:spcAft>
            </a:pPr>
            <a:r>
              <a:rPr lang="en-US" sz="2300">
                <a:solidFill>
                  <a:srgbClr val="EBEBEB"/>
                </a:solidFill>
                <a:latin typeface="+mj-lt"/>
                <a:ea typeface="+mj-ea"/>
                <a:cs typeface="+mj-cs"/>
              </a:rPr>
              <a:t>Who was John?</a:t>
            </a:r>
          </a:p>
          <a:p>
            <a:pPr defTabSz="457200">
              <a:lnSpc>
                <a:spcPct val="90000"/>
              </a:lnSpc>
              <a:spcBef>
                <a:spcPct val="0"/>
              </a:spcBef>
              <a:spcAft>
                <a:spcPts val="600"/>
              </a:spcAft>
            </a:pPr>
            <a:r>
              <a:rPr lang="en-US" sz="2300">
                <a:solidFill>
                  <a:srgbClr val="EBEBEB"/>
                </a:solidFill>
                <a:latin typeface="+mj-lt"/>
                <a:ea typeface="+mj-ea"/>
                <a:cs typeface="+mj-cs"/>
              </a:rPr>
              <a:t>And what was his relationship to Jesus?</a:t>
            </a:r>
          </a:p>
        </p:txBody>
      </p:sp>
      <p:sp>
        <p:nvSpPr>
          <p:cNvPr id="26" name="Footer Placeholder 25">
            <a:extLst>
              <a:ext uri="{FF2B5EF4-FFF2-40B4-BE49-F238E27FC236}">
                <a16:creationId xmlns:a16="http://schemas.microsoft.com/office/drawing/2014/main" id="{0E469817-940E-4A7E-82D2-9FC9B4D3AA33}"/>
              </a:ext>
            </a:extLst>
          </p:cNvPr>
          <p:cNvSpPr>
            <a:spLocks noGrp="1"/>
          </p:cNvSpPr>
          <p:nvPr>
            <p:ph type="ftr" sz="quarter" idx="11"/>
          </p:nvPr>
        </p:nvSpPr>
        <p:spPr>
          <a:xfrm>
            <a:off x="636916" y="6355080"/>
            <a:ext cx="7544872" cy="304801"/>
          </a:xfrm>
        </p:spPr>
        <p:txBody>
          <a:bodyPr vert="horz" lIns="91440" tIns="45720" rIns="91440" bIns="45720" rtlCol="0" anchor="b">
            <a:normAutofit/>
          </a:bodyPr>
          <a:lstStyle/>
          <a:p>
            <a:pPr>
              <a:spcAft>
                <a:spcPts val="600"/>
              </a:spcAft>
            </a:pPr>
            <a:r>
              <a:rPr lang="en-US" b="0" i="0" kern="1200">
                <a:solidFill>
                  <a:schemeClr val="tx1">
                    <a:alpha val="60000"/>
                  </a:schemeClr>
                </a:solidFill>
                <a:latin typeface="+mn-lt"/>
                <a:ea typeface="+mn-ea"/>
                <a:cs typeface="+mn-cs"/>
              </a:rPr>
              <a:t>St. Patrick’s Anglican Church – Sunday School</a:t>
            </a:r>
          </a:p>
        </p:txBody>
      </p:sp>
    </p:spTree>
    <p:extLst>
      <p:ext uri="{BB962C8B-B14F-4D97-AF65-F5344CB8AC3E}">
        <p14:creationId xmlns:p14="http://schemas.microsoft.com/office/powerpoint/2010/main" val="191294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048" name="Picture 2047">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4161" name="Picture 4160">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4163" name="Oval 4162">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4165" name="Picture 4164">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4167" name="Picture 4166">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4169" name="Rectangle 4168">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171" name="Rectangle 4170">
            <a:extLst>
              <a:ext uri="{FF2B5EF4-FFF2-40B4-BE49-F238E27FC236}">
                <a16:creationId xmlns:a16="http://schemas.microsoft.com/office/drawing/2014/main" id="{D85D5AA8-773B-469A-8802-9645A4DC9B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3" name="Rectangle 4172">
            <a:extLst>
              <a:ext uri="{FF2B5EF4-FFF2-40B4-BE49-F238E27FC236}">
                <a16:creationId xmlns:a16="http://schemas.microsoft.com/office/drawing/2014/main" id="{C75AF42C-C556-454E-B2D3-2C917CB812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Slide Number Placeholder 13">
            <a:extLst>
              <a:ext uri="{FF2B5EF4-FFF2-40B4-BE49-F238E27FC236}">
                <a16:creationId xmlns:a16="http://schemas.microsoft.com/office/drawing/2014/main" id="{C1EA167B-7079-4284-997F-7309C510B763}"/>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defTabSz="457200">
              <a:spcAft>
                <a:spcPts val="600"/>
              </a:spcAft>
            </a:pPr>
            <a:fld id="{B9713C8C-8E70-45D5-AE59-23E60168254E}" type="slidenum">
              <a:rPr lang="en-US" smtClean="0"/>
              <a:pPr defTabSz="457200">
                <a:spcAft>
                  <a:spcPts val="600"/>
                </a:spcAft>
              </a:pPr>
              <a:t>3</a:t>
            </a:fld>
            <a:endParaRPr lang="en-US"/>
          </a:p>
        </p:txBody>
      </p:sp>
      <p:sp>
        <p:nvSpPr>
          <p:cNvPr id="4" name="AutoShape 6" descr="Map of Bethsaida - Study Resources">
            <a:extLst>
              <a:ext uri="{FF2B5EF4-FFF2-40B4-BE49-F238E27FC236}">
                <a16:creationId xmlns:a16="http://schemas.microsoft.com/office/drawing/2014/main" id="{9F430D3B-E4B3-DE27-91C6-57807E98412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CEE9C8C2-D61F-C3E4-BE52-29051FC32E7B}"/>
              </a:ext>
            </a:extLst>
          </p:cNvPr>
          <p:cNvSpPr txBox="1"/>
          <p:nvPr/>
        </p:nvSpPr>
        <p:spPr>
          <a:xfrm>
            <a:off x="9729576" y="1333864"/>
            <a:ext cx="2211388" cy="5262979"/>
          </a:xfrm>
          <a:prstGeom prst="rect">
            <a:avLst/>
          </a:prstGeom>
          <a:noFill/>
        </p:spPr>
        <p:txBody>
          <a:bodyPr wrap="square" rtlCol="0">
            <a:spAutoFit/>
          </a:bodyPr>
          <a:lstStyle/>
          <a:p>
            <a:r>
              <a:rPr lang="en-US" sz="2800" dirty="0">
                <a:solidFill>
                  <a:srgbClr val="FF0000"/>
                </a:solidFill>
              </a:rPr>
              <a:t>John was born in the 1</a:t>
            </a:r>
            <a:r>
              <a:rPr lang="en-US" sz="2800" baseline="30000" dirty="0">
                <a:solidFill>
                  <a:srgbClr val="FF0000"/>
                </a:solidFill>
              </a:rPr>
              <a:t>st</a:t>
            </a:r>
            <a:r>
              <a:rPr lang="en-US" sz="2800" dirty="0">
                <a:solidFill>
                  <a:srgbClr val="FF0000"/>
                </a:solidFill>
              </a:rPr>
              <a:t> Decade in Judaea Near Jerusalem.  He died between 28-36 and his feast day is June 24</a:t>
            </a:r>
            <a:r>
              <a:rPr lang="en-US" sz="2800" baseline="30000" dirty="0">
                <a:solidFill>
                  <a:srgbClr val="FF0000"/>
                </a:solidFill>
              </a:rPr>
              <a:t>th</a:t>
            </a:r>
            <a:r>
              <a:rPr lang="en-US" sz="2800" dirty="0">
                <a:solidFill>
                  <a:srgbClr val="FF0000"/>
                </a:solidFill>
              </a:rPr>
              <a:t>. </a:t>
            </a:r>
          </a:p>
        </p:txBody>
      </p:sp>
      <p:pic>
        <p:nvPicPr>
          <p:cNvPr id="3" name="Picture 2">
            <a:extLst>
              <a:ext uri="{FF2B5EF4-FFF2-40B4-BE49-F238E27FC236}">
                <a16:creationId xmlns:a16="http://schemas.microsoft.com/office/drawing/2014/main" id="{7C402010-B66E-166F-4146-08F8E76F35D3}"/>
              </a:ext>
            </a:extLst>
          </p:cNvPr>
          <p:cNvPicPr>
            <a:picLocks noChangeAspect="1"/>
          </p:cNvPicPr>
          <p:nvPr/>
        </p:nvPicPr>
        <p:blipFill>
          <a:blip r:embed="rId7"/>
          <a:stretch>
            <a:fillRect/>
          </a:stretch>
        </p:blipFill>
        <p:spPr>
          <a:xfrm>
            <a:off x="840146" y="362404"/>
            <a:ext cx="7593820" cy="6181271"/>
          </a:xfrm>
          <a:prstGeom prst="rect">
            <a:avLst/>
          </a:prstGeom>
        </p:spPr>
      </p:pic>
    </p:spTree>
    <p:extLst>
      <p:ext uri="{BB962C8B-B14F-4D97-AF65-F5344CB8AC3E}">
        <p14:creationId xmlns:p14="http://schemas.microsoft.com/office/powerpoint/2010/main" val="284915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35" name="Rectangle 5132">
            <a:extLst>
              <a:ext uri="{FF2B5EF4-FFF2-40B4-BE49-F238E27FC236}">
                <a16:creationId xmlns:a16="http://schemas.microsoft.com/office/drawing/2014/main" id="{BE5390C0-EA28-456A-8C95-1CDB808E9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4117" y="4108589"/>
            <a:ext cx="1526538" cy="2245817"/>
          </a:xfrm>
          <a:prstGeom prst="rect">
            <a:avLst/>
          </a:prstGeom>
          <a:solidFill>
            <a:srgbClr val="6B676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C887E00-F65C-18A9-32BC-71885AA0D793}"/>
              </a:ext>
            </a:extLst>
          </p:cNvPr>
          <p:cNvSpPr txBox="1"/>
          <p:nvPr/>
        </p:nvSpPr>
        <p:spPr>
          <a:xfrm>
            <a:off x="7858125" y="800101"/>
            <a:ext cx="3905250" cy="5016758"/>
          </a:xfrm>
          <a:prstGeom prst="rect">
            <a:avLst/>
          </a:prstGeom>
          <a:noFill/>
        </p:spPr>
        <p:txBody>
          <a:bodyPr wrap="square" rtlCol="0">
            <a:spAutoFit/>
          </a:bodyPr>
          <a:lstStyle/>
          <a:p>
            <a:r>
              <a:rPr lang="en-US" sz="3200" dirty="0">
                <a:solidFill>
                  <a:srgbClr val="FF0000"/>
                </a:solidFill>
                <a:latin typeface="Segoe UI" panose="020B0502040204020203" pitchFamily="34" charset="0"/>
              </a:rPr>
              <a:t>Why is John’s ministry important to ministry of Jesus?</a:t>
            </a:r>
          </a:p>
          <a:p>
            <a:endParaRPr lang="en-US" sz="3200" dirty="0">
              <a:solidFill>
                <a:srgbClr val="FF0000"/>
              </a:solidFill>
              <a:latin typeface="Segoe UI" panose="020B0502040204020203" pitchFamily="34" charset="0"/>
            </a:endParaRPr>
          </a:p>
          <a:p>
            <a:r>
              <a:rPr lang="en-US" sz="3200" dirty="0">
                <a:solidFill>
                  <a:srgbClr val="FF0000"/>
                </a:solidFill>
                <a:latin typeface="Segoe UI" panose="020B0502040204020203" pitchFamily="34" charset="0"/>
              </a:rPr>
              <a:t>John is preparing the way for Jesus?  Jesus compares him to Elijah who is prophesized to herald the Messiah.</a:t>
            </a:r>
            <a:endParaRPr lang="en-US" sz="3200" dirty="0">
              <a:solidFill>
                <a:srgbClr val="FF0000"/>
              </a:solidFill>
            </a:endParaRPr>
          </a:p>
        </p:txBody>
      </p:sp>
      <p:pic>
        <p:nvPicPr>
          <p:cNvPr id="4" name="Picture 3">
            <a:extLst>
              <a:ext uri="{FF2B5EF4-FFF2-40B4-BE49-F238E27FC236}">
                <a16:creationId xmlns:a16="http://schemas.microsoft.com/office/drawing/2014/main" id="{A24883D2-AFC1-873B-A0A9-CB269B6269FC}"/>
              </a:ext>
            </a:extLst>
          </p:cNvPr>
          <p:cNvPicPr>
            <a:picLocks noChangeAspect="1"/>
          </p:cNvPicPr>
          <p:nvPr/>
        </p:nvPicPr>
        <p:blipFill>
          <a:blip r:embed="rId2"/>
          <a:stretch>
            <a:fillRect/>
          </a:stretch>
        </p:blipFill>
        <p:spPr>
          <a:xfrm>
            <a:off x="428625" y="1928812"/>
            <a:ext cx="6553202" cy="3686176"/>
          </a:xfrm>
          <a:prstGeom prst="rect">
            <a:avLst/>
          </a:prstGeom>
        </p:spPr>
      </p:pic>
    </p:spTree>
    <p:extLst>
      <p:ext uri="{BB962C8B-B14F-4D97-AF65-F5344CB8AC3E}">
        <p14:creationId xmlns:p14="http://schemas.microsoft.com/office/powerpoint/2010/main" val="1633727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28" name="Picture 4" descr="Saint John the Baptist in the Wilderness - Wikidata">
            <a:extLst>
              <a:ext uri="{FF2B5EF4-FFF2-40B4-BE49-F238E27FC236}">
                <a16:creationId xmlns:a16="http://schemas.microsoft.com/office/drawing/2014/main" id="{AD24D5CE-7D4A-CBBA-B5BA-1F6D94BD6B3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226" b="28462"/>
          <a:stretch/>
        </p:blipFill>
        <p:spPr bwMode="auto">
          <a:xfrm>
            <a:off x="4619544" y="609601"/>
            <a:ext cx="6924756" cy="5638797"/>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sp>
        <p:nvSpPr>
          <p:cNvPr id="6263" name="Rectangle 6258">
            <a:extLst>
              <a:ext uri="{FF2B5EF4-FFF2-40B4-BE49-F238E27FC236}">
                <a16:creationId xmlns:a16="http://schemas.microsoft.com/office/drawing/2014/main" id="{A93A089E-0A16-452C-B341-0F769780D2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352540" y="295729"/>
            <a:ext cx="838199" cy="767687"/>
          </a:xfrm>
        </p:spPr>
        <p:txBody>
          <a:bodyPr vert="horz" lIns="91440" tIns="45720" rIns="91440" bIns="45720" rtlCol="0">
            <a:normAutofit/>
          </a:bodyPr>
          <a:lstStyle/>
          <a:p>
            <a:pPr defTabSz="457200">
              <a:spcAft>
                <a:spcPts val="600"/>
              </a:spcAft>
            </a:pPr>
            <a:fld id="{590024A9-0184-448B-881E-CC722A916CB1}" type="slidenum">
              <a:rPr lang="en-US" smtClean="0"/>
              <a:pPr defTabSz="457200">
                <a:spcAft>
                  <a:spcPts val="600"/>
                </a:spcAft>
              </a:pPr>
              <a:t>5</a:t>
            </a:fld>
            <a:endParaRPr lang="en-US"/>
          </a:p>
        </p:txBody>
      </p:sp>
      <p:sp>
        <p:nvSpPr>
          <p:cNvPr id="6232" name="Content Placeholder 6231">
            <a:extLst>
              <a:ext uri="{FF2B5EF4-FFF2-40B4-BE49-F238E27FC236}">
                <a16:creationId xmlns:a16="http://schemas.microsoft.com/office/drawing/2014/main" id="{94426839-09D1-D368-ED3C-7B7E489987DC}"/>
              </a:ext>
            </a:extLst>
          </p:cNvPr>
          <p:cNvSpPr>
            <a:spLocks noGrp="1"/>
          </p:cNvSpPr>
          <p:nvPr>
            <p:ph idx="1"/>
          </p:nvPr>
        </p:nvSpPr>
        <p:spPr>
          <a:xfrm>
            <a:off x="647701" y="2438401"/>
            <a:ext cx="3324141" cy="3809998"/>
          </a:xfrm>
        </p:spPr>
        <p:txBody>
          <a:bodyPr>
            <a:normAutofit/>
          </a:bodyPr>
          <a:lstStyle/>
          <a:p>
            <a:r>
              <a:rPr lang="en-US"/>
              <a:t>John lived in the wilderness praying and living on honey and locust. </a:t>
            </a:r>
            <a:endParaRPr lang="en-US" dirty="0"/>
          </a:p>
        </p:txBody>
      </p:sp>
    </p:spTree>
    <p:extLst>
      <p:ext uri="{BB962C8B-B14F-4D97-AF65-F5344CB8AC3E}">
        <p14:creationId xmlns:p14="http://schemas.microsoft.com/office/powerpoint/2010/main" val="4093317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4">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8242" name="Picture 8241">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8244" name="Picture 8243">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8246" name="Oval 8245">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8248" name="Picture 8247">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8250" name="Picture 8249">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8">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8252" name="Rectangle 8251">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Title 2">
            <a:extLst>
              <a:ext uri="{FF2B5EF4-FFF2-40B4-BE49-F238E27FC236}">
                <a16:creationId xmlns:a16="http://schemas.microsoft.com/office/drawing/2014/main" id="{795B813E-413D-810E-CDBC-A8409B000A75}"/>
              </a:ext>
            </a:extLst>
          </p:cNvPr>
          <p:cNvSpPr>
            <a:spLocks noGrp="1"/>
          </p:cNvSpPr>
          <p:nvPr>
            <p:ph type="title"/>
          </p:nvPr>
        </p:nvSpPr>
        <p:spPr>
          <a:xfrm>
            <a:off x="6742112" y="415636"/>
            <a:ext cx="4802187" cy="5680364"/>
          </a:xfrm>
        </p:spPr>
        <p:txBody>
          <a:bodyPr vert="horz" lIns="91440" tIns="45720" rIns="91440" bIns="45720" rtlCol="0" anchor="b">
            <a:normAutofit fontScale="90000"/>
          </a:bodyPr>
          <a:lstStyle/>
          <a:p>
            <a:pPr algn="l"/>
            <a:r>
              <a:rPr lang="en-US" dirty="0">
                <a:solidFill>
                  <a:schemeClr val="tx1"/>
                </a:solidFill>
              </a:rPr>
              <a:t>Then when Jesus came down to the Jordan River to be baptized, John immediately proclaimed that Jesus was the Lamb of God who takes away the sin of the world. He also recognized Jesus as the Son of God (</a:t>
            </a:r>
            <a:r>
              <a:rPr lang="en-US" i="1" dirty="0">
                <a:solidFill>
                  <a:schemeClr val="tx1"/>
                </a:solidFill>
                <a:hlinkClick r:id="rId9">
                  <a:extLst>
                    <a:ext uri="{A12FA001-AC4F-418D-AE19-62706E023703}">
                      <ahyp:hlinkClr xmlns:ahyp="http://schemas.microsoft.com/office/drawing/2018/hyperlinkcolor" val="tx"/>
                    </a:ext>
                  </a:extLst>
                </a:hlinkClick>
              </a:rPr>
              <a:t>John 1:29–34</a:t>
            </a:r>
            <a:r>
              <a:rPr lang="en-US" dirty="0">
                <a:solidFill>
                  <a:schemeClr val="tx1"/>
                </a:solidFill>
              </a:rPr>
              <a:t>).</a:t>
            </a:r>
            <a:br>
              <a:rPr lang="en-US" dirty="0"/>
            </a:br>
            <a:endParaRPr lang="en-US" sz="2800" dirty="0">
              <a:solidFill>
                <a:schemeClr val="tx1"/>
              </a:solidFill>
              <a:latin typeface="+mj-lt"/>
            </a:endParaRPr>
          </a:p>
        </p:txBody>
      </p:sp>
      <p:sp>
        <p:nvSpPr>
          <p:cNvPr id="6" name="Slide Number Placeholder 5">
            <a:extLst>
              <a:ext uri="{FF2B5EF4-FFF2-40B4-BE49-F238E27FC236}">
                <a16:creationId xmlns:a16="http://schemas.microsoft.com/office/drawing/2014/main" id="{ABC57B06-3F43-4092-8AB5-0AC06017930A}"/>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a:spcAft>
                <a:spcPts val="600"/>
              </a:spcAft>
            </a:pPr>
            <a:fld id="{B9713C8C-8E70-45D5-AE59-23E60168254E}" type="slidenum">
              <a:rPr lang="en-US"/>
              <a:pPr>
                <a:spcAft>
                  <a:spcPts val="600"/>
                </a:spcAft>
              </a:pPr>
              <a:t>6</a:t>
            </a:fld>
            <a:endParaRPr lang="en-US"/>
          </a:p>
        </p:txBody>
      </p:sp>
      <p:pic>
        <p:nvPicPr>
          <p:cNvPr id="4" name="Picture 3">
            <a:extLst>
              <a:ext uri="{FF2B5EF4-FFF2-40B4-BE49-F238E27FC236}">
                <a16:creationId xmlns:a16="http://schemas.microsoft.com/office/drawing/2014/main" id="{75F4527F-D4B1-B9E4-13D4-98282D129AD5}"/>
              </a:ext>
            </a:extLst>
          </p:cNvPr>
          <p:cNvPicPr>
            <a:picLocks noChangeAspect="1"/>
          </p:cNvPicPr>
          <p:nvPr/>
        </p:nvPicPr>
        <p:blipFill>
          <a:blip r:embed="rId10"/>
          <a:stretch>
            <a:fillRect/>
          </a:stretch>
        </p:blipFill>
        <p:spPr>
          <a:xfrm>
            <a:off x="358917" y="1063416"/>
            <a:ext cx="6402245" cy="4575383"/>
          </a:xfrm>
          <a:prstGeom prst="rect">
            <a:avLst/>
          </a:prstGeom>
        </p:spPr>
      </p:pic>
      <p:pic>
        <p:nvPicPr>
          <p:cNvPr id="5" name="St. John the Baptist">
            <a:hlinkClick r:id="" action="ppaction://media"/>
            <a:extLst>
              <a:ext uri="{FF2B5EF4-FFF2-40B4-BE49-F238E27FC236}">
                <a16:creationId xmlns:a16="http://schemas.microsoft.com/office/drawing/2014/main" id="{F790B1D8-A6F4-C5C5-E6E1-C0AA13FDE7D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079534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6323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31" name="Picture 1030">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33" name="Picture 1032">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035" name="Oval 1034">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37" name="Picture 1036">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39" name="Picture 1038">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041" name="Rectangle 1040">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A7E4C3A-B730-D26F-0930-11A05B6D61E2}"/>
              </a:ext>
            </a:extLst>
          </p:cNvPr>
          <p:cNvSpPr>
            <a:spLocks noGrp="1"/>
          </p:cNvSpPr>
          <p:nvPr>
            <p:ph type="title"/>
          </p:nvPr>
        </p:nvSpPr>
        <p:spPr>
          <a:xfrm>
            <a:off x="6742112" y="1454963"/>
            <a:ext cx="4802187" cy="3308380"/>
          </a:xfrm>
        </p:spPr>
        <p:txBody>
          <a:bodyPr vert="horz" lIns="91440" tIns="45720" rIns="91440" bIns="45720" rtlCol="0" anchor="b">
            <a:normAutofit/>
          </a:bodyPr>
          <a:lstStyle/>
          <a:p>
            <a:pPr algn="l">
              <a:lnSpc>
                <a:spcPct val="90000"/>
              </a:lnSpc>
            </a:pPr>
            <a:r>
              <a:rPr lang="en-US" sz="5600">
                <a:solidFill>
                  <a:schemeClr val="tx2"/>
                </a:solidFill>
                <a:latin typeface="+mj-lt"/>
              </a:rPr>
              <a:t>King Herod arrests John and puts him into prison. </a:t>
            </a:r>
          </a:p>
        </p:txBody>
      </p:sp>
      <p:sp>
        <p:nvSpPr>
          <p:cNvPr id="5" name="Slide Number Placeholder 4">
            <a:extLst>
              <a:ext uri="{FF2B5EF4-FFF2-40B4-BE49-F238E27FC236}">
                <a16:creationId xmlns:a16="http://schemas.microsoft.com/office/drawing/2014/main" id="{1AF76DC3-086E-FB4E-7477-56C3CA7EC4EA}"/>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a:spcAft>
                <a:spcPts val="600"/>
              </a:spcAft>
            </a:pPr>
            <a:fld id="{B9713C8C-8E70-45D5-AE59-23E60168254E}" type="slidenum">
              <a:rPr lang="en-US" smtClean="0"/>
              <a:pPr>
                <a:spcAft>
                  <a:spcPts val="600"/>
                </a:spcAft>
              </a:pPr>
              <a:t>7</a:t>
            </a:fld>
            <a:endParaRPr lang="en-US"/>
          </a:p>
        </p:txBody>
      </p:sp>
      <p:sp>
        <p:nvSpPr>
          <p:cNvPr id="4" name="Footer Placeholder 3">
            <a:extLst>
              <a:ext uri="{FF2B5EF4-FFF2-40B4-BE49-F238E27FC236}">
                <a16:creationId xmlns:a16="http://schemas.microsoft.com/office/drawing/2014/main" id="{21FFD955-063D-8712-481E-97FDF10F7537}"/>
              </a:ext>
            </a:extLst>
          </p:cNvPr>
          <p:cNvSpPr>
            <a:spLocks noGrp="1"/>
          </p:cNvSpPr>
          <p:nvPr>
            <p:ph type="ftr" sz="quarter" idx="11"/>
          </p:nvPr>
        </p:nvSpPr>
        <p:spPr>
          <a:xfrm>
            <a:off x="636915" y="6355080"/>
            <a:ext cx="3422035" cy="304801"/>
          </a:xfrm>
        </p:spPr>
        <p:txBody>
          <a:bodyPr vert="horz" lIns="91440" tIns="45720" rIns="91440" bIns="45720" rtlCol="0" anchor="b">
            <a:normAutofit/>
          </a:bodyPr>
          <a:lstStyle/>
          <a:p>
            <a:pPr>
              <a:spcAft>
                <a:spcPts val="600"/>
              </a:spcAft>
            </a:pPr>
            <a:r>
              <a:rPr lang="en-US" b="0" i="0" kern="1200">
                <a:solidFill>
                  <a:schemeClr val="tx1">
                    <a:tint val="75000"/>
                    <a:alpha val="60000"/>
                  </a:schemeClr>
                </a:solidFill>
                <a:latin typeface="+mn-lt"/>
                <a:ea typeface="+mn-ea"/>
                <a:cs typeface="+mn-cs"/>
              </a:rPr>
              <a:t>Presentation Title</a:t>
            </a:r>
          </a:p>
        </p:txBody>
      </p:sp>
      <p:pic>
        <p:nvPicPr>
          <p:cNvPr id="1026" name="Picture 2" descr="Dancing with the Word: One Powerful Witness">
            <a:extLst>
              <a:ext uri="{FF2B5EF4-FFF2-40B4-BE49-F238E27FC236}">
                <a16:creationId xmlns:a16="http://schemas.microsoft.com/office/drawing/2014/main" id="{FF6DF859-7C08-6978-752E-B7CC11936B7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2259" r="16684" b="-1"/>
          <a:stretch/>
        </p:blipFill>
        <p:spPr bwMode="auto">
          <a:xfrm>
            <a:off x="607848" y="609601"/>
            <a:ext cx="5486561" cy="5638797"/>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sp>
        <p:nvSpPr>
          <p:cNvPr id="3" name="Date Placeholder 2">
            <a:extLst>
              <a:ext uri="{FF2B5EF4-FFF2-40B4-BE49-F238E27FC236}">
                <a16:creationId xmlns:a16="http://schemas.microsoft.com/office/drawing/2014/main" id="{132B0561-D497-3F08-420A-8D2999BF8C27}"/>
              </a:ext>
            </a:extLst>
          </p:cNvPr>
          <p:cNvSpPr>
            <a:spLocks noGrp="1"/>
          </p:cNvSpPr>
          <p:nvPr>
            <p:ph type="dt" sz="half" idx="10"/>
          </p:nvPr>
        </p:nvSpPr>
        <p:spPr>
          <a:xfrm>
            <a:off x="8129872" y="6355080"/>
            <a:ext cx="3414427" cy="304799"/>
          </a:xfrm>
        </p:spPr>
        <p:txBody>
          <a:bodyPr vert="horz" lIns="91440" tIns="45720" rIns="91440" bIns="45720" rtlCol="0" anchor="t">
            <a:normAutofit/>
          </a:bodyPr>
          <a:lstStyle/>
          <a:p>
            <a:pPr algn="r">
              <a:spcAft>
                <a:spcPts val="600"/>
              </a:spcAft>
            </a:pPr>
            <a:r>
              <a:rPr lang="en-US"/>
              <a:t>9/3/20XX</a:t>
            </a:r>
          </a:p>
        </p:txBody>
      </p:sp>
    </p:spTree>
    <p:extLst>
      <p:ext uri="{BB962C8B-B14F-4D97-AF65-F5344CB8AC3E}">
        <p14:creationId xmlns:p14="http://schemas.microsoft.com/office/powerpoint/2010/main" val="424211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3" name="Content Placeholder 2">
            <a:extLst>
              <a:ext uri="{FF2B5EF4-FFF2-40B4-BE49-F238E27FC236}">
                <a16:creationId xmlns:a16="http://schemas.microsoft.com/office/drawing/2014/main" id="{93446BDE-B43A-1FF9-28A3-6C27CD99CEFE}"/>
              </a:ext>
            </a:extLst>
          </p:cNvPr>
          <p:cNvPicPr>
            <a:picLocks noGrp="1" noChangeAspect="1"/>
          </p:cNvPicPr>
          <p:nvPr>
            <p:ph idx="1"/>
          </p:nvPr>
        </p:nvPicPr>
        <p:blipFill>
          <a:blip r:embed="rId3"/>
          <a:srcRect l="4627" r="18757"/>
          <a:stretch/>
        </p:blipFill>
        <p:spPr>
          <a:xfrm>
            <a:off x="4634680" y="10"/>
            <a:ext cx="7560130" cy="6857990"/>
          </a:xfrm>
          <a:prstGeom prst="rect">
            <a:avLst/>
          </a:prstGeom>
        </p:spPr>
      </p:pic>
      <p:sp>
        <p:nvSpPr>
          <p:cNvPr id="9240" name="Rectangle 9239">
            <a:extLst>
              <a:ext uri="{FF2B5EF4-FFF2-40B4-BE49-F238E27FC236}">
                <a16:creationId xmlns:a16="http://schemas.microsoft.com/office/drawing/2014/main" id="{A26E2FAE-FA60-497B-B2CB-7702C6FF3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 name="Slide Number Placeholder 7">
            <a:extLst>
              <a:ext uri="{FF2B5EF4-FFF2-40B4-BE49-F238E27FC236}">
                <a16:creationId xmlns:a16="http://schemas.microsoft.com/office/drawing/2014/main" id="{F13D5288-11C4-425C-8C20-5E8A7E726773}"/>
              </a:ext>
            </a:extLst>
          </p:cNvPr>
          <p:cNvSpPr>
            <a:spLocks noGrp="1"/>
          </p:cNvSpPr>
          <p:nvPr>
            <p:ph type="sldNum" sz="quarter" idx="12"/>
          </p:nvPr>
        </p:nvSpPr>
        <p:spPr>
          <a:xfrm>
            <a:off x="10352540" y="295729"/>
            <a:ext cx="838199" cy="767687"/>
          </a:xfrm>
        </p:spPr>
        <p:txBody>
          <a:bodyPr vert="horz" lIns="91440" tIns="45720" rIns="91440" bIns="45720" rtlCol="0" anchor="b">
            <a:normAutofit/>
          </a:bodyPr>
          <a:lstStyle/>
          <a:p>
            <a:pPr>
              <a:spcAft>
                <a:spcPts val="600"/>
              </a:spcAft>
            </a:pPr>
            <a:fld id="{590024A9-0184-448B-881E-CC722A916CB1}" type="slidenum">
              <a:rPr lang="en-US"/>
              <a:pPr>
                <a:spcAft>
                  <a:spcPts val="600"/>
                </a:spcAft>
              </a:pPr>
              <a:t>8</a:t>
            </a:fld>
            <a:endParaRPr lang="en-US"/>
          </a:p>
        </p:txBody>
      </p:sp>
      <p:sp>
        <p:nvSpPr>
          <p:cNvPr id="6" name="TextBox 5">
            <a:extLst>
              <a:ext uri="{FF2B5EF4-FFF2-40B4-BE49-F238E27FC236}">
                <a16:creationId xmlns:a16="http://schemas.microsoft.com/office/drawing/2014/main" id="{9E8BA795-C6FB-E49B-6408-0DC0346D5121}"/>
              </a:ext>
            </a:extLst>
          </p:cNvPr>
          <p:cNvSpPr txBox="1"/>
          <p:nvPr/>
        </p:nvSpPr>
        <p:spPr>
          <a:xfrm>
            <a:off x="650669" y="2438400"/>
            <a:ext cx="3330328" cy="3809999"/>
          </a:xfrm>
          <a:prstGeom prst="rect">
            <a:avLst/>
          </a:prstGeom>
        </p:spPr>
        <p:txBody>
          <a:bodyPr vert="horz" lIns="91440" tIns="45720" rIns="91440" bIns="45720" rtlCol="0">
            <a:normAutofit/>
          </a:bodyPr>
          <a:lstStyle/>
          <a:p>
            <a:pPr defTabSz="457200">
              <a:spcBef>
                <a:spcPts val="1000"/>
              </a:spcBef>
              <a:buClr>
                <a:schemeClr val="bg2">
                  <a:lumMod val="40000"/>
                  <a:lumOff val="60000"/>
                </a:schemeClr>
              </a:buClr>
              <a:buSzPct val="80000"/>
              <a:buFont typeface="Wingdings 3" charset="2"/>
              <a:buChar char=""/>
            </a:pPr>
            <a:r>
              <a:rPr lang="en-US">
                <a:latin typeface="+mj-lt"/>
                <a:ea typeface="+mj-ea"/>
                <a:cs typeface="+mj-cs"/>
              </a:rPr>
              <a:t>“I want the head of John the Baptist on a tray!” 9 Then the king regretted what he had said; but because of the vow he had made in front of his guests, he issued the necessary orders. 10 So John was beheaded in the prison, 11 </a:t>
            </a:r>
          </a:p>
        </p:txBody>
      </p:sp>
    </p:spTree>
    <p:extLst>
      <p:ext uri="{BB962C8B-B14F-4D97-AF65-F5344CB8AC3E}">
        <p14:creationId xmlns:p14="http://schemas.microsoft.com/office/powerpoint/2010/main" val="12042958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CDB3C5E-E520-4B9D-8574-178AD4C9F286}"/>
              </a:ext>
            </a:extLst>
          </p:cNvPr>
          <p:cNvSpPr>
            <a:spLocks noGrp="1"/>
          </p:cNvSpPr>
          <p:nvPr>
            <p:ph type="body" sz="quarter" idx="13"/>
          </p:nvPr>
        </p:nvSpPr>
        <p:spPr/>
        <p:txBody>
          <a:bodyPr/>
          <a:lstStyle/>
          <a:p>
            <a:r>
              <a:rPr lang="en-US" dirty="0"/>
              <a:t>St. Patrick’s Anglican Church</a:t>
            </a:r>
          </a:p>
          <a:p>
            <a:endParaRPr lang="en-US" dirty="0"/>
          </a:p>
        </p:txBody>
      </p:sp>
      <p:sp>
        <p:nvSpPr>
          <p:cNvPr id="10" name="Text Placeholder 9">
            <a:extLst>
              <a:ext uri="{FF2B5EF4-FFF2-40B4-BE49-F238E27FC236}">
                <a16:creationId xmlns:a16="http://schemas.microsoft.com/office/drawing/2014/main" id="{4C8B0F30-95FD-437A-9D9B-F937C36E9C85}"/>
              </a:ext>
            </a:extLst>
          </p:cNvPr>
          <p:cNvSpPr>
            <a:spLocks noGrp="1"/>
          </p:cNvSpPr>
          <p:nvPr>
            <p:ph type="body" sz="quarter" idx="14"/>
          </p:nvPr>
        </p:nvSpPr>
        <p:spPr/>
        <p:txBody>
          <a:bodyPr/>
          <a:lstStyle/>
          <a:p>
            <a:r>
              <a:rPr lang="en-US" dirty="0"/>
              <a:t>stpatrickspsj@gmail.com</a:t>
            </a:r>
          </a:p>
          <a:p>
            <a:endParaRPr lang="en-US" dirty="0"/>
          </a:p>
        </p:txBody>
      </p:sp>
      <p:sp>
        <p:nvSpPr>
          <p:cNvPr id="11" name="Text Placeholder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a:lstStyle/>
          <a:p>
            <a:r>
              <a:rPr lang="en-US" dirty="0"/>
              <a:t>www.stpatrickspsj.org</a:t>
            </a:r>
          </a:p>
          <a:p>
            <a:endParaRPr lang="en-US" dirty="0"/>
          </a:p>
        </p:txBody>
      </p:sp>
      <p:sp>
        <p:nvSpPr>
          <p:cNvPr id="6" name="Title 5">
            <a:extLst>
              <a:ext uri="{FF2B5EF4-FFF2-40B4-BE49-F238E27FC236}">
                <a16:creationId xmlns:a16="http://schemas.microsoft.com/office/drawing/2014/main" id="{D190509D-F935-614C-122A-DF4F254FF654}"/>
              </a:ext>
            </a:extLst>
          </p:cNvPr>
          <p:cNvSpPr>
            <a:spLocks noGrp="1"/>
          </p:cNvSpPr>
          <p:nvPr>
            <p:ph type="title"/>
          </p:nvPr>
        </p:nvSpPr>
        <p:spPr/>
        <p:txBody>
          <a:bodyPr/>
          <a:lstStyle/>
          <a:p>
            <a:r>
              <a:rPr lang="en-US" dirty="0"/>
              <a:t>St. John the Baptist</a:t>
            </a:r>
          </a:p>
        </p:txBody>
      </p:sp>
      <p:sp>
        <p:nvSpPr>
          <p:cNvPr id="4" name="TextBox 3">
            <a:extLst>
              <a:ext uri="{FF2B5EF4-FFF2-40B4-BE49-F238E27FC236}">
                <a16:creationId xmlns:a16="http://schemas.microsoft.com/office/drawing/2014/main" id="{B1131BAB-CA3A-C291-478F-05208533960E}"/>
              </a:ext>
            </a:extLst>
          </p:cNvPr>
          <p:cNvSpPr txBox="1"/>
          <p:nvPr/>
        </p:nvSpPr>
        <p:spPr>
          <a:xfrm>
            <a:off x="6554584" y="5966798"/>
            <a:ext cx="6096000" cy="215444"/>
          </a:xfrm>
          <a:prstGeom prst="rect">
            <a:avLst/>
          </a:prstGeom>
          <a:noFill/>
        </p:spPr>
        <p:txBody>
          <a:bodyPr wrap="square">
            <a:spAutoFit/>
          </a:bodyPr>
          <a:lstStyle/>
          <a:p>
            <a:r>
              <a:rPr lang="en-US" sz="800" b="1" i="1" dirty="0">
                <a:effectLst/>
                <a:latin typeface="Roboto" panose="02000000000000000000" pitchFamily="2" charset="0"/>
              </a:rPr>
              <a:t>The Legend of Narmer by </a:t>
            </a:r>
            <a:r>
              <a:rPr lang="en-US" sz="800" b="1" i="1" dirty="0" err="1">
                <a:effectLst/>
                <a:latin typeface="Roboto" panose="02000000000000000000" pitchFamily="2" charset="0"/>
              </a:rPr>
              <a:t>WombatNoisesAudio</a:t>
            </a:r>
            <a:r>
              <a:rPr lang="en-US" sz="800" b="1" i="1" dirty="0">
                <a:effectLst/>
                <a:latin typeface="Roboto" panose="02000000000000000000" pitchFamily="2" charset="0"/>
              </a:rPr>
              <a:t> | https://soundcloud.com/user-734462061</a:t>
            </a:r>
            <a:endParaRPr lang="en-US" sz="800" dirty="0"/>
          </a:p>
        </p:txBody>
      </p:sp>
      <p:pic>
        <p:nvPicPr>
          <p:cNvPr id="2050" name="Picture 2" descr="St. John the Baptist - Saints &amp; Angels - Catholic Online">
            <a:extLst>
              <a:ext uri="{FF2B5EF4-FFF2-40B4-BE49-F238E27FC236}">
                <a16:creationId xmlns:a16="http://schemas.microsoft.com/office/drawing/2014/main" id="{CC30D730-8793-9240-CC48-498F522E621F}"/>
              </a:ext>
            </a:extLst>
          </p:cNvPr>
          <p:cNvPicPr>
            <a:picLocks noGrp="1" noChangeAspect="1" noChangeArrowheads="1"/>
          </p:cNvPicPr>
          <p:nvPr>
            <p:ph type="pic" sz="quarter" idx="16"/>
          </p:nvPr>
        </p:nvPicPr>
        <p:blipFill>
          <a:blip r:embed="rId2">
            <a:extLst>
              <a:ext uri="{28A0092B-C50C-407E-A947-70E740481C1C}">
                <a14:useLocalDpi xmlns:a14="http://schemas.microsoft.com/office/drawing/2010/main" val="0"/>
              </a:ext>
            </a:extLst>
          </a:blip>
          <a:srcRect l="6764" r="6764"/>
          <a:stretch>
            <a:fillRect/>
          </a:stretch>
        </p:blipFill>
        <p:spPr bwMode="auto">
          <a:xfrm>
            <a:off x="5102074" y="1087735"/>
            <a:ext cx="6481158" cy="4216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ush">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C0DCE9DA-F7FD-45FA-83B7-D9813A44258A}">
  <ds:schemaRefs>
    <ds:schemaRef ds:uri="http://schemas.microsoft.com/sharepoint/v3/contenttype/forms"/>
  </ds:schemaRefs>
</ds:datastoreItem>
</file>

<file path=customXml/itemProps3.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{EDE0D6D9-2C7C-4B75-A7AA-A65B7A79EFD4}tf89080264_win32</Template>
  <TotalTime>1775</TotalTime>
  <Words>246</Words>
  <Application>Microsoft Office PowerPoint</Application>
  <PresentationFormat>Widescreen</PresentationFormat>
  <Paragraphs>25</Paragraphs>
  <Slides>9</Slides>
  <Notes>0</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Calibri</vt:lpstr>
      <vt:lpstr>Century Gothic</vt:lpstr>
      <vt:lpstr>Elephant</vt:lpstr>
      <vt:lpstr>Roboto</vt:lpstr>
      <vt:lpstr>Segoe UI</vt:lpstr>
      <vt:lpstr>Wingdings 3</vt:lpstr>
      <vt:lpstr>Brush</vt:lpstr>
      <vt:lpstr>Ion</vt:lpstr>
      <vt:lpstr>St. John the Baptist</vt:lpstr>
      <vt:lpstr>PowerPoint Presentation</vt:lpstr>
      <vt:lpstr>PowerPoint Presentation</vt:lpstr>
      <vt:lpstr>PowerPoint Presentation</vt:lpstr>
      <vt:lpstr>PowerPoint Presentation</vt:lpstr>
      <vt:lpstr>Then when Jesus came down to the Jordan River to be baptized, John immediately proclaimed that Jesus was the Lamb of God who takes away the sin of the world. He also recognized Jesus as the Son of God (John 1:29–34). </vt:lpstr>
      <vt:lpstr>King Herod arrests John and puts him into prison. </vt:lpstr>
      <vt:lpstr>PowerPoint Presentation</vt:lpstr>
      <vt:lpstr>St. John the Baptist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JONAH</dc:title>
  <dc:creator>Linda Simmen</dc:creator>
  <cp:lastModifiedBy>Linda Simmen</cp:lastModifiedBy>
  <cp:revision>68</cp:revision>
  <dcterms:created xsi:type="dcterms:W3CDTF">2022-10-11T17:47:16Z</dcterms:created>
  <dcterms:modified xsi:type="dcterms:W3CDTF">2025-01-14T21:33:28Z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