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0" r:id="rId3"/>
    <p:sldId id="268" r:id="rId4"/>
    <p:sldId id="269" r:id="rId5"/>
    <p:sldId id="271" r:id="rId6"/>
    <p:sldId id="273" r:id="rId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76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sfarv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636" autoAdjust="0"/>
    <p:restoredTop sz="99812" autoAdjust="0"/>
  </p:normalViewPr>
  <p:slideViewPr>
    <p:cSldViewPr snapToGrid="0" snapToObjects="1">
      <p:cViewPr>
        <p:scale>
          <a:sx n="75" d="100"/>
          <a:sy n="75" d="100"/>
        </p:scale>
        <p:origin x="-30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2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85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4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1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29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45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1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25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36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6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0BDA-5EE2-0742-9B00-F2AAA46DEA23}" type="datetimeFigureOut">
              <a:rPr lang="da-DK" smtClean="0"/>
              <a:t>07/11/2018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2A13-DB89-644E-B74E-DFD1510CF2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04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z_streamer_66_hele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625"/>
            <a:ext cx="9144000" cy="3020228"/>
          </a:xfrm>
          <a:prstGeom prst="rect">
            <a:avLst/>
          </a:prstGeom>
        </p:spPr>
      </p:pic>
      <p:pic>
        <p:nvPicPr>
          <p:cNvPr id="3" name="Billede 4" descr="Myodynamik 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7" y="692984"/>
            <a:ext cx="9220503" cy="922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719" y="5629086"/>
            <a:ext cx="807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</a:t>
            </a:r>
            <a:r>
              <a:rPr lang="en-US" sz="2800" dirty="0" err="1"/>
              <a:t>MyoGraphy</a:t>
            </a:r>
            <a:r>
              <a:rPr lang="en-US" sz="2800" dirty="0"/>
              <a:t> – CURO System and </a:t>
            </a:r>
            <a:r>
              <a:rPr lang="en-US" sz="2800" dirty="0" err="1"/>
              <a:t>ESTi</a:t>
            </a:r>
            <a:r>
              <a:rPr lang="en-US" sz="2800" baseline="30000" dirty="0" err="1"/>
              <a:t>TM</a:t>
            </a:r>
            <a:r>
              <a:rPr lang="en-US" sz="2800" dirty="0"/>
              <a:t> Score</a:t>
            </a:r>
          </a:p>
        </p:txBody>
      </p:sp>
    </p:spTree>
    <p:extLst>
      <p:ext uri="{BB962C8B-B14F-4D97-AF65-F5344CB8AC3E}">
        <p14:creationId xmlns:p14="http://schemas.microsoft.com/office/powerpoint/2010/main" val="381513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sor-positioning-1024x2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0"/>
          <a:stretch/>
        </p:blipFill>
        <p:spPr>
          <a:xfrm>
            <a:off x="119789" y="171650"/>
            <a:ext cx="9008533" cy="3287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r="26409"/>
          <a:stretch/>
        </p:blipFill>
        <p:spPr>
          <a:xfrm>
            <a:off x="1755917" y="4149392"/>
            <a:ext cx="778393" cy="2303240"/>
          </a:xfrm>
          <a:prstGeom prst="rect">
            <a:avLst/>
          </a:prstGeom>
        </p:spPr>
      </p:pic>
      <p:pic>
        <p:nvPicPr>
          <p:cNvPr id="4" name="Picture 3" descr="Acoustic ge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9590" r="54246" b="6368"/>
          <a:stretch/>
        </p:blipFill>
        <p:spPr>
          <a:xfrm>
            <a:off x="3246330" y="4290511"/>
            <a:ext cx="1096401" cy="230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666" y="5048930"/>
            <a:ext cx="64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6676" y="5044492"/>
            <a:ext cx="64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pic>
        <p:nvPicPr>
          <p:cNvPr id="7" name="Picture 6" descr="rsz_streamer_am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7" b="14275"/>
          <a:stretch/>
        </p:blipFill>
        <p:spPr>
          <a:xfrm>
            <a:off x="5318466" y="4300228"/>
            <a:ext cx="2037377" cy="2289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636" y="3444322"/>
            <a:ext cx="31265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Apply gel to the gold side of the sensor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761" y="3444322"/>
            <a:ext cx="31265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Rub gel into the muscle site </a:t>
            </a:r>
          </a:p>
          <a:p>
            <a:pPr algn="ctr"/>
            <a:r>
              <a:rPr lang="en-US" sz="1600" dirty="0"/>
              <a:t>(approx. 4 cm diameter)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9946" y="3444322"/>
            <a:ext cx="31265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Place the sensor on the muscle</a:t>
            </a:r>
          </a:p>
          <a:p>
            <a:pPr algn="ctr"/>
            <a:r>
              <a:rPr lang="en-US" sz="1600" dirty="0"/>
              <a:t>site and secure with bandage</a:t>
            </a:r>
          </a:p>
        </p:txBody>
      </p:sp>
      <p:sp>
        <p:nvSpPr>
          <p:cNvPr id="12" name="Oval 11"/>
          <p:cNvSpPr/>
          <p:nvPr/>
        </p:nvSpPr>
        <p:spPr>
          <a:xfrm>
            <a:off x="156776" y="213734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152260" y="229413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6209690" y="213734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58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hole horse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t="5574" r="16535" b="7391"/>
          <a:stretch/>
        </p:blipFill>
        <p:spPr>
          <a:xfrm>
            <a:off x="2297771" y="206270"/>
            <a:ext cx="6829296" cy="648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24" y="2532164"/>
            <a:ext cx="762000" cy="2088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8204" y="1935735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51670" y="2045489"/>
            <a:ext cx="999066" cy="1255888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9428" y="2696011"/>
            <a:ext cx="962377" cy="303389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39823" y="2201023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68045" y="2737241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63811" y="2384466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29474" y="2440910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19701" y="2989353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85071" y="2768291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felt 41"/>
          <p:cNvSpPr txBox="1"/>
          <p:nvPr/>
        </p:nvSpPr>
        <p:spPr>
          <a:xfrm>
            <a:off x="154523" y="3365043"/>
            <a:ext cx="3511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Gluteus</a:t>
            </a:r>
            <a:r>
              <a:rPr lang="da-DK" sz="1400" dirty="0"/>
              <a:t> </a:t>
            </a:r>
            <a:r>
              <a:rPr lang="da-DK" sz="1400" dirty="0" err="1"/>
              <a:t>medius</a:t>
            </a:r>
            <a:r>
              <a:rPr lang="da-DK" sz="1400" dirty="0"/>
              <a:t>              (GM)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Gluteus</a:t>
            </a:r>
            <a:r>
              <a:rPr lang="da-DK" sz="1400" dirty="0"/>
              <a:t> </a:t>
            </a:r>
            <a:r>
              <a:rPr lang="da-DK" sz="1400" dirty="0" err="1"/>
              <a:t>superficialis</a:t>
            </a:r>
            <a:r>
              <a:rPr lang="da-DK" sz="1400" dirty="0"/>
              <a:t>      (GS)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Longssimus</a:t>
            </a:r>
            <a:r>
              <a:rPr lang="da-DK" sz="1400" dirty="0"/>
              <a:t> </a:t>
            </a:r>
            <a:r>
              <a:rPr lang="da-DK" sz="1400" dirty="0" err="1"/>
              <a:t>lumborum</a:t>
            </a:r>
            <a:r>
              <a:rPr lang="da-DK" sz="1400" dirty="0"/>
              <a:t>  (LL)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Tensor</a:t>
            </a:r>
            <a:r>
              <a:rPr lang="da-DK" sz="1400" dirty="0"/>
              <a:t> </a:t>
            </a:r>
            <a:r>
              <a:rPr lang="da-DK" sz="1400" dirty="0" err="1"/>
              <a:t>fasciae</a:t>
            </a:r>
            <a:r>
              <a:rPr lang="da-DK" sz="1400" dirty="0"/>
              <a:t> </a:t>
            </a:r>
            <a:r>
              <a:rPr lang="da-DK" sz="1400" dirty="0" err="1"/>
              <a:t>latae</a:t>
            </a:r>
            <a:r>
              <a:rPr lang="da-DK" sz="1400" dirty="0"/>
              <a:t>       (TFL)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/>
              <a:t>Biceps </a:t>
            </a:r>
            <a:r>
              <a:rPr lang="da-DK" sz="1400" dirty="0" err="1"/>
              <a:t>femoris</a:t>
            </a:r>
            <a:r>
              <a:rPr lang="da-DK" sz="1400" dirty="0"/>
              <a:t>                 (BF)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Semitendinousus</a:t>
            </a:r>
            <a:r>
              <a:rPr lang="da-DK" sz="1400" dirty="0"/>
              <a:t>            (ST)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Triceps</a:t>
            </a:r>
            <a:r>
              <a:rPr lang="da-DK" sz="1400" dirty="0"/>
              <a:t> </a:t>
            </a:r>
            <a:r>
              <a:rPr lang="da-DK" sz="1400" dirty="0" err="1"/>
              <a:t>longhead</a:t>
            </a:r>
            <a:r>
              <a:rPr lang="da-DK" sz="1400" dirty="0"/>
              <a:t>            (TC LO)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Triceps</a:t>
            </a:r>
            <a:r>
              <a:rPr lang="da-DK" sz="1400" dirty="0"/>
              <a:t> lateralhead        (TC-LA)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/>
              <a:t>Trapez </a:t>
            </a:r>
            <a:r>
              <a:rPr lang="da-DK" sz="1400" dirty="0" err="1"/>
              <a:t>caudalis</a:t>
            </a:r>
            <a:r>
              <a:rPr lang="da-DK" sz="1400" dirty="0"/>
              <a:t>              (TZ- CAU)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/>
              <a:t>Biceps </a:t>
            </a:r>
            <a:r>
              <a:rPr lang="da-DK" sz="1400" dirty="0" err="1"/>
              <a:t>brachiii</a:t>
            </a:r>
            <a:r>
              <a:rPr lang="da-DK" sz="1400" dirty="0"/>
              <a:t>                (BB)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/>
              <a:t>Trapez </a:t>
            </a:r>
            <a:r>
              <a:rPr lang="da-DK" sz="1400" dirty="0" err="1"/>
              <a:t>cranialis</a:t>
            </a:r>
            <a:r>
              <a:rPr lang="da-DK" sz="1400" dirty="0"/>
              <a:t>              (TZ-CRA)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Deltoideus</a:t>
            </a:r>
            <a:r>
              <a:rPr lang="da-DK" sz="1400" dirty="0"/>
              <a:t>                      (DE)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400" dirty="0" err="1"/>
              <a:t>Latissimus</a:t>
            </a:r>
            <a:r>
              <a:rPr lang="da-DK" sz="1400" dirty="0"/>
              <a:t> </a:t>
            </a:r>
            <a:r>
              <a:rPr lang="da-DK" sz="1400" dirty="0" err="1"/>
              <a:t>dorsi</a:t>
            </a:r>
            <a:r>
              <a:rPr lang="da-DK" sz="1400" dirty="0"/>
              <a:t>             (LAD)</a:t>
            </a:r>
          </a:p>
          <a:p>
            <a:endParaRPr lang="da-DK" sz="1000" dirty="0"/>
          </a:p>
        </p:txBody>
      </p:sp>
      <p:sp>
        <p:nvSpPr>
          <p:cNvPr id="40" name="Tekstfelt 43"/>
          <p:cNvSpPr txBox="1"/>
          <p:nvPr/>
        </p:nvSpPr>
        <p:spPr>
          <a:xfrm>
            <a:off x="7904987" y="2034703"/>
            <a:ext cx="530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2.GS</a:t>
            </a:r>
          </a:p>
        </p:txBody>
      </p:sp>
      <p:sp>
        <p:nvSpPr>
          <p:cNvPr id="41" name="Tekstfelt 44"/>
          <p:cNvSpPr txBox="1"/>
          <p:nvPr/>
        </p:nvSpPr>
        <p:spPr>
          <a:xfrm>
            <a:off x="5887617" y="1616339"/>
            <a:ext cx="530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3.LL</a:t>
            </a:r>
          </a:p>
        </p:txBody>
      </p:sp>
      <p:sp>
        <p:nvSpPr>
          <p:cNvPr id="42" name="Tekstfelt 45"/>
          <p:cNvSpPr txBox="1"/>
          <p:nvPr/>
        </p:nvSpPr>
        <p:spPr>
          <a:xfrm>
            <a:off x="6212879" y="4498080"/>
            <a:ext cx="68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4.TFL</a:t>
            </a:r>
          </a:p>
        </p:txBody>
      </p:sp>
      <p:sp>
        <p:nvSpPr>
          <p:cNvPr id="43" name="Tekstfelt 46"/>
          <p:cNvSpPr txBox="1"/>
          <p:nvPr/>
        </p:nvSpPr>
        <p:spPr>
          <a:xfrm>
            <a:off x="8680174" y="3161864"/>
            <a:ext cx="68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5.ST</a:t>
            </a:r>
          </a:p>
        </p:txBody>
      </p:sp>
      <p:sp>
        <p:nvSpPr>
          <p:cNvPr id="44" name="Tekstfelt 47"/>
          <p:cNvSpPr txBox="1"/>
          <p:nvPr/>
        </p:nvSpPr>
        <p:spPr>
          <a:xfrm>
            <a:off x="8109753" y="3937671"/>
            <a:ext cx="68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6.BF</a:t>
            </a:r>
          </a:p>
        </p:txBody>
      </p:sp>
      <p:sp>
        <p:nvSpPr>
          <p:cNvPr id="45" name="Tekstfelt 48"/>
          <p:cNvSpPr txBox="1"/>
          <p:nvPr/>
        </p:nvSpPr>
        <p:spPr>
          <a:xfrm>
            <a:off x="6911534" y="1616339"/>
            <a:ext cx="68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1.GM</a:t>
            </a:r>
          </a:p>
        </p:txBody>
      </p:sp>
      <p:sp>
        <p:nvSpPr>
          <p:cNvPr id="46" name="Tekstfelt 49"/>
          <p:cNvSpPr txBox="1"/>
          <p:nvPr/>
        </p:nvSpPr>
        <p:spPr>
          <a:xfrm>
            <a:off x="5134243" y="4156479"/>
            <a:ext cx="112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7.TC -LO</a:t>
            </a:r>
          </a:p>
        </p:txBody>
      </p:sp>
      <p:sp>
        <p:nvSpPr>
          <p:cNvPr id="47" name="Tekstfelt 50"/>
          <p:cNvSpPr txBox="1"/>
          <p:nvPr/>
        </p:nvSpPr>
        <p:spPr>
          <a:xfrm>
            <a:off x="4973992" y="4788123"/>
            <a:ext cx="112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8.TC -LA</a:t>
            </a:r>
          </a:p>
        </p:txBody>
      </p:sp>
      <p:sp>
        <p:nvSpPr>
          <p:cNvPr id="48" name="Tekstfelt 51"/>
          <p:cNvSpPr txBox="1"/>
          <p:nvPr/>
        </p:nvSpPr>
        <p:spPr>
          <a:xfrm>
            <a:off x="4861071" y="1451407"/>
            <a:ext cx="112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9. TZ -CAU</a:t>
            </a:r>
          </a:p>
        </p:txBody>
      </p:sp>
      <p:sp>
        <p:nvSpPr>
          <p:cNvPr id="49" name="Tekstfelt 52"/>
          <p:cNvSpPr txBox="1"/>
          <p:nvPr/>
        </p:nvSpPr>
        <p:spPr>
          <a:xfrm>
            <a:off x="3285323" y="4122571"/>
            <a:ext cx="112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10. BB</a:t>
            </a:r>
          </a:p>
        </p:txBody>
      </p:sp>
      <p:sp>
        <p:nvSpPr>
          <p:cNvPr id="50" name="Tekstfelt 53"/>
          <p:cNvSpPr txBox="1"/>
          <p:nvPr/>
        </p:nvSpPr>
        <p:spPr>
          <a:xfrm>
            <a:off x="4213199" y="881090"/>
            <a:ext cx="113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11. TZ - CRA</a:t>
            </a:r>
          </a:p>
        </p:txBody>
      </p:sp>
      <p:sp>
        <p:nvSpPr>
          <p:cNvPr id="51" name="Tekstfelt 54"/>
          <p:cNvSpPr txBox="1"/>
          <p:nvPr/>
        </p:nvSpPr>
        <p:spPr>
          <a:xfrm>
            <a:off x="3006794" y="3007976"/>
            <a:ext cx="759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12. DE</a:t>
            </a:r>
          </a:p>
        </p:txBody>
      </p:sp>
      <p:sp>
        <p:nvSpPr>
          <p:cNvPr id="52" name="Tekstfelt 56"/>
          <p:cNvSpPr txBox="1"/>
          <p:nvPr/>
        </p:nvSpPr>
        <p:spPr>
          <a:xfrm>
            <a:off x="5495853" y="952362"/>
            <a:ext cx="759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/>
                </a:solidFill>
              </a:rPr>
              <a:t>13. LAD</a:t>
            </a:r>
          </a:p>
        </p:txBody>
      </p:sp>
      <p:cxnSp>
        <p:nvCxnSpPr>
          <p:cNvPr id="53" name="Lige forbindelse 58"/>
          <p:cNvCxnSpPr/>
          <p:nvPr/>
        </p:nvCxnSpPr>
        <p:spPr>
          <a:xfrm>
            <a:off x="6200024" y="1973349"/>
            <a:ext cx="510821" cy="424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61"/>
          <p:cNvCxnSpPr/>
          <p:nvPr/>
        </p:nvCxnSpPr>
        <p:spPr>
          <a:xfrm>
            <a:off x="7221984" y="1994844"/>
            <a:ext cx="0" cy="446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Lige forbindelse 66"/>
          <p:cNvCxnSpPr/>
          <p:nvPr/>
        </p:nvCxnSpPr>
        <p:spPr>
          <a:xfrm flipH="1">
            <a:off x="7634055" y="2370702"/>
            <a:ext cx="420511" cy="446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Lige forbindelse 68"/>
          <p:cNvCxnSpPr/>
          <p:nvPr/>
        </p:nvCxnSpPr>
        <p:spPr>
          <a:xfrm flipH="1" flipV="1">
            <a:off x="8076064" y="3092551"/>
            <a:ext cx="650806" cy="223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Lige forbindelse 72"/>
          <p:cNvCxnSpPr/>
          <p:nvPr/>
        </p:nvCxnSpPr>
        <p:spPr>
          <a:xfrm flipH="1" flipV="1">
            <a:off x="7735379" y="3536149"/>
            <a:ext cx="460023" cy="481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Lige forbindelse 74"/>
          <p:cNvCxnSpPr/>
          <p:nvPr/>
        </p:nvCxnSpPr>
        <p:spPr>
          <a:xfrm flipV="1">
            <a:off x="6537593" y="3169351"/>
            <a:ext cx="616579" cy="137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Lige forbindelse 76"/>
          <p:cNvCxnSpPr/>
          <p:nvPr/>
        </p:nvCxnSpPr>
        <p:spPr>
          <a:xfrm>
            <a:off x="4847722" y="3161864"/>
            <a:ext cx="584201" cy="986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Lige forbindelse 85"/>
          <p:cNvCxnSpPr>
            <a:stCxn id="15" idx="4"/>
          </p:cNvCxnSpPr>
          <p:nvPr/>
        </p:nvCxnSpPr>
        <p:spPr>
          <a:xfrm>
            <a:off x="4561272" y="3625609"/>
            <a:ext cx="776106" cy="1180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87"/>
          <p:cNvCxnSpPr/>
          <p:nvPr/>
        </p:nvCxnSpPr>
        <p:spPr>
          <a:xfrm flipV="1">
            <a:off x="5255535" y="1795257"/>
            <a:ext cx="81843" cy="406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Lige forbindelse 89"/>
          <p:cNvCxnSpPr/>
          <p:nvPr/>
        </p:nvCxnSpPr>
        <p:spPr>
          <a:xfrm flipH="1">
            <a:off x="3665700" y="3716480"/>
            <a:ext cx="525831" cy="431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98"/>
          <p:cNvCxnSpPr/>
          <p:nvPr/>
        </p:nvCxnSpPr>
        <p:spPr>
          <a:xfrm flipV="1">
            <a:off x="3386382" y="2873945"/>
            <a:ext cx="1270243" cy="162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Lige forbindelse 101"/>
          <p:cNvCxnSpPr/>
          <p:nvPr/>
        </p:nvCxnSpPr>
        <p:spPr>
          <a:xfrm flipV="1">
            <a:off x="5303860" y="1214581"/>
            <a:ext cx="583757" cy="1522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Lige forbindelse 107"/>
          <p:cNvCxnSpPr/>
          <p:nvPr/>
        </p:nvCxnSpPr>
        <p:spPr>
          <a:xfrm flipV="1">
            <a:off x="4674749" y="1188867"/>
            <a:ext cx="81843" cy="773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569738" y="3414569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44715" y="3104127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76605" y="3445612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31827" y="2788040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47631" y="3047683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98430" y="3609298"/>
            <a:ext cx="169333" cy="179997"/>
          </a:xfrm>
          <a:prstGeom prst="ellipse">
            <a:avLst/>
          </a:prstGeom>
          <a:solidFill>
            <a:srgbClr val="5769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41"/>
          <p:cNvSpPr txBox="1"/>
          <p:nvPr/>
        </p:nvSpPr>
        <p:spPr>
          <a:xfrm>
            <a:off x="101598" y="308891"/>
            <a:ext cx="9144000" cy="623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                         </a:t>
            </a:r>
            <a:r>
              <a:rPr lang="da-DK" b="1" u="sng" dirty="0" err="1"/>
              <a:t>Function</a:t>
            </a:r>
            <a:r>
              <a:rPr lang="da-DK" b="1" dirty="0"/>
              <a:t>                    		  </a:t>
            </a:r>
            <a:r>
              <a:rPr lang="da-DK" b="1" u="sng" dirty="0"/>
              <a:t>% Fiber Types</a:t>
            </a:r>
            <a:r>
              <a:rPr lang="da-DK" b="1" dirty="0"/>
              <a:t>       	      	       </a:t>
            </a:r>
            <a:r>
              <a:rPr lang="da-DK" b="1" u="sng" dirty="0" err="1"/>
              <a:t>Innervation</a:t>
            </a:r>
            <a:br>
              <a:rPr lang="da-DK" b="1" u="sng" dirty="0"/>
            </a:br>
            <a:endParaRPr lang="da-DK" sz="900" b="1" u="sng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(GM) </a:t>
            </a:r>
            <a:r>
              <a:rPr lang="da-DK" sz="1200" dirty="0" err="1"/>
              <a:t>Extends</a:t>
            </a:r>
            <a:r>
              <a:rPr lang="da-DK" sz="1200" dirty="0"/>
              <a:t> hip and </a:t>
            </a:r>
            <a:r>
              <a:rPr lang="da-DK" sz="1200" dirty="0" err="1"/>
              <a:t>abducts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dirty="0"/>
              <a:t>			14 I 55 IIA 31 IIX		</a:t>
            </a:r>
            <a:r>
              <a:rPr lang="da-DK" sz="1200" dirty="0" err="1"/>
              <a:t>cranial</a:t>
            </a:r>
            <a:r>
              <a:rPr lang="da-DK" sz="1200" dirty="0"/>
              <a:t> </a:t>
            </a:r>
            <a:r>
              <a:rPr lang="da-DK" sz="1200" dirty="0" err="1"/>
              <a:t>gluteal</a:t>
            </a:r>
            <a:r>
              <a:rPr lang="da-DK" sz="1200" dirty="0"/>
              <a:t> nerve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(GS)	 </a:t>
            </a:r>
            <a:r>
              <a:rPr lang="da-DK" sz="1200" dirty="0" err="1"/>
              <a:t>Flexes</a:t>
            </a:r>
            <a:r>
              <a:rPr lang="da-DK" sz="1200" dirty="0"/>
              <a:t> hip and </a:t>
            </a:r>
            <a:r>
              <a:rPr lang="da-DK" sz="1200" dirty="0" err="1"/>
              <a:t>abducts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sz="1200" dirty="0"/>
              <a:t> 				</a:t>
            </a:r>
            <a:r>
              <a:rPr lang="da-DK" dirty="0"/>
              <a:t>21 I 36 IIA 43 IIX 		</a:t>
            </a:r>
            <a:r>
              <a:rPr lang="da-DK" sz="1200" dirty="0" err="1"/>
              <a:t>cranial</a:t>
            </a:r>
            <a:r>
              <a:rPr lang="da-DK" sz="1200" dirty="0"/>
              <a:t> and </a:t>
            </a:r>
            <a:r>
              <a:rPr lang="da-DK" sz="1200" dirty="0" err="1"/>
              <a:t>caudal</a:t>
            </a:r>
            <a:r>
              <a:rPr lang="da-DK" sz="1200" dirty="0"/>
              <a:t> </a:t>
            </a:r>
            <a:r>
              <a:rPr lang="da-DK" sz="1200" dirty="0" err="1"/>
              <a:t>gluteal</a:t>
            </a:r>
            <a:r>
              <a:rPr lang="da-DK" sz="1200" dirty="0"/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(LL) </a:t>
            </a:r>
            <a:r>
              <a:rPr lang="da-DK" sz="1200" dirty="0" err="1"/>
              <a:t>Extends</a:t>
            </a:r>
            <a:r>
              <a:rPr lang="da-DK" sz="1200" dirty="0"/>
              <a:t> back and </a:t>
            </a:r>
            <a:r>
              <a:rPr lang="da-DK" sz="1200" dirty="0" err="1"/>
              <a:t>neck</a:t>
            </a:r>
            <a:r>
              <a:rPr lang="da-DK" sz="1200" dirty="0"/>
              <a:t>, </a:t>
            </a:r>
            <a:r>
              <a:rPr lang="da-DK" sz="1200" dirty="0" err="1"/>
              <a:t>stabilizes</a:t>
            </a:r>
            <a:r>
              <a:rPr lang="da-DK" sz="1200" dirty="0"/>
              <a:t> </a:t>
            </a:r>
            <a:r>
              <a:rPr lang="da-DK" sz="1200" dirty="0" err="1"/>
              <a:t>vertebral</a:t>
            </a:r>
            <a:r>
              <a:rPr lang="da-DK" sz="1200" dirty="0"/>
              <a:t> </a:t>
            </a:r>
            <a:br>
              <a:rPr lang="da-DK" sz="1200" dirty="0"/>
            </a:br>
            <a:r>
              <a:rPr lang="da-DK" sz="1200" dirty="0"/>
              <a:t>column, </a:t>
            </a:r>
            <a:r>
              <a:rPr lang="da-DK" sz="1200" dirty="0" err="1"/>
              <a:t>spine</a:t>
            </a:r>
            <a:r>
              <a:rPr lang="da-DK" sz="1200" dirty="0"/>
              <a:t> lateral </a:t>
            </a:r>
            <a:r>
              <a:rPr lang="da-DK" sz="1200" dirty="0" err="1"/>
              <a:t>flexor</a:t>
            </a:r>
            <a:r>
              <a:rPr lang="da-DK" sz="1200" dirty="0"/>
              <a:t>	</a:t>
            </a:r>
            <a:r>
              <a:rPr lang="da-DK" dirty="0"/>
              <a:t>				10 I 54 IIA 36 IIX  		</a:t>
            </a:r>
            <a:r>
              <a:rPr lang="da-DK" sz="1200" dirty="0" err="1"/>
              <a:t>dorsal</a:t>
            </a:r>
            <a:r>
              <a:rPr lang="da-DK" sz="1200" dirty="0"/>
              <a:t> branches of spinal nerves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(TFL) </a:t>
            </a:r>
            <a:r>
              <a:rPr lang="da-DK" sz="1200" dirty="0" err="1"/>
              <a:t>Flexes</a:t>
            </a:r>
            <a:r>
              <a:rPr lang="da-DK" sz="1200" dirty="0"/>
              <a:t> hip, </a:t>
            </a:r>
            <a:r>
              <a:rPr lang="da-DK" sz="1200" dirty="0" err="1"/>
              <a:t>extends</a:t>
            </a:r>
            <a:r>
              <a:rPr lang="da-DK" sz="1200" dirty="0"/>
              <a:t> </a:t>
            </a:r>
            <a:r>
              <a:rPr lang="da-DK" sz="1200" dirty="0" err="1"/>
              <a:t>stifle</a:t>
            </a:r>
            <a:r>
              <a:rPr lang="da-DK" sz="1200" dirty="0"/>
              <a:t>, </a:t>
            </a:r>
            <a:r>
              <a:rPr lang="da-DK" sz="1200" dirty="0" err="1"/>
              <a:t>tenses</a:t>
            </a:r>
            <a:r>
              <a:rPr lang="da-DK" sz="1200" dirty="0"/>
              <a:t> </a:t>
            </a:r>
            <a:r>
              <a:rPr lang="da-DK" sz="1200" dirty="0" err="1"/>
              <a:t>fascia</a:t>
            </a:r>
            <a:br>
              <a:rPr lang="da-DK" sz="1200" dirty="0"/>
            </a:br>
            <a:r>
              <a:rPr lang="da-DK" sz="1200" dirty="0" err="1"/>
              <a:t>lata</a:t>
            </a:r>
            <a:r>
              <a:rPr lang="da-DK" sz="1200" dirty="0"/>
              <a:t>, </a:t>
            </a:r>
            <a:r>
              <a:rPr lang="da-DK" sz="1200" dirty="0" err="1"/>
              <a:t>draws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sz="1200" dirty="0"/>
              <a:t> forward</a:t>
            </a:r>
            <a:r>
              <a:rPr lang="da-DK" dirty="0"/>
              <a:t>	 				49 I 44 IIA   7 IIX 		</a:t>
            </a:r>
            <a:r>
              <a:rPr lang="da-DK" sz="1200" dirty="0" err="1"/>
              <a:t>cranial</a:t>
            </a:r>
            <a:r>
              <a:rPr lang="da-DK" sz="1200" dirty="0"/>
              <a:t> </a:t>
            </a:r>
            <a:r>
              <a:rPr lang="da-DK" sz="1200" dirty="0" err="1"/>
              <a:t>gluteal</a:t>
            </a:r>
            <a:r>
              <a:rPr lang="da-DK" sz="1200" dirty="0"/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(BF)	</a:t>
            </a:r>
            <a:r>
              <a:rPr lang="da-DK" sz="1200" dirty="0" err="1"/>
              <a:t>Extends</a:t>
            </a:r>
            <a:r>
              <a:rPr lang="da-DK" sz="1200" dirty="0"/>
              <a:t> hip and </a:t>
            </a:r>
            <a:r>
              <a:rPr lang="da-DK" sz="1200" dirty="0" err="1"/>
              <a:t>stifle</a:t>
            </a:r>
            <a:r>
              <a:rPr lang="da-DK" sz="1200" dirty="0"/>
              <a:t>, </a:t>
            </a:r>
            <a:r>
              <a:rPr lang="da-DK" sz="1200" dirty="0" err="1"/>
              <a:t>abducts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sz="1200" dirty="0"/>
              <a:t> (</a:t>
            </a:r>
            <a:r>
              <a:rPr lang="da-DK" sz="1200" dirty="0" err="1"/>
              <a:t>cranial</a:t>
            </a:r>
            <a:r>
              <a:rPr lang="da-DK" sz="1200" dirty="0"/>
              <a:t>) </a:t>
            </a:r>
            <a:br>
              <a:rPr lang="da-DK" sz="1200" dirty="0"/>
            </a:br>
            <a:r>
              <a:rPr lang="da-DK" sz="1200" dirty="0" err="1"/>
              <a:t>flexes</a:t>
            </a:r>
            <a:r>
              <a:rPr lang="da-DK" sz="1200" dirty="0"/>
              <a:t> </a:t>
            </a:r>
            <a:r>
              <a:rPr lang="da-DK" sz="1200" dirty="0" err="1"/>
              <a:t>stifle</a:t>
            </a:r>
            <a:r>
              <a:rPr lang="da-DK" sz="1200" dirty="0"/>
              <a:t> and </a:t>
            </a:r>
            <a:r>
              <a:rPr lang="da-DK" sz="1200" dirty="0" err="1"/>
              <a:t>abducts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sz="1200" dirty="0"/>
              <a:t>, </a:t>
            </a:r>
            <a:r>
              <a:rPr lang="da-DK" sz="1200" dirty="0" err="1"/>
              <a:t>extends</a:t>
            </a:r>
            <a:r>
              <a:rPr lang="da-DK" sz="1200" dirty="0"/>
              <a:t> </a:t>
            </a:r>
            <a:r>
              <a:rPr lang="da-DK" sz="1200" dirty="0" err="1"/>
              <a:t>tarsal</a:t>
            </a:r>
            <a:r>
              <a:rPr lang="da-DK" sz="1200" dirty="0"/>
              <a:t> joint 		</a:t>
            </a:r>
            <a:r>
              <a:rPr lang="da-DK" dirty="0"/>
              <a:t>16 I 63 IIA 21 IIX 		</a:t>
            </a:r>
            <a:r>
              <a:rPr lang="da-DK" sz="1200" dirty="0" err="1"/>
              <a:t>caudal</a:t>
            </a:r>
            <a:r>
              <a:rPr lang="da-DK" sz="1200" dirty="0"/>
              <a:t> </a:t>
            </a:r>
            <a:r>
              <a:rPr lang="da-DK" sz="1200" dirty="0" err="1"/>
              <a:t>gluteal</a:t>
            </a:r>
            <a:r>
              <a:rPr lang="da-DK" sz="1200" dirty="0"/>
              <a:t>, </a:t>
            </a:r>
            <a:r>
              <a:rPr lang="da-DK" sz="1200" dirty="0" err="1"/>
              <a:t>peroneal</a:t>
            </a:r>
            <a:r>
              <a:rPr lang="da-DK" sz="1200" dirty="0"/>
              <a:t>, </a:t>
            </a:r>
            <a:r>
              <a:rPr lang="da-DK" sz="1200" dirty="0" err="1"/>
              <a:t>sciatic</a:t>
            </a:r>
            <a:r>
              <a:rPr lang="da-DK" sz="1200" dirty="0"/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(ST)	</a:t>
            </a:r>
            <a:r>
              <a:rPr lang="da-DK" sz="1200" dirty="0" err="1"/>
              <a:t>Extends</a:t>
            </a:r>
            <a:r>
              <a:rPr lang="da-DK" sz="1200" dirty="0"/>
              <a:t> hip, </a:t>
            </a:r>
            <a:r>
              <a:rPr lang="da-DK" sz="1200" dirty="0" err="1"/>
              <a:t>stifle</a:t>
            </a:r>
            <a:r>
              <a:rPr lang="da-DK" sz="1200" dirty="0"/>
              <a:t> and </a:t>
            </a:r>
            <a:r>
              <a:rPr lang="da-DK" sz="1200" dirty="0" err="1"/>
              <a:t>tarsal</a:t>
            </a:r>
            <a:r>
              <a:rPr lang="da-DK" sz="1200" dirty="0"/>
              <a:t> </a:t>
            </a:r>
            <a:r>
              <a:rPr lang="da-DK" sz="1200" dirty="0" err="1"/>
              <a:t>durin</a:t>
            </a:r>
            <a:r>
              <a:rPr lang="da-DK" sz="1200" dirty="0"/>
              <a:t> </a:t>
            </a:r>
            <a:r>
              <a:rPr lang="da-DK" sz="1200" dirty="0" err="1"/>
              <a:t>weight-bearing</a:t>
            </a:r>
            <a:r>
              <a:rPr lang="da-DK" sz="1200" dirty="0"/>
              <a:t> </a:t>
            </a:r>
            <a:br>
              <a:rPr lang="da-DK" sz="1200" dirty="0"/>
            </a:br>
            <a:r>
              <a:rPr lang="da-DK" sz="1200" dirty="0" err="1"/>
              <a:t>flexes</a:t>
            </a:r>
            <a:r>
              <a:rPr lang="da-DK" sz="1200" dirty="0"/>
              <a:t> </a:t>
            </a:r>
            <a:r>
              <a:rPr lang="da-DK" sz="1200" dirty="0" err="1"/>
              <a:t>stifle</a:t>
            </a:r>
            <a:r>
              <a:rPr lang="da-DK" sz="1200" dirty="0"/>
              <a:t>, </a:t>
            </a:r>
            <a:r>
              <a:rPr lang="da-DK" sz="1200" dirty="0" err="1"/>
              <a:t>draws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sz="1200" dirty="0"/>
              <a:t> </a:t>
            </a:r>
            <a:r>
              <a:rPr lang="da-DK" sz="1200" dirty="0" err="1"/>
              <a:t>backward,rotates</a:t>
            </a:r>
            <a:r>
              <a:rPr lang="da-DK" sz="1200" dirty="0"/>
              <a:t> it </a:t>
            </a:r>
            <a:r>
              <a:rPr lang="da-DK" sz="1200" dirty="0" err="1"/>
              <a:t>inward</a:t>
            </a:r>
            <a:r>
              <a:rPr lang="da-DK" sz="1200" dirty="0"/>
              <a:t> </a:t>
            </a:r>
            <a:r>
              <a:rPr lang="da-DK" dirty="0"/>
              <a:t>	  8 I 66 IIA 26 IIX 		</a:t>
            </a:r>
            <a:r>
              <a:rPr lang="da-DK" sz="1200" dirty="0" err="1"/>
              <a:t>sciatic</a:t>
            </a:r>
            <a:r>
              <a:rPr lang="da-DK" sz="1200" dirty="0"/>
              <a:t> and </a:t>
            </a:r>
            <a:r>
              <a:rPr lang="da-DK" sz="1200" dirty="0" err="1"/>
              <a:t>caudal</a:t>
            </a:r>
            <a:r>
              <a:rPr lang="da-DK" sz="1200" dirty="0"/>
              <a:t> </a:t>
            </a:r>
            <a:r>
              <a:rPr lang="da-DK" sz="1200" dirty="0" err="1"/>
              <a:t>gluteal</a:t>
            </a:r>
            <a:r>
              <a:rPr lang="da-DK" sz="1200" dirty="0"/>
              <a:t> nerves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(TC LO</a:t>
            </a:r>
            <a:r>
              <a:rPr lang="da-DK" sz="1200" dirty="0"/>
              <a:t>) </a:t>
            </a:r>
            <a:r>
              <a:rPr lang="da-DK" sz="1200" dirty="0" err="1"/>
              <a:t>Extends</a:t>
            </a:r>
            <a:r>
              <a:rPr lang="da-DK" sz="1200" dirty="0"/>
              <a:t> </a:t>
            </a:r>
            <a:r>
              <a:rPr lang="da-DK" sz="1200" dirty="0" err="1"/>
              <a:t>Elbow</a:t>
            </a:r>
            <a:r>
              <a:rPr lang="da-DK" sz="1200" dirty="0"/>
              <a:t> joint and </a:t>
            </a:r>
            <a:r>
              <a:rPr lang="da-DK" sz="1200" dirty="0" err="1"/>
              <a:t>Flexes</a:t>
            </a:r>
            <a:r>
              <a:rPr lang="da-DK" sz="1200" dirty="0"/>
              <a:t> </a:t>
            </a:r>
            <a:r>
              <a:rPr lang="da-DK" sz="1200" dirty="0" err="1"/>
              <a:t>shoulder</a:t>
            </a:r>
            <a:r>
              <a:rPr lang="da-DK" sz="1200" dirty="0"/>
              <a:t>   	</a:t>
            </a:r>
            <a:r>
              <a:rPr lang="da-DK" dirty="0"/>
              <a:t>16 I 68 IIA 16 IIX 		</a:t>
            </a:r>
            <a:r>
              <a:rPr lang="da-DK" sz="1200" dirty="0"/>
              <a:t>radial nerve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(TC-LA) </a:t>
            </a:r>
            <a:r>
              <a:rPr lang="da-DK" sz="1200" dirty="0" err="1"/>
              <a:t>Extends</a:t>
            </a:r>
            <a:r>
              <a:rPr lang="da-DK" sz="1200" dirty="0"/>
              <a:t> </a:t>
            </a:r>
            <a:r>
              <a:rPr lang="da-DK" sz="1200" dirty="0" err="1"/>
              <a:t>elbow</a:t>
            </a:r>
            <a:r>
              <a:rPr lang="da-DK" sz="1200" dirty="0"/>
              <a:t> joint</a:t>
            </a:r>
            <a:r>
              <a:rPr lang="da-DK" dirty="0"/>
              <a:t>		 		19 I 77 IIA   4 IIX 		</a:t>
            </a:r>
            <a:r>
              <a:rPr lang="da-DK" sz="1200" dirty="0"/>
              <a:t>radial nerve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(TZ- CAU) </a:t>
            </a:r>
            <a:r>
              <a:rPr lang="da-DK" sz="1200" dirty="0"/>
              <a:t>Draws </a:t>
            </a:r>
            <a:r>
              <a:rPr lang="da-DK" sz="1200" dirty="0" err="1"/>
              <a:t>scapula</a:t>
            </a:r>
            <a:r>
              <a:rPr lang="da-DK" sz="1200" dirty="0"/>
              <a:t> </a:t>
            </a:r>
            <a:r>
              <a:rPr lang="da-DK" sz="1200" dirty="0" err="1"/>
              <a:t>cranially</a:t>
            </a:r>
            <a:r>
              <a:rPr lang="da-DK" sz="1200" dirty="0"/>
              <a:t> and </a:t>
            </a:r>
            <a:r>
              <a:rPr lang="da-DK" sz="1200" dirty="0" err="1"/>
              <a:t>abducts</a:t>
            </a:r>
            <a:r>
              <a:rPr lang="da-DK" sz="1200" dirty="0"/>
              <a:t> it </a:t>
            </a:r>
            <a:br>
              <a:rPr lang="da-DK" sz="1200" dirty="0"/>
            </a:br>
            <a:r>
              <a:rPr lang="da-DK" sz="1200" dirty="0" err="1"/>
              <a:t>elevates</a:t>
            </a:r>
            <a:r>
              <a:rPr lang="da-DK" sz="1200" dirty="0"/>
              <a:t> </a:t>
            </a:r>
            <a:r>
              <a:rPr lang="da-DK" sz="1200" dirty="0" err="1"/>
              <a:t>shoulder</a:t>
            </a:r>
            <a:r>
              <a:rPr lang="da-DK" sz="1200" dirty="0"/>
              <a:t>, </a:t>
            </a:r>
            <a:r>
              <a:rPr lang="da-DK" sz="1200" dirty="0" err="1"/>
              <a:t>draws</a:t>
            </a:r>
            <a:r>
              <a:rPr lang="da-DK" sz="1200" dirty="0"/>
              <a:t> </a:t>
            </a:r>
            <a:r>
              <a:rPr lang="da-DK" sz="1200" dirty="0" err="1"/>
              <a:t>scapula</a:t>
            </a:r>
            <a:r>
              <a:rPr lang="da-DK" sz="1200" dirty="0"/>
              <a:t> </a:t>
            </a:r>
            <a:r>
              <a:rPr lang="da-DK" sz="1200" dirty="0" err="1"/>
              <a:t>caudally</a:t>
            </a:r>
            <a:r>
              <a:rPr lang="da-DK" sz="1200" dirty="0"/>
              <a:t> (</a:t>
            </a:r>
            <a:r>
              <a:rPr lang="da-DK" sz="1200" dirty="0" err="1"/>
              <a:t>abducts</a:t>
            </a:r>
            <a:r>
              <a:rPr lang="da-DK" sz="1200" dirty="0"/>
              <a:t> it)	</a:t>
            </a:r>
            <a:r>
              <a:rPr lang="da-DK" dirty="0"/>
              <a:t>32 I 66 IIA   2 IIX 		</a:t>
            </a:r>
            <a:r>
              <a:rPr lang="da-DK" sz="1200" dirty="0" err="1"/>
              <a:t>dorsal</a:t>
            </a:r>
            <a:r>
              <a:rPr lang="da-DK" sz="1200" dirty="0"/>
              <a:t> </a:t>
            </a:r>
            <a:r>
              <a:rPr lang="da-DK" sz="1200" dirty="0" err="1"/>
              <a:t>branch</a:t>
            </a:r>
            <a:r>
              <a:rPr lang="da-DK" sz="1200" dirty="0"/>
              <a:t> of </a:t>
            </a:r>
            <a:r>
              <a:rPr lang="da-DK" sz="1200" dirty="0" err="1"/>
              <a:t>accessory</a:t>
            </a:r>
            <a:r>
              <a:rPr lang="da-DK" sz="1200" dirty="0"/>
              <a:t> nerves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(BB)	</a:t>
            </a:r>
            <a:r>
              <a:rPr lang="da-DK" sz="1200" dirty="0" err="1"/>
              <a:t>Extends</a:t>
            </a:r>
            <a:r>
              <a:rPr lang="da-DK" sz="1200" dirty="0"/>
              <a:t> </a:t>
            </a:r>
            <a:r>
              <a:rPr lang="da-DK" sz="1200" dirty="0" err="1"/>
              <a:t>shoulder</a:t>
            </a:r>
            <a:r>
              <a:rPr lang="da-DK" sz="1200" dirty="0"/>
              <a:t> joint, </a:t>
            </a:r>
            <a:r>
              <a:rPr lang="da-DK" sz="1200" dirty="0" err="1"/>
              <a:t>flexes</a:t>
            </a:r>
            <a:r>
              <a:rPr lang="da-DK" sz="1200" dirty="0"/>
              <a:t> </a:t>
            </a:r>
            <a:r>
              <a:rPr lang="da-DK" sz="1200" dirty="0" err="1"/>
              <a:t>elbow</a:t>
            </a:r>
            <a:r>
              <a:rPr lang="da-DK" sz="1200" dirty="0"/>
              <a:t>, supports </a:t>
            </a:r>
            <a:br>
              <a:rPr lang="da-DK" sz="1200" dirty="0"/>
            </a:br>
            <a:r>
              <a:rPr lang="da-DK" sz="1200" dirty="0" err="1"/>
              <a:t>shoulder</a:t>
            </a:r>
            <a:r>
              <a:rPr lang="da-DK" sz="1200" dirty="0"/>
              <a:t> joint and </a:t>
            </a:r>
            <a:r>
              <a:rPr lang="da-DK" sz="1200" dirty="0" err="1"/>
              <a:t>carpus</a:t>
            </a:r>
            <a:r>
              <a:rPr lang="da-DK" sz="1200" dirty="0"/>
              <a:t> </a:t>
            </a:r>
            <a:r>
              <a:rPr lang="da-DK" dirty="0"/>
              <a:t>		 			30 I 67 IIA   3 IIX 		</a:t>
            </a:r>
            <a:r>
              <a:rPr lang="da-DK" sz="1200" dirty="0" err="1"/>
              <a:t>musculocutaneous</a:t>
            </a:r>
            <a:r>
              <a:rPr lang="da-DK" sz="1200" dirty="0"/>
              <a:t> nerves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(TZ-CRA) </a:t>
            </a:r>
            <a:r>
              <a:rPr lang="da-DK" sz="1200" dirty="0"/>
              <a:t>Draws </a:t>
            </a:r>
            <a:r>
              <a:rPr lang="da-DK" sz="1200" dirty="0" err="1"/>
              <a:t>scapula</a:t>
            </a:r>
            <a:r>
              <a:rPr lang="da-DK" sz="1200" dirty="0"/>
              <a:t> </a:t>
            </a:r>
            <a:r>
              <a:rPr lang="da-DK" sz="1200" dirty="0" err="1"/>
              <a:t>cranially</a:t>
            </a:r>
            <a:r>
              <a:rPr lang="da-DK" sz="1200" dirty="0"/>
              <a:t> and </a:t>
            </a:r>
            <a:r>
              <a:rPr lang="da-DK" sz="1200" dirty="0" err="1"/>
              <a:t>abducts</a:t>
            </a:r>
            <a:r>
              <a:rPr lang="da-DK" sz="1200" dirty="0"/>
              <a:t> it</a:t>
            </a:r>
            <a:br>
              <a:rPr lang="da-DK" sz="1200" dirty="0"/>
            </a:br>
            <a:r>
              <a:rPr lang="da-DK" sz="1200" dirty="0" err="1"/>
              <a:t>elevates</a:t>
            </a:r>
            <a:r>
              <a:rPr lang="da-DK" sz="1200" dirty="0"/>
              <a:t> </a:t>
            </a:r>
            <a:r>
              <a:rPr lang="da-DK" sz="1200" dirty="0" err="1"/>
              <a:t>shoulder,draws</a:t>
            </a:r>
            <a:r>
              <a:rPr lang="da-DK" sz="1200" dirty="0"/>
              <a:t> </a:t>
            </a:r>
            <a:r>
              <a:rPr lang="da-DK" sz="1200" dirty="0" err="1"/>
              <a:t>scapula</a:t>
            </a:r>
            <a:r>
              <a:rPr lang="da-DK" sz="1200" dirty="0"/>
              <a:t> </a:t>
            </a:r>
            <a:r>
              <a:rPr lang="da-DK" sz="1200" dirty="0" err="1"/>
              <a:t>caudally</a:t>
            </a:r>
            <a:r>
              <a:rPr lang="da-DK" sz="1200" dirty="0"/>
              <a:t> (</a:t>
            </a:r>
            <a:r>
              <a:rPr lang="da-DK" sz="1200" dirty="0" err="1"/>
              <a:t>abducts</a:t>
            </a:r>
            <a:r>
              <a:rPr lang="da-DK" sz="1200" dirty="0"/>
              <a:t> it)</a:t>
            </a:r>
            <a:r>
              <a:rPr lang="da-DK" dirty="0"/>
              <a:t>	32 I 66 IIA   2 IIX 		</a:t>
            </a:r>
            <a:r>
              <a:rPr lang="da-DK" sz="1200" dirty="0" err="1"/>
              <a:t>dorsal</a:t>
            </a:r>
            <a:r>
              <a:rPr lang="da-DK" sz="1200" dirty="0"/>
              <a:t> </a:t>
            </a:r>
            <a:r>
              <a:rPr lang="da-DK" sz="1200" dirty="0" err="1"/>
              <a:t>branch</a:t>
            </a:r>
            <a:r>
              <a:rPr lang="da-DK" sz="1200" dirty="0"/>
              <a:t> of </a:t>
            </a:r>
            <a:r>
              <a:rPr lang="da-DK" sz="1200" dirty="0" err="1"/>
              <a:t>accessory</a:t>
            </a:r>
            <a:r>
              <a:rPr lang="da-DK" sz="1200" dirty="0"/>
              <a:t> nerves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(DE)	 </a:t>
            </a:r>
            <a:r>
              <a:rPr lang="da-DK" sz="1200" dirty="0" err="1"/>
              <a:t>Flexes</a:t>
            </a:r>
            <a:r>
              <a:rPr lang="da-DK" sz="1200" dirty="0"/>
              <a:t> </a:t>
            </a:r>
            <a:r>
              <a:rPr lang="da-DK" sz="1200" dirty="0" err="1"/>
              <a:t>shoulder</a:t>
            </a:r>
            <a:r>
              <a:rPr lang="da-DK" sz="1200" dirty="0"/>
              <a:t> joint and </a:t>
            </a:r>
            <a:r>
              <a:rPr lang="da-DK" sz="1200" dirty="0" err="1"/>
              <a:t>abducts</a:t>
            </a:r>
            <a:r>
              <a:rPr lang="da-DK" sz="1200" dirty="0"/>
              <a:t> </a:t>
            </a:r>
            <a:r>
              <a:rPr lang="da-DK" sz="1200" dirty="0" err="1"/>
              <a:t>limb</a:t>
            </a:r>
            <a:r>
              <a:rPr lang="da-DK" dirty="0"/>
              <a:t>		22 I 54 IIA 24 IIX 		</a:t>
            </a:r>
            <a:r>
              <a:rPr lang="da-DK" sz="1200" dirty="0" err="1"/>
              <a:t>axillary</a:t>
            </a:r>
            <a:r>
              <a:rPr lang="da-DK" sz="1200" dirty="0"/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(LAD) </a:t>
            </a:r>
            <a:r>
              <a:rPr lang="da-DK" sz="1200" dirty="0" err="1"/>
              <a:t>Flexes</a:t>
            </a:r>
            <a:r>
              <a:rPr lang="da-DK" sz="1200" dirty="0"/>
              <a:t> </a:t>
            </a:r>
            <a:r>
              <a:rPr lang="da-DK" sz="1200" dirty="0" err="1"/>
              <a:t>shoulder</a:t>
            </a:r>
            <a:r>
              <a:rPr lang="da-DK" sz="1200" dirty="0"/>
              <a:t> joint </a:t>
            </a:r>
            <a:r>
              <a:rPr lang="da-DK" dirty="0"/>
              <a:t>		 		21 I 59 IIA 20 IIX 		</a:t>
            </a:r>
            <a:r>
              <a:rPr lang="da-DK" sz="1200" dirty="0" err="1"/>
              <a:t>thoracodorsal</a:t>
            </a:r>
            <a:r>
              <a:rPr lang="da-DK" sz="1200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130904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17004"/>
          <a:stretch/>
        </p:blipFill>
        <p:spPr>
          <a:xfrm>
            <a:off x="533188" y="956474"/>
            <a:ext cx="2896646" cy="3377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45372" r="26409" b="-1"/>
          <a:stretch/>
        </p:blipFill>
        <p:spPr>
          <a:xfrm>
            <a:off x="3711241" y="0"/>
            <a:ext cx="778393" cy="115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17004"/>
          <a:stretch/>
        </p:blipFill>
        <p:spPr>
          <a:xfrm>
            <a:off x="3225378" y="956474"/>
            <a:ext cx="2896646" cy="3377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45372" r="26409" b="-1"/>
          <a:stretch/>
        </p:blipFill>
        <p:spPr>
          <a:xfrm>
            <a:off x="6423471" y="0"/>
            <a:ext cx="778393" cy="1151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17004"/>
          <a:stretch/>
        </p:blipFill>
        <p:spPr>
          <a:xfrm>
            <a:off x="5937608" y="956474"/>
            <a:ext cx="2896646" cy="33770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05060" y="1912949"/>
            <a:ext cx="564396" cy="53311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5238" y="1030475"/>
            <a:ext cx="564396" cy="53311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5477" y="2284867"/>
            <a:ext cx="564396" cy="69431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188" y="808064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225378" y="822236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937608" y="822236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108" y="3706714"/>
            <a:ext cx="259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Press the top</a:t>
            </a:r>
            <a:r>
              <a:rPr lang="en-US" sz="1600" dirty="0">
                <a:solidFill>
                  <a:srgbClr val="FFFF00"/>
                </a:solidFill>
              </a:rPr>
              <a:t> yellow </a:t>
            </a:r>
            <a:r>
              <a:rPr lang="en-US" sz="1600" dirty="0"/>
              <a:t>button</a:t>
            </a:r>
          </a:p>
          <a:p>
            <a:pPr algn="ctr"/>
            <a:r>
              <a:rPr lang="en-US" sz="1600" dirty="0"/>
              <a:t>and hold down To START the CURO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0532" y="3706714"/>
            <a:ext cx="259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Insert the sensors – they will</a:t>
            </a:r>
          </a:p>
          <a:p>
            <a:pPr algn="ctr"/>
            <a:r>
              <a:rPr lang="en-US" sz="1600" dirty="0"/>
              <a:t>light up </a:t>
            </a:r>
            <a:r>
              <a:rPr lang="en-US" sz="1600" dirty="0">
                <a:solidFill>
                  <a:srgbClr val="008000"/>
                </a:solidFill>
              </a:rPr>
              <a:t>green</a:t>
            </a:r>
            <a:r>
              <a:rPr lang="en-US" sz="1600" dirty="0"/>
              <a:t> if</a:t>
            </a:r>
          </a:p>
          <a:p>
            <a:pPr algn="ctr"/>
            <a:r>
              <a:rPr lang="en-US" sz="1600" dirty="0"/>
              <a:t>active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0360" y="3706714"/>
            <a:ext cx="2597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Press the middle </a:t>
            </a:r>
            <a:r>
              <a:rPr lang="en-US" sz="1600" dirty="0">
                <a:solidFill>
                  <a:srgbClr val="3366FF"/>
                </a:solidFill>
              </a:rPr>
              <a:t>blue </a:t>
            </a:r>
            <a:r>
              <a:rPr lang="en-US" sz="1600" dirty="0"/>
              <a:t>button to start the </a:t>
            </a:r>
            <a:r>
              <a:rPr lang="en-US" sz="1600" dirty="0" err="1"/>
              <a:t>WiFi</a:t>
            </a:r>
            <a:r>
              <a:rPr lang="en-US" sz="1600" dirty="0"/>
              <a:t> connection and the bottom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button to record </a:t>
            </a:r>
          </a:p>
        </p:txBody>
      </p:sp>
      <p:pic>
        <p:nvPicPr>
          <p:cNvPr id="18" name="Pladsholder til indhold 8" descr="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1" r="-5292"/>
          <a:stretch/>
        </p:blipFill>
        <p:spPr>
          <a:xfrm>
            <a:off x="3123488" y="4930994"/>
            <a:ext cx="2524105" cy="1690624"/>
          </a:xfrm>
          <a:prstGeom prst="rect">
            <a:avLst/>
          </a:prstGeom>
        </p:spPr>
      </p:pic>
      <p:pic>
        <p:nvPicPr>
          <p:cNvPr id="19" name="Billede 10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35" y="4930994"/>
            <a:ext cx="2255998" cy="16919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1574" y="5223266"/>
            <a:ext cx="2597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Proceed to the</a:t>
            </a:r>
          </a:p>
          <a:p>
            <a:pPr algn="ctr"/>
            <a:r>
              <a:rPr lang="en-US" sz="1600" dirty="0" err="1"/>
              <a:t>iPad</a:t>
            </a:r>
            <a:r>
              <a:rPr lang="en-US" sz="1600" dirty="0"/>
              <a:t> APP (CURO Equine)</a:t>
            </a:r>
          </a:p>
          <a:p>
            <a:pPr algn="ctr"/>
            <a:r>
              <a:rPr lang="en-US" sz="1600" dirty="0"/>
              <a:t>to follow muscle function </a:t>
            </a:r>
          </a:p>
          <a:p>
            <a:pPr algn="ctr"/>
            <a:r>
              <a:rPr lang="en-US" sz="1600" dirty="0"/>
              <a:t>with the </a:t>
            </a:r>
            <a:r>
              <a:rPr lang="en-US" sz="1600" dirty="0" err="1"/>
              <a:t>ESTi</a:t>
            </a:r>
            <a:r>
              <a:rPr lang="en-US" sz="1600" baseline="30000" dirty="0" err="1"/>
              <a:t>TM</a:t>
            </a:r>
            <a:r>
              <a:rPr lang="en-US" sz="1600" dirty="0"/>
              <a:t>-Score</a:t>
            </a:r>
          </a:p>
        </p:txBody>
      </p:sp>
      <p:sp>
        <p:nvSpPr>
          <p:cNvPr id="21" name="Oval 20"/>
          <p:cNvSpPr/>
          <p:nvPr/>
        </p:nvSpPr>
        <p:spPr>
          <a:xfrm>
            <a:off x="631923" y="4930994"/>
            <a:ext cx="438975" cy="444821"/>
          </a:xfrm>
          <a:prstGeom prst="ellipse">
            <a:avLst/>
          </a:prstGeom>
          <a:solidFill>
            <a:srgbClr val="57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048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4" descr="Myodynamik 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4" y="3766247"/>
            <a:ext cx="9220503" cy="922051"/>
          </a:xfrm>
          <a:prstGeom prst="rect">
            <a:avLst/>
          </a:prstGeom>
        </p:spPr>
      </p:pic>
      <p:sp>
        <p:nvSpPr>
          <p:cNvPr id="6" name="Tekstfelt 9"/>
          <p:cNvSpPr txBox="1"/>
          <p:nvPr/>
        </p:nvSpPr>
        <p:spPr>
          <a:xfrm>
            <a:off x="899977" y="5313329"/>
            <a:ext cx="740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Thorvaldsensvej 19, 2.th, 1871 Frederiksberg C,+45 61462732</a:t>
            </a:r>
            <a:br>
              <a:rPr lang="da-DK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</a:br>
            <a:r>
              <a:rPr lang="da-DK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da-DK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myodynamik@myodynamik.com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             </a:t>
            </a:r>
            <a:r>
              <a:rPr lang="da-DK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www.myodynamik.com</a:t>
            </a:r>
            <a:endParaRPr lang="da-DK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Billede 10" descr="Curo blan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89" y="354807"/>
            <a:ext cx="2259078" cy="34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019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68616</TotalTime>
  <Words>234</Words>
  <Application>Microsoft Macintosh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MyoDynamik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placerings studie</dc:title>
  <dc:creator>Kiara Salomons</dc:creator>
  <cp:lastModifiedBy>Dr Adrian Harrison</cp:lastModifiedBy>
  <cp:revision>101</cp:revision>
  <cp:lastPrinted>2017-06-19T05:33:37Z</cp:lastPrinted>
  <dcterms:created xsi:type="dcterms:W3CDTF">2017-02-10T12:34:35Z</dcterms:created>
  <dcterms:modified xsi:type="dcterms:W3CDTF">2018-11-07T09:51:35Z</dcterms:modified>
</cp:coreProperties>
</file>