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4" r:id="rId2"/>
    <p:sldId id="260" r:id="rId3"/>
    <p:sldId id="261" r:id="rId4"/>
    <p:sldId id="272" r:id="rId5"/>
    <p:sldId id="265" r:id="rId6"/>
    <p:sldId id="273" r:id="rId7"/>
    <p:sldId id="267" r:id="rId8"/>
    <p:sldId id="275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4BB71-0B46-4F2E-994E-B6B7A944A35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0E24-98B8-4C56-B09D-CD068A9A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9347-5FE8-4573-B0E7-FB9C8B8D822A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4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A976-9737-4B47-90BD-69B656955C29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CCAA-6443-423E-90D0-CAB8418B809D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61C4-E7C9-4DF8-BD2C-0B7E041DCF00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2770-9B4C-4505-93B3-3F45429FC28C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F0D9-C79C-4D2B-BF6B-9975EB8832D1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A748-222F-4B2C-B93A-E5AA0EB5EFFF}" type="datetime1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B03B-51AB-4EEB-94FB-27389D9FC330}" type="datetime1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C968-2FA2-4479-A6A2-11501E9443E4}" type="datetime1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45C0-E752-4962-940B-62DAD7A41452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C9A9-9B3A-4B05-AD63-6F06B7D0EB85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Original Content by BenchTop Woodworks (C)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0037-DE30-4E28-B446-BD8200157395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Original Content by BenchTop Woodworks (C) 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85E1-97C0-4C90-B0FE-88218D5D06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2468519-E081-4832-89FD-DAA5E00E63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" y="25988"/>
            <a:ext cx="1623430" cy="6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inktr.ee/benchtopwoodwork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image" Target="../media/image9.png"/><Relationship Id="rId21" Type="http://schemas.openxmlformats.org/officeDocument/2006/relationships/image" Target="../media/image24.png"/><Relationship Id="rId34" Type="http://schemas.openxmlformats.org/officeDocument/2006/relationships/image" Target="../media/image3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3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microsoft.com/office/2007/relationships/hdphoto" Target="../media/hdphoto3.wdp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32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microsoft.com/office/2007/relationships/hdphoto" Target="../media/hdphoto4.wdp"/><Relationship Id="rId36" Type="http://schemas.openxmlformats.org/officeDocument/2006/relationships/slide" Target="slide3.xml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31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2.wdp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microsoft.com/office/2007/relationships/hdphoto" Target="../media/hdphoto5.wdp"/><Relationship Id="rId35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9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32" Type="http://schemas.openxmlformats.org/officeDocument/2006/relationships/slide" Target="slide7.xml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6.png"/><Relationship Id="rId10" Type="http://schemas.openxmlformats.org/officeDocument/2006/relationships/image" Target="../media/image15.png"/><Relationship Id="rId19" Type="http://schemas.openxmlformats.org/officeDocument/2006/relationships/image" Target="../media/image35.png"/><Relationship Id="rId31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2.wdp"/><Relationship Id="rId22" Type="http://schemas.openxmlformats.org/officeDocument/2006/relationships/image" Target="../media/image26.png"/><Relationship Id="rId27" Type="http://schemas.microsoft.com/office/2007/relationships/hdphoto" Target="../media/hdphoto4.wdp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etsy.com/listing/780153980/dust-collection-separator-bin?ref=shop_home_active_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EDAD6-4AA0-4EBE-99BC-20F02ADD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612" y="6538913"/>
            <a:ext cx="7186613" cy="365125"/>
          </a:xfrm>
        </p:spPr>
        <p:txBody>
          <a:bodyPr/>
          <a:lstStyle/>
          <a:p>
            <a:r>
              <a:rPr lang="en-US" dirty="0"/>
              <a:t>FREE UNLIMITED / OPEN DISTRIBUTION AUTHORIZED, Original Content by Bench Top Woodworks © 2015 -2021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359FF-72BB-477F-A1D3-8B87E5B7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00869"/>
            <a:ext cx="2057400" cy="365125"/>
          </a:xfrm>
        </p:spPr>
        <p:txBody>
          <a:bodyPr/>
          <a:lstStyle/>
          <a:p>
            <a:r>
              <a:rPr lang="en-US" dirty="0"/>
              <a:t>COVER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F021BB-8B45-4322-8FBE-32604C4A9146}"/>
              </a:ext>
            </a:extLst>
          </p:cNvPr>
          <p:cNvSpPr txBox="1">
            <a:spLocks/>
          </p:cNvSpPr>
          <p:nvPr/>
        </p:nvSpPr>
        <p:spPr>
          <a:xfrm>
            <a:off x="482336" y="5448709"/>
            <a:ext cx="8179325" cy="68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2400" b="1" u="sng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4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best shop layout to Maximize Your Shop!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09407-F3CA-405E-998E-D13528DA23B9}"/>
              </a:ext>
            </a:extLst>
          </p:cNvPr>
          <p:cNvSpPr txBox="1"/>
          <p:nvPr/>
        </p:nvSpPr>
        <p:spPr>
          <a:xfrm>
            <a:off x="7614708" y="108945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v8.3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11JUN21 </a:t>
            </a:r>
            <a:endParaRPr lang="en-US" sz="1600" dirty="0"/>
          </a:p>
        </p:txBody>
      </p:sp>
      <p:pic>
        <p:nvPicPr>
          <p:cNvPr id="6" name="Picture 5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D470BB8-EE60-4D63-A911-B40463E9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3" y="1212908"/>
            <a:ext cx="7362753" cy="41415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DE0B3F-12D3-490B-A2C6-D5AAC50C2B73}"/>
              </a:ext>
            </a:extLst>
          </p:cNvPr>
          <p:cNvSpPr txBox="1">
            <a:spLocks/>
          </p:cNvSpPr>
          <p:nvPr/>
        </p:nvSpPr>
        <p:spPr>
          <a:xfrm>
            <a:off x="1855000" y="5269"/>
            <a:ext cx="5646032" cy="688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SHOP LAYOUT GUIDE</a:t>
            </a:r>
          </a:p>
        </p:txBody>
      </p:sp>
      <p:sp>
        <p:nvSpPr>
          <p:cNvPr id="9" name="Rectangle: Rounded Corners 8">
            <a:hlinkClick r:id="rId2"/>
            <a:extLst>
              <a:ext uri="{FF2B5EF4-FFF2-40B4-BE49-F238E27FC236}">
                <a16:creationId xmlns:a16="http://schemas.microsoft.com/office/drawing/2014/main" id="{88E511C5-5AEF-4A48-87E1-0B7323CE6659}"/>
              </a:ext>
            </a:extLst>
          </p:cNvPr>
          <p:cNvSpPr/>
          <p:nvPr/>
        </p:nvSpPr>
        <p:spPr>
          <a:xfrm>
            <a:off x="3969024" y="6066858"/>
            <a:ext cx="1205948" cy="4190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0560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398D7-EA27-4D48-86A3-7366FC912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" t="1254" r="937" b="931"/>
          <a:stretch/>
        </p:blipFill>
        <p:spPr>
          <a:xfrm>
            <a:off x="2749228" y="534590"/>
            <a:ext cx="6234427" cy="6221812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220ABD1-8F47-486D-ADEB-8C4096C5E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2661"/>
              </p:ext>
            </p:extLst>
          </p:nvPr>
        </p:nvGraphicFramePr>
        <p:xfrm>
          <a:off x="15259" y="4356354"/>
          <a:ext cx="2659349" cy="23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20">
                  <a:extLst>
                    <a:ext uri="{9D8B030D-6E8A-4147-A177-3AD203B41FA5}">
                      <a16:colId xmlns:a16="http://schemas.microsoft.com/office/drawing/2014/main" val="4211367222"/>
                    </a:ext>
                  </a:extLst>
                </a:gridCol>
                <a:gridCol w="1327187">
                  <a:extLst>
                    <a:ext uri="{9D8B030D-6E8A-4147-A177-3AD203B41FA5}">
                      <a16:colId xmlns:a16="http://schemas.microsoft.com/office/drawing/2014/main" val="1567566296"/>
                    </a:ext>
                  </a:extLst>
                </a:gridCol>
                <a:gridCol w="1063642">
                  <a:extLst>
                    <a:ext uri="{9D8B030D-6E8A-4147-A177-3AD203B41FA5}">
                      <a16:colId xmlns:a16="http://schemas.microsoft.com/office/drawing/2014/main" val="4187948360"/>
                    </a:ext>
                  </a:extLst>
                </a:gridCol>
              </a:tblGrid>
              <a:tr h="217442"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</a:p>
                  </a:txBody>
                  <a:tcPr marL="45720" marR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655386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48626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078714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95728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798368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334418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511859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120567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6890"/>
                  </a:ext>
                </a:extLst>
              </a:tr>
              <a:tr h="21744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98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81244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3448D09-9E85-4375-AE87-1FEAD13B0D1A}"/>
              </a:ext>
            </a:extLst>
          </p:cNvPr>
          <p:cNvGrpSpPr/>
          <p:nvPr/>
        </p:nvGrpSpPr>
        <p:grpSpPr>
          <a:xfrm>
            <a:off x="74620" y="2346783"/>
            <a:ext cx="2512099" cy="1261678"/>
            <a:chOff x="6057495" y="5008718"/>
            <a:chExt cx="2512099" cy="12616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A1451C-3E21-477F-9F38-ABC39864E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1340" t="1914" r="1787" b="2362"/>
            <a:stretch/>
          </p:blipFill>
          <p:spPr>
            <a:xfrm>
              <a:off x="6057495" y="5008718"/>
              <a:ext cx="2512099" cy="1261678"/>
            </a:xfrm>
            <a:prstGeom prst="rect">
              <a:avLst/>
            </a:prstGeom>
          </p:spPr>
        </p:pic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94C32BE-0A1E-4E90-A69F-7B774C9A7E12}"/>
                </a:ext>
              </a:extLst>
            </p:cNvPr>
            <p:cNvSpPr txBox="1"/>
            <p:nvPr/>
          </p:nvSpPr>
          <p:spPr>
            <a:xfrm>
              <a:off x="6524104" y="5375712"/>
              <a:ext cx="1470391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4’ x 8’ 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Plywood Sheet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C23EA-DAD5-4BCC-8E74-BD2E59B28267}"/>
              </a:ext>
            </a:extLst>
          </p:cNvPr>
          <p:cNvGrpSpPr/>
          <p:nvPr/>
        </p:nvGrpSpPr>
        <p:grpSpPr>
          <a:xfrm>
            <a:off x="86824" y="3639069"/>
            <a:ext cx="2512402" cy="280183"/>
            <a:chOff x="3378444" y="1469999"/>
            <a:chExt cx="2512402" cy="280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2B062A-3C40-48D6-B6B1-F871D940C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</a:blip>
            <a:srcRect l="953" t="11283" r="1123" b="13167"/>
            <a:stretch/>
          </p:blipFill>
          <p:spPr>
            <a:xfrm>
              <a:off x="3378444" y="1525465"/>
              <a:ext cx="2512402" cy="169252"/>
            </a:xfrm>
            <a:prstGeom prst="rect">
              <a:avLst/>
            </a:prstGeom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EAC53E8F-DACC-4EF1-B695-1818E5DCF994}"/>
                </a:ext>
              </a:extLst>
            </p:cNvPr>
            <p:cNvSpPr txBox="1"/>
            <p:nvPr/>
          </p:nvSpPr>
          <p:spPr>
            <a:xfrm>
              <a:off x="4014990" y="1469999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6” x 8’ Board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929DA4-3105-40F3-945F-D90595E8B371}"/>
              </a:ext>
            </a:extLst>
          </p:cNvPr>
          <p:cNvGrpSpPr/>
          <p:nvPr/>
        </p:nvGrpSpPr>
        <p:grpSpPr>
          <a:xfrm>
            <a:off x="101560" y="3947508"/>
            <a:ext cx="2497666" cy="347133"/>
            <a:chOff x="3393180" y="2135338"/>
            <a:chExt cx="2497666" cy="3471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C48A66-254B-43BA-9690-169169A7B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50000"/>
            </a:blip>
            <a:srcRect l="1503" t="6283" r="1147" b="9198"/>
            <a:stretch/>
          </p:blipFill>
          <p:spPr>
            <a:xfrm>
              <a:off x="3393180" y="2135338"/>
              <a:ext cx="2497666" cy="34713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817B07B5-3F27-4680-ABBD-77DB7414968D}"/>
                </a:ext>
              </a:extLst>
            </p:cNvPr>
            <p:cNvSpPr txBox="1"/>
            <p:nvPr/>
          </p:nvSpPr>
          <p:spPr>
            <a:xfrm>
              <a:off x="4007622" y="2168812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13” x 8’ Board</a:t>
              </a: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44706D1-03DC-4D76-A70E-5B566E0D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556748"/>
            <a:ext cx="223052" cy="365125"/>
          </a:xfrm>
        </p:spPr>
        <p:txBody>
          <a:bodyPr/>
          <a:lstStyle/>
          <a:p>
            <a:fld id="{C25785E1-97C0-4C90-B0FE-88218D5D06D2}" type="slidenum">
              <a:rPr lang="en-US" smtClean="0"/>
              <a:t>2</a:t>
            </a:fld>
            <a:endParaRPr lang="en-US" dirty="0"/>
          </a:p>
        </p:txBody>
      </p:sp>
      <p:sp>
        <p:nvSpPr>
          <p:cNvPr id="18" name="Footer Placeholder 24">
            <a:extLst>
              <a:ext uri="{FF2B5EF4-FFF2-40B4-BE49-F238E27FC236}">
                <a16:creationId xmlns:a16="http://schemas.microsoft.com/office/drawing/2014/main" id="{55511A54-4B51-4BCC-A337-A59FC4DD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7127" y="279755"/>
            <a:ext cx="4996505" cy="332594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sp>
        <p:nvSpPr>
          <p:cNvPr id="3" name="Rectangle: Rounded Corners 2">
            <a:hlinkClick r:id="rId6" action="ppaction://hlinksldjump"/>
            <a:extLst>
              <a:ext uri="{FF2B5EF4-FFF2-40B4-BE49-F238E27FC236}">
                <a16:creationId xmlns:a16="http://schemas.microsoft.com/office/drawing/2014/main" id="{A50BAFA0-FA36-4404-96C3-45C6404F41C9}"/>
              </a:ext>
            </a:extLst>
          </p:cNvPr>
          <p:cNvSpPr/>
          <p:nvPr/>
        </p:nvSpPr>
        <p:spPr>
          <a:xfrm>
            <a:off x="125262" y="853378"/>
            <a:ext cx="1470991" cy="6672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7D87FA6-96EC-47E4-B5E1-2459A321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60" y="-29974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2-Car</a:t>
            </a:r>
            <a:r>
              <a:rPr lang="en-US" sz="2800" b="1" dirty="0">
                <a:ln>
                  <a:solidFill>
                    <a:schemeClr val="accent1"/>
                  </a:solidFill>
                </a:ln>
                <a:effectLst>
                  <a:outerShdw blurRad="1143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Garage Shop Template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(20ft x 20ft)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7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69AB0-EA12-4A1B-AE72-3273930E6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" t="1826" r="607" b="1188"/>
          <a:stretch/>
        </p:blipFill>
        <p:spPr>
          <a:xfrm>
            <a:off x="2733483" y="1189648"/>
            <a:ext cx="6237311" cy="312722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9AF297D-CB35-43A1-BE39-EC9D3F687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05227"/>
              </p:ext>
            </p:extLst>
          </p:nvPr>
        </p:nvGraphicFramePr>
        <p:xfrm>
          <a:off x="2733483" y="4454087"/>
          <a:ext cx="6237311" cy="228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26">
                  <a:extLst>
                    <a:ext uri="{9D8B030D-6E8A-4147-A177-3AD203B41FA5}">
                      <a16:colId xmlns:a16="http://schemas.microsoft.com/office/drawing/2014/main" val="4211367222"/>
                    </a:ext>
                  </a:extLst>
                </a:gridCol>
                <a:gridCol w="3347008">
                  <a:extLst>
                    <a:ext uri="{9D8B030D-6E8A-4147-A177-3AD203B41FA5}">
                      <a16:colId xmlns:a16="http://schemas.microsoft.com/office/drawing/2014/main" val="1567566296"/>
                    </a:ext>
                  </a:extLst>
                </a:gridCol>
                <a:gridCol w="1255660">
                  <a:extLst>
                    <a:ext uri="{9D8B030D-6E8A-4147-A177-3AD203B41FA5}">
                      <a16:colId xmlns:a16="http://schemas.microsoft.com/office/drawing/2014/main" val="4187948360"/>
                    </a:ext>
                  </a:extLst>
                </a:gridCol>
                <a:gridCol w="1231817">
                  <a:extLst>
                    <a:ext uri="{9D8B030D-6E8A-4147-A177-3AD203B41FA5}">
                      <a16:colId xmlns:a16="http://schemas.microsoft.com/office/drawing/2014/main" val="1015691339"/>
                    </a:ext>
                  </a:extLst>
                </a:gridCol>
              </a:tblGrid>
              <a:tr h="191559"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Ideal Height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655386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48626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078714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95728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798368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334418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511859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120567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6890"/>
                  </a:ext>
                </a:extLst>
              </a:tr>
              <a:tr h="198212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398592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81244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132F931-C67C-411A-AC5B-351651153572}"/>
              </a:ext>
            </a:extLst>
          </p:cNvPr>
          <p:cNvGrpSpPr/>
          <p:nvPr/>
        </p:nvGrpSpPr>
        <p:grpSpPr>
          <a:xfrm>
            <a:off x="49108" y="4779433"/>
            <a:ext cx="2512099" cy="1261678"/>
            <a:chOff x="6057495" y="5008718"/>
            <a:chExt cx="2512099" cy="12616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802776-4B24-4FFA-A391-A78046DF2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1340" t="1914" r="1787" b="2362"/>
            <a:stretch/>
          </p:blipFill>
          <p:spPr>
            <a:xfrm>
              <a:off x="6057495" y="5008718"/>
              <a:ext cx="2512099" cy="12616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9BA7CC-4E94-4247-9D20-76FD9B8A559D}"/>
                </a:ext>
              </a:extLst>
            </p:cNvPr>
            <p:cNvSpPr txBox="1"/>
            <p:nvPr/>
          </p:nvSpPr>
          <p:spPr>
            <a:xfrm>
              <a:off x="6524104" y="5375712"/>
              <a:ext cx="1470391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4’ x 8’ 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Plywood Sheet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7D9C11-88C1-4164-925D-1BA83140C0B5}"/>
              </a:ext>
            </a:extLst>
          </p:cNvPr>
          <p:cNvGrpSpPr/>
          <p:nvPr/>
        </p:nvGrpSpPr>
        <p:grpSpPr>
          <a:xfrm>
            <a:off x="61312" y="6071719"/>
            <a:ext cx="2512402" cy="280183"/>
            <a:chOff x="3378444" y="1469999"/>
            <a:chExt cx="2512402" cy="2801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3DE50A-F6D4-48C5-8BD5-C2F9121A0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</a:blip>
            <a:srcRect l="953" t="11283" r="1123" b="13167"/>
            <a:stretch/>
          </p:blipFill>
          <p:spPr>
            <a:xfrm>
              <a:off x="3378444" y="1525465"/>
              <a:ext cx="2512402" cy="169252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3733152-613E-4BC1-B611-2B6B9C1E1E44}"/>
                </a:ext>
              </a:extLst>
            </p:cNvPr>
            <p:cNvSpPr txBox="1"/>
            <p:nvPr/>
          </p:nvSpPr>
          <p:spPr>
            <a:xfrm>
              <a:off x="4014990" y="1469999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6” x 8’ Board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8B72AD-16B9-4BD4-A5EB-48EF2657764B}"/>
              </a:ext>
            </a:extLst>
          </p:cNvPr>
          <p:cNvGrpSpPr/>
          <p:nvPr/>
        </p:nvGrpSpPr>
        <p:grpSpPr>
          <a:xfrm>
            <a:off x="76048" y="6380158"/>
            <a:ext cx="2497666" cy="347133"/>
            <a:chOff x="3393180" y="2135338"/>
            <a:chExt cx="2497666" cy="3471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5B297B-E8D1-47ED-8B9F-B99B4A94A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50000"/>
            </a:blip>
            <a:srcRect l="1503" t="6283" r="1147" b="9198"/>
            <a:stretch/>
          </p:blipFill>
          <p:spPr>
            <a:xfrm>
              <a:off x="3393180" y="2135338"/>
              <a:ext cx="2497666" cy="34713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83760D4D-D459-4F2C-9438-3EF7AC3625DE}"/>
                </a:ext>
              </a:extLst>
            </p:cNvPr>
            <p:cNvSpPr txBox="1"/>
            <p:nvPr/>
          </p:nvSpPr>
          <p:spPr>
            <a:xfrm>
              <a:off x="4007622" y="2168812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13” x 8’ Board</a:t>
              </a:r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2F96D52-D5A6-4647-B772-6F1BD9F1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8137" y="6529747"/>
            <a:ext cx="2057400" cy="365125"/>
          </a:xfrm>
        </p:spPr>
        <p:txBody>
          <a:bodyPr/>
          <a:lstStyle/>
          <a:p>
            <a:fld id="{C25785E1-97C0-4C90-B0FE-88218D5D06D2}" type="slidenum">
              <a:rPr lang="en-US" smtClean="0"/>
              <a:t>3</a:t>
            </a:fld>
            <a:endParaRPr lang="en-US" dirty="0"/>
          </a:p>
        </p:txBody>
      </p:sp>
      <p:sp>
        <p:nvSpPr>
          <p:cNvPr id="20" name="Footer Placeholder 24">
            <a:extLst>
              <a:ext uri="{FF2B5EF4-FFF2-40B4-BE49-F238E27FC236}">
                <a16:creationId xmlns:a16="http://schemas.microsoft.com/office/drawing/2014/main" id="{A50CC9DB-AA54-4A17-9E84-F3797FD5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0561" y="374025"/>
            <a:ext cx="4996505" cy="332594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311E9E92-E02E-4CB1-B7AC-14112DF93F78}"/>
              </a:ext>
            </a:extLst>
          </p:cNvPr>
          <p:cNvSpPr/>
          <p:nvPr/>
        </p:nvSpPr>
        <p:spPr>
          <a:xfrm>
            <a:off x="125262" y="853378"/>
            <a:ext cx="1470991" cy="6672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69743E62-EFDC-4C21-8E2F-0EC06B96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-25261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1-Car Garage Shop Template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(10ft x 20ft)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C1D959-43BE-42BB-89E8-CBD0A35E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248" y="488324"/>
            <a:ext cx="1109472" cy="1541526"/>
          </a:xfrm>
          <a:prstGeom prst="rect">
            <a:avLst/>
          </a:prstGeom>
        </p:spPr>
      </p:pic>
      <p:sp>
        <p:nvSpPr>
          <p:cNvPr id="65" name="TextBox 11">
            <a:extLst>
              <a:ext uri="{FF2B5EF4-FFF2-40B4-BE49-F238E27FC236}">
                <a16:creationId xmlns:a16="http://schemas.microsoft.com/office/drawing/2014/main" id="{A1979E6C-5241-41C0-AA83-875051567CBF}"/>
              </a:ext>
            </a:extLst>
          </p:cNvPr>
          <p:cNvSpPr txBox="1"/>
          <p:nvPr/>
        </p:nvSpPr>
        <p:spPr>
          <a:xfrm>
            <a:off x="8290345" y="443017"/>
            <a:ext cx="600801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671371B-4F5D-4C26-9A56-AD8D29A8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3" y="3486531"/>
            <a:ext cx="704088" cy="570738"/>
          </a:xfrm>
          <a:prstGeom prst="rect">
            <a:avLst/>
          </a:prstGeom>
        </p:spPr>
      </p:pic>
      <p:sp>
        <p:nvSpPr>
          <p:cNvPr id="45" name="TextBox 11">
            <a:extLst>
              <a:ext uri="{FF2B5EF4-FFF2-40B4-BE49-F238E27FC236}">
                <a16:creationId xmlns:a16="http://schemas.microsoft.com/office/drawing/2014/main" id="{4CF58CB2-B6C8-425B-AEB5-C63EF3BFEB04}"/>
              </a:ext>
            </a:extLst>
          </p:cNvPr>
          <p:cNvSpPr txBox="1"/>
          <p:nvPr/>
        </p:nvSpPr>
        <p:spPr>
          <a:xfrm>
            <a:off x="185879" y="3189002"/>
            <a:ext cx="108315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10” Band 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661343C-09FE-4E3D-AAE0-4E950F97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09" y="1593985"/>
            <a:ext cx="496062" cy="469392"/>
          </a:xfrm>
          <a:prstGeom prst="rect">
            <a:avLst/>
          </a:prstGeom>
        </p:spPr>
      </p:pic>
      <p:sp>
        <p:nvSpPr>
          <p:cNvPr id="63" name="TextBox 11">
            <a:extLst>
              <a:ext uri="{FF2B5EF4-FFF2-40B4-BE49-F238E27FC236}">
                <a16:creationId xmlns:a16="http://schemas.microsoft.com/office/drawing/2014/main" id="{11648B91-9311-4274-976D-97A44FBD358E}"/>
              </a:ext>
            </a:extLst>
          </p:cNvPr>
          <p:cNvSpPr txBox="1"/>
          <p:nvPr/>
        </p:nvSpPr>
        <p:spPr>
          <a:xfrm>
            <a:off x="971757" y="1915141"/>
            <a:ext cx="77876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Bucket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224263-50B5-47B1-9C42-F4005CA38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153" y="2884378"/>
            <a:ext cx="698754" cy="874776"/>
          </a:xfrm>
          <a:prstGeom prst="rect">
            <a:avLst/>
          </a:prstGeom>
        </p:spPr>
      </p:pic>
      <p:sp>
        <p:nvSpPr>
          <p:cNvPr id="67" name="TextBox 11">
            <a:extLst>
              <a:ext uri="{FF2B5EF4-FFF2-40B4-BE49-F238E27FC236}">
                <a16:creationId xmlns:a16="http://schemas.microsoft.com/office/drawing/2014/main" id="{0E8DF630-0AB6-406D-AEC6-9C9C1E9762A7}"/>
              </a:ext>
            </a:extLst>
          </p:cNvPr>
          <p:cNvSpPr txBox="1"/>
          <p:nvPr/>
        </p:nvSpPr>
        <p:spPr>
          <a:xfrm>
            <a:off x="8230984" y="2458286"/>
            <a:ext cx="909091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Miter 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151B64-349F-4CB1-8A9D-E9CABC025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70" y="4187666"/>
            <a:ext cx="1045464" cy="901446"/>
          </a:xfrm>
          <a:prstGeom prst="rect">
            <a:avLst/>
          </a:prstGeom>
        </p:spPr>
      </p:pic>
      <p:sp>
        <p:nvSpPr>
          <p:cNvPr id="69" name="TextBox 11">
            <a:extLst>
              <a:ext uri="{FF2B5EF4-FFF2-40B4-BE49-F238E27FC236}">
                <a16:creationId xmlns:a16="http://schemas.microsoft.com/office/drawing/2014/main" id="{5FC54ABA-0494-40CB-81D4-D0C2773ABF67}"/>
              </a:ext>
            </a:extLst>
          </p:cNvPr>
          <p:cNvSpPr txBox="1"/>
          <p:nvPr/>
        </p:nvSpPr>
        <p:spPr>
          <a:xfrm>
            <a:off x="943843" y="4430972"/>
            <a:ext cx="733327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8C4555E-6D0E-4A67-A8DE-F1E9585BA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90" b="90141" l="1852" r="94136">
                        <a14:foregroundMark x1="67901" y1="10798" x2="67901" y2="10798"/>
                        <a14:foregroundMark x1="93827" y1="10798" x2="93827" y2="10798"/>
                        <a14:foregroundMark x1="94136" y1="90610" x2="94136" y2="90610"/>
                        <a14:foregroundMark x1="42593" y1="90141" x2="42593" y2="90141"/>
                        <a14:foregroundMark x1="7716" y1="26761" x2="7716" y2="26761"/>
                        <a14:foregroundMark x1="1852" y1="31455" x2="1852" y2="31455"/>
                        <a14:foregroundMark x1="44136" y1="21596" x2="44136" y2="21596"/>
                        <a14:foregroundMark x1="42901" y1="38498" x2="42901" y2="38498"/>
                        <a14:foregroundMark x1="54630" y1="13146" x2="54630" y2="13146"/>
                        <a14:foregroundMark x1="76235" y1="13146" x2="76235" y2="13146"/>
                        <a14:foregroundMark x1="47531" y1="13146" x2="54630" y2="12676"/>
                        <a14:foregroundMark x1="43827" y1="48826" x2="60494" y2="83099"/>
                        <a14:foregroundMark x1="60494" y1="83099" x2="62654" y2="83568"/>
                        <a14:foregroundMark x1="45679" y1="83568" x2="44136" y2="58216"/>
                        <a14:foregroundMark x1="31790" y1="38967" x2="41358" y2="38967"/>
                        <a14:foregroundMark x1="58951" y1="13146" x2="58951" y2="13146"/>
                        <a14:foregroundMark x1="76543" y1="14554" x2="76543" y2="14554"/>
                        <a14:foregroundMark x1="80247" y1="14085" x2="78086" y2="14554"/>
                        <a14:foregroundMark x1="77160" y1="14554" x2="69136" y2="14554"/>
                        <a14:foregroundMark x1="32407" y1="38967" x2="38580" y2="38967"/>
                        <a14:foregroundMark x1="27778" y1="41315" x2="38272" y2="39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123" y="927783"/>
            <a:ext cx="1728216" cy="1136142"/>
          </a:xfrm>
          <a:prstGeom prst="rect">
            <a:avLst/>
          </a:prstGeom>
        </p:spPr>
      </p:pic>
      <p:sp>
        <p:nvSpPr>
          <p:cNvPr id="73" name="TextBox 11">
            <a:extLst>
              <a:ext uri="{FF2B5EF4-FFF2-40B4-BE49-F238E27FC236}">
                <a16:creationId xmlns:a16="http://schemas.microsoft.com/office/drawing/2014/main" id="{BCD360E1-68FC-4D02-A90A-31B9684F23CC}"/>
              </a:ext>
            </a:extLst>
          </p:cNvPr>
          <p:cNvSpPr txBox="1"/>
          <p:nvPr/>
        </p:nvSpPr>
        <p:spPr>
          <a:xfrm>
            <a:off x="1641702" y="601120"/>
            <a:ext cx="1169229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2-Stage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Dust Collector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387D0E-6E06-4B3B-B27E-8827838CF670}"/>
              </a:ext>
            </a:extLst>
          </p:cNvPr>
          <p:cNvGrpSpPr/>
          <p:nvPr/>
        </p:nvGrpSpPr>
        <p:grpSpPr>
          <a:xfrm>
            <a:off x="89303" y="646985"/>
            <a:ext cx="1108179" cy="1174332"/>
            <a:chOff x="89303" y="1094660"/>
            <a:chExt cx="1108179" cy="11743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813106-6157-4028-88E9-579F6F93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303" y="1463558"/>
              <a:ext cx="1066800" cy="805434"/>
            </a:xfrm>
            <a:prstGeom prst="rect">
              <a:avLst/>
            </a:prstGeom>
          </p:spPr>
        </p:pic>
        <p:sp>
          <p:nvSpPr>
            <p:cNvPr id="75" name="TextBox 11">
              <a:extLst>
                <a:ext uri="{FF2B5EF4-FFF2-40B4-BE49-F238E27FC236}">
                  <a16:creationId xmlns:a16="http://schemas.microsoft.com/office/drawing/2014/main" id="{56E23153-109A-4C98-80A3-A740853D02FB}"/>
                </a:ext>
              </a:extLst>
            </p:cNvPr>
            <p:cNvSpPr txBox="1"/>
            <p:nvPr/>
          </p:nvSpPr>
          <p:spPr>
            <a:xfrm>
              <a:off x="112548" y="1094660"/>
              <a:ext cx="1084934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Single-Stage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Dust Collector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81D8C0C-F9DA-426E-BF4B-120C16704C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8015" y="801495"/>
            <a:ext cx="714756" cy="640080"/>
          </a:xfrm>
          <a:prstGeom prst="rect">
            <a:avLst/>
          </a:prstGeom>
        </p:spPr>
      </p:pic>
      <p:sp>
        <p:nvSpPr>
          <p:cNvPr id="87" name="TextBox 11">
            <a:extLst>
              <a:ext uri="{FF2B5EF4-FFF2-40B4-BE49-F238E27FC236}">
                <a16:creationId xmlns:a16="http://schemas.microsoft.com/office/drawing/2014/main" id="{1FB93DE5-705F-4502-ABAD-84F09EE050A4}"/>
              </a:ext>
            </a:extLst>
          </p:cNvPr>
          <p:cNvSpPr txBox="1"/>
          <p:nvPr/>
        </p:nvSpPr>
        <p:spPr>
          <a:xfrm>
            <a:off x="7331357" y="367538"/>
            <a:ext cx="66581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13”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1F664-E0DB-44A9-99DC-9ECDB0CC3C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0920" y="465523"/>
            <a:ext cx="752094" cy="1013460"/>
          </a:xfrm>
          <a:prstGeom prst="rect">
            <a:avLst/>
          </a:prstGeom>
        </p:spPr>
      </p:pic>
      <p:sp>
        <p:nvSpPr>
          <p:cNvPr id="89" name="TextBox 11">
            <a:extLst>
              <a:ext uri="{FF2B5EF4-FFF2-40B4-BE49-F238E27FC236}">
                <a16:creationId xmlns:a16="http://schemas.microsoft.com/office/drawing/2014/main" id="{A1FF547D-1D2E-49F1-8D4D-2B45C3BCAE0E}"/>
              </a:ext>
            </a:extLst>
          </p:cNvPr>
          <p:cNvSpPr txBox="1"/>
          <p:nvPr/>
        </p:nvSpPr>
        <p:spPr>
          <a:xfrm>
            <a:off x="6698245" y="1114501"/>
            <a:ext cx="597408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12.5”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2A9F8-C92F-4820-AF9C-E1124E47A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0354" y="3878228"/>
            <a:ext cx="405384" cy="821436"/>
          </a:xfrm>
          <a:prstGeom prst="rect">
            <a:avLst/>
          </a:prstGeom>
        </p:spPr>
      </p:pic>
      <p:sp>
        <p:nvSpPr>
          <p:cNvPr id="91" name="TextBox 11">
            <a:extLst>
              <a:ext uri="{FF2B5EF4-FFF2-40B4-BE49-F238E27FC236}">
                <a16:creationId xmlns:a16="http://schemas.microsoft.com/office/drawing/2014/main" id="{1EB705C6-BD82-4129-9CBC-542B6B725ABD}"/>
              </a:ext>
            </a:extLst>
          </p:cNvPr>
          <p:cNvSpPr txBox="1"/>
          <p:nvPr/>
        </p:nvSpPr>
        <p:spPr>
          <a:xfrm>
            <a:off x="2883345" y="4549883"/>
            <a:ext cx="80060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Floor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64A347-86F9-4B6C-9195-F94FF5932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9542" l="8904" r="89726">
                        <a14:foregroundMark x1="41781" y1="41830" x2="43151" y2="45098"/>
                        <a14:foregroundMark x1="37671" y1="33333" x2="37671" y2="34641"/>
                        <a14:foregroundMark x1="34932" y1="53595" x2="34932" y2="53595"/>
                        <a14:foregroundMark x1="23973" y1="70588" x2="23973" y2="70588"/>
                        <a14:foregroundMark x1="21918" y1="75817" x2="23288" y2="76471"/>
                        <a14:foregroundMark x1="32877" y1="66667" x2="30822" y2="66667"/>
                        <a14:foregroundMark x1="26712" y1="77778" x2="40411" y2="73856"/>
                        <a14:foregroundMark x1="47260" y1="75163" x2="60959" y2="74510"/>
                        <a14:foregroundMark x1="43836" y1="79085" x2="56164" y2="78431"/>
                        <a14:foregroundMark x1="65753" y1="79085" x2="76027" y2="77778"/>
                        <a14:foregroundMark x1="69178" y1="65359" x2="67123" y2="49673"/>
                        <a14:foregroundMark x1="65753" y1="45098" x2="77397" y2="43137"/>
                        <a14:foregroundMark x1="67808" y1="43137" x2="79452" y2="47712"/>
                        <a14:foregroundMark x1="78082" y1="45752" x2="80822" y2="81046"/>
                        <a14:foregroundMark x1="81507" y1="43137" x2="81507" y2="43137"/>
                        <a14:foregroundMark x1="14384" y1="40523" x2="16438" y2="41176"/>
                        <a14:foregroundMark x1="17808" y1="39869" x2="23973" y2="39869"/>
                        <a14:foregroundMark x1="28082" y1="40523" x2="34932" y2="43137"/>
                        <a14:foregroundMark x1="28082" y1="50980" x2="28082" y2="50980"/>
                        <a14:foregroundMark x1="17123" y1="49673" x2="17123" y2="52288"/>
                        <a14:foregroundMark x1="14384" y1="57516" x2="15753" y2="58824"/>
                        <a14:foregroundMark x1="13699" y1="49673" x2="13699" y2="49673"/>
                        <a14:foregroundMark x1="15068" y1="70588" x2="15068" y2="70588"/>
                        <a14:foregroundMark x1="15753" y1="84314" x2="14384" y2="82353"/>
                        <a14:foregroundMark x1="12329" y1="73856" x2="12329" y2="68627"/>
                        <a14:foregroundMark x1="11644" y1="62745" x2="11644" y2="60131"/>
                        <a14:foregroundMark x1="10959" y1="58824" x2="10959" y2="58824"/>
                        <a14:foregroundMark x1="8904" y1="51634" x2="8904" y2="51634"/>
                        <a14:foregroundMark x1="13699" y1="46405" x2="15753" y2="83007"/>
                        <a14:foregroundMark x1="12329" y1="67974" x2="12329" y2="67320"/>
                        <a14:foregroundMark x1="15068" y1="71895" x2="19863" y2="83007"/>
                        <a14:foregroundMark x1="10274" y1="73856" x2="13014" y2="82353"/>
                        <a14:foregroundMark x1="19863" y1="86275" x2="78082" y2="84967"/>
                        <a14:foregroundMark x1="80137" y1="82353" x2="83562" y2="41176"/>
                        <a14:foregroundMark x1="82877" y1="73856" x2="82877" y2="77778"/>
                        <a14:foregroundMark x1="81507" y1="81046" x2="81507" y2="77778"/>
                        <a14:foregroundMark x1="83562" y1="67974" x2="83562" y2="69281"/>
                        <a14:foregroundMark x1="83562" y1="84314" x2="83562" y2="84314"/>
                        <a14:foregroundMark x1="79452" y1="84967" x2="78082" y2="87582"/>
                        <a14:foregroundMark x1="81507" y1="84314" x2="64384" y2="87582"/>
                        <a14:foregroundMark x1="82877" y1="41176" x2="65068" y2="37908"/>
                        <a14:foregroundMark x1="59589" y1="39869" x2="63699" y2="39869"/>
                        <a14:foregroundMark x1="63699" y1="39216" x2="63699" y2="39216"/>
                        <a14:foregroundMark x1="61644" y1="37908" x2="65068" y2="37908"/>
                        <a14:foregroundMark x1="78082" y1="39216" x2="80822" y2="39869"/>
                        <a14:foregroundMark x1="70548" y1="37908" x2="69863" y2="39216"/>
                        <a14:foregroundMark x1="31507" y1="39216" x2="26027" y2="38562"/>
                        <a14:foregroundMark x1="19863" y1="38562" x2="15068" y2="39216"/>
                        <a14:foregroundMark x1="10959" y1="42484" x2="11644" y2="42484"/>
                        <a14:foregroundMark x1="28082" y1="50327" x2="31507" y2="48366"/>
                        <a14:foregroundMark x1="30137" y1="44444" x2="28767" y2="46405"/>
                        <a14:foregroundMark x1="15753" y1="85621" x2="15753" y2="85621"/>
                        <a14:foregroundMark x1="11644" y1="82353" x2="11644" y2="82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934" y="3350706"/>
            <a:ext cx="778764" cy="816102"/>
          </a:xfrm>
          <a:prstGeom prst="rect">
            <a:avLst/>
          </a:prstGeom>
        </p:spPr>
      </p:pic>
      <p:sp>
        <p:nvSpPr>
          <p:cNvPr id="93" name="TextBox 11">
            <a:extLst>
              <a:ext uri="{FF2B5EF4-FFF2-40B4-BE49-F238E27FC236}">
                <a16:creationId xmlns:a16="http://schemas.microsoft.com/office/drawing/2014/main" id="{DF9C8234-41E7-44D3-B955-3528D77E9EC3}"/>
              </a:ext>
            </a:extLst>
          </p:cNvPr>
          <p:cNvSpPr txBox="1"/>
          <p:nvPr/>
        </p:nvSpPr>
        <p:spPr>
          <a:xfrm>
            <a:off x="1383224" y="4001898"/>
            <a:ext cx="99650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Bench Top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B2908D-4989-468B-B06F-00276F4600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0673" y="2852034"/>
            <a:ext cx="960120" cy="810768"/>
          </a:xfrm>
          <a:prstGeom prst="rect">
            <a:avLst/>
          </a:prstGeom>
        </p:spPr>
      </p:pic>
      <p:sp>
        <p:nvSpPr>
          <p:cNvPr id="99" name="TextBox 11">
            <a:extLst>
              <a:ext uri="{FF2B5EF4-FFF2-40B4-BE49-F238E27FC236}">
                <a16:creationId xmlns:a16="http://schemas.microsoft.com/office/drawing/2014/main" id="{21A29263-4F31-478E-9A1D-EA451DC28B0A}"/>
              </a:ext>
            </a:extLst>
          </p:cNvPr>
          <p:cNvSpPr txBox="1"/>
          <p:nvPr/>
        </p:nvSpPr>
        <p:spPr>
          <a:xfrm>
            <a:off x="7224205" y="3588148"/>
            <a:ext cx="105271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Sliding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Miter Saw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23DF5-BC68-4F2F-AD7A-6BCAF2B143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3065" y="683863"/>
            <a:ext cx="453390" cy="960120"/>
          </a:xfrm>
          <a:prstGeom prst="rect">
            <a:avLst/>
          </a:prstGeom>
        </p:spPr>
      </p:pic>
      <p:sp>
        <p:nvSpPr>
          <p:cNvPr id="105" name="TextBox 11">
            <a:extLst>
              <a:ext uri="{FF2B5EF4-FFF2-40B4-BE49-F238E27FC236}">
                <a16:creationId xmlns:a16="http://schemas.microsoft.com/office/drawing/2014/main" id="{7BFEB111-3216-4BB8-8B53-17AAED542185}"/>
              </a:ext>
            </a:extLst>
          </p:cNvPr>
          <p:cNvSpPr txBox="1"/>
          <p:nvPr/>
        </p:nvSpPr>
        <p:spPr>
          <a:xfrm>
            <a:off x="3770978" y="1444690"/>
            <a:ext cx="995377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6” Bench Top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F164E-4012-4E58-8BFD-44CEC32B0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6461" y="708019"/>
            <a:ext cx="597408" cy="1258824"/>
          </a:xfrm>
          <a:prstGeom prst="rect">
            <a:avLst/>
          </a:prstGeom>
        </p:spPr>
      </p:pic>
      <p:sp>
        <p:nvSpPr>
          <p:cNvPr id="107" name="TextBox 11">
            <a:extLst>
              <a:ext uri="{FF2B5EF4-FFF2-40B4-BE49-F238E27FC236}">
                <a16:creationId xmlns:a16="http://schemas.microsoft.com/office/drawing/2014/main" id="{F94F25D2-3AF3-403E-AC11-2A99FCCA05B9}"/>
              </a:ext>
            </a:extLst>
          </p:cNvPr>
          <p:cNvSpPr txBox="1"/>
          <p:nvPr/>
        </p:nvSpPr>
        <p:spPr>
          <a:xfrm>
            <a:off x="4833703" y="1570775"/>
            <a:ext cx="597409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F0B1E-434B-4753-A978-12A0EFD661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9404" y="522651"/>
            <a:ext cx="773430" cy="2069592"/>
          </a:xfrm>
          <a:prstGeom prst="rect">
            <a:avLst/>
          </a:prstGeom>
        </p:spPr>
      </p:pic>
      <p:sp>
        <p:nvSpPr>
          <p:cNvPr id="109" name="TextBox 11">
            <a:extLst>
              <a:ext uri="{FF2B5EF4-FFF2-40B4-BE49-F238E27FC236}">
                <a16:creationId xmlns:a16="http://schemas.microsoft.com/office/drawing/2014/main" id="{630ED795-4269-4CB7-8821-9937E12BE9D0}"/>
              </a:ext>
            </a:extLst>
          </p:cNvPr>
          <p:cNvSpPr txBox="1"/>
          <p:nvPr/>
        </p:nvSpPr>
        <p:spPr>
          <a:xfrm>
            <a:off x="2974501" y="1934503"/>
            <a:ext cx="5720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CC5301D-BDD0-4639-8ADD-2A024B27E64E}"/>
              </a:ext>
            </a:extLst>
          </p:cNvPr>
          <p:cNvGrpSpPr/>
          <p:nvPr/>
        </p:nvGrpSpPr>
        <p:grpSpPr>
          <a:xfrm>
            <a:off x="141870" y="5301906"/>
            <a:ext cx="1989582" cy="1466850"/>
            <a:chOff x="141870" y="5301906"/>
            <a:chExt cx="1989582" cy="146685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413D4AF-9438-4017-9322-F8D067A15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182" b="96364" l="2681" r="97587">
                          <a14:foregroundMark x1="4021" y1="23273" x2="4021" y2="23273"/>
                          <a14:foregroundMark x1="79357" y1="40727" x2="79357" y2="40727"/>
                          <a14:foregroundMark x1="13941" y1="24364" x2="13941" y2="24364"/>
                          <a14:foregroundMark x1="72922" y1="23636" x2="72922" y2="23636"/>
                          <a14:foregroundMark x1="94638" y1="24000" x2="94638" y2="24000"/>
                          <a14:foregroundMark x1="53083" y1="10545" x2="53083" y2="10545"/>
                          <a14:foregroundMark x1="54960" y1="96364" x2="54960" y2="96364"/>
                          <a14:foregroundMark x1="54424" y1="87273" x2="54424" y2="87273"/>
                          <a14:foregroundMark x1="54692" y1="86909" x2="54960" y2="85818"/>
                          <a14:foregroundMark x1="52815" y1="78909" x2="56568" y2="53818"/>
                          <a14:foregroundMark x1="5362" y1="22909" x2="30563" y2="25091"/>
                          <a14:foregroundMark x1="30563" y1="25091" x2="55228" y2="19636"/>
                          <a14:foregroundMark x1="55228" y1="19636" x2="79357" y2="24727"/>
                          <a14:foregroundMark x1="79357" y1="24727" x2="87668" y2="57091"/>
                          <a14:foregroundMark x1="87668" y1="57091" x2="69169" y2="80727"/>
                          <a14:foregroundMark x1="69169" y1="80727" x2="18231" y2="78545"/>
                          <a14:foregroundMark x1="18231" y1="78545" x2="9920" y2="48000"/>
                          <a14:foregroundMark x1="9920" y1="48000" x2="12332" y2="34545"/>
                          <a14:foregroundMark x1="60590" y1="24000" x2="54424" y2="55636"/>
                          <a14:foregroundMark x1="54424" y1="55636" x2="58445" y2="41455"/>
                          <a14:foregroundMark x1="56032" y1="42909" x2="52011" y2="16727"/>
                          <a14:foregroundMark x1="54424" y1="12364" x2="56032" y2="39636"/>
                          <a14:foregroundMark x1="43968" y1="35273" x2="34316" y2="39636"/>
                          <a14:foregroundMark x1="35657" y1="29091" x2="32440" y2="62545"/>
                          <a14:foregroundMark x1="32440" y1="62545" x2="36193" y2="77818"/>
                          <a14:foregroundMark x1="35389" y1="64727" x2="36461" y2="48727"/>
                          <a14:foregroundMark x1="20375" y1="76000" x2="19839" y2="25455"/>
                          <a14:foregroundMark x1="45308" y1="25091" x2="53619" y2="24364"/>
                          <a14:foregroundMark x1="52011" y1="28727" x2="52547" y2="81091"/>
                          <a14:foregroundMark x1="57641" y1="77091" x2="57641" y2="77091"/>
                          <a14:foregroundMark x1="57641" y1="77091" x2="57105" y2="63636"/>
                          <a14:foregroundMark x1="51206" y1="7273" x2="51206" y2="7273"/>
                          <a14:foregroundMark x1="51206" y1="6545" x2="52547" y2="17818"/>
                          <a14:foregroundMark x1="27346" y1="36727" x2="32708" y2="49818"/>
                          <a14:foregroundMark x1="2413" y1="20727" x2="27078" y2="21455"/>
                          <a14:foregroundMark x1="27078" y1="21455" x2="76408" y2="19636"/>
                          <a14:foregroundMark x1="76408" y1="19636" x2="96783" y2="21091"/>
                          <a14:foregroundMark x1="96247" y1="22545" x2="97587" y2="88727"/>
                          <a14:foregroundMark x1="97587" y1="88727" x2="23592" y2="90182"/>
                          <a14:foregroundMark x1="23592" y1="90182" x2="2949" y2="70909"/>
                          <a14:foregroundMark x1="2949" y1="70909" x2="3485" y2="36727"/>
                          <a14:foregroundMark x1="3485" y1="36727" x2="24397" y2="21455"/>
                          <a14:foregroundMark x1="24397" y1="21455" x2="52011" y2="21091"/>
                          <a14:foregroundMark x1="27078" y1="41091" x2="33780" y2="54182"/>
                          <a14:foregroundMark x1="27882" y1="52727" x2="32440" y2="61455"/>
                          <a14:foregroundMark x1="26810" y1="56727" x2="30831" y2="636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870" y="5301906"/>
              <a:ext cx="1989582" cy="1466850"/>
            </a:xfrm>
            <a:prstGeom prst="rect">
              <a:avLst/>
            </a:prstGeom>
          </p:spPr>
        </p:pic>
        <p:sp>
          <p:nvSpPr>
            <p:cNvPr id="117" name="TextBox 11">
              <a:extLst>
                <a:ext uri="{FF2B5EF4-FFF2-40B4-BE49-F238E27FC236}">
                  <a16:creationId xmlns:a16="http://schemas.microsoft.com/office/drawing/2014/main" id="{55E77423-E3EF-4251-B1D6-43E95E28316E}"/>
                </a:ext>
              </a:extLst>
            </p:cNvPr>
            <p:cNvSpPr txBox="1"/>
            <p:nvPr/>
          </p:nvSpPr>
          <p:spPr>
            <a:xfrm>
              <a:off x="655015" y="5771209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36” x 72”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Cabinet Saw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541031D-BC68-4952-B1A9-E03A7969ECF0}"/>
              </a:ext>
            </a:extLst>
          </p:cNvPr>
          <p:cNvGrpSpPr/>
          <p:nvPr/>
        </p:nvGrpSpPr>
        <p:grpSpPr>
          <a:xfrm>
            <a:off x="2176204" y="5411815"/>
            <a:ext cx="1330373" cy="1257693"/>
            <a:chOff x="1997440" y="5361442"/>
            <a:chExt cx="1330373" cy="125769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4DC6A7-C072-4F9E-BB34-CFD44132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11904" y="5787031"/>
              <a:ext cx="901446" cy="832104"/>
            </a:xfrm>
            <a:prstGeom prst="rect">
              <a:avLst/>
            </a:prstGeom>
          </p:spPr>
        </p:pic>
        <p:sp>
          <p:nvSpPr>
            <p:cNvPr id="120" name="TextBox 11">
              <a:extLst>
                <a:ext uri="{FF2B5EF4-FFF2-40B4-BE49-F238E27FC236}">
                  <a16:creationId xmlns:a16="http://schemas.microsoft.com/office/drawing/2014/main" id="{EB2A534F-0D2E-4C54-A9FF-0381A0963A74}"/>
                </a:ext>
              </a:extLst>
            </p:cNvPr>
            <p:cNvSpPr txBox="1"/>
            <p:nvPr/>
          </p:nvSpPr>
          <p:spPr>
            <a:xfrm>
              <a:off x="1997440" y="5361442"/>
              <a:ext cx="133037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28” x 30”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Contractor’s Saw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D06DF29-61C7-400F-8257-26E431AE4F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642" y="2069132"/>
            <a:ext cx="586740" cy="618744"/>
          </a:xfrm>
          <a:prstGeom prst="rect">
            <a:avLst/>
          </a:prstGeom>
        </p:spPr>
      </p:pic>
      <p:sp>
        <p:nvSpPr>
          <p:cNvPr id="71" name="TextBox 11">
            <a:extLst>
              <a:ext uri="{FF2B5EF4-FFF2-40B4-BE49-F238E27FC236}">
                <a16:creationId xmlns:a16="http://schemas.microsoft.com/office/drawing/2014/main" id="{7BE877A0-FD91-4B2E-92D9-1169E35EBF20}"/>
              </a:ext>
            </a:extLst>
          </p:cNvPr>
          <p:cNvSpPr txBox="1"/>
          <p:nvPr/>
        </p:nvSpPr>
        <p:spPr>
          <a:xfrm>
            <a:off x="-22097" y="2458286"/>
            <a:ext cx="82969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Shop Vac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7B5D91-AAB2-4C7A-BFA9-0C178E241E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86103" y="3879061"/>
            <a:ext cx="384048" cy="688086"/>
          </a:xfrm>
          <a:prstGeom prst="rect">
            <a:avLst/>
          </a:prstGeom>
        </p:spPr>
      </p:pic>
      <p:sp>
        <p:nvSpPr>
          <p:cNvPr id="123" name="TextBox 11">
            <a:extLst>
              <a:ext uri="{FF2B5EF4-FFF2-40B4-BE49-F238E27FC236}">
                <a16:creationId xmlns:a16="http://schemas.microsoft.com/office/drawing/2014/main" id="{A74610FC-1C43-43E3-B3BE-0EC0E2401D0C}"/>
              </a:ext>
            </a:extLst>
          </p:cNvPr>
          <p:cNvSpPr txBox="1"/>
          <p:nvPr/>
        </p:nvSpPr>
        <p:spPr>
          <a:xfrm>
            <a:off x="1997054" y="4415916"/>
            <a:ext cx="99650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Bench Top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4F0302F-2285-477A-B4A6-10878950F416}"/>
              </a:ext>
            </a:extLst>
          </p:cNvPr>
          <p:cNvGrpSpPr/>
          <p:nvPr/>
        </p:nvGrpSpPr>
        <p:grpSpPr>
          <a:xfrm>
            <a:off x="3838723" y="4490958"/>
            <a:ext cx="1242133" cy="1402054"/>
            <a:chOff x="3655099" y="4349979"/>
            <a:chExt cx="1242133" cy="14020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4F5316-7A1C-41CB-9FE1-97D63530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66147" y="4807915"/>
              <a:ext cx="954786" cy="944118"/>
            </a:xfrm>
            <a:prstGeom prst="rect">
              <a:avLst/>
            </a:prstGeom>
          </p:spPr>
        </p:pic>
        <p:sp>
          <p:nvSpPr>
            <p:cNvPr id="131" name="TextBox 11">
              <a:extLst>
                <a:ext uri="{FF2B5EF4-FFF2-40B4-BE49-F238E27FC236}">
                  <a16:creationId xmlns:a16="http://schemas.microsoft.com/office/drawing/2014/main" id="{EDD35568-F59B-4C99-8950-9ADB13F41E75}"/>
                </a:ext>
              </a:extLst>
            </p:cNvPr>
            <p:cNvSpPr txBox="1"/>
            <p:nvPr/>
          </p:nvSpPr>
          <p:spPr>
            <a:xfrm>
              <a:off x="3655099" y="4349979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Router Table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or Shaper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(32” x 32”)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F5BCC42-17B1-433D-B716-C5FE0137AB5E}"/>
              </a:ext>
            </a:extLst>
          </p:cNvPr>
          <p:cNvGrpSpPr/>
          <p:nvPr/>
        </p:nvGrpSpPr>
        <p:grpSpPr>
          <a:xfrm>
            <a:off x="7750560" y="5643279"/>
            <a:ext cx="1242133" cy="1116025"/>
            <a:chOff x="7750560" y="5643279"/>
            <a:chExt cx="1242133" cy="1116025"/>
          </a:xfrm>
        </p:grpSpPr>
        <p:sp>
          <p:nvSpPr>
            <p:cNvPr id="115" name="TextBox 11">
              <a:extLst>
                <a:ext uri="{FF2B5EF4-FFF2-40B4-BE49-F238E27FC236}">
                  <a16:creationId xmlns:a16="http://schemas.microsoft.com/office/drawing/2014/main" id="{1A379BC5-3787-4419-AAEC-8EE7B444A13F}"/>
                </a:ext>
              </a:extLst>
            </p:cNvPr>
            <p:cNvSpPr txBox="1"/>
            <p:nvPr/>
          </p:nvSpPr>
          <p:spPr>
            <a:xfrm>
              <a:off x="7750560" y="6241382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8” Belt/Disk Sander</a:t>
              </a:r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72D9CA41-3815-4E86-8B09-1BCAA826E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10608" t="66693" r="56547" b="11696"/>
            <a:stretch/>
          </p:blipFill>
          <p:spPr>
            <a:xfrm>
              <a:off x="7785728" y="5643279"/>
              <a:ext cx="1052710" cy="694234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6467C93-4619-4715-B73E-5CAF17D143AF}"/>
              </a:ext>
            </a:extLst>
          </p:cNvPr>
          <p:cNvGrpSpPr/>
          <p:nvPr/>
        </p:nvGrpSpPr>
        <p:grpSpPr>
          <a:xfrm>
            <a:off x="6282494" y="4798565"/>
            <a:ext cx="1242133" cy="864109"/>
            <a:chOff x="6702324" y="4634105"/>
            <a:chExt cx="1242133" cy="86410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FFCE2551-6FAF-4E12-A622-41A54EFC2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50005" t="21506" r="16641" b="51594"/>
            <a:stretch/>
          </p:blipFill>
          <p:spPr>
            <a:xfrm>
              <a:off x="6788882" y="4634105"/>
              <a:ext cx="1069019" cy="864109"/>
            </a:xfrm>
            <a:prstGeom prst="rect">
              <a:avLst/>
            </a:prstGeom>
          </p:spPr>
        </p:pic>
        <p:sp>
          <p:nvSpPr>
            <p:cNvPr id="127" name="TextBox 11">
              <a:extLst>
                <a:ext uri="{FF2B5EF4-FFF2-40B4-BE49-F238E27FC236}">
                  <a16:creationId xmlns:a16="http://schemas.microsoft.com/office/drawing/2014/main" id="{89A0B8EE-A4B8-48EE-AE55-91478AE53374}"/>
                </a:ext>
              </a:extLst>
            </p:cNvPr>
            <p:cNvSpPr txBox="1"/>
            <p:nvPr/>
          </p:nvSpPr>
          <p:spPr>
            <a:xfrm>
              <a:off x="6702324" y="4710794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28” x 28”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CNC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DF20AD9-CDC0-4B8A-BB45-9D56AC450B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0800000">
            <a:off x="5004795" y="4907100"/>
            <a:ext cx="1168146" cy="864108"/>
          </a:xfrm>
          <a:prstGeom prst="rect">
            <a:avLst/>
          </a:prstGeom>
        </p:spPr>
      </p:pic>
      <p:sp>
        <p:nvSpPr>
          <p:cNvPr id="150" name="TextBox 11">
            <a:extLst>
              <a:ext uri="{FF2B5EF4-FFF2-40B4-BE49-F238E27FC236}">
                <a16:creationId xmlns:a16="http://schemas.microsoft.com/office/drawing/2014/main" id="{16B41397-7B49-403A-B5CC-B460008765E2}"/>
              </a:ext>
            </a:extLst>
          </p:cNvPr>
          <p:cNvSpPr txBox="1"/>
          <p:nvPr/>
        </p:nvSpPr>
        <p:spPr>
          <a:xfrm>
            <a:off x="4893669" y="4571818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Router Table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(25” x 38”)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67800DE-2B88-475E-9524-2AA7FAAD1CCE}"/>
              </a:ext>
            </a:extLst>
          </p:cNvPr>
          <p:cNvGrpSpPr/>
          <p:nvPr/>
        </p:nvGrpSpPr>
        <p:grpSpPr>
          <a:xfrm>
            <a:off x="7785728" y="4384776"/>
            <a:ext cx="1242133" cy="1031649"/>
            <a:chOff x="7785728" y="4384776"/>
            <a:chExt cx="1242133" cy="1031649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D40079E-1EC7-47A3-9EEB-46ACC5484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19317" t="48359" r="57807" b="33978"/>
            <a:stretch/>
          </p:blipFill>
          <p:spPr>
            <a:xfrm>
              <a:off x="7987836" y="4849029"/>
              <a:ext cx="733168" cy="567396"/>
            </a:xfrm>
            <a:prstGeom prst="rect">
              <a:avLst/>
            </a:prstGeom>
          </p:spPr>
        </p:pic>
        <p:sp>
          <p:nvSpPr>
            <p:cNvPr id="155" name="TextBox 11">
              <a:extLst>
                <a:ext uri="{FF2B5EF4-FFF2-40B4-BE49-F238E27FC236}">
                  <a16:creationId xmlns:a16="http://schemas.microsoft.com/office/drawing/2014/main" id="{74A6B24D-0832-4F66-B0B5-596407DC71E7}"/>
                </a:ext>
              </a:extLst>
            </p:cNvPr>
            <p:cNvSpPr txBox="1"/>
            <p:nvPr/>
          </p:nvSpPr>
          <p:spPr>
            <a:xfrm>
              <a:off x="7785728" y="4384776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6” Bench Top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Belt/Disk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Sander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8178822-E434-4136-AFDB-9621E73ABCC5}"/>
              </a:ext>
            </a:extLst>
          </p:cNvPr>
          <p:cNvGrpSpPr/>
          <p:nvPr/>
        </p:nvGrpSpPr>
        <p:grpSpPr>
          <a:xfrm>
            <a:off x="6418668" y="5773320"/>
            <a:ext cx="1302804" cy="811465"/>
            <a:chOff x="4967246" y="4350854"/>
            <a:chExt cx="1302804" cy="811465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51B6C28-59C4-4FF5-8CDC-481F7D10B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16655" t="18271" r="53195" b="64767"/>
            <a:stretch/>
          </p:blipFill>
          <p:spPr>
            <a:xfrm>
              <a:off x="5303695" y="4350854"/>
              <a:ext cx="966355" cy="544890"/>
            </a:xfrm>
            <a:prstGeom prst="rect">
              <a:avLst/>
            </a:prstGeom>
          </p:spPr>
        </p:pic>
        <p:sp>
          <p:nvSpPr>
            <p:cNvPr id="97" name="TextBox 11">
              <a:extLst>
                <a:ext uri="{FF2B5EF4-FFF2-40B4-BE49-F238E27FC236}">
                  <a16:creationId xmlns:a16="http://schemas.microsoft.com/office/drawing/2014/main" id="{14823DCC-2D0E-498C-8D9C-E4A4C2CA89E3}"/>
                </a:ext>
              </a:extLst>
            </p:cNvPr>
            <p:cNvSpPr txBox="1"/>
            <p:nvPr/>
          </p:nvSpPr>
          <p:spPr>
            <a:xfrm>
              <a:off x="4967246" y="4644397"/>
              <a:ext cx="1242133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20” 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Scroll Saw</a:t>
              </a:r>
            </a:p>
          </p:txBody>
        </p:sp>
      </p:grpSp>
      <p:sp>
        <p:nvSpPr>
          <p:cNvPr id="159" name="Slide Number Placeholder 158">
            <a:extLst>
              <a:ext uri="{FF2B5EF4-FFF2-40B4-BE49-F238E27FC236}">
                <a16:creationId xmlns:a16="http://schemas.microsoft.com/office/drawing/2014/main" id="{0E1102DF-4937-4EB8-B702-685D3D27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85E1-97C0-4C90-B0FE-88218D5D06D2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1243888-DFEE-4CD8-B8BD-84F0846D0B76}"/>
              </a:ext>
            </a:extLst>
          </p:cNvPr>
          <p:cNvGrpSpPr/>
          <p:nvPr/>
        </p:nvGrpSpPr>
        <p:grpSpPr>
          <a:xfrm rot="16200000">
            <a:off x="4579446" y="4759744"/>
            <a:ext cx="917990" cy="2764771"/>
            <a:chOff x="1603901" y="2014878"/>
            <a:chExt cx="917990" cy="2764771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2CD2081-6174-4A59-A642-A74B9DE3A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80" b="93880" l="9804" r="89804">
                          <a14:foregroundMark x1="56471" y1="94010" x2="56471" y2="94010"/>
                          <a14:foregroundMark x1="49020" y1="6380" x2="49020" y2="6380"/>
                          <a14:foregroundMark x1="21961" y1="88932" x2="21961" y2="88932"/>
                          <a14:foregroundMark x1="37255" y1="90625" x2="37255" y2="90625"/>
                          <a14:foregroundMark x1="76078" y1="88672" x2="76078" y2="88672"/>
                          <a14:foregroundMark x1="76078" y1="88672" x2="76078" y2="88672"/>
                          <a14:foregroundMark x1="38431" y1="9635" x2="38431" y2="9635"/>
                          <a14:foregroundMark x1="38039" y1="6380" x2="38039" y2="63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>
              <a:off x="1603901" y="2014878"/>
              <a:ext cx="917990" cy="2764771"/>
            </a:xfrm>
            <a:prstGeom prst="rect">
              <a:avLst/>
            </a:prstGeom>
          </p:spPr>
        </p:pic>
        <p:sp>
          <p:nvSpPr>
            <p:cNvPr id="92" name="TextBox 11">
              <a:extLst>
                <a:ext uri="{FF2B5EF4-FFF2-40B4-BE49-F238E27FC236}">
                  <a16:creationId xmlns:a16="http://schemas.microsoft.com/office/drawing/2014/main" id="{D0A65D34-8453-4B6F-88C6-92361ABB1B12}"/>
                </a:ext>
              </a:extLst>
            </p:cNvPr>
            <p:cNvSpPr txBox="1"/>
            <p:nvPr/>
          </p:nvSpPr>
          <p:spPr>
            <a:xfrm rot="5400000">
              <a:off x="1096524" y="3133743"/>
              <a:ext cx="1777092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8ft Mobile Lumber Storage &amp; Clamp Rack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Footer Placeholder 24">
            <a:extLst>
              <a:ext uri="{FF2B5EF4-FFF2-40B4-BE49-F238E27FC236}">
                <a16:creationId xmlns:a16="http://schemas.microsoft.com/office/drawing/2014/main" id="{ECC1D95F-B691-439C-83FE-6F83D881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620" y="6612764"/>
            <a:ext cx="5120544" cy="246437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sp>
        <p:nvSpPr>
          <p:cNvPr id="94" name="Slide Number Placeholder 49">
            <a:extLst>
              <a:ext uri="{FF2B5EF4-FFF2-40B4-BE49-F238E27FC236}">
                <a16:creationId xmlns:a16="http://schemas.microsoft.com/office/drawing/2014/main" id="{A5551417-819A-4416-BBF5-AD596525001F}"/>
              </a:ext>
            </a:extLst>
          </p:cNvPr>
          <p:cNvSpPr txBox="1">
            <a:spLocks/>
          </p:cNvSpPr>
          <p:nvPr/>
        </p:nvSpPr>
        <p:spPr>
          <a:xfrm>
            <a:off x="6996949" y="65379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785E1-97C0-4C90-B0FE-88218D5D06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7C8D50-E1BB-4C33-8C19-58917E5E8F85}"/>
              </a:ext>
            </a:extLst>
          </p:cNvPr>
          <p:cNvSpPr txBox="1"/>
          <p:nvPr/>
        </p:nvSpPr>
        <p:spPr>
          <a:xfrm>
            <a:off x="3386893" y="2412353"/>
            <a:ext cx="4088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these scale machine models to help plan your shop layout to Maximize Your Shop’s Space!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 the perfect layout for the tools/machines that you have in your workflow.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the interferences on paper rather than after you build or move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Print and cut or arrange digitally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296AE-3146-41FC-A798-5432D033C67A}"/>
              </a:ext>
            </a:extLst>
          </p:cNvPr>
          <p:cNvGrpSpPr/>
          <p:nvPr/>
        </p:nvGrpSpPr>
        <p:grpSpPr>
          <a:xfrm>
            <a:off x="5535039" y="639477"/>
            <a:ext cx="1220078" cy="1697376"/>
            <a:chOff x="5531785" y="645853"/>
            <a:chExt cx="1220078" cy="169737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9A82578-5501-40D3-8545-52A909549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924" b="96491" l="9910" r="92793">
                          <a14:foregroundMark x1="11712" y1="26901" x2="10811" y2="56140"/>
                          <a14:foregroundMark x1="10811" y1="56140" x2="14414" y2="28070"/>
                          <a14:foregroundMark x1="14414" y1="61404" x2="16216" y2="63743"/>
                          <a14:foregroundMark x1="31532" y1="94152" x2="32432" y2="93567"/>
                          <a14:foregroundMark x1="60360" y1="52047" x2="60360" y2="52047"/>
                          <a14:foregroundMark x1="62162" y1="36257" x2="62162" y2="36257"/>
                          <a14:foregroundMark x1="60360" y1="63743" x2="60360" y2="62573"/>
                          <a14:foregroundMark x1="87387" y1="60819" x2="87387" y2="60819"/>
                          <a14:foregroundMark x1="48649" y1="7018" x2="48649" y2="7018"/>
                          <a14:foregroundMark x1="33333" y1="2924" x2="33333" y2="2924"/>
                          <a14:foregroundMark x1="92793" y1="54386" x2="92793" y2="54386"/>
                          <a14:foregroundMark x1="39640" y1="96491" x2="39640" y2="964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31785" y="645853"/>
              <a:ext cx="1057275" cy="1628775"/>
            </a:xfrm>
            <a:prstGeom prst="rect">
              <a:avLst/>
            </a:prstGeom>
          </p:spPr>
        </p:pic>
        <p:sp>
          <p:nvSpPr>
            <p:cNvPr id="70" name="TextBox 11">
              <a:extLst>
                <a:ext uri="{FF2B5EF4-FFF2-40B4-BE49-F238E27FC236}">
                  <a16:creationId xmlns:a16="http://schemas.microsoft.com/office/drawing/2014/main" id="{87A3C10B-266B-4F35-B6B3-B497190F5CE3}"/>
                </a:ext>
              </a:extLst>
            </p:cNvPr>
            <p:cNvSpPr txBox="1"/>
            <p:nvPr/>
          </p:nvSpPr>
          <p:spPr>
            <a:xfrm>
              <a:off x="6179830" y="1772251"/>
              <a:ext cx="572033" cy="570978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12”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Jointer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Planer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Combo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BCFBBED1-71ED-4E23-A2B1-3CFAAB57514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6329" b="93671" l="2874" r="96552">
                        <a14:foregroundMark x1="16092" y1="12658" x2="10345" y2="75949"/>
                        <a14:foregroundMark x1="10345" y1="75949" x2="38506" y2="91139"/>
                        <a14:foregroundMark x1="38506" y1="91139" x2="69540" y2="88608"/>
                        <a14:foregroundMark x1="69540" y1="88608" x2="95402" y2="59494"/>
                        <a14:foregroundMark x1="95402" y1="59494" x2="77011" y2="7595"/>
                        <a14:foregroundMark x1="77011" y1="7595" x2="17816" y2="7595"/>
                        <a14:foregroundMark x1="17816" y1="7595" x2="6897" y2="36709"/>
                        <a14:foregroundMark x1="59195" y1="40506" x2="59770" y2="46835"/>
                        <a14:foregroundMark x1="68391" y1="48101" x2="79310" y2="51899"/>
                        <a14:foregroundMark x1="92529" y1="10127" x2="97126" y2="73418"/>
                        <a14:foregroundMark x1="97126" y1="73418" x2="74713" y2="86076"/>
                        <a14:foregroundMark x1="96552" y1="82278" x2="97126" y2="82278"/>
                        <a14:foregroundMark x1="93103" y1="87342" x2="91954" y2="88608"/>
                        <a14:foregroundMark x1="63793" y1="87342" x2="58621" y2="84810"/>
                        <a14:foregroundMark x1="37356" y1="44304" x2="40805" y2="55696"/>
                        <a14:foregroundMark x1="13218" y1="87342" x2="20690" y2="91139"/>
                        <a14:foregroundMark x1="20115" y1="93671" x2="21839" y2="93671"/>
                        <a14:foregroundMark x1="31609" y1="91139" x2="32759" y2="91139"/>
                        <a14:foregroundMark x1="37931" y1="54430" x2="45977" y2="60759"/>
                        <a14:foregroundMark x1="50575" y1="46835" x2="47701" y2="64557"/>
                        <a14:foregroundMark x1="38506" y1="63291" x2="46552" y2="74684"/>
                        <a14:foregroundMark x1="46552" y1="82278" x2="56322" y2="81013"/>
                        <a14:foregroundMark x1="52874" y1="84810" x2="34483" y2="81013"/>
                        <a14:foregroundMark x1="25862" y1="77215" x2="18391" y2="78481"/>
                        <a14:foregroundMark x1="31034" y1="78481" x2="42529" y2="78481"/>
                        <a14:foregroundMark x1="6897" y1="32911" x2="9770" y2="64557"/>
                        <a14:foregroundMark x1="3448" y1="34177" x2="3448" y2="35443"/>
                        <a14:foregroundMark x1="3448" y1="51899" x2="4023" y2="59494"/>
                        <a14:foregroundMark x1="4598" y1="60759" x2="5747" y2="62025"/>
                        <a14:foregroundMark x1="9195" y1="75949" x2="12644" y2="84810"/>
                        <a14:foregroundMark x1="13218" y1="88608" x2="7471" y2="78481"/>
                        <a14:foregroundMark x1="37931" y1="27848" x2="42529" y2="24051"/>
                        <a14:foregroundMark x1="11494" y1="8861" x2="9770" y2="24051"/>
                        <a14:foregroundMark x1="13218" y1="15190" x2="39080" y2="17722"/>
                        <a14:foregroundMark x1="70115" y1="91139" x2="91379" y2="84810"/>
                        <a14:foregroundMark x1="28161" y1="91139" x2="31609" y2="89873"/>
                        <a14:foregroundMark x1="76437" y1="87342" x2="91379" y2="88608"/>
                        <a14:foregroundMark x1="91954" y1="6329" x2="95402" y2="13924"/>
                        <a14:foregroundMark x1="8621" y1="65823" x2="9770" y2="72152"/>
                        <a14:foregroundMark x1="13793" y1="89873" x2="15517" y2="88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860" y="2408538"/>
            <a:ext cx="1657350" cy="752475"/>
          </a:xfrm>
          <a:prstGeom prst="rect">
            <a:avLst/>
          </a:prstGeom>
        </p:spPr>
      </p:pic>
      <p:sp>
        <p:nvSpPr>
          <p:cNvPr id="74" name="TextBox 11">
            <a:extLst>
              <a:ext uri="{FF2B5EF4-FFF2-40B4-BE49-F238E27FC236}">
                <a16:creationId xmlns:a16="http://schemas.microsoft.com/office/drawing/2014/main" id="{DDD52287-5E33-43E5-8E9E-F46D33659271}"/>
              </a:ext>
            </a:extLst>
          </p:cNvPr>
          <p:cNvSpPr txBox="1"/>
          <p:nvPr/>
        </p:nvSpPr>
        <p:spPr>
          <a:xfrm>
            <a:off x="1579334" y="2964889"/>
            <a:ext cx="77876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Dust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1DDBDC2-8F5A-4638-A72E-51DA83AF34C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5400000">
            <a:off x="7353397" y="1338942"/>
            <a:ext cx="695325" cy="981075"/>
          </a:xfrm>
          <a:prstGeom prst="rect">
            <a:avLst/>
          </a:prstGeom>
        </p:spPr>
      </p:pic>
      <p:sp>
        <p:nvSpPr>
          <p:cNvPr id="77" name="TextBox 11">
            <a:extLst>
              <a:ext uri="{FF2B5EF4-FFF2-40B4-BE49-F238E27FC236}">
                <a16:creationId xmlns:a16="http://schemas.microsoft.com/office/drawing/2014/main" id="{AE6D589B-F3AD-4FD1-91B3-215A7BEFFF56}"/>
              </a:ext>
            </a:extLst>
          </p:cNvPr>
          <p:cNvSpPr txBox="1"/>
          <p:nvPr/>
        </p:nvSpPr>
        <p:spPr>
          <a:xfrm>
            <a:off x="7246118" y="2028827"/>
            <a:ext cx="597408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16”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DC4659F-46A6-4326-9379-820B47995F1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28384" y="4071649"/>
            <a:ext cx="1362075" cy="781050"/>
          </a:xfrm>
          <a:prstGeom prst="rect">
            <a:avLst/>
          </a:prstGeom>
        </p:spPr>
      </p:pic>
      <p:sp>
        <p:nvSpPr>
          <p:cNvPr id="79" name="TextBox 11">
            <a:extLst>
              <a:ext uri="{FF2B5EF4-FFF2-40B4-BE49-F238E27FC236}">
                <a16:creationId xmlns:a16="http://schemas.microsoft.com/office/drawing/2014/main" id="{6F78DB7A-0409-4DAA-9DA2-93A18BA33402}"/>
              </a:ext>
            </a:extLst>
          </p:cNvPr>
          <p:cNvSpPr txBox="1"/>
          <p:nvPr/>
        </p:nvSpPr>
        <p:spPr>
          <a:xfrm>
            <a:off x="6703183" y="4161047"/>
            <a:ext cx="105271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Cabinet</a:t>
            </a:r>
          </a:p>
        </p:txBody>
      </p:sp>
      <p:sp>
        <p:nvSpPr>
          <p:cNvPr id="80" name="Rectangle: Rounded Corners 79">
            <a:hlinkClick r:id="rId35" action="ppaction://hlinksldjump"/>
            <a:extLst>
              <a:ext uri="{FF2B5EF4-FFF2-40B4-BE49-F238E27FC236}">
                <a16:creationId xmlns:a16="http://schemas.microsoft.com/office/drawing/2014/main" id="{4B6E9296-C7EA-4690-B71C-99DF0D5083BA}"/>
              </a:ext>
            </a:extLst>
          </p:cNvPr>
          <p:cNvSpPr/>
          <p:nvPr/>
        </p:nvSpPr>
        <p:spPr>
          <a:xfrm>
            <a:off x="3528809" y="3870158"/>
            <a:ext cx="1324952" cy="55602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2-CAR TEMPLATE</a:t>
            </a:r>
          </a:p>
        </p:txBody>
      </p:sp>
      <p:sp>
        <p:nvSpPr>
          <p:cNvPr id="81" name="Rectangle: Rounded Corners 80">
            <a:hlinkClick r:id="rId36" action="ppaction://hlinksldjump"/>
            <a:extLst>
              <a:ext uri="{FF2B5EF4-FFF2-40B4-BE49-F238E27FC236}">
                <a16:creationId xmlns:a16="http://schemas.microsoft.com/office/drawing/2014/main" id="{004DF332-625B-4438-A445-A336642D7B6B}"/>
              </a:ext>
            </a:extLst>
          </p:cNvPr>
          <p:cNvSpPr/>
          <p:nvPr/>
        </p:nvSpPr>
        <p:spPr>
          <a:xfrm>
            <a:off x="5164952" y="3876023"/>
            <a:ext cx="1324951" cy="55602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1-CAR TEMPLATE</a:t>
            </a:r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8E5893A2-8BCD-406A-A6FC-F9D3570A97C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90353" y="-22483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Scale Machine Templates</a:t>
            </a:r>
          </a:p>
        </p:txBody>
      </p:sp>
    </p:spTree>
    <p:extLst>
      <p:ext uri="{BB962C8B-B14F-4D97-AF65-F5344CB8AC3E}">
        <p14:creationId xmlns:p14="http://schemas.microsoft.com/office/powerpoint/2010/main" val="366422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10A69DE-6989-488F-A048-946D8E34A8E7}"/>
              </a:ext>
            </a:extLst>
          </p:cNvPr>
          <p:cNvGrpSpPr/>
          <p:nvPr/>
        </p:nvGrpSpPr>
        <p:grpSpPr>
          <a:xfrm>
            <a:off x="6518407" y="4143395"/>
            <a:ext cx="2512099" cy="1261678"/>
            <a:chOff x="6057495" y="5008718"/>
            <a:chExt cx="2512099" cy="12616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95BE2E-B3E1-4A96-8F22-0C3DB74C0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1340" t="1914" r="1787" b="2362"/>
            <a:stretch/>
          </p:blipFill>
          <p:spPr>
            <a:xfrm>
              <a:off x="6057495" y="5008718"/>
              <a:ext cx="2512099" cy="1261678"/>
            </a:xfrm>
            <a:prstGeom prst="rect">
              <a:avLst/>
            </a:prstGeom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3B7D94A7-B951-4281-ACF8-08D502A3D3C2}"/>
                </a:ext>
              </a:extLst>
            </p:cNvPr>
            <p:cNvSpPr txBox="1"/>
            <p:nvPr/>
          </p:nvSpPr>
          <p:spPr>
            <a:xfrm>
              <a:off x="6524104" y="5375712"/>
              <a:ext cx="1470391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4’ x 8’ 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Plywood Sheet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82E42E-DB43-49B9-8D88-B384C73D2038}"/>
              </a:ext>
            </a:extLst>
          </p:cNvPr>
          <p:cNvGrpSpPr/>
          <p:nvPr/>
        </p:nvGrpSpPr>
        <p:grpSpPr>
          <a:xfrm>
            <a:off x="6487575" y="5971184"/>
            <a:ext cx="2512402" cy="280183"/>
            <a:chOff x="3378444" y="1469999"/>
            <a:chExt cx="2512402" cy="2801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DDD956-7B7E-4802-88E9-6B623743D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953" t="11283" r="1123" b="13167"/>
            <a:stretch/>
          </p:blipFill>
          <p:spPr>
            <a:xfrm>
              <a:off x="3378444" y="1525465"/>
              <a:ext cx="2512402" cy="169252"/>
            </a:xfrm>
            <a:prstGeom prst="rect">
              <a:avLst/>
            </a:prstGeom>
          </p:spPr>
        </p:pic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B9E52984-2400-4FDD-9686-5EE925AB9400}"/>
                </a:ext>
              </a:extLst>
            </p:cNvPr>
            <p:cNvSpPr txBox="1"/>
            <p:nvPr/>
          </p:nvSpPr>
          <p:spPr>
            <a:xfrm>
              <a:off x="4014990" y="1469999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6” x 8’ Board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DEA415-B5DD-402D-9C0F-8349692E5134}"/>
              </a:ext>
            </a:extLst>
          </p:cNvPr>
          <p:cNvGrpSpPr/>
          <p:nvPr/>
        </p:nvGrpSpPr>
        <p:grpSpPr>
          <a:xfrm>
            <a:off x="6502311" y="5524060"/>
            <a:ext cx="2497666" cy="347133"/>
            <a:chOff x="3393180" y="2135338"/>
            <a:chExt cx="2497666" cy="34713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4505A8-5357-4CD0-98F8-ADF27DBDA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</a:blip>
            <a:srcRect l="1503" t="6283" r="1147" b="9198"/>
            <a:stretch/>
          </p:blipFill>
          <p:spPr>
            <a:xfrm>
              <a:off x="3393180" y="2135338"/>
              <a:ext cx="2497666" cy="347133"/>
            </a:xfrm>
            <a:prstGeom prst="rect">
              <a:avLst/>
            </a:prstGeom>
          </p:spPr>
        </p:pic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9AC2D52B-3E9E-4EAE-8F72-D6FFB5078EFF}"/>
                </a:ext>
              </a:extLst>
            </p:cNvPr>
            <p:cNvSpPr txBox="1"/>
            <p:nvPr/>
          </p:nvSpPr>
          <p:spPr>
            <a:xfrm>
              <a:off x="4007622" y="2168812"/>
              <a:ext cx="1254046" cy="280183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13” x 8’ Board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B2CB3BD4-3FE8-4C0C-AD18-B6A438EF17F2}"/>
              </a:ext>
            </a:extLst>
          </p:cNvPr>
          <p:cNvSpPr/>
          <p:nvPr/>
        </p:nvSpPr>
        <p:spPr>
          <a:xfrm rot="10800000">
            <a:off x="4250103" y="3590051"/>
            <a:ext cx="2512099" cy="242620"/>
          </a:xfrm>
          <a:prstGeom prst="right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Jointer Workflow</a:t>
            </a:r>
            <a:endParaRPr lang="en-US" sz="7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298E8F-1B47-48E2-B72A-5FF7684C999E}"/>
              </a:ext>
            </a:extLst>
          </p:cNvPr>
          <p:cNvSpPr/>
          <p:nvPr/>
        </p:nvSpPr>
        <p:spPr>
          <a:xfrm rot="10800000">
            <a:off x="2561611" y="1022864"/>
            <a:ext cx="2487545" cy="517921"/>
          </a:xfrm>
          <a:prstGeom prst="right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Planer Workflo</a:t>
            </a:r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(13”)</a:t>
            </a:r>
            <a:endParaRPr lang="en-US" sz="7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C115253-9D6E-49F7-8346-49AAED7FD674}"/>
              </a:ext>
            </a:extLst>
          </p:cNvPr>
          <p:cNvSpPr/>
          <p:nvPr/>
        </p:nvSpPr>
        <p:spPr>
          <a:xfrm>
            <a:off x="3013659" y="3066465"/>
            <a:ext cx="1583450" cy="384567"/>
          </a:xfrm>
          <a:prstGeom prst="right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Bandsaw Workflow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0DCB8-DFC6-4111-89FA-0B868426A81D}"/>
              </a:ext>
            </a:extLst>
          </p:cNvPr>
          <p:cNvSpPr/>
          <p:nvPr/>
        </p:nvSpPr>
        <p:spPr>
          <a:xfrm>
            <a:off x="5921013" y="1687634"/>
            <a:ext cx="590007" cy="147452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Deadspace</a:t>
            </a:r>
            <a:endParaRPr lang="en-US" sz="6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EC1FE7-C47D-4B30-AC6B-F26F7416120A}"/>
              </a:ext>
            </a:extLst>
          </p:cNvPr>
          <p:cNvSpPr/>
          <p:nvPr/>
        </p:nvSpPr>
        <p:spPr>
          <a:xfrm>
            <a:off x="5955923" y="2270567"/>
            <a:ext cx="590007" cy="147452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Deadspace</a:t>
            </a:r>
            <a:endParaRPr lang="en-US" sz="6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C6AE0-D577-48F6-837B-99AA14831F22}"/>
              </a:ext>
            </a:extLst>
          </p:cNvPr>
          <p:cNvSpPr/>
          <p:nvPr/>
        </p:nvSpPr>
        <p:spPr>
          <a:xfrm>
            <a:off x="5762273" y="3477319"/>
            <a:ext cx="590007" cy="147452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Deadspace</a:t>
            </a:r>
            <a:endParaRPr lang="en-US" sz="6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3FF867F-D36D-4C99-A2EB-38E273B7F25D}"/>
              </a:ext>
            </a:extLst>
          </p:cNvPr>
          <p:cNvSpPr/>
          <p:nvPr/>
        </p:nvSpPr>
        <p:spPr>
          <a:xfrm rot="16200000">
            <a:off x="3642772" y="2306340"/>
            <a:ext cx="540873" cy="411005"/>
          </a:xfrm>
          <a:prstGeom prst="triangle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 Space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7AF5008-9A03-4E69-B0B2-CF9384BA266C}"/>
              </a:ext>
            </a:extLst>
          </p:cNvPr>
          <p:cNvSpPr/>
          <p:nvPr/>
        </p:nvSpPr>
        <p:spPr>
          <a:xfrm rot="10800000">
            <a:off x="2990846" y="2735100"/>
            <a:ext cx="540873" cy="274947"/>
          </a:xfrm>
          <a:prstGeom prst="triangle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 Space</a:t>
            </a:r>
          </a:p>
        </p:txBody>
      </p:sp>
      <p:sp>
        <p:nvSpPr>
          <p:cNvPr id="16" name="Arrow: Left-Right-Up 15">
            <a:extLst>
              <a:ext uri="{FF2B5EF4-FFF2-40B4-BE49-F238E27FC236}">
                <a16:creationId xmlns:a16="http://schemas.microsoft.com/office/drawing/2014/main" id="{09F2F70B-D569-4A49-AEA2-F4EF66B256B2}"/>
              </a:ext>
            </a:extLst>
          </p:cNvPr>
          <p:cNvSpPr/>
          <p:nvPr/>
        </p:nvSpPr>
        <p:spPr>
          <a:xfrm rot="16200000">
            <a:off x="2028720" y="1848517"/>
            <a:ext cx="959218" cy="686355"/>
          </a:xfrm>
          <a:prstGeom prst="leftRightUp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Drill Press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F7C47F-D484-4625-84FB-9D11923E7052}"/>
              </a:ext>
            </a:extLst>
          </p:cNvPr>
          <p:cNvSpPr/>
          <p:nvPr/>
        </p:nvSpPr>
        <p:spPr>
          <a:xfrm>
            <a:off x="4535538" y="2459441"/>
            <a:ext cx="590007" cy="147452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Deadspace</a:t>
            </a:r>
            <a:endParaRPr lang="en-US" sz="6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859CD525-DF7A-4C3B-92B9-F855DADEFEEF}"/>
              </a:ext>
            </a:extLst>
          </p:cNvPr>
          <p:cNvSpPr/>
          <p:nvPr/>
        </p:nvSpPr>
        <p:spPr>
          <a:xfrm rot="10800000">
            <a:off x="4565152" y="3077954"/>
            <a:ext cx="540873" cy="274947"/>
          </a:xfrm>
          <a:prstGeom prst="triangle">
            <a:avLst/>
          </a:prstGeom>
          <a:solidFill>
            <a:srgbClr val="FF0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 Space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C0E0BFE0-57E1-4CAC-94DC-63F9DE7C1840}"/>
              </a:ext>
            </a:extLst>
          </p:cNvPr>
          <p:cNvSpPr/>
          <p:nvPr/>
        </p:nvSpPr>
        <p:spPr>
          <a:xfrm rot="10800000">
            <a:off x="3543804" y="1810759"/>
            <a:ext cx="2126065" cy="269759"/>
          </a:xfrm>
          <a:prstGeom prst="leftRight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Miter Saw Workflow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E926D9-892E-459F-91E7-F1CA342979C3}"/>
              </a:ext>
            </a:extLst>
          </p:cNvPr>
          <p:cNvSpPr/>
          <p:nvPr/>
        </p:nvSpPr>
        <p:spPr>
          <a:xfrm rot="10800000">
            <a:off x="2451656" y="3397568"/>
            <a:ext cx="2512099" cy="242620"/>
          </a:xfrm>
          <a:prstGeom prst="rightArrow">
            <a:avLst/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>
                <a:rot lat="0" lon="0" rev="10800000"/>
              </a:lightRig>
            </a:scene3d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Router Workflow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4938BE-B23D-49E0-9D81-386FA802E53D}"/>
              </a:ext>
            </a:extLst>
          </p:cNvPr>
          <p:cNvGrpSpPr/>
          <p:nvPr/>
        </p:nvGrpSpPr>
        <p:grpSpPr>
          <a:xfrm>
            <a:off x="252729" y="4215559"/>
            <a:ext cx="5509543" cy="1914498"/>
            <a:chOff x="252729" y="4215559"/>
            <a:chExt cx="5509543" cy="1914498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3D97580-5712-41F4-BE0C-BF6309ED3D15}"/>
                </a:ext>
              </a:extLst>
            </p:cNvPr>
            <p:cNvSpPr txBox="1"/>
            <p:nvPr/>
          </p:nvSpPr>
          <p:spPr>
            <a:xfrm>
              <a:off x="782445" y="4705197"/>
              <a:ext cx="4979827" cy="1424860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800" b="1" i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Use these Arrows to Analyze your workflow, capacities and Dead-Space for each machine </a:t>
              </a:r>
              <a:endPara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1B478AA3-D23A-4E65-986E-2D7E10DD5DDC}"/>
                </a:ext>
              </a:extLst>
            </p:cNvPr>
            <p:cNvSpPr/>
            <p:nvPr/>
          </p:nvSpPr>
          <p:spPr>
            <a:xfrm>
              <a:off x="252729" y="4215559"/>
              <a:ext cx="589659" cy="58965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row: Left-Right-Up 13">
            <a:extLst>
              <a:ext uri="{FF2B5EF4-FFF2-40B4-BE49-F238E27FC236}">
                <a16:creationId xmlns:a16="http://schemas.microsoft.com/office/drawing/2014/main" id="{938CA05B-D7E3-479D-8546-D25AE4378721}"/>
              </a:ext>
            </a:extLst>
          </p:cNvPr>
          <p:cNvSpPr/>
          <p:nvPr/>
        </p:nvSpPr>
        <p:spPr>
          <a:xfrm rot="16200000">
            <a:off x="6116863" y="1747216"/>
            <a:ext cx="2142710" cy="2070126"/>
          </a:xfrm>
          <a:prstGeom prst="leftRightUpArrow">
            <a:avLst>
              <a:gd name="adj1" fmla="val 21542"/>
              <a:gd name="adj2" fmla="val 19236"/>
              <a:gd name="adj3" fmla="val 25000"/>
            </a:avLst>
          </a:prstGeom>
          <a:solidFill>
            <a:srgbClr val="00B050">
              <a:alpha val="5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0160" rtlCol="0" anchor="t" anchorCtr="0">
            <a:scene3d>
              <a:camera prst="orthographicFront">
                <a:rot lat="0" lon="0" rev="16200000"/>
              </a:camera>
              <a:lightRig rig="threePt" dir="t">
                <a:rot lat="0" lon="0" rev="5400000"/>
              </a:lightRig>
            </a:scene3d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 Saw  Workflow                                                                     </a:t>
            </a: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CC11FCDF-3386-44B2-86D9-EE00FF080FB0}"/>
              </a:ext>
            </a:extLst>
          </p:cNvPr>
          <p:cNvSpPr/>
          <p:nvPr/>
        </p:nvSpPr>
        <p:spPr>
          <a:xfrm>
            <a:off x="5542632" y="5837717"/>
            <a:ext cx="589659" cy="58965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24">
            <a:extLst>
              <a:ext uri="{FF2B5EF4-FFF2-40B4-BE49-F238E27FC236}">
                <a16:creationId xmlns:a16="http://schemas.microsoft.com/office/drawing/2014/main" id="{B6E59E4C-003C-4F11-8B2B-3801E063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620" y="6560214"/>
            <a:ext cx="5120544" cy="246437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sp>
        <p:nvSpPr>
          <p:cNvPr id="33" name="Slide Number Placeholder 49">
            <a:extLst>
              <a:ext uri="{FF2B5EF4-FFF2-40B4-BE49-F238E27FC236}">
                <a16:creationId xmlns:a16="http://schemas.microsoft.com/office/drawing/2014/main" id="{4750AADC-40B9-4EFC-943B-6C2E68C8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949" y="6537969"/>
            <a:ext cx="2057400" cy="365125"/>
          </a:xfrm>
        </p:spPr>
        <p:txBody>
          <a:bodyPr/>
          <a:lstStyle/>
          <a:p>
            <a:fld id="{C25785E1-97C0-4C90-B0FE-88218D5D06D2}" type="slidenum">
              <a:rPr lang="en-US" smtClean="0"/>
              <a:t>5</a:t>
            </a:fld>
            <a:endParaRPr lang="en-US" dirty="0"/>
          </a:p>
        </p:txBody>
      </p:sp>
      <p:sp>
        <p:nvSpPr>
          <p:cNvPr id="35" name="Rectangle: Rounded Corners 34">
            <a:hlinkClick r:id="rId5" action="ppaction://hlinksldjump"/>
            <a:extLst>
              <a:ext uri="{FF2B5EF4-FFF2-40B4-BE49-F238E27FC236}">
                <a16:creationId xmlns:a16="http://schemas.microsoft.com/office/drawing/2014/main" id="{7E8B5E66-BF02-4D71-AD15-A953C1CAD99B}"/>
              </a:ext>
            </a:extLst>
          </p:cNvPr>
          <p:cNvSpPr/>
          <p:nvPr/>
        </p:nvSpPr>
        <p:spPr>
          <a:xfrm>
            <a:off x="3210586" y="3937302"/>
            <a:ext cx="1324952" cy="55602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2-CAR TEMPLATE</a:t>
            </a:r>
          </a:p>
        </p:txBody>
      </p:sp>
      <p:sp>
        <p:nvSpPr>
          <p:cNvPr id="36" name="Rectangle: Rounded Corners 35">
            <a:hlinkClick r:id="rId6" action="ppaction://hlinksldjump"/>
            <a:extLst>
              <a:ext uri="{FF2B5EF4-FFF2-40B4-BE49-F238E27FC236}">
                <a16:creationId xmlns:a16="http://schemas.microsoft.com/office/drawing/2014/main" id="{62EFB9AE-D52A-4543-9817-1BE5444675D9}"/>
              </a:ext>
            </a:extLst>
          </p:cNvPr>
          <p:cNvSpPr/>
          <p:nvPr/>
        </p:nvSpPr>
        <p:spPr>
          <a:xfrm>
            <a:off x="4846729" y="3943167"/>
            <a:ext cx="1324951" cy="55602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1-CAR TEMPLATE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32B0C74E-2DCE-47D8-BD67-EA4DFD4A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49" y="0"/>
            <a:ext cx="7886700" cy="563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Workflow Arrows Template  </a:t>
            </a:r>
          </a:p>
        </p:txBody>
      </p:sp>
    </p:spTree>
    <p:extLst>
      <p:ext uri="{BB962C8B-B14F-4D97-AF65-F5344CB8AC3E}">
        <p14:creationId xmlns:p14="http://schemas.microsoft.com/office/powerpoint/2010/main" val="415339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C1D959-43BE-42BB-89E8-CBD0A35E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71" y="1116515"/>
            <a:ext cx="554736" cy="770763"/>
          </a:xfrm>
          <a:prstGeom prst="rect">
            <a:avLst/>
          </a:prstGeom>
        </p:spPr>
      </p:pic>
      <p:sp>
        <p:nvSpPr>
          <p:cNvPr id="65" name="TextBox 11">
            <a:extLst>
              <a:ext uri="{FF2B5EF4-FFF2-40B4-BE49-F238E27FC236}">
                <a16:creationId xmlns:a16="http://schemas.microsoft.com/office/drawing/2014/main" id="{A1979E6C-5241-41C0-AA83-875051567CBF}"/>
              </a:ext>
            </a:extLst>
          </p:cNvPr>
          <p:cNvSpPr txBox="1"/>
          <p:nvPr/>
        </p:nvSpPr>
        <p:spPr>
          <a:xfrm>
            <a:off x="8269095" y="661900"/>
            <a:ext cx="55473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671371B-4F5D-4C26-9A56-AD8D29A8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3" y="3486532"/>
            <a:ext cx="352044" cy="285369"/>
          </a:xfrm>
          <a:prstGeom prst="rect">
            <a:avLst/>
          </a:prstGeom>
        </p:spPr>
      </p:pic>
      <p:sp>
        <p:nvSpPr>
          <p:cNvPr id="45" name="TextBox 11">
            <a:extLst>
              <a:ext uri="{FF2B5EF4-FFF2-40B4-BE49-F238E27FC236}">
                <a16:creationId xmlns:a16="http://schemas.microsoft.com/office/drawing/2014/main" id="{4CF58CB2-B6C8-425B-AEB5-C63EF3BFEB04}"/>
              </a:ext>
            </a:extLst>
          </p:cNvPr>
          <p:cNvSpPr txBox="1"/>
          <p:nvPr/>
        </p:nvSpPr>
        <p:spPr>
          <a:xfrm>
            <a:off x="14883" y="3147347"/>
            <a:ext cx="1123854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10” Band 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661343C-09FE-4E3D-AAE0-4E950F97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74" y="1995119"/>
            <a:ext cx="248031" cy="234696"/>
          </a:xfrm>
          <a:prstGeom prst="rect">
            <a:avLst/>
          </a:prstGeom>
        </p:spPr>
      </p:pic>
      <p:sp>
        <p:nvSpPr>
          <p:cNvPr id="63" name="TextBox 11">
            <a:extLst>
              <a:ext uri="{FF2B5EF4-FFF2-40B4-BE49-F238E27FC236}">
                <a16:creationId xmlns:a16="http://schemas.microsoft.com/office/drawing/2014/main" id="{11648B91-9311-4274-976D-97A44FBD358E}"/>
              </a:ext>
            </a:extLst>
          </p:cNvPr>
          <p:cNvSpPr txBox="1"/>
          <p:nvPr/>
        </p:nvSpPr>
        <p:spPr>
          <a:xfrm>
            <a:off x="1283060" y="2163918"/>
            <a:ext cx="792679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Bucket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224263-50B5-47B1-9C42-F4005CA38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154" y="3034506"/>
            <a:ext cx="349377" cy="437388"/>
          </a:xfrm>
          <a:prstGeom prst="rect">
            <a:avLst/>
          </a:prstGeom>
        </p:spPr>
      </p:pic>
      <p:sp>
        <p:nvSpPr>
          <p:cNvPr id="67" name="TextBox 11">
            <a:extLst>
              <a:ext uri="{FF2B5EF4-FFF2-40B4-BE49-F238E27FC236}">
                <a16:creationId xmlns:a16="http://schemas.microsoft.com/office/drawing/2014/main" id="{0E8DF630-0AB6-406D-AEC6-9C9C1E9762A7}"/>
              </a:ext>
            </a:extLst>
          </p:cNvPr>
          <p:cNvSpPr txBox="1"/>
          <p:nvPr/>
        </p:nvSpPr>
        <p:spPr>
          <a:xfrm>
            <a:off x="8137000" y="2662452"/>
            <a:ext cx="934447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Miter 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0151B64-349F-4CB1-8A9D-E9CABC025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70" y="4187667"/>
            <a:ext cx="522732" cy="450723"/>
          </a:xfrm>
          <a:prstGeom prst="rect">
            <a:avLst/>
          </a:prstGeom>
        </p:spPr>
      </p:pic>
      <p:sp>
        <p:nvSpPr>
          <p:cNvPr id="69" name="TextBox 11">
            <a:extLst>
              <a:ext uri="{FF2B5EF4-FFF2-40B4-BE49-F238E27FC236}">
                <a16:creationId xmlns:a16="http://schemas.microsoft.com/office/drawing/2014/main" id="{5FC54ABA-0494-40CB-81D4-D0C2773ABF67}"/>
              </a:ext>
            </a:extLst>
          </p:cNvPr>
          <p:cNvSpPr txBox="1"/>
          <p:nvPr/>
        </p:nvSpPr>
        <p:spPr>
          <a:xfrm>
            <a:off x="417882" y="4331051"/>
            <a:ext cx="84280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Bandsaw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8C4555E-6D0E-4A67-A8DE-F1E9585BA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90" b="90141" l="1852" r="94136">
                        <a14:foregroundMark x1="67901" y1="10798" x2="67901" y2="10798"/>
                        <a14:foregroundMark x1="93827" y1="10798" x2="93827" y2="10798"/>
                        <a14:foregroundMark x1="94136" y1="90610" x2="94136" y2="90610"/>
                        <a14:foregroundMark x1="42593" y1="90141" x2="42593" y2="90141"/>
                        <a14:foregroundMark x1="7716" y1="26761" x2="7716" y2="26761"/>
                        <a14:foregroundMark x1="1852" y1="31455" x2="1852" y2="31455"/>
                        <a14:foregroundMark x1="44136" y1="21596" x2="44136" y2="21596"/>
                        <a14:foregroundMark x1="42901" y1="38498" x2="42901" y2="38498"/>
                        <a14:foregroundMark x1="54630" y1="13146" x2="54630" y2="13146"/>
                        <a14:foregroundMark x1="76235" y1="13146" x2="76235" y2="13146"/>
                        <a14:foregroundMark x1="47531" y1="13146" x2="54630" y2="12676"/>
                        <a14:foregroundMark x1="43827" y1="48826" x2="60494" y2="83099"/>
                        <a14:foregroundMark x1="60494" y1="83099" x2="62654" y2="83568"/>
                        <a14:foregroundMark x1="45679" y1="83568" x2="44136" y2="58216"/>
                        <a14:foregroundMark x1="31790" y1="38967" x2="41358" y2="38967"/>
                        <a14:foregroundMark x1="58951" y1="13146" x2="58951" y2="13146"/>
                        <a14:foregroundMark x1="76543" y1="14554" x2="76543" y2="14554"/>
                        <a14:foregroundMark x1="80247" y1="14085" x2="78086" y2="14554"/>
                        <a14:foregroundMark x1="77160" y1="14554" x2="69136" y2="14554"/>
                        <a14:foregroundMark x1="32407" y1="38967" x2="38580" y2="38967"/>
                        <a14:foregroundMark x1="27778" y1="41315" x2="38272" y2="39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759" y="1325226"/>
            <a:ext cx="864229" cy="568150"/>
          </a:xfrm>
          <a:prstGeom prst="rect">
            <a:avLst/>
          </a:prstGeom>
        </p:spPr>
      </p:pic>
      <p:sp>
        <p:nvSpPr>
          <p:cNvPr id="73" name="TextBox 11">
            <a:extLst>
              <a:ext uri="{FF2B5EF4-FFF2-40B4-BE49-F238E27FC236}">
                <a16:creationId xmlns:a16="http://schemas.microsoft.com/office/drawing/2014/main" id="{BCD360E1-68FC-4D02-A90A-31B9684F23CC}"/>
              </a:ext>
            </a:extLst>
          </p:cNvPr>
          <p:cNvSpPr txBox="1"/>
          <p:nvPr/>
        </p:nvSpPr>
        <p:spPr>
          <a:xfrm>
            <a:off x="1223573" y="901024"/>
            <a:ext cx="1265969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2-Stage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Dust Collector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813106-6157-4028-88E9-579F6F9368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780" y="1404980"/>
            <a:ext cx="533474" cy="402773"/>
          </a:xfrm>
          <a:prstGeom prst="rect">
            <a:avLst/>
          </a:prstGeom>
        </p:spPr>
      </p:pic>
      <p:sp>
        <p:nvSpPr>
          <p:cNvPr id="75" name="TextBox 11">
            <a:extLst>
              <a:ext uri="{FF2B5EF4-FFF2-40B4-BE49-F238E27FC236}">
                <a16:creationId xmlns:a16="http://schemas.microsoft.com/office/drawing/2014/main" id="{56E23153-109A-4C98-80A3-A740853D02FB}"/>
              </a:ext>
            </a:extLst>
          </p:cNvPr>
          <p:cNvSpPr txBox="1"/>
          <p:nvPr/>
        </p:nvSpPr>
        <p:spPr>
          <a:xfrm>
            <a:off x="-22038" y="967201"/>
            <a:ext cx="1265969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Single-Stage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Dust Collector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1D8C0C-F9DA-426E-BF4B-120C16704C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9119" y="1751560"/>
            <a:ext cx="357378" cy="320040"/>
          </a:xfrm>
          <a:prstGeom prst="rect">
            <a:avLst/>
          </a:prstGeom>
        </p:spPr>
      </p:pic>
      <p:sp>
        <p:nvSpPr>
          <p:cNvPr id="87" name="TextBox 11">
            <a:extLst>
              <a:ext uri="{FF2B5EF4-FFF2-40B4-BE49-F238E27FC236}">
                <a16:creationId xmlns:a16="http://schemas.microsoft.com/office/drawing/2014/main" id="{1FB93DE5-705F-4502-ABAD-84F09EE050A4}"/>
              </a:ext>
            </a:extLst>
          </p:cNvPr>
          <p:cNvSpPr txBox="1"/>
          <p:nvPr/>
        </p:nvSpPr>
        <p:spPr>
          <a:xfrm>
            <a:off x="7542836" y="1331918"/>
            <a:ext cx="64851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13”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1F664-E0DB-44A9-99DC-9ECDB0CC3C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6163" y="1362145"/>
            <a:ext cx="376047" cy="506730"/>
          </a:xfrm>
          <a:prstGeom prst="rect">
            <a:avLst/>
          </a:prstGeom>
        </p:spPr>
      </p:pic>
      <p:sp>
        <p:nvSpPr>
          <p:cNvPr id="89" name="TextBox 11">
            <a:extLst>
              <a:ext uri="{FF2B5EF4-FFF2-40B4-BE49-F238E27FC236}">
                <a16:creationId xmlns:a16="http://schemas.microsoft.com/office/drawing/2014/main" id="{A1FF547D-1D2E-49F1-8D4D-2B45C3BCAE0E}"/>
              </a:ext>
            </a:extLst>
          </p:cNvPr>
          <p:cNvSpPr txBox="1"/>
          <p:nvPr/>
        </p:nvSpPr>
        <p:spPr>
          <a:xfrm>
            <a:off x="6806198" y="911320"/>
            <a:ext cx="69498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12.5”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2A9F8-C92F-4820-AF9C-E1124E47A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2828" y="3792877"/>
            <a:ext cx="202692" cy="410718"/>
          </a:xfrm>
          <a:prstGeom prst="rect">
            <a:avLst/>
          </a:prstGeom>
        </p:spPr>
      </p:pic>
      <p:sp>
        <p:nvSpPr>
          <p:cNvPr id="91" name="TextBox 11">
            <a:extLst>
              <a:ext uri="{FF2B5EF4-FFF2-40B4-BE49-F238E27FC236}">
                <a16:creationId xmlns:a16="http://schemas.microsoft.com/office/drawing/2014/main" id="{1EB705C6-BD82-4129-9CBC-542B6B725ABD}"/>
              </a:ext>
            </a:extLst>
          </p:cNvPr>
          <p:cNvSpPr txBox="1"/>
          <p:nvPr/>
        </p:nvSpPr>
        <p:spPr>
          <a:xfrm>
            <a:off x="2752508" y="4063527"/>
            <a:ext cx="925401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Floor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64A347-86F9-4B6C-9195-F94FF5932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04" b="89542" l="8904" r="89726">
                        <a14:foregroundMark x1="41781" y1="41830" x2="43151" y2="45098"/>
                        <a14:foregroundMark x1="37671" y1="33333" x2="37671" y2="34641"/>
                        <a14:foregroundMark x1="34932" y1="53595" x2="34932" y2="53595"/>
                        <a14:foregroundMark x1="23973" y1="70588" x2="23973" y2="70588"/>
                        <a14:foregroundMark x1="21918" y1="75817" x2="23288" y2="76471"/>
                        <a14:foregroundMark x1="32877" y1="66667" x2="30822" y2="66667"/>
                        <a14:foregroundMark x1="26712" y1="77778" x2="40411" y2="73856"/>
                        <a14:foregroundMark x1="47260" y1="75163" x2="60959" y2="74510"/>
                        <a14:foregroundMark x1="43836" y1="79085" x2="56164" y2="78431"/>
                        <a14:foregroundMark x1="65753" y1="79085" x2="76027" y2="77778"/>
                        <a14:foregroundMark x1="69178" y1="65359" x2="67123" y2="49673"/>
                        <a14:foregroundMark x1="65753" y1="45098" x2="77397" y2="43137"/>
                        <a14:foregroundMark x1="67808" y1="43137" x2="79452" y2="47712"/>
                        <a14:foregroundMark x1="78082" y1="45752" x2="80822" y2="81046"/>
                        <a14:foregroundMark x1="81507" y1="43137" x2="81507" y2="43137"/>
                        <a14:foregroundMark x1="14384" y1="40523" x2="16438" y2="41176"/>
                        <a14:foregroundMark x1="17808" y1="39869" x2="23973" y2="39869"/>
                        <a14:foregroundMark x1="28082" y1="40523" x2="34932" y2="43137"/>
                        <a14:foregroundMark x1="28082" y1="50980" x2="28082" y2="50980"/>
                        <a14:foregroundMark x1="17123" y1="49673" x2="17123" y2="52288"/>
                        <a14:foregroundMark x1="14384" y1="57516" x2="15753" y2="58824"/>
                        <a14:foregroundMark x1="13699" y1="49673" x2="13699" y2="49673"/>
                        <a14:foregroundMark x1="15068" y1="70588" x2="15068" y2="70588"/>
                        <a14:foregroundMark x1="15753" y1="84314" x2="14384" y2="82353"/>
                        <a14:foregroundMark x1="12329" y1="73856" x2="12329" y2="68627"/>
                        <a14:foregroundMark x1="11644" y1="62745" x2="11644" y2="60131"/>
                        <a14:foregroundMark x1="10959" y1="58824" x2="10959" y2="58824"/>
                        <a14:foregroundMark x1="8904" y1="51634" x2="8904" y2="51634"/>
                        <a14:foregroundMark x1="13699" y1="46405" x2="15753" y2="83007"/>
                        <a14:foregroundMark x1="12329" y1="67974" x2="12329" y2="67320"/>
                        <a14:foregroundMark x1="15068" y1="71895" x2="19863" y2="83007"/>
                        <a14:foregroundMark x1="10274" y1="73856" x2="13014" y2="82353"/>
                        <a14:foregroundMark x1="19863" y1="86275" x2="78082" y2="84967"/>
                        <a14:foregroundMark x1="80137" y1="82353" x2="83562" y2="41176"/>
                        <a14:foregroundMark x1="82877" y1="73856" x2="82877" y2="77778"/>
                        <a14:foregroundMark x1="81507" y1="81046" x2="81507" y2="77778"/>
                        <a14:foregroundMark x1="83562" y1="67974" x2="83562" y2="69281"/>
                        <a14:foregroundMark x1="83562" y1="84314" x2="83562" y2="84314"/>
                        <a14:foregroundMark x1="79452" y1="84967" x2="78082" y2="87582"/>
                        <a14:foregroundMark x1="81507" y1="84314" x2="64384" y2="87582"/>
                        <a14:foregroundMark x1="82877" y1="41176" x2="65068" y2="37908"/>
                        <a14:foregroundMark x1="59589" y1="39869" x2="63699" y2="39869"/>
                        <a14:foregroundMark x1="63699" y1="39216" x2="63699" y2="39216"/>
                        <a14:foregroundMark x1="61644" y1="37908" x2="65068" y2="37908"/>
                        <a14:foregroundMark x1="78082" y1="39216" x2="80822" y2="39869"/>
                        <a14:foregroundMark x1="70548" y1="37908" x2="69863" y2="39216"/>
                        <a14:foregroundMark x1="31507" y1="39216" x2="26027" y2="38562"/>
                        <a14:foregroundMark x1="19863" y1="38562" x2="15068" y2="39216"/>
                        <a14:foregroundMark x1="10959" y1="42484" x2="11644" y2="42484"/>
                        <a14:foregroundMark x1="28082" y1="50327" x2="31507" y2="48366"/>
                        <a14:foregroundMark x1="30137" y1="44444" x2="28767" y2="46405"/>
                        <a14:foregroundMark x1="15753" y1="85621" x2="15753" y2="85621"/>
                        <a14:foregroundMark x1="11644" y1="82353" x2="11644" y2="82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7208" y="3668959"/>
            <a:ext cx="389436" cy="408108"/>
          </a:xfrm>
          <a:prstGeom prst="rect">
            <a:avLst/>
          </a:prstGeom>
        </p:spPr>
      </p:pic>
      <p:sp>
        <p:nvSpPr>
          <p:cNvPr id="93" name="TextBox 11">
            <a:extLst>
              <a:ext uri="{FF2B5EF4-FFF2-40B4-BE49-F238E27FC236}">
                <a16:creationId xmlns:a16="http://schemas.microsoft.com/office/drawing/2014/main" id="{DF9C8234-41E7-44D3-B955-3528D77E9EC3}"/>
              </a:ext>
            </a:extLst>
          </p:cNvPr>
          <p:cNvSpPr txBox="1"/>
          <p:nvPr/>
        </p:nvSpPr>
        <p:spPr>
          <a:xfrm>
            <a:off x="1615702" y="3932699"/>
            <a:ext cx="864230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Bench Top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B2908D-4989-468B-B06F-00276F4600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7778" y="3246418"/>
            <a:ext cx="480060" cy="405384"/>
          </a:xfrm>
          <a:prstGeom prst="rect">
            <a:avLst/>
          </a:prstGeom>
        </p:spPr>
      </p:pic>
      <p:sp>
        <p:nvSpPr>
          <p:cNvPr id="99" name="TextBox 11">
            <a:extLst>
              <a:ext uri="{FF2B5EF4-FFF2-40B4-BE49-F238E27FC236}">
                <a16:creationId xmlns:a16="http://schemas.microsoft.com/office/drawing/2014/main" id="{21A29263-4F31-478E-9A1D-EA451DC28B0A}"/>
              </a:ext>
            </a:extLst>
          </p:cNvPr>
          <p:cNvSpPr txBox="1"/>
          <p:nvPr/>
        </p:nvSpPr>
        <p:spPr>
          <a:xfrm>
            <a:off x="7291709" y="3548394"/>
            <a:ext cx="94953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Sliding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Miter Saw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23DF5-BC68-4F2F-AD7A-6BCAF2B143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1087" y="1587481"/>
            <a:ext cx="226727" cy="480127"/>
          </a:xfrm>
          <a:prstGeom prst="rect">
            <a:avLst/>
          </a:prstGeom>
        </p:spPr>
      </p:pic>
      <p:sp>
        <p:nvSpPr>
          <p:cNvPr id="105" name="TextBox 11">
            <a:extLst>
              <a:ext uri="{FF2B5EF4-FFF2-40B4-BE49-F238E27FC236}">
                <a16:creationId xmlns:a16="http://schemas.microsoft.com/office/drawing/2014/main" id="{7BFEB111-3216-4BB8-8B53-17AAED542185}"/>
              </a:ext>
            </a:extLst>
          </p:cNvPr>
          <p:cNvSpPr txBox="1"/>
          <p:nvPr/>
        </p:nvSpPr>
        <p:spPr>
          <a:xfrm>
            <a:off x="3759802" y="1243963"/>
            <a:ext cx="1047138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6” Bench Top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F164E-4012-4E58-8BFD-44CEC32B0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9949" y="1752902"/>
            <a:ext cx="298704" cy="629412"/>
          </a:xfrm>
          <a:prstGeom prst="rect">
            <a:avLst/>
          </a:prstGeom>
        </p:spPr>
      </p:pic>
      <p:sp>
        <p:nvSpPr>
          <p:cNvPr id="107" name="TextBox 11">
            <a:extLst>
              <a:ext uri="{FF2B5EF4-FFF2-40B4-BE49-F238E27FC236}">
                <a16:creationId xmlns:a16="http://schemas.microsoft.com/office/drawing/2014/main" id="{F94F25D2-3AF3-403E-AC11-2A99FCCA05B9}"/>
              </a:ext>
            </a:extLst>
          </p:cNvPr>
          <p:cNvSpPr txBox="1"/>
          <p:nvPr/>
        </p:nvSpPr>
        <p:spPr>
          <a:xfrm>
            <a:off x="4618353" y="1268650"/>
            <a:ext cx="841896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F0B1E-434B-4753-A978-12A0EFD661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3945" y="1277502"/>
            <a:ext cx="386715" cy="1034796"/>
          </a:xfrm>
          <a:prstGeom prst="rect">
            <a:avLst/>
          </a:prstGeom>
        </p:spPr>
      </p:pic>
      <p:sp>
        <p:nvSpPr>
          <p:cNvPr id="109" name="TextBox 11">
            <a:extLst>
              <a:ext uri="{FF2B5EF4-FFF2-40B4-BE49-F238E27FC236}">
                <a16:creationId xmlns:a16="http://schemas.microsoft.com/office/drawing/2014/main" id="{630ED795-4269-4CB7-8821-9937E12BE9D0}"/>
              </a:ext>
            </a:extLst>
          </p:cNvPr>
          <p:cNvSpPr txBox="1"/>
          <p:nvPr/>
        </p:nvSpPr>
        <p:spPr>
          <a:xfrm>
            <a:off x="3185718" y="860173"/>
            <a:ext cx="583168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413D4AF-9438-4017-9322-F8D067A155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3526" y="5371371"/>
            <a:ext cx="994791" cy="733425"/>
          </a:xfrm>
          <a:prstGeom prst="rect">
            <a:avLst/>
          </a:prstGeom>
        </p:spPr>
      </p:pic>
      <p:sp>
        <p:nvSpPr>
          <p:cNvPr id="117" name="TextBox 11">
            <a:extLst>
              <a:ext uri="{FF2B5EF4-FFF2-40B4-BE49-F238E27FC236}">
                <a16:creationId xmlns:a16="http://schemas.microsoft.com/office/drawing/2014/main" id="{55E77423-E3EF-4251-B1D6-43E95E28316E}"/>
              </a:ext>
            </a:extLst>
          </p:cNvPr>
          <p:cNvSpPr txBox="1"/>
          <p:nvPr/>
        </p:nvSpPr>
        <p:spPr>
          <a:xfrm>
            <a:off x="938885" y="5972561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36” x 72”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Cabinet Saw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4DC6A7-C072-4F9E-BB34-CFD441326A5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11386" y="5815470"/>
            <a:ext cx="450723" cy="416052"/>
          </a:xfrm>
          <a:prstGeom prst="rect">
            <a:avLst/>
          </a:prstGeom>
        </p:spPr>
      </p:pic>
      <p:sp>
        <p:nvSpPr>
          <p:cNvPr id="120" name="TextBox 11">
            <a:extLst>
              <a:ext uri="{FF2B5EF4-FFF2-40B4-BE49-F238E27FC236}">
                <a16:creationId xmlns:a16="http://schemas.microsoft.com/office/drawing/2014/main" id="{EB2A534F-0D2E-4C54-A9FF-0381A0963A74}"/>
              </a:ext>
            </a:extLst>
          </p:cNvPr>
          <p:cNvSpPr txBox="1"/>
          <p:nvPr/>
        </p:nvSpPr>
        <p:spPr>
          <a:xfrm>
            <a:off x="2176204" y="5411815"/>
            <a:ext cx="133037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28” x 30”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Contractor’s Saw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BB8B86-99FF-4F56-AEB2-15C9520A4606}"/>
              </a:ext>
            </a:extLst>
          </p:cNvPr>
          <p:cNvGrpSpPr/>
          <p:nvPr/>
        </p:nvGrpSpPr>
        <p:grpSpPr>
          <a:xfrm>
            <a:off x="269441" y="1902397"/>
            <a:ext cx="807949" cy="694143"/>
            <a:chOff x="-1863119" y="1644337"/>
            <a:chExt cx="807949" cy="69414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D06DF29-61C7-400F-8257-26E431AE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605829" y="1644337"/>
              <a:ext cx="293370" cy="309372"/>
            </a:xfrm>
            <a:prstGeom prst="rect">
              <a:avLst/>
            </a:prstGeom>
          </p:spPr>
        </p:pic>
        <p:sp>
          <p:nvSpPr>
            <p:cNvPr id="71" name="TextBox 11">
              <a:extLst>
                <a:ext uri="{FF2B5EF4-FFF2-40B4-BE49-F238E27FC236}">
                  <a16:creationId xmlns:a16="http://schemas.microsoft.com/office/drawing/2014/main" id="{7BE877A0-FD91-4B2E-92D9-1169E35EBF20}"/>
                </a:ext>
              </a:extLst>
            </p:cNvPr>
            <p:cNvSpPr txBox="1"/>
            <p:nvPr/>
          </p:nvSpPr>
          <p:spPr>
            <a:xfrm>
              <a:off x="-1863119" y="1820558"/>
              <a:ext cx="807949" cy="517922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Shop Vac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7B5D91-AAB2-4C7A-BFA9-0C178E241E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81784" y="4178834"/>
            <a:ext cx="192024" cy="344043"/>
          </a:xfrm>
          <a:prstGeom prst="rect">
            <a:avLst/>
          </a:prstGeom>
        </p:spPr>
      </p:pic>
      <p:sp>
        <p:nvSpPr>
          <p:cNvPr id="123" name="TextBox 11">
            <a:extLst>
              <a:ext uri="{FF2B5EF4-FFF2-40B4-BE49-F238E27FC236}">
                <a16:creationId xmlns:a16="http://schemas.microsoft.com/office/drawing/2014/main" id="{A74610FC-1C43-43E3-B3BE-0EC0E2401D0C}"/>
              </a:ext>
            </a:extLst>
          </p:cNvPr>
          <p:cNvSpPr txBox="1"/>
          <p:nvPr/>
        </p:nvSpPr>
        <p:spPr>
          <a:xfrm>
            <a:off x="2038317" y="4445013"/>
            <a:ext cx="925401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Bench Top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Drill Press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4F5316-7A1C-41CB-9FE1-97D6353077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484" y="5011768"/>
            <a:ext cx="477393" cy="472059"/>
          </a:xfrm>
          <a:prstGeom prst="rect">
            <a:avLst/>
          </a:prstGeom>
        </p:spPr>
      </p:pic>
      <p:sp>
        <p:nvSpPr>
          <p:cNvPr id="131" name="TextBox 11">
            <a:extLst>
              <a:ext uri="{FF2B5EF4-FFF2-40B4-BE49-F238E27FC236}">
                <a16:creationId xmlns:a16="http://schemas.microsoft.com/office/drawing/2014/main" id="{EDD35568-F59B-4C99-8950-9ADB13F41E75}"/>
              </a:ext>
            </a:extLst>
          </p:cNvPr>
          <p:cNvSpPr txBox="1"/>
          <p:nvPr/>
        </p:nvSpPr>
        <p:spPr>
          <a:xfrm>
            <a:off x="2981114" y="4526792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Router Table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 Shaper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(32” x 32”)</a:t>
            </a:r>
          </a:p>
        </p:txBody>
      </p:sp>
      <p:sp>
        <p:nvSpPr>
          <p:cNvPr id="115" name="TextBox 11">
            <a:extLst>
              <a:ext uri="{FF2B5EF4-FFF2-40B4-BE49-F238E27FC236}">
                <a16:creationId xmlns:a16="http://schemas.microsoft.com/office/drawing/2014/main" id="{1A379BC5-3787-4419-AAEC-8EE7B444A13F}"/>
              </a:ext>
            </a:extLst>
          </p:cNvPr>
          <p:cNvSpPr txBox="1"/>
          <p:nvPr/>
        </p:nvSpPr>
        <p:spPr>
          <a:xfrm>
            <a:off x="7870058" y="5505574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8” Belt/Disk Sander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72D9CA41-3815-4E86-8B09-1BCAA826ECF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0608" t="66693" r="56547" b="11696"/>
          <a:stretch/>
        </p:blipFill>
        <p:spPr>
          <a:xfrm>
            <a:off x="8159759" y="5236268"/>
            <a:ext cx="519516" cy="3426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FCE2551-6FAF-4E12-A622-41A54EFC215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50005" t="21506" r="16641" b="51594"/>
          <a:stretch/>
        </p:blipFill>
        <p:spPr>
          <a:xfrm>
            <a:off x="6664397" y="4256904"/>
            <a:ext cx="527567" cy="426457"/>
          </a:xfrm>
          <a:prstGeom prst="rect">
            <a:avLst/>
          </a:prstGeom>
        </p:spPr>
      </p:pic>
      <p:sp>
        <p:nvSpPr>
          <p:cNvPr id="127" name="TextBox 11">
            <a:extLst>
              <a:ext uri="{FF2B5EF4-FFF2-40B4-BE49-F238E27FC236}">
                <a16:creationId xmlns:a16="http://schemas.microsoft.com/office/drawing/2014/main" id="{89A0B8EE-A4B8-48EE-AE55-91478AE53374}"/>
              </a:ext>
            </a:extLst>
          </p:cNvPr>
          <p:cNvSpPr txBox="1"/>
          <p:nvPr/>
        </p:nvSpPr>
        <p:spPr>
          <a:xfrm>
            <a:off x="6460609" y="4041669"/>
            <a:ext cx="87255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28” x 28”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F20AD9-CDC0-4B8A-BB45-9D56AC450B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0800000">
            <a:off x="4326316" y="5006715"/>
            <a:ext cx="584073" cy="432054"/>
          </a:xfrm>
          <a:prstGeom prst="rect">
            <a:avLst/>
          </a:prstGeom>
        </p:spPr>
      </p:pic>
      <p:sp>
        <p:nvSpPr>
          <p:cNvPr id="150" name="TextBox 11">
            <a:extLst>
              <a:ext uri="{FF2B5EF4-FFF2-40B4-BE49-F238E27FC236}">
                <a16:creationId xmlns:a16="http://schemas.microsoft.com/office/drawing/2014/main" id="{16B41397-7B49-403A-B5CC-B460008765E2}"/>
              </a:ext>
            </a:extLst>
          </p:cNvPr>
          <p:cNvSpPr txBox="1"/>
          <p:nvPr/>
        </p:nvSpPr>
        <p:spPr>
          <a:xfrm>
            <a:off x="4036060" y="4607652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Router Table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(25” x 38”)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8D40079E-1EC7-47A3-9EEB-46ACC5484EA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9317" t="48359" r="57807" b="33978"/>
          <a:stretch/>
        </p:blipFill>
        <p:spPr>
          <a:xfrm>
            <a:off x="7987836" y="4849030"/>
            <a:ext cx="361834" cy="280019"/>
          </a:xfrm>
          <a:prstGeom prst="rect">
            <a:avLst/>
          </a:prstGeom>
        </p:spPr>
      </p:pic>
      <p:sp>
        <p:nvSpPr>
          <p:cNvPr id="155" name="TextBox 11">
            <a:extLst>
              <a:ext uri="{FF2B5EF4-FFF2-40B4-BE49-F238E27FC236}">
                <a16:creationId xmlns:a16="http://schemas.microsoft.com/office/drawing/2014/main" id="{74A6B24D-0832-4F66-B0B5-596407DC71E7}"/>
              </a:ext>
            </a:extLst>
          </p:cNvPr>
          <p:cNvSpPr txBox="1"/>
          <p:nvPr/>
        </p:nvSpPr>
        <p:spPr>
          <a:xfrm>
            <a:off x="7628196" y="4370666"/>
            <a:ext cx="124213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6” Bench Top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Belt/Disk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Sander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351B6C28-59C4-4FF5-8CDC-481F7D10B8B1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6655" t="18271" r="53195" b="64767"/>
          <a:stretch/>
        </p:blipFill>
        <p:spPr>
          <a:xfrm>
            <a:off x="7335428" y="5909291"/>
            <a:ext cx="476889" cy="268905"/>
          </a:xfrm>
          <a:prstGeom prst="rect">
            <a:avLst/>
          </a:prstGeom>
        </p:spPr>
      </p:pic>
      <p:sp>
        <p:nvSpPr>
          <p:cNvPr id="97" name="TextBox 11">
            <a:extLst>
              <a:ext uri="{FF2B5EF4-FFF2-40B4-BE49-F238E27FC236}">
                <a16:creationId xmlns:a16="http://schemas.microsoft.com/office/drawing/2014/main" id="{14823DCC-2D0E-498C-8D9C-E4A4C2CA89E3}"/>
              </a:ext>
            </a:extLst>
          </p:cNvPr>
          <p:cNvSpPr txBox="1"/>
          <p:nvPr/>
        </p:nvSpPr>
        <p:spPr>
          <a:xfrm>
            <a:off x="7129774" y="6069187"/>
            <a:ext cx="996843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Scroll Saw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2CD2081-6174-4A59-A642-A74B9DE3AD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380" b="93880" l="9804" r="89804">
                        <a14:foregroundMark x1="56471" y1="94010" x2="56471" y2="94010"/>
                        <a14:foregroundMark x1="49020" y1="6380" x2="49020" y2="6380"/>
                        <a14:foregroundMark x1="21961" y1="88932" x2="21961" y2="88932"/>
                        <a14:foregroundMark x1="37255" y1="90625" x2="37255" y2="90625"/>
                        <a14:foregroundMark x1="76078" y1="88672" x2="76078" y2="88672"/>
                        <a14:foregroundMark x1="76078" y1="88672" x2="76078" y2="88672"/>
                        <a14:foregroundMark x1="38431" y1="9635" x2="38431" y2="9635"/>
                        <a14:foregroundMark x1="38039" y1="6380" x2="38039" y2="63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H="1">
            <a:off x="4588918" y="5382295"/>
            <a:ext cx="461551" cy="1390082"/>
          </a:xfrm>
          <a:prstGeom prst="rect">
            <a:avLst/>
          </a:prstGeom>
        </p:spPr>
      </p:pic>
      <p:sp>
        <p:nvSpPr>
          <p:cNvPr id="92" name="TextBox 11">
            <a:extLst>
              <a:ext uri="{FF2B5EF4-FFF2-40B4-BE49-F238E27FC236}">
                <a16:creationId xmlns:a16="http://schemas.microsoft.com/office/drawing/2014/main" id="{D0A65D34-8453-4B6F-88C6-92361ABB1B12}"/>
              </a:ext>
            </a:extLst>
          </p:cNvPr>
          <p:cNvSpPr txBox="1"/>
          <p:nvPr/>
        </p:nvSpPr>
        <p:spPr>
          <a:xfrm>
            <a:off x="3948487" y="6176088"/>
            <a:ext cx="1777092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Mobile Lumber Storage &amp; Clamp Rack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Footer Placeholder 24">
            <a:extLst>
              <a:ext uri="{FF2B5EF4-FFF2-40B4-BE49-F238E27FC236}">
                <a16:creationId xmlns:a16="http://schemas.microsoft.com/office/drawing/2014/main" id="{ECC1D95F-B691-439C-83FE-6F83D881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620" y="6612764"/>
            <a:ext cx="5120544" cy="246437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sp>
        <p:nvSpPr>
          <p:cNvPr id="94" name="Slide Number Placeholder 49">
            <a:extLst>
              <a:ext uri="{FF2B5EF4-FFF2-40B4-BE49-F238E27FC236}">
                <a16:creationId xmlns:a16="http://schemas.microsoft.com/office/drawing/2014/main" id="{A5551417-819A-4416-BBF5-AD596525001F}"/>
              </a:ext>
            </a:extLst>
          </p:cNvPr>
          <p:cNvSpPr txBox="1">
            <a:spLocks/>
          </p:cNvSpPr>
          <p:nvPr/>
        </p:nvSpPr>
        <p:spPr>
          <a:xfrm>
            <a:off x="6996949" y="65379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5785E1-97C0-4C90-B0FE-88218D5D06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7C8D50-E1BB-4C33-8C19-58917E5E8F85}"/>
              </a:ext>
            </a:extLst>
          </p:cNvPr>
          <p:cNvSpPr txBox="1"/>
          <p:nvPr/>
        </p:nvSpPr>
        <p:spPr>
          <a:xfrm>
            <a:off x="3386893" y="2412353"/>
            <a:ext cx="4088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these scale machine models to help plan your shop layout to Maximize Your Shop’s Space!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 the perfect layout for the tools/machines that you have in your workflow.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See the interferences on paper rather than after you build or move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Print and cut or arrange digitally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8ED3491-104C-4D93-8A8D-41194997B6C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50005" t="21506" r="16641" b="51594"/>
          <a:stretch/>
        </p:blipFill>
        <p:spPr>
          <a:xfrm>
            <a:off x="6587681" y="4873948"/>
            <a:ext cx="1069018" cy="864136"/>
          </a:xfrm>
          <a:prstGeom prst="rect">
            <a:avLst/>
          </a:prstGeom>
        </p:spPr>
      </p:pic>
      <p:sp>
        <p:nvSpPr>
          <p:cNvPr id="98" name="TextBox 11">
            <a:extLst>
              <a:ext uri="{FF2B5EF4-FFF2-40B4-BE49-F238E27FC236}">
                <a16:creationId xmlns:a16="http://schemas.microsoft.com/office/drawing/2014/main" id="{67D1D986-79EF-4170-BED5-C3E504700FBD}"/>
              </a:ext>
            </a:extLst>
          </p:cNvPr>
          <p:cNvSpPr txBox="1"/>
          <p:nvPr/>
        </p:nvSpPr>
        <p:spPr>
          <a:xfrm>
            <a:off x="6736487" y="4927947"/>
            <a:ext cx="75545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56” x 56”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CNC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7F1B91-5D85-4E18-BEDA-E16585FE03B7}"/>
              </a:ext>
            </a:extLst>
          </p:cNvPr>
          <p:cNvGrpSpPr>
            <a:grpSpLocks noChangeAspect="1"/>
          </p:cNvGrpSpPr>
          <p:nvPr/>
        </p:nvGrpSpPr>
        <p:grpSpPr>
          <a:xfrm>
            <a:off x="5287272" y="1086149"/>
            <a:ext cx="966354" cy="1094003"/>
            <a:chOff x="5043873" y="1524438"/>
            <a:chExt cx="1928304" cy="218301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0DCC72A-79A4-4555-A57E-E534C784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057189" y="1524438"/>
              <a:ext cx="1057275" cy="1628776"/>
            </a:xfrm>
            <a:prstGeom prst="rect">
              <a:avLst/>
            </a:prstGeom>
          </p:spPr>
        </p:pic>
        <p:sp>
          <p:nvSpPr>
            <p:cNvPr id="64" name="TextBox 11">
              <a:extLst>
                <a:ext uri="{FF2B5EF4-FFF2-40B4-BE49-F238E27FC236}">
                  <a16:creationId xmlns:a16="http://schemas.microsoft.com/office/drawing/2014/main" id="{B7045F1E-94B3-4E97-8BE1-CDE366CCC742}"/>
                </a:ext>
              </a:extLst>
            </p:cNvPr>
            <p:cNvSpPr txBox="1"/>
            <p:nvPr/>
          </p:nvSpPr>
          <p:spPr>
            <a:xfrm>
              <a:off x="5043873" y="3086719"/>
              <a:ext cx="1928304" cy="620738"/>
            </a:xfrm>
            <a:prstGeom prst="rect">
              <a:avLst/>
            </a:prstGeom>
            <a:noFill/>
            <a:ln w="9525" cmpd="sng">
              <a:noFill/>
            </a:ln>
            <a:effectLst>
              <a:glow rad="139700">
                <a:sysClr val="window" lastClr="FFFFFF">
                  <a:alpha val="72000"/>
                </a:sysClr>
              </a:glo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12”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Jointer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Planer</a:t>
              </a: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effectLst>
                    <a:glow rad="88900">
                      <a:srgbClr val="FFFFFF">
                        <a:alpha val="62000"/>
                      </a:srgbClr>
                    </a:glow>
                  </a:effectLst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Combo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A3FBCD7-CC85-410F-AD1B-399136D1E1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77390" y="2713862"/>
            <a:ext cx="832104" cy="377794"/>
          </a:xfrm>
          <a:prstGeom prst="rect">
            <a:avLst/>
          </a:prstGeom>
        </p:spPr>
      </p:pic>
      <p:sp>
        <p:nvSpPr>
          <p:cNvPr id="68" name="TextBox 11">
            <a:extLst>
              <a:ext uri="{FF2B5EF4-FFF2-40B4-BE49-F238E27FC236}">
                <a16:creationId xmlns:a16="http://schemas.microsoft.com/office/drawing/2014/main" id="{51B4ECC8-A0EB-4BF8-A14A-5FC0D6BBEDDE}"/>
              </a:ext>
            </a:extLst>
          </p:cNvPr>
          <p:cNvSpPr txBox="1"/>
          <p:nvPr/>
        </p:nvSpPr>
        <p:spPr>
          <a:xfrm>
            <a:off x="1684390" y="2735854"/>
            <a:ext cx="77876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Dust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1031FAB-9B3A-4E1C-8ECC-B0A6F00669F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5400000">
            <a:off x="6279349" y="1208814"/>
            <a:ext cx="349958" cy="493776"/>
          </a:xfrm>
          <a:prstGeom prst="rect">
            <a:avLst/>
          </a:prstGeom>
        </p:spPr>
      </p:pic>
      <p:sp>
        <p:nvSpPr>
          <p:cNvPr id="74" name="TextBox 11">
            <a:extLst>
              <a:ext uri="{FF2B5EF4-FFF2-40B4-BE49-F238E27FC236}">
                <a16:creationId xmlns:a16="http://schemas.microsoft.com/office/drawing/2014/main" id="{DD2B8342-E555-41EF-8FDA-FCF3CFF12D2B}"/>
              </a:ext>
            </a:extLst>
          </p:cNvPr>
          <p:cNvSpPr txBox="1"/>
          <p:nvPr/>
        </p:nvSpPr>
        <p:spPr>
          <a:xfrm>
            <a:off x="6109613" y="1638795"/>
            <a:ext cx="597408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16”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Drum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Sander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06B21D1-D7EB-4B9E-B2D9-43D5490583E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800362" y="5774812"/>
            <a:ext cx="685800" cy="393256"/>
          </a:xfrm>
          <a:prstGeom prst="rect">
            <a:avLst/>
          </a:prstGeom>
        </p:spPr>
      </p:pic>
      <p:sp>
        <p:nvSpPr>
          <p:cNvPr id="77" name="TextBox 11">
            <a:extLst>
              <a:ext uri="{FF2B5EF4-FFF2-40B4-BE49-F238E27FC236}">
                <a16:creationId xmlns:a16="http://schemas.microsoft.com/office/drawing/2014/main" id="{7259D202-C6D3-4FA5-81AF-349562B2C727}"/>
              </a:ext>
            </a:extLst>
          </p:cNvPr>
          <p:cNvSpPr txBox="1"/>
          <p:nvPr/>
        </p:nvSpPr>
        <p:spPr>
          <a:xfrm>
            <a:off x="5800362" y="5808431"/>
            <a:ext cx="685800" cy="268905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Cabinet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3A09A34-EA84-433A-A9BD-C5E2C0B58E32}"/>
              </a:ext>
            </a:extLst>
          </p:cNvPr>
          <p:cNvPicPr>
            <a:picLocks/>
          </p:cNvPicPr>
          <p:nvPr/>
        </p:nvPicPr>
        <p:blipFill rotWithShape="1">
          <a:blip r:embed="rId24"/>
          <a:srcRect l="51666" t="22991" r="18476" b="52726"/>
          <a:stretch/>
        </p:blipFill>
        <p:spPr>
          <a:xfrm>
            <a:off x="5380376" y="4350855"/>
            <a:ext cx="776570" cy="1297641"/>
          </a:xfrm>
          <a:prstGeom prst="rect">
            <a:avLst/>
          </a:prstGeom>
        </p:spPr>
      </p:pic>
      <p:sp>
        <p:nvSpPr>
          <p:cNvPr id="78" name="TextBox 11">
            <a:extLst>
              <a:ext uri="{FF2B5EF4-FFF2-40B4-BE49-F238E27FC236}">
                <a16:creationId xmlns:a16="http://schemas.microsoft.com/office/drawing/2014/main" id="{82BEEB02-04B5-4E3A-B598-EDFC358B52C8}"/>
              </a:ext>
            </a:extLst>
          </p:cNvPr>
          <p:cNvSpPr txBox="1"/>
          <p:nvPr/>
        </p:nvSpPr>
        <p:spPr>
          <a:xfrm>
            <a:off x="5347851" y="4418243"/>
            <a:ext cx="755455" cy="517922"/>
          </a:xfrm>
          <a:prstGeom prst="rect">
            <a:avLst/>
          </a:prstGeom>
          <a:noFill/>
          <a:ln w="9525" cmpd="sng">
            <a:noFill/>
          </a:ln>
          <a:effectLst>
            <a:glow rad="139700">
              <a:sysClr val="window" lastClr="FFFFFF">
                <a:alpha val="72000"/>
              </a:sys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48” x 96”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  <a:effectLst>
                  <a:glow rad="88900">
                    <a:srgbClr val="FFFFFF">
                      <a:alpha val="62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CNC</a:t>
            </a:r>
          </a:p>
        </p:txBody>
      </p:sp>
      <p:sp>
        <p:nvSpPr>
          <p:cNvPr id="80" name="Rectangle: Rounded Corners 79">
            <a:hlinkClick r:id="rId32" action="ppaction://hlinksldjump"/>
            <a:extLst>
              <a:ext uri="{FF2B5EF4-FFF2-40B4-BE49-F238E27FC236}">
                <a16:creationId xmlns:a16="http://schemas.microsoft.com/office/drawing/2014/main" id="{6F9196B4-2149-4505-A919-A7A7122CA654}"/>
              </a:ext>
            </a:extLst>
          </p:cNvPr>
          <p:cNvSpPr/>
          <p:nvPr/>
        </p:nvSpPr>
        <p:spPr>
          <a:xfrm>
            <a:off x="3833606" y="3870158"/>
            <a:ext cx="1470991" cy="55602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SHOP TEMPLATE</a:t>
            </a:r>
          </a:p>
        </p:txBody>
      </p:sp>
      <p:sp>
        <p:nvSpPr>
          <p:cNvPr id="81" name="Title 3">
            <a:extLst>
              <a:ext uri="{FF2B5EF4-FFF2-40B4-BE49-F238E27FC236}">
                <a16:creationId xmlns:a16="http://schemas.microsoft.com/office/drawing/2014/main" id="{000D4250-C661-4CD4-8591-5874046E5A9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937131" y="-62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Scale Machine Templates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(HALF SCALE FOR 58’x39’ Shop Template)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8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2F96D52-D5A6-4647-B772-6F1BD9F1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8137" y="6529747"/>
            <a:ext cx="2057400" cy="365125"/>
          </a:xfrm>
        </p:spPr>
        <p:txBody>
          <a:bodyPr/>
          <a:lstStyle/>
          <a:p>
            <a:fld id="{C25785E1-97C0-4C90-B0FE-88218D5D06D2}" type="slidenum">
              <a:rPr lang="en-US" smtClean="0"/>
              <a:t>7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1DF4F10-DD7E-4F05-A706-18E22281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3747" y="430231"/>
            <a:ext cx="4996505" cy="332594"/>
          </a:xfrm>
        </p:spPr>
        <p:txBody>
          <a:bodyPr/>
          <a:lstStyle/>
          <a:p>
            <a:r>
              <a:rPr lang="en-US" sz="1050" dirty="0"/>
              <a:t>Free Unlimited Distribution! Original Content by Bench Top Woodworks © 2015-2021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89DC3-4259-4EF8-B43B-299C9F9F7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" b="2621"/>
          <a:stretch/>
        </p:blipFill>
        <p:spPr>
          <a:xfrm>
            <a:off x="63063" y="762825"/>
            <a:ext cx="9017874" cy="6009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D092598F-7842-40E2-87ED-7C8A311085F8}"/>
              </a:ext>
            </a:extLst>
          </p:cNvPr>
          <p:cNvSpPr/>
          <p:nvPr/>
        </p:nvSpPr>
        <p:spPr>
          <a:xfrm>
            <a:off x="7609945" y="132522"/>
            <a:ext cx="1470991" cy="556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8DB9FDF-CCF9-417A-A025-F750323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72" y="-252613"/>
            <a:ext cx="5187688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Generic Shop Template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(58ft x 39ft)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EA0E-12AB-4957-906A-179FBA5C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7" y="724317"/>
            <a:ext cx="9020749" cy="59099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How to move &amp; rotate: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the machine templates page, select the machine you want.--------------------------------------------------------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 Click &amp; “Copy”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(“CTRL-C”)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 to the shop template page and “Paste”,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(“CTRL-V”)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drag to where you want it.</a:t>
            </a: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 precisely rotate: Select the item&gt; format picture or shape &gt; Shape Options &gt; Dimension icon &gt; Size &gt; Rotation </a:t>
            </a: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 remove text: select the machine area (both text and machine will select), click a 2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time directly on the text, edit delete the text as needed.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Shapes to represent the other benches, cabinets and machines not included. You can also re-size machines to suit your actual machine.</a:t>
            </a:r>
          </a:p>
          <a:p>
            <a:pPr marL="457200" lvl="1" indent="0" algn="ctr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F3C4BFDD-6C71-4C88-95DC-ACDA424CFC0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12484" r="4965" b="19574"/>
          <a:stretch/>
        </p:blipFill>
        <p:spPr bwMode="auto">
          <a:xfrm>
            <a:off x="21037918" y="5749825"/>
            <a:ext cx="2022473" cy="1592486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A0B2F-5562-4A48-8127-D3BC1EE0122D}"/>
              </a:ext>
            </a:extLst>
          </p:cNvPr>
          <p:cNvGrpSpPr/>
          <p:nvPr/>
        </p:nvGrpSpPr>
        <p:grpSpPr>
          <a:xfrm>
            <a:off x="6715671" y="688759"/>
            <a:ext cx="2334931" cy="2218335"/>
            <a:chOff x="6806918" y="923128"/>
            <a:chExt cx="2063316" cy="20306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69ABCA-21C6-4C47-B02C-2E94C80BD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885" t="1029" r="18609" b="-157"/>
            <a:stretch/>
          </p:blipFill>
          <p:spPr>
            <a:xfrm>
              <a:off x="6806918" y="923128"/>
              <a:ext cx="2063316" cy="2030641"/>
            </a:xfrm>
            <a:prstGeom prst="rect">
              <a:avLst/>
            </a:prstGeom>
            <a:noFill/>
            <a:ln w="34925">
              <a:solidFill>
                <a:srgbClr val="0070C0"/>
              </a:solidFill>
            </a:ln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2621E15-3937-4B84-8A0C-FFFCAC548E2A}"/>
                </a:ext>
              </a:extLst>
            </p:cNvPr>
            <p:cNvSpPr/>
            <p:nvPr/>
          </p:nvSpPr>
          <p:spPr>
            <a:xfrm rot="6707250">
              <a:off x="8197816" y="1973576"/>
              <a:ext cx="733530" cy="3651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B83DD8-1E08-402D-8C16-6832D3CDFEF1}"/>
              </a:ext>
            </a:extLst>
          </p:cNvPr>
          <p:cNvGrpSpPr/>
          <p:nvPr/>
        </p:nvGrpSpPr>
        <p:grpSpPr>
          <a:xfrm>
            <a:off x="2858581" y="1725057"/>
            <a:ext cx="3250014" cy="1758732"/>
            <a:chOff x="1033621" y="1767629"/>
            <a:chExt cx="3250014" cy="175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B523F3-01E0-447D-93CA-00434CA5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621" y="1767629"/>
              <a:ext cx="3250014" cy="1758732"/>
            </a:xfrm>
            <a:prstGeom prst="rect">
              <a:avLst/>
            </a:prstGeom>
            <a:noFill/>
            <a:ln w="34925">
              <a:solidFill>
                <a:srgbClr val="0070C0"/>
              </a:solidFill>
            </a:ln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21181BC-F7BF-4EA0-A8D6-ADA841E440E3}"/>
                </a:ext>
              </a:extLst>
            </p:cNvPr>
            <p:cNvSpPr/>
            <p:nvPr/>
          </p:nvSpPr>
          <p:spPr>
            <a:xfrm rot="10562067">
              <a:off x="2841223" y="2355276"/>
              <a:ext cx="425290" cy="246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1" name="Slide Number Placeholder 49">
            <a:extLst>
              <a:ext uri="{FF2B5EF4-FFF2-40B4-BE49-F238E27FC236}">
                <a16:creationId xmlns:a16="http://schemas.microsoft.com/office/drawing/2014/main" id="{F41B3FF5-1378-4C59-9456-30C96D58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949" y="6559159"/>
            <a:ext cx="2057400" cy="365125"/>
          </a:xfrm>
        </p:spPr>
        <p:txBody>
          <a:bodyPr/>
          <a:lstStyle/>
          <a:p>
            <a:fld id="{C25785E1-97C0-4C90-B0FE-88218D5D06D2}" type="slidenum">
              <a:rPr lang="en-US" smtClean="0"/>
              <a:t>8</a:t>
            </a:fld>
            <a:endParaRPr lang="en-US" dirty="0"/>
          </a:p>
        </p:txBody>
      </p:sp>
      <p:sp>
        <p:nvSpPr>
          <p:cNvPr id="23" name="Footer Placeholder 24">
            <a:extLst>
              <a:ext uri="{FF2B5EF4-FFF2-40B4-BE49-F238E27FC236}">
                <a16:creationId xmlns:a16="http://schemas.microsoft.com/office/drawing/2014/main" id="{993E81B1-4982-43DB-9252-B2BF0DC4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001" y="6609374"/>
            <a:ext cx="5839999" cy="297786"/>
          </a:xfrm>
        </p:spPr>
        <p:txBody>
          <a:bodyPr/>
          <a:lstStyle/>
          <a:p>
            <a:r>
              <a:rPr lang="en-US" dirty="0"/>
              <a:t>FREE UNLIMITED DISTRIBUTION! Original Content by Bench Top Woodworks © 2015-2021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B129-B0C9-4371-B13D-51CCC440F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124" y="3634071"/>
            <a:ext cx="3943012" cy="23505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4F6979F-79A2-4E02-BAC8-4512C972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4" y="0"/>
            <a:ext cx="7886700" cy="6887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/>
                  </a:solidFill>
                </a:ln>
                <a:effectLst>
                  <a:outerShdw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PowerPoint Editing Tips</a:t>
            </a:r>
          </a:p>
        </p:txBody>
      </p:sp>
    </p:spTree>
    <p:extLst>
      <p:ext uri="{BB962C8B-B14F-4D97-AF65-F5344CB8AC3E}">
        <p14:creationId xmlns:p14="http://schemas.microsoft.com/office/powerpoint/2010/main" val="273308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4670</TotalTime>
  <Words>802</Words>
  <Application>Microsoft Office PowerPoint</Application>
  <PresentationFormat>Letter Paper (8.5x11 in)</PresentationFormat>
  <Paragraphs>239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2-Car Garage Shop Template (20ft x 20ft)</vt:lpstr>
      <vt:lpstr>1-Car Garage Shop Template (10ft x 20ft)</vt:lpstr>
      <vt:lpstr>Scale Machine Templates</vt:lpstr>
      <vt:lpstr>Workflow Arrows Template  </vt:lpstr>
      <vt:lpstr>Scale Machine Templates (HALF SCALE FOR 58’x39’ Shop Template)</vt:lpstr>
      <vt:lpstr>Generic Shop Template (58ft x 39ft)</vt:lpstr>
      <vt:lpstr>PowerPoint Editing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 Layout Template</dc:title>
  <dc:creator>christopher.harpster1@outlook.com</dc:creator>
  <cp:lastModifiedBy>Christopher.J.Harpst</cp:lastModifiedBy>
  <cp:revision>173</cp:revision>
  <dcterms:created xsi:type="dcterms:W3CDTF">2020-10-05T20:15:24Z</dcterms:created>
  <dcterms:modified xsi:type="dcterms:W3CDTF">2021-06-11T08:01:04Z</dcterms:modified>
</cp:coreProperties>
</file>