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7" r:id="rId2"/>
    <p:sldId id="298" r:id="rId3"/>
    <p:sldId id="314" r:id="rId4"/>
    <p:sldId id="300" r:id="rId5"/>
    <p:sldId id="310" r:id="rId6"/>
    <p:sldId id="290" r:id="rId7"/>
    <p:sldId id="278" r:id="rId8"/>
    <p:sldId id="311" r:id="rId9"/>
    <p:sldId id="272" r:id="rId10"/>
    <p:sldId id="274" r:id="rId11"/>
    <p:sldId id="283" r:id="rId12"/>
    <p:sldId id="309" r:id="rId13"/>
    <p:sldId id="288" r:id="rId14"/>
    <p:sldId id="263" r:id="rId15"/>
    <p:sldId id="315" r:id="rId16"/>
    <p:sldId id="312" r:id="rId17"/>
    <p:sldId id="31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A0"/>
    <a:srgbClr val="D3D3D3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62C4CF-F238-4ABB-93F5-04718C27C83A}" v="12" dt="2024-10-18T13:41:53.2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74" autoAdjust="0"/>
    <p:restoredTop sz="79484" autoAdjust="0"/>
  </p:normalViewPr>
  <p:slideViewPr>
    <p:cSldViewPr snapToGrid="0" snapToObjects="1">
      <p:cViewPr varScale="1">
        <p:scale>
          <a:sx n="66" d="100"/>
          <a:sy n="66" d="100"/>
        </p:scale>
        <p:origin x="86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Harris" userId="2c4c7348-da07-4364-82a7-0a3ad7738995" providerId="ADAL" clId="{4B62C4CF-F238-4ABB-93F5-04718C27C83A}"/>
    <pc:docChg chg="undo custSel modSld">
      <pc:chgData name="Sarah Harris" userId="2c4c7348-da07-4364-82a7-0a3ad7738995" providerId="ADAL" clId="{4B62C4CF-F238-4ABB-93F5-04718C27C83A}" dt="2024-10-18T13:41:12.299" v="5" actId="20577"/>
      <pc:docMkLst>
        <pc:docMk/>
      </pc:docMkLst>
      <pc:sldChg chg="modNotesTx">
        <pc:chgData name="Sarah Harris" userId="2c4c7348-da07-4364-82a7-0a3ad7738995" providerId="ADAL" clId="{4B62C4CF-F238-4ABB-93F5-04718C27C83A}" dt="2024-10-18T13:41:12.299" v="5" actId="20577"/>
        <pc:sldMkLst>
          <pc:docMk/>
          <pc:sldMk cId="884154766" sldId="278"/>
        </pc:sldMkLst>
      </pc:sldChg>
      <pc:sldChg chg="modNotesTx">
        <pc:chgData name="Sarah Harris" userId="2c4c7348-da07-4364-82a7-0a3ad7738995" providerId="ADAL" clId="{4B62C4CF-F238-4ABB-93F5-04718C27C83A}" dt="2024-10-18T13:40:49.490" v="0" actId="20577"/>
        <pc:sldMkLst>
          <pc:docMk/>
          <pc:sldMk cId="436917501" sldId="298"/>
        </pc:sldMkLst>
      </pc:sldChg>
      <pc:sldChg chg="modNotesTx">
        <pc:chgData name="Sarah Harris" userId="2c4c7348-da07-4364-82a7-0a3ad7738995" providerId="ADAL" clId="{4B62C4CF-F238-4ABB-93F5-04718C27C83A}" dt="2024-10-18T13:41:01.565" v="3" actId="20577"/>
        <pc:sldMkLst>
          <pc:docMk/>
          <pc:sldMk cId="1239867278" sldId="314"/>
        </pc:sldMkLst>
      </pc:sldChg>
    </pc:docChg>
  </pc:docChgLst>
  <pc:docChgLst>
    <pc:chgData name="Sarah Harris" userId="2c4c7348-da07-4364-82a7-0a3ad7738995" providerId="ADAL" clId="{AB00BB48-E9A0-4BC1-880C-2B8F1189E379}"/>
    <pc:docChg chg="undo redo custSel addSld delSld modSld sldOrd">
      <pc:chgData name="Sarah Harris" userId="2c4c7348-da07-4364-82a7-0a3ad7738995" providerId="ADAL" clId="{AB00BB48-E9A0-4BC1-880C-2B8F1189E379}" dt="2023-05-02T17:39:13.831" v="3095" actId="26606"/>
      <pc:docMkLst>
        <pc:docMk/>
      </pc:docMkLst>
      <pc:sldChg chg="del">
        <pc:chgData name="Sarah Harris" userId="2c4c7348-da07-4364-82a7-0a3ad7738995" providerId="ADAL" clId="{AB00BB48-E9A0-4BC1-880C-2B8F1189E379}" dt="2023-05-02T16:12:08.128" v="40" actId="47"/>
        <pc:sldMkLst>
          <pc:docMk/>
          <pc:sldMk cId="136971479" sldId="256"/>
        </pc:sldMkLst>
      </pc:sldChg>
      <pc:sldChg chg="modSp new mod">
        <pc:chgData name="Sarah Harris" userId="2c4c7348-da07-4364-82a7-0a3ad7738995" providerId="ADAL" clId="{AB00BB48-E9A0-4BC1-880C-2B8F1189E379}" dt="2023-05-02T16:12:05.518" v="39" actId="20577"/>
        <pc:sldMkLst>
          <pc:docMk/>
          <pc:sldMk cId="1054622457" sldId="257"/>
        </pc:sldMkLst>
        <pc:spChg chg="mod">
          <ac:chgData name="Sarah Harris" userId="2c4c7348-da07-4364-82a7-0a3ad7738995" providerId="ADAL" clId="{AB00BB48-E9A0-4BC1-880C-2B8F1189E379}" dt="2023-05-02T16:12:01.951" v="28" actId="20577"/>
          <ac:spMkLst>
            <pc:docMk/>
            <pc:sldMk cId="1054622457" sldId="257"/>
            <ac:spMk id="2" creationId="{76B3C524-9336-9300-3D81-85D7B9519A23}"/>
          </ac:spMkLst>
        </pc:spChg>
        <pc:spChg chg="mod">
          <ac:chgData name="Sarah Harris" userId="2c4c7348-da07-4364-82a7-0a3ad7738995" providerId="ADAL" clId="{AB00BB48-E9A0-4BC1-880C-2B8F1189E379}" dt="2023-05-02T16:12:05.518" v="39" actId="20577"/>
          <ac:spMkLst>
            <pc:docMk/>
            <pc:sldMk cId="1054622457" sldId="257"/>
            <ac:spMk id="3" creationId="{97F8B52D-F8E4-3079-DECF-EF2CB29561FC}"/>
          </ac:spMkLst>
        </pc:spChg>
      </pc:sldChg>
      <pc:sldChg chg="addSp delSp modSp new mod modClrScheme chgLayout">
        <pc:chgData name="Sarah Harris" userId="2c4c7348-da07-4364-82a7-0a3ad7738995" providerId="ADAL" clId="{AB00BB48-E9A0-4BC1-880C-2B8F1189E379}" dt="2023-05-02T17:37:26.782" v="3076" actId="26606"/>
        <pc:sldMkLst>
          <pc:docMk/>
          <pc:sldMk cId="4028861131" sldId="258"/>
        </pc:sldMkLst>
        <pc:spChg chg="mod">
          <ac:chgData name="Sarah Harris" userId="2c4c7348-da07-4364-82a7-0a3ad7738995" providerId="ADAL" clId="{AB00BB48-E9A0-4BC1-880C-2B8F1189E379}" dt="2023-05-02T17:37:26.782" v="3076" actId="26606"/>
          <ac:spMkLst>
            <pc:docMk/>
            <pc:sldMk cId="4028861131" sldId="258"/>
            <ac:spMk id="2" creationId="{61D5B5C9-6AEB-AB6C-8ED5-C3B10DD1DB79}"/>
          </ac:spMkLst>
        </pc:spChg>
        <pc:spChg chg="add del mod">
          <ac:chgData name="Sarah Harris" userId="2c4c7348-da07-4364-82a7-0a3ad7738995" providerId="ADAL" clId="{AB00BB48-E9A0-4BC1-880C-2B8F1189E379}" dt="2023-05-02T17:37:26.782" v="3076" actId="26606"/>
          <ac:spMkLst>
            <pc:docMk/>
            <pc:sldMk cId="4028861131" sldId="258"/>
            <ac:spMk id="3" creationId="{92E81D56-6F4D-C203-CFEF-B8A6D32C159E}"/>
          </ac:spMkLst>
        </pc:spChg>
        <pc:spChg chg="add del mod">
          <ac:chgData name="Sarah Harris" userId="2c4c7348-da07-4364-82a7-0a3ad7738995" providerId="ADAL" clId="{AB00BB48-E9A0-4BC1-880C-2B8F1189E379}" dt="2023-05-02T17:37:26.782" v="3076" actId="26606"/>
          <ac:spMkLst>
            <pc:docMk/>
            <pc:sldMk cId="4028861131" sldId="258"/>
            <ac:spMk id="8" creationId="{2F072B0D-0D64-EDD2-1DC5-D673293C2D2B}"/>
          </ac:spMkLst>
        </pc:spChg>
        <pc:spChg chg="add del mod">
          <ac:chgData name="Sarah Harris" userId="2c4c7348-da07-4364-82a7-0a3ad7738995" providerId="ADAL" clId="{AB00BB48-E9A0-4BC1-880C-2B8F1189E379}" dt="2023-05-02T17:37:09.884" v="3072" actId="26606"/>
          <ac:spMkLst>
            <pc:docMk/>
            <pc:sldMk cId="4028861131" sldId="258"/>
            <ac:spMk id="9" creationId="{7091E178-F05D-9F3A-AD0E-10A146994CA2}"/>
          </ac:spMkLst>
        </pc:spChg>
        <pc:spChg chg="add del mod">
          <ac:chgData name="Sarah Harris" userId="2c4c7348-da07-4364-82a7-0a3ad7738995" providerId="ADAL" clId="{AB00BB48-E9A0-4BC1-880C-2B8F1189E379}" dt="2023-05-02T17:37:26.782" v="3076" actId="26606"/>
          <ac:spMkLst>
            <pc:docMk/>
            <pc:sldMk cId="4028861131" sldId="258"/>
            <ac:spMk id="13" creationId="{92E81D56-6F4D-C203-CFEF-B8A6D32C159E}"/>
          </ac:spMkLst>
        </pc:spChg>
        <pc:graphicFrameChg chg="add del mod">
          <ac:chgData name="Sarah Harris" userId="2c4c7348-da07-4364-82a7-0a3ad7738995" providerId="ADAL" clId="{AB00BB48-E9A0-4BC1-880C-2B8F1189E379}" dt="2023-05-02T17:37:09.884" v="3072" actId="26606"/>
          <ac:graphicFrameMkLst>
            <pc:docMk/>
            <pc:sldMk cId="4028861131" sldId="258"/>
            <ac:graphicFrameMk id="5" creationId="{B595EC00-43E1-61C7-D2D9-F98F15217A36}"/>
          </ac:graphicFrameMkLst>
        </pc:graphicFrameChg>
        <pc:graphicFrameChg chg="add del">
          <ac:chgData name="Sarah Harris" userId="2c4c7348-da07-4364-82a7-0a3ad7738995" providerId="ADAL" clId="{AB00BB48-E9A0-4BC1-880C-2B8F1189E379}" dt="2023-05-02T17:37:23.155" v="3074" actId="26606"/>
          <ac:graphicFrameMkLst>
            <pc:docMk/>
            <pc:sldMk cId="4028861131" sldId="258"/>
            <ac:graphicFrameMk id="11" creationId="{6DAC0836-B225-228B-B83D-F474CEF3B4B8}"/>
          </ac:graphicFrameMkLst>
        </pc:graphicFrameChg>
      </pc:sldChg>
      <pc:sldChg chg="modSp new mod">
        <pc:chgData name="Sarah Harris" userId="2c4c7348-da07-4364-82a7-0a3ad7738995" providerId="ADAL" clId="{AB00BB48-E9A0-4BC1-880C-2B8F1189E379}" dt="2023-05-02T16:28:22.708" v="1611" actId="20577"/>
        <pc:sldMkLst>
          <pc:docMk/>
          <pc:sldMk cId="3329572025" sldId="259"/>
        </pc:sldMkLst>
        <pc:spChg chg="mod">
          <ac:chgData name="Sarah Harris" userId="2c4c7348-da07-4364-82a7-0a3ad7738995" providerId="ADAL" clId="{AB00BB48-E9A0-4BC1-880C-2B8F1189E379}" dt="2023-05-02T16:26:18.366" v="1500" actId="20577"/>
          <ac:spMkLst>
            <pc:docMk/>
            <pc:sldMk cId="3329572025" sldId="259"/>
            <ac:spMk id="2" creationId="{EDCD38CB-87E3-B503-A3AF-0D9843A712CA}"/>
          </ac:spMkLst>
        </pc:spChg>
        <pc:spChg chg="mod">
          <ac:chgData name="Sarah Harris" userId="2c4c7348-da07-4364-82a7-0a3ad7738995" providerId="ADAL" clId="{AB00BB48-E9A0-4BC1-880C-2B8F1189E379}" dt="2023-05-02T16:26:01.452" v="1458" actId="20577"/>
          <ac:spMkLst>
            <pc:docMk/>
            <pc:sldMk cId="3329572025" sldId="259"/>
            <ac:spMk id="3" creationId="{CC2C0F26-8FC5-2DE2-9ECA-01D0691D7DF8}"/>
          </ac:spMkLst>
        </pc:spChg>
        <pc:spChg chg="mod">
          <ac:chgData name="Sarah Harris" userId="2c4c7348-da07-4364-82a7-0a3ad7738995" providerId="ADAL" clId="{AB00BB48-E9A0-4BC1-880C-2B8F1189E379}" dt="2023-05-02T16:28:22.708" v="1611" actId="20577"/>
          <ac:spMkLst>
            <pc:docMk/>
            <pc:sldMk cId="3329572025" sldId="259"/>
            <ac:spMk id="4" creationId="{3C443E2D-3481-FC0B-207C-32C6F90D92C8}"/>
          </ac:spMkLst>
        </pc:spChg>
      </pc:sldChg>
      <pc:sldChg chg="addSp delSp modSp new mod modClrScheme chgLayout">
        <pc:chgData name="Sarah Harris" userId="2c4c7348-da07-4364-82a7-0a3ad7738995" providerId="ADAL" clId="{AB00BB48-E9A0-4BC1-880C-2B8F1189E379}" dt="2023-05-02T17:38:57.702" v="3088" actId="26606"/>
        <pc:sldMkLst>
          <pc:docMk/>
          <pc:sldMk cId="3659604304" sldId="260"/>
        </pc:sldMkLst>
        <pc:spChg chg="mod ord">
          <ac:chgData name="Sarah Harris" userId="2c4c7348-da07-4364-82a7-0a3ad7738995" providerId="ADAL" clId="{AB00BB48-E9A0-4BC1-880C-2B8F1189E379}" dt="2023-05-02T17:38:57.702" v="3088" actId="26606"/>
          <ac:spMkLst>
            <pc:docMk/>
            <pc:sldMk cId="3659604304" sldId="260"/>
            <ac:spMk id="2" creationId="{DE3E04AB-3E85-0F20-174B-45DD4895F00A}"/>
          </ac:spMkLst>
        </pc:spChg>
        <pc:spChg chg="del mod ord">
          <ac:chgData name="Sarah Harris" userId="2c4c7348-da07-4364-82a7-0a3ad7738995" providerId="ADAL" clId="{AB00BB48-E9A0-4BC1-880C-2B8F1189E379}" dt="2023-05-02T16:32:37.896" v="1987" actId="700"/>
          <ac:spMkLst>
            <pc:docMk/>
            <pc:sldMk cId="3659604304" sldId="260"/>
            <ac:spMk id="3" creationId="{D9576AEF-FC66-3D8C-512C-60A58A770E14}"/>
          </ac:spMkLst>
        </pc:spChg>
        <pc:spChg chg="del">
          <ac:chgData name="Sarah Harris" userId="2c4c7348-da07-4364-82a7-0a3ad7738995" providerId="ADAL" clId="{AB00BB48-E9A0-4BC1-880C-2B8F1189E379}" dt="2023-05-02T16:32:37.896" v="1987" actId="700"/>
          <ac:spMkLst>
            <pc:docMk/>
            <pc:sldMk cId="3659604304" sldId="260"/>
            <ac:spMk id="4" creationId="{0A2D8695-1CB4-29EB-D7A0-5BCFCE3A422D}"/>
          </ac:spMkLst>
        </pc:spChg>
        <pc:spChg chg="add del mod ord">
          <ac:chgData name="Sarah Harris" userId="2c4c7348-da07-4364-82a7-0a3ad7738995" providerId="ADAL" clId="{AB00BB48-E9A0-4BC1-880C-2B8F1189E379}" dt="2023-05-02T17:38:57.702" v="3088" actId="26606"/>
          <ac:spMkLst>
            <pc:docMk/>
            <pc:sldMk cId="3659604304" sldId="260"/>
            <ac:spMk id="5" creationId="{DFBCE45C-906F-A2B0-C7D8-B83C58807C21}"/>
          </ac:spMkLst>
        </pc:spChg>
        <pc:graphicFrameChg chg="add del mod">
          <ac:chgData name="Sarah Harris" userId="2c4c7348-da07-4364-82a7-0a3ad7738995" providerId="ADAL" clId="{AB00BB48-E9A0-4BC1-880C-2B8F1189E379}" dt="2023-05-02T17:38:57.685" v="3087" actId="26606"/>
          <ac:graphicFrameMkLst>
            <pc:docMk/>
            <pc:sldMk cId="3659604304" sldId="260"/>
            <ac:graphicFrameMk id="7" creationId="{D646A2E9-7CA6-6787-FDB7-6A03169238CF}"/>
          </ac:graphicFrameMkLst>
        </pc:graphicFrameChg>
        <pc:graphicFrameChg chg="add">
          <ac:chgData name="Sarah Harris" userId="2c4c7348-da07-4364-82a7-0a3ad7738995" providerId="ADAL" clId="{AB00BB48-E9A0-4BC1-880C-2B8F1189E379}" dt="2023-05-02T17:38:57.702" v="3088" actId="26606"/>
          <ac:graphicFrameMkLst>
            <pc:docMk/>
            <pc:sldMk cId="3659604304" sldId="260"/>
            <ac:graphicFrameMk id="9" creationId="{E0391A81-BCF1-E9D6-0C04-B0B5C9A90C5C}"/>
          </ac:graphicFrameMkLst>
        </pc:graphicFrameChg>
      </pc:sldChg>
      <pc:sldChg chg="addSp delSp modSp new mod ord modClrScheme chgLayout">
        <pc:chgData name="Sarah Harris" userId="2c4c7348-da07-4364-82a7-0a3ad7738995" providerId="ADAL" clId="{AB00BB48-E9A0-4BC1-880C-2B8F1189E379}" dt="2023-05-02T17:38:29.413" v="3084" actId="26606"/>
        <pc:sldMkLst>
          <pc:docMk/>
          <pc:sldMk cId="923714174" sldId="261"/>
        </pc:sldMkLst>
        <pc:spChg chg="mod">
          <ac:chgData name="Sarah Harris" userId="2c4c7348-da07-4364-82a7-0a3ad7738995" providerId="ADAL" clId="{AB00BB48-E9A0-4BC1-880C-2B8F1189E379}" dt="2023-05-02T17:38:29.413" v="3084" actId="26606"/>
          <ac:spMkLst>
            <pc:docMk/>
            <pc:sldMk cId="923714174" sldId="261"/>
            <ac:spMk id="2" creationId="{7EA0A017-77EB-5886-142A-E5561F436346}"/>
          </ac:spMkLst>
        </pc:spChg>
        <pc:spChg chg="del mod">
          <ac:chgData name="Sarah Harris" userId="2c4c7348-da07-4364-82a7-0a3ad7738995" providerId="ADAL" clId="{AB00BB48-E9A0-4BC1-880C-2B8F1189E379}" dt="2023-05-02T17:38:29.413" v="3084" actId="26606"/>
          <ac:spMkLst>
            <pc:docMk/>
            <pc:sldMk cId="923714174" sldId="261"/>
            <ac:spMk id="3" creationId="{C61F61F2-7F6D-2503-E26C-68075D74BE28}"/>
          </ac:spMkLst>
        </pc:spChg>
        <pc:graphicFrameChg chg="add mod">
          <ac:chgData name="Sarah Harris" userId="2c4c7348-da07-4364-82a7-0a3ad7738995" providerId="ADAL" clId="{AB00BB48-E9A0-4BC1-880C-2B8F1189E379}" dt="2023-05-02T17:38:29.413" v="3084" actId="26606"/>
          <ac:graphicFrameMkLst>
            <pc:docMk/>
            <pc:sldMk cId="923714174" sldId="261"/>
            <ac:graphicFrameMk id="5" creationId="{88241924-15FC-9E56-E7ED-9F521115F3CC}"/>
          </ac:graphicFrameMkLst>
        </pc:graphicFrameChg>
      </pc:sldChg>
      <pc:sldChg chg="addSp delSp modSp new mod modClrScheme chgLayout">
        <pc:chgData name="Sarah Harris" userId="2c4c7348-da07-4364-82a7-0a3ad7738995" providerId="ADAL" clId="{AB00BB48-E9A0-4BC1-880C-2B8F1189E379}" dt="2023-05-02T17:37:42.076" v="3077" actId="26606"/>
        <pc:sldMkLst>
          <pc:docMk/>
          <pc:sldMk cId="1952028965" sldId="262"/>
        </pc:sldMkLst>
        <pc:spChg chg="mod">
          <ac:chgData name="Sarah Harris" userId="2c4c7348-da07-4364-82a7-0a3ad7738995" providerId="ADAL" clId="{AB00BB48-E9A0-4BC1-880C-2B8F1189E379}" dt="2023-05-02T17:37:42.076" v="3077" actId="26606"/>
          <ac:spMkLst>
            <pc:docMk/>
            <pc:sldMk cId="1952028965" sldId="262"/>
            <ac:spMk id="2" creationId="{D8BBE60B-723B-3F41-1E8E-3B0119EF1B11}"/>
          </ac:spMkLst>
        </pc:spChg>
        <pc:spChg chg="del mod">
          <ac:chgData name="Sarah Harris" userId="2c4c7348-da07-4364-82a7-0a3ad7738995" providerId="ADAL" clId="{AB00BB48-E9A0-4BC1-880C-2B8F1189E379}" dt="2023-05-02T17:37:42.076" v="3077" actId="26606"/>
          <ac:spMkLst>
            <pc:docMk/>
            <pc:sldMk cId="1952028965" sldId="262"/>
            <ac:spMk id="3" creationId="{D3EC003E-5E12-7905-00E7-5FBF271E2C51}"/>
          </ac:spMkLst>
        </pc:spChg>
        <pc:graphicFrameChg chg="add mod">
          <ac:chgData name="Sarah Harris" userId="2c4c7348-da07-4364-82a7-0a3ad7738995" providerId="ADAL" clId="{AB00BB48-E9A0-4BC1-880C-2B8F1189E379}" dt="2023-05-02T17:37:42.076" v="3077" actId="26606"/>
          <ac:graphicFrameMkLst>
            <pc:docMk/>
            <pc:sldMk cId="1952028965" sldId="262"/>
            <ac:graphicFrameMk id="5" creationId="{766914EE-4934-AC0F-4B80-46B40AB7F633}"/>
          </ac:graphicFrameMkLst>
        </pc:graphicFrameChg>
      </pc:sldChg>
      <pc:sldChg chg="modSp new mod modClrScheme chgLayout">
        <pc:chgData name="Sarah Harris" userId="2c4c7348-da07-4364-82a7-0a3ad7738995" providerId="ADAL" clId="{AB00BB48-E9A0-4BC1-880C-2B8F1189E379}" dt="2023-05-02T17:37:56.102" v="3078" actId="26606"/>
        <pc:sldMkLst>
          <pc:docMk/>
          <pc:sldMk cId="4050144257" sldId="263"/>
        </pc:sldMkLst>
        <pc:spChg chg="mod">
          <ac:chgData name="Sarah Harris" userId="2c4c7348-da07-4364-82a7-0a3ad7738995" providerId="ADAL" clId="{AB00BB48-E9A0-4BC1-880C-2B8F1189E379}" dt="2023-05-02T17:37:56.102" v="3078" actId="26606"/>
          <ac:spMkLst>
            <pc:docMk/>
            <pc:sldMk cId="4050144257" sldId="263"/>
            <ac:spMk id="2" creationId="{6AF4F33A-DAC6-24DE-0F15-477A012ADB3D}"/>
          </ac:spMkLst>
        </pc:spChg>
        <pc:spChg chg="mod">
          <ac:chgData name="Sarah Harris" userId="2c4c7348-da07-4364-82a7-0a3ad7738995" providerId="ADAL" clId="{AB00BB48-E9A0-4BC1-880C-2B8F1189E379}" dt="2023-05-02T17:37:56.102" v="3078" actId="26606"/>
          <ac:spMkLst>
            <pc:docMk/>
            <pc:sldMk cId="4050144257" sldId="263"/>
            <ac:spMk id="3" creationId="{7EB0ECFC-CBAC-EB2C-5C30-C1BE711F19D3}"/>
          </ac:spMkLst>
        </pc:spChg>
      </pc:sldChg>
      <pc:sldChg chg="addSp delSp modSp new mod modClrScheme chgLayout">
        <pc:chgData name="Sarah Harris" userId="2c4c7348-da07-4364-82a7-0a3ad7738995" providerId="ADAL" clId="{AB00BB48-E9A0-4BC1-880C-2B8F1189E379}" dt="2023-05-02T17:38:21.954" v="3083" actId="26606"/>
        <pc:sldMkLst>
          <pc:docMk/>
          <pc:sldMk cId="4128069838" sldId="264"/>
        </pc:sldMkLst>
        <pc:spChg chg="mod">
          <ac:chgData name="Sarah Harris" userId="2c4c7348-da07-4364-82a7-0a3ad7738995" providerId="ADAL" clId="{AB00BB48-E9A0-4BC1-880C-2B8F1189E379}" dt="2023-05-02T17:38:21.954" v="3083" actId="26606"/>
          <ac:spMkLst>
            <pc:docMk/>
            <pc:sldMk cId="4128069838" sldId="264"/>
            <ac:spMk id="2" creationId="{321D88C6-B9AA-AB53-232D-24F1BCBCD78B}"/>
          </ac:spMkLst>
        </pc:spChg>
        <pc:spChg chg="add del mod">
          <ac:chgData name="Sarah Harris" userId="2c4c7348-da07-4364-82a7-0a3ad7738995" providerId="ADAL" clId="{AB00BB48-E9A0-4BC1-880C-2B8F1189E379}" dt="2023-05-02T17:38:21.954" v="3083" actId="26606"/>
          <ac:spMkLst>
            <pc:docMk/>
            <pc:sldMk cId="4128069838" sldId="264"/>
            <ac:spMk id="3" creationId="{B2B2EBAC-83A7-7147-F037-D2419CDE288A}"/>
          </ac:spMkLst>
        </pc:spChg>
        <pc:graphicFrameChg chg="add del mod">
          <ac:chgData name="Sarah Harris" userId="2c4c7348-da07-4364-82a7-0a3ad7738995" providerId="ADAL" clId="{AB00BB48-E9A0-4BC1-880C-2B8F1189E379}" dt="2023-05-02T17:38:09.354" v="3080" actId="26606"/>
          <ac:graphicFrameMkLst>
            <pc:docMk/>
            <pc:sldMk cId="4128069838" sldId="264"/>
            <ac:graphicFrameMk id="5" creationId="{71C90955-BFC6-8B9F-4DF9-BDD2C6C0E98F}"/>
          </ac:graphicFrameMkLst>
        </pc:graphicFrameChg>
        <pc:graphicFrameChg chg="add del mod">
          <ac:chgData name="Sarah Harris" userId="2c4c7348-da07-4364-82a7-0a3ad7738995" providerId="ADAL" clId="{AB00BB48-E9A0-4BC1-880C-2B8F1189E379}" dt="2023-05-02T17:38:21.954" v="3083" actId="26606"/>
          <ac:graphicFrameMkLst>
            <pc:docMk/>
            <pc:sldMk cId="4128069838" sldId="264"/>
            <ac:graphicFrameMk id="7" creationId="{83C90C45-F037-6F37-6639-7951D170A012}"/>
          </ac:graphicFrameMkLst>
        </pc:graphicFrameChg>
      </pc:sldChg>
      <pc:sldChg chg="addSp delSp modSp new mod modClrScheme chgLayout">
        <pc:chgData name="Sarah Harris" userId="2c4c7348-da07-4364-82a7-0a3ad7738995" providerId="ADAL" clId="{AB00BB48-E9A0-4BC1-880C-2B8F1189E379}" dt="2023-05-02T17:39:13.831" v="3095" actId="26606"/>
        <pc:sldMkLst>
          <pc:docMk/>
          <pc:sldMk cId="2667608197" sldId="265"/>
        </pc:sldMkLst>
        <pc:spChg chg="mod">
          <ac:chgData name="Sarah Harris" userId="2c4c7348-da07-4364-82a7-0a3ad7738995" providerId="ADAL" clId="{AB00BB48-E9A0-4BC1-880C-2B8F1189E379}" dt="2023-05-02T17:39:13.831" v="3095" actId="26606"/>
          <ac:spMkLst>
            <pc:docMk/>
            <pc:sldMk cId="2667608197" sldId="265"/>
            <ac:spMk id="2" creationId="{507275A0-6AAE-0F74-3CED-9026BA56757C}"/>
          </ac:spMkLst>
        </pc:spChg>
        <pc:spChg chg="add del mod">
          <ac:chgData name="Sarah Harris" userId="2c4c7348-da07-4364-82a7-0a3ad7738995" providerId="ADAL" clId="{AB00BB48-E9A0-4BC1-880C-2B8F1189E379}" dt="2023-05-02T17:39:13.831" v="3095" actId="26606"/>
          <ac:spMkLst>
            <pc:docMk/>
            <pc:sldMk cId="2667608197" sldId="265"/>
            <ac:spMk id="3" creationId="{B7FA8C89-A414-7C53-E18E-7AA8863A15ED}"/>
          </ac:spMkLst>
        </pc:spChg>
        <pc:spChg chg="add mod">
          <ac:chgData name="Sarah Harris" userId="2c4c7348-da07-4364-82a7-0a3ad7738995" providerId="ADAL" clId="{AB00BB48-E9A0-4BC1-880C-2B8F1189E379}" dt="2023-05-02T17:39:13.831" v="3095" actId="26606"/>
          <ac:spMkLst>
            <pc:docMk/>
            <pc:sldMk cId="2667608197" sldId="265"/>
            <ac:spMk id="11" creationId="{582EB4F3-F88F-462B-3200-5270A3E84D5B}"/>
          </ac:spMkLst>
        </pc:spChg>
        <pc:graphicFrameChg chg="add del">
          <ac:chgData name="Sarah Harris" userId="2c4c7348-da07-4364-82a7-0a3ad7738995" providerId="ADAL" clId="{AB00BB48-E9A0-4BC1-880C-2B8F1189E379}" dt="2023-05-02T17:39:06.150" v="3090" actId="26606"/>
          <ac:graphicFrameMkLst>
            <pc:docMk/>
            <pc:sldMk cId="2667608197" sldId="265"/>
            <ac:graphicFrameMk id="5" creationId="{45C75582-0863-5281-58DF-B06598D3A297}"/>
          </ac:graphicFrameMkLst>
        </pc:graphicFrameChg>
        <pc:graphicFrameChg chg="add del">
          <ac:chgData name="Sarah Harris" userId="2c4c7348-da07-4364-82a7-0a3ad7738995" providerId="ADAL" clId="{AB00BB48-E9A0-4BC1-880C-2B8F1189E379}" dt="2023-05-02T17:39:07.371" v="3092" actId="26606"/>
          <ac:graphicFrameMkLst>
            <pc:docMk/>
            <pc:sldMk cId="2667608197" sldId="265"/>
            <ac:graphicFrameMk id="7" creationId="{7763D7C5-D544-0F9B-7BEC-76EF37060ABC}"/>
          </ac:graphicFrameMkLst>
        </pc:graphicFrameChg>
        <pc:graphicFrameChg chg="add del">
          <ac:chgData name="Sarah Harris" userId="2c4c7348-da07-4364-82a7-0a3ad7738995" providerId="ADAL" clId="{AB00BB48-E9A0-4BC1-880C-2B8F1189E379}" dt="2023-05-02T17:39:13.813" v="3094" actId="26606"/>
          <ac:graphicFrameMkLst>
            <pc:docMk/>
            <pc:sldMk cId="2667608197" sldId="265"/>
            <ac:graphicFrameMk id="9" creationId="{45C75582-0863-5281-58DF-B06598D3A297}"/>
          </ac:graphicFrameMkLst>
        </pc:graphicFrameChg>
        <pc:graphicFrameChg chg="add mod">
          <ac:chgData name="Sarah Harris" userId="2c4c7348-da07-4364-82a7-0a3ad7738995" providerId="ADAL" clId="{AB00BB48-E9A0-4BC1-880C-2B8F1189E379}" dt="2023-05-02T17:39:13.831" v="3095" actId="26606"/>
          <ac:graphicFrameMkLst>
            <pc:docMk/>
            <pc:sldMk cId="2667608197" sldId="265"/>
            <ac:graphicFrameMk id="12" creationId="{521A36FD-6E21-5065-ED38-519614039897}"/>
          </ac:graphicFrameMkLst>
        </pc:graphicFrameChg>
      </pc:sldChg>
      <pc:sldChg chg="addSp delSp modSp new mod modClrScheme chgLayout">
        <pc:chgData name="Sarah Harris" userId="2c4c7348-da07-4364-82a7-0a3ad7738995" providerId="ADAL" clId="{AB00BB48-E9A0-4BC1-880C-2B8F1189E379}" dt="2023-05-02T17:38:44.529" v="3085" actId="26606"/>
        <pc:sldMkLst>
          <pc:docMk/>
          <pc:sldMk cId="527122494" sldId="266"/>
        </pc:sldMkLst>
        <pc:spChg chg="mod ord">
          <ac:chgData name="Sarah Harris" userId="2c4c7348-da07-4364-82a7-0a3ad7738995" providerId="ADAL" clId="{AB00BB48-E9A0-4BC1-880C-2B8F1189E379}" dt="2023-05-02T17:38:44.529" v="3085" actId="26606"/>
          <ac:spMkLst>
            <pc:docMk/>
            <pc:sldMk cId="527122494" sldId="266"/>
            <ac:spMk id="2" creationId="{3A5EDDA6-1555-9035-AD27-C35F70721DD1}"/>
          </ac:spMkLst>
        </pc:spChg>
        <pc:spChg chg="del mod ord">
          <ac:chgData name="Sarah Harris" userId="2c4c7348-da07-4364-82a7-0a3ad7738995" providerId="ADAL" clId="{AB00BB48-E9A0-4BC1-880C-2B8F1189E379}" dt="2023-05-02T16:40:35.506" v="2615" actId="700"/>
          <ac:spMkLst>
            <pc:docMk/>
            <pc:sldMk cId="527122494" sldId="266"/>
            <ac:spMk id="3" creationId="{4A6D8D55-C2E2-15FC-4BF2-921F30086A01}"/>
          </ac:spMkLst>
        </pc:spChg>
        <pc:spChg chg="del">
          <ac:chgData name="Sarah Harris" userId="2c4c7348-da07-4364-82a7-0a3ad7738995" providerId="ADAL" clId="{AB00BB48-E9A0-4BC1-880C-2B8F1189E379}" dt="2023-05-02T16:40:35.506" v="2615" actId="700"/>
          <ac:spMkLst>
            <pc:docMk/>
            <pc:sldMk cId="527122494" sldId="266"/>
            <ac:spMk id="4" creationId="{ECDBCEDA-0154-BB8E-DDB2-46179BB9F140}"/>
          </ac:spMkLst>
        </pc:spChg>
        <pc:spChg chg="add del mod ord">
          <ac:chgData name="Sarah Harris" userId="2c4c7348-da07-4364-82a7-0a3ad7738995" providerId="ADAL" clId="{AB00BB48-E9A0-4BC1-880C-2B8F1189E379}" dt="2023-05-02T17:38:44.529" v="3085" actId="26606"/>
          <ac:spMkLst>
            <pc:docMk/>
            <pc:sldMk cId="527122494" sldId="266"/>
            <ac:spMk id="5" creationId="{7B4AF2A1-7DF7-7805-D90C-15AC5E0EE51A}"/>
          </ac:spMkLst>
        </pc:spChg>
        <pc:graphicFrameChg chg="add mod">
          <ac:chgData name="Sarah Harris" userId="2c4c7348-da07-4364-82a7-0a3ad7738995" providerId="ADAL" clId="{AB00BB48-E9A0-4BC1-880C-2B8F1189E379}" dt="2023-05-02T17:38:44.529" v="3085" actId="26606"/>
          <ac:graphicFrameMkLst>
            <pc:docMk/>
            <pc:sldMk cId="527122494" sldId="266"/>
            <ac:graphicFrameMk id="7" creationId="{0DBB9C6B-4F34-7D01-09C7-E1110278B49D}"/>
          </ac:graphicFrameMkLst>
        </pc:graphicFrameChg>
      </pc:sldChg>
    </pc:docChg>
  </pc:docChgLst>
  <pc:docChgLst>
    <pc:chgData name="Sarah Harris" userId="2c4c7348-da07-4364-82a7-0a3ad7738995" providerId="ADAL" clId="{F391C557-CDD0-415B-96E3-C34B33579065}"/>
    <pc:docChg chg="delSld modSld">
      <pc:chgData name="Sarah Harris" userId="2c4c7348-da07-4364-82a7-0a3ad7738995" providerId="ADAL" clId="{F391C557-CDD0-415B-96E3-C34B33579065}" dt="2024-01-12T16:33:00.227" v="34" actId="47"/>
      <pc:docMkLst>
        <pc:docMk/>
      </pc:docMkLst>
      <pc:sldChg chg="modSp mod">
        <pc:chgData name="Sarah Harris" userId="2c4c7348-da07-4364-82a7-0a3ad7738995" providerId="ADAL" clId="{F391C557-CDD0-415B-96E3-C34B33579065}" dt="2024-01-12T16:32:49.556" v="33" actId="20577"/>
        <pc:sldMkLst>
          <pc:docMk/>
          <pc:sldMk cId="1054622457" sldId="257"/>
        </pc:sldMkLst>
        <pc:spChg chg="mod">
          <ac:chgData name="Sarah Harris" userId="2c4c7348-da07-4364-82a7-0a3ad7738995" providerId="ADAL" clId="{F391C557-CDD0-415B-96E3-C34B33579065}" dt="2024-01-12T16:32:46.707" v="31" actId="20577"/>
          <ac:spMkLst>
            <pc:docMk/>
            <pc:sldMk cId="1054622457" sldId="257"/>
            <ac:spMk id="2" creationId="{76B3C524-9336-9300-3D81-85D7B9519A23}"/>
          </ac:spMkLst>
        </pc:spChg>
        <pc:spChg chg="mod">
          <ac:chgData name="Sarah Harris" userId="2c4c7348-da07-4364-82a7-0a3ad7738995" providerId="ADAL" clId="{F391C557-CDD0-415B-96E3-C34B33579065}" dt="2024-01-12T16:32:49.556" v="33" actId="20577"/>
          <ac:spMkLst>
            <pc:docMk/>
            <pc:sldMk cId="1054622457" sldId="257"/>
            <ac:spMk id="3" creationId="{97F8B52D-F8E4-3079-DECF-EF2CB29561FC}"/>
          </ac:spMkLst>
        </pc:spChg>
      </pc:sldChg>
      <pc:sldChg chg="del">
        <pc:chgData name="Sarah Harris" userId="2c4c7348-da07-4364-82a7-0a3ad7738995" providerId="ADAL" clId="{F391C557-CDD0-415B-96E3-C34B33579065}" dt="2024-01-12T16:33:00.227" v="34" actId="47"/>
        <pc:sldMkLst>
          <pc:docMk/>
          <pc:sldMk cId="1952028965" sldId="262"/>
        </pc:sldMkLst>
      </pc:sldChg>
    </pc:docChg>
  </pc:docChgLst>
  <pc:docChgLst>
    <pc:chgData name="Sarah Harris" userId="2c4c7348-da07-4364-82a7-0a3ad7738995" providerId="ADAL" clId="{6F0F0909-8B18-478C-A5EA-2083435E5A39}"/>
    <pc:docChg chg="undo custSel addSld delSld modSld sldOrd addSection delSection">
      <pc:chgData name="Sarah Harris" userId="2c4c7348-da07-4364-82a7-0a3ad7738995" providerId="ADAL" clId="{6F0F0909-8B18-478C-A5EA-2083435E5A39}" dt="2024-09-15T19:21:54.483" v="5916" actId="2711"/>
      <pc:docMkLst>
        <pc:docMk/>
      </pc:docMkLst>
      <pc:sldChg chg="modSp mod modNotesTx">
        <pc:chgData name="Sarah Harris" userId="2c4c7348-da07-4364-82a7-0a3ad7738995" providerId="ADAL" clId="{6F0F0909-8B18-478C-A5EA-2083435E5A39}" dt="2024-09-12T20:46:40.324" v="3840" actId="20577"/>
        <pc:sldMkLst>
          <pc:docMk/>
          <pc:sldMk cId="1054622457" sldId="257"/>
        </pc:sldMkLst>
        <pc:spChg chg="mod">
          <ac:chgData name="Sarah Harris" userId="2c4c7348-da07-4364-82a7-0a3ad7738995" providerId="ADAL" clId="{6F0F0909-8B18-478C-A5EA-2083435E5A39}" dt="2024-09-10T23:46:14.114" v="2367" actId="20577"/>
          <ac:spMkLst>
            <pc:docMk/>
            <pc:sldMk cId="1054622457" sldId="257"/>
            <ac:spMk id="2" creationId="{76B3C524-9336-9300-3D81-85D7B9519A23}"/>
          </ac:spMkLst>
        </pc:spChg>
        <pc:spChg chg="mod">
          <ac:chgData name="Sarah Harris" userId="2c4c7348-da07-4364-82a7-0a3ad7738995" providerId="ADAL" clId="{6F0F0909-8B18-478C-A5EA-2083435E5A39}" dt="2024-09-10T23:47:06.008" v="2370" actId="2711"/>
          <ac:spMkLst>
            <pc:docMk/>
            <pc:sldMk cId="1054622457" sldId="257"/>
            <ac:spMk id="3" creationId="{97F8B52D-F8E4-3079-DECF-EF2CB29561FC}"/>
          </ac:spMkLst>
        </pc:spChg>
      </pc:sldChg>
      <pc:sldChg chg="addSp delSp modSp new del mod ord modClrScheme chgLayout">
        <pc:chgData name="Sarah Harris" userId="2c4c7348-da07-4364-82a7-0a3ad7738995" providerId="ADAL" clId="{6F0F0909-8B18-478C-A5EA-2083435E5A39}" dt="2024-09-12T20:46:12.279" v="3807" actId="47"/>
        <pc:sldMkLst>
          <pc:docMk/>
          <pc:sldMk cId="1178268219" sldId="258"/>
        </pc:sldMkLst>
        <pc:spChg chg="del mod ord">
          <ac:chgData name="Sarah Harris" userId="2c4c7348-da07-4364-82a7-0a3ad7738995" providerId="ADAL" clId="{6F0F0909-8B18-478C-A5EA-2083435E5A39}" dt="2024-09-06T15:19:54.593" v="106" actId="700"/>
          <ac:spMkLst>
            <pc:docMk/>
            <pc:sldMk cId="1178268219" sldId="258"/>
            <ac:spMk id="2" creationId="{5A5F5435-2357-BF83-1CB3-E0F3C5188B7A}"/>
          </ac:spMkLst>
        </pc:spChg>
        <pc:spChg chg="del mod ord">
          <ac:chgData name="Sarah Harris" userId="2c4c7348-da07-4364-82a7-0a3ad7738995" providerId="ADAL" clId="{6F0F0909-8B18-478C-A5EA-2083435E5A39}" dt="2024-09-06T15:19:54.593" v="106" actId="700"/>
          <ac:spMkLst>
            <pc:docMk/>
            <pc:sldMk cId="1178268219" sldId="258"/>
            <ac:spMk id="3" creationId="{1C728553-CD69-4443-6A6E-A591F373DB9B}"/>
          </ac:spMkLst>
        </pc:spChg>
        <pc:spChg chg="add mod ord">
          <ac:chgData name="Sarah Harris" userId="2c4c7348-da07-4364-82a7-0a3ad7738995" providerId="ADAL" clId="{6F0F0909-8B18-478C-A5EA-2083435E5A39}" dt="2024-09-06T15:45:07.417" v="318" actId="20577"/>
          <ac:spMkLst>
            <pc:docMk/>
            <pc:sldMk cId="1178268219" sldId="258"/>
            <ac:spMk id="4" creationId="{313CDEB9-8931-80D9-B44D-701CB994F52B}"/>
          </ac:spMkLst>
        </pc:spChg>
        <pc:spChg chg="add mod ord">
          <ac:chgData name="Sarah Harris" userId="2c4c7348-da07-4364-82a7-0a3ad7738995" providerId="ADAL" clId="{6F0F0909-8B18-478C-A5EA-2083435E5A39}" dt="2024-09-10T21:30:41.975" v="1400" actId="255"/>
          <ac:spMkLst>
            <pc:docMk/>
            <pc:sldMk cId="1178268219" sldId="258"/>
            <ac:spMk id="5" creationId="{6D5B0BDB-C9F6-DB26-2B62-2E718383CE3C}"/>
          </ac:spMkLst>
        </pc:spChg>
      </pc:sldChg>
      <pc:sldChg chg="del">
        <pc:chgData name="Sarah Harris" userId="2c4c7348-da07-4364-82a7-0a3ad7738995" providerId="ADAL" clId="{6F0F0909-8B18-478C-A5EA-2083435E5A39}" dt="2024-09-06T15:17:24.097" v="0" actId="47"/>
        <pc:sldMkLst>
          <pc:docMk/>
          <pc:sldMk cId="4028861131" sldId="258"/>
        </pc:sldMkLst>
      </pc:sldChg>
      <pc:sldChg chg="modSp new del mod ord">
        <pc:chgData name="Sarah Harris" userId="2c4c7348-da07-4364-82a7-0a3ad7738995" providerId="ADAL" clId="{6F0F0909-8B18-478C-A5EA-2083435E5A39}" dt="2024-09-10T21:34:41.119" v="1554" actId="47"/>
        <pc:sldMkLst>
          <pc:docMk/>
          <pc:sldMk cId="2496781720" sldId="259"/>
        </pc:sldMkLst>
        <pc:spChg chg="mod">
          <ac:chgData name="Sarah Harris" userId="2c4c7348-da07-4364-82a7-0a3ad7738995" providerId="ADAL" clId="{6F0F0909-8B18-478C-A5EA-2083435E5A39}" dt="2024-09-06T15:21:00.489" v="109"/>
          <ac:spMkLst>
            <pc:docMk/>
            <pc:sldMk cId="2496781720" sldId="259"/>
            <ac:spMk id="3" creationId="{9D3B31DE-798D-F5B5-E4BC-805924356401}"/>
          </ac:spMkLst>
        </pc:spChg>
      </pc:sldChg>
      <pc:sldChg chg="del">
        <pc:chgData name="Sarah Harris" userId="2c4c7348-da07-4364-82a7-0a3ad7738995" providerId="ADAL" clId="{6F0F0909-8B18-478C-A5EA-2083435E5A39}" dt="2024-09-06T15:17:24.097" v="0" actId="47"/>
        <pc:sldMkLst>
          <pc:docMk/>
          <pc:sldMk cId="3329572025" sldId="259"/>
        </pc:sldMkLst>
      </pc:sldChg>
      <pc:sldChg chg="modSp new del mod ord">
        <pc:chgData name="Sarah Harris" userId="2c4c7348-da07-4364-82a7-0a3ad7738995" providerId="ADAL" clId="{6F0F0909-8B18-478C-A5EA-2083435E5A39}" dt="2024-09-10T21:33:19.957" v="1516" actId="47"/>
        <pc:sldMkLst>
          <pc:docMk/>
          <pc:sldMk cId="982594262" sldId="260"/>
        </pc:sldMkLst>
        <pc:spChg chg="mod">
          <ac:chgData name="Sarah Harris" userId="2c4c7348-da07-4364-82a7-0a3ad7738995" providerId="ADAL" clId="{6F0F0909-8B18-478C-A5EA-2083435E5A39}" dt="2024-09-06T15:21:05.480" v="111"/>
          <ac:spMkLst>
            <pc:docMk/>
            <pc:sldMk cId="982594262" sldId="260"/>
            <ac:spMk id="3" creationId="{2FE4A1A4-D12D-415B-8997-39B226CDDF27}"/>
          </ac:spMkLst>
        </pc:spChg>
      </pc:sldChg>
      <pc:sldChg chg="del">
        <pc:chgData name="Sarah Harris" userId="2c4c7348-da07-4364-82a7-0a3ad7738995" providerId="ADAL" clId="{6F0F0909-8B18-478C-A5EA-2083435E5A39}" dt="2024-09-06T15:17:24.097" v="0" actId="47"/>
        <pc:sldMkLst>
          <pc:docMk/>
          <pc:sldMk cId="3659604304" sldId="260"/>
        </pc:sldMkLst>
      </pc:sldChg>
      <pc:sldChg chg="new del">
        <pc:chgData name="Sarah Harris" userId="2c4c7348-da07-4364-82a7-0a3ad7738995" providerId="ADAL" clId="{6F0F0909-8B18-478C-A5EA-2083435E5A39}" dt="2024-09-06T15:39:54.486" v="268" actId="47"/>
        <pc:sldMkLst>
          <pc:docMk/>
          <pc:sldMk cId="531235424" sldId="261"/>
        </pc:sldMkLst>
      </pc:sldChg>
      <pc:sldChg chg="del">
        <pc:chgData name="Sarah Harris" userId="2c4c7348-da07-4364-82a7-0a3ad7738995" providerId="ADAL" clId="{6F0F0909-8B18-478C-A5EA-2083435E5A39}" dt="2024-09-06T15:17:24.097" v="0" actId="47"/>
        <pc:sldMkLst>
          <pc:docMk/>
          <pc:sldMk cId="923714174" sldId="261"/>
        </pc:sldMkLst>
      </pc:sldChg>
      <pc:sldChg chg="modSp new del mod">
        <pc:chgData name="Sarah Harris" userId="2c4c7348-da07-4364-82a7-0a3ad7738995" providerId="ADAL" clId="{6F0F0909-8B18-478C-A5EA-2083435E5A39}" dt="2024-09-06T15:46:17.366" v="329" actId="47"/>
        <pc:sldMkLst>
          <pc:docMk/>
          <pc:sldMk cId="4212436793" sldId="262"/>
        </pc:sldMkLst>
        <pc:spChg chg="mod">
          <ac:chgData name="Sarah Harris" userId="2c4c7348-da07-4364-82a7-0a3ad7738995" providerId="ADAL" clId="{6F0F0909-8B18-478C-A5EA-2083435E5A39}" dt="2024-09-06T15:21:14.982" v="114"/>
          <ac:spMkLst>
            <pc:docMk/>
            <pc:sldMk cId="4212436793" sldId="262"/>
            <ac:spMk id="3" creationId="{3ECB90D2-8518-E8A8-9A5C-0D04E7D78E65}"/>
          </ac:spMkLst>
        </pc:spChg>
      </pc:sldChg>
      <pc:sldChg chg="addSp delSp modSp new mod ord modClrScheme chgLayout modNotesTx">
        <pc:chgData name="Sarah Harris" userId="2c4c7348-da07-4364-82a7-0a3ad7738995" providerId="ADAL" clId="{6F0F0909-8B18-478C-A5EA-2083435E5A39}" dt="2024-09-12T21:28:44.008" v="5729" actId="6549"/>
        <pc:sldMkLst>
          <pc:docMk/>
          <pc:sldMk cId="948264240" sldId="263"/>
        </pc:sldMkLst>
        <pc:spChg chg="mod">
          <ac:chgData name="Sarah Harris" userId="2c4c7348-da07-4364-82a7-0a3ad7738995" providerId="ADAL" clId="{6F0F0909-8B18-478C-A5EA-2083435E5A39}" dt="2024-09-11T20:34:34.195" v="3533" actId="1076"/>
          <ac:spMkLst>
            <pc:docMk/>
            <pc:sldMk cId="948264240" sldId="263"/>
            <ac:spMk id="2" creationId="{E43AD196-D62D-F4E3-33F7-4E94AF377E0A}"/>
          </ac:spMkLst>
        </pc:spChg>
        <pc:spChg chg="del mod">
          <ac:chgData name="Sarah Harris" userId="2c4c7348-da07-4364-82a7-0a3ad7738995" providerId="ADAL" clId="{6F0F0909-8B18-478C-A5EA-2083435E5A39}" dt="2024-09-11T20:32:45.193" v="3512" actId="26606"/>
          <ac:spMkLst>
            <pc:docMk/>
            <pc:sldMk cId="948264240" sldId="263"/>
            <ac:spMk id="3" creationId="{DE2C6F49-F738-2E38-B97F-60264509E478}"/>
          </ac:spMkLst>
        </pc:spChg>
        <pc:spChg chg="add del mod">
          <ac:chgData name="Sarah Harris" userId="2c4c7348-da07-4364-82a7-0a3ad7738995" providerId="ADAL" clId="{6F0F0909-8B18-478C-A5EA-2083435E5A39}" dt="2024-09-11T20:33:14.854" v="3515" actId="478"/>
          <ac:spMkLst>
            <pc:docMk/>
            <pc:sldMk cId="948264240" sldId="263"/>
            <ac:spMk id="9" creationId="{8380C0DD-8D8A-CB5B-124F-6A3FCF2D2454}"/>
          </ac:spMkLst>
        </pc:spChg>
        <pc:graphicFrameChg chg="add mod">
          <ac:chgData name="Sarah Harris" userId="2c4c7348-da07-4364-82a7-0a3ad7738995" providerId="ADAL" clId="{6F0F0909-8B18-478C-A5EA-2083435E5A39}" dt="2024-09-12T21:28:12.983" v="5728" actId="20577"/>
          <ac:graphicFrameMkLst>
            <pc:docMk/>
            <pc:sldMk cId="948264240" sldId="263"/>
            <ac:graphicFrameMk id="5" creationId="{76124C6E-95DE-B991-8A76-16935AE0ADB1}"/>
          </ac:graphicFrameMkLst>
        </pc:graphicFrameChg>
      </pc:sldChg>
      <pc:sldChg chg="del">
        <pc:chgData name="Sarah Harris" userId="2c4c7348-da07-4364-82a7-0a3ad7738995" providerId="ADAL" clId="{6F0F0909-8B18-478C-A5EA-2083435E5A39}" dt="2024-09-06T15:17:24.097" v="0" actId="47"/>
        <pc:sldMkLst>
          <pc:docMk/>
          <pc:sldMk cId="4050144257" sldId="263"/>
        </pc:sldMkLst>
      </pc:sldChg>
      <pc:sldChg chg="modSp new del mod">
        <pc:chgData name="Sarah Harris" userId="2c4c7348-da07-4364-82a7-0a3ad7738995" providerId="ADAL" clId="{6F0F0909-8B18-478C-A5EA-2083435E5A39}" dt="2024-09-06T15:42:34.928" v="289" actId="2696"/>
        <pc:sldMkLst>
          <pc:docMk/>
          <pc:sldMk cId="1350733003" sldId="264"/>
        </pc:sldMkLst>
        <pc:spChg chg="mod">
          <ac:chgData name="Sarah Harris" userId="2c4c7348-da07-4364-82a7-0a3ad7738995" providerId="ADAL" clId="{6F0F0909-8B18-478C-A5EA-2083435E5A39}" dt="2024-09-06T15:23:18.781" v="141" actId="5793"/>
          <ac:spMkLst>
            <pc:docMk/>
            <pc:sldMk cId="1350733003" sldId="264"/>
            <ac:spMk id="2" creationId="{2C51C7E9-91DE-8FBB-215F-4EE79FCD62D1}"/>
          </ac:spMkLst>
        </pc:spChg>
        <pc:spChg chg="mod">
          <ac:chgData name="Sarah Harris" userId="2c4c7348-da07-4364-82a7-0a3ad7738995" providerId="ADAL" clId="{6F0F0909-8B18-478C-A5EA-2083435E5A39}" dt="2024-09-06T15:22:04.089" v="118"/>
          <ac:spMkLst>
            <pc:docMk/>
            <pc:sldMk cId="1350733003" sldId="264"/>
            <ac:spMk id="3" creationId="{948B4D6B-3465-D494-1D32-840899B801D8}"/>
          </ac:spMkLst>
        </pc:spChg>
      </pc:sldChg>
      <pc:sldChg chg="modSp add del mod">
        <pc:chgData name="Sarah Harris" userId="2c4c7348-da07-4364-82a7-0a3ad7738995" providerId="ADAL" clId="{6F0F0909-8B18-478C-A5EA-2083435E5A39}" dt="2024-09-10T22:07:18.494" v="2104" actId="47"/>
        <pc:sldMkLst>
          <pc:docMk/>
          <pc:sldMk cId="3320590115" sldId="264"/>
        </pc:sldMkLst>
        <pc:spChg chg="mod">
          <ac:chgData name="Sarah Harris" userId="2c4c7348-da07-4364-82a7-0a3ad7738995" providerId="ADAL" clId="{6F0F0909-8B18-478C-A5EA-2083435E5A39}" dt="2024-09-10T22:05:47.029" v="2061" actId="20577"/>
          <ac:spMkLst>
            <pc:docMk/>
            <pc:sldMk cId="3320590115" sldId="264"/>
            <ac:spMk id="3" creationId="{948B4D6B-3465-D494-1D32-840899B801D8}"/>
          </ac:spMkLst>
        </pc:spChg>
      </pc:sldChg>
      <pc:sldChg chg="del">
        <pc:chgData name="Sarah Harris" userId="2c4c7348-da07-4364-82a7-0a3ad7738995" providerId="ADAL" clId="{6F0F0909-8B18-478C-A5EA-2083435E5A39}" dt="2024-09-06T15:17:24.097" v="0" actId="47"/>
        <pc:sldMkLst>
          <pc:docMk/>
          <pc:sldMk cId="4128069838" sldId="264"/>
        </pc:sldMkLst>
      </pc:sldChg>
      <pc:sldChg chg="modSp new del mod">
        <pc:chgData name="Sarah Harris" userId="2c4c7348-da07-4364-82a7-0a3ad7738995" providerId="ADAL" clId="{6F0F0909-8B18-478C-A5EA-2083435E5A39}" dt="2024-09-06T15:42:34.928" v="289" actId="2696"/>
        <pc:sldMkLst>
          <pc:docMk/>
          <pc:sldMk cId="690877551" sldId="265"/>
        </pc:sldMkLst>
        <pc:spChg chg="mod">
          <ac:chgData name="Sarah Harris" userId="2c4c7348-da07-4364-82a7-0a3ad7738995" providerId="ADAL" clId="{6F0F0909-8B18-478C-A5EA-2083435E5A39}" dt="2024-09-06T15:23:22.297" v="142"/>
          <ac:spMkLst>
            <pc:docMk/>
            <pc:sldMk cId="690877551" sldId="265"/>
            <ac:spMk id="2" creationId="{D0E48F17-77B2-6F6F-4583-7643FE607BA3}"/>
          </ac:spMkLst>
        </pc:spChg>
        <pc:spChg chg="mod">
          <ac:chgData name="Sarah Harris" userId="2c4c7348-da07-4364-82a7-0a3ad7738995" providerId="ADAL" clId="{6F0F0909-8B18-478C-A5EA-2083435E5A39}" dt="2024-09-06T15:22:37.332" v="122"/>
          <ac:spMkLst>
            <pc:docMk/>
            <pc:sldMk cId="690877551" sldId="265"/>
            <ac:spMk id="3" creationId="{BEBF0406-F6E1-1B86-8750-D5F0EE786D7F}"/>
          </ac:spMkLst>
        </pc:spChg>
      </pc:sldChg>
      <pc:sldChg chg="del">
        <pc:chgData name="Sarah Harris" userId="2c4c7348-da07-4364-82a7-0a3ad7738995" providerId="ADAL" clId="{6F0F0909-8B18-478C-A5EA-2083435E5A39}" dt="2024-09-06T15:17:24.097" v="0" actId="47"/>
        <pc:sldMkLst>
          <pc:docMk/>
          <pc:sldMk cId="2667608197" sldId="265"/>
        </pc:sldMkLst>
      </pc:sldChg>
      <pc:sldChg chg="modSp add del mod">
        <pc:chgData name="Sarah Harris" userId="2c4c7348-da07-4364-82a7-0a3ad7738995" providerId="ADAL" clId="{6F0F0909-8B18-478C-A5EA-2083435E5A39}" dt="2024-09-10T22:08:15.122" v="2116" actId="47"/>
        <pc:sldMkLst>
          <pc:docMk/>
          <pc:sldMk cId="3498295304" sldId="265"/>
        </pc:sldMkLst>
        <pc:spChg chg="mod">
          <ac:chgData name="Sarah Harris" userId="2c4c7348-da07-4364-82a7-0a3ad7738995" providerId="ADAL" clId="{6F0F0909-8B18-478C-A5EA-2083435E5A39}" dt="2024-09-10T22:07:59.172" v="2112" actId="6549"/>
          <ac:spMkLst>
            <pc:docMk/>
            <pc:sldMk cId="3498295304" sldId="265"/>
            <ac:spMk id="3" creationId="{BEBF0406-F6E1-1B86-8750-D5F0EE786D7F}"/>
          </ac:spMkLst>
        </pc:spChg>
      </pc:sldChg>
      <pc:sldChg chg="del">
        <pc:chgData name="Sarah Harris" userId="2c4c7348-da07-4364-82a7-0a3ad7738995" providerId="ADAL" clId="{6F0F0909-8B18-478C-A5EA-2083435E5A39}" dt="2024-09-06T15:17:24.097" v="0" actId="47"/>
        <pc:sldMkLst>
          <pc:docMk/>
          <pc:sldMk cId="527122494" sldId="266"/>
        </pc:sldMkLst>
      </pc:sldChg>
      <pc:sldChg chg="modSp new del mod">
        <pc:chgData name="Sarah Harris" userId="2c4c7348-da07-4364-82a7-0a3ad7738995" providerId="ADAL" clId="{6F0F0909-8B18-478C-A5EA-2083435E5A39}" dt="2024-09-06T15:42:34.928" v="289" actId="2696"/>
        <pc:sldMkLst>
          <pc:docMk/>
          <pc:sldMk cId="1824766708" sldId="266"/>
        </pc:sldMkLst>
        <pc:spChg chg="mod">
          <ac:chgData name="Sarah Harris" userId="2c4c7348-da07-4364-82a7-0a3ad7738995" providerId="ADAL" clId="{6F0F0909-8B18-478C-A5EA-2083435E5A39}" dt="2024-09-06T15:23:24.322" v="143"/>
          <ac:spMkLst>
            <pc:docMk/>
            <pc:sldMk cId="1824766708" sldId="266"/>
            <ac:spMk id="2" creationId="{27E77DDC-90A7-5550-3515-4C013BAD22EB}"/>
          </ac:spMkLst>
        </pc:spChg>
        <pc:spChg chg="mod">
          <ac:chgData name="Sarah Harris" userId="2c4c7348-da07-4364-82a7-0a3ad7738995" providerId="ADAL" clId="{6F0F0909-8B18-478C-A5EA-2083435E5A39}" dt="2024-09-06T15:22:48.583" v="123"/>
          <ac:spMkLst>
            <pc:docMk/>
            <pc:sldMk cId="1824766708" sldId="266"/>
            <ac:spMk id="3" creationId="{AEF02D65-C5C9-5C8D-9F10-A955AFFA7FD8}"/>
          </ac:spMkLst>
        </pc:spChg>
      </pc:sldChg>
      <pc:sldChg chg="add del">
        <pc:chgData name="Sarah Harris" userId="2c4c7348-da07-4364-82a7-0a3ad7738995" providerId="ADAL" clId="{6F0F0909-8B18-478C-A5EA-2083435E5A39}" dt="2024-09-10T22:06:52.423" v="2100" actId="47"/>
        <pc:sldMkLst>
          <pc:docMk/>
          <pc:sldMk cId="2870678560" sldId="266"/>
        </pc:sldMkLst>
      </pc:sldChg>
      <pc:sldChg chg="modSp new del mod">
        <pc:chgData name="Sarah Harris" userId="2c4c7348-da07-4364-82a7-0a3ad7738995" providerId="ADAL" clId="{6F0F0909-8B18-478C-A5EA-2083435E5A39}" dt="2024-09-06T15:42:34.928" v="289" actId="2696"/>
        <pc:sldMkLst>
          <pc:docMk/>
          <pc:sldMk cId="119591306" sldId="267"/>
        </pc:sldMkLst>
        <pc:spChg chg="mod">
          <ac:chgData name="Sarah Harris" userId="2c4c7348-da07-4364-82a7-0a3ad7738995" providerId="ADAL" clId="{6F0F0909-8B18-478C-A5EA-2083435E5A39}" dt="2024-09-06T15:23:26.678" v="144"/>
          <ac:spMkLst>
            <pc:docMk/>
            <pc:sldMk cId="119591306" sldId="267"/>
            <ac:spMk id="2" creationId="{1B8B7DED-22EA-5A83-F159-DDC786EA8408}"/>
          </ac:spMkLst>
        </pc:spChg>
        <pc:spChg chg="mod">
          <ac:chgData name="Sarah Harris" userId="2c4c7348-da07-4364-82a7-0a3ad7738995" providerId="ADAL" clId="{6F0F0909-8B18-478C-A5EA-2083435E5A39}" dt="2024-09-06T15:22:58.151" v="125"/>
          <ac:spMkLst>
            <pc:docMk/>
            <pc:sldMk cId="119591306" sldId="267"/>
            <ac:spMk id="3" creationId="{55E759F4-434F-232A-D178-965244DF26B4}"/>
          </ac:spMkLst>
        </pc:spChg>
      </pc:sldChg>
      <pc:sldChg chg="modSp add del mod">
        <pc:chgData name="Sarah Harris" userId="2c4c7348-da07-4364-82a7-0a3ad7738995" providerId="ADAL" clId="{6F0F0909-8B18-478C-A5EA-2083435E5A39}" dt="2024-09-10T22:07:16.966" v="2103" actId="47"/>
        <pc:sldMkLst>
          <pc:docMk/>
          <pc:sldMk cId="1312908569" sldId="267"/>
        </pc:sldMkLst>
        <pc:spChg chg="mod">
          <ac:chgData name="Sarah Harris" userId="2c4c7348-da07-4364-82a7-0a3ad7738995" providerId="ADAL" clId="{6F0F0909-8B18-478C-A5EA-2083435E5A39}" dt="2024-09-10T22:07:01.749" v="2101" actId="6549"/>
          <ac:spMkLst>
            <pc:docMk/>
            <pc:sldMk cId="1312908569" sldId="267"/>
            <ac:spMk id="3" creationId="{55E759F4-434F-232A-D178-965244DF26B4}"/>
          </ac:spMkLst>
        </pc:spChg>
      </pc:sldChg>
      <pc:sldChg chg="modSp add del mod">
        <pc:chgData name="Sarah Harris" userId="2c4c7348-da07-4364-82a7-0a3ad7738995" providerId="ADAL" clId="{6F0F0909-8B18-478C-A5EA-2083435E5A39}" dt="2024-09-10T22:02:41.331" v="2052" actId="47"/>
        <pc:sldMkLst>
          <pc:docMk/>
          <pc:sldMk cId="3554024706" sldId="268"/>
        </pc:sldMkLst>
        <pc:spChg chg="mod">
          <ac:chgData name="Sarah Harris" userId="2c4c7348-da07-4364-82a7-0a3ad7738995" providerId="ADAL" clId="{6F0F0909-8B18-478C-A5EA-2083435E5A39}" dt="2024-09-10T21:47:04.708" v="1845" actId="21"/>
          <ac:spMkLst>
            <pc:docMk/>
            <pc:sldMk cId="3554024706" sldId="268"/>
            <ac:spMk id="3" creationId="{A8983C7B-E8B9-6703-ABAA-A631D6AE7BC1}"/>
          </ac:spMkLst>
        </pc:spChg>
      </pc:sldChg>
      <pc:sldChg chg="modSp new del mod">
        <pc:chgData name="Sarah Harris" userId="2c4c7348-da07-4364-82a7-0a3ad7738995" providerId="ADAL" clId="{6F0F0909-8B18-478C-A5EA-2083435E5A39}" dt="2024-09-06T15:42:34.928" v="289" actId="2696"/>
        <pc:sldMkLst>
          <pc:docMk/>
          <pc:sldMk cId="3658852831" sldId="268"/>
        </pc:sldMkLst>
        <pc:spChg chg="mod">
          <ac:chgData name="Sarah Harris" userId="2c4c7348-da07-4364-82a7-0a3ad7738995" providerId="ADAL" clId="{6F0F0909-8B18-478C-A5EA-2083435E5A39}" dt="2024-09-06T15:23:28.606" v="145"/>
          <ac:spMkLst>
            <pc:docMk/>
            <pc:sldMk cId="3658852831" sldId="268"/>
            <ac:spMk id="2" creationId="{342BADBA-5E55-20B3-CD09-908D08E07BD0}"/>
          </ac:spMkLst>
        </pc:spChg>
        <pc:spChg chg="mod">
          <ac:chgData name="Sarah Harris" userId="2c4c7348-da07-4364-82a7-0a3ad7738995" providerId="ADAL" clId="{6F0F0909-8B18-478C-A5EA-2083435E5A39}" dt="2024-09-06T15:23:07.720" v="127"/>
          <ac:spMkLst>
            <pc:docMk/>
            <pc:sldMk cId="3658852831" sldId="268"/>
            <ac:spMk id="3" creationId="{A8983C7B-E8B9-6703-ABAA-A631D6AE7BC1}"/>
          </ac:spMkLst>
        </pc:spChg>
      </pc:sldChg>
      <pc:sldChg chg="modSp new del mod">
        <pc:chgData name="Sarah Harris" userId="2c4c7348-da07-4364-82a7-0a3ad7738995" providerId="ADAL" clId="{6F0F0909-8B18-478C-A5EA-2083435E5A39}" dt="2024-09-06T15:56:29.480" v="1116" actId="47"/>
        <pc:sldMkLst>
          <pc:docMk/>
          <pc:sldMk cId="3883193029" sldId="269"/>
        </pc:sldMkLst>
        <pc:spChg chg="mod">
          <ac:chgData name="Sarah Harris" userId="2c4c7348-da07-4364-82a7-0a3ad7738995" providerId="ADAL" clId="{6F0F0909-8B18-478C-A5EA-2083435E5A39}" dt="2024-09-06T15:46:58.296" v="342" actId="403"/>
          <ac:spMkLst>
            <pc:docMk/>
            <pc:sldMk cId="3883193029" sldId="269"/>
            <ac:spMk id="2" creationId="{6017EA36-3DE9-BD12-4FBB-F8AD33691B6B}"/>
          </ac:spMkLst>
        </pc:spChg>
        <pc:spChg chg="mod">
          <ac:chgData name="Sarah Harris" userId="2c4c7348-da07-4364-82a7-0a3ad7738995" providerId="ADAL" clId="{6F0F0909-8B18-478C-A5EA-2083435E5A39}" dt="2024-09-06T15:24:17.656" v="149" actId="27636"/>
          <ac:spMkLst>
            <pc:docMk/>
            <pc:sldMk cId="3883193029" sldId="269"/>
            <ac:spMk id="3" creationId="{1E2FB511-B8CE-9C7B-D3F5-65E081760B07}"/>
          </ac:spMkLst>
        </pc:spChg>
      </pc:sldChg>
      <pc:sldChg chg="modSp new del mod">
        <pc:chgData name="Sarah Harris" userId="2c4c7348-da07-4364-82a7-0a3ad7738995" providerId="ADAL" clId="{6F0F0909-8B18-478C-A5EA-2083435E5A39}" dt="2024-09-10T21:45:44.677" v="1835" actId="47"/>
        <pc:sldMkLst>
          <pc:docMk/>
          <pc:sldMk cId="2313157379" sldId="270"/>
        </pc:sldMkLst>
        <pc:spChg chg="mod">
          <ac:chgData name="Sarah Harris" userId="2c4c7348-da07-4364-82a7-0a3ad7738995" providerId="ADAL" clId="{6F0F0909-8B18-478C-A5EA-2083435E5A39}" dt="2024-09-06T15:57:30.211" v="1195"/>
          <ac:spMkLst>
            <pc:docMk/>
            <pc:sldMk cId="2313157379" sldId="270"/>
            <ac:spMk id="2" creationId="{EFA1ABA0-64D5-A074-421B-29A84FFDD923}"/>
          </ac:spMkLst>
        </pc:spChg>
        <pc:spChg chg="mod">
          <ac:chgData name="Sarah Harris" userId="2c4c7348-da07-4364-82a7-0a3ad7738995" providerId="ADAL" clId="{6F0F0909-8B18-478C-A5EA-2083435E5A39}" dt="2024-09-10T21:44:42.155" v="1828" actId="21"/>
          <ac:spMkLst>
            <pc:docMk/>
            <pc:sldMk cId="2313157379" sldId="270"/>
            <ac:spMk id="3" creationId="{ED408A40-FBFD-EBCF-9D09-012A2B127811}"/>
          </ac:spMkLst>
        </pc:spChg>
      </pc:sldChg>
      <pc:sldChg chg="modSp new del mod">
        <pc:chgData name="Sarah Harris" userId="2c4c7348-da07-4364-82a7-0a3ad7738995" providerId="ADAL" clId="{6F0F0909-8B18-478C-A5EA-2083435E5A39}" dt="2024-09-10T21:46:37.331" v="1843" actId="47"/>
        <pc:sldMkLst>
          <pc:docMk/>
          <pc:sldMk cId="4026877300" sldId="271"/>
        </pc:sldMkLst>
        <pc:spChg chg="mod">
          <ac:chgData name="Sarah Harris" userId="2c4c7348-da07-4364-82a7-0a3ad7738995" providerId="ADAL" clId="{6F0F0909-8B18-478C-A5EA-2083435E5A39}" dt="2024-09-06T15:57:45.081" v="1202"/>
          <ac:spMkLst>
            <pc:docMk/>
            <pc:sldMk cId="4026877300" sldId="271"/>
            <ac:spMk id="2" creationId="{F0AB60A4-9505-1C32-6762-8FAB96D8C9E7}"/>
          </ac:spMkLst>
        </pc:spChg>
        <pc:spChg chg="mod">
          <ac:chgData name="Sarah Harris" userId="2c4c7348-da07-4364-82a7-0a3ad7738995" providerId="ADAL" clId="{6F0F0909-8B18-478C-A5EA-2083435E5A39}" dt="2024-09-10T21:46:09.331" v="1840" actId="20577"/>
          <ac:spMkLst>
            <pc:docMk/>
            <pc:sldMk cId="4026877300" sldId="271"/>
            <ac:spMk id="3" creationId="{47063472-0CC4-D55F-5D09-425B02904148}"/>
          </ac:spMkLst>
        </pc:spChg>
      </pc:sldChg>
      <pc:sldChg chg="addSp delSp modSp new mod modClrScheme chgLayout modNotesTx">
        <pc:chgData name="Sarah Harris" userId="2c4c7348-da07-4364-82a7-0a3ad7738995" providerId="ADAL" clId="{6F0F0909-8B18-478C-A5EA-2083435E5A39}" dt="2024-09-12T21:06:40.471" v="4697" actId="6549"/>
        <pc:sldMkLst>
          <pc:docMk/>
          <pc:sldMk cId="2120055348" sldId="272"/>
        </pc:sldMkLst>
        <pc:spChg chg="mod">
          <ac:chgData name="Sarah Harris" userId="2c4c7348-da07-4364-82a7-0a3ad7738995" providerId="ADAL" clId="{6F0F0909-8B18-478C-A5EA-2083435E5A39}" dt="2024-09-11T20:46:12.726" v="3637" actId="2711"/>
          <ac:spMkLst>
            <pc:docMk/>
            <pc:sldMk cId="2120055348" sldId="272"/>
            <ac:spMk id="2" creationId="{81B810B4-5B48-3D70-E81D-B2BB3FBDA0CA}"/>
          </ac:spMkLst>
        </pc:spChg>
        <pc:spChg chg="add del mod">
          <ac:chgData name="Sarah Harris" userId="2c4c7348-da07-4364-82a7-0a3ad7738995" providerId="ADAL" clId="{6F0F0909-8B18-478C-A5EA-2083435E5A39}" dt="2024-09-11T20:45:31.576" v="3633" actId="26606"/>
          <ac:spMkLst>
            <pc:docMk/>
            <pc:sldMk cId="2120055348" sldId="272"/>
            <ac:spMk id="3" creationId="{36B80119-9133-D954-5730-C3415F495044}"/>
          </ac:spMkLst>
        </pc:spChg>
        <pc:graphicFrameChg chg="add del mod">
          <ac:chgData name="Sarah Harris" userId="2c4c7348-da07-4364-82a7-0a3ad7738995" providerId="ADAL" clId="{6F0F0909-8B18-478C-A5EA-2083435E5A39}" dt="2024-09-11T20:44:52.196" v="3599" actId="26606"/>
          <ac:graphicFrameMkLst>
            <pc:docMk/>
            <pc:sldMk cId="2120055348" sldId="272"/>
            <ac:graphicFrameMk id="5" creationId="{6D627406-172F-D80D-9871-34B784D062A2}"/>
          </ac:graphicFrameMkLst>
        </pc:graphicFrameChg>
        <pc:graphicFrameChg chg="add mod">
          <ac:chgData name="Sarah Harris" userId="2c4c7348-da07-4364-82a7-0a3ad7738995" providerId="ADAL" clId="{6F0F0909-8B18-478C-A5EA-2083435E5A39}" dt="2024-09-12T21:06:33.518" v="4696" actId="20577"/>
          <ac:graphicFrameMkLst>
            <pc:docMk/>
            <pc:sldMk cId="2120055348" sldId="272"/>
            <ac:graphicFrameMk id="6" creationId="{CF064250-38E1-5267-7442-21FD1DC1FDF1}"/>
          </ac:graphicFrameMkLst>
        </pc:graphicFrameChg>
        <pc:graphicFrameChg chg="add del">
          <ac:chgData name="Sarah Harris" userId="2c4c7348-da07-4364-82a7-0a3ad7738995" providerId="ADAL" clId="{6F0F0909-8B18-478C-A5EA-2083435E5A39}" dt="2024-09-11T20:45:02.618" v="3601" actId="26606"/>
          <ac:graphicFrameMkLst>
            <pc:docMk/>
            <pc:sldMk cId="2120055348" sldId="272"/>
            <ac:graphicFrameMk id="7" creationId="{4F18499F-054A-D3BD-F3CB-9D8EED3754A7}"/>
          </ac:graphicFrameMkLst>
        </pc:graphicFrameChg>
      </pc:sldChg>
      <pc:sldChg chg="modSp new del mod ord">
        <pc:chgData name="Sarah Harris" userId="2c4c7348-da07-4364-82a7-0a3ad7738995" providerId="ADAL" clId="{6F0F0909-8B18-478C-A5EA-2083435E5A39}" dt="2024-09-12T20:46:12.968" v="3808" actId="47"/>
        <pc:sldMkLst>
          <pc:docMk/>
          <pc:sldMk cId="973177752" sldId="273"/>
        </pc:sldMkLst>
        <pc:spChg chg="mod">
          <ac:chgData name="Sarah Harris" userId="2c4c7348-da07-4364-82a7-0a3ad7738995" providerId="ADAL" clId="{6F0F0909-8B18-478C-A5EA-2083435E5A39}" dt="2024-09-06T15:57:21.967" v="1194"/>
          <ac:spMkLst>
            <pc:docMk/>
            <pc:sldMk cId="973177752" sldId="273"/>
            <ac:spMk id="2" creationId="{70601D03-91AC-9A5A-42C7-D22E7E6805BD}"/>
          </ac:spMkLst>
        </pc:spChg>
        <pc:spChg chg="mod">
          <ac:chgData name="Sarah Harris" userId="2c4c7348-da07-4364-82a7-0a3ad7738995" providerId="ADAL" clId="{6F0F0909-8B18-478C-A5EA-2083435E5A39}" dt="2024-09-10T21:50:37.633" v="1911" actId="27636"/>
          <ac:spMkLst>
            <pc:docMk/>
            <pc:sldMk cId="973177752" sldId="273"/>
            <ac:spMk id="3" creationId="{A5662384-8EB8-262F-E202-E8E077ADD18E}"/>
          </ac:spMkLst>
        </pc:spChg>
      </pc:sldChg>
      <pc:sldChg chg="addSp delSp modSp new mod modClrScheme chgLayout modNotesTx">
        <pc:chgData name="Sarah Harris" userId="2c4c7348-da07-4364-82a7-0a3ad7738995" providerId="ADAL" clId="{6F0F0909-8B18-478C-A5EA-2083435E5A39}" dt="2024-09-12T21:12:35.390" v="4999" actId="20577"/>
        <pc:sldMkLst>
          <pc:docMk/>
          <pc:sldMk cId="1912436864" sldId="274"/>
        </pc:sldMkLst>
        <pc:spChg chg="mod">
          <ac:chgData name="Sarah Harris" userId="2c4c7348-da07-4364-82a7-0a3ad7738995" providerId="ADAL" clId="{6F0F0909-8B18-478C-A5EA-2083435E5A39}" dt="2024-09-12T21:11:28.267" v="4893" actId="20577"/>
          <ac:spMkLst>
            <pc:docMk/>
            <pc:sldMk cId="1912436864" sldId="274"/>
            <ac:spMk id="2" creationId="{3DA414BD-E784-81B5-EE9C-CE8D2F19FAE2}"/>
          </ac:spMkLst>
        </pc:spChg>
        <pc:spChg chg="add del mod">
          <ac:chgData name="Sarah Harris" userId="2c4c7348-da07-4364-82a7-0a3ad7738995" providerId="ADAL" clId="{6F0F0909-8B18-478C-A5EA-2083435E5A39}" dt="2024-09-12T21:11:49.983" v="4922" actId="20577"/>
          <ac:spMkLst>
            <pc:docMk/>
            <pc:sldMk cId="1912436864" sldId="274"/>
            <ac:spMk id="3" creationId="{24A37F78-108C-6DCB-4B72-923D01E08CD2}"/>
          </ac:spMkLst>
        </pc:spChg>
        <pc:graphicFrameChg chg="add del">
          <ac:chgData name="Sarah Harris" userId="2c4c7348-da07-4364-82a7-0a3ad7738995" providerId="ADAL" clId="{6F0F0909-8B18-478C-A5EA-2083435E5A39}" dt="2024-09-11T00:47:41.611" v="3373" actId="26606"/>
          <ac:graphicFrameMkLst>
            <pc:docMk/>
            <pc:sldMk cId="1912436864" sldId="274"/>
            <ac:graphicFrameMk id="5" creationId="{F3B27C51-254A-C3C2-6BD3-5897C1F79CF8}"/>
          </ac:graphicFrameMkLst>
        </pc:graphicFrameChg>
      </pc:sldChg>
      <pc:sldChg chg="modSp new del mod">
        <pc:chgData name="Sarah Harris" userId="2c4c7348-da07-4364-82a7-0a3ad7738995" providerId="ADAL" clId="{6F0F0909-8B18-478C-A5EA-2083435E5A39}" dt="2024-09-10T21:49:34.226" v="1901" actId="47"/>
        <pc:sldMkLst>
          <pc:docMk/>
          <pc:sldMk cId="2644292197" sldId="275"/>
        </pc:sldMkLst>
        <pc:spChg chg="mod">
          <ac:chgData name="Sarah Harris" userId="2c4c7348-da07-4364-82a7-0a3ad7738995" providerId="ADAL" clId="{6F0F0909-8B18-478C-A5EA-2083435E5A39}" dt="2024-09-06T15:58:36.207" v="1223" actId="20577"/>
          <ac:spMkLst>
            <pc:docMk/>
            <pc:sldMk cId="2644292197" sldId="275"/>
            <ac:spMk id="2" creationId="{CD82BC63-B6A1-6402-8C2C-5FDFEE27BBA1}"/>
          </ac:spMkLst>
        </pc:spChg>
        <pc:spChg chg="mod">
          <ac:chgData name="Sarah Harris" userId="2c4c7348-da07-4364-82a7-0a3ad7738995" providerId="ADAL" clId="{6F0F0909-8B18-478C-A5EA-2083435E5A39}" dt="2024-09-06T15:58:38.352" v="1224" actId="6549"/>
          <ac:spMkLst>
            <pc:docMk/>
            <pc:sldMk cId="2644292197" sldId="275"/>
            <ac:spMk id="3" creationId="{659D065B-6FBB-CD7E-323D-2395FF303C14}"/>
          </ac:spMkLst>
        </pc:spChg>
      </pc:sldChg>
      <pc:sldChg chg="modSp new del mod ord">
        <pc:chgData name="Sarah Harris" userId="2c4c7348-da07-4364-82a7-0a3ad7738995" providerId="ADAL" clId="{6F0F0909-8B18-478C-A5EA-2083435E5A39}" dt="2024-09-10T21:46:01.551" v="1839" actId="47"/>
        <pc:sldMkLst>
          <pc:docMk/>
          <pc:sldMk cId="1494607566" sldId="276"/>
        </pc:sldMkLst>
        <pc:spChg chg="mod">
          <ac:chgData name="Sarah Harris" userId="2c4c7348-da07-4364-82a7-0a3ad7738995" providerId="ADAL" clId="{6F0F0909-8B18-478C-A5EA-2083435E5A39}" dt="2024-09-06T15:57:40.294" v="1201" actId="20577"/>
          <ac:spMkLst>
            <pc:docMk/>
            <pc:sldMk cId="1494607566" sldId="276"/>
            <ac:spMk id="2" creationId="{C6733363-3DC9-BD78-225F-CEC466724122}"/>
          </ac:spMkLst>
        </pc:spChg>
        <pc:spChg chg="mod">
          <ac:chgData name="Sarah Harris" userId="2c4c7348-da07-4364-82a7-0a3ad7738995" providerId="ADAL" clId="{6F0F0909-8B18-478C-A5EA-2083435E5A39}" dt="2024-09-06T15:57:36.250" v="1196" actId="21"/>
          <ac:spMkLst>
            <pc:docMk/>
            <pc:sldMk cId="1494607566" sldId="276"/>
            <ac:spMk id="3" creationId="{344B89EE-ABB3-81CE-FAE7-03D1EBECAA5E}"/>
          </ac:spMkLst>
        </pc:spChg>
      </pc:sldChg>
      <pc:sldChg chg="modSp new del mod ord">
        <pc:chgData name="Sarah Harris" userId="2c4c7348-da07-4364-82a7-0a3ad7738995" providerId="ADAL" clId="{6F0F0909-8B18-478C-A5EA-2083435E5A39}" dt="2024-09-06T15:56:23.519" v="1115" actId="47"/>
        <pc:sldMkLst>
          <pc:docMk/>
          <pc:sldMk cId="2953430015" sldId="277"/>
        </pc:sldMkLst>
        <pc:spChg chg="mod">
          <ac:chgData name="Sarah Harris" userId="2c4c7348-da07-4364-82a7-0a3ad7738995" providerId="ADAL" clId="{6F0F0909-8B18-478C-A5EA-2083435E5A39}" dt="2024-09-06T15:46:49.300" v="337" actId="403"/>
          <ac:spMkLst>
            <pc:docMk/>
            <pc:sldMk cId="2953430015" sldId="277"/>
            <ac:spMk id="2" creationId="{5CF1DF43-0896-8351-AF24-787B30AD6BF0}"/>
          </ac:spMkLst>
        </pc:spChg>
        <pc:spChg chg="mod">
          <ac:chgData name="Sarah Harris" userId="2c4c7348-da07-4364-82a7-0a3ad7738995" providerId="ADAL" clId="{6F0F0909-8B18-478C-A5EA-2083435E5A39}" dt="2024-09-06T15:28:46.209" v="175"/>
          <ac:spMkLst>
            <pc:docMk/>
            <pc:sldMk cId="2953430015" sldId="277"/>
            <ac:spMk id="3" creationId="{67BA2A60-FF26-621D-6D55-E197B5165A11}"/>
          </ac:spMkLst>
        </pc:spChg>
      </pc:sldChg>
      <pc:sldChg chg="addSp delSp modSp new mod ord modClrScheme chgLayout modNotesTx">
        <pc:chgData name="Sarah Harris" userId="2c4c7348-da07-4364-82a7-0a3ad7738995" providerId="ADAL" clId="{6F0F0909-8B18-478C-A5EA-2083435E5A39}" dt="2024-09-12T20:56:26.132" v="4413" actId="20577"/>
        <pc:sldMkLst>
          <pc:docMk/>
          <pc:sldMk cId="884154766" sldId="278"/>
        </pc:sldMkLst>
        <pc:spChg chg="mod">
          <ac:chgData name="Sarah Harris" userId="2c4c7348-da07-4364-82a7-0a3ad7738995" providerId="ADAL" clId="{6F0F0909-8B18-478C-A5EA-2083435E5A39}" dt="2024-09-11T20:56:17.416" v="3731" actId="403"/>
          <ac:spMkLst>
            <pc:docMk/>
            <pc:sldMk cId="884154766" sldId="278"/>
            <ac:spMk id="2" creationId="{192EF179-7DD5-D1F9-CDD2-A816ED5B78BC}"/>
          </ac:spMkLst>
        </pc:spChg>
        <pc:spChg chg="del mod">
          <ac:chgData name="Sarah Harris" userId="2c4c7348-da07-4364-82a7-0a3ad7738995" providerId="ADAL" clId="{6F0F0909-8B18-478C-A5EA-2083435E5A39}" dt="2024-09-11T20:41:53.427" v="3572" actId="26606"/>
          <ac:spMkLst>
            <pc:docMk/>
            <pc:sldMk cId="884154766" sldId="278"/>
            <ac:spMk id="3" creationId="{D38A5B56-5011-E8A0-E156-FB519CA058EE}"/>
          </ac:spMkLst>
        </pc:spChg>
        <pc:spChg chg="add del mod">
          <ac:chgData name="Sarah Harris" userId="2c4c7348-da07-4364-82a7-0a3ad7738995" providerId="ADAL" clId="{6F0F0909-8B18-478C-A5EA-2083435E5A39}" dt="2024-09-11T20:42:03.585" v="3574" actId="26606"/>
          <ac:spMkLst>
            <pc:docMk/>
            <pc:sldMk cId="884154766" sldId="278"/>
            <ac:spMk id="9" creationId="{F66E11F7-5B48-EF7C-DC82-D254D8776F4C}"/>
          </ac:spMkLst>
        </pc:spChg>
        <pc:graphicFrameChg chg="add mod modGraphic">
          <ac:chgData name="Sarah Harris" userId="2c4c7348-da07-4364-82a7-0a3ad7738995" providerId="ADAL" clId="{6F0F0909-8B18-478C-A5EA-2083435E5A39}" dt="2024-09-11T20:55:34.661" v="3730" actId="404"/>
          <ac:graphicFrameMkLst>
            <pc:docMk/>
            <pc:sldMk cId="884154766" sldId="278"/>
            <ac:graphicFrameMk id="5" creationId="{FF25A71F-7576-4767-09BF-3C13E515F267}"/>
          </ac:graphicFrameMkLst>
        </pc:graphicFrameChg>
      </pc:sldChg>
      <pc:sldChg chg="modSp new del mod">
        <pc:chgData name="Sarah Harris" userId="2c4c7348-da07-4364-82a7-0a3ad7738995" providerId="ADAL" clId="{6F0F0909-8B18-478C-A5EA-2083435E5A39}" dt="2024-09-10T21:45:24.673" v="1833" actId="2696"/>
        <pc:sldMkLst>
          <pc:docMk/>
          <pc:sldMk cId="1033376734" sldId="279"/>
        </pc:sldMkLst>
        <pc:spChg chg="mod">
          <ac:chgData name="Sarah Harris" userId="2c4c7348-da07-4364-82a7-0a3ad7738995" providerId="ADAL" clId="{6F0F0909-8B18-478C-A5EA-2083435E5A39}" dt="2024-09-06T15:58:44.859" v="1225"/>
          <ac:spMkLst>
            <pc:docMk/>
            <pc:sldMk cId="1033376734" sldId="279"/>
            <ac:spMk id="2" creationId="{A8AA3D08-C16B-AD47-09CA-80791CEE24C2}"/>
          </ac:spMkLst>
        </pc:spChg>
        <pc:spChg chg="mod">
          <ac:chgData name="Sarah Harris" userId="2c4c7348-da07-4364-82a7-0a3ad7738995" providerId="ADAL" clId="{6F0F0909-8B18-478C-A5EA-2083435E5A39}" dt="2024-09-06T15:59:57.455" v="1252"/>
          <ac:spMkLst>
            <pc:docMk/>
            <pc:sldMk cId="1033376734" sldId="279"/>
            <ac:spMk id="3" creationId="{EE7C3682-1E7B-52FD-FCAD-6F4C9E13C209}"/>
          </ac:spMkLst>
        </pc:spChg>
      </pc:sldChg>
      <pc:sldChg chg="modSp add del mod">
        <pc:chgData name="Sarah Harris" userId="2c4c7348-da07-4364-82a7-0a3ad7738995" providerId="ADAL" clId="{6F0F0909-8B18-478C-A5EA-2083435E5A39}" dt="2024-09-12T20:46:07.804" v="3805" actId="47"/>
        <pc:sldMkLst>
          <pc:docMk/>
          <pc:sldMk cId="3283682894" sldId="279"/>
        </pc:sldMkLst>
        <pc:spChg chg="mod">
          <ac:chgData name="Sarah Harris" userId="2c4c7348-da07-4364-82a7-0a3ad7738995" providerId="ADAL" clId="{6F0F0909-8B18-478C-A5EA-2083435E5A39}" dt="2024-09-10T21:47:34.799" v="1852" actId="27636"/>
          <ac:spMkLst>
            <pc:docMk/>
            <pc:sldMk cId="3283682894" sldId="279"/>
            <ac:spMk id="3" creationId="{EE7C3682-1E7B-52FD-FCAD-6F4C9E13C209}"/>
          </ac:spMkLst>
        </pc:spChg>
      </pc:sldChg>
      <pc:sldChg chg="modSp new del mod ord">
        <pc:chgData name="Sarah Harris" userId="2c4c7348-da07-4364-82a7-0a3ad7738995" providerId="ADAL" clId="{6F0F0909-8B18-478C-A5EA-2083435E5A39}" dt="2024-09-10T21:50:21.921" v="1908" actId="2696"/>
        <pc:sldMkLst>
          <pc:docMk/>
          <pc:sldMk cId="3589696434" sldId="280"/>
        </pc:sldMkLst>
        <pc:spChg chg="mod">
          <ac:chgData name="Sarah Harris" userId="2c4c7348-da07-4364-82a7-0a3ad7738995" providerId="ADAL" clId="{6F0F0909-8B18-478C-A5EA-2083435E5A39}" dt="2024-09-06T15:58:56.174" v="1233"/>
          <ac:spMkLst>
            <pc:docMk/>
            <pc:sldMk cId="3589696434" sldId="280"/>
            <ac:spMk id="2" creationId="{5179C0F9-6A2B-BE6F-C222-C3E64CC5E27A}"/>
          </ac:spMkLst>
        </pc:spChg>
        <pc:spChg chg="mod">
          <ac:chgData name="Sarah Harris" userId="2c4c7348-da07-4364-82a7-0a3ad7738995" providerId="ADAL" clId="{6F0F0909-8B18-478C-A5EA-2083435E5A39}" dt="2024-09-06T15:58:54.355" v="1232" actId="6549"/>
          <ac:spMkLst>
            <pc:docMk/>
            <pc:sldMk cId="3589696434" sldId="280"/>
            <ac:spMk id="3" creationId="{1BF9D075-BFDD-D835-2B4D-674CC46EAB89}"/>
          </ac:spMkLst>
        </pc:spChg>
      </pc:sldChg>
      <pc:sldChg chg="add del">
        <pc:chgData name="Sarah Harris" userId="2c4c7348-da07-4364-82a7-0a3ad7738995" providerId="ADAL" clId="{6F0F0909-8B18-478C-A5EA-2083435E5A39}" dt="2024-09-12T20:46:11.313" v="3806" actId="47"/>
        <pc:sldMkLst>
          <pc:docMk/>
          <pc:sldMk cId="4113858828" sldId="280"/>
        </pc:sldMkLst>
      </pc:sldChg>
      <pc:sldChg chg="modSp new del mod">
        <pc:chgData name="Sarah Harris" userId="2c4c7348-da07-4364-82a7-0a3ad7738995" providerId="ADAL" clId="{6F0F0909-8B18-478C-A5EA-2083435E5A39}" dt="2024-09-10T21:49:50.418" v="1905" actId="47"/>
        <pc:sldMkLst>
          <pc:docMk/>
          <pc:sldMk cId="1345667229" sldId="281"/>
        </pc:sldMkLst>
        <pc:spChg chg="mod">
          <ac:chgData name="Sarah Harris" userId="2c4c7348-da07-4364-82a7-0a3ad7738995" providerId="ADAL" clId="{6F0F0909-8B18-478C-A5EA-2083435E5A39}" dt="2024-09-06T15:59:02.391" v="1237" actId="20577"/>
          <ac:spMkLst>
            <pc:docMk/>
            <pc:sldMk cId="1345667229" sldId="281"/>
            <ac:spMk id="2" creationId="{73512821-E193-AA30-3939-2F3183467234}"/>
          </ac:spMkLst>
        </pc:spChg>
        <pc:spChg chg="mod">
          <ac:chgData name="Sarah Harris" userId="2c4c7348-da07-4364-82a7-0a3ad7738995" providerId="ADAL" clId="{6F0F0909-8B18-478C-A5EA-2083435E5A39}" dt="2024-09-06T15:59:04.786" v="1239" actId="20577"/>
          <ac:spMkLst>
            <pc:docMk/>
            <pc:sldMk cId="1345667229" sldId="281"/>
            <ac:spMk id="3" creationId="{208BEF30-C4B1-87BC-AD60-580B4AE08785}"/>
          </ac:spMkLst>
        </pc:spChg>
      </pc:sldChg>
      <pc:sldChg chg="modSp new del mod ord">
        <pc:chgData name="Sarah Harris" userId="2c4c7348-da07-4364-82a7-0a3ad7738995" providerId="ADAL" clId="{6F0F0909-8B18-478C-A5EA-2083435E5A39}" dt="2024-09-06T15:58:22.819" v="1217" actId="47"/>
        <pc:sldMkLst>
          <pc:docMk/>
          <pc:sldMk cId="2552669891" sldId="282"/>
        </pc:sldMkLst>
        <pc:spChg chg="mod">
          <ac:chgData name="Sarah Harris" userId="2c4c7348-da07-4364-82a7-0a3ad7738995" providerId="ADAL" clId="{6F0F0909-8B18-478C-A5EA-2083435E5A39}" dt="2024-09-06T15:30:36.283" v="204"/>
          <ac:spMkLst>
            <pc:docMk/>
            <pc:sldMk cId="2552669891" sldId="282"/>
            <ac:spMk id="2" creationId="{82683F2B-3AD6-B90B-B3F9-A5E8ED8B68C8}"/>
          </ac:spMkLst>
        </pc:spChg>
        <pc:spChg chg="mod">
          <ac:chgData name="Sarah Harris" userId="2c4c7348-da07-4364-82a7-0a3ad7738995" providerId="ADAL" clId="{6F0F0909-8B18-478C-A5EA-2083435E5A39}" dt="2024-09-06T15:29:26.579" v="185"/>
          <ac:spMkLst>
            <pc:docMk/>
            <pc:sldMk cId="2552669891" sldId="282"/>
            <ac:spMk id="3" creationId="{E21B6AFA-C083-F579-1E14-9FA67793D172}"/>
          </ac:spMkLst>
        </pc:spChg>
      </pc:sldChg>
      <pc:sldChg chg="addSp delSp modSp new mod modClrScheme chgLayout modNotesTx">
        <pc:chgData name="Sarah Harris" userId="2c4c7348-da07-4364-82a7-0a3ad7738995" providerId="ADAL" clId="{6F0F0909-8B18-478C-A5EA-2083435E5A39}" dt="2024-09-12T21:24:48.435" v="5555" actId="20577"/>
        <pc:sldMkLst>
          <pc:docMk/>
          <pc:sldMk cId="2299349950" sldId="283"/>
        </pc:sldMkLst>
        <pc:spChg chg="mod">
          <ac:chgData name="Sarah Harris" userId="2c4c7348-da07-4364-82a7-0a3ad7738995" providerId="ADAL" clId="{6F0F0909-8B18-478C-A5EA-2083435E5A39}" dt="2024-09-11T00:37:27.058" v="3178" actId="2711"/>
          <ac:spMkLst>
            <pc:docMk/>
            <pc:sldMk cId="2299349950" sldId="283"/>
            <ac:spMk id="2" creationId="{867BD7F9-A3D1-32C2-0C5F-BE08F05516D3}"/>
          </ac:spMkLst>
        </pc:spChg>
        <pc:spChg chg="del mod">
          <ac:chgData name="Sarah Harris" userId="2c4c7348-da07-4364-82a7-0a3ad7738995" providerId="ADAL" clId="{6F0F0909-8B18-478C-A5EA-2083435E5A39}" dt="2024-09-11T00:36:50.567" v="3175" actId="26606"/>
          <ac:spMkLst>
            <pc:docMk/>
            <pc:sldMk cId="2299349950" sldId="283"/>
            <ac:spMk id="3" creationId="{C2B0099A-A320-8707-049F-0F7D9F064A0C}"/>
          </ac:spMkLst>
        </pc:spChg>
        <pc:spChg chg="add del mod">
          <ac:chgData name="Sarah Harris" userId="2c4c7348-da07-4364-82a7-0a3ad7738995" providerId="ADAL" clId="{6F0F0909-8B18-478C-A5EA-2083435E5A39}" dt="2024-09-11T00:37:17.520" v="3177" actId="26606"/>
          <ac:spMkLst>
            <pc:docMk/>
            <pc:sldMk cId="2299349950" sldId="283"/>
            <ac:spMk id="9" creationId="{8C276D94-287C-CE65-4759-1C6117DF1483}"/>
          </ac:spMkLst>
        </pc:spChg>
        <pc:graphicFrameChg chg="add mod modGraphic">
          <ac:chgData name="Sarah Harris" userId="2c4c7348-da07-4364-82a7-0a3ad7738995" providerId="ADAL" clId="{6F0F0909-8B18-478C-A5EA-2083435E5A39}" dt="2024-09-11T20:57:47.822" v="3738" actId="20577"/>
          <ac:graphicFrameMkLst>
            <pc:docMk/>
            <pc:sldMk cId="2299349950" sldId="283"/>
            <ac:graphicFrameMk id="5" creationId="{164A170B-6E99-DC86-D4C5-72F6D7A75F9E}"/>
          </ac:graphicFrameMkLst>
        </pc:graphicFrameChg>
      </pc:sldChg>
      <pc:sldChg chg="modSp new del mod ord">
        <pc:chgData name="Sarah Harris" userId="2c4c7348-da07-4364-82a7-0a3ad7738995" providerId="ADAL" clId="{6F0F0909-8B18-478C-A5EA-2083435E5A39}" dt="2024-09-06T15:59:17.710" v="1242" actId="47"/>
        <pc:sldMkLst>
          <pc:docMk/>
          <pc:sldMk cId="418394841" sldId="284"/>
        </pc:sldMkLst>
        <pc:spChg chg="mod">
          <ac:chgData name="Sarah Harris" userId="2c4c7348-da07-4364-82a7-0a3ad7738995" providerId="ADAL" clId="{6F0F0909-8B18-478C-A5EA-2083435E5A39}" dt="2024-09-06T15:30:40.181" v="206"/>
          <ac:spMkLst>
            <pc:docMk/>
            <pc:sldMk cId="418394841" sldId="284"/>
            <ac:spMk id="2" creationId="{F9C6ADF4-3271-CDC5-64E2-5D662987382F}"/>
          </ac:spMkLst>
        </pc:spChg>
        <pc:spChg chg="mod">
          <ac:chgData name="Sarah Harris" userId="2c4c7348-da07-4364-82a7-0a3ad7738995" providerId="ADAL" clId="{6F0F0909-8B18-478C-A5EA-2083435E5A39}" dt="2024-09-06T15:29:41.636" v="189"/>
          <ac:spMkLst>
            <pc:docMk/>
            <pc:sldMk cId="418394841" sldId="284"/>
            <ac:spMk id="3" creationId="{3C99CC89-15BA-F5A2-2F2F-A09F4A5FED0D}"/>
          </ac:spMkLst>
        </pc:spChg>
      </pc:sldChg>
      <pc:sldChg chg="modSp new del mod">
        <pc:chgData name="Sarah Harris" userId="2c4c7348-da07-4364-82a7-0a3ad7738995" providerId="ADAL" clId="{6F0F0909-8B18-478C-A5EA-2083435E5A39}" dt="2024-09-10T21:51:12.705" v="1918" actId="47"/>
        <pc:sldMkLst>
          <pc:docMk/>
          <pc:sldMk cId="217383255" sldId="285"/>
        </pc:sldMkLst>
        <pc:spChg chg="mod">
          <ac:chgData name="Sarah Harris" userId="2c4c7348-da07-4364-82a7-0a3ad7738995" providerId="ADAL" clId="{6F0F0909-8B18-478C-A5EA-2083435E5A39}" dt="2024-09-06T15:59:41.737" v="1248"/>
          <ac:spMkLst>
            <pc:docMk/>
            <pc:sldMk cId="217383255" sldId="285"/>
            <ac:spMk id="2" creationId="{B9EC4097-9774-39EF-8911-7977A5A52113}"/>
          </ac:spMkLst>
        </pc:spChg>
        <pc:spChg chg="mod">
          <ac:chgData name="Sarah Harris" userId="2c4c7348-da07-4364-82a7-0a3ad7738995" providerId="ADAL" clId="{6F0F0909-8B18-478C-A5EA-2083435E5A39}" dt="2024-09-10T21:51:03.738" v="1914" actId="20577"/>
          <ac:spMkLst>
            <pc:docMk/>
            <pc:sldMk cId="217383255" sldId="285"/>
            <ac:spMk id="3" creationId="{029AF3EA-5AB7-9C6F-B65F-762F8033AE7A}"/>
          </ac:spMkLst>
        </pc:spChg>
      </pc:sldChg>
      <pc:sldChg chg="modSp new del mod">
        <pc:chgData name="Sarah Harris" userId="2c4c7348-da07-4364-82a7-0a3ad7738995" providerId="ADAL" clId="{6F0F0909-8B18-478C-A5EA-2083435E5A39}" dt="2024-09-10T21:51:22.171" v="1919" actId="47"/>
        <pc:sldMkLst>
          <pc:docMk/>
          <pc:sldMk cId="386750604" sldId="286"/>
        </pc:sldMkLst>
        <pc:spChg chg="mod">
          <ac:chgData name="Sarah Harris" userId="2c4c7348-da07-4364-82a7-0a3ad7738995" providerId="ADAL" clId="{6F0F0909-8B18-478C-A5EA-2083435E5A39}" dt="2024-09-06T16:00:11.114" v="1253"/>
          <ac:spMkLst>
            <pc:docMk/>
            <pc:sldMk cId="386750604" sldId="286"/>
            <ac:spMk id="2" creationId="{A1E5EC79-DE40-48B9-42B8-4634C2A25F66}"/>
          </ac:spMkLst>
        </pc:spChg>
        <pc:spChg chg="mod">
          <ac:chgData name="Sarah Harris" userId="2c4c7348-da07-4364-82a7-0a3ad7738995" providerId="ADAL" clId="{6F0F0909-8B18-478C-A5EA-2083435E5A39}" dt="2024-09-06T16:00:12.849" v="1254" actId="6549"/>
          <ac:spMkLst>
            <pc:docMk/>
            <pc:sldMk cId="386750604" sldId="286"/>
            <ac:spMk id="3" creationId="{513F1878-D65F-CE67-79C1-0EEE0B057478}"/>
          </ac:spMkLst>
        </pc:spChg>
      </pc:sldChg>
      <pc:sldChg chg="modSp new del mod ord">
        <pc:chgData name="Sarah Harris" userId="2c4c7348-da07-4364-82a7-0a3ad7738995" providerId="ADAL" clId="{6F0F0909-8B18-478C-A5EA-2083435E5A39}" dt="2024-09-10T21:50:52.405" v="1913" actId="47"/>
        <pc:sldMkLst>
          <pc:docMk/>
          <pc:sldMk cId="4077028427" sldId="287"/>
        </pc:sldMkLst>
        <pc:spChg chg="mod">
          <ac:chgData name="Sarah Harris" userId="2c4c7348-da07-4364-82a7-0a3ad7738995" providerId="ADAL" clId="{6F0F0909-8B18-478C-A5EA-2083435E5A39}" dt="2024-09-06T15:59:22.567" v="1243"/>
          <ac:spMkLst>
            <pc:docMk/>
            <pc:sldMk cId="4077028427" sldId="287"/>
            <ac:spMk id="2" creationId="{EFDBE662-F3C6-3C89-0625-3F15F4EDD8FC}"/>
          </ac:spMkLst>
        </pc:spChg>
        <pc:spChg chg="mod">
          <ac:chgData name="Sarah Harris" userId="2c4c7348-da07-4364-82a7-0a3ad7738995" providerId="ADAL" clId="{6F0F0909-8B18-478C-A5EA-2083435E5A39}" dt="2024-09-06T15:59:25.255" v="1244" actId="6549"/>
          <ac:spMkLst>
            <pc:docMk/>
            <pc:sldMk cId="4077028427" sldId="287"/>
            <ac:spMk id="3" creationId="{4850AA63-4AC3-0A4D-A988-6C38F93D9A8D}"/>
          </ac:spMkLst>
        </pc:spChg>
      </pc:sldChg>
      <pc:sldChg chg="addSp delSp modSp new mod ord modClrScheme chgLayout modNotesTx">
        <pc:chgData name="Sarah Harris" userId="2c4c7348-da07-4364-82a7-0a3ad7738995" providerId="ADAL" clId="{6F0F0909-8B18-478C-A5EA-2083435E5A39}" dt="2024-09-12T21:26:07.956" v="5727" actId="20577"/>
        <pc:sldMkLst>
          <pc:docMk/>
          <pc:sldMk cId="3282721266" sldId="288"/>
        </pc:sldMkLst>
        <pc:spChg chg="mod">
          <ac:chgData name="Sarah Harris" userId="2c4c7348-da07-4364-82a7-0a3ad7738995" providerId="ADAL" clId="{6F0F0909-8B18-478C-A5EA-2083435E5A39}" dt="2024-09-12T21:20:24.721" v="5097" actId="20577"/>
          <ac:spMkLst>
            <pc:docMk/>
            <pc:sldMk cId="3282721266" sldId="288"/>
            <ac:spMk id="2" creationId="{7B39745D-8C60-BA8C-32F1-8A355A218961}"/>
          </ac:spMkLst>
        </pc:spChg>
        <pc:spChg chg="del mod">
          <ac:chgData name="Sarah Harris" userId="2c4c7348-da07-4364-82a7-0a3ad7738995" providerId="ADAL" clId="{6F0F0909-8B18-478C-A5EA-2083435E5A39}" dt="2024-09-11T20:36:32.077" v="3550" actId="26606"/>
          <ac:spMkLst>
            <pc:docMk/>
            <pc:sldMk cId="3282721266" sldId="288"/>
            <ac:spMk id="3" creationId="{6253A2A5-45FB-7D3D-6432-1AA89AE98828}"/>
          </ac:spMkLst>
        </pc:spChg>
        <pc:spChg chg="add del">
          <ac:chgData name="Sarah Harris" userId="2c4c7348-da07-4364-82a7-0a3ad7738995" providerId="ADAL" clId="{6F0F0909-8B18-478C-A5EA-2083435E5A39}" dt="2024-09-06T15:30:16.164" v="198" actId="22"/>
          <ac:spMkLst>
            <pc:docMk/>
            <pc:sldMk cId="3282721266" sldId="288"/>
            <ac:spMk id="5" creationId="{77D0338B-9AAA-F028-67D9-643FA1A8F2AB}"/>
          </ac:spMkLst>
        </pc:spChg>
        <pc:graphicFrameChg chg="add mod modGraphic">
          <ac:chgData name="Sarah Harris" userId="2c4c7348-da07-4364-82a7-0a3ad7738995" providerId="ADAL" clId="{6F0F0909-8B18-478C-A5EA-2083435E5A39}" dt="2024-09-12T21:19:43.674" v="5093" actId="20577"/>
          <ac:graphicFrameMkLst>
            <pc:docMk/>
            <pc:sldMk cId="3282721266" sldId="288"/>
            <ac:graphicFrameMk id="6" creationId="{D370960F-307E-E9CC-024F-3E3C26FDF1DC}"/>
          </ac:graphicFrameMkLst>
        </pc:graphicFrameChg>
      </pc:sldChg>
      <pc:sldChg chg="modSp new del mod">
        <pc:chgData name="Sarah Harris" userId="2c4c7348-da07-4364-82a7-0a3ad7738995" providerId="ADAL" clId="{6F0F0909-8B18-478C-A5EA-2083435E5A39}" dt="2024-09-06T15:38:46.308" v="260" actId="2696"/>
        <pc:sldMkLst>
          <pc:docMk/>
          <pc:sldMk cId="1298062816" sldId="289"/>
        </pc:sldMkLst>
        <pc:spChg chg="mod">
          <ac:chgData name="Sarah Harris" userId="2c4c7348-da07-4364-82a7-0a3ad7738995" providerId="ADAL" clId="{6F0F0909-8B18-478C-A5EA-2083435E5A39}" dt="2024-09-06T15:31:18.992" v="212"/>
          <ac:spMkLst>
            <pc:docMk/>
            <pc:sldMk cId="1298062816" sldId="289"/>
            <ac:spMk id="3" creationId="{A0CBD763-6F8F-44F9-6F6B-1B85F16D619E}"/>
          </ac:spMkLst>
        </pc:spChg>
      </pc:sldChg>
      <pc:sldChg chg="add del">
        <pc:chgData name="Sarah Harris" userId="2c4c7348-da07-4364-82a7-0a3ad7738995" providerId="ADAL" clId="{6F0F0909-8B18-478C-A5EA-2083435E5A39}" dt="2024-09-06T15:45:38.200" v="322" actId="47"/>
        <pc:sldMkLst>
          <pc:docMk/>
          <pc:sldMk cId="2915080015" sldId="289"/>
        </pc:sldMkLst>
      </pc:sldChg>
      <pc:sldChg chg="addSp delSp modSp new mod ord modClrScheme chgLayout modNotesTx">
        <pc:chgData name="Sarah Harris" userId="2c4c7348-da07-4364-82a7-0a3ad7738995" providerId="ADAL" clId="{6F0F0909-8B18-478C-A5EA-2083435E5A39}" dt="2024-09-12T20:57:09.197" v="4497" actId="20577"/>
        <pc:sldMkLst>
          <pc:docMk/>
          <pc:sldMk cId="3501975912" sldId="290"/>
        </pc:sldMkLst>
        <pc:spChg chg="mod">
          <ac:chgData name="Sarah Harris" userId="2c4c7348-da07-4364-82a7-0a3ad7738995" providerId="ADAL" clId="{6F0F0909-8B18-478C-A5EA-2083435E5A39}" dt="2024-09-11T00:33:37.224" v="3117" actId="2711"/>
          <ac:spMkLst>
            <pc:docMk/>
            <pc:sldMk cId="3501975912" sldId="290"/>
            <ac:spMk id="2" creationId="{A6E8886F-6880-0E33-2075-5B6DB8EE95B1}"/>
          </ac:spMkLst>
        </pc:spChg>
        <pc:spChg chg="del mod">
          <ac:chgData name="Sarah Harris" userId="2c4c7348-da07-4364-82a7-0a3ad7738995" providerId="ADAL" clId="{6F0F0909-8B18-478C-A5EA-2083435E5A39}" dt="2024-09-11T00:32:56.702" v="3114" actId="26606"/>
          <ac:spMkLst>
            <pc:docMk/>
            <pc:sldMk cId="3501975912" sldId="290"/>
            <ac:spMk id="3" creationId="{F52E715F-B144-0747-AC7A-A5D41B668988}"/>
          </ac:spMkLst>
        </pc:spChg>
        <pc:spChg chg="add del mod">
          <ac:chgData name="Sarah Harris" userId="2c4c7348-da07-4364-82a7-0a3ad7738995" providerId="ADAL" clId="{6F0F0909-8B18-478C-A5EA-2083435E5A39}" dt="2024-09-11T00:33:26.647" v="3116" actId="26606"/>
          <ac:spMkLst>
            <pc:docMk/>
            <pc:sldMk cId="3501975912" sldId="290"/>
            <ac:spMk id="9" creationId="{1494C593-2532-13FF-2699-04AB5FEAC32E}"/>
          </ac:spMkLst>
        </pc:spChg>
        <pc:graphicFrameChg chg="add mod modGraphic">
          <ac:chgData name="Sarah Harris" userId="2c4c7348-da07-4364-82a7-0a3ad7738995" providerId="ADAL" clId="{6F0F0909-8B18-478C-A5EA-2083435E5A39}" dt="2024-09-12T20:54:28.282" v="4297" actId="478"/>
          <ac:graphicFrameMkLst>
            <pc:docMk/>
            <pc:sldMk cId="3501975912" sldId="290"/>
            <ac:graphicFrameMk id="5" creationId="{5B3F328C-0544-2082-8032-17176DEEADD0}"/>
          </ac:graphicFrameMkLst>
        </pc:graphicFrameChg>
      </pc:sldChg>
      <pc:sldChg chg="modSp new del mod">
        <pc:chgData name="Sarah Harris" userId="2c4c7348-da07-4364-82a7-0a3ad7738995" providerId="ADAL" clId="{6F0F0909-8B18-478C-A5EA-2083435E5A39}" dt="2024-09-10T21:51:41.869" v="1984" actId="47"/>
        <pc:sldMkLst>
          <pc:docMk/>
          <pc:sldMk cId="93224640" sldId="291"/>
        </pc:sldMkLst>
        <pc:spChg chg="mod">
          <ac:chgData name="Sarah Harris" userId="2c4c7348-da07-4364-82a7-0a3ad7738995" providerId="ADAL" clId="{6F0F0909-8B18-478C-A5EA-2083435E5A39}" dt="2024-09-06T15:44:12.012" v="314" actId="20578"/>
          <ac:spMkLst>
            <pc:docMk/>
            <pc:sldMk cId="93224640" sldId="291"/>
            <ac:spMk id="2" creationId="{D9A89795-BD95-B0BA-7315-1FDAE6C26D15}"/>
          </ac:spMkLst>
        </pc:spChg>
        <pc:spChg chg="mod">
          <ac:chgData name="Sarah Harris" userId="2c4c7348-da07-4364-82a7-0a3ad7738995" providerId="ADAL" clId="{6F0F0909-8B18-478C-A5EA-2083435E5A39}" dt="2024-09-10T21:51:30.440" v="1980" actId="5793"/>
          <ac:spMkLst>
            <pc:docMk/>
            <pc:sldMk cId="93224640" sldId="291"/>
            <ac:spMk id="3" creationId="{336B0229-BE03-33CC-B375-24A1ED2CF5D2}"/>
          </ac:spMkLst>
        </pc:spChg>
      </pc:sldChg>
      <pc:sldChg chg="modSp new del mod">
        <pc:chgData name="Sarah Harris" userId="2c4c7348-da07-4364-82a7-0a3ad7738995" providerId="ADAL" clId="{6F0F0909-8B18-478C-A5EA-2083435E5A39}" dt="2024-09-10T21:47:30.023" v="1849" actId="47"/>
        <pc:sldMkLst>
          <pc:docMk/>
          <pc:sldMk cId="1927284148" sldId="292"/>
        </pc:sldMkLst>
        <pc:spChg chg="mod">
          <ac:chgData name="Sarah Harris" userId="2c4c7348-da07-4364-82a7-0a3ad7738995" providerId="ADAL" clId="{6F0F0909-8B18-478C-A5EA-2083435E5A39}" dt="2024-09-06T15:44:06.026" v="313" actId="20578"/>
          <ac:spMkLst>
            <pc:docMk/>
            <pc:sldMk cId="1927284148" sldId="292"/>
            <ac:spMk id="2" creationId="{3D9E6489-A7C8-AE55-9F62-0B0E85BA505F}"/>
          </ac:spMkLst>
        </pc:spChg>
        <pc:spChg chg="mod">
          <ac:chgData name="Sarah Harris" userId="2c4c7348-da07-4364-82a7-0a3ad7738995" providerId="ADAL" clId="{6F0F0909-8B18-478C-A5EA-2083435E5A39}" dt="2024-09-06T15:31:44.222" v="218"/>
          <ac:spMkLst>
            <pc:docMk/>
            <pc:sldMk cId="1927284148" sldId="292"/>
            <ac:spMk id="3" creationId="{D9F26DF9-5A08-BDDF-C18C-AF4CE103BE50}"/>
          </ac:spMkLst>
        </pc:spChg>
      </pc:sldChg>
      <pc:sldChg chg="modSp new del mod">
        <pc:chgData name="Sarah Harris" userId="2c4c7348-da07-4364-82a7-0a3ad7738995" providerId="ADAL" clId="{6F0F0909-8B18-478C-A5EA-2083435E5A39}" dt="2024-09-10T22:02:06.889" v="1985" actId="47"/>
        <pc:sldMkLst>
          <pc:docMk/>
          <pc:sldMk cId="3418465852" sldId="293"/>
        </pc:sldMkLst>
        <pc:spChg chg="mod">
          <ac:chgData name="Sarah Harris" userId="2c4c7348-da07-4364-82a7-0a3ad7738995" providerId="ADAL" clId="{6F0F0909-8B18-478C-A5EA-2083435E5A39}" dt="2024-09-06T15:43:59.481" v="312" actId="20578"/>
          <ac:spMkLst>
            <pc:docMk/>
            <pc:sldMk cId="3418465852" sldId="293"/>
            <ac:spMk id="2" creationId="{A59C01E6-08B4-EA12-70B6-081E7849536D}"/>
          </ac:spMkLst>
        </pc:spChg>
        <pc:spChg chg="mod">
          <ac:chgData name="Sarah Harris" userId="2c4c7348-da07-4364-82a7-0a3ad7738995" providerId="ADAL" clId="{6F0F0909-8B18-478C-A5EA-2083435E5A39}" dt="2024-09-06T15:31:51.309" v="220"/>
          <ac:spMkLst>
            <pc:docMk/>
            <pc:sldMk cId="3418465852" sldId="293"/>
            <ac:spMk id="3" creationId="{89351430-7ACE-24B2-C311-865054AD3E5A}"/>
          </ac:spMkLst>
        </pc:spChg>
      </pc:sldChg>
      <pc:sldChg chg="modSp new del mod">
        <pc:chgData name="Sarah Harris" userId="2c4c7348-da07-4364-82a7-0a3ad7738995" providerId="ADAL" clId="{6F0F0909-8B18-478C-A5EA-2083435E5A39}" dt="2024-09-10T22:02:20.010" v="1986" actId="47"/>
        <pc:sldMkLst>
          <pc:docMk/>
          <pc:sldMk cId="2356471046" sldId="294"/>
        </pc:sldMkLst>
        <pc:spChg chg="mod">
          <ac:chgData name="Sarah Harris" userId="2c4c7348-da07-4364-82a7-0a3ad7738995" providerId="ADAL" clId="{6F0F0909-8B18-478C-A5EA-2083435E5A39}" dt="2024-09-06T15:43:55.421" v="311" actId="20578"/>
          <ac:spMkLst>
            <pc:docMk/>
            <pc:sldMk cId="2356471046" sldId="294"/>
            <ac:spMk id="2" creationId="{16983BBD-B03D-BD45-AD54-634E3D84EB10}"/>
          </ac:spMkLst>
        </pc:spChg>
        <pc:spChg chg="mod">
          <ac:chgData name="Sarah Harris" userId="2c4c7348-da07-4364-82a7-0a3ad7738995" providerId="ADAL" clId="{6F0F0909-8B18-478C-A5EA-2083435E5A39}" dt="2024-09-06T15:31:58.652" v="222"/>
          <ac:spMkLst>
            <pc:docMk/>
            <pc:sldMk cId="2356471046" sldId="294"/>
            <ac:spMk id="3" creationId="{7F7F4771-2356-BA09-84AB-9E120024C3CB}"/>
          </ac:spMkLst>
        </pc:spChg>
      </pc:sldChg>
      <pc:sldChg chg="modSp new del mod">
        <pc:chgData name="Sarah Harris" userId="2c4c7348-da07-4364-82a7-0a3ad7738995" providerId="ADAL" clId="{6F0F0909-8B18-478C-A5EA-2083435E5A39}" dt="2024-09-10T22:03:26.691" v="2059" actId="47"/>
        <pc:sldMkLst>
          <pc:docMk/>
          <pc:sldMk cId="46966678" sldId="295"/>
        </pc:sldMkLst>
        <pc:spChg chg="mod">
          <ac:chgData name="Sarah Harris" userId="2c4c7348-da07-4364-82a7-0a3ad7738995" providerId="ADAL" clId="{6F0F0909-8B18-478C-A5EA-2083435E5A39}" dt="2024-09-06T15:43:51.825" v="310" actId="20578"/>
          <ac:spMkLst>
            <pc:docMk/>
            <pc:sldMk cId="46966678" sldId="295"/>
            <ac:spMk id="2" creationId="{0BF2B30C-76E3-698D-09E0-9D22D81D1A71}"/>
          </ac:spMkLst>
        </pc:spChg>
        <pc:spChg chg="mod">
          <ac:chgData name="Sarah Harris" userId="2c4c7348-da07-4364-82a7-0a3ad7738995" providerId="ADAL" clId="{6F0F0909-8B18-478C-A5EA-2083435E5A39}" dt="2024-09-06T15:32:05.820" v="224"/>
          <ac:spMkLst>
            <pc:docMk/>
            <pc:sldMk cId="46966678" sldId="295"/>
            <ac:spMk id="3" creationId="{2164221C-9060-CB45-4B1D-F8A968EF8A39}"/>
          </ac:spMkLst>
        </pc:spChg>
      </pc:sldChg>
      <pc:sldChg chg="modSp new del mod">
        <pc:chgData name="Sarah Harris" userId="2c4c7348-da07-4364-82a7-0a3ad7738995" providerId="ADAL" clId="{6F0F0909-8B18-478C-A5EA-2083435E5A39}" dt="2024-09-06T16:01:46.794" v="1265" actId="47"/>
        <pc:sldMkLst>
          <pc:docMk/>
          <pc:sldMk cId="462314933" sldId="296"/>
        </pc:sldMkLst>
        <pc:spChg chg="mod">
          <ac:chgData name="Sarah Harris" userId="2c4c7348-da07-4364-82a7-0a3ad7738995" providerId="ADAL" clId="{6F0F0909-8B18-478C-A5EA-2083435E5A39}" dt="2024-09-06T15:43:46.713" v="309" actId="20578"/>
          <ac:spMkLst>
            <pc:docMk/>
            <pc:sldMk cId="462314933" sldId="296"/>
            <ac:spMk id="2" creationId="{3CC69AEB-58AD-0A9F-4EB6-A4671A7D9772}"/>
          </ac:spMkLst>
        </pc:spChg>
        <pc:spChg chg="mod">
          <ac:chgData name="Sarah Harris" userId="2c4c7348-da07-4364-82a7-0a3ad7738995" providerId="ADAL" clId="{6F0F0909-8B18-478C-A5EA-2083435E5A39}" dt="2024-09-06T15:32:12.695" v="226"/>
          <ac:spMkLst>
            <pc:docMk/>
            <pc:sldMk cId="462314933" sldId="296"/>
            <ac:spMk id="3" creationId="{1DC26C10-211B-6C1C-3DE4-6E10657D7866}"/>
          </ac:spMkLst>
        </pc:spChg>
      </pc:sldChg>
      <pc:sldChg chg="modSp new del mod ord">
        <pc:chgData name="Sarah Harris" userId="2c4c7348-da07-4364-82a7-0a3ad7738995" providerId="ADAL" clId="{6F0F0909-8B18-478C-A5EA-2083435E5A39}" dt="2024-09-12T20:45:59.861" v="3804" actId="47"/>
        <pc:sldMkLst>
          <pc:docMk/>
          <pc:sldMk cId="4006628440" sldId="297"/>
        </pc:sldMkLst>
        <pc:spChg chg="mod">
          <ac:chgData name="Sarah Harris" userId="2c4c7348-da07-4364-82a7-0a3ad7738995" providerId="ADAL" clId="{6F0F0909-8B18-478C-A5EA-2083435E5A39}" dt="2024-09-10T23:57:45.695" v="2936" actId="20577"/>
          <ac:spMkLst>
            <pc:docMk/>
            <pc:sldMk cId="4006628440" sldId="297"/>
            <ac:spMk id="2" creationId="{51E7A7E1-92CD-6F52-4E48-488D9F6B27FF}"/>
          </ac:spMkLst>
        </pc:spChg>
        <pc:spChg chg="mod">
          <ac:chgData name="Sarah Harris" userId="2c4c7348-da07-4364-82a7-0a3ad7738995" providerId="ADAL" clId="{6F0F0909-8B18-478C-A5EA-2083435E5A39}" dt="2024-09-06T15:43:03.132" v="296" actId="27636"/>
          <ac:spMkLst>
            <pc:docMk/>
            <pc:sldMk cId="4006628440" sldId="297"/>
            <ac:spMk id="3" creationId="{9B4A27B5-0A66-9E27-3385-C76705AA3C7F}"/>
          </ac:spMkLst>
        </pc:spChg>
      </pc:sldChg>
      <pc:sldChg chg="addSp modSp add mod modClrScheme chgLayout modNotesTx">
        <pc:chgData name="Sarah Harris" userId="2c4c7348-da07-4364-82a7-0a3ad7738995" providerId="ADAL" clId="{6F0F0909-8B18-478C-A5EA-2083435E5A39}" dt="2024-09-15T18:50:37.427" v="5897" actId="20577"/>
        <pc:sldMkLst>
          <pc:docMk/>
          <pc:sldMk cId="436917501" sldId="298"/>
        </pc:sldMkLst>
        <pc:spChg chg="mod ord">
          <ac:chgData name="Sarah Harris" userId="2c4c7348-da07-4364-82a7-0a3ad7738995" providerId="ADAL" clId="{6F0F0909-8B18-478C-A5EA-2083435E5A39}" dt="2024-09-10T23:47:28.391" v="2373" actId="2711"/>
          <ac:spMkLst>
            <pc:docMk/>
            <pc:sldMk cId="436917501" sldId="298"/>
            <ac:spMk id="2" creationId="{13109614-6E6E-D5A1-05C8-FB086734B8A8}"/>
          </ac:spMkLst>
        </pc:spChg>
        <pc:spChg chg="mod ord">
          <ac:chgData name="Sarah Harris" userId="2c4c7348-da07-4364-82a7-0a3ad7738995" providerId="ADAL" clId="{6F0F0909-8B18-478C-A5EA-2083435E5A39}" dt="2024-09-15T18:50:37.427" v="5897" actId="20577"/>
          <ac:spMkLst>
            <pc:docMk/>
            <pc:sldMk cId="436917501" sldId="298"/>
            <ac:spMk id="3" creationId="{191B8CEB-C995-607B-F4AA-1EE2FA9788E8}"/>
          </ac:spMkLst>
        </pc:spChg>
        <pc:spChg chg="add mod ord">
          <ac:chgData name="Sarah Harris" userId="2c4c7348-da07-4364-82a7-0a3ad7738995" providerId="ADAL" clId="{6F0F0909-8B18-478C-A5EA-2083435E5A39}" dt="2024-09-11T20:54:09.932" v="3711" actId="122"/>
          <ac:spMkLst>
            <pc:docMk/>
            <pc:sldMk cId="436917501" sldId="298"/>
            <ac:spMk id="4" creationId="{671C7BA1-013F-A1C1-F06A-80B083E06643}"/>
          </ac:spMkLst>
        </pc:spChg>
      </pc:sldChg>
      <pc:sldChg chg="modSp new del mod">
        <pc:chgData name="Sarah Harris" userId="2c4c7348-da07-4364-82a7-0a3ad7738995" providerId="ADAL" clId="{6F0F0909-8B18-478C-A5EA-2083435E5A39}" dt="2024-09-06T15:38:15.449" v="258" actId="2696"/>
        <pc:sldMkLst>
          <pc:docMk/>
          <pc:sldMk cId="3478880733" sldId="298"/>
        </pc:sldMkLst>
        <pc:spChg chg="mod">
          <ac:chgData name="Sarah Harris" userId="2c4c7348-da07-4364-82a7-0a3ad7738995" providerId="ADAL" clId="{6F0F0909-8B18-478C-A5EA-2083435E5A39}" dt="2024-09-06T15:32:33.026" v="230"/>
          <ac:spMkLst>
            <pc:docMk/>
            <pc:sldMk cId="3478880733" sldId="298"/>
            <ac:spMk id="3" creationId="{191B8CEB-C995-607B-F4AA-1EE2FA9788E8}"/>
          </ac:spMkLst>
        </pc:spChg>
      </pc:sldChg>
      <pc:sldChg chg="new del">
        <pc:chgData name="Sarah Harris" userId="2c4c7348-da07-4364-82a7-0a3ad7738995" providerId="ADAL" clId="{6F0F0909-8B18-478C-A5EA-2083435E5A39}" dt="2024-09-06T15:38:09.833" v="257" actId="47"/>
        <pc:sldMkLst>
          <pc:docMk/>
          <pc:sldMk cId="1915782196" sldId="299"/>
        </pc:sldMkLst>
      </pc:sldChg>
      <pc:sldChg chg="addSp delSp modSp new mod ord modNotesTx">
        <pc:chgData name="Sarah Harris" userId="2c4c7348-da07-4364-82a7-0a3ad7738995" providerId="ADAL" clId="{6F0F0909-8B18-478C-A5EA-2083435E5A39}" dt="2024-09-12T21:23:23.660" v="5449" actId="20577"/>
        <pc:sldMkLst>
          <pc:docMk/>
          <pc:sldMk cId="2667203134" sldId="300"/>
        </pc:sldMkLst>
        <pc:spChg chg="mod">
          <ac:chgData name="Sarah Harris" userId="2c4c7348-da07-4364-82a7-0a3ad7738995" providerId="ADAL" clId="{6F0F0909-8B18-478C-A5EA-2083435E5A39}" dt="2024-09-10T23:53:28.328" v="2870" actId="2711"/>
          <ac:spMkLst>
            <pc:docMk/>
            <pc:sldMk cId="2667203134" sldId="300"/>
            <ac:spMk id="2" creationId="{5ED97166-9BEF-0410-EA93-84CF5491E0B8}"/>
          </ac:spMkLst>
        </pc:spChg>
        <pc:spChg chg="del mod">
          <ac:chgData name="Sarah Harris" userId="2c4c7348-da07-4364-82a7-0a3ad7738995" providerId="ADAL" clId="{6F0F0909-8B18-478C-A5EA-2083435E5A39}" dt="2024-09-10T21:38:19.203" v="1575" actId="26606"/>
          <ac:spMkLst>
            <pc:docMk/>
            <pc:sldMk cId="2667203134" sldId="300"/>
            <ac:spMk id="3" creationId="{CE1A2F99-ED45-156E-0102-6B10394D5896}"/>
          </ac:spMkLst>
        </pc:spChg>
        <pc:graphicFrameChg chg="add mod">
          <ac:chgData name="Sarah Harris" userId="2c4c7348-da07-4364-82a7-0a3ad7738995" providerId="ADAL" clId="{6F0F0909-8B18-478C-A5EA-2083435E5A39}" dt="2024-09-10T23:53:34.696" v="2871" actId="2711"/>
          <ac:graphicFrameMkLst>
            <pc:docMk/>
            <pc:sldMk cId="2667203134" sldId="300"/>
            <ac:graphicFrameMk id="5" creationId="{659C1A9E-7A31-2A7D-875C-2ADFA85EC170}"/>
          </ac:graphicFrameMkLst>
        </pc:graphicFrameChg>
      </pc:sldChg>
      <pc:sldChg chg="modSp new del mod ord">
        <pc:chgData name="Sarah Harris" userId="2c4c7348-da07-4364-82a7-0a3ad7738995" providerId="ADAL" clId="{6F0F0909-8B18-478C-A5EA-2083435E5A39}" dt="2024-09-10T22:03:22.414" v="2058" actId="47"/>
        <pc:sldMkLst>
          <pc:docMk/>
          <pc:sldMk cId="2295889140" sldId="301"/>
        </pc:sldMkLst>
        <pc:spChg chg="mod">
          <ac:chgData name="Sarah Harris" userId="2c4c7348-da07-4364-82a7-0a3ad7738995" providerId="ADAL" clId="{6F0F0909-8B18-478C-A5EA-2083435E5A39}" dt="2024-09-06T15:43:37.893" v="307" actId="20578"/>
          <ac:spMkLst>
            <pc:docMk/>
            <pc:sldMk cId="2295889140" sldId="301"/>
            <ac:spMk id="2" creationId="{48BFA1D4-9780-D296-9749-7A49C1144BF2}"/>
          </ac:spMkLst>
        </pc:spChg>
        <pc:spChg chg="mod">
          <ac:chgData name="Sarah Harris" userId="2c4c7348-da07-4364-82a7-0a3ad7738995" providerId="ADAL" clId="{6F0F0909-8B18-478C-A5EA-2083435E5A39}" dt="2024-09-10T22:02:30.555" v="2046" actId="5793"/>
          <ac:spMkLst>
            <pc:docMk/>
            <pc:sldMk cId="2295889140" sldId="301"/>
            <ac:spMk id="3" creationId="{F6198626-A024-E5DB-8C16-4E776D881BAB}"/>
          </ac:spMkLst>
        </pc:spChg>
      </pc:sldChg>
      <pc:sldChg chg="modSp new del mod ord">
        <pc:chgData name="Sarah Harris" userId="2c4c7348-da07-4364-82a7-0a3ad7738995" providerId="ADAL" clId="{6F0F0909-8B18-478C-A5EA-2083435E5A39}" dt="2024-09-10T21:42:45.103" v="1815" actId="47"/>
        <pc:sldMkLst>
          <pc:docMk/>
          <pc:sldMk cId="446146199" sldId="302"/>
        </pc:sldMkLst>
        <pc:spChg chg="mod">
          <ac:chgData name="Sarah Harris" userId="2c4c7348-da07-4364-82a7-0a3ad7738995" providerId="ADAL" clId="{6F0F0909-8B18-478C-A5EA-2083435E5A39}" dt="2024-09-06T15:43:32.898" v="306" actId="20578"/>
          <ac:spMkLst>
            <pc:docMk/>
            <pc:sldMk cId="446146199" sldId="302"/>
            <ac:spMk id="2" creationId="{030972D4-04EB-C91B-20FB-89CE5EC013C9}"/>
          </ac:spMkLst>
        </pc:spChg>
        <pc:spChg chg="mod">
          <ac:chgData name="Sarah Harris" userId="2c4c7348-da07-4364-82a7-0a3ad7738995" providerId="ADAL" clId="{6F0F0909-8B18-478C-A5EA-2083435E5A39}" dt="2024-09-06T15:33:03.076" v="242"/>
          <ac:spMkLst>
            <pc:docMk/>
            <pc:sldMk cId="446146199" sldId="302"/>
            <ac:spMk id="3" creationId="{FAD9B037-EFA3-DA05-12A6-3AB892921049}"/>
          </ac:spMkLst>
        </pc:spChg>
      </pc:sldChg>
      <pc:sldChg chg="new del">
        <pc:chgData name="Sarah Harris" userId="2c4c7348-da07-4364-82a7-0a3ad7738995" providerId="ADAL" clId="{6F0F0909-8B18-478C-A5EA-2083435E5A39}" dt="2024-09-06T15:38:03.755" v="256" actId="47"/>
        <pc:sldMkLst>
          <pc:docMk/>
          <pc:sldMk cId="3085950253" sldId="303"/>
        </pc:sldMkLst>
      </pc:sldChg>
      <pc:sldChg chg="modSp new del mod">
        <pc:chgData name="Sarah Harris" userId="2c4c7348-da07-4364-82a7-0a3ad7738995" providerId="ADAL" clId="{6F0F0909-8B18-478C-A5EA-2083435E5A39}" dt="2024-09-10T22:03:32.599" v="2060" actId="47"/>
        <pc:sldMkLst>
          <pc:docMk/>
          <pc:sldMk cId="1769702239" sldId="304"/>
        </pc:sldMkLst>
        <pc:spChg chg="mod">
          <ac:chgData name="Sarah Harris" userId="2c4c7348-da07-4364-82a7-0a3ad7738995" providerId="ADAL" clId="{6F0F0909-8B18-478C-A5EA-2083435E5A39}" dt="2024-09-06T15:43:28.835" v="305" actId="20578"/>
          <ac:spMkLst>
            <pc:docMk/>
            <pc:sldMk cId="1769702239" sldId="304"/>
            <ac:spMk id="2" creationId="{966A28EA-1328-37AD-DAFE-4B8AD334653A}"/>
          </ac:spMkLst>
        </pc:spChg>
        <pc:spChg chg="mod">
          <ac:chgData name="Sarah Harris" userId="2c4c7348-da07-4364-82a7-0a3ad7738995" providerId="ADAL" clId="{6F0F0909-8B18-478C-A5EA-2083435E5A39}" dt="2024-09-06T15:33:11.699" v="245"/>
          <ac:spMkLst>
            <pc:docMk/>
            <pc:sldMk cId="1769702239" sldId="304"/>
            <ac:spMk id="3" creationId="{63948770-61D5-2EA3-E13E-233CA1604F51}"/>
          </ac:spMkLst>
        </pc:spChg>
      </pc:sldChg>
      <pc:sldChg chg="modSp new del mod">
        <pc:chgData name="Sarah Harris" userId="2c4c7348-da07-4364-82a7-0a3ad7738995" providerId="ADAL" clId="{6F0F0909-8B18-478C-A5EA-2083435E5A39}" dt="2024-09-10T22:07:42.637" v="2109" actId="47"/>
        <pc:sldMkLst>
          <pc:docMk/>
          <pc:sldMk cId="2619588022" sldId="305"/>
        </pc:sldMkLst>
        <pc:spChg chg="mod">
          <ac:chgData name="Sarah Harris" userId="2c4c7348-da07-4364-82a7-0a3ad7738995" providerId="ADAL" clId="{6F0F0909-8B18-478C-A5EA-2083435E5A39}" dt="2024-09-06T15:43:25.474" v="304" actId="27636"/>
          <ac:spMkLst>
            <pc:docMk/>
            <pc:sldMk cId="2619588022" sldId="305"/>
            <ac:spMk id="2" creationId="{2E5154F0-BEC9-97FF-8535-4AD9590AB6C5}"/>
          </ac:spMkLst>
        </pc:spChg>
        <pc:spChg chg="mod">
          <ac:chgData name="Sarah Harris" userId="2c4c7348-da07-4364-82a7-0a3ad7738995" providerId="ADAL" clId="{6F0F0909-8B18-478C-A5EA-2083435E5A39}" dt="2024-09-10T22:07:30.630" v="2105" actId="21"/>
          <ac:spMkLst>
            <pc:docMk/>
            <pc:sldMk cId="2619588022" sldId="305"/>
            <ac:spMk id="3" creationId="{44411BCA-A9A7-E621-6922-7C4A7429DF42}"/>
          </ac:spMkLst>
        </pc:spChg>
      </pc:sldChg>
      <pc:sldChg chg="modSp new del mod">
        <pc:chgData name="Sarah Harris" userId="2c4c7348-da07-4364-82a7-0a3ad7738995" providerId="ADAL" clId="{6F0F0909-8B18-478C-A5EA-2083435E5A39}" dt="2024-09-10T22:07:53.468" v="2111" actId="47"/>
        <pc:sldMkLst>
          <pc:docMk/>
          <pc:sldMk cId="641063836" sldId="306"/>
        </pc:sldMkLst>
        <pc:spChg chg="mod">
          <ac:chgData name="Sarah Harris" userId="2c4c7348-da07-4364-82a7-0a3ad7738995" providerId="ADAL" clId="{6F0F0909-8B18-478C-A5EA-2083435E5A39}" dt="2024-09-06T15:43:21.386" v="302" actId="27636"/>
          <ac:spMkLst>
            <pc:docMk/>
            <pc:sldMk cId="641063836" sldId="306"/>
            <ac:spMk id="2" creationId="{E4872335-05BE-6B81-7D95-160892B0239E}"/>
          </ac:spMkLst>
        </pc:spChg>
        <pc:spChg chg="mod">
          <ac:chgData name="Sarah Harris" userId="2c4c7348-da07-4364-82a7-0a3ad7738995" providerId="ADAL" clId="{6F0F0909-8B18-478C-A5EA-2083435E5A39}" dt="2024-09-10T22:07:51.330" v="2110" actId="21"/>
          <ac:spMkLst>
            <pc:docMk/>
            <pc:sldMk cId="641063836" sldId="306"/>
            <ac:spMk id="3" creationId="{DB330F8B-15FB-0FDD-E3BB-135F0017DB73}"/>
          </ac:spMkLst>
        </pc:spChg>
      </pc:sldChg>
      <pc:sldChg chg="modSp new del mod">
        <pc:chgData name="Sarah Harris" userId="2c4c7348-da07-4364-82a7-0a3ad7738995" providerId="ADAL" clId="{6F0F0909-8B18-478C-A5EA-2083435E5A39}" dt="2024-09-10T22:02:49.783" v="2053" actId="47"/>
        <pc:sldMkLst>
          <pc:docMk/>
          <pc:sldMk cId="3879261921" sldId="307"/>
        </pc:sldMkLst>
        <pc:spChg chg="mod">
          <ac:chgData name="Sarah Harris" userId="2c4c7348-da07-4364-82a7-0a3ad7738995" providerId="ADAL" clId="{6F0F0909-8B18-478C-A5EA-2083435E5A39}" dt="2024-09-06T15:43:16.929" v="300" actId="20578"/>
          <ac:spMkLst>
            <pc:docMk/>
            <pc:sldMk cId="3879261921" sldId="307"/>
            <ac:spMk id="2" creationId="{C7DA1020-77D5-55FA-21D2-B6A977610B0A}"/>
          </ac:spMkLst>
        </pc:spChg>
        <pc:spChg chg="mod">
          <ac:chgData name="Sarah Harris" userId="2c4c7348-da07-4364-82a7-0a3ad7738995" providerId="ADAL" clId="{6F0F0909-8B18-478C-A5EA-2083435E5A39}" dt="2024-09-06T15:33:31.604" v="251"/>
          <ac:spMkLst>
            <pc:docMk/>
            <pc:sldMk cId="3879261921" sldId="307"/>
            <ac:spMk id="3" creationId="{B5AB01C3-E97A-B706-C63E-AC90CF4D8BFC}"/>
          </ac:spMkLst>
        </pc:spChg>
      </pc:sldChg>
      <pc:sldChg chg="modSp new del mod">
        <pc:chgData name="Sarah Harris" userId="2c4c7348-da07-4364-82a7-0a3ad7738995" providerId="ADAL" clId="{6F0F0909-8B18-478C-A5EA-2083435E5A39}" dt="2024-09-06T15:43:05.488" v="297" actId="47"/>
        <pc:sldMkLst>
          <pc:docMk/>
          <pc:sldMk cId="2726404393" sldId="308"/>
        </pc:sldMkLst>
        <pc:spChg chg="mod">
          <ac:chgData name="Sarah Harris" userId="2c4c7348-da07-4364-82a7-0a3ad7738995" providerId="ADAL" clId="{6F0F0909-8B18-478C-A5EA-2083435E5A39}" dt="2024-09-06T15:33:38.552" v="253"/>
          <ac:spMkLst>
            <pc:docMk/>
            <pc:sldMk cId="2726404393" sldId="308"/>
            <ac:spMk id="3" creationId="{696785CA-EA27-C45A-A435-AFF5D76826DC}"/>
          </ac:spMkLst>
        </pc:spChg>
      </pc:sldChg>
      <pc:sldChg chg="addSp delSp modSp new mod ord modClrScheme chgLayout modNotesTx">
        <pc:chgData name="Sarah Harris" userId="2c4c7348-da07-4364-82a7-0a3ad7738995" providerId="ADAL" clId="{6F0F0909-8B18-478C-A5EA-2083435E5A39}" dt="2024-09-12T21:17:25.085" v="5092" actId="5793"/>
        <pc:sldMkLst>
          <pc:docMk/>
          <pc:sldMk cId="3834450155" sldId="309"/>
        </pc:sldMkLst>
        <pc:spChg chg="mod">
          <ac:chgData name="Sarah Harris" userId="2c4c7348-da07-4364-82a7-0a3ad7738995" providerId="ADAL" clId="{6F0F0909-8B18-478C-A5EA-2083435E5A39}" dt="2024-09-11T00:43:50.421" v="3327" actId="1076"/>
          <ac:spMkLst>
            <pc:docMk/>
            <pc:sldMk cId="3834450155" sldId="309"/>
            <ac:spMk id="2" creationId="{7A697C07-0747-4B23-C748-A9582B2A814F}"/>
          </ac:spMkLst>
        </pc:spChg>
        <pc:spChg chg="add del mod">
          <ac:chgData name="Sarah Harris" userId="2c4c7348-da07-4364-82a7-0a3ad7738995" providerId="ADAL" clId="{6F0F0909-8B18-478C-A5EA-2083435E5A39}" dt="2024-09-11T00:39:00.178" v="3253" actId="26606"/>
          <ac:spMkLst>
            <pc:docMk/>
            <pc:sldMk cId="3834450155" sldId="309"/>
            <ac:spMk id="3" creationId="{A5912416-615E-E23D-8E8C-C7D2BA11CCF2}"/>
          </ac:spMkLst>
        </pc:spChg>
        <pc:spChg chg="add del mod">
          <ac:chgData name="Sarah Harris" userId="2c4c7348-da07-4364-82a7-0a3ad7738995" providerId="ADAL" clId="{6F0F0909-8B18-478C-A5EA-2083435E5A39}" dt="2024-09-11T00:38:51.734" v="3250" actId="26606"/>
          <ac:spMkLst>
            <pc:docMk/>
            <pc:sldMk cId="3834450155" sldId="309"/>
            <ac:spMk id="9" creationId="{340F02F4-6EFD-27BB-B490-40F2DEC7BBC5}"/>
          </ac:spMkLst>
        </pc:spChg>
        <pc:spChg chg="add del mod">
          <ac:chgData name="Sarah Harris" userId="2c4c7348-da07-4364-82a7-0a3ad7738995" providerId="ADAL" clId="{6F0F0909-8B18-478C-A5EA-2083435E5A39}" dt="2024-09-11T00:39:21.306" v="3255" actId="26606"/>
          <ac:spMkLst>
            <pc:docMk/>
            <pc:sldMk cId="3834450155" sldId="309"/>
            <ac:spMk id="13" creationId="{A5912416-615E-E23D-8E8C-C7D2BA11CCF2}"/>
          </ac:spMkLst>
        </pc:spChg>
        <pc:spChg chg="add mod">
          <ac:chgData name="Sarah Harris" userId="2c4c7348-da07-4364-82a7-0a3ad7738995" providerId="ADAL" clId="{6F0F0909-8B18-478C-A5EA-2083435E5A39}" dt="2024-09-11T00:44:12.416" v="3329" actId="20577"/>
          <ac:spMkLst>
            <pc:docMk/>
            <pc:sldMk cId="3834450155" sldId="309"/>
            <ac:spMk id="19" creationId="{C6C69516-3DA0-D98F-DEEC-8DB185D447A9}"/>
          </ac:spMkLst>
        </pc:spChg>
        <pc:graphicFrameChg chg="add del mod">
          <ac:chgData name="Sarah Harris" userId="2c4c7348-da07-4364-82a7-0a3ad7738995" providerId="ADAL" clId="{6F0F0909-8B18-478C-A5EA-2083435E5A39}" dt="2024-09-11T00:38:51.734" v="3250" actId="26606"/>
          <ac:graphicFrameMkLst>
            <pc:docMk/>
            <pc:sldMk cId="3834450155" sldId="309"/>
            <ac:graphicFrameMk id="5" creationId="{382A71D7-E9EB-D0BF-F7A3-138504E0105D}"/>
          </ac:graphicFrameMkLst>
        </pc:graphicFrameChg>
        <pc:graphicFrameChg chg="add del">
          <ac:chgData name="Sarah Harris" userId="2c4c7348-da07-4364-82a7-0a3ad7738995" providerId="ADAL" clId="{6F0F0909-8B18-478C-A5EA-2083435E5A39}" dt="2024-09-11T00:39:00.160" v="3252" actId="26606"/>
          <ac:graphicFrameMkLst>
            <pc:docMk/>
            <pc:sldMk cId="3834450155" sldId="309"/>
            <ac:graphicFrameMk id="11" creationId="{0ACEB04C-B6A3-7FD0-51C2-F89CF62ADFB4}"/>
          </ac:graphicFrameMkLst>
        </pc:graphicFrameChg>
        <pc:graphicFrameChg chg="add mod modGraphic">
          <ac:chgData name="Sarah Harris" userId="2c4c7348-da07-4364-82a7-0a3ad7738995" providerId="ADAL" clId="{6F0F0909-8B18-478C-A5EA-2083435E5A39}" dt="2024-09-11T00:42:54.024" v="3319" actId="2711"/>
          <ac:graphicFrameMkLst>
            <pc:docMk/>
            <pc:sldMk cId="3834450155" sldId="309"/>
            <ac:graphicFrameMk id="15" creationId="{0EF52895-985B-39B1-B388-AAA1ECB60580}"/>
          </ac:graphicFrameMkLst>
        </pc:graphicFrameChg>
      </pc:sldChg>
      <pc:sldChg chg="addSp delSp modSp new mod ord modClrScheme chgLayout">
        <pc:chgData name="Sarah Harris" userId="2c4c7348-da07-4364-82a7-0a3ad7738995" providerId="ADAL" clId="{6F0F0909-8B18-478C-A5EA-2083435E5A39}" dt="2024-09-12T21:11:35.923" v="4905" actId="20577"/>
        <pc:sldMkLst>
          <pc:docMk/>
          <pc:sldMk cId="834786407" sldId="310"/>
        </pc:sldMkLst>
        <pc:spChg chg="mod">
          <ac:chgData name="Sarah Harris" userId="2c4c7348-da07-4364-82a7-0a3ad7738995" providerId="ADAL" clId="{6F0F0909-8B18-478C-A5EA-2083435E5A39}" dt="2024-09-10T23:53:46.856" v="2872" actId="2711"/>
          <ac:spMkLst>
            <pc:docMk/>
            <pc:sldMk cId="834786407" sldId="310"/>
            <ac:spMk id="2" creationId="{47B9FB02-1DFD-5AD6-BD28-55FA4E66287F}"/>
          </ac:spMkLst>
        </pc:spChg>
        <pc:spChg chg="del mod">
          <ac:chgData name="Sarah Harris" userId="2c4c7348-da07-4364-82a7-0a3ad7738995" providerId="ADAL" clId="{6F0F0909-8B18-478C-A5EA-2083435E5A39}" dt="2024-09-10T22:10:01.182" v="2250" actId="26606"/>
          <ac:spMkLst>
            <pc:docMk/>
            <pc:sldMk cId="834786407" sldId="310"/>
            <ac:spMk id="3" creationId="{5263B697-E9F3-FA03-B3E7-F26A8F9A5675}"/>
          </ac:spMkLst>
        </pc:spChg>
        <pc:graphicFrameChg chg="add mod">
          <ac:chgData name="Sarah Harris" userId="2c4c7348-da07-4364-82a7-0a3ad7738995" providerId="ADAL" clId="{6F0F0909-8B18-478C-A5EA-2083435E5A39}" dt="2024-09-12T21:11:35.923" v="4905" actId="20577"/>
          <ac:graphicFrameMkLst>
            <pc:docMk/>
            <pc:sldMk cId="834786407" sldId="310"/>
            <ac:graphicFrameMk id="5" creationId="{6AB9993E-1C9E-FEE9-8AAD-164DA4DD95FD}"/>
          </ac:graphicFrameMkLst>
        </pc:graphicFrameChg>
      </pc:sldChg>
      <pc:sldChg chg="addSp delSp modSp new mod modClrScheme chgLayout modNotesTx">
        <pc:chgData name="Sarah Harris" userId="2c4c7348-da07-4364-82a7-0a3ad7738995" providerId="ADAL" clId="{6F0F0909-8B18-478C-A5EA-2083435E5A39}" dt="2024-09-12T20:59:15.240" v="4695" actId="20577"/>
        <pc:sldMkLst>
          <pc:docMk/>
          <pc:sldMk cId="12975826" sldId="311"/>
        </pc:sldMkLst>
        <pc:spChg chg="mod">
          <ac:chgData name="Sarah Harris" userId="2c4c7348-da07-4364-82a7-0a3ad7738995" providerId="ADAL" clId="{6F0F0909-8B18-478C-A5EA-2083435E5A39}" dt="2024-09-11T20:53:10.544" v="3701" actId="404"/>
          <ac:spMkLst>
            <pc:docMk/>
            <pc:sldMk cId="12975826" sldId="311"/>
            <ac:spMk id="2" creationId="{B992849D-DC59-B73D-A7D7-DD2A96C38A2A}"/>
          </ac:spMkLst>
        </pc:spChg>
        <pc:spChg chg="del mod">
          <ac:chgData name="Sarah Harris" userId="2c4c7348-da07-4364-82a7-0a3ad7738995" providerId="ADAL" clId="{6F0F0909-8B18-478C-A5EA-2083435E5A39}" dt="2024-09-11T20:50:18.100" v="3663" actId="26606"/>
          <ac:spMkLst>
            <pc:docMk/>
            <pc:sldMk cId="12975826" sldId="311"/>
            <ac:spMk id="3" creationId="{7EE051AF-FF07-155B-2546-1BFB4764CC47}"/>
          </ac:spMkLst>
        </pc:spChg>
        <pc:spChg chg="add del mod">
          <ac:chgData name="Sarah Harris" userId="2c4c7348-da07-4364-82a7-0a3ad7738995" providerId="ADAL" clId="{6F0F0909-8B18-478C-A5EA-2083435E5A39}" dt="2024-09-11T20:51:57.015" v="3676" actId="26606"/>
          <ac:spMkLst>
            <pc:docMk/>
            <pc:sldMk cId="12975826" sldId="311"/>
            <ac:spMk id="10" creationId="{59AA3D5F-DCDC-116B-76AD-3E3D6FB382AF}"/>
          </ac:spMkLst>
        </pc:spChg>
        <pc:spChg chg="add del mod">
          <ac:chgData name="Sarah Harris" userId="2c4c7348-da07-4364-82a7-0a3ad7738995" providerId="ADAL" clId="{6F0F0909-8B18-478C-A5EA-2083435E5A39}" dt="2024-09-11T20:52:02.837" v="3678" actId="26606"/>
          <ac:spMkLst>
            <pc:docMk/>
            <pc:sldMk cId="12975826" sldId="311"/>
            <ac:spMk id="12" creationId="{59AA3D5F-DCDC-116B-76AD-3E3D6FB382AF}"/>
          </ac:spMkLst>
        </pc:spChg>
        <pc:spChg chg="add del mod">
          <ac:chgData name="Sarah Harris" userId="2c4c7348-da07-4364-82a7-0a3ad7738995" providerId="ADAL" clId="{6F0F0909-8B18-478C-A5EA-2083435E5A39}" dt="2024-09-11T20:53:04.021" v="3695" actId="478"/>
          <ac:spMkLst>
            <pc:docMk/>
            <pc:sldMk cId="12975826" sldId="311"/>
            <ac:spMk id="14" creationId="{23564361-6D6B-A9E4-32C6-41ECA8D8F58F}"/>
          </ac:spMkLst>
        </pc:spChg>
        <pc:graphicFrameChg chg="add mod modGraphic">
          <ac:chgData name="Sarah Harris" userId="2c4c7348-da07-4364-82a7-0a3ad7738995" providerId="ADAL" clId="{6F0F0909-8B18-478C-A5EA-2083435E5A39}" dt="2024-09-12T20:59:15.240" v="4695" actId="20577"/>
          <ac:graphicFrameMkLst>
            <pc:docMk/>
            <pc:sldMk cId="12975826" sldId="311"/>
            <ac:graphicFrameMk id="5" creationId="{80845B3E-95AC-A258-AB36-223227CA0755}"/>
          </ac:graphicFrameMkLst>
        </pc:graphicFrameChg>
      </pc:sldChg>
      <pc:sldChg chg="modSp new del mod">
        <pc:chgData name="Sarah Harris" userId="2c4c7348-da07-4364-82a7-0a3ad7738995" providerId="ADAL" clId="{6F0F0909-8B18-478C-A5EA-2083435E5A39}" dt="2024-09-10T21:43:36.558" v="1820" actId="47"/>
        <pc:sldMkLst>
          <pc:docMk/>
          <pc:sldMk cId="2292512765" sldId="311"/>
        </pc:sldMkLst>
        <pc:spChg chg="mod">
          <ac:chgData name="Sarah Harris" userId="2c4c7348-da07-4364-82a7-0a3ad7738995" providerId="ADAL" clId="{6F0F0909-8B18-478C-A5EA-2083435E5A39}" dt="2024-09-10T21:34:23.196" v="1550" actId="20577"/>
          <ac:spMkLst>
            <pc:docMk/>
            <pc:sldMk cId="2292512765" sldId="311"/>
            <ac:spMk id="2" creationId="{6615E79F-C037-F200-13E8-CD65F731793A}"/>
          </ac:spMkLst>
        </pc:spChg>
        <pc:spChg chg="mod">
          <ac:chgData name="Sarah Harris" userId="2c4c7348-da07-4364-82a7-0a3ad7738995" providerId="ADAL" clId="{6F0F0909-8B18-478C-A5EA-2083435E5A39}" dt="2024-09-10T21:34:37.324" v="1553"/>
          <ac:spMkLst>
            <pc:docMk/>
            <pc:sldMk cId="2292512765" sldId="311"/>
            <ac:spMk id="3" creationId="{C988AD6F-7060-D11A-7268-84DBF3E4184C}"/>
          </ac:spMkLst>
        </pc:spChg>
      </pc:sldChg>
      <pc:sldChg chg="addSp delSp modSp new mod modNotesTx">
        <pc:chgData name="Sarah Harris" userId="2c4c7348-da07-4364-82a7-0a3ad7738995" providerId="ADAL" clId="{6F0F0909-8B18-478C-A5EA-2083435E5A39}" dt="2024-09-13T13:44:25.135" v="5822" actId="255"/>
        <pc:sldMkLst>
          <pc:docMk/>
          <pc:sldMk cId="361110049" sldId="312"/>
        </pc:sldMkLst>
        <pc:spChg chg="mod">
          <ac:chgData name="Sarah Harris" userId="2c4c7348-da07-4364-82a7-0a3ad7738995" providerId="ADAL" clId="{6F0F0909-8B18-478C-A5EA-2083435E5A39}" dt="2024-09-10T23:59:38.707" v="3053" actId="2711"/>
          <ac:spMkLst>
            <pc:docMk/>
            <pc:sldMk cId="361110049" sldId="312"/>
            <ac:spMk id="2" creationId="{7FBC45C0-C63C-AC6E-4981-CE5F0E9F5ADE}"/>
          </ac:spMkLst>
        </pc:spChg>
        <pc:spChg chg="mod">
          <ac:chgData name="Sarah Harris" userId="2c4c7348-da07-4364-82a7-0a3ad7738995" providerId="ADAL" clId="{6F0F0909-8B18-478C-A5EA-2083435E5A39}" dt="2024-09-13T13:44:25.135" v="5822" actId="255"/>
          <ac:spMkLst>
            <pc:docMk/>
            <pc:sldMk cId="361110049" sldId="312"/>
            <ac:spMk id="3" creationId="{559A8108-1C39-5DE3-7B29-78FF66F34D86}"/>
          </ac:spMkLst>
        </pc:spChg>
        <pc:spChg chg="add del">
          <ac:chgData name="Sarah Harris" userId="2c4c7348-da07-4364-82a7-0a3ad7738995" providerId="ADAL" clId="{6F0F0909-8B18-478C-A5EA-2083435E5A39}" dt="2024-09-13T13:42:39.691" v="5801" actId="22"/>
          <ac:spMkLst>
            <pc:docMk/>
            <pc:sldMk cId="361110049" sldId="312"/>
            <ac:spMk id="5" creationId="{9371798C-3BA5-251D-F8DD-D1D9D560EE9F}"/>
          </ac:spMkLst>
        </pc:spChg>
      </pc:sldChg>
      <pc:sldChg chg="modSp new del mod ord">
        <pc:chgData name="Sarah Harris" userId="2c4c7348-da07-4364-82a7-0a3ad7738995" providerId="ADAL" clId="{6F0F0909-8B18-478C-A5EA-2083435E5A39}" dt="2024-09-12T20:46:13.361" v="3809" actId="47"/>
        <pc:sldMkLst>
          <pc:docMk/>
          <pc:sldMk cId="1035058209" sldId="313"/>
        </pc:sldMkLst>
        <pc:spChg chg="mod">
          <ac:chgData name="Sarah Harris" userId="2c4c7348-da07-4364-82a7-0a3ad7738995" providerId="ADAL" clId="{6F0F0909-8B18-478C-A5EA-2083435E5A39}" dt="2024-09-10T22:09:29.600" v="2249" actId="20577"/>
          <ac:spMkLst>
            <pc:docMk/>
            <pc:sldMk cId="1035058209" sldId="313"/>
            <ac:spMk id="2" creationId="{AB5BC7FA-BD64-FA74-E469-0A107B1027CA}"/>
          </ac:spMkLst>
        </pc:spChg>
      </pc:sldChg>
      <pc:sldChg chg="addSp delSp modSp new mod ord modClrScheme chgLayout modNotesTx">
        <pc:chgData name="Sarah Harris" userId="2c4c7348-da07-4364-82a7-0a3ad7738995" providerId="ADAL" clId="{6F0F0909-8B18-478C-A5EA-2083435E5A39}" dt="2024-09-12T20:49:46.755" v="4155" actId="20577"/>
        <pc:sldMkLst>
          <pc:docMk/>
          <pc:sldMk cId="1239867278" sldId="314"/>
        </pc:sldMkLst>
        <pc:spChg chg="del mod ord">
          <ac:chgData name="Sarah Harris" userId="2c4c7348-da07-4364-82a7-0a3ad7738995" providerId="ADAL" clId="{6F0F0909-8B18-478C-A5EA-2083435E5A39}" dt="2024-09-10T23:47:53.924" v="2380" actId="700"/>
          <ac:spMkLst>
            <pc:docMk/>
            <pc:sldMk cId="1239867278" sldId="314"/>
            <ac:spMk id="2" creationId="{07F871FB-4B3F-203C-67AD-92DDFD314577}"/>
          </ac:spMkLst>
        </pc:spChg>
        <pc:spChg chg="del mod ord">
          <ac:chgData name="Sarah Harris" userId="2c4c7348-da07-4364-82a7-0a3ad7738995" providerId="ADAL" clId="{6F0F0909-8B18-478C-A5EA-2083435E5A39}" dt="2024-09-10T23:47:53.924" v="2380" actId="700"/>
          <ac:spMkLst>
            <pc:docMk/>
            <pc:sldMk cId="1239867278" sldId="314"/>
            <ac:spMk id="3" creationId="{DABC9AFF-1CB3-B095-0F37-3967CA89C948}"/>
          </ac:spMkLst>
        </pc:spChg>
        <pc:spChg chg="add mod ord">
          <ac:chgData name="Sarah Harris" userId="2c4c7348-da07-4364-82a7-0a3ad7738995" providerId="ADAL" clId="{6F0F0909-8B18-478C-A5EA-2083435E5A39}" dt="2024-09-11T20:54:36.190" v="3724" actId="20577"/>
          <ac:spMkLst>
            <pc:docMk/>
            <pc:sldMk cId="1239867278" sldId="314"/>
            <ac:spMk id="4" creationId="{C7B785D2-0F39-733F-ACDF-83FF3CBB44B8}"/>
          </ac:spMkLst>
        </pc:spChg>
        <pc:spChg chg="add del mod ord">
          <ac:chgData name="Sarah Harris" userId="2c4c7348-da07-4364-82a7-0a3ad7738995" providerId="ADAL" clId="{6F0F0909-8B18-478C-A5EA-2083435E5A39}" dt="2024-09-10T23:49:36.443" v="2485" actId="700"/>
          <ac:spMkLst>
            <pc:docMk/>
            <pc:sldMk cId="1239867278" sldId="314"/>
            <ac:spMk id="5" creationId="{08A1C686-CE1D-C0D8-2599-76A39FE59FD3}"/>
          </ac:spMkLst>
        </pc:spChg>
        <pc:spChg chg="add mod ord">
          <ac:chgData name="Sarah Harris" userId="2c4c7348-da07-4364-82a7-0a3ad7738995" providerId="ADAL" clId="{6F0F0909-8B18-478C-A5EA-2083435E5A39}" dt="2024-09-12T20:49:03.758" v="4126" actId="20577"/>
          <ac:spMkLst>
            <pc:docMk/>
            <pc:sldMk cId="1239867278" sldId="314"/>
            <ac:spMk id="6" creationId="{37D90949-A397-FDCD-F3B2-F17075CF1C6B}"/>
          </ac:spMkLst>
        </pc:spChg>
        <pc:spChg chg="add mod ord">
          <ac:chgData name="Sarah Harris" userId="2c4c7348-da07-4364-82a7-0a3ad7738995" providerId="ADAL" clId="{6F0F0909-8B18-478C-A5EA-2083435E5A39}" dt="2024-09-11T00:50:16.454" v="3450" actId="20577"/>
          <ac:spMkLst>
            <pc:docMk/>
            <pc:sldMk cId="1239867278" sldId="314"/>
            <ac:spMk id="7" creationId="{9B5F6C40-F9C9-32EA-1C44-DDB42C516B80}"/>
          </ac:spMkLst>
        </pc:spChg>
      </pc:sldChg>
      <pc:sldChg chg="addSp delSp modSp new mod">
        <pc:chgData name="Sarah Harris" userId="2c4c7348-da07-4364-82a7-0a3ad7738995" providerId="ADAL" clId="{6F0F0909-8B18-478C-A5EA-2083435E5A39}" dt="2024-09-11T00:00:06.196" v="3057" actId="2711"/>
        <pc:sldMkLst>
          <pc:docMk/>
          <pc:sldMk cId="1719129604" sldId="315"/>
        </pc:sldMkLst>
        <pc:spChg chg="mod">
          <ac:chgData name="Sarah Harris" userId="2c4c7348-da07-4364-82a7-0a3ad7738995" providerId="ADAL" clId="{6F0F0909-8B18-478C-A5EA-2083435E5A39}" dt="2024-09-10T23:59:50.306" v="3054" actId="2711"/>
          <ac:spMkLst>
            <pc:docMk/>
            <pc:sldMk cId="1719129604" sldId="315"/>
            <ac:spMk id="2" creationId="{6199128A-6F63-4B98-2B77-29FBF9B0A8A5}"/>
          </ac:spMkLst>
        </pc:spChg>
        <pc:spChg chg="del mod">
          <ac:chgData name="Sarah Harris" userId="2c4c7348-da07-4364-82a7-0a3ad7738995" providerId="ADAL" clId="{6F0F0909-8B18-478C-A5EA-2083435E5A39}" dt="2024-09-10T23:58:52.063" v="3048" actId="26606"/>
          <ac:spMkLst>
            <pc:docMk/>
            <pc:sldMk cId="1719129604" sldId="315"/>
            <ac:spMk id="3" creationId="{BE8D966D-18E1-D81B-0D29-68EE08A393FC}"/>
          </ac:spMkLst>
        </pc:spChg>
        <pc:graphicFrameChg chg="add mod">
          <ac:chgData name="Sarah Harris" userId="2c4c7348-da07-4364-82a7-0a3ad7738995" providerId="ADAL" clId="{6F0F0909-8B18-478C-A5EA-2083435E5A39}" dt="2024-09-11T00:00:06.196" v="3057" actId="2711"/>
          <ac:graphicFrameMkLst>
            <pc:docMk/>
            <pc:sldMk cId="1719129604" sldId="315"/>
            <ac:graphicFrameMk id="5" creationId="{2966CE32-F5AF-BE62-CAA8-9970258E4876}"/>
          </ac:graphicFrameMkLst>
        </pc:graphicFrameChg>
      </pc:sldChg>
      <pc:sldChg chg="addSp delSp modSp new mod modClrScheme chgLayout">
        <pc:chgData name="Sarah Harris" userId="2c4c7348-da07-4364-82a7-0a3ad7738995" providerId="ADAL" clId="{6F0F0909-8B18-478C-A5EA-2083435E5A39}" dt="2024-09-15T19:21:54.483" v="5916" actId="2711"/>
        <pc:sldMkLst>
          <pc:docMk/>
          <pc:sldMk cId="3961151037" sldId="316"/>
        </pc:sldMkLst>
        <pc:spChg chg="del mod ord">
          <ac:chgData name="Sarah Harris" userId="2c4c7348-da07-4364-82a7-0a3ad7738995" providerId="ADAL" clId="{6F0F0909-8B18-478C-A5EA-2083435E5A39}" dt="2024-09-15T19:21:39.088" v="5901" actId="700"/>
          <ac:spMkLst>
            <pc:docMk/>
            <pc:sldMk cId="3961151037" sldId="316"/>
            <ac:spMk id="2" creationId="{78891613-A1FD-0EC2-D35A-F41B60DC786B}"/>
          </ac:spMkLst>
        </pc:spChg>
        <pc:spChg chg="del mod ord">
          <ac:chgData name="Sarah Harris" userId="2c4c7348-da07-4364-82a7-0a3ad7738995" providerId="ADAL" clId="{6F0F0909-8B18-478C-A5EA-2083435E5A39}" dt="2024-09-15T19:21:39.088" v="5901" actId="700"/>
          <ac:spMkLst>
            <pc:docMk/>
            <pc:sldMk cId="3961151037" sldId="316"/>
            <ac:spMk id="3" creationId="{BB2B34FD-1BF5-3808-8E1E-36B8BD1CB300}"/>
          </ac:spMkLst>
        </pc:spChg>
        <pc:spChg chg="add mod ord">
          <ac:chgData name="Sarah Harris" userId="2c4c7348-da07-4364-82a7-0a3ad7738995" providerId="ADAL" clId="{6F0F0909-8B18-478C-A5EA-2083435E5A39}" dt="2024-09-15T19:21:54.483" v="5916" actId="2711"/>
          <ac:spMkLst>
            <pc:docMk/>
            <pc:sldMk cId="3961151037" sldId="316"/>
            <ac:spMk id="4" creationId="{1E19AFB5-B0B0-A335-8C6C-076483E9EF40}"/>
          </ac:spMkLst>
        </pc:spChg>
        <pc:spChg chg="add mod ord">
          <ac:chgData name="Sarah Harris" userId="2c4c7348-da07-4364-82a7-0a3ad7738995" providerId="ADAL" clId="{6F0F0909-8B18-478C-A5EA-2083435E5A39}" dt="2024-09-15T19:21:39.088" v="5901" actId="700"/>
          <ac:spMkLst>
            <pc:docMk/>
            <pc:sldMk cId="3961151037" sldId="316"/>
            <ac:spMk id="5" creationId="{A3C3C18F-ECBA-3685-863F-48F2B2BD0E78}"/>
          </ac:spMkLst>
        </pc:spChg>
      </pc:sldChg>
      <pc:sldChg chg="new del">
        <pc:chgData name="Sarah Harris" userId="2c4c7348-da07-4364-82a7-0a3ad7738995" providerId="ADAL" clId="{6F0F0909-8B18-478C-A5EA-2083435E5A39}" dt="2024-09-15T19:21:35.863" v="5900" actId="2696"/>
        <pc:sldMkLst>
          <pc:docMk/>
          <pc:sldMk cId="301136003" sldId="317"/>
        </pc:sldMkLst>
      </pc:sldChg>
    </pc:docChg>
  </pc:docChgLst>
</pc:chgInfo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C609F2-A971-4F1F-9398-76425E1FB76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88C750-B59E-4DF5-BC7D-CB0CEB8AEA47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Balancing full-time teaching responsibilities</a:t>
          </a:r>
          <a:endParaRPr lang="en-US" dirty="0">
            <a:latin typeface="Harriet Text Regular" panose="02000000000000000000" pitchFamily="50" charset="0"/>
          </a:endParaRPr>
        </a:p>
      </dgm:t>
    </dgm:pt>
    <dgm:pt modelId="{24319694-A71F-41AD-AAA7-779FA7773A31}" type="parTrans" cxnId="{87051F19-FE4B-479F-B07F-272285979416}">
      <dgm:prSet/>
      <dgm:spPr/>
      <dgm:t>
        <a:bodyPr/>
        <a:lstStyle/>
        <a:p>
          <a:endParaRPr lang="en-US"/>
        </a:p>
      </dgm:t>
    </dgm:pt>
    <dgm:pt modelId="{3B5476B3-E1C2-457D-A606-E6E823592738}" type="sibTrans" cxnId="{87051F19-FE4B-479F-B07F-272285979416}">
      <dgm:prSet/>
      <dgm:spPr/>
      <dgm:t>
        <a:bodyPr/>
        <a:lstStyle/>
        <a:p>
          <a:endParaRPr lang="en-US"/>
        </a:p>
      </dgm:t>
    </dgm:pt>
    <dgm:pt modelId="{45CCF900-15FF-4C9E-BFD1-AB4435233E43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Managing coursework requirements</a:t>
          </a:r>
          <a:endParaRPr lang="en-US" dirty="0">
            <a:latin typeface="Harriet Text Regular" panose="02000000000000000000" pitchFamily="50" charset="0"/>
          </a:endParaRPr>
        </a:p>
      </dgm:t>
    </dgm:pt>
    <dgm:pt modelId="{48FFBB96-86AE-44EA-8525-C6940A46FB28}" type="parTrans" cxnId="{9CDF57C4-8C85-4B11-BF5F-F37E7AAC6F1A}">
      <dgm:prSet/>
      <dgm:spPr/>
      <dgm:t>
        <a:bodyPr/>
        <a:lstStyle/>
        <a:p>
          <a:endParaRPr lang="en-US"/>
        </a:p>
      </dgm:t>
    </dgm:pt>
    <dgm:pt modelId="{1A8FA205-C050-4F5B-9326-485A1662967F}" type="sibTrans" cxnId="{9CDF57C4-8C85-4B11-BF5F-F37E7AAC6F1A}">
      <dgm:prSet/>
      <dgm:spPr/>
      <dgm:t>
        <a:bodyPr/>
        <a:lstStyle/>
        <a:p>
          <a:endParaRPr lang="en-US"/>
        </a:p>
      </dgm:t>
    </dgm:pt>
    <dgm:pt modelId="{711CE225-3229-4ED6-9415-ADEC25E8B22A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Navigating family and personal obligations</a:t>
          </a:r>
          <a:endParaRPr lang="en-US" dirty="0">
            <a:latin typeface="Harriet Text Regular" panose="02000000000000000000" pitchFamily="50" charset="0"/>
          </a:endParaRPr>
        </a:p>
      </dgm:t>
    </dgm:pt>
    <dgm:pt modelId="{65437AEF-BCB8-4D9F-ADAD-8CD84B364BF3}" type="parTrans" cxnId="{FA17F987-66ED-4BCB-B019-739B5FE566D8}">
      <dgm:prSet/>
      <dgm:spPr/>
      <dgm:t>
        <a:bodyPr/>
        <a:lstStyle/>
        <a:p>
          <a:endParaRPr lang="en-US"/>
        </a:p>
      </dgm:t>
    </dgm:pt>
    <dgm:pt modelId="{A6383687-4D2C-4E2A-9602-CE51BDFDB68A}" type="sibTrans" cxnId="{FA17F987-66ED-4BCB-B019-739B5FE566D8}">
      <dgm:prSet/>
      <dgm:spPr/>
      <dgm:t>
        <a:bodyPr/>
        <a:lstStyle/>
        <a:p>
          <a:endParaRPr lang="en-US"/>
        </a:p>
      </dgm:t>
    </dgm:pt>
    <dgm:pt modelId="{C2830FA9-D37F-4C20-8270-02F04EC2CC2D}" type="pres">
      <dgm:prSet presAssocID="{02C609F2-A971-4F1F-9398-76425E1FB760}" presName="diagram" presStyleCnt="0">
        <dgm:presLayoutVars>
          <dgm:dir/>
          <dgm:resizeHandles val="exact"/>
        </dgm:presLayoutVars>
      </dgm:prSet>
      <dgm:spPr/>
    </dgm:pt>
    <dgm:pt modelId="{B104A761-5D9D-49D1-B7CF-E9BB1F1D6A89}" type="pres">
      <dgm:prSet presAssocID="{F788C750-B59E-4DF5-BC7D-CB0CEB8AEA47}" presName="node" presStyleLbl="node1" presStyleIdx="0" presStyleCnt="3">
        <dgm:presLayoutVars>
          <dgm:bulletEnabled val="1"/>
        </dgm:presLayoutVars>
      </dgm:prSet>
      <dgm:spPr/>
    </dgm:pt>
    <dgm:pt modelId="{BD9476FF-65C5-49D4-BA21-F07E692D044D}" type="pres">
      <dgm:prSet presAssocID="{3B5476B3-E1C2-457D-A606-E6E823592738}" presName="sibTrans" presStyleCnt="0"/>
      <dgm:spPr/>
    </dgm:pt>
    <dgm:pt modelId="{4F6E5EDD-1350-4530-8886-093EA2532CA2}" type="pres">
      <dgm:prSet presAssocID="{45CCF900-15FF-4C9E-BFD1-AB4435233E43}" presName="node" presStyleLbl="node1" presStyleIdx="1" presStyleCnt="3">
        <dgm:presLayoutVars>
          <dgm:bulletEnabled val="1"/>
        </dgm:presLayoutVars>
      </dgm:prSet>
      <dgm:spPr/>
    </dgm:pt>
    <dgm:pt modelId="{94D269D6-6466-414D-964B-FC12F5B9556F}" type="pres">
      <dgm:prSet presAssocID="{1A8FA205-C050-4F5B-9326-485A1662967F}" presName="sibTrans" presStyleCnt="0"/>
      <dgm:spPr/>
    </dgm:pt>
    <dgm:pt modelId="{6F81D97F-BF08-4999-B74C-03170EB8DDE0}" type="pres">
      <dgm:prSet presAssocID="{711CE225-3229-4ED6-9415-ADEC25E8B22A}" presName="node" presStyleLbl="node1" presStyleIdx="2" presStyleCnt="3">
        <dgm:presLayoutVars>
          <dgm:bulletEnabled val="1"/>
        </dgm:presLayoutVars>
      </dgm:prSet>
      <dgm:spPr/>
    </dgm:pt>
  </dgm:ptLst>
  <dgm:cxnLst>
    <dgm:cxn modelId="{87051F19-FE4B-479F-B07F-272285979416}" srcId="{02C609F2-A971-4F1F-9398-76425E1FB760}" destId="{F788C750-B59E-4DF5-BC7D-CB0CEB8AEA47}" srcOrd="0" destOrd="0" parTransId="{24319694-A71F-41AD-AAA7-779FA7773A31}" sibTransId="{3B5476B3-E1C2-457D-A606-E6E823592738}"/>
    <dgm:cxn modelId="{B6B6991A-A543-43A4-90FB-DB4817CA6940}" type="presOf" srcId="{F788C750-B59E-4DF5-BC7D-CB0CEB8AEA47}" destId="{B104A761-5D9D-49D1-B7CF-E9BB1F1D6A89}" srcOrd="0" destOrd="0" presId="urn:microsoft.com/office/officeart/2005/8/layout/default"/>
    <dgm:cxn modelId="{5184B72C-99B0-4ED0-A664-98D76E8B1C5E}" type="presOf" srcId="{711CE225-3229-4ED6-9415-ADEC25E8B22A}" destId="{6F81D97F-BF08-4999-B74C-03170EB8DDE0}" srcOrd="0" destOrd="0" presId="urn:microsoft.com/office/officeart/2005/8/layout/default"/>
    <dgm:cxn modelId="{FC4E2731-4F14-455A-AA40-B9CEBCFCD0A5}" type="presOf" srcId="{02C609F2-A971-4F1F-9398-76425E1FB760}" destId="{C2830FA9-D37F-4C20-8270-02F04EC2CC2D}" srcOrd="0" destOrd="0" presId="urn:microsoft.com/office/officeart/2005/8/layout/default"/>
    <dgm:cxn modelId="{FA17F987-66ED-4BCB-B019-739B5FE566D8}" srcId="{02C609F2-A971-4F1F-9398-76425E1FB760}" destId="{711CE225-3229-4ED6-9415-ADEC25E8B22A}" srcOrd="2" destOrd="0" parTransId="{65437AEF-BCB8-4D9F-ADAD-8CD84B364BF3}" sibTransId="{A6383687-4D2C-4E2A-9602-CE51BDFDB68A}"/>
    <dgm:cxn modelId="{9CDF57C4-8C85-4B11-BF5F-F37E7AAC6F1A}" srcId="{02C609F2-A971-4F1F-9398-76425E1FB760}" destId="{45CCF900-15FF-4C9E-BFD1-AB4435233E43}" srcOrd="1" destOrd="0" parTransId="{48FFBB96-86AE-44EA-8525-C6940A46FB28}" sibTransId="{1A8FA205-C050-4F5B-9326-485A1662967F}"/>
    <dgm:cxn modelId="{201384FD-0C5B-43C4-95F3-B0980F320714}" type="presOf" srcId="{45CCF900-15FF-4C9E-BFD1-AB4435233E43}" destId="{4F6E5EDD-1350-4530-8886-093EA2532CA2}" srcOrd="0" destOrd="0" presId="urn:microsoft.com/office/officeart/2005/8/layout/default"/>
    <dgm:cxn modelId="{6E6CFA1B-314A-4BB5-A79C-8B88248C9C2F}" type="presParOf" srcId="{C2830FA9-D37F-4C20-8270-02F04EC2CC2D}" destId="{B104A761-5D9D-49D1-B7CF-E9BB1F1D6A89}" srcOrd="0" destOrd="0" presId="urn:microsoft.com/office/officeart/2005/8/layout/default"/>
    <dgm:cxn modelId="{35BF003F-B68A-4670-BBA0-445B2874A546}" type="presParOf" srcId="{C2830FA9-D37F-4C20-8270-02F04EC2CC2D}" destId="{BD9476FF-65C5-49D4-BA21-F07E692D044D}" srcOrd="1" destOrd="0" presId="urn:microsoft.com/office/officeart/2005/8/layout/default"/>
    <dgm:cxn modelId="{BF96EB53-1F2B-4B02-AFF8-8BD6E1C1C7B0}" type="presParOf" srcId="{C2830FA9-D37F-4C20-8270-02F04EC2CC2D}" destId="{4F6E5EDD-1350-4530-8886-093EA2532CA2}" srcOrd="2" destOrd="0" presId="urn:microsoft.com/office/officeart/2005/8/layout/default"/>
    <dgm:cxn modelId="{8B09C6E8-B38A-4687-9B0F-BDEDDC531BB4}" type="presParOf" srcId="{C2830FA9-D37F-4C20-8270-02F04EC2CC2D}" destId="{94D269D6-6466-414D-964B-FC12F5B9556F}" srcOrd="3" destOrd="0" presId="urn:microsoft.com/office/officeart/2005/8/layout/default"/>
    <dgm:cxn modelId="{DBBF14C2-81E1-40C2-9EF6-155FB254D2E6}" type="presParOf" srcId="{C2830FA9-D37F-4C20-8270-02F04EC2CC2D}" destId="{6F81D97F-BF08-4999-B74C-03170EB8DDE0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5F9F099-0314-438C-9AB1-259AE3BB96C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B1C282B-D2CD-44C9-8A1D-ACFD94838558}">
      <dgm:prSet/>
      <dgm:spPr/>
      <dgm:t>
        <a:bodyPr/>
        <a:lstStyle/>
        <a:p>
          <a:r>
            <a:rPr lang="en-US" b="1" i="0" u="sng" dirty="0">
              <a:latin typeface="Harriet Text Regular" panose="02000000000000000000" pitchFamily="50" charset="0"/>
            </a:rPr>
            <a:t>Vital and expanding segment</a:t>
          </a:r>
          <a:r>
            <a:rPr lang="en-US" b="0" i="0" dirty="0">
              <a:latin typeface="Harriet Text Regular" panose="02000000000000000000" pitchFamily="50" charset="0"/>
            </a:rPr>
            <a:t> of the teaching workforce</a:t>
          </a:r>
          <a:endParaRPr lang="en-US" dirty="0">
            <a:latin typeface="Harriet Text Regular" panose="02000000000000000000" pitchFamily="50" charset="0"/>
          </a:endParaRPr>
        </a:p>
      </dgm:t>
    </dgm:pt>
    <dgm:pt modelId="{25539824-6EEA-4A94-8A32-81E5139A56B5}" type="parTrans" cxnId="{9E2D719B-D14B-48D1-8FFF-283294675C35}">
      <dgm:prSet/>
      <dgm:spPr/>
      <dgm:t>
        <a:bodyPr/>
        <a:lstStyle/>
        <a:p>
          <a:endParaRPr lang="en-US"/>
        </a:p>
      </dgm:t>
    </dgm:pt>
    <dgm:pt modelId="{7E6423BA-0ADE-4B48-9D14-4D65C1EE1DFB}" type="sibTrans" cxnId="{9E2D719B-D14B-48D1-8FFF-283294675C35}">
      <dgm:prSet/>
      <dgm:spPr/>
      <dgm:t>
        <a:bodyPr/>
        <a:lstStyle/>
        <a:p>
          <a:endParaRPr lang="en-US"/>
        </a:p>
      </dgm:t>
    </dgm:pt>
    <dgm:pt modelId="{B1F2C9B3-3B58-4B9C-87D3-E84CFB0B0141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Candidates bring </a:t>
          </a:r>
          <a:r>
            <a:rPr lang="en-US" b="1" i="0" u="sng" dirty="0">
              <a:latin typeface="Harriet Text Regular" panose="02000000000000000000" pitchFamily="50" charset="0"/>
            </a:rPr>
            <a:t>diverse experiences and perspectives</a:t>
          </a:r>
          <a:r>
            <a:rPr lang="en-US" b="1" i="0" dirty="0">
              <a:latin typeface="Harriet Text Regular" panose="02000000000000000000" pitchFamily="50" charset="0"/>
            </a:rPr>
            <a:t> </a:t>
          </a:r>
          <a:r>
            <a:rPr lang="en-US" b="0" i="0" dirty="0">
              <a:latin typeface="Harriet Text Regular" panose="02000000000000000000" pitchFamily="50" charset="0"/>
            </a:rPr>
            <a:t>that can enrich the educational environment</a:t>
          </a:r>
          <a:endParaRPr lang="en-US" dirty="0">
            <a:latin typeface="Harriet Text Regular" panose="02000000000000000000" pitchFamily="50" charset="0"/>
          </a:endParaRPr>
        </a:p>
      </dgm:t>
    </dgm:pt>
    <dgm:pt modelId="{ED9F3FB1-7C3E-4A75-A32C-756955A806CB}" type="parTrans" cxnId="{20F25C00-955A-421B-A156-BA11FC2E6A85}">
      <dgm:prSet/>
      <dgm:spPr/>
      <dgm:t>
        <a:bodyPr/>
        <a:lstStyle/>
        <a:p>
          <a:endParaRPr lang="en-US"/>
        </a:p>
      </dgm:t>
    </dgm:pt>
    <dgm:pt modelId="{CD6B6615-9DC2-46C2-A976-BF1D3AEFA64C}" type="sibTrans" cxnId="{20F25C00-955A-421B-A156-BA11FC2E6A85}">
      <dgm:prSet/>
      <dgm:spPr/>
      <dgm:t>
        <a:bodyPr/>
        <a:lstStyle/>
        <a:p>
          <a:endParaRPr lang="en-US"/>
        </a:p>
      </dgm:t>
    </dgm:pt>
    <dgm:pt modelId="{3AA841E2-1B81-4ECA-961F-609E6753C049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Candidates’ </a:t>
          </a:r>
          <a:r>
            <a:rPr lang="en-US" b="1" i="0" u="sng" dirty="0">
              <a:latin typeface="Harriet Text Regular" panose="02000000000000000000" pitchFamily="50" charset="0"/>
            </a:rPr>
            <a:t>ability to balance</a:t>
          </a:r>
          <a:r>
            <a:rPr lang="en-US" b="1" i="0" dirty="0">
              <a:latin typeface="Harriet Text Regular" panose="02000000000000000000" pitchFamily="50" charset="0"/>
            </a:rPr>
            <a:t> </a:t>
          </a:r>
          <a:r>
            <a:rPr lang="en-US" b="0" i="0" dirty="0">
              <a:latin typeface="Harriet Text Regular" panose="02000000000000000000" pitchFamily="50" charset="0"/>
            </a:rPr>
            <a:t>multiple roles and responsibilities can </a:t>
          </a:r>
          <a:r>
            <a:rPr lang="en-US" b="1" i="0" u="sng" dirty="0">
              <a:latin typeface="Harriet Text Regular" panose="02000000000000000000" pitchFamily="50" charset="0"/>
            </a:rPr>
            <a:t>translate into resilience</a:t>
          </a:r>
          <a:r>
            <a:rPr lang="en-US" b="1" i="0" dirty="0">
              <a:latin typeface="Harriet Text Regular" panose="02000000000000000000" pitchFamily="50" charset="0"/>
            </a:rPr>
            <a:t> </a:t>
          </a:r>
          <a:r>
            <a:rPr lang="en-US" b="0" i="0" dirty="0">
              <a:latin typeface="Harriet Text Regular" panose="02000000000000000000" pitchFamily="50" charset="0"/>
            </a:rPr>
            <a:t>and resourcefulness in the classroom</a:t>
          </a:r>
          <a:endParaRPr lang="en-US" dirty="0">
            <a:latin typeface="Harriet Text Regular" panose="02000000000000000000" pitchFamily="50" charset="0"/>
          </a:endParaRPr>
        </a:p>
      </dgm:t>
    </dgm:pt>
    <dgm:pt modelId="{9FEF7238-2BD1-4D1D-9932-4CE0E2ECAD0F}" type="parTrans" cxnId="{0D21605E-180E-46CD-B08B-5D8943497F47}">
      <dgm:prSet/>
      <dgm:spPr/>
      <dgm:t>
        <a:bodyPr/>
        <a:lstStyle/>
        <a:p>
          <a:endParaRPr lang="en-US"/>
        </a:p>
      </dgm:t>
    </dgm:pt>
    <dgm:pt modelId="{4D1B401A-2B2F-4F24-A014-A15523271F16}" type="sibTrans" cxnId="{0D21605E-180E-46CD-B08B-5D8943497F47}">
      <dgm:prSet/>
      <dgm:spPr/>
      <dgm:t>
        <a:bodyPr/>
        <a:lstStyle/>
        <a:p>
          <a:endParaRPr lang="en-US"/>
        </a:p>
      </dgm:t>
    </dgm:pt>
    <dgm:pt modelId="{6F25C517-FB9E-4894-86AE-5301918977B0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Addressing their unique needs contributes to </a:t>
          </a:r>
          <a:r>
            <a:rPr lang="en-US" b="1" i="0" u="sng" dirty="0">
              <a:latin typeface="Harriet Text Regular" panose="02000000000000000000" pitchFamily="50" charset="0"/>
            </a:rPr>
            <a:t>better student outcomes</a:t>
          </a:r>
          <a:r>
            <a:rPr lang="en-US" b="0" i="0" dirty="0">
              <a:latin typeface="Harriet Text Regular" panose="02000000000000000000" pitchFamily="50" charset="0"/>
            </a:rPr>
            <a:t> and </a:t>
          </a:r>
          <a:r>
            <a:rPr lang="en-US" b="1" i="0" u="sng" dirty="0">
              <a:latin typeface="Harriet Text Regular" panose="02000000000000000000" pitchFamily="50" charset="0"/>
            </a:rPr>
            <a:t>higher teacher retention rates</a:t>
          </a:r>
          <a:r>
            <a:rPr lang="en-US" b="0" i="0" dirty="0">
              <a:latin typeface="Harriet Text Regular" panose="02000000000000000000" pitchFamily="50" charset="0"/>
            </a:rPr>
            <a:t>. </a:t>
          </a:r>
          <a:endParaRPr lang="en-US" dirty="0">
            <a:latin typeface="Harriet Text Regular" panose="02000000000000000000" pitchFamily="50" charset="0"/>
          </a:endParaRPr>
        </a:p>
      </dgm:t>
    </dgm:pt>
    <dgm:pt modelId="{10A8B362-1900-409C-A028-E1D62169DFB5}" type="parTrans" cxnId="{04728D61-2088-484A-94F4-2B6FB0AF5AB3}">
      <dgm:prSet/>
      <dgm:spPr/>
      <dgm:t>
        <a:bodyPr/>
        <a:lstStyle/>
        <a:p>
          <a:endParaRPr lang="en-US"/>
        </a:p>
      </dgm:t>
    </dgm:pt>
    <dgm:pt modelId="{B644C690-103D-4D79-B781-5532A1458CB0}" type="sibTrans" cxnId="{04728D61-2088-484A-94F4-2B6FB0AF5AB3}">
      <dgm:prSet/>
      <dgm:spPr/>
      <dgm:t>
        <a:bodyPr/>
        <a:lstStyle/>
        <a:p>
          <a:endParaRPr lang="en-US"/>
        </a:p>
      </dgm:t>
    </dgm:pt>
    <dgm:pt modelId="{E51D2FEB-6405-499F-8D8A-6359D3C323EA}" type="pres">
      <dgm:prSet presAssocID="{95F9F099-0314-438C-9AB1-259AE3BB96C7}" presName="root" presStyleCnt="0">
        <dgm:presLayoutVars>
          <dgm:dir/>
          <dgm:resizeHandles val="exact"/>
        </dgm:presLayoutVars>
      </dgm:prSet>
      <dgm:spPr/>
    </dgm:pt>
    <dgm:pt modelId="{CDC2B557-2233-4124-BBBC-1015E0D67475}" type="pres">
      <dgm:prSet presAssocID="{EB1C282B-D2CD-44C9-8A1D-ACFD94838558}" presName="compNode" presStyleCnt="0"/>
      <dgm:spPr/>
    </dgm:pt>
    <dgm:pt modelId="{A2DE931A-B744-480C-A720-EC90B1F3F869}" type="pres">
      <dgm:prSet presAssocID="{EB1C282B-D2CD-44C9-8A1D-ACFD94838558}" presName="bgRect" presStyleLbl="bgShp" presStyleIdx="0" presStyleCnt="4"/>
      <dgm:spPr/>
    </dgm:pt>
    <dgm:pt modelId="{EF34CB8D-7DC0-4877-BC46-2FD80AC9ADAB}" type="pres">
      <dgm:prSet presAssocID="{EB1C282B-D2CD-44C9-8A1D-ACFD9483855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2427F123-90E1-465B-A674-9FDD2F47BE4F}" type="pres">
      <dgm:prSet presAssocID="{EB1C282B-D2CD-44C9-8A1D-ACFD94838558}" presName="spaceRect" presStyleCnt="0"/>
      <dgm:spPr/>
    </dgm:pt>
    <dgm:pt modelId="{580F9B95-F901-4341-BB99-FFEEFF5FA477}" type="pres">
      <dgm:prSet presAssocID="{EB1C282B-D2CD-44C9-8A1D-ACFD94838558}" presName="parTx" presStyleLbl="revTx" presStyleIdx="0" presStyleCnt="4">
        <dgm:presLayoutVars>
          <dgm:chMax val="0"/>
          <dgm:chPref val="0"/>
        </dgm:presLayoutVars>
      </dgm:prSet>
      <dgm:spPr/>
    </dgm:pt>
    <dgm:pt modelId="{973EF1E9-AD26-47B8-94C9-12E184F0F258}" type="pres">
      <dgm:prSet presAssocID="{7E6423BA-0ADE-4B48-9D14-4D65C1EE1DFB}" presName="sibTrans" presStyleCnt="0"/>
      <dgm:spPr/>
    </dgm:pt>
    <dgm:pt modelId="{60AFF4DC-31FF-446F-A9EE-DD54995665D3}" type="pres">
      <dgm:prSet presAssocID="{B1F2C9B3-3B58-4B9C-87D3-E84CFB0B0141}" presName="compNode" presStyleCnt="0"/>
      <dgm:spPr/>
    </dgm:pt>
    <dgm:pt modelId="{EACE7EB1-8EAB-420F-9752-B2FA18BFE9EB}" type="pres">
      <dgm:prSet presAssocID="{B1F2C9B3-3B58-4B9C-87D3-E84CFB0B0141}" presName="bgRect" presStyleLbl="bgShp" presStyleIdx="1" presStyleCnt="4"/>
      <dgm:spPr/>
    </dgm:pt>
    <dgm:pt modelId="{A7313EA0-866A-4702-AD3A-8F266C419412}" type="pres">
      <dgm:prSet presAssocID="{B1F2C9B3-3B58-4B9C-87D3-E84CFB0B014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F853B0FC-8E2A-4A8E-82A9-6FA6F73ED0B2}" type="pres">
      <dgm:prSet presAssocID="{B1F2C9B3-3B58-4B9C-87D3-E84CFB0B0141}" presName="spaceRect" presStyleCnt="0"/>
      <dgm:spPr/>
    </dgm:pt>
    <dgm:pt modelId="{F7A10232-588A-4ECF-9681-2263E7084E3C}" type="pres">
      <dgm:prSet presAssocID="{B1F2C9B3-3B58-4B9C-87D3-E84CFB0B0141}" presName="parTx" presStyleLbl="revTx" presStyleIdx="1" presStyleCnt="4">
        <dgm:presLayoutVars>
          <dgm:chMax val="0"/>
          <dgm:chPref val="0"/>
        </dgm:presLayoutVars>
      </dgm:prSet>
      <dgm:spPr/>
    </dgm:pt>
    <dgm:pt modelId="{8EE3B195-A048-464F-99BC-A4164EDFA4D7}" type="pres">
      <dgm:prSet presAssocID="{CD6B6615-9DC2-46C2-A976-BF1D3AEFA64C}" presName="sibTrans" presStyleCnt="0"/>
      <dgm:spPr/>
    </dgm:pt>
    <dgm:pt modelId="{18390759-F3C5-4E23-9487-E64E74CD4CB7}" type="pres">
      <dgm:prSet presAssocID="{3AA841E2-1B81-4ECA-961F-609E6753C049}" presName="compNode" presStyleCnt="0"/>
      <dgm:spPr/>
    </dgm:pt>
    <dgm:pt modelId="{A48552D3-6AD7-40A3-80EB-8A340A1F7B2C}" type="pres">
      <dgm:prSet presAssocID="{3AA841E2-1B81-4ECA-961F-609E6753C049}" presName="bgRect" presStyleLbl="bgShp" presStyleIdx="2" presStyleCnt="4"/>
      <dgm:spPr/>
    </dgm:pt>
    <dgm:pt modelId="{22BB91F1-32F6-4C73-81A3-32996FADD9E1}" type="pres">
      <dgm:prSet presAssocID="{3AA841E2-1B81-4ECA-961F-609E6753C04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300C366-EB4E-424E-B07D-7239E79FAB2F}" type="pres">
      <dgm:prSet presAssocID="{3AA841E2-1B81-4ECA-961F-609E6753C049}" presName="spaceRect" presStyleCnt="0"/>
      <dgm:spPr/>
    </dgm:pt>
    <dgm:pt modelId="{5C512F2F-E2C1-4069-9D1D-73CE020551D4}" type="pres">
      <dgm:prSet presAssocID="{3AA841E2-1B81-4ECA-961F-609E6753C049}" presName="parTx" presStyleLbl="revTx" presStyleIdx="2" presStyleCnt="4">
        <dgm:presLayoutVars>
          <dgm:chMax val="0"/>
          <dgm:chPref val="0"/>
        </dgm:presLayoutVars>
      </dgm:prSet>
      <dgm:spPr/>
    </dgm:pt>
    <dgm:pt modelId="{FA1CC3F4-D8BF-44CE-8882-616BC0C3185B}" type="pres">
      <dgm:prSet presAssocID="{4D1B401A-2B2F-4F24-A014-A15523271F16}" presName="sibTrans" presStyleCnt="0"/>
      <dgm:spPr/>
    </dgm:pt>
    <dgm:pt modelId="{3581B8A0-590C-4267-AC61-7FA7F91CD0A1}" type="pres">
      <dgm:prSet presAssocID="{6F25C517-FB9E-4894-86AE-5301918977B0}" presName="compNode" presStyleCnt="0"/>
      <dgm:spPr/>
    </dgm:pt>
    <dgm:pt modelId="{872DE1FE-14A9-41A1-8995-E50017EA008B}" type="pres">
      <dgm:prSet presAssocID="{6F25C517-FB9E-4894-86AE-5301918977B0}" presName="bgRect" presStyleLbl="bgShp" presStyleIdx="3" presStyleCnt="4"/>
      <dgm:spPr/>
    </dgm:pt>
    <dgm:pt modelId="{A4A9F536-797E-405E-BD31-4573F39D31AB}" type="pres">
      <dgm:prSet presAssocID="{6F25C517-FB9E-4894-86AE-5301918977B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45828C74-4D99-4AD7-9F4E-E28E5F4C7318}" type="pres">
      <dgm:prSet presAssocID="{6F25C517-FB9E-4894-86AE-5301918977B0}" presName="spaceRect" presStyleCnt="0"/>
      <dgm:spPr/>
    </dgm:pt>
    <dgm:pt modelId="{ED575544-AAD7-48C8-A447-A5203D00444D}" type="pres">
      <dgm:prSet presAssocID="{6F25C517-FB9E-4894-86AE-5301918977B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0F25C00-955A-421B-A156-BA11FC2E6A85}" srcId="{95F9F099-0314-438C-9AB1-259AE3BB96C7}" destId="{B1F2C9B3-3B58-4B9C-87D3-E84CFB0B0141}" srcOrd="1" destOrd="0" parTransId="{ED9F3FB1-7C3E-4A75-A32C-756955A806CB}" sibTransId="{CD6B6615-9DC2-46C2-A976-BF1D3AEFA64C}"/>
    <dgm:cxn modelId="{3E11AD1F-0F17-460A-A7DC-5F5ABCAE2BE1}" type="presOf" srcId="{3AA841E2-1B81-4ECA-961F-609E6753C049}" destId="{5C512F2F-E2C1-4069-9D1D-73CE020551D4}" srcOrd="0" destOrd="0" presId="urn:microsoft.com/office/officeart/2018/2/layout/IconVerticalSolidList"/>
    <dgm:cxn modelId="{0D21605E-180E-46CD-B08B-5D8943497F47}" srcId="{95F9F099-0314-438C-9AB1-259AE3BB96C7}" destId="{3AA841E2-1B81-4ECA-961F-609E6753C049}" srcOrd="2" destOrd="0" parTransId="{9FEF7238-2BD1-4D1D-9932-4CE0E2ECAD0F}" sibTransId="{4D1B401A-2B2F-4F24-A014-A15523271F16}"/>
    <dgm:cxn modelId="{04728D61-2088-484A-94F4-2B6FB0AF5AB3}" srcId="{95F9F099-0314-438C-9AB1-259AE3BB96C7}" destId="{6F25C517-FB9E-4894-86AE-5301918977B0}" srcOrd="3" destOrd="0" parTransId="{10A8B362-1900-409C-A028-E1D62169DFB5}" sibTransId="{B644C690-103D-4D79-B781-5532A1458CB0}"/>
    <dgm:cxn modelId="{67BEE344-BCA5-491D-ACC0-1EF57433BAEF}" type="presOf" srcId="{6F25C517-FB9E-4894-86AE-5301918977B0}" destId="{ED575544-AAD7-48C8-A447-A5203D00444D}" srcOrd="0" destOrd="0" presId="urn:microsoft.com/office/officeart/2018/2/layout/IconVerticalSolidList"/>
    <dgm:cxn modelId="{9E2D719B-D14B-48D1-8FFF-283294675C35}" srcId="{95F9F099-0314-438C-9AB1-259AE3BB96C7}" destId="{EB1C282B-D2CD-44C9-8A1D-ACFD94838558}" srcOrd="0" destOrd="0" parTransId="{25539824-6EEA-4A94-8A32-81E5139A56B5}" sibTransId="{7E6423BA-0ADE-4B48-9D14-4D65C1EE1DFB}"/>
    <dgm:cxn modelId="{E6F747B2-E620-48E7-965A-9F78A443C7D7}" type="presOf" srcId="{95F9F099-0314-438C-9AB1-259AE3BB96C7}" destId="{E51D2FEB-6405-499F-8D8A-6359D3C323EA}" srcOrd="0" destOrd="0" presId="urn:microsoft.com/office/officeart/2018/2/layout/IconVerticalSolidList"/>
    <dgm:cxn modelId="{7A26A6B8-6FFD-4DCB-B0DD-9437821FF7D2}" type="presOf" srcId="{EB1C282B-D2CD-44C9-8A1D-ACFD94838558}" destId="{580F9B95-F901-4341-BB99-FFEEFF5FA477}" srcOrd="0" destOrd="0" presId="urn:microsoft.com/office/officeart/2018/2/layout/IconVerticalSolidList"/>
    <dgm:cxn modelId="{2DDA43D6-E8B1-4520-92F7-2CCAA2614131}" type="presOf" srcId="{B1F2C9B3-3B58-4B9C-87D3-E84CFB0B0141}" destId="{F7A10232-588A-4ECF-9681-2263E7084E3C}" srcOrd="0" destOrd="0" presId="urn:microsoft.com/office/officeart/2018/2/layout/IconVerticalSolidList"/>
    <dgm:cxn modelId="{55654EA3-3577-4645-8A5D-14B7DA7A92A4}" type="presParOf" srcId="{E51D2FEB-6405-499F-8D8A-6359D3C323EA}" destId="{CDC2B557-2233-4124-BBBC-1015E0D67475}" srcOrd="0" destOrd="0" presId="urn:microsoft.com/office/officeart/2018/2/layout/IconVerticalSolidList"/>
    <dgm:cxn modelId="{A4D66CB5-99B8-4C27-A20E-FAB3A606B4FA}" type="presParOf" srcId="{CDC2B557-2233-4124-BBBC-1015E0D67475}" destId="{A2DE931A-B744-480C-A720-EC90B1F3F869}" srcOrd="0" destOrd="0" presId="urn:microsoft.com/office/officeart/2018/2/layout/IconVerticalSolidList"/>
    <dgm:cxn modelId="{AF061820-6D58-4487-99B2-80AD61C29C35}" type="presParOf" srcId="{CDC2B557-2233-4124-BBBC-1015E0D67475}" destId="{EF34CB8D-7DC0-4877-BC46-2FD80AC9ADAB}" srcOrd="1" destOrd="0" presId="urn:microsoft.com/office/officeart/2018/2/layout/IconVerticalSolidList"/>
    <dgm:cxn modelId="{9EF30BA2-4D19-42F3-A9E9-C6A550AB4FC4}" type="presParOf" srcId="{CDC2B557-2233-4124-BBBC-1015E0D67475}" destId="{2427F123-90E1-465B-A674-9FDD2F47BE4F}" srcOrd="2" destOrd="0" presId="urn:microsoft.com/office/officeart/2018/2/layout/IconVerticalSolidList"/>
    <dgm:cxn modelId="{BAC48113-A893-43A0-8DF2-DAA9C2259E1B}" type="presParOf" srcId="{CDC2B557-2233-4124-BBBC-1015E0D67475}" destId="{580F9B95-F901-4341-BB99-FFEEFF5FA477}" srcOrd="3" destOrd="0" presId="urn:microsoft.com/office/officeart/2018/2/layout/IconVerticalSolidList"/>
    <dgm:cxn modelId="{1461129A-C67A-4B89-A5E8-392404FB6C48}" type="presParOf" srcId="{E51D2FEB-6405-499F-8D8A-6359D3C323EA}" destId="{973EF1E9-AD26-47B8-94C9-12E184F0F258}" srcOrd="1" destOrd="0" presId="urn:microsoft.com/office/officeart/2018/2/layout/IconVerticalSolidList"/>
    <dgm:cxn modelId="{7EB6343B-ADE8-4EB4-823E-C3AA3AA7E006}" type="presParOf" srcId="{E51D2FEB-6405-499F-8D8A-6359D3C323EA}" destId="{60AFF4DC-31FF-446F-A9EE-DD54995665D3}" srcOrd="2" destOrd="0" presId="urn:microsoft.com/office/officeart/2018/2/layout/IconVerticalSolidList"/>
    <dgm:cxn modelId="{043F1074-0B52-4F25-9930-71937FEA23FF}" type="presParOf" srcId="{60AFF4DC-31FF-446F-A9EE-DD54995665D3}" destId="{EACE7EB1-8EAB-420F-9752-B2FA18BFE9EB}" srcOrd="0" destOrd="0" presId="urn:microsoft.com/office/officeart/2018/2/layout/IconVerticalSolidList"/>
    <dgm:cxn modelId="{DEF9EC37-30BB-44E0-A849-43C355FD0A2B}" type="presParOf" srcId="{60AFF4DC-31FF-446F-A9EE-DD54995665D3}" destId="{A7313EA0-866A-4702-AD3A-8F266C419412}" srcOrd="1" destOrd="0" presId="urn:microsoft.com/office/officeart/2018/2/layout/IconVerticalSolidList"/>
    <dgm:cxn modelId="{BB93DC06-A680-4571-8303-2E069385C7AD}" type="presParOf" srcId="{60AFF4DC-31FF-446F-A9EE-DD54995665D3}" destId="{F853B0FC-8E2A-4A8E-82A9-6FA6F73ED0B2}" srcOrd="2" destOrd="0" presId="urn:microsoft.com/office/officeart/2018/2/layout/IconVerticalSolidList"/>
    <dgm:cxn modelId="{376F6CF5-706D-47E2-8037-ECA520A4417B}" type="presParOf" srcId="{60AFF4DC-31FF-446F-A9EE-DD54995665D3}" destId="{F7A10232-588A-4ECF-9681-2263E7084E3C}" srcOrd="3" destOrd="0" presId="urn:microsoft.com/office/officeart/2018/2/layout/IconVerticalSolidList"/>
    <dgm:cxn modelId="{CECCB281-AF67-4E7A-A214-B10BA55D051C}" type="presParOf" srcId="{E51D2FEB-6405-499F-8D8A-6359D3C323EA}" destId="{8EE3B195-A048-464F-99BC-A4164EDFA4D7}" srcOrd="3" destOrd="0" presId="urn:microsoft.com/office/officeart/2018/2/layout/IconVerticalSolidList"/>
    <dgm:cxn modelId="{F7CAE6DA-8699-48B8-B731-FA76EAFD7454}" type="presParOf" srcId="{E51D2FEB-6405-499F-8D8A-6359D3C323EA}" destId="{18390759-F3C5-4E23-9487-E64E74CD4CB7}" srcOrd="4" destOrd="0" presId="urn:microsoft.com/office/officeart/2018/2/layout/IconVerticalSolidList"/>
    <dgm:cxn modelId="{DDFF0435-BCF6-4EFC-9179-DA7F24C96413}" type="presParOf" srcId="{18390759-F3C5-4E23-9487-E64E74CD4CB7}" destId="{A48552D3-6AD7-40A3-80EB-8A340A1F7B2C}" srcOrd="0" destOrd="0" presId="urn:microsoft.com/office/officeart/2018/2/layout/IconVerticalSolidList"/>
    <dgm:cxn modelId="{336344BB-88D9-4576-9DFC-F9032FCB52CF}" type="presParOf" srcId="{18390759-F3C5-4E23-9487-E64E74CD4CB7}" destId="{22BB91F1-32F6-4C73-81A3-32996FADD9E1}" srcOrd="1" destOrd="0" presId="urn:microsoft.com/office/officeart/2018/2/layout/IconVerticalSolidList"/>
    <dgm:cxn modelId="{4455AA6C-E88F-47B9-81F4-1D2BF4E132FD}" type="presParOf" srcId="{18390759-F3C5-4E23-9487-E64E74CD4CB7}" destId="{9300C366-EB4E-424E-B07D-7239E79FAB2F}" srcOrd="2" destOrd="0" presId="urn:microsoft.com/office/officeart/2018/2/layout/IconVerticalSolidList"/>
    <dgm:cxn modelId="{8F861C5B-4B29-4E6C-94C9-EB39AF7E87BC}" type="presParOf" srcId="{18390759-F3C5-4E23-9487-E64E74CD4CB7}" destId="{5C512F2F-E2C1-4069-9D1D-73CE020551D4}" srcOrd="3" destOrd="0" presId="urn:microsoft.com/office/officeart/2018/2/layout/IconVerticalSolidList"/>
    <dgm:cxn modelId="{5F634CC5-F2BD-40F6-A688-A7B3A4797BB7}" type="presParOf" srcId="{E51D2FEB-6405-499F-8D8A-6359D3C323EA}" destId="{FA1CC3F4-D8BF-44CE-8882-616BC0C3185B}" srcOrd="5" destOrd="0" presId="urn:microsoft.com/office/officeart/2018/2/layout/IconVerticalSolidList"/>
    <dgm:cxn modelId="{93FBE3E9-134E-4837-AC1C-7F9B3EFD1B5A}" type="presParOf" srcId="{E51D2FEB-6405-499F-8D8A-6359D3C323EA}" destId="{3581B8A0-590C-4267-AC61-7FA7F91CD0A1}" srcOrd="6" destOrd="0" presId="urn:microsoft.com/office/officeart/2018/2/layout/IconVerticalSolidList"/>
    <dgm:cxn modelId="{A8D67253-6D3A-42A3-86AA-582B3A1309C1}" type="presParOf" srcId="{3581B8A0-590C-4267-AC61-7FA7F91CD0A1}" destId="{872DE1FE-14A9-41A1-8995-E50017EA008B}" srcOrd="0" destOrd="0" presId="urn:microsoft.com/office/officeart/2018/2/layout/IconVerticalSolidList"/>
    <dgm:cxn modelId="{C00D4C6E-3A6D-424B-AFF3-6F85E89743F1}" type="presParOf" srcId="{3581B8A0-590C-4267-AC61-7FA7F91CD0A1}" destId="{A4A9F536-797E-405E-BD31-4573F39D31AB}" srcOrd="1" destOrd="0" presId="urn:microsoft.com/office/officeart/2018/2/layout/IconVerticalSolidList"/>
    <dgm:cxn modelId="{87A369CB-8607-4878-853A-E72977D00045}" type="presParOf" srcId="{3581B8A0-590C-4267-AC61-7FA7F91CD0A1}" destId="{45828C74-4D99-4AD7-9F4E-E28E5F4C7318}" srcOrd="2" destOrd="0" presId="urn:microsoft.com/office/officeart/2018/2/layout/IconVerticalSolidList"/>
    <dgm:cxn modelId="{7AF3EEC4-4528-4F7A-A52D-4AFC40AE3507}" type="presParOf" srcId="{3581B8A0-590C-4267-AC61-7FA7F91CD0A1}" destId="{ED575544-AAD7-48C8-A447-A5203D00444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754B570-7A00-454D-BA84-94FF4738AC35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43497D7-5421-4C8B-A1C8-0AC5B2BB895A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What questions do you have?</a:t>
          </a:r>
          <a:endParaRPr lang="en-US" dirty="0">
            <a:latin typeface="Harriet Text Regular" panose="02000000000000000000" pitchFamily="50" charset="0"/>
          </a:endParaRPr>
        </a:p>
      </dgm:t>
    </dgm:pt>
    <dgm:pt modelId="{A94F3F19-AD25-4E81-87F5-B0E9DC474FB6}" type="parTrans" cxnId="{5A607D5C-5C51-4DF5-B679-678B0E7EF593}">
      <dgm:prSet/>
      <dgm:spPr/>
      <dgm:t>
        <a:bodyPr/>
        <a:lstStyle/>
        <a:p>
          <a:endParaRPr lang="en-US"/>
        </a:p>
      </dgm:t>
    </dgm:pt>
    <dgm:pt modelId="{2CED80CF-E1B3-4F48-A097-2D972ACAC7D7}" type="sibTrans" cxnId="{5A607D5C-5C51-4DF5-B679-678B0E7EF593}">
      <dgm:prSet/>
      <dgm:spPr/>
      <dgm:t>
        <a:bodyPr/>
        <a:lstStyle/>
        <a:p>
          <a:endParaRPr lang="en-US"/>
        </a:p>
      </dgm:t>
    </dgm:pt>
    <dgm:pt modelId="{C87DCF97-E435-4334-967C-E257D34D7734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What issues have you faced?</a:t>
          </a:r>
          <a:endParaRPr lang="en-US" dirty="0">
            <a:latin typeface="Harriet Text Regular" panose="02000000000000000000" pitchFamily="50" charset="0"/>
          </a:endParaRPr>
        </a:p>
      </dgm:t>
    </dgm:pt>
    <dgm:pt modelId="{39BCDA0C-1D39-47CB-80A3-954124F59578}" type="parTrans" cxnId="{4CD5BC51-2BDA-4E01-B0AC-5543F4CF92C2}">
      <dgm:prSet/>
      <dgm:spPr/>
      <dgm:t>
        <a:bodyPr/>
        <a:lstStyle/>
        <a:p>
          <a:endParaRPr lang="en-US"/>
        </a:p>
      </dgm:t>
    </dgm:pt>
    <dgm:pt modelId="{78C79BC2-0A49-4C40-B0FE-D642FF80D692}" type="sibTrans" cxnId="{4CD5BC51-2BDA-4E01-B0AC-5543F4CF92C2}">
      <dgm:prSet/>
      <dgm:spPr/>
      <dgm:t>
        <a:bodyPr/>
        <a:lstStyle/>
        <a:p>
          <a:endParaRPr lang="en-US"/>
        </a:p>
      </dgm:t>
    </dgm:pt>
    <dgm:pt modelId="{C9B36ABC-FC34-4ACE-BAD5-40CB2ACE0E3F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How have you addressed them?</a:t>
          </a:r>
          <a:endParaRPr lang="en-US" dirty="0">
            <a:latin typeface="Harriet Text Regular" panose="02000000000000000000" pitchFamily="50" charset="0"/>
          </a:endParaRPr>
        </a:p>
      </dgm:t>
    </dgm:pt>
    <dgm:pt modelId="{E6DB5FD2-CA64-43E2-A27F-18F1730E662F}" type="parTrans" cxnId="{D48247CA-FE30-4875-BED0-2ED9FDDFA892}">
      <dgm:prSet/>
      <dgm:spPr/>
      <dgm:t>
        <a:bodyPr/>
        <a:lstStyle/>
        <a:p>
          <a:endParaRPr lang="en-US"/>
        </a:p>
      </dgm:t>
    </dgm:pt>
    <dgm:pt modelId="{12C2DEDE-A22D-4BEE-8D28-272563619AFE}" type="sibTrans" cxnId="{D48247CA-FE30-4875-BED0-2ED9FDDFA892}">
      <dgm:prSet/>
      <dgm:spPr/>
      <dgm:t>
        <a:bodyPr/>
        <a:lstStyle/>
        <a:p>
          <a:endParaRPr lang="en-US"/>
        </a:p>
      </dgm:t>
    </dgm:pt>
    <dgm:pt modelId="{C2FE55A3-72B8-442E-9850-7271E2834314}" type="pres">
      <dgm:prSet presAssocID="{0754B570-7A00-454D-BA84-94FF4738AC3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3A269D5-0232-4B88-BE29-590363B37422}" type="pres">
      <dgm:prSet presAssocID="{C43497D7-5421-4C8B-A1C8-0AC5B2BB895A}" presName="hierRoot1" presStyleCnt="0"/>
      <dgm:spPr/>
    </dgm:pt>
    <dgm:pt modelId="{23B901FC-4357-4C85-B95C-E9B23F2E4E7D}" type="pres">
      <dgm:prSet presAssocID="{C43497D7-5421-4C8B-A1C8-0AC5B2BB895A}" presName="composite" presStyleCnt="0"/>
      <dgm:spPr/>
    </dgm:pt>
    <dgm:pt modelId="{71B28AAC-4E32-4865-B5D7-436726CB9FFD}" type="pres">
      <dgm:prSet presAssocID="{C43497D7-5421-4C8B-A1C8-0AC5B2BB895A}" presName="background" presStyleLbl="node0" presStyleIdx="0" presStyleCnt="3"/>
      <dgm:spPr/>
    </dgm:pt>
    <dgm:pt modelId="{71F9C0BE-4EB6-4E81-AD8C-EF6A987D9322}" type="pres">
      <dgm:prSet presAssocID="{C43497D7-5421-4C8B-A1C8-0AC5B2BB895A}" presName="text" presStyleLbl="fgAcc0" presStyleIdx="0" presStyleCnt="3">
        <dgm:presLayoutVars>
          <dgm:chPref val="3"/>
        </dgm:presLayoutVars>
      </dgm:prSet>
      <dgm:spPr/>
    </dgm:pt>
    <dgm:pt modelId="{52B6AC31-9F9D-4ACE-839F-E9CB7AAC8376}" type="pres">
      <dgm:prSet presAssocID="{C43497D7-5421-4C8B-A1C8-0AC5B2BB895A}" presName="hierChild2" presStyleCnt="0"/>
      <dgm:spPr/>
    </dgm:pt>
    <dgm:pt modelId="{39B07FB7-3FB1-433A-A9CF-51B3534E000D}" type="pres">
      <dgm:prSet presAssocID="{C87DCF97-E435-4334-967C-E257D34D7734}" presName="hierRoot1" presStyleCnt="0"/>
      <dgm:spPr/>
    </dgm:pt>
    <dgm:pt modelId="{13115B03-551F-487A-8F1C-3B64CA12B185}" type="pres">
      <dgm:prSet presAssocID="{C87DCF97-E435-4334-967C-E257D34D7734}" presName="composite" presStyleCnt="0"/>
      <dgm:spPr/>
    </dgm:pt>
    <dgm:pt modelId="{509473E5-DFD8-4A2D-9A26-5BA3ECC881EB}" type="pres">
      <dgm:prSet presAssocID="{C87DCF97-E435-4334-967C-E257D34D7734}" presName="background" presStyleLbl="node0" presStyleIdx="1" presStyleCnt="3"/>
      <dgm:spPr/>
    </dgm:pt>
    <dgm:pt modelId="{DAA889C3-1F31-4DB9-BC0B-F5A4D93FD91E}" type="pres">
      <dgm:prSet presAssocID="{C87DCF97-E435-4334-967C-E257D34D7734}" presName="text" presStyleLbl="fgAcc0" presStyleIdx="1" presStyleCnt="3">
        <dgm:presLayoutVars>
          <dgm:chPref val="3"/>
        </dgm:presLayoutVars>
      </dgm:prSet>
      <dgm:spPr/>
    </dgm:pt>
    <dgm:pt modelId="{D9540EDA-DF5B-4ACC-8267-0F2F3CAB3B3F}" type="pres">
      <dgm:prSet presAssocID="{C87DCF97-E435-4334-967C-E257D34D7734}" presName="hierChild2" presStyleCnt="0"/>
      <dgm:spPr/>
    </dgm:pt>
    <dgm:pt modelId="{40461D86-7E0C-4FB7-BDA2-BFF6DB65C440}" type="pres">
      <dgm:prSet presAssocID="{C9B36ABC-FC34-4ACE-BAD5-40CB2ACE0E3F}" presName="hierRoot1" presStyleCnt="0"/>
      <dgm:spPr/>
    </dgm:pt>
    <dgm:pt modelId="{20CE5091-D9BF-4D05-BAB1-F4DCD024A347}" type="pres">
      <dgm:prSet presAssocID="{C9B36ABC-FC34-4ACE-BAD5-40CB2ACE0E3F}" presName="composite" presStyleCnt="0"/>
      <dgm:spPr/>
    </dgm:pt>
    <dgm:pt modelId="{8C465C18-4633-4376-867C-92CE75815035}" type="pres">
      <dgm:prSet presAssocID="{C9B36ABC-FC34-4ACE-BAD5-40CB2ACE0E3F}" presName="background" presStyleLbl="node0" presStyleIdx="2" presStyleCnt="3"/>
      <dgm:spPr/>
    </dgm:pt>
    <dgm:pt modelId="{FA16C766-6E0D-4242-8A28-44E11B2E4F9A}" type="pres">
      <dgm:prSet presAssocID="{C9B36ABC-FC34-4ACE-BAD5-40CB2ACE0E3F}" presName="text" presStyleLbl="fgAcc0" presStyleIdx="2" presStyleCnt="3">
        <dgm:presLayoutVars>
          <dgm:chPref val="3"/>
        </dgm:presLayoutVars>
      </dgm:prSet>
      <dgm:spPr/>
    </dgm:pt>
    <dgm:pt modelId="{91D5ED25-D707-401B-9D2A-50055600E233}" type="pres">
      <dgm:prSet presAssocID="{C9B36ABC-FC34-4ACE-BAD5-40CB2ACE0E3F}" presName="hierChild2" presStyleCnt="0"/>
      <dgm:spPr/>
    </dgm:pt>
  </dgm:ptLst>
  <dgm:cxnLst>
    <dgm:cxn modelId="{96BE2B40-78C7-45C8-8493-2597EFE57133}" type="presOf" srcId="{0754B570-7A00-454D-BA84-94FF4738AC35}" destId="{C2FE55A3-72B8-442E-9850-7271E2834314}" srcOrd="0" destOrd="0" presId="urn:microsoft.com/office/officeart/2005/8/layout/hierarchy1"/>
    <dgm:cxn modelId="{5A607D5C-5C51-4DF5-B679-678B0E7EF593}" srcId="{0754B570-7A00-454D-BA84-94FF4738AC35}" destId="{C43497D7-5421-4C8B-A1C8-0AC5B2BB895A}" srcOrd="0" destOrd="0" parTransId="{A94F3F19-AD25-4E81-87F5-B0E9DC474FB6}" sibTransId="{2CED80CF-E1B3-4F48-A097-2D972ACAC7D7}"/>
    <dgm:cxn modelId="{CDC91E60-9EEE-4DD8-BBB7-241B8751AAC0}" type="presOf" srcId="{C9B36ABC-FC34-4ACE-BAD5-40CB2ACE0E3F}" destId="{FA16C766-6E0D-4242-8A28-44E11B2E4F9A}" srcOrd="0" destOrd="0" presId="urn:microsoft.com/office/officeart/2005/8/layout/hierarchy1"/>
    <dgm:cxn modelId="{24B06161-061D-4722-9DB9-A91412393E83}" type="presOf" srcId="{C87DCF97-E435-4334-967C-E257D34D7734}" destId="{DAA889C3-1F31-4DB9-BC0B-F5A4D93FD91E}" srcOrd="0" destOrd="0" presId="urn:microsoft.com/office/officeart/2005/8/layout/hierarchy1"/>
    <dgm:cxn modelId="{4CD5BC51-2BDA-4E01-B0AC-5543F4CF92C2}" srcId="{0754B570-7A00-454D-BA84-94FF4738AC35}" destId="{C87DCF97-E435-4334-967C-E257D34D7734}" srcOrd="1" destOrd="0" parTransId="{39BCDA0C-1D39-47CB-80A3-954124F59578}" sibTransId="{78C79BC2-0A49-4C40-B0FE-D642FF80D692}"/>
    <dgm:cxn modelId="{970A86C9-B57F-4F3F-8DA9-DD4C712CE593}" type="presOf" srcId="{C43497D7-5421-4C8B-A1C8-0AC5B2BB895A}" destId="{71F9C0BE-4EB6-4E81-AD8C-EF6A987D9322}" srcOrd="0" destOrd="0" presId="urn:microsoft.com/office/officeart/2005/8/layout/hierarchy1"/>
    <dgm:cxn modelId="{D48247CA-FE30-4875-BED0-2ED9FDDFA892}" srcId="{0754B570-7A00-454D-BA84-94FF4738AC35}" destId="{C9B36ABC-FC34-4ACE-BAD5-40CB2ACE0E3F}" srcOrd="2" destOrd="0" parTransId="{E6DB5FD2-CA64-43E2-A27F-18F1730E662F}" sibTransId="{12C2DEDE-A22D-4BEE-8D28-272563619AFE}"/>
    <dgm:cxn modelId="{215295C4-BE6E-4D08-A5B6-5C5CBFFBE2E7}" type="presParOf" srcId="{C2FE55A3-72B8-442E-9850-7271E2834314}" destId="{13A269D5-0232-4B88-BE29-590363B37422}" srcOrd="0" destOrd="0" presId="urn:microsoft.com/office/officeart/2005/8/layout/hierarchy1"/>
    <dgm:cxn modelId="{A81B306D-461C-4404-8FF8-25CB0993F935}" type="presParOf" srcId="{13A269D5-0232-4B88-BE29-590363B37422}" destId="{23B901FC-4357-4C85-B95C-E9B23F2E4E7D}" srcOrd="0" destOrd="0" presId="urn:microsoft.com/office/officeart/2005/8/layout/hierarchy1"/>
    <dgm:cxn modelId="{9835DA5E-5EB9-4146-A454-1AC27DA58026}" type="presParOf" srcId="{23B901FC-4357-4C85-B95C-E9B23F2E4E7D}" destId="{71B28AAC-4E32-4865-B5D7-436726CB9FFD}" srcOrd="0" destOrd="0" presId="urn:microsoft.com/office/officeart/2005/8/layout/hierarchy1"/>
    <dgm:cxn modelId="{ABE49C46-816C-44F4-A43F-EA36ED66456D}" type="presParOf" srcId="{23B901FC-4357-4C85-B95C-E9B23F2E4E7D}" destId="{71F9C0BE-4EB6-4E81-AD8C-EF6A987D9322}" srcOrd="1" destOrd="0" presId="urn:microsoft.com/office/officeart/2005/8/layout/hierarchy1"/>
    <dgm:cxn modelId="{7F484833-21EE-4397-8123-2455285E4CCF}" type="presParOf" srcId="{13A269D5-0232-4B88-BE29-590363B37422}" destId="{52B6AC31-9F9D-4ACE-839F-E9CB7AAC8376}" srcOrd="1" destOrd="0" presId="urn:microsoft.com/office/officeart/2005/8/layout/hierarchy1"/>
    <dgm:cxn modelId="{2FAA22D7-AC11-4895-9776-22B007981351}" type="presParOf" srcId="{C2FE55A3-72B8-442E-9850-7271E2834314}" destId="{39B07FB7-3FB1-433A-A9CF-51B3534E000D}" srcOrd="1" destOrd="0" presId="urn:microsoft.com/office/officeart/2005/8/layout/hierarchy1"/>
    <dgm:cxn modelId="{B94B69D9-60E4-477F-9A07-9DDCD2CD43D5}" type="presParOf" srcId="{39B07FB7-3FB1-433A-A9CF-51B3534E000D}" destId="{13115B03-551F-487A-8F1C-3B64CA12B185}" srcOrd="0" destOrd="0" presId="urn:microsoft.com/office/officeart/2005/8/layout/hierarchy1"/>
    <dgm:cxn modelId="{FAC829E3-34A1-40B0-AF3C-66908E874E69}" type="presParOf" srcId="{13115B03-551F-487A-8F1C-3B64CA12B185}" destId="{509473E5-DFD8-4A2D-9A26-5BA3ECC881EB}" srcOrd="0" destOrd="0" presId="urn:microsoft.com/office/officeart/2005/8/layout/hierarchy1"/>
    <dgm:cxn modelId="{C4E7CEDA-C042-4C76-A803-F889A1DBA490}" type="presParOf" srcId="{13115B03-551F-487A-8F1C-3B64CA12B185}" destId="{DAA889C3-1F31-4DB9-BC0B-F5A4D93FD91E}" srcOrd="1" destOrd="0" presId="urn:microsoft.com/office/officeart/2005/8/layout/hierarchy1"/>
    <dgm:cxn modelId="{5B25F618-469E-4480-9048-AB630B220DAF}" type="presParOf" srcId="{39B07FB7-3FB1-433A-A9CF-51B3534E000D}" destId="{D9540EDA-DF5B-4ACC-8267-0F2F3CAB3B3F}" srcOrd="1" destOrd="0" presId="urn:microsoft.com/office/officeart/2005/8/layout/hierarchy1"/>
    <dgm:cxn modelId="{B082FADC-FE8B-44E1-88BB-C90F68CAC63F}" type="presParOf" srcId="{C2FE55A3-72B8-442E-9850-7271E2834314}" destId="{40461D86-7E0C-4FB7-BDA2-BFF6DB65C440}" srcOrd="2" destOrd="0" presId="urn:microsoft.com/office/officeart/2005/8/layout/hierarchy1"/>
    <dgm:cxn modelId="{36C4C2F2-5FD3-4D23-A900-B974AAA8B6DD}" type="presParOf" srcId="{40461D86-7E0C-4FB7-BDA2-BFF6DB65C440}" destId="{20CE5091-D9BF-4D05-BAB1-F4DCD024A347}" srcOrd="0" destOrd="0" presId="urn:microsoft.com/office/officeart/2005/8/layout/hierarchy1"/>
    <dgm:cxn modelId="{FFFD0ACE-C859-4CF4-BD7C-FFE1E1C5FB9B}" type="presParOf" srcId="{20CE5091-D9BF-4D05-BAB1-F4DCD024A347}" destId="{8C465C18-4633-4376-867C-92CE75815035}" srcOrd="0" destOrd="0" presId="urn:microsoft.com/office/officeart/2005/8/layout/hierarchy1"/>
    <dgm:cxn modelId="{255BFFF9-4A01-41E5-BE1A-6A8F498C7A93}" type="presParOf" srcId="{20CE5091-D9BF-4D05-BAB1-F4DCD024A347}" destId="{FA16C766-6E0D-4242-8A28-44E11B2E4F9A}" srcOrd="1" destOrd="0" presId="urn:microsoft.com/office/officeart/2005/8/layout/hierarchy1"/>
    <dgm:cxn modelId="{0091565A-A3DC-400C-BCA7-51208A1BFC7E}" type="presParOf" srcId="{40461D86-7E0C-4FB7-BDA2-BFF6DB65C440}" destId="{91D5ED25-D707-401B-9D2A-50055600E23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893C05-779A-4DFC-B27E-D8BE8F6D621F}" type="doc">
      <dgm:prSet loTypeId="urn:microsoft.com/office/officeart/2005/8/layout/default" loCatId="list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53C658B-AC52-454E-B988-8DDC0A5962E8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Flexible Learning Options</a:t>
          </a:r>
          <a:endParaRPr lang="en-US" dirty="0">
            <a:latin typeface="Harriet Text Regular" panose="02000000000000000000" pitchFamily="50" charset="0"/>
          </a:endParaRPr>
        </a:p>
      </dgm:t>
    </dgm:pt>
    <dgm:pt modelId="{82500D31-23CC-4B10-A4FD-262CD6C4729D}" type="parTrans" cxnId="{DD750782-6803-4F93-B72A-661E2B7B7FC7}">
      <dgm:prSet/>
      <dgm:spPr/>
      <dgm:t>
        <a:bodyPr/>
        <a:lstStyle/>
        <a:p>
          <a:endParaRPr lang="en-US"/>
        </a:p>
      </dgm:t>
    </dgm:pt>
    <dgm:pt modelId="{2658CBD0-4E55-4307-B07E-70E29F438167}" type="sibTrans" cxnId="{DD750782-6803-4F93-B72A-661E2B7B7FC7}">
      <dgm:prSet/>
      <dgm:spPr/>
      <dgm:t>
        <a:bodyPr/>
        <a:lstStyle/>
        <a:p>
          <a:endParaRPr lang="en-US"/>
        </a:p>
      </dgm:t>
    </dgm:pt>
    <dgm:pt modelId="{C310ADB3-9712-407B-B400-E50BD29F6FB2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Personalized Academic Advising </a:t>
          </a:r>
          <a:endParaRPr lang="en-US" dirty="0">
            <a:latin typeface="Harriet Text Regular" panose="02000000000000000000" pitchFamily="50" charset="0"/>
          </a:endParaRPr>
        </a:p>
      </dgm:t>
    </dgm:pt>
    <dgm:pt modelId="{38D92C9F-E885-4C4D-B4CD-EE7F218C88D8}" type="parTrans" cxnId="{86EBC95A-790B-4A8F-B4D5-82566B07590A}">
      <dgm:prSet/>
      <dgm:spPr/>
      <dgm:t>
        <a:bodyPr/>
        <a:lstStyle/>
        <a:p>
          <a:endParaRPr lang="en-US"/>
        </a:p>
      </dgm:t>
    </dgm:pt>
    <dgm:pt modelId="{60057DB8-9664-4FE8-BA93-22EE78618D85}" type="sibTrans" cxnId="{86EBC95A-790B-4A8F-B4D5-82566B07590A}">
      <dgm:prSet/>
      <dgm:spPr/>
      <dgm:t>
        <a:bodyPr/>
        <a:lstStyle/>
        <a:p>
          <a:endParaRPr lang="en-US"/>
        </a:p>
      </dgm:t>
    </dgm:pt>
    <dgm:pt modelId="{5D16AFD6-8717-4DF1-BA31-08C8CC984F7F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Professional Mentorship</a:t>
          </a:r>
          <a:endParaRPr lang="en-US" dirty="0">
            <a:latin typeface="Harriet Text Regular" panose="02000000000000000000" pitchFamily="50" charset="0"/>
          </a:endParaRPr>
        </a:p>
      </dgm:t>
    </dgm:pt>
    <dgm:pt modelId="{8C9E3AAE-70E4-4C10-9000-62ECBFB82349}" type="parTrans" cxnId="{ACBFE923-ECD1-4974-B5C4-CB29E762B96E}">
      <dgm:prSet/>
      <dgm:spPr/>
      <dgm:t>
        <a:bodyPr/>
        <a:lstStyle/>
        <a:p>
          <a:endParaRPr lang="en-US"/>
        </a:p>
      </dgm:t>
    </dgm:pt>
    <dgm:pt modelId="{1945FDAA-3E5A-4F86-B6A7-3E016542B19D}" type="sibTrans" cxnId="{ACBFE923-ECD1-4974-B5C4-CB29E762B96E}">
      <dgm:prSet/>
      <dgm:spPr/>
      <dgm:t>
        <a:bodyPr/>
        <a:lstStyle/>
        <a:p>
          <a:endParaRPr lang="en-US"/>
        </a:p>
      </dgm:t>
    </dgm:pt>
    <dgm:pt modelId="{8F66470E-4031-42B1-B955-F65002B3954A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Community Building</a:t>
          </a:r>
          <a:endParaRPr lang="en-US" dirty="0">
            <a:latin typeface="Harriet Text Regular" panose="02000000000000000000" pitchFamily="50" charset="0"/>
          </a:endParaRPr>
        </a:p>
      </dgm:t>
    </dgm:pt>
    <dgm:pt modelId="{9AC33185-B42D-43E0-976E-368BF3F12639}" type="parTrans" cxnId="{4E23C78F-8A62-498D-A7CA-36B6C27AA757}">
      <dgm:prSet/>
      <dgm:spPr/>
      <dgm:t>
        <a:bodyPr/>
        <a:lstStyle/>
        <a:p>
          <a:endParaRPr lang="en-US"/>
        </a:p>
      </dgm:t>
    </dgm:pt>
    <dgm:pt modelId="{AC1C282B-4499-4A71-97C5-55D385E4F573}" type="sibTrans" cxnId="{4E23C78F-8A62-498D-A7CA-36B6C27AA757}">
      <dgm:prSet/>
      <dgm:spPr/>
      <dgm:t>
        <a:bodyPr/>
        <a:lstStyle/>
        <a:p>
          <a:endParaRPr lang="en-US"/>
        </a:p>
      </dgm:t>
    </dgm:pt>
    <dgm:pt modelId="{236FD168-21C9-4A8E-88D1-095B3A367D8F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Technological Assistance</a:t>
          </a:r>
          <a:endParaRPr lang="en-US" dirty="0">
            <a:latin typeface="Harriet Text Regular" panose="02000000000000000000" pitchFamily="50" charset="0"/>
          </a:endParaRPr>
        </a:p>
      </dgm:t>
    </dgm:pt>
    <dgm:pt modelId="{4E8DD1C0-CFC2-4BB8-8678-9657D43BF423}" type="parTrans" cxnId="{C1290B5A-88C6-4ED3-8673-F03F0D934CFF}">
      <dgm:prSet/>
      <dgm:spPr/>
      <dgm:t>
        <a:bodyPr/>
        <a:lstStyle/>
        <a:p>
          <a:endParaRPr lang="en-US"/>
        </a:p>
      </dgm:t>
    </dgm:pt>
    <dgm:pt modelId="{DE931683-E3B9-40FB-A0A4-6AFAFCE02B20}" type="sibTrans" cxnId="{C1290B5A-88C6-4ED3-8673-F03F0D934CFF}">
      <dgm:prSet/>
      <dgm:spPr/>
      <dgm:t>
        <a:bodyPr/>
        <a:lstStyle/>
        <a:p>
          <a:endParaRPr lang="en-US"/>
        </a:p>
      </dgm:t>
    </dgm:pt>
    <dgm:pt modelId="{7ACE9714-25A6-498E-BBE9-C1530526D0C5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Health &amp; Well Being Services</a:t>
          </a:r>
          <a:endParaRPr lang="en-US" dirty="0">
            <a:latin typeface="Harriet Text Regular" panose="02000000000000000000" pitchFamily="50" charset="0"/>
          </a:endParaRPr>
        </a:p>
      </dgm:t>
    </dgm:pt>
    <dgm:pt modelId="{F5B7A013-90ED-443D-B55B-8BDD75DD6A3B}" type="parTrans" cxnId="{F79E94FE-4D45-4D68-90E0-620437FC42A5}">
      <dgm:prSet/>
      <dgm:spPr/>
      <dgm:t>
        <a:bodyPr/>
        <a:lstStyle/>
        <a:p>
          <a:endParaRPr lang="en-US"/>
        </a:p>
      </dgm:t>
    </dgm:pt>
    <dgm:pt modelId="{D7E67D52-73D1-4451-AB44-1CE15CDC4F92}" type="sibTrans" cxnId="{F79E94FE-4D45-4D68-90E0-620437FC42A5}">
      <dgm:prSet/>
      <dgm:spPr/>
      <dgm:t>
        <a:bodyPr/>
        <a:lstStyle/>
        <a:p>
          <a:endParaRPr lang="en-US"/>
        </a:p>
      </dgm:t>
    </dgm:pt>
    <dgm:pt modelId="{9089CB8D-6FB2-441B-8010-6A5D38763286}" type="pres">
      <dgm:prSet presAssocID="{8B893C05-779A-4DFC-B27E-D8BE8F6D621F}" presName="diagram" presStyleCnt="0">
        <dgm:presLayoutVars>
          <dgm:dir/>
          <dgm:resizeHandles val="exact"/>
        </dgm:presLayoutVars>
      </dgm:prSet>
      <dgm:spPr/>
    </dgm:pt>
    <dgm:pt modelId="{530A5B9E-7448-4C7F-AD8B-BBF801614FC3}" type="pres">
      <dgm:prSet presAssocID="{B53C658B-AC52-454E-B988-8DDC0A5962E8}" presName="node" presStyleLbl="node1" presStyleIdx="0" presStyleCnt="6">
        <dgm:presLayoutVars>
          <dgm:bulletEnabled val="1"/>
        </dgm:presLayoutVars>
      </dgm:prSet>
      <dgm:spPr/>
    </dgm:pt>
    <dgm:pt modelId="{791AA989-DDB8-406F-9201-882DBDCD60B6}" type="pres">
      <dgm:prSet presAssocID="{2658CBD0-4E55-4307-B07E-70E29F438167}" presName="sibTrans" presStyleCnt="0"/>
      <dgm:spPr/>
    </dgm:pt>
    <dgm:pt modelId="{A1BD825E-ED23-464C-9FA6-61D6A6D75199}" type="pres">
      <dgm:prSet presAssocID="{C310ADB3-9712-407B-B400-E50BD29F6FB2}" presName="node" presStyleLbl="node1" presStyleIdx="1" presStyleCnt="6">
        <dgm:presLayoutVars>
          <dgm:bulletEnabled val="1"/>
        </dgm:presLayoutVars>
      </dgm:prSet>
      <dgm:spPr/>
    </dgm:pt>
    <dgm:pt modelId="{0C590CDC-8975-4ECA-A84E-B70589515A92}" type="pres">
      <dgm:prSet presAssocID="{60057DB8-9664-4FE8-BA93-22EE78618D85}" presName="sibTrans" presStyleCnt="0"/>
      <dgm:spPr/>
    </dgm:pt>
    <dgm:pt modelId="{A44F7754-E11D-43A3-9EBA-ACDE4DF04440}" type="pres">
      <dgm:prSet presAssocID="{5D16AFD6-8717-4DF1-BA31-08C8CC984F7F}" presName="node" presStyleLbl="node1" presStyleIdx="2" presStyleCnt="6">
        <dgm:presLayoutVars>
          <dgm:bulletEnabled val="1"/>
        </dgm:presLayoutVars>
      </dgm:prSet>
      <dgm:spPr/>
    </dgm:pt>
    <dgm:pt modelId="{5ACDC658-E725-4FAD-80A2-E0A91C33B576}" type="pres">
      <dgm:prSet presAssocID="{1945FDAA-3E5A-4F86-B6A7-3E016542B19D}" presName="sibTrans" presStyleCnt="0"/>
      <dgm:spPr/>
    </dgm:pt>
    <dgm:pt modelId="{C89EEEDB-A4B0-407D-B747-DB9A77897AFC}" type="pres">
      <dgm:prSet presAssocID="{8F66470E-4031-42B1-B955-F65002B3954A}" presName="node" presStyleLbl="node1" presStyleIdx="3" presStyleCnt="6">
        <dgm:presLayoutVars>
          <dgm:bulletEnabled val="1"/>
        </dgm:presLayoutVars>
      </dgm:prSet>
      <dgm:spPr/>
    </dgm:pt>
    <dgm:pt modelId="{2E17A088-62A0-4E08-A5F5-E7C12545E4A9}" type="pres">
      <dgm:prSet presAssocID="{AC1C282B-4499-4A71-97C5-55D385E4F573}" presName="sibTrans" presStyleCnt="0"/>
      <dgm:spPr/>
    </dgm:pt>
    <dgm:pt modelId="{7915C435-73BB-43B2-B994-8682DF4BD5D6}" type="pres">
      <dgm:prSet presAssocID="{236FD168-21C9-4A8E-88D1-095B3A367D8F}" presName="node" presStyleLbl="node1" presStyleIdx="4" presStyleCnt="6">
        <dgm:presLayoutVars>
          <dgm:bulletEnabled val="1"/>
        </dgm:presLayoutVars>
      </dgm:prSet>
      <dgm:spPr/>
    </dgm:pt>
    <dgm:pt modelId="{02D8D246-3758-4E6E-AB5D-1933BC04A332}" type="pres">
      <dgm:prSet presAssocID="{DE931683-E3B9-40FB-A0A4-6AFAFCE02B20}" presName="sibTrans" presStyleCnt="0"/>
      <dgm:spPr/>
    </dgm:pt>
    <dgm:pt modelId="{49DABF28-DE85-4A1D-8A14-64653FBE5142}" type="pres">
      <dgm:prSet presAssocID="{7ACE9714-25A6-498E-BBE9-C1530526D0C5}" presName="node" presStyleLbl="node1" presStyleIdx="5" presStyleCnt="6">
        <dgm:presLayoutVars>
          <dgm:bulletEnabled val="1"/>
        </dgm:presLayoutVars>
      </dgm:prSet>
      <dgm:spPr/>
    </dgm:pt>
  </dgm:ptLst>
  <dgm:cxnLst>
    <dgm:cxn modelId="{56DDF413-E4FB-48C7-9347-952D4AF979DC}" type="presOf" srcId="{B53C658B-AC52-454E-B988-8DDC0A5962E8}" destId="{530A5B9E-7448-4C7F-AD8B-BBF801614FC3}" srcOrd="0" destOrd="0" presId="urn:microsoft.com/office/officeart/2005/8/layout/default"/>
    <dgm:cxn modelId="{ACBFE923-ECD1-4974-B5C4-CB29E762B96E}" srcId="{8B893C05-779A-4DFC-B27E-D8BE8F6D621F}" destId="{5D16AFD6-8717-4DF1-BA31-08C8CC984F7F}" srcOrd="2" destOrd="0" parTransId="{8C9E3AAE-70E4-4C10-9000-62ECBFB82349}" sibTransId="{1945FDAA-3E5A-4F86-B6A7-3E016542B19D}"/>
    <dgm:cxn modelId="{CD360632-A60B-4E0C-AFE1-02609D41E44B}" type="presOf" srcId="{7ACE9714-25A6-498E-BBE9-C1530526D0C5}" destId="{49DABF28-DE85-4A1D-8A14-64653FBE5142}" srcOrd="0" destOrd="0" presId="urn:microsoft.com/office/officeart/2005/8/layout/default"/>
    <dgm:cxn modelId="{3F0E045C-9D9A-4CBD-8454-B35C5863CBD9}" type="presOf" srcId="{5D16AFD6-8717-4DF1-BA31-08C8CC984F7F}" destId="{A44F7754-E11D-43A3-9EBA-ACDE4DF04440}" srcOrd="0" destOrd="0" presId="urn:microsoft.com/office/officeart/2005/8/layout/default"/>
    <dgm:cxn modelId="{209CD45D-7018-46F0-A4D8-57E10AE33E59}" type="presOf" srcId="{8F66470E-4031-42B1-B955-F65002B3954A}" destId="{C89EEEDB-A4B0-407D-B747-DB9A77897AFC}" srcOrd="0" destOrd="0" presId="urn:microsoft.com/office/officeart/2005/8/layout/default"/>
    <dgm:cxn modelId="{C1290B5A-88C6-4ED3-8673-F03F0D934CFF}" srcId="{8B893C05-779A-4DFC-B27E-D8BE8F6D621F}" destId="{236FD168-21C9-4A8E-88D1-095B3A367D8F}" srcOrd="4" destOrd="0" parTransId="{4E8DD1C0-CFC2-4BB8-8678-9657D43BF423}" sibTransId="{DE931683-E3B9-40FB-A0A4-6AFAFCE02B20}"/>
    <dgm:cxn modelId="{86EBC95A-790B-4A8F-B4D5-82566B07590A}" srcId="{8B893C05-779A-4DFC-B27E-D8BE8F6D621F}" destId="{C310ADB3-9712-407B-B400-E50BD29F6FB2}" srcOrd="1" destOrd="0" parTransId="{38D92C9F-E885-4C4D-B4CD-EE7F218C88D8}" sibTransId="{60057DB8-9664-4FE8-BA93-22EE78618D85}"/>
    <dgm:cxn modelId="{DD750782-6803-4F93-B72A-661E2B7B7FC7}" srcId="{8B893C05-779A-4DFC-B27E-D8BE8F6D621F}" destId="{B53C658B-AC52-454E-B988-8DDC0A5962E8}" srcOrd="0" destOrd="0" parTransId="{82500D31-23CC-4B10-A4FD-262CD6C4729D}" sibTransId="{2658CBD0-4E55-4307-B07E-70E29F438167}"/>
    <dgm:cxn modelId="{4E23C78F-8A62-498D-A7CA-36B6C27AA757}" srcId="{8B893C05-779A-4DFC-B27E-D8BE8F6D621F}" destId="{8F66470E-4031-42B1-B955-F65002B3954A}" srcOrd="3" destOrd="0" parTransId="{9AC33185-B42D-43E0-976E-368BF3F12639}" sibTransId="{AC1C282B-4499-4A71-97C5-55D385E4F573}"/>
    <dgm:cxn modelId="{28ECB2A1-ACC3-4499-B7DA-B0DB4655714D}" type="presOf" srcId="{8B893C05-779A-4DFC-B27E-D8BE8F6D621F}" destId="{9089CB8D-6FB2-441B-8010-6A5D38763286}" srcOrd="0" destOrd="0" presId="urn:microsoft.com/office/officeart/2005/8/layout/default"/>
    <dgm:cxn modelId="{4AEA88E3-DC13-4DA1-A004-D6FD7FD805DD}" type="presOf" srcId="{236FD168-21C9-4A8E-88D1-095B3A367D8F}" destId="{7915C435-73BB-43B2-B994-8682DF4BD5D6}" srcOrd="0" destOrd="0" presId="urn:microsoft.com/office/officeart/2005/8/layout/default"/>
    <dgm:cxn modelId="{06CFCBF6-E413-4DC9-A42B-A0855EEEA620}" type="presOf" srcId="{C310ADB3-9712-407B-B400-E50BD29F6FB2}" destId="{A1BD825E-ED23-464C-9FA6-61D6A6D75199}" srcOrd="0" destOrd="0" presId="urn:microsoft.com/office/officeart/2005/8/layout/default"/>
    <dgm:cxn modelId="{F79E94FE-4D45-4D68-90E0-620437FC42A5}" srcId="{8B893C05-779A-4DFC-B27E-D8BE8F6D621F}" destId="{7ACE9714-25A6-498E-BBE9-C1530526D0C5}" srcOrd="5" destOrd="0" parTransId="{F5B7A013-90ED-443D-B55B-8BDD75DD6A3B}" sibTransId="{D7E67D52-73D1-4451-AB44-1CE15CDC4F92}"/>
    <dgm:cxn modelId="{DBF8FB0A-8933-42C3-97CA-94A26AC01D4F}" type="presParOf" srcId="{9089CB8D-6FB2-441B-8010-6A5D38763286}" destId="{530A5B9E-7448-4C7F-AD8B-BBF801614FC3}" srcOrd="0" destOrd="0" presId="urn:microsoft.com/office/officeart/2005/8/layout/default"/>
    <dgm:cxn modelId="{A0E7A8D5-1186-4421-95D5-DC0D52CE7A97}" type="presParOf" srcId="{9089CB8D-6FB2-441B-8010-6A5D38763286}" destId="{791AA989-DDB8-406F-9201-882DBDCD60B6}" srcOrd="1" destOrd="0" presId="urn:microsoft.com/office/officeart/2005/8/layout/default"/>
    <dgm:cxn modelId="{FF1D2A75-85E8-4DE5-BD9F-78A4D84578C3}" type="presParOf" srcId="{9089CB8D-6FB2-441B-8010-6A5D38763286}" destId="{A1BD825E-ED23-464C-9FA6-61D6A6D75199}" srcOrd="2" destOrd="0" presId="urn:microsoft.com/office/officeart/2005/8/layout/default"/>
    <dgm:cxn modelId="{09E37C3E-3F6E-4733-8662-C32370704EC1}" type="presParOf" srcId="{9089CB8D-6FB2-441B-8010-6A5D38763286}" destId="{0C590CDC-8975-4ECA-A84E-B70589515A92}" srcOrd="3" destOrd="0" presId="urn:microsoft.com/office/officeart/2005/8/layout/default"/>
    <dgm:cxn modelId="{348826AF-D43C-4E0B-9CB2-DAEC122D75F2}" type="presParOf" srcId="{9089CB8D-6FB2-441B-8010-6A5D38763286}" destId="{A44F7754-E11D-43A3-9EBA-ACDE4DF04440}" srcOrd="4" destOrd="0" presId="urn:microsoft.com/office/officeart/2005/8/layout/default"/>
    <dgm:cxn modelId="{A2D513DF-5748-42D4-A4D0-F55928EEC9C0}" type="presParOf" srcId="{9089CB8D-6FB2-441B-8010-6A5D38763286}" destId="{5ACDC658-E725-4FAD-80A2-E0A91C33B576}" srcOrd="5" destOrd="0" presId="urn:microsoft.com/office/officeart/2005/8/layout/default"/>
    <dgm:cxn modelId="{28EF0403-F8B7-47EB-A42B-19F41D32604A}" type="presParOf" srcId="{9089CB8D-6FB2-441B-8010-6A5D38763286}" destId="{C89EEEDB-A4B0-407D-B747-DB9A77897AFC}" srcOrd="6" destOrd="0" presId="urn:microsoft.com/office/officeart/2005/8/layout/default"/>
    <dgm:cxn modelId="{5A1FBDB7-D65C-4EAC-907C-412DA64D5E02}" type="presParOf" srcId="{9089CB8D-6FB2-441B-8010-6A5D38763286}" destId="{2E17A088-62A0-4E08-A5F5-E7C12545E4A9}" srcOrd="7" destOrd="0" presId="urn:microsoft.com/office/officeart/2005/8/layout/default"/>
    <dgm:cxn modelId="{44D02C6F-51DB-4C42-91B7-421D188F7E3C}" type="presParOf" srcId="{9089CB8D-6FB2-441B-8010-6A5D38763286}" destId="{7915C435-73BB-43B2-B994-8682DF4BD5D6}" srcOrd="8" destOrd="0" presId="urn:microsoft.com/office/officeart/2005/8/layout/default"/>
    <dgm:cxn modelId="{12BA00C6-558B-4432-BAC5-B46316900364}" type="presParOf" srcId="{9089CB8D-6FB2-441B-8010-6A5D38763286}" destId="{02D8D246-3758-4E6E-AB5D-1933BC04A332}" srcOrd="9" destOrd="0" presId="urn:microsoft.com/office/officeart/2005/8/layout/default"/>
    <dgm:cxn modelId="{AD4D602F-1C02-4A11-BD6C-DB22431BFB87}" type="presParOf" srcId="{9089CB8D-6FB2-441B-8010-6A5D38763286}" destId="{49DABF28-DE85-4A1D-8A14-64653FBE514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0385D5-979C-4D74-B5CD-89CCDB8C96DB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665EEE-7C25-4D47-8AB4-5113FE03A24A}">
      <dgm:prSet/>
      <dgm:spPr/>
      <dgm:t>
        <a:bodyPr/>
        <a:lstStyle/>
        <a:p>
          <a:r>
            <a:rPr lang="en-US" b="1" i="0" dirty="0">
              <a:latin typeface="Harriet Text Regular" panose="02000000000000000000" pitchFamily="50" charset="0"/>
            </a:rPr>
            <a:t>Online and Hybrid Courses</a:t>
          </a:r>
          <a:endParaRPr lang="en-US" dirty="0">
            <a:latin typeface="Harriet Text Regular" panose="02000000000000000000" pitchFamily="50" charset="0"/>
          </a:endParaRPr>
        </a:p>
      </dgm:t>
    </dgm:pt>
    <dgm:pt modelId="{57930945-A450-4C73-AF67-B7532337A52B}" type="parTrans" cxnId="{5B47C71E-A905-46EF-A7DD-A9EDE8C82879}">
      <dgm:prSet/>
      <dgm:spPr/>
      <dgm:t>
        <a:bodyPr/>
        <a:lstStyle/>
        <a:p>
          <a:endParaRPr lang="en-US"/>
        </a:p>
      </dgm:t>
    </dgm:pt>
    <dgm:pt modelId="{CA3CD208-50C4-4D7E-AC61-CED095319D3B}" type="sibTrans" cxnId="{5B47C71E-A905-46EF-A7DD-A9EDE8C82879}">
      <dgm:prSet/>
      <dgm:spPr/>
      <dgm:t>
        <a:bodyPr/>
        <a:lstStyle/>
        <a:p>
          <a:endParaRPr lang="en-US"/>
        </a:p>
      </dgm:t>
    </dgm:pt>
    <dgm:pt modelId="{51AF6D9E-C1E6-4FB1-94BD-1BD63FE1C94D}">
      <dgm:prSet/>
      <dgm:spPr/>
      <dgm:t>
        <a:bodyPr/>
        <a:lstStyle/>
        <a:p>
          <a:r>
            <a:rPr lang="en-US" b="1" i="0" dirty="0">
              <a:latin typeface="Harriet Text Regular" panose="02000000000000000000" pitchFamily="50" charset="0"/>
            </a:rPr>
            <a:t>Asynchronous Learning</a:t>
          </a:r>
          <a:endParaRPr lang="en-US" dirty="0">
            <a:latin typeface="Harriet Text Regular" panose="02000000000000000000" pitchFamily="50" charset="0"/>
          </a:endParaRPr>
        </a:p>
      </dgm:t>
    </dgm:pt>
    <dgm:pt modelId="{C4E7DB8C-9AE1-4D18-BECB-23839B138992}" type="parTrans" cxnId="{CD475A9D-C4DE-461C-B516-6DBFD7EA8AA5}">
      <dgm:prSet/>
      <dgm:spPr/>
      <dgm:t>
        <a:bodyPr/>
        <a:lstStyle/>
        <a:p>
          <a:endParaRPr lang="en-US"/>
        </a:p>
      </dgm:t>
    </dgm:pt>
    <dgm:pt modelId="{1DAF45AC-E9B7-44EC-B7D9-AB29D220C958}" type="sibTrans" cxnId="{CD475A9D-C4DE-461C-B516-6DBFD7EA8AA5}">
      <dgm:prSet/>
      <dgm:spPr/>
      <dgm:t>
        <a:bodyPr/>
        <a:lstStyle/>
        <a:p>
          <a:endParaRPr lang="en-US"/>
        </a:p>
      </dgm:t>
    </dgm:pt>
    <dgm:pt modelId="{157A91E1-DEDA-45DE-8D01-2E7440FAE3A7}">
      <dgm:prSet/>
      <dgm:spPr/>
      <dgm:t>
        <a:bodyPr/>
        <a:lstStyle/>
        <a:p>
          <a:r>
            <a:rPr lang="en-US" b="1" i="0" dirty="0">
              <a:latin typeface="Harriet Text Regular" panose="02000000000000000000" pitchFamily="50" charset="0"/>
            </a:rPr>
            <a:t>Evening and Weekend Classes</a:t>
          </a:r>
          <a:endParaRPr lang="en-US" dirty="0">
            <a:latin typeface="Harriet Text Regular" panose="02000000000000000000" pitchFamily="50" charset="0"/>
          </a:endParaRPr>
        </a:p>
      </dgm:t>
    </dgm:pt>
    <dgm:pt modelId="{BB716B86-D481-4462-98A3-74FC9D8A2D9C}" type="parTrans" cxnId="{C2D9B207-16E4-4FAD-9C62-E74304C50A35}">
      <dgm:prSet/>
      <dgm:spPr/>
      <dgm:t>
        <a:bodyPr/>
        <a:lstStyle/>
        <a:p>
          <a:endParaRPr lang="en-US"/>
        </a:p>
      </dgm:t>
    </dgm:pt>
    <dgm:pt modelId="{7FADFA42-9503-4A01-B9AD-FC5A049F8E45}" type="sibTrans" cxnId="{C2D9B207-16E4-4FAD-9C62-E74304C50A35}">
      <dgm:prSet/>
      <dgm:spPr/>
      <dgm:t>
        <a:bodyPr/>
        <a:lstStyle/>
        <a:p>
          <a:endParaRPr lang="en-US"/>
        </a:p>
      </dgm:t>
    </dgm:pt>
    <dgm:pt modelId="{07F401E8-195C-4D61-87CC-D24CDDF95A2B}">
      <dgm:prSet/>
      <dgm:spPr/>
      <dgm:t>
        <a:bodyPr/>
        <a:lstStyle/>
        <a:p>
          <a:r>
            <a:rPr lang="en-US" b="1" i="0" dirty="0">
              <a:latin typeface="Harriet Text Regular" panose="02000000000000000000" pitchFamily="50" charset="0"/>
            </a:rPr>
            <a:t>Flexible Enrollment Options</a:t>
          </a:r>
          <a:endParaRPr lang="en-US" dirty="0">
            <a:latin typeface="Harriet Text Regular" panose="02000000000000000000" pitchFamily="50" charset="0"/>
          </a:endParaRPr>
        </a:p>
      </dgm:t>
    </dgm:pt>
    <dgm:pt modelId="{0269D343-7FEC-4BF7-9922-20EBF783AA61}" type="parTrans" cxnId="{603F6A25-7DB1-42AB-8A09-8D0859A7A3B8}">
      <dgm:prSet/>
      <dgm:spPr/>
      <dgm:t>
        <a:bodyPr/>
        <a:lstStyle/>
        <a:p>
          <a:endParaRPr lang="en-US"/>
        </a:p>
      </dgm:t>
    </dgm:pt>
    <dgm:pt modelId="{39871E05-A528-4C2A-B6ED-F4E369337DCA}" type="sibTrans" cxnId="{603F6A25-7DB1-42AB-8A09-8D0859A7A3B8}">
      <dgm:prSet/>
      <dgm:spPr/>
      <dgm:t>
        <a:bodyPr/>
        <a:lstStyle/>
        <a:p>
          <a:endParaRPr lang="en-US"/>
        </a:p>
      </dgm:t>
    </dgm:pt>
    <dgm:pt modelId="{1AEB21B4-A82F-4B66-B7AC-F51C763F6DE8}" type="pres">
      <dgm:prSet presAssocID="{860385D5-979C-4D74-B5CD-89CCDB8C96DB}" presName="linear" presStyleCnt="0">
        <dgm:presLayoutVars>
          <dgm:animLvl val="lvl"/>
          <dgm:resizeHandles val="exact"/>
        </dgm:presLayoutVars>
      </dgm:prSet>
      <dgm:spPr/>
    </dgm:pt>
    <dgm:pt modelId="{680B819B-CF95-4AF1-A09C-BD70F93EA6A1}" type="pres">
      <dgm:prSet presAssocID="{19665EEE-7C25-4D47-8AB4-5113FE03A24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240CB62-57FD-4D52-914E-3D8A6F81B468}" type="pres">
      <dgm:prSet presAssocID="{CA3CD208-50C4-4D7E-AC61-CED095319D3B}" presName="spacer" presStyleCnt="0"/>
      <dgm:spPr/>
    </dgm:pt>
    <dgm:pt modelId="{9F96C436-8BC4-4052-B706-5C5BA4C825FC}" type="pres">
      <dgm:prSet presAssocID="{51AF6D9E-C1E6-4FB1-94BD-1BD63FE1C94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B994A01-EC8E-4D86-8000-BC7A810DD16B}" type="pres">
      <dgm:prSet presAssocID="{1DAF45AC-E9B7-44EC-B7D9-AB29D220C958}" presName="spacer" presStyleCnt="0"/>
      <dgm:spPr/>
    </dgm:pt>
    <dgm:pt modelId="{B99AEBDF-A8CB-4ADD-AD74-7A221806A76A}" type="pres">
      <dgm:prSet presAssocID="{157A91E1-DEDA-45DE-8D01-2E7440FAE3A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BD052A9-9DCC-4C3B-9F03-638C3CC9D2E2}" type="pres">
      <dgm:prSet presAssocID="{7FADFA42-9503-4A01-B9AD-FC5A049F8E45}" presName="spacer" presStyleCnt="0"/>
      <dgm:spPr/>
    </dgm:pt>
    <dgm:pt modelId="{0DD5B00E-CB6D-4A3B-BDFD-D7D7F50D725E}" type="pres">
      <dgm:prSet presAssocID="{07F401E8-195C-4D61-87CC-D24CDDF95A2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2D9B207-16E4-4FAD-9C62-E74304C50A35}" srcId="{860385D5-979C-4D74-B5CD-89CCDB8C96DB}" destId="{157A91E1-DEDA-45DE-8D01-2E7440FAE3A7}" srcOrd="2" destOrd="0" parTransId="{BB716B86-D481-4462-98A3-74FC9D8A2D9C}" sibTransId="{7FADFA42-9503-4A01-B9AD-FC5A049F8E45}"/>
    <dgm:cxn modelId="{B21A9415-427F-4111-9FBD-A41E15687FB3}" type="presOf" srcId="{860385D5-979C-4D74-B5CD-89CCDB8C96DB}" destId="{1AEB21B4-A82F-4B66-B7AC-F51C763F6DE8}" srcOrd="0" destOrd="0" presId="urn:microsoft.com/office/officeart/2005/8/layout/vList2"/>
    <dgm:cxn modelId="{5B47C71E-A905-46EF-A7DD-A9EDE8C82879}" srcId="{860385D5-979C-4D74-B5CD-89CCDB8C96DB}" destId="{19665EEE-7C25-4D47-8AB4-5113FE03A24A}" srcOrd="0" destOrd="0" parTransId="{57930945-A450-4C73-AF67-B7532337A52B}" sibTransId="{CA3CD208-50C4-4D7E-AC61-CED095319D3B}"/>
    <dgm:cxn modelId="{FC3B5720-DBBB-4C55-B767-257F1E7EBFB0}" type="presOf" srcId="{51AF6D9E-C1E6-4FB1-94BD-1BD63FE1C94D}" destId="{9F96C436-8BC4-4052-B706-5C5BA4C825FC}" srcOrd="0" destOrd="0" presId="urn:microsoft.com/office/officeart/2005/8/layout/vList2"/>
    <dgm:cxn modelId="{603F6A25-7DB1-42AB-8A09-8D0859A7A3B8}" srcId="{860385D5-979C-4D74-B5CD-89CCDB8C96DB}" destId="{07F401E8-195C-4D61-87CC-D24CDDF95A2B}" srcOrd="3" destOrd="0" parTransId="{0269D343-7FEC-4BF7-9922-20EBF783AA61}" sibTransId="{39871E05-A528-4C2A-B6ED-F4E369337DCA}"/>
    <dgm:cxn modelId="{C224265D-D5D0-4550-9DB4-F0B468ECB218}" type="presOf" srcId="{07F401E8-195C-4D61-87CC-D24CDDF95A2B}" destId="{0DD5B00E-CB6D-4A3B-BDFD-D7D7F50D725E}" srcOrd="0" destOrd="0" presId="urn:microsoft.com/office/officeart/2005/8/layout/vList2"/>
    <dgm:cxn modelId="{C7081259-6B2A-4C93-93CB-E63D729070EC}" type="presOf" srcId="{157A91E1-DEDA-45DE-8D01-2E7440FAE3A7}" destId="{B99AEBDF-A8CB-4ADD-AD74-7A221806A76A}" srcOrd="0" destOrd="0" presId="urn:microsoft.com/office/officeart/2005/8/layout/vList2"/>
    <dgm:cxn modelId="{CD475A9D-C4DE-461C-B516-6DBFD7EA8AA5}" srcId="{860385D5-979C-4D74-B5CD-89CCDB8C96DB}" destId="{51AF6D9E-C1E6-4FB1-94BD-1BD63FE1C94D}" srcOrd="1" destOrd="0" parTransId="{C4E7DB8C-9AE1-4D18-BECB-23839B138992}" sibTransId="{1DAF45AC-E9B7-44EC-B7D9-AB29D220C958}"/>
    <dgm:cxn modelId="{1F1D30E7-8253-47C2-A031-37FDE176A50F}" type="presOf" srcId="{19665EEE-7C25-4D47-8AB4-5113FE03A24A}" destId="{680B819B-CF95-4AF1-A09C-BD70F93EA6A1}" srcOrd="0" destOrd="0" presId="urn:microsoft.com/office/officeart/2005/8/layout/vList2"/>
    <dgm:cxn modelId="{EC2F7930-671E-43DC-B928-98CA380D8120}" type="presParOf" srcId="{1AEB21B4-A82F-4B66-B7AC-F51C763F6DE8}" destId="{680B819B-CF95-4AF1-A09C-BD70F93EA6A1}" srcOrd="0" destOrd="0" presId="urn:microsoft.com/office/officeart/2005/8/layout/vList2"/>
    <dgm:cxn modelId="{1C6700C7-599B-4729-8F86-D8E766A08324}" type="presParOf" srcId="{1AEB21B4-A82F-4B66-B7AC-F51C763F6DE8}" destId="{7240CB62-57FD-4D52-914E-3D8A6F81B468}" srcOrd="1" destOrd="0" presId="urn:microsoft.com/office/officeart/2005/8/layout/vList2"/>
    <dgm:cxn modelId="{E0214A9D-2928-496A-ABEB-9FEBF3BCD158}" type="presParOf" srcId="{1AEB21B4-A82F-4B66-B7AC-F51C763F6DE8}" destId="{9F96C436-8BC4-4052-B706-5C5BA4C825FC}" srcOrd="2" destOrd="0" presId="urn:microsoft.com/office/officeart/2005/8/layout/vList2"/>
    <dgm:cxn modelId="{F6887FCF-196D-4E04-BC8A-857B2258C883}" type="presParOf" srcId="{1AEB21B4-A82F-4B66-B7AC-F51C763F6DE8}" destId="{2B994A01-EC8E-4D86-8000-BC7A810DD16B}" srcOrd="3" destOrd="0" presId="urn:microsoft.com/office/officeart/2005/8/layout/vList2"/>
    <dgm:cxn modelId="{CB33C5FB-E9F3-47F8-B743-957B32F3133D}" type="presParOf" srcId="{1AEB21B4-A82F-4B66-B7AC-F51C763F6DE8}" destId="{B99AEBDF-A8CB-4ADD-AD74-7A221806A76A}" srcOrd="4" destOrd="0" presId="urn:microsoft.com/office/officeart/2005/8/layout/vList2"/>
    <dgm:cxn modelId="{81D061E8-CDD2-4E2B-B9AE-1144EA2900C2}" type="presParOf" srcId="{1AEB21B4-A82F-4B66-B7AC-F51C763F6DE8}" destId="{DBD052A9-9DCC-4C3B-9F03-638C3CC9D2E2}" srcOrd="5" destOrd="0" presId="urn:microsoft.com/office/officeart/2005/8/layout/vList2"/>
    <dgm:cxn modelId="{4023BD22-2E44-455C-B75F-CBD194CD524F}" type="presParOf" srcId="{1AEB21B4-A82F-4B66-B7AC-F51C763F6DE8}" destId="{0DD5B00E-CB6D-4A3B-BDFD-D7D7F50D725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B4D9D2-B2C0-4F86-B5BE-5F200C0FBC00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F5A2C848-E148-40A9-9EC7-BBE953D7547D}">
      <dgm:prSet custT="1"/>
      <dgm:spPr/>
      <dgm:t>
        <a:bodyPr/>
        <a:lstStyle/>
        <a:p>
          <a:r>
            <a:rPr lang="en-US" sz="3600" b="1" dirty="0">
              <a:latin typeface="Harriet Text Regular" panose="02000000000000000000" pitchFamily="50" charset="0"/>
            </a:rPr>
            <a:t>Dedicated Advisors</a:t>
          </a:r>
          <a:endParaRPr lang="en-US" sz="3600" dirty="0">
            <a:latin typeface="Harriet Text Regular" panose="02000000000000000000" pitchFamily="50" charset="0"/>
          </a:endParaRPr>
        </a:p>
      </dgm:t>
    </dgm:pt>
    <dgm:pt modelId="{3D8875A4-BBC2-44C7-9D3E-6532A3A789FF}" type="parTrans" cxnId="{1882363A-860A-4031-BEBF-7E99597E3F1C}">
      <dgm:prSet/>
      <dgm:spPr/>
      <dgm:t>
        <a:bodyPr/>
        <a:lstStyle/>
        <a:p>
          <a:endParaRPr lang="en-US"/>
        </a:p>
      </dgm:t>
    </dgm:pt>
    <dgm:pt modelId="{FC2BCAA8-88A8-4448-ADA4-BACE05731127}" type="sibTrans" cxnId="{1882363A-860A-4031-BEBF-7E99597E3F1C}">
      <dgm:prSet/>
      <dgm:spPr/>
      <dgm:t>
        <a:bodyPr/>
        <a:lstStyle/>
        <a:p>
          <a:endParaRPr lang="en-US"/>
        </a:p>
      </dgm:t>
    </dgm:pt>
    <dgm:pt modelId="{FE3C3E6F-E316-41DC-BB08-0DB5378FFD98}">
      <dgm:prSet custT="1"/>
      <dgm:spPr/>
      <dgm:t>
        <a:bodyPr/>
        <a:lstStyle/>
        <a:p>
          <a:r>
            <a:rPr lang="en-US" sz="3600" b="1" dirty="0">
              <a:latin typeface="Harriet Text Regular" panose="02000000000000000000" pitchFamily="50" charset="0"/>
            </a:rPr>
            <a:t>Tailored Academic Plans </a:t>
          </a:r>
          <a:endParaRPr lang="en-US" sz="3600" dirty="0">
            <a:latin typeface="Harriet Text Regular" panose="02000000000000000000" pitchFamily="50" charset="0"/>
          </a:endParaRPr>
        </a:p>
      </dgm:t>
    </dgm:pt>
    <dgm:pt modelId="{BF1F2241-DCE8-40DE-B7CC-65063BFA3D7C}" type="parTrans" cxnId="{BEEC06ED-FF3C-435B-8DF4-7B43B4BE485E}">
      <dgm:prSet/>
      <dgm:spPr/>
      <dgm:t>
        <a:bodyPr/>
        <a:lstStyle/>
        <a:p>
          <a:endParaRPr lang="en-US"/>
        </a:p>
      </dgm:t>
    </dgm:pt>
    <dgm:pt modelId="{874A8AA5-44BF-4260-936D-831B0BDE2A1C}" type="sibTrans" cxnId="{BEEC06ED-FF3C-435B-8DF4-7B43B4BE485E}">
      <dgm:prSet/>
      <dgm:spPr/>
      <dgm:t>
        <a:bodyPr/>
        <a:lstStyle/>
        <a:p>
          <a:endParaRPr lang="en-US"/>
        </a:p>
      </dgm:t>
    </dgm:pt>
    <dgm:pt modelId="{787530D8-E54A-441B-8B63-5807F79823DD}">
      <dgm:prSet custT="1"/>
      <dgm:spPr/>
      <dgm:t>
        <a:bodyPr/>
        <a:lstStyle/>
        <a:p>
          <a:r>
            <a:rPr lang="en-US" sz="3600" b="1" dirty="0">
              <a:latin typeface="Harriet Text Regular" panose="02000000000000000000" pitchFamily="50" charset="0"/>
            </a:rPr>
            <a:t>Career Counseling </a:t>
          </a:r>
          <a:endParaRPr lang="en-US" sz="3600" dirty="0">
            <a:latin typeface="Harriet Text Regular" panose="02000000000000000000" pitchFamily="50" charset="0"/>
          </a:endParaRPr>
        </a:p>
      </dgm:t>
    </dgm:pt>
    <dgm:pt modelId="{7A2B1B7B-BE2E-4313-8A12-11387BA63CC7}" type="parTrans" cxnId="{8262C9E4-F298-4CF7-A3EE-81A9F4D4E076}">
      <dgm:prSet/>
      <dgm:spPr/>
      <dgm:t>
        <a:bodyPr/>
        <a:lstStyle/>
        <a:p>
          <a:endParaRPr lang="en-US"/>
        </a:p>
      </dgm:t>
    </dgm:pt>
    <dgm:pt modelId="{4511A060-1588-48BA-B62C-E688090EBA7C}" type="sibTrans" cxnId="{8262C9E4-F298-4CF7-A3EE-81A9F4D4E076}">
      <dgm:prSet/>
      <dgm:spPr/>
      <dgm:t>
        <a:bodyPr/>
        <a:lstStyle/>
        <a:p>
          <a:endParaRPr lang="en-US"/>
        </a:p>
      </dgm:t>
    </dgm:pt>
    <dgm:pt modelId="{1B922F79-9CF6-4284-A4ED-3BA0264581E0}" type="pres">
      <dgm:prSet presAssocID="{46B4D9D2-B2C0-4F86-B5BE-5F200C0FBC00}" presName="linear" presStyleCnt="0">
        <dgm:presLayoutVars>
          <dgm:animLvl val="lvl"/>
          <dgm:resizeHandles val="exact"/>
        </dgm:presLayoutVars>
      </dgm:prSet>
      <dgm:spPr/>
    </dgm:pt>
    <dgm:pt modelId="{52A8AAAA-AB04-4A01-A7DB-FBC00D6FDCE0}" type="pres">
      <dgm:prSet presAssocID="{F5A2C848-E148-40A9-9EC7-BBE953D7547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E3C223D-C01F-4638-A6DB-EF706E2E2C4D}" type="pres">
      <dgm:prSet presAssocID="{FC2BCAA8-88A8-4448-ADA4-BACE05731127}" presName="spacer" presStyleCnt="0"/>
      <dgm:spPr/>
    </dgm:pt>
    <dgm:pt modelId="{D5BD0D22-E4B2-41BF-95F1-5F4FA36E19D5}" type="pres">
      <dgm:prSet presAssocID="{FE3C3E6F-E316-41DC-BB08-0DB5378FFD9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A98C0B5-C4C7-4926-9EAE-9F636B1061D5}" type="pres">
      <dgm:prSet presAssocID="{874A8AA5-44BF-4260-936D-831B0BDE2A1C}" presName="spacer" presStyleCnt="0"/>
      <dgm:spPr/>
    </dgm:pt>
    <dgm:pt modelId="{76679693-D885-423F-940D-64F9B34B26EB}" type="pres">
      <dgm:prSet presAssocID="{787530D8-E54A-441B-8B63-5807F79823D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6F1B617-3A3D-4AB9-8509-A9A86ABF6C66}" type="presOf" srcId="{787530D8-E54A-441B-8B63-5807F79823DD}" destId="{76679693-D885-423F-940D-64F9B34B26EB}" srcOrd="0" destOrd="0" presId="urn:microsoft.com/office/officeart/2005/8/layout/vList2"/>
    <dgm:cxn modelId="{1882363A-860A-4031-BEBF-7E99597E3F1C}" srcId="{46B4D9D2-B2C0-4F86-B5BE-5F200C0FBC00}" destId="{F5A2C848-E148-40A9-9EC7-BBE953D7547D}" srcOrd="0" destOrd="0" parTransId="{3D8875A4-BBC2-44C7-9D3E-6532A3A789FF}" sibTransId="{FC2BCAA8-88A8-4448-ADA4-BACE05731127}"/>
    <dgm:cxn modelId="{3AC44DAD-C360-40CF-8A7A-127AFC945271}" type="presOf" srcId="{F5A2C848-E148-40A9-9EC7-BBE953D7547D}" destId="{52A8AAAA-AB04-4A01-A7DB-FBC00D6FDCE0}" srcOrd="0" destOrd="0" presId="urn:microsoft.com/office/officeart/2005/8/layout/vList2"/>
    <dgm:cxn modelId="{0031FECC-F9A7-4125-AD37-97A5A8DE42C0}" type="presOf" srcId="{46B4D9D2-B2C0-4F86-B5BE-5F200C0FBC00}" destId="{1B922F79-9CF6-4284-A4ED-3BA0264581E0}" srcOrd="0" destOrd="0" presId="urn:microsoft.com/office/officeart/2005/8/layout/vList2"/>
    <dgm:cxn modelId="{8FAAB3DD-5A66-4693-8ABC-5FF26FA2C9E1}" type="presOf" srcId="{FE3C3E6F-E316-41DC-BB08-0DB5378FFD98}" destId="{D5BD0D22-E4B2-41BF-95F1-5F4FA36E19D5}" srcOrd="0" destOrd="0" presId="urn:microsoft.com/office/officeart/2005/8/layout/vList2"/>
    <dgm:cxn modelId="{8262C9E4-F298-4CF7-A3EE-81A9F4D4E076}" srcId="{46B4D9D2-B2C0-4F86-B5BE-5F200C0FBC00}" destId="{787530D8-E54A-441B-8B63-5807F79823DD}" srcOrd="2" destOrd="0" parTransId="{7A2B1B7B-BE2E-4313-8A12-11387BA63CC7}" sibTransId="{4511A060-1588-48BA-B62C-E688090EBA7C}"/>
    <dgm:cxn modelId="{BEEC06ED-FF3C-435B-8DF4-7B43B4BE485E}" srcId="{46B4D9D2-B2C0-4F86-B5BE-5F200C0FBC00}" destId="{FE3C3E6F-E316-41DC-BB08-0DB5378FFD98}" srcOrd="1" destOrd="0" parTransId="{BF1F2241-DCE8-40DE-B7CC-65063BFA3D7C}" sibTransId="{874A8AA5-44BF-4260-936D-831B0BDE2A1C}"/>
    <dgm:cxn modelId="{145036BD-3E85-43E7-97E7-E26FB71302BE}" type="presParOf" srcId="{1B922F79-9CF6-4284-A4ED-3BA0264581E0}" destId="{52A8AAAA-AB04-4A01-A7DB-FBC00D6FDCE0}" srcOrd="0" destOrd="0" presId="urn:microsoft.com/office/officeart/2005/8/layout/vList2"/>
    <dgm:cxn modelId="{3CB8390B-B9F1-433C-A0E1-F5FBD364DF60}" type="presParOf" srcId="{1B922F79-9CF6-4284-A4ED-3BA0264581E0}" destId="{BE3C223D-C01F-4638-A6DB-EF706E2E2C4D}" srcOrd="1" destOrd="0" presId="urn:microsoft.com/office/officeart/2005/8/layout/vList2"/>
    <dgm:cxn modelId="{E3389674-06C6-42E4-9F45-1149A24B164E}" type="presParOf" srcId="{1B922F79-9CF6-4284-A4ED-3BA0264581E0}" destId="{D5BD0D22-E4B2-41BF-95F1-5F4FA36E19D5}" srcOrd="2" destOrd="0" presId="urn:microsoft.com/office/officeart/2005/8/layout/vList2"/>
    <dgm:cxn modelId="{1C41A915-10E3-493D-A7A2-BFD56BF8A199}" type="presParOf" srcId="{1B922F79-9CF6-4284-A4ED-3BA0264581E0}" destId="{BA98C0B5-C4C7-4926-9EAE-9F636B1061D5}" srcOrd="3" destOrd="0" presId="urn:microsoft.com/office/officeart/2005/8/layout/vList2"/>
    <dgm:cxn modelId="{61BE5419-4FC8-4DB0-A494-A24ED5528005}" type="presParOf" srcId="{1B922F79-9CF6-4284-A4ED-3BA0264581E0}" destId="{76679693-D885-423F-940D-64F9B34B26E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9F83C3-4DEC-4B60-8D2C-BC7FD1AA36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24F337-A9CE-498F-8757-BDDF69346B8E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School-Based Teacher Mentors</a:t>
          </a:r>
          <a:endParaRPr lang="en-US" dirty="0">
            <a:latin typeface="Harriet Text Regular" panose="02000000000000000000" pitchFamily="50" charset="0"/>
          </a:endParaRPr>
        </a:p>
      </dgm:t>
    </dgm:pt>
    <dgm:pt modelId="{0DB38341-E5BA-46B6-8299-82D33EF1C1A0}" type="parTrans" cxnId="{F6061BCD-A5A5-4606-9816-6B951B024DBB}">
      <dgm:prSet/>
      <dgm:spPr/>
      <dgm:t>
        <a:bodyPr/>
        <a:lstStyle/>
        <a:p>
          <a:endParaRPr lang="en-US"/>
        </a:p>
      </dgm:t>
    </dgm:pt>
    <dgm:pt modelId="{240A9BD9-495E-4910-85AF-94CDB32BE1EE}" type="sibTrans" cxnId="{F6061BCD-A5A5-4606-9816-6B951B024DBB}">
      <dgm:prSet/>
      <dgm:spPr/>
      <dgm:t>
        <a:bodyPr/>
        <a:lstStyle/>
        <a:p>
          <a:endParaRPr lang="en-US"/>
        </a:p>
      </dgm:t>
    </dgm:pt>
    <dgm:pt modelId="{C2DA7350-3980-4F84-9EEE-49195F0C8E75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District Instructional Supervisors</a:t>
          </a:r>
          <a:endParaRPr lang="en-US" dirty="0">
            <a:latin typeface="Harriet Text Regular" panose="02000000000000000000" pitchFamily="50" charset="0"/>
          </a:endParaRPr>
        </a:p>
      </dgm:t>
    </dgm:pt>
    <dgm:pt modelId="{C2FDE8D4-3B45-4F11-9695-424AC47C7D7D}" type="parTrans" cxnId="{4513F3F4-5AD4-4AD5-BB40-E3FCAC23D998}">
      <dgm:prSet/>
      <dgm:spPr/>
      <dgm:t>
        <a:bodyPr/>
        <a:lstStyle/>
        <a:p>
          <a:endParaRPr lang="en-US"/>
        </a:p>
      </dgm:t>
    </dgm:pt>
    <dgm:pt modelId="{67FE5DAC-4301-4E65-8520-6E06B5FAE178}" type="sibTrans" cxnId="{4513F3F4-5AD4-4AD5-BB40-E3FCAC23D998}">
      <dgm:prSet/>
      <dgm:spPr/>
      <dgm:t>
        <a:bodyPr/>
        <a:lstStyle/>
        <a:p>
          <a:endParaRPr lang="en-US"/>
        </a:p>
      </dgm:t>
    </dgm:pt>
    <dgm:pt modelId="{88C75193-55D2-4BE9-820B-BD0E69CAE9E1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Clinical Supervisors</a:t>
          </a:r>
          <a:endParaRPr lang="en-US" dirty="0">
            <a:latin typeface="Harriet Text Regular" panose="02000000000000000000" pitchFamily="50" charset="0"/>
          </a:endParaRPr>
        </a:p>
      </dgm:t>
    </dgm:pt>
    <dgm:pt modelId="{55432585-0F61-43A4-85DE-7A5FF53EFCA0}" type="parTrans" cxnId="{B84D3DDD-5234-4640-8467-7D4C5CD387D2}">
      <dgm:prSet/>
      <dgm:spPr/>
      <dgm:t>
        <a:bodyPr/>
        <a:lstStyle/>
        <a:p>
          <a:endParaRPr lang="en-US"/>
        </a:p>
      </dgm:t>
    </dgm:pt>
    <dgm:pt modelId="{5BB48CE8-8419-4E2A-9A04-57B00736B2BB}" type="sibTrans" cxnId="{B84D3DDD-5234-4640-8467-7D4C5CD387D2}">
      <dgm:prSet/>
      <dgm:spPr/>
      <dgm:t>
        <a:bodyPr/>
        <a:lstStyle/>
        <a:p>
          <a:endParaRPr lang="en-US"/>
        </a:p>
      </dgm:t>
    </dgm:pt>
    <dgm:pt modelId="{2E57A0B3-B72A-4542-B073-47A46C0A9460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Peer Mentors </a:t>
          </a:r>
          <a:endParaRPr lang="en-US" dirty="0">
            <a:latin typeface="Harriet Text Regular" panose="02000000000000000000" pitchFamily="50" charset="0"/>
          </a:endParaRPr>
        </a:p>
      </dgm:t>
    </dgm:pt>
    <dgm:pt modelId="{1D22BF8B-6155-483B-A0D7-32553F55D9B5}" type="parTrans" cxnId="{646EC9E8-D04C-491D-BF85-F7A97308FB1D}">
      <dgm:prSet/>
      <dgm:spPr/>
      <dgm:t>
        <a:bodyPr/>
        <a:lstStyle/>
        <a:p>
          <a:endParaRPr lang="en-US"/>
        </a:p>
      </dgm:t>
    </dgm:pt>
    <dgm:pt modelId="{3D523DB3-023D-4FCA-BD78-F151F2BF8495}" type="sibTrans" cxnId="{646EC9E8-D04C-491D-BF85-F7A97308FB1D}">
      <dgm:prSet/>
      <dgm:spPr/>
      <dgm:t>
        <a:bodyPr/>
        <a:lstStyle/>
        <a:p>
          <a:endParaRPr lang="en-US"/>
        </a:p>
      </dgm:t>
    </dgm:pt>
    <dgm:pt modelId="{1E249FD0-3F42-4946-AF0F-7BDD8EB1F7A7}">
      <dgm:prSet/>
      <dgm:spPr/>
      <dgm:t>
        <a:bodyPr/>
        <a:lstStyle/>
        <a:p>
          <a:r>
            <a:rPr lang="en-US" dirty="0">
              <a:latin typeface="Harriet Text Regular" panose="02000000000000000000" pitchFamily="50" charset="0"/>
            </a:rPr>
            <a:t>EPP Faculty</a:t>
          </a:r>
        </a:p>
      </dgm:t>
    </dgm:pt>
    <dgm:pt modelId="{2ED70E76-15B3-47E0-A036-81396CD86F58}" type="parTrans" cxnId="{DD312BA7-32ED-4116-AEBD-68764DB7BC27}">
      <dgm:prSet/>
      <dgm:spPr/>
      <dgm:t>
        <a:bodyPr/>
        <a:lstStyle/>
        <a:p>
          <a:endParaRPr lang="en-US"/>
        </a:p>
      </dgm:t>
    </dgm:pt>
    <dgm:pt modelId="{A1BB3C81-52B9-4174-BC61-2FCB8152AD76}" type="sibTrans" cxnId="{DD312BA7-32ED-4116-AEBD-68764DB7BC27}">
      <dgm:prSet/>
      <dgm:spPr/>
      <dgm:t>
        <a:bodyPr/>
        <a:lstStyle/>
        <a:p>
          <a:endParaRPr lang="en-US"/>
        </a:p>
      </dgm:t>
    </dgm:pt>
    <dgm:pt modelId="{742F780C-B1BE-4637-8534-EDB5A8B448C9}" type="pres">
      <dgm:prSet presAssocID="{149F83C3-4DEC-4B60-8D2C-BC7FD1AA36CA}" presName="linear" presStyleCnt="0">
        <dgm:presLayoutVars>
          <dgm:animLvl val="lvl"/>
          <dgm:resizeHandles val="exact"/>
        </dgm:presLayoutVars>
      </dgm:prSet>
      <dgm:spPr/>
    </dgm:pt>
    <dgm:pt modelId="{66995D6B-8194-4BFE-85D8-356B5BB9DE5C}" type="pres">
      <dgm:prSet presAssocID="{C424F337-A9CE-498F-8757-BDDF69346B8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FD95A84-0793-4A4E-8E0D-76D28D4B0A17}" type="pres">
      <dgm:prSet presAssocID="{240A9BD9-495E-4910-85AF-94CDB32BE1EE}" presName="spacer" presStyleCnt="0"/>
      <dgm:spPr/>
    </dgm:pt>
    <dgm:pt modelId="{43B3FE8B-3A21-40C6-A931-02E025F13FBE}" type="pres">
      <dgm:prSet presAssocID="{C2DA7350-3980-4F84-9EEE-49195F0C8E7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DE18E22-1031-4D6E-86D9-8EABE8EB941B}" type="pres">
      <dgm:prSet presAssocID="{67FE5DAC-4301-4E65-8520-6E06B5FAE178}" presName="spacer" presStyleCnt="0"/>
      <dgm:spPr/>
    </dgm:pt>
    <dgm:pt modelId="{19A70BB5-6805-4DD1-AF5F-A6661F01A692}" type="pres">
      <dgm:prSet presAssocID="{88C75193-55D2-4BE9-820B-BD0E69CAE9E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CD47A5E-BD58-4827-9B9F-2EEFD965AB68}" type="pres">
      <dgm:prSet presAssocID="{5BB48CE8-8419-4E2A-9A04-57B00736B2BB}" presName="spacer" presStyleCnt="0"/>
      <dgm:spPr/>
    </dgm:pt>
    <dgm:pt modelId="{B318C37A-4A88-4528-9DBA-FE71E5A60242}" type="pres">
      <dgm:prSet presAssocID="{1E249FD0-3F42-4946-AF0F-7BDD8EB1F7A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1AAB2B2-0F70-473E-A66D-636FBAB9EDFC}" type="pres">
      <dgm:prSet presAssocID="{A1BB3C81-52B9-4174-BC61-2FCB8152AD76}" presName="spacer" presStyleCnt="0"/>
      <dgm:spPr/>
    </dgm:pt>
    <dgm:pt modelId="{1C9DE851-D897-4DBC-946B-A718940EB674}" type="pres">
      <dgm:prSet presAssocID="{2E57A0B3-B72A-4542-B073-47A46C0A946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E37640E-92B8-45B9-B29C-A41C93976628}" type="presOf" srcId="{88C75193-55D2-4BE9-820B-BD0E69CAE9E1}" destId="{19A70BB5-6805-4DD1-AF5F-A6661F01A692}" srcOrd="0" destOrd="0" presId="urn:microsoft.com/office/officeart/2005/8/layout/vList2"/>
    <dgm:cxn modelId="{474A306F-45D6-4D52-82E0-5EC5A6D60582}" type="presOf" srcId="{1E249FD0-3F42-4946-AF0F-7BDD8EB1F7A7}" destId="{B318C37A-4A88-4528-9DBA-FE71E5A60242}" srcOrd="0" destOrd="0" presId="urn:microsoft.com/office/officeart/2005/8/layout/vList2"/>
    <dgm:cxn modelId="{4E7F919F-516A-43ED-8D78-C64AC390B38A}" type="presOf" srcId="{C424F337-A9CE-498F-8757-BDDF69346B8E}" destId="{66995D6B-8194-4BFE-85D8-356B5BB9DE5C}" srcOrd="0" destOrd="0" presId="urn:microsoft.com/office/officeart/2005/8/layout/vList2"/>
    <dgm:cxn modelId="{DD312BA7-32ED-4116-AEBD-68764DB7BC27}" srcId="{149F83C3-4DEC-4B60-8D2C-BC7FD1AA36CA}" destId="{1E249FD0-3F42-4946-AF0F-7BDD8EB1F7A7}" srcOrd="3" destOrd="0" parTransId="{2ED70E76-15B3-47E0-A036-81396CD86F58}" sibTransId="{A1BB3C81-52B9-4174-BC61-2FCB8152AD76}"/>
    <dgm:cxn modelId="{7686B8C4-7E46-4482-91E5-B24C307A3F64}" type="presOf" srcId="{C2DA7350-3980-4F84-9EEE-49195F0C8E75}" destId="{43B3FE8B-3A21-40C6-A931-02E025F13FBE}" srcOrd="0" destOrd="0" presId="urn:microsoft.com/office/officeart/2005/8/layout/vList2"/>
    <dgm:cxn modelId="{333804C9-76EA-4CBE-B6F7-275B0E5ED455}" type="presOf" srcId="{149F83C3-4DEC-4B60-8D2C-BC7FD1AA36CA}" destId="{742F780C-B1BE-4637-8534-EDB5A8B448C9}" srcOrd="0" destOrd="0" presId="urn:microsoft.com/office/officeart/2005/8/layout/vList2"/>
    <dgm:cxn modelId="{F6061BCD-A5A5-4606-9816-6B951B024DBB}" srcId="{149F83C3-4DEC-4B60-8D2C-BC7FD1AA36CA}" destId="{C424F337-A9CE-498F-8757-BDDF69346B8E}" srcOrd="0" destOrd="0" parTransId="{0DB38341-E5BA-46B6-8299-82D33EF1C1A0}" sibTransId="{240A9BD9-495E-4910-85AF-94CDB32BE1EE}"/>
    <dgm:cxn modelId="{B84D3DDD-5234-4640-8467-7D4C5CD387D2}" srcId="{149F83C3-4DEC-4B60-8D2C-BC7FD1AA36CA}" destId="{88C75193-55D2-4BE9-820B-BD0E69CAE9E1}" srcOrd="2" destOrd="0" parTransId="{55432585-0F61-43A4-85DE-7A5FF53EFCA0}" sibTransId="{5BB48CE8-8419-4E2A-9A04-57B00736B2BB}"/>
    <dgm:cxn modelId="{646EC9E8-D04C-491D-BF85-F7A97308FB1D}" srcId="{149F83C3-4DEC-4B60-8D2C-BC7FD1AA36CA}" destId="{2E57A0B3-B72A-4542-B073-47A46C0A9460}" srcOrd="4" destOrd="0" parTransId="{1D22BF8B-6155-483B-A0D7-32553F55D9B5}" sibTransId="{3D523DB3-023D-4FCA-BD78-F151F2BF8495}"/>
    <dgm:cxn modelId="{4513F3F4-5AD4-4AD5-BB40-E3FCAC23D998}" srcId="{149F83C3-4DEC-4B60-8D2C-BC7FD1AA36CA}" destId="{C2DA7350-3980-4F84-9EEE-49195F0C8E75}" srcOrd="1" destOrd="0" parTransId="{C2FDE8D4-3B45-4F11-9695-424AC47C7D7D}" sibTransId="{67FE5DAC-4301-4E65-8520-6E06B5FAE178}"/>
    <dgm:cxn modelId="{CD2073FA-5022-4651-9998-23D5F06B71D2}" type="presOf" srcId="{2E57A0B3-B72A-4542-B073-47A46C0A9460}" destId="{1C9DE851-D897-4DBC-946B-A718940EB674}" srcOrd="0" destOrd="0" presId="urn:microsoft.com/office/officeart/2005/8/layout/vList2"/>
    <dgm:cxn modelId="{6DB44F83-EC1B-4331-91A7-5788668B9AA1}" type="presParOf" srcId="{742F780C-B1BE-4637-8534-EDB5A8B448C9}" destId="{66995D6B-8194-4BFE-85D8-356B5BB9DE5C}" srcOrd="0" destOrd="0" presId="urn:microsoft.com/office/officeart/2005/8/layout/vList2"/>
    <dgm:cxn modelId="{2BCCA5BA-4376-4794-8A1F-43045E346613}" type="presParOf" srcId="{742F780C-B1BE-4637-8534-EDB5A8B448C9}" destId="{2FD95A84-0793-4A4E-8E0D-76D28D4B0A17}" srcOrd="1" destOrd="0" presId="urn:microsoft.com/office/officeart/2005/8/layout/vList2"/>
    <dgm:cxn modelId="{05F50B0E-007C-48A6-87BC-17712730D797}" type="presParOf" srcId="{742F780C-B1BE-4637-8534-EDB5A8B448C9}" destId="{43B3FE8B-3A21-40C6-A931-02E025F13FBE}" srcOrd="2" destOrd="0" presId="urn:microsoft.com/office/officeart/2005/8/layout/vList2"/>
    <dgm:cxn modelId="{61551F07-0690-4274-8F70-A62ECDEE7E0E}" type="presParOf" srcId="{742F780C-B1BE-4637-8534-EDB5A8B448C9}" destId="{4DE18E22-1031-4D6E-86D9-8EABE8EB941B}" srcOrd="3" destOrd="0" presId="urn:microsoft.com/office/officeart/2005/8/layout/vList2"/>
    <dgm:cxn modelId="{A956CCA0-448D-4A42-A8EC-0FC95469C336}" type="presParOf" srcId="{742F780C-B1BE-4637-8534-EDB5A8B448C9}" destId="{19A70BB5-6805-4DD1-AF5F-A6661F01A692}" srcOrd="4" destOrd="0" presId="urn:microsoft.com/office/officeart/2005/8/layout/vList2"/>
    <dgm:cxn modelId="{95977DCD-D2BC-4EE1-B76B-760F2DD935C4}" type="presParOf" srcId="{742F780C-B1BE-4637-8534-EDB5A8B448C9}" destId="{2CD47A5E-BD58-4827-9B9F-2EEFD965AB68}" srcOrd="5" destOrd="0" presId="urn:microsoft.com/office/officeart/2005/8/layout/vList2"/>
    <dgm:cxn modelId="{DC53928D-27DE-4B64-96D0-2F8C8D2568DF}" type="presParOf" srcId="{742F780C-B1BE-4637-8534-EDB5A8B448C9}" destId="{B318C37A-4A88-4528-9DBA-FE71E5A60242}" srcOrd="6" destOrd="0" presId="urn:microsoft.com/office/officeart/2005/8/layout/vList2"/>
    <dgm:cxn modelId="{5C72960D-5EB5-4C06-9AA1-96C9A9B50892}" type="presParOf" srcId="{742F780C-B1BE-4637-8534-EDB5A8B448C9}" destId="{71AAB2B2-0F70-473E-A66D-636FBAB9EDFC}" srcOrd="7" destOrd="0" presId="urn:microsoft.com/office/officeart/2005/8/layout/vList2"/>
    <dgm:cxn modelId="{CB8C7CC5-E586-45E5-A28E-549DF84CA05C}" type="presParOf" srcId="{742F780C-B1BE-4637-8534-EDB5A8B448C9}" destId="{1C9DE851-D897-4DBC-946B-A718940EB67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447EA9E-CCAB-4023-BE01-F558B911C910}" type="doc">
      <dgm:prSet loTypeId="urn:microsoft.com/office/officeart/2005/8/layout/hierarchy1" loCatId="hierarchy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4DDA934-190E-4490-A164-DF7DB12C53D2}">
      <dgm:prSet/>
      <dgm:spPr/>
      <dgm:t>
        <a:bodyPr/>
        <a:lstStyle/>
        <a:p>
          <a:r>
            <a:rPr lang="en-US" b="1" i="0" dirty="0">
              <a:latin typeface="Harriet Text Regular" panose="02000000000000000000" pitchFamily="50" charset="0"/>
            </a:rPr>
            <a:t>Cohort Models</a:t>
          </a:r>
          <a:endParaRPr lang="en-US" dirty="0">
            <a:latin typeface="Harriet Text Regular" panose="02000000000000000000" pitchFamily="50" charset="0"/>
          </a:endParaRPr>
        </a:p>
      </dgm:t>
    </dgm:pt>
    <dgm:pt modelId="{6D3C3477-B0C7-49E4-8B40-FF57F636BBF9}" type="parTrans" cxnId="{36CC4D47-778F-4C1A-B8E6-7DBEED7B34D9}">
      <dgm:prSet/>
      <dgm:spPr/>
      <dgm:t>
        <a:bodyPr/>
        <a:lstStyle/>
        <a:p>
          <a:endParaRPr lang="en-US"/>
        </a:p>
      </dgm:t>
    </dgm:pt>
    <dgm:pt modelId="{77140318-B327-4F9A-937D-9C4433CDE5F1}" type="sibTrans" cxnId="{36CC4D47-778F-4C1A-B8E6-7DBEED7B34D9}">
      <dgm:prSet/>
      <dgm:spPr/>
      <dgm:t>
        <a:bodyPr/>
        <a:lstStyle/>
        <a:p>
          <a:endParaRPr lang="en-US"/>
        </a:p>
      </dgm:t>
    </dgm:pt>
    <dgm:pt modelId="{23F024F1-5C47-4579-B347-EDB68FA0BF3B}">
      <dgm:prSet/>
      <dgm:spPr/>
      <dgm:t>
        <a:bodyPr/>
        <a:lstStyle/>
        <a:p>
          <a:r>
            <a:rPr lang="en-US" b="1" i="0" dirty="0">
              <a:latin typeface="Harriet Text Regular" panose="02000000000000000000" pitchFamily="50" charset="0"/>
            </a:rPr>
            <a:t>Professional Learning Communities (PLCs)</a:t>
          </a:r>
          <a:endParaRPr lang="en-US" dirty="0">
            <a:latin typeface="Harriet Text Regular" panose="02000000000000000000" pitchFamily="50" charset="0"/>
          </a:endParaRPr>
        </a:p>
      </dgm:t>
    </dgm:pt>
    <dgm:pt modelId="{7C3AB5CD-17A6-45A1-80B7-B20523E62953}" type="parTrans" cxnId="{38E59199-B581-432E-8DA2-AC36C49823C6}">
      <dgm:prSet/>
      <dgm:spPr/>
      <dgm:t>
        <a:bodyPr/>
        <a:lstStyle/>
        <a:p>
          <a:endParaRPr lang="en-US"/>
        </a:p>
      </dgm:t>
    </dgm:pt>
    <dgm:pt modelId="{81DB97FE-5303-4EFC-91E1-258C6BB1ED7E}" type="sibTrans" cxnId="{38E59199-B581-432E-8DA2-AC36C49823C6}">
      <dgm:prSet/>
      <dgm:spPr/>
      <dgm:t>
        <a:bodyPr/>
        <a:lstStyle/>
        <a:p>
          <a:endParaRPr lang="en-US"/>
        </a:p>
      </dgm:t>
    </dgm:pt>
    <dgm:pt modelId="{E2BBA6F7-CDEF-4459-869E-DC35C6050028}" type="pres">
      <dgm:prSet presAssocID="{5447EA9E-CCAB-4023-BE01-F558B911C9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47A1858-4F30-403B-BFCE-0AF578DC5203}" type="pres">
      <dgm:prSet presAssocID="{54DDA934-190E-4490-A164-DF7DB12C53D2}" presName="hierRoot1" presStyleCnt="0"/>
      <dgm:spPr/>
    </dgm:pt>
    <dgm:pt modelId="{54E0DB0D-6C76-4484-AA6E-D4BE3758B195}" type="pres">
      <dgm:prSet presAssocID="{54DDA934-190E-4490-A164-DF7DB12C53D2}" presName="composite" presStyleCnt="0"/>
      <dgm:spPr/>
    </dgm:pt>
    <dgm:pt modelId="{610B52AB-565B-4064-9A68-925FE47CBB7C}" type="pres">
      <dgm:prSet presAssocID="{54DDA934-190E-4490-A164-DF7DB12C53D2}" presName="background" presStyleLbl="node0" presStyleIdx="0" presStyleCnt="2"/>
      <dgm:spPr/>
    </dgm:pt>
    <dgm:pt modelId="{A946C3B5-9B72-429A-A9E9-7F46E3A3FEFD}" type="pres">
      <dgm:prSet presAssocID="{54DDA934-190E-4490-A164-DF7DB12C53D2}" presName="text" presStyleLbl="fgAcc0" presStyleIdx="0" presStyleCnt="2">
        <dgm:presLayoutVars>
          <dgm:chPref val="3"/>
        </dgm:presLayoutVars>
      </dgm:prSet>
      <dgm:spPr/>
    </dgm:pt>
    <dgm:pt modelId="{1887EE8F-8722-4D86-8434-C82A69718EC2}" type="pres">
      <dgm:prSet presAssocID="{54DDA934-190E-4490-A164-DF7DB12C53D2}" presName="hierChild2" presStyleCnt="0"/>
      <dgm:spPr/>
    </dgm:pt>
    <dgm:pt modelId="{157D19F1-9C56-4391-962C-8A03C3B8D0E3}" type="pres">
      <dgm:prSet presAssocID="{23F024F1-5C47-4579-B347-EDB68FA0BF3B}" presName="hierRoot1" presStyleCnt="0"/>
      <dgm:spPr/>
    </dgm:pt>
    <dgm:pt modelId="{50A13D40-5F02-4ACB-AFA1-C21BB8BE3A59}" type="pres">
      <dgm:prSet presAssocID="{23F024F1-5C47-4579-B347-EDB68FA0BF3B}" presName="composite" presStyleCnt="0"/>
      <dgm:spPr/>
    </dgm:pt>
    <dgm:pt modelId="{BE133FBE-4467-4A00-A50D-4CE7FBB1A253}" type="pres">
      <dgm:prSet presAssocID="{23F024F1-5C47-4579-B347-EDB68FA0BF3B}" presName="background" presStyleLbl="node0" presStyleIdx="1" presStyleCnt="2"/>
      <dgm:spPr/>
    </dgm:pt>
    <dgm:pt modelId="{CF3A652F-C6E0-4B49-8DB9-36B09189FE55}" type="pres">
      <dgm:prSet presAssocID="{23F024F1-5C47-4579-B347-EDB68FA0BF3B}" presName="text" presStyleLbl="fgAcc0" presStyleIdx="1" presStyleCnt="2">
        <dgm:presLayoutVars>
          <dgm:chPref val="3"/>
        </dgm:presLayoutVars>
      </dgm:prSet>
      <dgm:spPr/>
    </dgm:pt>
    <dgm:pt modelId="{3DE3A6B0-9938-423D-A61B-341B42DD51CC}" type="pres">
      <dgm:prSet presAssocID="{23F024F1-5C47-4579-B347-EDB68FA0BF3B}" presName="hierChild2" presStyleCnt="0"/>
      <dgm:spPr/>
    </dgm:pt>
  </dgm:ptLst>
  <dgm:cxnLst>
    <dgm:cxn modelId="{985F3367-9C52-4E68-A4B6-081AB67DF5A7}" type="presOf" srcId="{23F024F1-5C47-4579-B347-EDB68FA0BF3B}" destId="{CF3A652F-C6E0-4B49-8DB9-36B09189FE55}" srcOrd="0" destOrd="0" presId="urn:microsoft.com/office/officeart/2005/8/layout/hierarchy1"/>
    <dgm:cxn modelId="{36CC4D47-778F-4C1A-B8E6-7DBEED7B34D9}" srcId="{5447EA9E-CCAB-4023-BE01-F558B911C910}" destId="{54DDA934-190E-4490-A164-DF7DB12C53D2}" srcOrd="0" destOrd="0" parTransId="{6D3C3477-B0C7-49E4-8B40-FF57F636BBF9}" sibTransId="{77140318-B327-4F9A-937D-9C4433CDE5F1}"/>
    <dgm:cxn modelId="{57950088-2309-410D-9466-86AC5F9243DE}" type="presOf" srcId="{5447EA9E-CCAB-4023-BE01-F558B911C910}" destId="{E2BBA6F7-CDEF-4459-869E-DC35C6050028}" srcOrd="0" destOrd="0" presId="urn:microsoft.com/office/officeart/2005/8/layout/hierarchy1"/>
    <dgm:cxn modelId="{38E59199-B581-432E-8DA2-AC36C49823C6}" srcId="{5447EA9E-CCAB-4023-BE01-F558B911C910}" destId="{23F024F1-5C47-4579-B347-EDB68FA0BF3B}" srcOrd="1" destOrd="0" parTransId="{7C3AB5CD-17A6-45A1-80B7-B20523E62953}" sibTransId="{81DB97FE-5303-4EFC-91E1-258C6BB1ED7E}"/>
    <dgm:cxn modelId="{D9BF25D7-A65D-4978-8CF3-710E22002D9B}" type="presOf" srcId="{54DDA934-190E-4490-A164-DF7DB12C53D2}" destId="{A946C3B5-9B72-429A-A9E9-7F46E3A3FEFD}" srcOrd="0" destOrd="0" presId="urn:microsoft.com/office/officeart/2005/8/layout/hierarchy1"/>
    <dgm:cxn modelId="{7CC4EC09-7F0E-4142-8C28-89244E99B6FF}" type="presParOf" srcId="{E2BBA6F7-CDEF-4459-869E-DC35C6050028}" destId="{547A1858-4F30-403B-BFCE-0AF578DC5203}" srcOrd="0" destOrd="0" presId="urn:microsoft.com/office/officeart/2005/8/layout/hierarchy1"/>
    <dgm:cxn modelId="{81D5B7C0-7D2E-4B52-ABF2-7A19AEE0DD0E}" type="presParOf" srcId="{547A1858-4F30-403B-BFCE-0AF578DC5203}" destId="{54E0DB0D-6C76-4484-AA6E-D4BE3758B195}" srcOrd="0" destOrd="0" presId="urn:microsoft.com/office/officeart/2005/8/layout/hierarchy1"/>
    <dgm:cxn modelId="{53102740-A690-4CDD-836A-BC8ABBB860F0}" type="presParOf" srcId="{54E0DB0D-6C76-4484-AA6E-D4BE3758B195}" destId="{610B52AB-565B-4064-9A68-925FE47CBB7C}" srcOrd="0" destOrd="0" presId="urn:microsoft.com/office/officeart/2005/8/layout/hierarchy1"/>
    <dgm:cxn modelId="{ECB67DCB-F14E-48A8-8A43-C4480015D2BD}" type="presParOf" srcId="{54E0DB0D-6C76-4484-AA6E-D4BE3758B195}" destId="{A946C3B5-9B72-429A-A9E9-7F46E3A3FEFD}" srcOrd="1" destOrd="0" presId="urn:microsoft.com/office/officeart/2005/8/layout/hierarchy1"/>
    <dgm:cxn modelId="{5E1AF5D7-903C-42C0-9A4E-2FB5036A32BF}" type="presParOf" srcId="{547A1858-4F30-403B-BFCE-0AF578DC5203}" destId="{1887EE8F-8722-4D86-8434-C82A69718EC2}" srcOrd="1" destOrd="0" presId="urn:microsoft.com/office/officeart/2005/8/layout/hierarchy1"/>
    <dgm:cxn modelId="{4AB91625-67CC-4B30-90D8-32912DC16A39}" type="presParOf" srcId="{E2BBA6F7-CDEF-4459-869E-DC35C6050028}" destId="{157D19F1-9C56-4391-962C-8A03C3B8D0E3}" srcOrd="1" destOrd="0" presId="urn:microsoft.com/office/officeart/2005/8/layout/hierarchy1"/>
    <dgm:cxn modelId="{B22A118F-4C10-4FAE-B5CF-A5BB3CDA93C4}" type="presParOf" srcId="{157D19F1-9C56-4391-962C-8A03C3B8D0E3}" destId="{50A13D40-5F02-4ACB-AFA1-C21BB8BE3A59}" srcOrd="0" destOrd="0" presId="urn:microsoft.com/office/officeart/2005/8/layout/hierarchy1"/>
    <dgm:cxn modelId="{83FF1ADD-8375-48CC-A5F0-9A59215A56F9}" type="presParOf" srcId="{50A13D40-5F02-4ACB-AFA1-C21BB8BE3A59}" destId="{BE133FBE-4467-4A00-A50D-4CE7FBB1A253}" srcOrd="0" destOrd="0" presId="urn:microsoft.com/office/officeart/2005/8/layout/hierarchy1"/>
    <dgm:cxn modelId="{2D938F7C-CF82-4446-B547-AA74BA5A2789}" type="presParOf" srcId="{50A13D40-5F02-4ACB-AFA1-C21BB8BE3A59}" destId="{CF3A652F-C6E0-4B49-8DB9-36B09189FE55}" srcOrd="1" destOrd="0" presId="urn:microsoft.com/office/officeart/2005/8/layout/hierarchy1"/>
    <dgm:cxn modelId="{A8E17205-C0D3-417A-9BD9-46A9A9BA6F43}" type="presParOf" srcId="{157D19F1-9C56-4391-962C-8A03C3B8D0E3}" destId="{3DE3A6B0-9938-423D-A61B-341B42DD51C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123F62D-52FC-461C-9D25-2494C1E24B0D}" type="doc">
      <dgm:prSet loTypeId="urn:microsoft.com/office/officeart/2005/8/layout/vList2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EE251BF9-6598-4655-9F40-A10DC1DF7696}">
      <dgm:prSet/>
      <dgm:spPr/>
      <dgm:t>
        <a:bodyPr/>
        <a:lstStyle/>
        <a:p>
          <a:r>
            <a:rPr lang="en-US" b="1" dirty="0">
              <a:latin typeface="Harriet Text Regular" panose="02000000000000000000" pitchFamily="50" charset="0"/>
            </a:rPr>
            <a:t>Counseling Services</a:t>
          </a:r>
          <a:endParaRPr lang="en-US" dirty="0">
            <a:latin typeface="Harriet Text Regular" panose="02000000000000000000" pitchFamily="50" charset="0"/>
          </a:endParaRPr>
        </a:p>
      </dgm:t>
    </dgm:pt>
    <dgm:pt modelId="{8345B369-09EF-41A8-800C-880D416672BD}" type="parTrans" cxnId="{D0F545EE-FFF7-467B-8F4F-24EDDB90F6F8}">
      <dgm:prSet/>
      <dgm:spPr/>
      <dgm:t>
        <a:bodyPr/>
        <a:lstStyle/>
        <a:p>
          <a:endParaRPr lang="en-US"/>
        </a:p>
      </dgm:t>
    </dgm:pt>
    <dgm:pt modelId="{391D8838-2B99-4081-AA99-00972539B0C2}" type="sibTrans" cxnId="{D0F545EE-FFF7-467B-8F4F-24EDDB90F6F8}">
      <dgm:prSet/>
      <dgm:spPr/>
      <dgm:t>
        <a:bodyPr/>
        <a:lstStyle/>
        <a:p>
          <a:endParaRPr lang="en-US"/>
        </a:p>
      </dgm:t>
    </dgm:pt>
    <dgm:pt modelId="{00D645C2-DD83-4BA7-9693-04C065B8DC5B}">
      <dgm:prSet/>
      <dgm:spPr/>
      <dgm:t>
        <a:bodyPr/>
        <a:lstStyle/>
        <a:p>
          <a:r>
            <a:rPr lang="en-US" b="1" dirty="0">
              <a:latin typeface="Harriet Text Regular" panose="02000000000000000000" pitchFamily="50" charset="0"/>
            </a:rPr>
            <a:t>Health Services </a:t>
          </a:r>
          <a:endParaRPr lang="en-US" dirty="0">
            <a:latin typeface="Harriet Text Regular" panose="02000000000000000000" pitchFamily="50" charset="0"/>
          </a:endParaRPr>
        </a:p>
      </dgm:t>
    </dgm:pt>
    <dgm:pt modelId="{5B2CC11F-8DD3-49BE-A9C3-4AD8A4F338B2}" type="parTrans" cxnId="{1369C8F3-49E0-4F70-83FE-9B28BF7E138C}">
      <dgm:prSet/>
      <dgm:spPr/>
      <dgm:t>
        <a:bodyPr/>
        <a:lstStyle/>
        <a:p>
          <a:endParaRPr lang="en-US"/>
        </a:p>
      </dgm:t>
    </dgm:pt>
    <dgm:pt modelId="{AB91D877-FFC7-4E54-AB5D-F5A751772170}" type="sibTrans" cxnId="{1369C8F3-49E0-4F70-83FE-9B28BF7E138C}">
      <dgm:prSet/>
      <dgm:spPr/>
      <dgm:t>
        <a:bodyPr/>
        <a:lstStyle/>
        <a:p>
          <a:endParaRPr lang="en-US"/>
        </a:p>
      </dgm:t>
    </dgm:pt>
    <dgm:pt modelId="{CC00C248-C06C-4AD5-AE8A-78719AAD750B}">
      <dgm:prSet/>
      <dgm:spPr/>
      <dgm:t>
        <a:bodyPr/>
        <a:lstStyle/>
        <a:p>
          <a:r>
            <a:rPr lang="en-US" b="1" dirty="0">
              <a:latin typeface="Harriet Text Regular" panose="02000000000000000000" pitchFamily="50" charset="0"/>
            </a:rPr>
            <a:t>Work-Life </a:t>
          </a:r>
          <a:r>
            <a:rPr lang="en-US" b="1">
              <a:latin typeface="Harriet Text Regular" panose="02000000000000000000" pitchFamily="50" charset="0"/>
            </a:rPr>
            <a:t>Balance Support</a:t>
          </a:r>
          <a:endParaRPr lang="en-US" dirty="0">
            <a:latin typeface="Harriet Text Regular" panose="02000000000000000000" pitchFamily="50" charset="0"/>
          </a:endParaRPr>
        </a:p>
      </dgm:t>
    </dgm:pt>
    <dgm:pt modelId="{40F673E2-05E1-4A8D-BAD0-98F0E6B15B46}" type="parTrans" cxnId="{EBC722CD-2829-4E83-A7A0-B0CCFE3FC847}">
      <dgm:prSet/>
      <dgm:spPr/>
      <dgm:t>
        <a:bodyPr/>
        <a:lstStyle/>
        <a:p>
          <a:endParaRPr lang="en-US"/>
        </a:p>
      </dgm:t>
    </dgm:pt>
    <dgm:pt modelId="{98904A37-A12A-4AD6-A0BC-048C17F10A87}" type="sibTrans" cxnId="{EBC722CD-2829-4E83-A7A0-B0CCFE3FC847}">
      <dgm:prSet/>
      <dgm:spPr/>
      <dgm:t>
        <a:bodyPr/>
        <a:lstStyle/>
        <a:p>
          <a:endParaRPr lang="en-US"/>
        </a:p>
      </dgm:t>
    </dgm:pt>
    <dgm:pt modelId="{CEB8A3F2-F1E1-495C-9EEA-04AA85A03D1F}" type="pres">
      <dgm:prSet presAssocID="{3123F62D-52FC-461C-9D25-2494C1E24B0D}" presName="linear" presStyleCnt="0">
        <dgm:presLayoutVars>
          <dgm:animLvl val="lvl"/>
          <dgm:resizeHandles val="exact"/>
        </dgm:presLayoutVars>
      </dgm:prSet>
      <dgm:spPr/>
    </dgm:pt>
    <dgm:pt modelId="{7E9C8D68-6113-4C6C-BB56-CF5F64313F25}" type="pres">
      <dgm:prSet presAssocID="{EE251BF9-6598-4655-9F40-A10DC1DF769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5BC15AB-ED7E-44E8-AA0C-EF5D974166FF}" type="pres">
      <dgm:prSet presAssocID="{391D8838-2B99-4081-AA99-00972539B0C2}" presName="spacer" presStyleCnt="0"/>
      <dgm:spPr/>
    </dgm:pt>
    <dgm:pt modelId="{C55D0936-82D6-4647-8848-A5B6A32FDC45}" type="pres">
      <dgm:prSet presAssocID="{00D645C2-DD83-4BA7-9693-04C065B8DC5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DD2536D-C6F1-4EB2-B4EF-313554151156}" type="pres">
      <dgm:prSet presAssocID="{AB91D877-FFC7-4E54-AB5D-F5A751772170}" presName="spacer" presStyleCnt="0"/>
      <dgm:spPr/>
    </dgm:pt>
    <dgm:pt modelId="{68A127B3-ACDC-412F-9ED2-F65FAD77AAB3}" type="pres">
      <dgm:prSet presAssocID="{CC00C248-C06C-4AD5-AE8A-78719AAD750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C33111E-21A2-4F55-A462-1B729D913B5B}" type="presOf" srcId="{CC00C248-C06C-4AD5-AE8A-78719AAD750B}" destId="{68A127B3-ACDC-412F-9ED2-F65FAD77AAB3}" srcOrd="0" destOrd="0" presId="urn:microsoft.com/office/officeart/2005/8/layout/vList2"/>
    <dgm:cxn modelId="{90AA26B9-E6E7-4419-BEEB-052C6A6F196C}" type="presOf" srcId="{3123F62D-52FC-461C-9D25-2494C1E24B0D}" destId="{CEB8A3F2-F1E1-495C-9EEA-04AA85A03D1F}" srcOrd="0" destOrd="0" presId="urn:microsoft.com/office/officeart/2005/8/layout/vList2"/>
    <dgm:cxn modelId="{31517DC6-DD38-4140-919C-48ECFE81FDDA}" type="presOf" srcId="{EE251BF9-6598-4655-9F40-A10DC1DF7696}" destId="{7E9C8D68-6113-4C6C-BB56-CF5F64313F25}" srcOrd="0" destOrd="0" presId="urn:microsoft.com/office/officeart/2005/8/layout/vList2"/>
    <dgm:cxn modelId="{EBC722CD-2829-4E83-A7A0-B0CCFE3FC847}" srcId="{3123F62D-52FC-461C-9D25-2494C1E24B0D}" destId="{CC00C248-C06C-4AD5-AE8A-78719AAD750B}" srcOrd="2" destOrd="0" parTransId="{40F673E2-05E1-4A8D-BAD0-98F0E6B15B46}" sibTransId="{98904A37-A12A-4AD6-A0BC-048C17F10A87}"/>
    <dgm:cxn modelId="{527C5BE2-E3E9-4E4E-8753-5BBDC4EAD77B}" type="presOf" srcId="{00D645C2-DD83-4BA7-9693-04C065B8DC5B}" destId="{C55D0936-82D6-4647-8848-A5B6A32FDC45}" srcOrd="0" destOrd="0" presId="urn:microsoft.com/office/officeart/2005/8/layout/vList2"/>
    <dgm:cxn modelId="{D0F545EE-FFF7-467B-8F4F-24EDDB90F6F8}" srcId="{3123F62D-52FC-461C-9D25-2494C1E24B0D}" destId="{EE251BF9-6598-4655-9F40-A10DC1DF7696}" srcOrd="0" destOrd="0" parTransId="{8345B369-09EF-41A8-800C-880D416672BD}" sibTransId="{391D8838-2B99-4081-AA99-00972539B0C2}"/>
    <dgm:cxn modelId="{1369C8F3-49E0-4F70-83FE-9B28BF7E138C}" srcId="{3123F62D-52FC-461C-9D25-2494C1E24B0D}" destId="{00D645C2-DD83-4BA7-9693-04C065B8DC5B}" srcOrd="1" destOrd="0" parTransId="{5B2CC11F-8DD3-49BE-A9C3-4AD8A4F338B2}" sibTransId="{AB91D877-FFC7-4E54-AB5D-F5A751772170}"/>
    <dgm:cxn modelId="{D70739E2-EE4A-46AE-B52C-0ACA46A262EC}" type="presParOf" srcId="{CEB8A3F2-F1E1-495C-9EEA-04AA85A03D1F}" destId="{7E9C8D68-6113-4C6C-BB56-CF5F64313F25}" srcOrd="0" destOrd="0" presId="urn:microsoft.com/office/officeart/2005/8/layout/vList2"/>
    <dgm:cxn modelId="{E96C9A75-E6C3-4019-8505-9F68976054FA}" type="presParOf" srcId="{CEB8A3F2-F1E1-495C-9EEA-04AA85A03D1F}" destId="{35BC15AB-ED7E-44E8-AA0C-EF5D974166FF}" srcOrd="1" destOrd="0" presId="urn:microsoft.com/office/officeart/2005/8/layout/vList2"/>
    <dgm:cxn modelId="{79B82F82-1B41-4B9D-AAC3-105137230FB7}" type="presParOf" srcId="{CEB8A3F2-F1E1-495C-9EEA-04AA85A03D1F}" destId="{C55D0936-82D6-4647-8848-A5B6A32FDC45}" srcOrd="2" destOrd="0" presId="urn:microsoft.com/office/officeart/2005/8/layout/vList2"/>
    <dgm:cxn modelId="{BFF49265-7CBE-407A-B222-79F8C52A1130}" type="presParOf" srcId="{CEB8A3F2-F1E1-495C-9EEA-04AA85A03D1F}" destId="{FDD2536D-C6F1-4EB2-B4EF-313554151156}" srcOrd="3" destOrd="0" presId="urn:microsoft.com/office/officeart/2005/8/layout/vList2"/>
    <dgm:cxn modelId="{B33975BA-781A-4A5B-8DB7-081453534737}" type="presParOf" srcId="{CEB8A3F2-F1E1-495C-9EEA-04AA85A03D1F}" destId="{68A127B3-ACDC-412F-9ED2-F65FAD77AAB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475D7C8-0685-4673-9CC8-17CAD1DF29F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6CD460-833A-4F90-800B-B88F1C03C2EF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Reasonable Modifications </a:t>
          </a:r>
          <a:endParaRPr lang="en-US" dirty="0">
            <a:latin typeface="Harriet Text Regular" panose="02000000000000000000" pitchFamily="50" charset="0"/>
          </a:endParaRPr>
        </a:p>
      </dgm:t>
    </dgm:pt>
    <dgm:pt modelId="{FD3C99F7-0A08-4F17-B725-02C194EE42C8}" type="parTrans" cxnId="{831B198D-18E7-4E2B-9EFF-AE7352F0A025}">
      <dgm:prSet/>
      <dgm:spPr/>
      <dgm:t>
        <a:bodyPr/>
        <a:lstStyle/>
        <a:p>
          <a:endParaRPr lang="en-US"/>
        </a:p>
      </dgm:t>
    </dgm:pt>
    <dgm:pt modelId="{D5A8E12A-18C0-4F0E-9C15-CE136FE7B21C}" type="sibTrans" cxnId="{831B198D-18E7-4E2B-9EFF-AE7352F0A025}">
      <dgm:prSet/>
      <dgm:spPr/>
      <dgm:t>
        <a:bodyPr/>
        <a:lstStyle/>
        <a:p>
          <a:endParaRPr lang="en-US"/>
        </a:p>
      </dgm:t>
    </dgm:pt>
    <dgm:pt modelId="{A70352B7-D519-4FE7-8981-94CDDA3B6561}">
      <dgm:prSet/>
      <dgm:spPr/>
      <dgm:t>
        <a:bodyPr/>
        <a:lstStyle/>
        <a:p>
          <a:r>
            <a:rPr lang="en-US" b="0" i="0" dirty="0">
              <a:solidFill>
                <a:schemeClr val="bg1"/>
              </a:solidFill>
              <a:latin typeface="Harriet Text Regular" panose="02000000000000000000" pitchFamily="50" charset="0"/>
            </a:rPr>
            <a:t>Based on individual student needs</a:t>
          </a:r>
          <a:endParaRPr lang="en-US" dirty="0">
            <a:solidFill>
              <a:schemeClr val="bg1"/>
            </a:solidFill>
            <a:latin typeface="Harriet Text Regular" panose="02000000000000000000" pitchFamily="50" charset="0"/>
          </a:endParaRPr>
        </a:p>
      </dgm:t>
    </dgm:pt>
    <dgm:pt modelId="{0D371DD0-D49F-438E-9F3B-E2FBB9B32BB6}" type="parTrans" cxnId="{4E322223-B2D0-4F2E-9A4D-D366C6AF026C}">
      <dgm:prSet/>
      <dgm:spPr/>
      <dgm:t>
        <a:bodyPr/>
        <a:lstStyle/>
        <a:p>
          <a:endParaRPr lang="en-US"/>
        </a:p>
      </dgm:t>
    </dgm:pt>
    <dgm:pt modelId="{FFD00979-F735-486F-B2A6-967124AE205D}" type="sibTrans" cxnId="{4E322223-B2D0-4F2E-9A4D-D366C6AF026C}">
      <dgm:prSet/>
      <dgm:spPr/>
      <dgm:t>
        <a:bodyPr/>
        <a:lstStyle/>
        <a:p>
          <a:endParaRPr lang="en-US"/>
        </a:p>
      </dgm:t>
    </dgm:pt>
    <dgm:pt modelId="{383FD38F-EE34-497F-92D7-0186CFF62380}">
      <dgm:prSet/>
      <dgm:spPr/>
      <dgm:t>
        <a:bodyPr/>
        <a:lstStyle/>
        <a:p>
          <a:r>
            <a:rPr lang="en-US" b="0" i="0" dirty="0">
              <a:solidFill>
                <a:schemeClr val="bg1"/>
              </a:solidFill>
              <a:latin typeface="Harriet Text Regular" panose="02000000000000000000" pitchFamily="50" charset="0"/>
            </a:rPr>
            <a:t>Must consult the student</a:t>
          </a:r>
          <a:endParaRPr lang="en-US" dirty="0">
            <a:solidFill>
              <a:schemeClr val="bg1"/>
            </a:solidFill>
            <a:latin typeface="Harriet Text Regular" panose="02000000000000000000" pitchFamily="50" charset="0"/>
          </a:endParaRPr>
        </a:p>
      </dgm:t>
    </dgm:pt>
    <dgm:pt modelId="{371945F8-75A7-4B9B-8107-BDBB479BD36D}" type="parTrans" cxnId="{D8117C86-D0B7-424B-9160-C6A8159237F4}">
      <dgm:prSet/>
      <dgm:spPr/>
      <dgm:t>
        <a:bodyPr/>
        <a:lstStyle/>
        <a:p>
          <a:endParaRPr lang="en-US"/>
        </a:p>
      </dgm:t>
    </dgm:pt>
    <dgm:pt modelId="{E2D1470C-B618-48A4-817E-134CA00E737B}" type="sibTrans" cxnId="{D8117C86-D0B7-424B-9160-C6A8159237F4}">
      <dgm:prSet/>
      <dgm:spPr/>
      <dgm:t>
        <a:bodyPr/>
        <a:lstStyle/>
        <a:p>
          <a:endParaRPr lang="en-US"/>
        </a:p>
      </dgm:t>
    </dgm:pt>
    <dgm:pt modelId="{7D75833A-840D-4B4D-A7B9-2A831410C872}">
      <dgm:prSet/>
      <dgm:spPr/>
      <dgm:t>
        <a:bodyPr/>
        <a:lstStyle/>
        <a:p>
          <a:r>
            <a:rPr lang="en-US" b="0" i="0" dirty="0">
              <a:solidFill>
                <a:schemeClr val="bg1"/>
              </a:solidFill>
              <a:latin typeface="Harriet Text Regular" panose="02000000000000000000" pitchFamily="50" charset="0"/>
            </a:rPr>
            <a:t>Cannot fundamentally alter the nature of the program/activity</a:t>
          </a:r>
          <a:endParaRPr lang="en-US" dirty="0">
            <a:solidFill>
              <a:schemeClr val="bg1"/>
            </a:solidFill>
            <a:latin typeface="Harriet Text Regular" panose="02000000000000000000" pitchFamily="50" charset="0"/>
          </a:endParaRPr>
        </a:p>
      </dgm:t>
    </dgm:pt>
    <dgm:pt modelId="{32B7163F-1FDB-48E9-BF64-82AE92512A25}" type="parTrans" cxnId="{3F463E14-1760-46B6-9476-1A1393ACB394}">
      <dgm:prSet/>
      <dgm:spPr/>
      <dgm:t>
        <a:bodyPr/>
        <a:lstStyle/>
        <a:p>
          <a:endParaRPr lang="en-US"/>
        </a:p>
      </dgm:t>
    </dgm:pt>
    <dgm:pt modelId="{B554169D-5CAE-4CE1-AC72-C027482B8A63}" type="sibTrans" cxnId="{3F463E14-1760-46B6-9476-1A1393ACB394}">
      <dgm:prSet/>
      <dgm:spPr/>
      <dgm:t>
        <a:bodyPr/>
        <a:lstStyle/>
        <a:p>
          <a:endParaRPr lang="en-US"/>
        </a:p>
      </dgm:t>
    </dgm:pt>
    <dgm:pt modelId="{BC55FE16-4946-4B89-A622-7EB338D81EFA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Lactation Spaces</a:t>
          </a:r>
          <a:endParaRPr lang="en-US" dirty="0">
            <a:latin typeface="Harriet Text Regular" panose="02000000000000000000" pitchFamily="50" charset="0"/>
          </a:endParaRPr>
        </a:p>
      </dgm:t>
    </dgm:pt>
    <dgm:pt modelId="{57026A63-7E22-49B5-8AF1-790A74230801}" type="parTrans" cxnId="{0DAC596F-09BB-4993-817F-CC47F69AA46F}">
      <dgm:prSet/>
      <dgm:spPr/>
      <dgm:t>
        <a:bodyPr/>
        <a:lstStyle/>
        <a:p>
          <a:endParaRPr lang="en-US"/>
        </a:p>
      </dgm:t>
    </dgm:pt>
    <dgm:pt modelId="{CC63B9EE-1025-4626-89BC-12453A72776C}" type="sibTrans" cxnId="{0DAC596F-09BB-4993-817F-CC47F69AA46F}">
      <dgm:prSet/>
      <dgm:spPr/>
      <dgm:t>
        <a:bodyPr/>
        <a:lstStyle/>
        <a:p>
          <a:endParaRPr lang="en-US"/>
        </a:p>
      </dgm:t>
    </dgm:pt>
    <dgm:pt modelId="{8C42E2AA-4D94-4402-A8EF-7B655DBE2789}">
      <dgm:prSet/>
      <dgm:spPr/>
      <dgm:t>
        <a:bodyPr/>
        <a:lstStyle/>
        <a:p>
          <a:r>
            <a:rPr lang="en-US" b="0" i="0" dirty="0">
              <a:solidFill>
                <a:schemeClr val="bg1"/>
              </a:solidFill>
              <a:latin typeface="Harriet Text Regular" panose="02000000000000000000" pitchFamily="50" charset="0"/>
            </a:rPr>
            <a:t>Clean, Private, Not a bathroom</a:t>
          </a:r>
          <a:endParaRPr lang="en-US" dirty="0">
            <a:solidFill>
              <a:schemeClr val="bg1"/>
            </a:solidFill>
            <a:latin typeface="Harriet Text Regular" panose="02000000000000000000" pitchFamily="50" charset="0"/>
          </a:endParaRPr>
        </a:p>
      </dgm:t>
    </dgm:pt>
    <dgm:pt modelId="{272CA7AD-21DD-4D7C-AF2E-6A115721D911}" type="parTrans" cxnId="{90FBC626-6E89-43E9-9E1D-103220ADE74B}">
      <dgm:prSet/>
      <dgm:spPr/>
      <dgm:t>
        <a:bodyPr/>
        <a:lstStyle/>
        <a:p>
          <a:endParaRPr lang="en-US"/>
        </a:p>
      </dgm:t>
    </dgm:pt>
    <dgm:pt modelId="{22FC5CA7-48F3-4492-AA9B-7734CF7C062D}" type="sibTrans" cxnId="{90FBC626-6E89-43E9-9E1D-103220ADE74B}">
      <dgm:prSet/>
      <dgm:spPr/>
      <dgm:t>
        <a:bodyPr/>
        <a:lstStyle/>
        <a:p>
          <a:endParaRPr lang="en-US"/>
        </a:p>
      </dgm:t>
    </dgm:pt>
    <dgm:pt modelId="{15AD9EC9-4B23-46A2-8DFC-3A90BDC7EDC7}">
      <dgm:prSet/>
      <dgm:spPr/>
      <dgm:t>
        <a:bodyPr/>
        <a:lstStyle/>
        <a:p>
          <a:r>
            <a:rPr lang="en-US" b="0" i="0" dirty="0">
              <a:latin typeface="Harriet Text Regular" panose="02000000000000000000" pitchFamily="50" charset="0"/>
            </a:rPr>
            <a:t>Work with Chief Title IX Officer </a:t>
          </a:r>
          <a:endParaRPr lang="en-US" dirty="0">
            <a:latin typeface="Harriet Text Regular" panose="02000000000000000000" pitchFamily="50" charset="0"/>
          </a:endParaRPr>
        </a:p>
      </dgm:t>
    </dgm:pt>
    <dgm:pt modelId="{0D1E993E-A52E-475C-B00C-5575E462FD94}" type="parTrans" cxnId="{C81FD899-E48B-42C3-AA1E-25E1349CFA79}">
      <dgm:prSet/>
      <dgm:spPr/>
      <dgm:t>
        <a:bodyPr/>
        <a:lstStyle/>
        <a:p>
          <a:endParaRPr lang="en-US"/>
        </a:p>
      </dgm:t>
    </dgm:pt>
    <dgm:pt modelId="{38FB2A60-22BF-44D7-B6CF-020E3266D08F}" type="sibTrans" cxnId="{C81FD899-E48B-42C3-AA1E-25E1349CFA79}">
      <dgm:prSet/>
      <dgm:spPr/>
      <dgm:t>
        <a:bodyPr/>
        <a:lstStyle/>
        <a:p>
          <a:endParaRPr lang="en-US"/>
        </a:p>
      </dgm:t>
    </dgm:pt>
    <dgm:pt modelId="{F754DD0D-ADAD-41BF-B478-E5A94031FAE9}" type="pres">
      <dgm:prSet presAssocID="{F475D7C8-0685-4673-9CC8-17CAD1DF29F4}" presName="linear" presStyleCnt="0">
        <dgm:presLayoutVars>
          <dgm:animLvl val="lvl"/>
          <dgm:resizeHandles val="exact"/>
        </dgm:presLayoutVars>
      </dgm:prSet>
      <dgm:spPr/>
    </dgm:pt>
    <dgm:pt modelId="{3A9D3BAC-74F7-49C2-BFB0-34ECD412C67B}" type="pres">
      <dgm:prSet presAssocID="{1C6CD460-833A-4F90-800B-B88F1C03C2E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8376FB7-FFBC-4938-9C24-3627C36BC76C}" type="pres">
      <dgm:prSet presAssocID="{1C6CD460-833A-4F90-800B-B88F1C03C2EF}" presName="childText" presStyleLbl="revTx" presStyleIdx="0" presStyleCnt="2">
        <dgm:presLayoutVars>
          <dgm:bulletEnabled val="1"/>
        </dgm:presLayoutVars>
      </dgm:prSet>
      <dgm:spPr/>
    </dgm:pt>
    <dgm:pt modelId="{ED8BBA94-D968-4D2F-A4DD-876C0884F61B}" type="pres">
      <dgm:prSet presAssocID="{BC55FE16-4946-4B89-A622-7EB338D81EF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69B91D9-0439-4936-8599-418CAC987CF8}" type="pres">
      <dgm:prSet presAssocID="{BC55FE16-4946-4B89-A622-7EB338D81EFA}" presName="childText" presStyleLbl="revTx" presStyleIdx="1" presStyleCnt="2">
        <dgm:presLayoutVars>
          <dgm:bulletEnabled val="1"/>
        </dgm:presLayoutVars>
      </dgm:prSet>
      <dgm:spPr/>
    </dgm:pt>
    <dgm:pt modelId="{ACF22C06-BAE8-46B0-B52E-447B3F17E936}" type="pres">
      <dgm:prSet presAssocID="{15AD9EC9-4B23-46A2-8DFC-3A90BDC7EDC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F463E14-1760-46B6-9476-1A1393ACB394}" srcId="{1C6CD460-833A-4F90-800B-B88F1C03C2EF}" destId="{7D75833A-840D-4B4D-A7B9-2A831410C872}" srcOrd="2" destOrd="0" parTransId="{32B7163F-1FDB-48E9-BF64-82AE92512A25}" sibTransId="{B554169D-5CAE-4CE1-AC72-C027482B8A63}"/>
    <dgm:cxn modelId="{4E322223-B2D0-4F2E-9A4D-D366C6AF026C}" srcId="{1C6CD460-833A-4F90-800B-B88F1C03C2EF}" destId="{A70352B7-D519-4FE7-8981-94CDDA3B6561}" srcOrd="0" destOrd="0" parTransId="{0D371DD0-D49F-438E-9F3B-E2FBB9B32BB6}" sibTransId="{FFD00979-F735-486F-B2A6-967124AE205D}"/>
    <dgm:cxn modelId="{90FBC626-6E89-43E9-9E1D-103220ADE74B}" srcId="{BC55FE16-4946-4B89-A622-7EB338D81EFA}" destId="{8C42E2AA-4D94-4402-A8EF-7B655DBE2789}" srcOrd="0" destOrd="0" parTransId="{272CA7AD-21DD-4D7C-AF2E-6A115721D911}" sibTransId="{22FC5CA7-48F3-4492-AA9B-7734CF7C062D}"/>
    <dgm:cxn modelId="{A333E22D-D396-4943-B31E-01642CAC185F}" type="presOf" srcId="{7D75833A-840D-4B4D-A7B9-2A831410C872}" destId="{C8376FB7-FFBC-4938-9C24-3627C36BC76C}" srcOrd="0" destOrd="2" presId="urn:microsoft.com/office/officeart/2005/8/layout/vList2"/>
    <dgm:cxn modelId="{4139406E-4FA8-4F88-9DDB-10473B27C143}" type="presOf" srcId="{15AD9EC9-4B23-46A2-8DFC-3A90BDC7EDC7}" destId="{ACF22C06-BAE8-46B0-B52E-447B3F17E936}" srcOrd="0" destOrd="0" presId="urn:microsoft.com/office/officeart/2005/8/layout/vList2"/>
    <dgm:cxn modelId="{0DAC596F-09BB-4993-817F-CC47F69AA46F}" srcId="{F475D7C8-0685-4673-9CC8-17CAD1DF29F4}" destId="{BC55FE16-4946-4B89-A622-7EB338D81EFA}" srcOrd="1" destOrd="0" parTransId="{57026A63-7E22-49B5-8AF1-790A74230801}" sibTransId="{CC63B9EE-1025-4626-89BC-12453A72776C}"/>
    <dgm:cxn modelId="{6F40D656-A2B2-4141-A8B2-F97491ECC3C1}" type="presOf" srcId="{8C42E2AA-4D94-4402-A8EF-7B655DBE2789}" destId="{069B91D9-0439-4936-8599-418CAC987CF8}" srcOrd="0" destOrd="0" presId="urn:microsoft.com/office/officeart/2005/8/layout/vList2"/>
    <dgm:cxn modelId="{B3908581-7555-4B9E-B8B9-B346A91831AE}" type="presOf" srcId="{F475D7C8-0685-4673-9CC8-17CAD1DF29F4}" destId="{F754DD0D-ADAD-41BF-B478-E5A94031FAE9}" srcOrd="0" destOrd="0" presId="urn:microsoft.com/office/officeart/2005/8/layout/vList2"/>
    <dgm:cxn modelId="{D1F11483-F557-4ACB-AB14-8D3CDC26EA58}" type="presOf" srcId="{383FD38F-EE34-497F-92D7-0186CFF62380}" destId="{C8376FB7-FFBC-4938-9C24-3627C36BC76C}" srcOrd="0" destOrd="1" presId="urn:microsoft.com/office/officeart/2005/8/layout/vList2"/>
    <dgm:cxn modelId="{D8117C86-D0B7-424B-9160-C6A8159237F4}" srcId="{1C6CD460-833A-4F90-800B-B88F1C03C2EF}" destId="{383FD38F-EE34-497F-92D7-0186CFF62380}" srcOrd="1" destOrd="0" parTransId="{371945F8-75A7-4B9B-8107-BDBB479BD36D}" sibTransId="{E2D1470C-B618-48A4-817E-134CA00E737B}"/>
    <dgm:cxn modelId="{831B198D-18E7-4E2B-9EFF-AE7352F0A025}" srcId="{F475D7C8-0685-4673-9CC8-17CAD1DF29F4}" destId="{1C6CD460-833A-4F90-800B-B88F1C03C2EF}" srcOrd="0" destOrd="0" parTransId="{FD3C99F7-0A08-4F17-B725-02C194EE42C8}" sibTransId="{D5A8E12A-18C0-4F0E-9C15-CE136FE7B21C}"/>
    <dgm:cxn modelId="{606E8B95-7E5D-423E-9089-9665706ABA32}" type="presOf" srcId="{A70352B7-D519-4FE7-8981-94CDDA3B6561}" destId="{C8376FB7-FFBC-4938-9C24-3627C36BC76C}" srcOrd="0" destOrd="0" presId="urn:microsoft.com/office/officeart/2005/8/layout/vList2"/>
    <dgm:cxn modelId="{C81FD899-E48B-42C3-AA1E-25E1349CFA79}" srcId="{F475D7C8-0685-4673-9CC8-17CAD1DF29F4}" destId="{15AD9EC9-4B23-46A2-8DFC-3A90BDC7EDC7}" srcOrd="2" destOrd="0" parTransId="{0D1E993E-A52E-475C-B00C-5575E462FD94}" sibTransId="{38FB2A60-22BF-44D7-B6CF-020E3266D08F}"/>
    <dgm:cxn modelId="{53682CDF-B45C-45B1-B2DD-8A22F04E6B16}" type="presOf" srcId="{BC55FE16-4946-4B89-A622-7EB338D81EFA}" destId="{ED8BBA94-D968-4D2F-A4DD-876C0884F61B}" srcOrd="0" destOrd="0" presId="urn:microsoft.com/office/officeart/2005/8/layout/vList2"/>
    <dgm:cxn modelId="{7550F4F4-9B3E-4CC5-9D85-1AD93DE966EF}" type="presOf" srcId="{1C6CD460-833A-4F90-800B-B88F1C03C2EF}" destId="{3A9D3BAC-74F7-49C2-BFB0-34ECD412C67B}" srcOrd="0" destOrd="0" presId="urn:microsoft.com/office/officeart/2005/8/layout/vList2"/>
    <dgm:cxn modelId="{B8972259-B211-4768-9E3C-024025714B25}" type="presParOf" srcId="{F754DD0D-ADAD-41BF-B478-E5A94031FAE9}" destId="{3A9D3BAC-74F7-49C2-BFB0-34ECD412C67B}" srcOrd="0" destOrd="0" presId="urn:microsoft.com/office/officeart/2005/8/layout/vList2"/>
    <dgm:cxn modelId="{314CE6F1-1F7A-4C14-A096-FBFE3D709EED}" type="presParOf" srcId="{F754DD0D-ADAD-41BF-B478-E5A94031FAE9}" destId="{C8376FB7-FFBC-4938-9C24-3627C36BC76C}" srcOrd="1" destOrd="0" presId="urn:microsoft.com/office/officeart/2005/8/layout/vList2"/>
    <dgm:cxn modelId="{ED721DB6-0685-43BC-A19E-C3B9DB2112C3}" type="presParOf" srcId="{F754DD0D-ADAD-41BF-B478-E5A94031FAE9}" destId="{ED8BBA94-D968-4D2F-A4DD-876C0884F61B}" srcOrd="2" destOrd="0" presId="urn:microsoft.com/office/officeart/2005/8/layout/vList2"/>
    <dgm:cxn modelId="{D5DA5377-1B36-4418-A03E-7A8D97CB3287}" type="presParOf" srcId="{F754DD0D-ADAD-41BF-B478-E5A94031FAE9}" destId="{069B91D9-0439-4936-8599-418CAC987CF8}" srcOrd="3" destOrd="0" presId="urn:microsoft.com/office/officeart/2005/8/layout/vList2"/>
    <dgm:cxn modelId="{8898C608-5BA2-4C98-8CBB-C136E17F909A}" type="presParOf" srcId="{F754DD0D-ADAD-41BF-B478-E5A94031FAE9}" destId="{ACF22C06-BAE8-46B0-B52E-447B3F17E93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52155E1-8B0A-4FA0-82AE-27FF34A6F1A5}" type="doc">
      <dgm:prSet loTypeId="urn:microsoft.com/office/officeart/2005/8/layout/orgChart1" loCatId="hierarchy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6364550-1F88-4AC8-9236-FD5865BE0D26}">
      <dgm:prSet/>
      <dgm:spPr/>
      <dgm:t>
        <a:bodyPr/>
        <a:lstStyle/>
        <a:p>
          <a:r>
            <a:rPr lang="en-US" b="1" i="0" dirty="0">
              <a:latin typeface="Harriet Text Regular" panose="02000000000000000000" pitchFamily="50" charset="0"/>
            </a:rPr>
            <a:t>Faculty Development</a:t>
          </a:r>
          <a:endParaRPr lang="en-US" dirty="0">
            <a:latin typeface="Harriet Text Regular" panose="02000000000000000000" pitchFamily="50" charset="0"/>
          </a:endParaRPr>
        </a:p>
      </dgm:t>
    </dgm:pt>
    <dgm:pt modelId="{D132E9BC-B61E-4204-8B06-89A274CA2418}" type="parTrans" cxnId="{6D363B50-6AF1-4B46-B95A-0C1BA9B81AF8}">
      <dgm:prSet/>
      <dgm:spPr/>
      <dgm:t>
        <a:bodyPr/>
        <a:lstStyle/>
        <a:p>
          <a:endParaRPr lang="en-US"/>
        </a:p>
      </dgm:t>
    </dgm:pt>
    <dgm:pt modelId="{F710BA03-E72C-4693-BA8B-BC505B521B5B}" type="sibTrans" cxnId="{6D363B50-6AF1-4B46-B95A-0C1BA9B81AF8}">
      <dgm:prSet/>
      <dgm:spPr/>
      <dgm:t>
        <a:bodyPr/>
        <a:lstStyle/>
        <a:p>
          <a:endParaRPr lang="en-US"/>
        </a:p>
      </dgm:t>
    </dgm:pt>
    <dgm:pt modelId="{401251A4-8BBA-416D-A71E-94656E89AB66}">
      <dgm:prSet/>
      <dgm:spPr/>
      <dgm:t>
        <a:bodyPr/>
        <a:lstStyle/>
        <a:p>
          <a:r>
            <a:rPr lang="en-US" b="1" i="0" dirty="0">
              <a:latin typeface="Harriet Text Regular" panose="02000000000000000000" pitchFamily="50" charset="0"/>
            </a:rPr>
            <a:t>Open Communication Channels</a:t>
          </a:r>
          <a:endParaRPr lang="en-US" dirty="0">
            <a:latin typeface="Harriet Text Regular" panose="02000000000000000000" pitchFamily="50" charset="0"/>
          </a:endParaRPr>
        </a:p>
      </dgm:t>
    </dgm:pt>
    <dgm:pt modelId="{1C14FE63-9996-424A-BA4D-0801BEFB2701}" type="parTrans" cxnId="{169DBFE2-3AF7-4140-A00E-95B9F4FD22CB}">
      <dgm:prSet/>
      <dgm:spPr/>
      <dgm:t>
        <a:bodyPr/>
        <a:lstStyle/>
        <a:p>
          <a:endParaRPr lang="en-US"/>
        </a:p>
      </dgm:t>
    </dgm:pt>
    <dgm:pt modelId="{88673FE3-0E93-4525-98B3-021D928312AD}" type="sibTrans" cxnId="{169DBFE2-3AF7-4140-A00E-95B9F4FD22CB}">
      <dgm:prSet/>
      <dgm:spPr/>
      <dgm:t>
        <a:bodyPr/>
        <a:lstStyle/>
        <a:p>
          <a:endParaRPr lang="en-US"/>
        </a:p>
      </dgm:t>
    </dgm:pt>
    <dgm:pt modelId="{D9801ECF-0E8F-4264-A70E-8792361203CE}" type="pres">
      <dgm:prSet presAssocID="{052155E1-8B0A-4FA0-82AE-27FF34A6F1A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5505BCF-432E-432B-B5BE-AB386DA5CF92}" type="pres">
      <dgm:prSet presAssocID="{76364550-1F88-4AC8-9236-FD5865BE0D26}" presName="hierRoot1" presStyleCnt="0">
        <dgm:presLayoutVars>
          <dgm:hierBranch val="init"/>
        </dgm:presLayoutVars>
      </dgm:prSet>
      <dgm:spPr/>
    </dgm:pt>
    <dgm:pt modelId="{C7D335E7-2DFF-4C19-9EE0-9F068FDF8372}" type="pres">
      <dgm:prSet presAssocID="{76364550-1F88-4AC8-9236-FD5865BE0D26}" presName="rootComposite1" presStyleCnt="0"/>
      <dgm:spPr/>
    </dgm:pt>
    <dgm:pt modelId="{272B4C5A-2781-4E94-A38F-4810E44B0EA7}" type="pres">
      <dgm:prSet presAssocID="{76364550-1F88-4AC8-9236-FD5865BE0D26}" presName="rootText1" presStyleLbl="node0" presStyleIdx="0" presStyleCnt="2">
        <dgm:presLayoutVars>
          <dgm:chPref val="3"/>
        </dgm:presLayoutVars>
      </dgm:prSet>
      <dgm:spPr/>
    </dgm:pt>
    <dgm:pt modelId="{66D8A9DE-C64E-4749-96C7-9B547B209B28}" type="pres">
      <dgm:prSet presAssocID="{76364550-1F88-4AC8-9236-FD5865BE0D26}" presName="rootConnector1" presStyleLbl="node1" presStyleIdx="0" presStyleCnt="0"/>
      <dgm:spPr/>
    </dgm:pt>
    <dgm:pt modelId="{3131FB67-CEDB-4C69-BCCE-71EA517C8E34}" type="pres">
      <dgm:prSet presAssocID="{76364550-1F88-4AC8-9236-FD5865BE0D26}" presName="hierChild2" presStyleCnt="0"/>
      <dgm:spPr/>
    </dgm:pt>
    <dgm:pt modelId="{571AA942-6E0D-4900-9A0A-8C09E20303A7}" type="pres">
      <dgm:prSet presAssocID="{76364550-1F88-4AC8-9236-FD5865BE0D26}" presName="hierChild3" presStyleCnt="0"/>
      <dgm:spPr/>
    </dgm:pt>
    <dgm:pt modelId="{231EF019-2ABA-4439-BB84-59BFD3A4B3BB}" type="pres">
      <dgm:prSet presAssocID="{401251A4-8BBA-416D-A71E-94656E89AB66}" presName="hierRoot1" presStyleCnt="0">
        <dgm:presLayoutVars>
          <dgm:hierBranch val="init"/>
        </dgm:presLayoutVars>
      </dgm:prSet>
      <dgm:spPr/>
    </dgm:pt>
    <dgm:pt modelId="{EBC063E4-F154-4AEE-A6E5-E48F34D9A461}" type="pres">
      <dgm:prSet presAssocID="{401251A4-8BBA-416D-A71E-94656E89AB66}" presName="rootComposite1" presStyleCnt="0"/>
      <dgm:spPr/>
    </dgm:pt>
    <dgm:pt modelId="{3BB31425-7904-4738-B163-544115086DD7}" type="pres">
      <dgm:prSet presAssocID="{401251A4-8BBA-416D-A71E-94656E89AB66}" presName="rootText1" presStyleLbl="node0" presStyleIdx="1" presStyleCnt="2">
        <dgm:presLayoutVars>
          <dgm:chPref val="3"/>
        </dgm:presLayoutVars>
      </dgm:prSet>
      <dgm:spPr/>
    </dgm:pt>
    <dgm:pt modelId="{859B7E9F-7FD6-4470-8BA2-DD2D529CCAA1}" type="pres">
      <dgm:prSet presAssocID="{401251A4-8BBA-416D-A71E-94656E89AB66}" presName="rootConnector1" presStyleLbl="node1" presStyleIdx="0" presStyleCnt="0"/>
      <dgm:spPr/>
    </dgm:pt>
    <dgm:pt modelId="{FD78BF31-A80C-41F8-8111-03E0C363E35E}" type="pres">
      <dgm:prSet presAssocID="{401251A4-8BBA-416D-A71E-94656E89AB66}" presName="hierChild2" presStyleCnt="0"/>
      <dgm:spPr/>
    </dgm:pt>
    <dgm:pt modelId="{373EBCB0-8BFB-4399-8543-2C8F9E42E200}" type="pres">
      <dgm:prSet presAssocID="{401251A4-8BBA-416D-A71E-94656E89AB66}" presName="hierChild3" presStyleCnt="0"/>
      <dgm:spPr/>
    </dgm:pt>
  </dgm:ptLst>
  <dgm:cxnLst>
    <dgm:cxn modelId="{3D1BD119-44C4-4E68-8E35-FEC8802B6051}" type="presOf" srcId="{76364550-1F88-4AC8-9236-FD5865BE0D26}" destId="{66D8A9DE-C64E-4749-96C7-9B547B209B28}" srcOrd="1" destOrd="0" presId="urn:microsoft.com/office/officeart/2005/8/layout/orgChart1"/>
    <dgm:cxn modelId="{4C0BFC1F-8B6C-4342-89DD-CF2EDEDB2BD4}" type="presOf" srcId="{76364550-1F88-4AC8-9236-FD5865BE0D26}" destId="{272B4C5A-2781-4E94-A38F-4810E44B0EA7}" srcOrd="0" destOrd="0" presId="urn:microsoft.com/office/officeart/2005/8/layout/orgChart1"/>
    <dgm:cxn modelId="{1966E05C-70E0-4036-A73D-B9BC8AB572AB}" type="presOf" srcId="{052155E1-8B0A-4FA0-82AE-27FF34A6F1A5}" destId="{D9801ECF-0E8F-4264-A70E-8792361203CE}" srcOrd="0" destOrd="0" presId="urn:microsoft.com/office/officeart/2005/8/layout/orgChart1"/>
    <dgm:cxn modelId="{C7327B66-F186-492D-8D5F-90A0E99BB41E}" type="presOf" srcId="{401251A4-8BBA-416D-A71E-94656E89AB66}" destId="{859B7E9F-7FD6-4470-8BA2-DD2D529CCAA1}" srcOrd="1" destOrd="0" presId="urn:microsoft.com/office/officeart/2005/8/layout/orgChart1"/>
    <dgm:cxn modelId="{6D363B50-6AF1-4B46-B95A-0C1BA9B81AF8}" srcId="{052155E1-8B0A-4FA0-82AE-27FF34A6F1A5}" destId="{76364550-1F88-4AC8-9236-FD5865BE0D26}" srcOrd="0" destOrd="0" parTransId="{D132E9BC-B61E-4204-8B06-89A274CA2418}" sibTransId="{F710BA03-E72C-4693-BA8B-BC505B521B5B}"/>
    <dgm:cxn modelId="{F08141BD-840B-4008-A371-7F1FFD212ABB}" type="presOf" srcId="{401251A4-8BBA-416D-A71E-94656E89AB66}" destId="{3BB31425-7904-4738-B163-544115086DD7}" srcOrd="0" destOrd="0" presId="urn:microsoft.com/office/officeart/2005/8/layout/orgChart1"/>
    <dgm:cxn modelId="{169DBFE2-3AF7-4140-A00E-95B9F4FD22CB}" srcId="{052155E1-8B0A-4FA0-82AE-27FF34A6F1A5}" destId="{401251A4-8BBA-416D-A71E-94656E89AB66}" srcOrd="1" destOrd="0" parTransId="{1C14FE63-9996-424A-BA4D-0801BEFB2701}" sibTransId="{88673FE3-0E93-4525-98B3-021D928312AD}"/>
    <dgm:cxn modelId="{C4087B00-9C6E-450C-925A-C6F781E36B99}" type="presParOf" srcId="{D9801ECF-0E8F-4264-A70E-8792361203CE}" destId="{75505BCF-432E-432B-B5BE-AB386DA5CF92}" srcOrd="0" destOrd="0" presId="urn:microsoft.com/office/officeart/2005/8/layout/orgChart1"/>
    <dgm:cxn modelId="{762482A1-3EF9-4CE6-97B3-A19313D35603}" type="presParOf" srcId="{75505BCF-432E-432B-B5BE-AB386DA5CF92}" destId="{C7D335E7-2DFF-4C19-9EE0-9F068FDF8372}" srcOrd="0" destOrd="0" presId="urn:microsoft.com/office/officeart/2005/8/layout/orgChart1"/>
    <dgm:cxn modelId="{47343258-C25D-4EAF-B444-477669895789}" type="presParOf" srcId="{C7D335E7-2DFF-4C19-9EE0-9F068FDF8372}" destId="{272B4C5A-2781-4E94-A38F-4810E44B0EA7}" srcOrd="0" destOrd="0" presId="urn:microsoft.com/office/officeart/2005/8/layout/orgChart1"/>
    <dgm:cxn modelId="{54502A39-CAEC-4688-950B-6FC25559C751}" type="presParOf" srcId="{C7D335E7-2DFF-4C19-9EE0-9F068FDF8372}" destId="{66D8A9DE-C64E-4749-96C7-9B547B209B28}" srcOrd="1" destOrd="0" presId="urn:microsoft.com/office/officeart/2005/8/layout/orgChart1"/>
    <dgm:cxn modelId="{6ACB9046-9681-4E9E-8946-C14D4B619210}" type="presParOf" srcId="{75505BCF-432E-432B-B5BE-AB386DA5CF92}" destId="{3131FB67-CEDB-4C69-BCCE-71EA517C8E34}" srcOrd="1" destOrd="0" presId="urn:microsoft.com/office/officeart/2005/8/layout/orgChart1"/>
    <dgm:cxn modelId="{7B2511A8-4396-4A00-988E-AA23F24A272F}" type="presParOf" srcId="{75505BCF-432E-432B-B5BE-AB386DA5CF92}" destId="{571AA942-6E0D-4900-9A0A-8C09E20303A7}" srcOrd="2" destOrd="0" presId="urn:microsoft.com/office/officeart/2005/8/layout/orgChart1"/>
    <dgm:cxn modelId="{8D41B6CA-2333-4C44-BA53-21E7D06CD319}" type="presParOf" srcId="{D9801ECF-0E8F-4264-A70E-8792361203CE}" destId="{231EF019-2ABA-4439-BB84-59BFD3A4B3BB}" srcOrd="1" destOrd="0" presId="urn:microsoft.com/office/officeart/2005/8/layout/orgChart1"/>
    <dgm:cxn modelId="{DA8430A5-D7F7-4A38-B2B3-ADC0B62D0FDB}" type="presParOf" srcId="{231EF019-2ABA-4439-BB84-59BFD3A4B3BB}" destId="{EBC063E4-F154-4AEE-A6E5-E48F34D9A461}" srcOrd="0" destOrd="0" presId="urn:microsoft.com/office/officeart/2005/8/layout/orgChart1"/>
    <dgm:cxn modelId="{8B197F9D-F4E7-44ED-A8F1-9D228896CB7B}" type="presParOf" srcId="{EBC063E4-F154-4AEE-A6E5-E48F34D9A461}" destId="{3BB31425-7904-4738-B163-544115086DD7}" srcOrd="0" destOrd="0" presId="urn:microsoft.com/office/officeart/2005/8/layout/orgChart1"/>
    <dgm:cxn modelId="{C47CDF9F-C50B-45D6-BE66-30C46AD785DC}" type="presParOf" srcId="{EBC063E4-F154-4AEE-A6E5-E48F34D9A461}" destId="{859B7E9F-7FD6-4470-8BA2-DD2D529CCAA1}" srcOrd="1" destOrd="0" presId="urn:microsoft.com/office/officeart/2005/8/layout/orgChart1"/>
    <dgm:cxn modelId="{C3115539-A951-4E30-93A8-4B42164C33FB}" type="presParOf" srcId="{231EF019-2ABA-4439-BB84-59BFD3A4B3BB}" destId="{FD78BF31-A80C-41F8-8111-03E0C363E35E}" srcOrd="1" destOrd="0" presId="urn:microsoft.com/office/officeart/2005/8/layout/orgChart1"/>
    <dgm:cxn modelId="{DAA53630-D454-4468-BFC7-BB7531C67D49}" type="presParOf" srcId="{231EF019-2ABA-4439-BB84-59BFD3A4B3BB}" destId="{373EBCB0-8BFB-4399-8543-2C8F9E42E20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04A761-5D9D-49D1-B7CF-E9BB1F1D6A89}">
      <dsp:nvSpPr>
        <dsp:cNvPr id="0" name=""/>
        <dsp:cNvSpPr/>
      </dsp:nvSpPr>
      <dsp:spPr>
        <a:xfrm>
          <a:off x="0" y="7832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dirty="0">
              <a:latin typeface="Harriet Text Regular" panose="02000000000000000000" pitchFamily="50" charset="0"/>
            </a:rPr>
            <a:t>Balancing full-time teaching responsibilities</a:t>
          </a:r>
          <a:endParaRPr lang="en-US" sz="2900" kern="1200" dirty="0">
            <a:latin typeface="Harriet Text Regular" panose="02000000000000000000" pitchFamily="50" charset="0"/>
          </a:endParaRPr>
        </a:p>
      </dsp:txBody>
      <dsp:txXfrm>
        <a:off x="0" y="783275"/>
        <a:ext cx="3286125" cy="1971675"/>
      </dsp:txXfrm>
    </dsp:sp>
    <dsp:sp modelId="{4F6E5EDD-1350-4530-8886-093EA2532CA2}">
      <dsp:nvSpPr>
        <dsp:cNvPr id="0" name=""/>
        <dsp:cNvSpPr/>
      </dsp:nvSpPr>
      <dsp:spPr>
        <a:xfrm>
          <a:off x="3614737" y="7832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dirty="0">
              <a:latin typeface="Harriet Text Regular" panose="02000000000000000000" pitchFamily="50" charset="0"/>
            </a:rPr>
            <a:t>Managing coursework requirements</a:t>
          </a:r>
          <a:endParaRPr lang="en-US" sz="2900" kern="1200" dirty="0">
            <a:latin typeface="Harriet Text Regular" panose="02000000000000000000" pitchFamily="50" charset="0"/>
          </a:endParaRPr>
        </a:p>
      </dsp:txBody>
      <dsp:txXfrm>
        <a:off x="3614737" y="783275"/>
        <a:ext cx="3286125" cy="1971675"/>
      </dsp:txXfrm>
    </dsp:sp>
    <dsp:sp modelId="{6F81D97F-BF08-4999-B74C-03170EB8DDE0}">
      <dsp:nvSpPr>
        <dsp:cNvPr id="0" name=""/>
        <dsp:cNvSpPr/>
      </dsp:nvSpPr>
      <dsp:spPr>
        <a:xfrm>
          <a:off x="7229475" y="7832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dirty="0">
              <a:latin typeface="Harriet Text Regular" panose="02000000000000000000" pitchFamily="50" charset="0"/>
            </a:rPr>
            <a:t>Navigating family and personal obligations</a:t>
          </a:r>
          <a:endParaRPr lang="en-US" sz="2900" kern="1200" dirty="0">
            <a:latin typeface="Harriet Text Regular" panose="02000000000000000000" pitchFamily="50" charset="0"/>
          </a:endParaRPr>
        </a:p>
      </dsp:txBody>
      <dsp:txXfrm>
        <a:off x="7229475" y="783275"/>
        <a:ext cx="3286125" cy="197167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DE931A-B744-480C-A720-EC90B1F3F869}">
      <dsp:nvSpPr>
        <dsp:cNvPr id="0" name=""/>
        <dsp:cNvSpPr/>
      </dsp:nvSpPr>
      <dsp:spPr>
        <a:xfrm>
          <a:off x="0" y="2044"/>
          <a:ext cx="6172199" cy="103608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34CB8D-7DC0-4877-BC46-2FD80AC9ADAB}">
      <dsp:nvSpPr>
        <dsp:cNvPr id="0" name=""/>
        <dsp:cNvSpPr/>
      </dsp:nvSpPr>
      <dsp:spPr>
        <a:xfrm>
          <a:off x="313416" y="235163"/>
          <a:ext cx="569848" cy="5698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F9B95-F901-4341-BB99-FFEEFF5FA477}">
      <dsp:nvSpPr>
        <dsp:cNvPr id="0" name=""/>
        <dsp:cNvSpPr/>
      </dsp:nvSpPr>
      <dsp:spPr>
        <a:xfrm>
          <a:off x="1196681" y="2044"/>
          <a:ext cx="4975518" cy="1036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653" tIns="109653" rIns="109653" bIns="109653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u="sng" kern="1200" dirty="0">
              <a:latin typeface="Harriet Text Regular" panose="02000000000000000000" pitchFamily="50" charset="0"/>
            </a:rPr>
            <a:t>Vital and expanding segment</a:t>
          </a:r>
          <a:r>
            <a:rPr lang="en-US" sz="1700" b="0" i="0" kern="1200" dirty="0">
              <a:latin typeface="Harriet Text Regular" panose="02000000000000000000" pitchFamily="50" charset="0"/>
            </a:rPr>
            <a:t> of the teaching workforce</a:t>
          </a:r>
          <a:endParaRPr lang="en-US" sz="1700" kern="1200" dirty="0">
            <a:latin typeface="Harriet Text Regular" panose="02000000000000000000" pitchFamily="50" charset="0"/>
          </a:endParaRPr>
        </a:p>
      </dsp:txBody>
      <dsp:txXfrm>
        <a:off x="1196681" y="2044"/>
        <a:ext cx="4975518" cy="1036087"/>
      </dsp:txXfrm>
    </dsp:sp>
    <dsp:sp modelId="{EACE7EB1-8EAB-420F-9752-B2FA18BFE9EB}">
      <dsp:nvSpPr>
        <dsp:cNvPr id="0" name=""/>
        <dsp:cNvSpPr/>
      </dsp:nvSpPr>
      <dsp:spPr>
        <a:xfrm>
          <a:off x="0" y="1297153"/>
          <a:ext cx="6172199" cy="103608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313EA0-866A-4702-AD3A-8F266C419412}">
      <dsp:nvSpPr>
        <dsp:cNvPr id="0" name=""/>
        <dsp:cNvSpPr/>
      </dsp:nvSpPr>
      <dsp:spPr>
        <a:xfrm>
          <a:off x="313416" y="1530273"/>
          <a:ext cx="569848" cy="5698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10232-588A-4ECF-9681-2263E7084E3C}">
      <dsp:nvSpPr>
        <dsp:cNvPr id="0" name=""/>
        <dsp:cNvSpPr/>
      </dsp:nvSpPr>
      <dsp:spPr>
        <a:xfrm>
          <a:off x="1196681" y="1297153"/>
          <a:ext cx="4975518" cy="1036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653" tIns="109653" rIns="109653" bIns="109653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>
              <a:latin typeface="Harriet Text Regular" panose="02000000000000000000" pitchFamily="50" charset="0"/>
            </a:rPr>
            <a:t>Candidates bring </a:t>
          </a:r>
          <a:r>
            <a:rPr lang="en-US" sz="1700" b="1" i="0" u="sng" kern="1200" dirty="0">
              <a:latin typeface="Harriet Text Regular" panose="02000000000000000000" pitchFamily="50" charset="0"/>
            </a:rPr>
            <a:t>diverse experiences and perspectives</a:t>
          </a:r>
          <a:r>
            <a:rPr lang="en-US" sz="1700" b="1" i="0" kern="1200" dirty="0">
              <a:latin typeface="Harriet Text Regular" panose="02000000000000000000" pitchFamily="50" charset="0"/>
            </a:rPr>
            <a:t> </a:t>
          </a:r>
          <a:r>
            <a:rPr lang="en-US" sz="1700" b="0" i="0" kern="1200" dirty="0">
              <a:latin typeface="Harriet Text Regular" panose="02000000000000000000" pitchFamily="50" charset="0"/>
            </a:rPr>
            <a:t>that can enrich the educational environment</a:t>
          </a:r>
          <a:endParaRPr lang="en-US" sz="1700" kern="1200" dirty="0">
            <a:latin typeface="Harriet Text Regular" panose="02000000000000000000" pitchFamily="50" charset="0"/>
          </a:endParaRPr>
        </a:p>
      </dsp:txBody>
      <dsp:txXfrm>
        <a:off x="1196681" y="1297153"/>
        <a:ext cx="4975518" cy="1036087"/>
      </dsp:txXfrm>
    </dsp:sp>
    <dsp:sp modelId="{A48552D3-6AD7-40A3-80EB-8A340A1F7B2C}">
      <dsp:nvSpPr>
        <dsp:cNvPr id="0" name=""/>
        <dsp:cNvSpPr/>
      </dsp:nvSpPr>
      <dsp:spPr>
        <a:xfrm>
          <a:off x="0" y="2592262"/>
          <a:ext cx="6172199" cy="103608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BB91F1-32F6-4C73-81A3-32996FADD9E1}">
      <dsp:nvSpPr>
        <dsp:cNvPr id="0" name=""/>
        <dsp:cNvSpPr/>
      </dsp:nvSpPr>
      <dsp:spPr>
        <a:xfrm>
          <a:off x="313416" y="2825382"/>
          <a:ext cx="569848" cy="5698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512F2F-E2C1-4069-9D1D-73CE020551D4}">
      <dsp:nvSpPr>
        <dsp:cNvPr id="0" name=""/>
        <dsp:cNvSpPr/>
      </dsp:nvSpPr>
      <dsp:spPr>
        <a:xfrm>
          <a:off x="1196681" y="2592262"/>
          <a:ext cx="4975518" cy="1036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653" tIns="109653" rIns="109653" bIns="109653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>
              <a:latin typeface="Harriet Text Regular" panose="02000000000000000000" pitchFamily="50" charset="0"/>
            </a:rPr>
            <a:t>Candidates’ </a:t>
          </a:r>
          <a:r>
            <a:rPr lang="en-US" sz="1700" b="1" i="0" u="sng" kern="1200" dirty="0">
              <a:latin typeface="Harriet Text Regular" panose="02000000000000000000" pitchFamily="50" charset="0"/>
            </a:rPr>
            <a:t>ability to balance</a:t>
          </a:r>
          <a:r>
            <a:rPr lang="en-US" sz="1700" b="1" i="0" kern="1200" dirty="0">
              <a:latin typeface="Harriet Text Regular" panose="02000000000000000000" pitchFamily="50" charset="0"/>
            </a:rPr>
            <a:t> </a:t>
          </a:r>
          <a:r>
            <a:rPr lang="en-US" sz="1700" b="0" i="0" kern="1200" dirty="0">
              <a:latin typeface="Harriet Text Regular" panose="02000000000000000000" pitchFamily="50" charset="0"/>
            </a:rPr>
            <a:t>multiple roles and responsibilities can </a:t>
          </a:r>
          <a:r>
            <a:rPr lang="en-US" sz="1700" b="1" i="0" u="sng" kern="1200" dirty="0">
              <a:latin typeface="Harriet Text Regular" panose="02000000000000000000" pitchFamily="50" charset="0"/>
            </a:rPr>
            <a:t>translate into resilience</a:t>
          </a:r>
          <a:r>
            <a:rPr lang="en-US" sz="1700" b="1" i="0" kern="1200" dirty="0">
              <a:latin typeface="Harriet Text Regular" panose="02000000000000000000" pitchFamily="50" charset="0"/>
            </a:rPr>
            <a:t> </a:t>
          </a:r>
          <a:r>
            <a:rPr lang="en-US" sz="1700" b="0" i="0" kern="1200" dirty="0">
              <a:latin typeface="Harriet Text Regular" panose="02000000000000000000" pitchFamily="50" charset="0"/>
            </a:rPr>
            <a:t>and resourcefulness in the classroom</a:t>
          </a:r>
          <a:endParaRPr lang="en-US" sz="1700" kern="1200" dirty="0">
            <a:latin typeface="Harriet Text Regular" panose="02000000000000000000" pitchFamily="50" charset="0"/>
          </a:endParaRPr>
        </a:p>
      </dsp:txBody>
      <dsp:txXfrm>
        <a:off x="1196681" y="2592262"/>
        <a:ext cx="4975518" cy="1036087"/>
      </dsp:txXfrm>
    </dsp:sp>
    <dsp:sp modelId="{872DE1FE-14A9-41A1-8995-E50017EA008B}">
      <dsp:nvSpPr>
        <dsp:cNvPr id="0" name=""/>
        <dsp:cNvSpPr/>
      </dsp:nvSpPr>
      <dsp:spPr>
        <a:xfrm>
          <a:off x="0" y="3887372"/>
          <a:ext cx="6172199" cy="103608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A9F536-797E-405E-BD31-4573F39D31AB}">
      <dsp:nvSpPr>
        <dsp:cNvPr id="0" name=""/>
        <dsp:cNvSpPr/>
      </dsp:nvSpPr>
      <dsp:spPr>
        <a:xfrm>
          <a:off x="313416" y="4120491"/>
          <a:ext cx="569848" cy="5698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575544-AAD7-48C8-A447-A5203D00444D}">
      <dsp:nvSpPr>
        <dsp:cNvPr id="0" name=""/>
        <dsp:cNvSpPr/>
      </dsp:nvSpPr>
      <dsp:spPr>
        <a:xfrm>
          <a:off x="1196681" y="3887372"/>
          <a:ext cx="4975518" cy="1036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653" tIns="109653" rIns="109653" bIns="109653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>
              <a:latin typeface="Harriet Text Regular" panose="02000000000000000000" pitchFamily="50" charset="0"/>
            </a:rPr>
            <a:t>Addressing their unique needs contributes to </a:t>
          </a:r>
          <a:r>
            <a:rPr lang="en-US" sz="1700" b="1" i="0" u="sng" kern="1200" dirty="0">
              <a:latin typeface="Harriet Text Regular" panose="02000000000000000000" pitchFamily="50" charset="0"/>
            </a:rPr>
            <a:t>better student outcomes</a:t>
          </a:r>
          <a:r>
            <a:rPr lang="en-US" sz="1700" b="0" i="0" kern="1200" dirty="0">
              <a:latin typeface="Harriet Text Regular" panose="02000000000000000000" pitchFamily="50" charset="0"/>
            </a:rPr>
            <a:t> and </a:t>
          </a:r>
          <a:r>
            <a:rPr lang="en-US" sz="1700" b="1" i="0" u="sng" kern="1200" dirty="0">
              <a:latin typeface="Harriet Text Regular" panose="02000000000000000000" pitchFamily="50" charset="0"/>
            </a:rPr>
            <a:t>higher teacher retention rates</a:t>
          </a:r>
          <a:r>
            <a:rPr lang="en-US" sz="1700" b="0" i="0" kern="1200" dirty="0">
              <a:latin typeface="Harriet Text Regular" panose="02000000000000000000" pitchFamily="50" charset="0"/>
            </a:rPr>
            <a:t>. </a:t>
          </a:r>
          <a:endParaRPr lang="en-US" sz="1700" kern="1200" dirty="0">
            <a:latin typeface="Harriet Text Regular" panose="02000000000000000000" pitchFamily="50" charset="0"/>
          </a:endParaRPr>
        </a:p>
      </dsp:txBody>
      <dsp:txXfrm>
        <a:off x="1196681" y="3887372"/>
        <a:ext cx="4975518" cy="103608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B28AAC-4E32-4865-B5D7-436726CB9FFD}">
      <dsp:nvSpPr>
        <dsp:cNvPr id="0" name=""/>
        <dsp:cNvSpPr/>
      </dsp:nvSpPr>
      <dsp:spPr>
        <a:xfrm>
          <a:off x="0" y="674011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1F9C0BE-4EB6-4E81-AD8C-EF6A987D9322}">
      <dsp:nvSpPr>
        <dsp:cNvPr id="0" name=""/>
        <dsp:cNvSpPr/>
      </dsp:nvSpPr>
      <dsp:spPr>
        <a:xfrm>
          <a:off x="328612" y="986193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>
              <a:latin typeface="Harriet Text Regular" panose="02000000000000000000" pitchFamily="50" charset="0"/>
            </a:rPr>
            <a:t>What questions do you have?</a:t>
          </a:r>
          <a:endParaRPr lang="en-US" sz="3200" kern="1200" dirty="0">
            <a:latin typeface="Harriet Text Regular" panose="02000000000000000000" pitchFamily="50" charset="0"/>
          </a:endParaRPr>
        </a:p>
      </dsp:txBody>
      <dsp:txXfrm>
        <a:off x="383617" y="1041198"/>
        <a:ext cx="2847502" cy="1768010"/>
      </dsp:txXfrm>
    </dsp:sp>
    <dsp:sp modelId="{509473E5-DFD8-4A2D-9A26-5BA3ECC881EB}">
      <dsp:nvSpPr>
        <dsp:cNvPr id="0" name=""/>
        <dsp:cNvSpPr/>
      </dsp:nvSpPr>
      <dsp:spPr>
        <a:xfrm>
          <a:off x="3614737" y="674011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AA889C3-1F31-4DB9-BC0B-F5A4D93FD91E}">
      <dsp:nvSpPr>
        <dsp:cNvPr id="0" name=""/>
        <dsp:cNvSpPr/>
      </dsp:nvSpPr>
      <dsp:spPr>
        <a:xfrm>
          <a:off x="3943350" y="986193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>
              <a:latin typeface="Harriet Text Regular" panose="02000000000000000000" pitchFamily="50" charset="0"/>
            </a:rPr>
            <a:t>What issues have you faced?</a:t>
          </a:r>
          <a:endParaRPr lang="en-US" sz="3200" kern="1200" dirty="0">
            <a:latin typeface="Harriet Text Regular" panose="02000000000000000000" pitchFamily="50" charset="0"/>
          </a:endParaRPr>
        </a:p>
      </dsp:txBody>
      <dsp:txXfrm>
        <a:off x="3998355" y="1041198"/>
        <a:ext cx="2847502" cy="1768010"/>
      </dsp:txXfrm>
    </dsp:sp>
    <dsp:sp modelId="{8C465C18-4633-4376-867C-92CE75815035}">
      <dsp:nvSpPr>
        <dsp:cNvPr id="0" name=""/>
        <dsp:cNvSpPr/>
      </dsp:nvSpPr>
      <dsp:spPr>
        <a:xfrm>
          <a:off x="7229475" y="674011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A16C766-6E0D-4242-8A28-44E11B2E4F9A}">
      <dsp:nvSpPr>
        <dsp:cNvPr id="0" name=""/>
        <dsp:cNvSpPr/>
      </dsp:nvSpPr>
      <dsp:spPr>
        <a:xfrm>
          <a:off x="7558087" y="986193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>
              <a:latin typeface="Harriet Text Regular" panose="02000000000000000000" pitchFamily="50" charset="0"/>
            </a:rPr>
            <a:t>How have you addressed them?</a:t>
          </a:r>
          <a:endParaRPr lang="en-US" sz="3200" kern="1200" dirty="0">
            <a:latin typeface="Harriet Text Regular" panose="02000000000000000000" pitchFamily="50" charset="0"/>
          </a:endParaRPr>
        </a:p>
      </dsp:txBody>
      <dsp:txXfrm>
        <a:off x="7613092" y="1041198"/>
        <a:ext cx="2847502" cy="17680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A5B9E-7448-4C7F-AD8B-BBF801614FC3}">
      <dsp:nvSpPr>
        <dsp:cNvPr id="0" name=""/>
        <dsp:cNvSpPr/>
      </dsp:nvSpPr>
      <dsp:spPr>
        <a:xfrm>
          <a:off x="903684" y="253"/>
          <a:ext cx="2721322" cy="16327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 dirty="0">
              <a:latin typeface="Harriet Text Regular" panose="02000000000000000000" pitchFamily="50" charset="0"/>
            </a:rPr>
            <a:t>Flexible Learning Options</a:t>
          </a:r>
          <a:endParaRPr lang="en-US" sz="3000" kern="1200" dirty="0">
            <a:latin typeface="Harriet Text Regular" panose="02000000000000000000" pitchFamily="50" charset="0"/>
          </a:endParaRPr>
        </a:p>
      </dsp:txBody>
      <dsp:txXfrm>
        <a:off x="903684" y="253"/>
        <a:ext cx="2721322" cy="1632793"/>
      </dsp:txXfrm>
    </dsp:sp>
    <dsp:sp modelId="{A1BD825E-ED23-464C-9FA6-61D6A6D75199}">
      <dsp:nvSpPr>
        <dsp:cNvPr id="0" name=""/>
        <dsp:cNvSpPr/>
      </dsp:nvSpPr>
      <dsp:spPr>
        <a:xfrm>
          <a:off x="3897138" y="253"/>
          <a:ext cx="2721322" cy="16327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 dirty="0">
              <a:latin typeface="Harriet Text Regular" panose="02000000000000000000" pitchFamily="50" charset="0"/>
            </a:rPr>
            <a:t>Personalized Academic Advising </a:t>
          </a:r>
          <a:endParaRPr lang="en-US" sz="3000" kern="1200" dirty="0">
            <a:latin typeface="Harriet Text Regular" panose="02000000000000000000" pitchFamily="50" charset="0"/>
          </a:endParaRPr>
        </a:p>
      </dsp:txBody>
      <dsp:txXfrm>
        <a:off x="3897138" y="253"/>
        <a:ext cx="2721322" cy="1632793"/>
      </dsp:txXfrm>
    </dsp:sp>
    <dsp:sp modelId="{A44F7754-E11D-43A3-9EBA-ACDE4DF04440}">
      <dsp:nvSpPr>
        <dsp:cNvPr id="0" name=""/>
        <dsp:cNvSpPr/>
      </dsp:nvSpPr>
      <dsp:spPr>
        <a:xfrm>
          <a:off x="6890593" y="253"/>
          <a:ext cx="2721322" cy="16327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 dirty="0">
              <a:latin typeface="Harriet Text Regular" panose="02000000000000000000" pitchFamily="50" charset="0"/>
            </a:rPr>
            <a:t>Professional Mentorship</a:t>
          </a:r>
          <a:endParaRPr lang="en-US" sz="3000" kern="1200" dirty="0">
            <a:latin typeface="Harriet Text Regular" panose="02000000000000000000" pitchFamily="50" charset="0"/>
          </a:endParaRPr>
        </a:p>
      </dsp:txBody>
      <dsp:txXfrm>
        <a:off x="6890593" y="253"/>
        <a:ext cx="2721322" cy="1632793"/>
      </dsp:txXfrm>
    </dsp:sp>
    <dsp:sp modelId="{C89EEEDB-A4B0-407D-B747-DB9A77897AFC}">
      <dsp:nvSpPr>
        <dsp:cNvPr id="0" name=""/>
        <dsp:cNvSpPr/>
      </dsp:nvSpPr>
      <dsp:spPr>
        <a:xfrm>
          <a:off x="903684" y="1905179"/>
          <a:ext cx="2721322" cy="16327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 dirty="0">
              <a:latin typeface="Harriet Text Regular" panose="02000000000000000000" pitchFamily="50" charset="0"/>
            </a:rPr>
            <a:t>Community Building</a:t>
          </a:r>
          <a:endParaRPr lang="en-US" sz="3000" kern="1200" dirty="0">
            <a:latin typeface="Harriet Text Regular" panose="02000000000000000000" pitchFamily="50" charset="0"/>
          </a:endParaRPr>
        </a:p>
      </dsp:txBody>
      <dsp:txXfrm>
        <a:off x="903684" y="1905179"/>
        <a:ext cx="2721322" cy="1632793"/>
      </dsp:txXfrm>
    </dsp:sp>
    <dsp:sp modelId="{7915C435-73BB-43B2-B994-8682DF4BD5D6}">
      <dsp:nvSpPr>
        <dsp:cNvPr id="0" name=""/>
        <dsp:cNvSpPr/>
      </dsp:nvSpPr>
      <dsp:spPr>
        <a:xfrm>
          <a:off x="3897138" y="1905179"/>
          <a:ext cx="2721322" cy="16327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 dirty="0">
              <a:latin typeface="Harriet Text Regular" panose="02000000000000000000" pitchFamily="50" charset="0"/>
            </a:rPr>
            <a:t>Technological Assistance</a:t>
          </a:r>
          <a:endParaRPr lang="en-US" sz="3000" kern="1200" dirty="0">
            <a:latin typeface="Harriet Text Regular" panose="02000000000000000000" pitchFamily="50" charset="0"/>
          </a:endParaRPr>
        </a:p>
      </dsp:txBody>
      <dsp:txXfrm>
        <a:off x="3897138" y="1905179"/>
        <a:ext cx="2721322" cy="1632793"/>
      </dsp:txXfrm>
    </dsp:sp>
    <dsp:sp modelId="{49DABF28-DE85-4A1D-8A14-64653FBE5142}">
      <dsp:nvSpPr>
        <dsp:cNvPr id="0" name=""/>
        <dsp:cNvSpPr/>
      </dsp:nvSpPr>
      <dsp:spPr>
        <a:xfrm>
          <a:off x="6890593" y="1905179"/>
          <a:ext cx="2721322" cy="16327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 dirty="0">
              <a:latin typeface="Harriet Text Regular" panose="02000000000000000000" pitchFamily="50" charset="0"/>
            </a:rPr>
            <a:t>Health &amp; Well Being Services</a:t>
          </a:r>
          <a:endParaRPr lang="en-US" sz="3000" kern="1200" dirty="0">
            <a:latin typeface="Harriet Text Regular" panose="02000000000000000000" pitchFamily="50" charset="0"/>
          </a:endParaRPr>
        </a:p>
      </dsp:txBody>
      <dsp:txXfrm>
        <a:off x="6890593" y="1905179"/>
        <a:ext cx="2721322" cy="16327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0B819B-CF95-4AF1-A09C-BD70F93EA6A1}">
      <dsp:nvSpPr>
        <dsp:cNvPr id="0" name=""/>
        <dsp:cNvSpPr/>
      </dsp:nvSpPr>
      <dsp:spPr>
        <a:xfrm>
          <a:off x="0" y="20952"/>
          <a:ext cx="10515600" cy="80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i="0" kern="1200" dirty="0">
              <a:latin typeface="Harriet Text Regular" panose="02000000000000000000" pitchFamily="50" charset="0"/>
            </a:rPr>
            <a:t>Online and Hybrid Courses</a:t>
          </a:r>
          <a:endParaRPr lang="en-US" sz="3200" kern="1200" dirty="0">
            <a:latin typeface="Harriet Text Regular" panose="02000000000000000000" pitchFamily="50" charset="0"/>
          </a:endParaRPr>
        </a:p>
      </dsp:txBody>
      <dsp:txXfrm>
        <a:off x="39295" y="60247"/>
        <a:ext cx="10437010" cy="726370"/>
      </dsp:txXfrm>
    </dsp:sp>
    <dsp:sp modelId="{9F96C436-8BC4-4052-B706-5C5BA4C825FC}">
      <dsp:nvSpPr>
        <dsp:cNvPr id="0" name=""/>
        <dsp:cNvSpPr/>
      </dsp:nvSpPr>
      <dsp:spPr>
        <a:xfrm>
          <a:off x="0" y="918073"/>
          <a:ext cx="10515600" cy="80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i="0" kern="1200" dirty="0">
              <a:latin typeface="Harriet Text Regular" panose="02000000000000000000" pitchFamily="50" charset="0"/>
            </a:rPr>
            <a:t>Asynchronous Learning</a:t>
          </a:r>
          <a:endParaRPr lang="en-US" sz="3200" kern="1200" dirty="0">
            <a:latin typeface="Harriet Text Regular" panose="02000000000000000000" pitchFamily="50" charset="0"/>
          </a:endParaRPr>
        </a:p>
      </dsp:txBody>
      <dsp:txXfrm>
        <a:off x="39295" y="957368"/>
        <a:ext cx="10437010" cy="726370"/>
      </dsp:txXfrm>
    </dsp:sp>
    <dsp:sp modelId="{B99AEBDF-A8CB-4ADD-AD74-7A221806A76A}">
      <dsp:nvSpPr>
        <dsp:cNvPr id="0" name=""/>
        <dsp:cNvSpPr/>
      </dsp:nvSpPr>
      <dsp:spPr>
        <a:xfrm>
          <a:off x="0" y="1815193"/>
          <a:ext cx="10515600" cy="80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i="0" kern="1200" dirty="0">
              <a:latin typeface="Harriet Text Regular" panose="02000000000000000000" pitchFamily="50" charset="0"/>
            </a:rPr>
            <a:t>Evening and Weekend Classes</a:t>
          </a:r>
          <a:endParaRPr lang="en-US" sz="3200" kern="1200" dirty="0">
            <a:latin typeface="Harriet Text Regular" panose="02000000000000000000" pitchFamily="50" charset="0"/>
          </a:endParaRPr>
        </a:p>
      </dsp:txBody>
      <dsp:txXfrm>
        <a:off x="39295" y="1854488"/>
        <a:ext cx="10437010" cy="726370"/>
      </dsp:txXfrm>
    </dsp:sp>
    <dsp:sp modelId="{0DD5B00E-CB6D-4A3B-BDFD-D7D7F50D725E}">
      <dsp:nvSpPr>
        <dsp:cNvPr id="0" name=""/>
        <dsp:cNvSpPr/>
      </dsp:nvSpPr>
      <dsp:spPr>
        <a:xfrm>
          <a:off x="0" y="2712313"/>
          <a:ext cx="10515600" cy="80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i="0" kern="1200" dirty="0">
              <a:latin typeface="Harriet Text Regular" panose="02000000000000000000" pitchFamily="50" charset="0"/>
            </a:rPr>
            <a:t>Flexible Enrollment Options</a:t>
          </a:r>
          <a:endParaRPr lang="en-US" sz="3200" kern="1200" dirty="0">
            <a:latin typeface="Harriet Text Regular" panose="02000000000000000000" pitchFamily="50" charset="0"/>
          </a:endParaRPr>
        </a:p>
      </dsp:txBody>
      <dsp:txXfrm>
        <a:off x="39295" y="2751608"/>
        <a:ext cx="10437010" cy="7263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A8AAAA-AB04-4A01-A7DB-FBC00D6FDCE0}">
      <dsp:nvSpPr>
        <dsp:cNvPr id="0" name=""/>
        <dsp:cNvSpPr/>
      </dsp:nvSpPr>
      <dsp:spPr>
        <a:xfrm>
          <a:off x="0" y="4392"/>
          <a:ext cx="10515600" cy="1067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latin typeface="Harriet Text Regular" panose="02000000000000000000" pitchFamily="50" charset="0"/>
            </a:rPr>
            <a:t>Dedicated Advisors</a:t>
          </a:r>
          <a:endParaRPr lang="en-US" sz="3600" kern="1200" dirty="0">
            <a:latin typeface="Harriet Text Regular" panose="02000000000000000000" pitchFamily="50" charset="0"/>
          </a:endParaRPr>
        </a:p>
      </dsp:txBody>
      <dsp:txXfrm>
        <a:off x="52089" y="56481"/>
        <a:ext cx="10411422" cy="962862"/>
      </dsp:txXfrm>
    </dsp:sp>
    <dsp:sp modelId="{D5BD0D22-E4B2-41BF-95F1-5F4FA36E19D5}">
      <dsp:nvSpPr>
        <dsp:cNvPr id="0" name=""/>
        <dsp:cNvSpPr/>
      </dsp:nvSpPr>
      <dsp:spPr>
        <a:xfrm>
          <a:off x="0" y="1235593"/>
          <a:ext cx="10515600" cy="1067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latin typeface="Harriet Text Regular" panose="02000000000000000000" pitchFamily="50" charset="0"/>
            </a:rPr>
            <a:t>Tailored Academic Plans </a:t>
          </a:r>
          <a:endParaRPr lang="en-US" sz="3600" kern="1200" dirty="0">
            <a:latin typeface="Harriet Text Regular" panose="02000000000000000000" pitchFamily="50" charset="0"/>
          </a:endParaRPr>
        </a:p>
      </dsp:txBody>
      <dsp:txXfrm>
        <a:off x="52089" y="1287682"/>
        <a:ext cx="10411422" cy="962862"/>
      </dsp:txXfrm>
    </dsp:sp>
    <dsp:sp modelId="{76679693-D885-423F-940D-64F9B34B26EB}">
      <dsp:nvSpPr>
        <dsp:cNvPr id="0" name=""/>
        <dsp:cNvSpPr/>
      </dsp:nvSpPr>
      <dsp:spPr>
        <a:xfrm>
          <a:off x="0" y="2466793"/>
          <a:ext cx="10515600" cy="1067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latin typeface="Harriet Text Regular" panose="02000000000000000000" pitchFamily="50" charset="0"/>
            </a:rPr>
            <a:t>Career Counseling </a:t>
          </a:r>
          <a:endParaRPr lang="en-US" sz="3600" kern="1200" dirty="0">
            <a:latin typeface="Harriet Text Regular" panose="02000000000000000000" pitchFamily="50" charset="0"/>
          </a:endParaRPr>
        </a:p>
      </dsp:txBody>
      <dsp:txXfrm>
        <a:off x="52089" y="2518882"/>
        <a:ext cx="10411422" cy="9628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95D6B-8194-4BFE-85D8-356B5BB9DE5C}">
      <dsp:nvSpPr>
        <dsp:cNvPr id="0" name=""/>
        <dsp:cNvSpPr/>
      </dsp:nvSpPr>
      <dsp:spPr>
        <a:xfrm>
          <a:off x="0" y="471974"/>
          <a:ext cx="6172199" cy="7294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dirty="0">
              <a:latin typeface="Harriet Text Regular" panose="02000000000000000000" pitchFamily="50" charset="0"/>
            </a:rPr>
            <a:t>School-Based Teacher Mentors</a:t>
          </a:r>
          <a:endParaRPr lang="en-US" sz="2900" kern="1200" dirty="0">
            <a:latin typeface="Harriet Text Regular" panose="02000000000000000000" pitchFamily="50" charset="0"/>
          </a:endParaRPr>
        </a:p>
      </dsp:txBody>
      <dsp:txXfrm>
        <a:off x="35611" y="507585"/>
        <a:ext cx="6100977" cy="658273"/>
      </dsp:txXfrm>
    </dsp:sp>
    <dsp:sp modelId="{43B3FE8B-3A21-40C6-A931-02E025F13FBE}">
      <dsp:nvSpPr>
        <dsp:cNvPr id="0" name=""/>
        <dsp:cNvSpPr/>
      </dsp:nvSpPr>
      <dsp:spPr>
        <a:xfrm>
          <a:off x="0" y="1284989"/>
          <a:ext cx="6172199" cy="7294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dirty="0">
              <a:latin typeface="Harriet Text Regular" panose="02000000000000000000" pitchFamily="50" charset="0"/>
            </a:rPr>
            <a:t>District Instructional Supervisors</a:t>
          </a:r>
          <a:endParaRPr lang="en-US" sz="2900" kern="1200" dirty="0">
            <a:latin typeface="Harriet Text Regular" panose="02000000000000000000" pitchFamily="50" charset="0"/>
          </a:endParaRPr>
        </a:p>
      </dsp:txBody>
      <dsp:txXfrm>
        <a:off x="35611" y="1320600"/>
        <a:ext cx="6100977" cy="658273"/>
      </dsp:txXfrm>
    </dsp:sp>
    <dsp:sp modelId="{19A70BB5-6805-4DD1-AF5F-A6661F01A692}">
      <dsp:nvSpPr>
        <dsp:cNvPr id="0" name=""/>
        <dsp:cNvSpPr/>
      </dsp:nvSpPr>
      <dsp:spPr>
        <a:xfrm>
          <a:off x="0" y="2098004"/>
          <a:ext cx="6172199" cy="7294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dirty="0">
              <a:latin typeface="Harriet Text Regular" panose="02000000000000000000" pitchFamily="50" charset="0"/>
            </a:rPr>
            <a:t>Clinical Supervisors</a:t>
          </a:r>
          <a:endParaRPr lang="en-US" sz="2900" kern="1200" dirty="0">
            <a:latin typeface="Harriet Text Regular" panose="02000000000000000000" pitchFamily="50" charset="0"/>
          </a:endParaRPr>
        </a:p>
      </dsp:txBody>
      <dsp:txXfrm>
        <a:off x="35611" y="2133615"/>
        <a:ext cx="6100977" cy="658273"/>
      </dsp:txXfrm>
    </dsp:sp>
    <dsp:sp modelId="{B318C37A-4A88-4528-9DBA-FE71E5A60242}">
      <dsp:nvSpPr>
        <dsp:cNvPr id="0" name=""/>
        <dsp:cNvSpPr/>
      </dsp:nvSpPr>
      <dsp:spPr>
        <a:xfrm>
          <a:off x="0" y="2911019"/>
          <a:ext cx="6172199" cy="7294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latin typeface="Harriet Text Regular" panose="02000000000000000000" pitchFamily="50" charset="0"/>
            </a:rPr>
            <a:t>EPP Faculty</a:t>
          </a:r>
        </a:p>
      </dsp:txBody>
      <dsp:txXfrm>
        <a:off x="35611" y="2946630"/>
        <a:ext cx="6100977" cy="658273"/>
      </dsp:txXfrm>
    </dsp:sp>
    <dsp:sp modelId="{1C9DE851-D897-4DBC-946B-A718940EB674}">
      <dsp:nvSpPr>
        <dsp:cNvPr id="0" name=""/>
        <dsp:cNvSpPr/>
      </dsp:nvSpPr>
      <dsp:spPr>
        <a:xfrm>
          <a:off x="0" y="3724034"/>
          <a:ext cx="6172199" cy="7294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dirty="0">
              <a:latin typeface="Harriet Text Regular" panose="02000000000000000000" pitchFamily="50" charset="0"/>
            </a:rPr>
            <a:t>Peer Mentors </a:t>
          </a:r>
          <a:endParaRPr lang="en-US" sz="2900" kern="1200" dirty="0">
            <a:latin typeface="Harriet Text Regular" panose="02000000000000000000" pitchFamily="50" charset="0"/>
          </a:endParaRPr>
        </a:p>
      </dsp:txBody>
      <dsp:txXfrm>
        <a:off x="35611" y="3759645"/>
        <a:ext cx="6100977" cy="6582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B52AB-565B-4064-9A68-925FE47CBB7C}">
      <dsp:nvSpPr>
        <dsp:cNvPr id="0" name=""/>
        <dsp:cNvSpPr/>
      </dsp:nvSpPr>
      <dsp:spPr>
        <a:xfrm>
          <a:off x="1283" y="100794"/>
          <a:ext cx="4505585" cy="286104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946C3B5-9B72-429A-A9E9-7F46E3A3FEFD}">
      <dsp:nvSpPr>
        <dsp:cNvPr id="0" name=""/>
        <dsp:cNvSpPr/>
      </dsp:nvSpPr>
      <dsp:spPr>
        <a:xfrm>
          <a:off x="501904" y="576384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i="0" kern="1200" dirty="0">
              <a:latin typeface="Harriet Text Regular" panose="02000000000000000000" pitchFamily="50" charset="0"/>
            </a:rPr>
            <a:t>Cohort Models</a:t>
          </a:r>
          <a:endParaRPr lang="en-US" sz="4000" kern="1200" dirty="0">
            <a:latin typeface="Harriet Text Regular" panose="02000000000000000000" pitchFamily="50" charset="0"/>
          </a:endParaRPr>
        </a:p>
      </dsp:txBody>
      <dsp:txXfrm>
        <a:off x="585701" y="660181"/>
        <a:ext cx="4337991" cy="2693452"/>
      </dsp:txXfrm>
    </dsp:sp>
    <dsp:sp modelId="{BE133FBE-4467-4A00-A50D-4CE7FBB1A253}">
      <dsp:nvSpPr>
        <dsp:cNvPr id="0" name=""/>
        <dsp:cNvSpPr/>
      </dsp:nvSpPr>
      <dsp:spPr>
        <a:xfrm>
          <a:off x="5508110" y="100794"/>
          <a:ext cx="4505585" cy="286104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F3A652F-C6E0-4B49-8DB9-36B09189FE55}">
      <dsp:nvSpPr>
        <dsp:cNvPr id="0" name=""/>
        <dsp:cNvSpPr/>
      </dsp:nvSpPr>
      <dsp:spPr>
        <a:xfrm>
          <a:off x="6008730" y="576384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i="0" kern="1200" dirty="0">
              <a:latin typeface="Harriet Text Regular" panose="02000000000000000000" pitchFamily="50" charset="0"/>
            </a:rPr>
            <a:t>Professional Learning Communities (PLCs)</a:t>
          </a:r>
          <a:endParaRPr lang="en-US" sz="4000" kern="1200" dirty="0">
            <a:latin typeface="Harriet Text Regular" panose="02000000000000000000" pitchFamily="50" charset="0"/>
          </a:endParaRPr>
        </a:p>
      </dsp:txBody>
      <dsp:txXfrm>
        <a:off x="6092527" y="660181"/>
        <a:ext cx="4337991" cy="26934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C8D68-6113-4C6C-BB56-CF5F64313F25}">
      <dsp:nvSpPr>
        <dsp:cNvPr id="0" name=""/>
        <dsp:cNvSpPr/>
      </dsp:nvSpPr>
      <dsp:spPr>
        <a:xfrm>
          <a:off x="0" y="22775"/>
          <a:ext cx="10515600" cy="108166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>
              <a:latin typeface="Harriet Text Regular" panose="02000000000000000000" pitchFamily="50" charset="0"/>
            </a:rPr>
            <a:t>Counseling Services</a:t>
          </a:r>
          <a:endParaRPr lang="en-US" sz="4300" kern="1200" dirty="0">
            <a:latin typeface="Harriet Text Regular" panose="02000000000000000000" pitchFamily="50" charset="0"/>
          </a:endParaRPr>
        </a:p>
      </dsp:txBody>
      <dsp:txXfrm>
        <a:off x="52802" y="75577"/>
        <a:ext cx="10409996" cy="976060"/>
      </dsp:txXfrm>
    </dsp:sp>
    <dsp:sp modelId="{C55D0936-82D6-4647-8848-A5B6A32FDC45}">
      <dsp:nvSpPr>
        <dsp:cNvPr id="0" name=""/>
        <dsp:cNvSpPr/>
      </dsp:nvSpPr>
      <dsp:spPr>
        <a:xfrm>
          <a:off x="0" y="1228280"/>
          <a:ext cx="10515600" cy="108166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>
              <a:latin typeface="Harriet Text Regular" panose="02000000000000000000" pitchFamily="50" charset="0"/>
            </a:rPr>
            <a:t>Health Services </a:t>
          </a:r>
          <a:endParaRPr lang="en-US" sz="4300" kern="1200" dirty="0">
            <a:latin typeface="Harriet Text Regular" panose="02000000000000000000" pitchFamily="50" charset="0"/>
          </a:endParaRPr>
        </a:p>
      </dsp:txBody>
      <dsp:txXfrm>
        <a:off x="52802" y="1281082"/>
        <a:ext cx="10409996" cy="976060"/>
      </dsp:txXfrm>
    </dsp:sp>
    <dsp:sp modelId="{68A127B3-ACDC-412F-9ED2-F65FAD77AAB3}">
      <dsp:nvSpPr>
        <dsp:cNvPr id="0" name=""/>
        <dsp:cNvSpPr/>
      </dsp:nvSpPr>
      <dsp:spPr>
        <a:xfrm>
          <a:off x="0" y="2433785"/>
          <a:ext cx="10515600" cy="108166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>
              <a:latin typeface="Harriet Text Regular" panose="02000000000000000000" pitchFamily="50" charset="0"/>
            </a:rPr>
            <a:t>Work-Life </a:t>
          </a:r>
          <a:r>
            <a:rPr lang="en-US" sz="4300" b="1" kern="1200">
              <a:latin typeface="Harriet Text Regular" panose="02000000000000000000" pitchFamily="50" charset="0"/>
            </a:rPr>
            <a:t>Balance Support</a:t>
          </a:r>
          <a:endParaRPr lang="en-US" sz="4300" kern="1200" dirty="0">
            <a:latin typeface="Harriet Text Regular" panose="02000000000000000000" pitchFamily="50" charset="0"/>
          </a:endParaRPr>
        </a:p>
      </dsp:txBody>
      <dsp:txXfrm>
        <a:off x="52802" y="2486587"/>
        <a:ext cx="10409996" cy="9760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9D3BAC-74F7-49C2-BFB0-34ECD412C67B}">
      <dsp:nvSpPr>
        <dsp:cNvPr id="0" name=""/>
        <dsp:cNvSpPr/>
      </dsp:nvSpPr>
      <dsp:spPr>
        <a:xfrm>
          <a:off x="0" y="202154"/>
          <a:ext cx="6172199" cy="779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0" i="0" kern="1200" dirty="0">
              <a:latin typeface="Harriet Text Regular" panose="02000000000000000000" pitchFamily="50" charset="0"/>
            </a:rPr>
            <a:t>Reasonable Modifications </a:t>
          </a:r>
          <a:endParaRPr lang="en-US" sz="3100" kern="1200" dirty="0">
            <a:latin typeface="Harriet Text Regular" panose="02000000000000000000" pitchFamily="50" charset="0"/>
          </a:endParaRPr>
        </a:p>
      </dsp:txBody>
      <dsp:txXfrm>
        <a:off x="38067" y="240221"/>
        <a:ext cx="6096065" cy="703671"/>
      </dsp:txXfrm>
    </dsp:sp>
    <dsp:sp modelId="{C8376FB7-FFBC-4938-9C24-3627C36BC76C}">
      <dsp:nvSpPr>
        <dsp:cNvPr id="0" name=""/>
        <dsp:cNvSpPr/>
      </dsp:nvSpPr>
      <dsp:spPr>
        <a:xfrm>
          <a:off x="0" y="981959"/>
          <a:ext cx="6172199" cy="166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967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b="0" i="0" kern="1200" dirty="0">
              <a:solidFill>
                <a:schemeClr val="bg1"/>
              </a:solidFill>
              <a:latin typeface="Harriet Text Regular" panose="02000000000000000000" pitchFamily="50" charset="0"/>
            </a:rPr>
            <a:t>Based on individual student needs</a:t>
          </a:r>
          <a:endParaRPr lang="en-US" sz="2400" kern="1200" dirty="0">
            <a:solidFill>
              <a:schemeClr val="bg1"/>
            </a:solidFill>
            <a:latin typeface="Harriet Text Regular" panose="02000000000000000000" pitchFamily="50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b="0" i="0" kern="1200" dirty="0">
              <a:solidFill>
                <a:schemeClr val="bg1"/>
              </a:solidFill>
              <a:latin typeface="Harriet Text Regular" panose="02000000000000000000" pitchFamily="50" charset="0"/>
            </a:rPr>
            <a:t>Must consult the student</a:t>
          </a:r>
          <a:endParaRPr lang="en-US" sz="2400" kern="1200" dirty="0">
            <a:solidFill>
              <a:schemeClr val="bg1"/>
            </a:solidFill>
            <a:latin typeface="Harriet Text Regular" panose="02000000000000000000" pitchFamily="50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b="0" i="0" kern="1200" dirty="0">
              <a:solidFill>
                <a:schemeClr val="bg1"/>
              </a:solidFill>
              <a:latin typeface="Harriet Text Regular" panose="02000000000000000000" pitchFamily="50" charset="0"/>
            </a:rPr>
            <a:t>Cannot fundamentally alter the nature of the program/activity</a:t>
          </a:r>
          <a:endParaRPr lang="en-US" sz="2400" kern="1200" dirty="0">
            <a:solidFill>
              <a:schemeClr val="bg1"/>
            </a:solidFill>
            <a:latin typeface="Harriet Text Regular" panose="02000000000000000000" pitchFamily="50" charset="0"/>
          </a:endParaRPr>
        </a:p>
      </dsp:txBody>
      <dsp:txXfrm>
        <a:off x="0" y="981959"/>
        <a:ext cx="6172199" cy="1668420"/>
      </dsp:txXfrm>
    </dsp:sp>
    <dsp:sp modelId="{ED8BBA94-D968-4D2F-A4DD-876C0884F61B}">
      <dsp:nvSpPr>
        <dsp:cNvPr id="0" name=""/>
        <dsp:cNvSpPr/>
      </dsp:nvSpPr>
      <dsp:spPr>
        <a:xfrm>
          <a:off x="0" y="2650379"/>
          <a:ext cx="6172199" cy="779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0" i="0" kern="1200" dirty="0">
              <a:latin typeface="Harriet Text Regular" panose="02000000000000000000" pitchFamily="50" charset="0"/>
            </a:rPr>
            <a:t>Lactation Spaces</a:t>
          </a:r>
          <a:endParaRPr lang="en-US" sz="3100" kern="1200" dirty="0">
            <a:latin typeface="Harriet Text Regular" panose="02000000000000000000" pitchFamily="50" charset="0"/>
          </a:endParaRPr>
        </a:p>
      </dsp:txBody>
      <dsp:txXfrm>
        <a:off x="38067" y="2688446"/>
        <a:ext cx="6096065" cy="703671"/>
      </dsp:txXfrm>
    </dsp:sp>
    <dsp:sp modelId="{069B91D9-0439-4936-8599-418CAC987CF8}">
      <dsp:nvSpPr>
        <dsp:cNvPr id="0" name=""/>
        <dsp:cNvSpPr/>
      </dsp:nvSpPr>
      <dsp:spPr>
        <a:xfrm>
          <a:off x="0" y="3430184"/>
          <a:ext cx="6172199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967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b="0" i="0" kern="1200" dirty="0">
              <a:solidFill>
                <a:schemeClr val="bg1"/>
              </a:solidFill>
              <a:latin typeface="Harriet Text Regular" panose="02000000000000000000" pitchFamily="50" charset="0"/>
            </a:rPr>
            <a:t>Clean, Private, Not a bathroom</a:t>
          </a:r>
          <a:endParaRPr lang="en-US" sz="2400" kern="1200" dirty="0">
            <a:solidFill>
              <a:schemeClr val="bg1"/>
            </a:solidFill>
            <a:latin typeface="Harriet Text Regular" panose="02000000000000000000" pitchFamily="50" charset="0"/>
          </a:endParaRPr>
        </a:p>
      </dsp:txBody>
      <dsp:txXfrm>
        <a:off x="0" y="3430184"/>
        <a:ext cx="6172199" cy="513360"/>
      </dsp:txXfrm>
    </dsp:sp>
    <dsp:sp modelId="{ACF22C06-BAE8-46B0-B52E-447B3F17E936}">
      <dsp:nvSpPr>
        <dsp:cNvPr id="0" name=""/>
        <dsp:cNvSpPr/>
      </dsp:nvSpPr>
      <dsp:spPr>
        <a:xfrm>
          <a:off x="0" y="3943544"/>
          <a:ext cx="6172199" cy="779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0" i="0" kern="1200" dirty="0">
              <a:latin typeface="Harriet Text Regular" panose="02000000000000000000" pitchFamily="50" charset="0"/>
            </a:rPr>
            <a:t>Work with Chief Title IX Officer </a:t>
          </a:r>
          <a:endParaRPr lang="en-US" sz="3100" kern="1200" dirty="0">
            <a:latin typeface="Harriet Text Regular" panose="02000000000000000000" pitchFamily="50" charset="0"/>
          </a:endParaRPr>
        </a:p>
      </dsp:txBody>
      <dsp:txXfrm>
        <a:off x="38067" y="3981611"/>
        <a:ext cx="6096065" cy="70367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2B4C5A-2781-4E94-A38F-4810E44B0EA7}">
      <dsp:nvSpPr>
        <dsp:cNvPr id="0" name=""/>
        <dsp:cNvSpPr/>
      </dsp:nvSpPr>
      <dsp:spPr>
        <a:xfrm>
          <a:off x="2535" y="580139"/>
          <a:ext cx="4755895" cy="237794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b="1" i="0" kern="1200" dirty="0">
              <a:latin typeface="Harriet Text Regular" panose="02000000000000000000" pitchFamily="50" charset="0"/>
            </a:rPr>
            <a:t>Faculty Development</a:t>
          </a:r>
          <a:endParaRPr lang="en-US" sz="4600" kern="1200" dirty="0">
            <a:latin typeface="Harriet Text Regular" panose="02000000000000000000" pitchFamily="50" charset="0"/>
          </a:endParaRPr>
        </a:p>
      </dsp:txBody>
      <dsp:txXfrm>
        <a:off x="2535" y="580139"/>
        <a:ext cx="4755895" cy="2377947"/>
      </dsp:txXfrm>
    </dsp:sp>
    <dsp:sp modelId="{3BB31425-7904-4738-B163-544115086DD7}">
      <dsp:nvSpPr>
        <dsp:cNvPr id="0" name=""/>
        <dsp:cNvSpPr/>
      </dsp:nvSpPr>
      <dsp:spPr>
        <a:xfrm>
          <a:off x="5757169" y="580139"/>
          <a:ext cx="4755895" cy="237794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b="1" i="0" kern="1200" dirty="0">
              <a:latin typeface="Harriet Text Regular" panose="02000000000000000000" pitchFamily="50" charset="0"/>
            </a:rPr>
            <a:t>Open Communication Channels</a:t>
          </a:r>
          <a:endParaRPr lang="en-US" sz="4600" kern="1200" dirty="0">
            <a:latin typeface="Harriet Text Regular" panose="02000000000000000000" pitchFamily="50" charset="0"/>
          </a:endParaRPr>
        </a:p>
      </dsp:txBody>
      <dsp:txXfrm>
        <a:off x="5757169" y="580139"/>
        <a:ext cx="4755895" cy="2377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EFD69-1AE7-4859-A394-9498C6207F8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40B9F-9DC6-4430-8874-8487D90FB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56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540B9F-9DC6-4430-8874-8487D90FBBB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09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540B9F-9DC6-4430-8874-8487D90FBBB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193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540B9F-9DC6-4430-8874-8487D90FBBB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243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540B9F-9DC6-4430-8874-8487D90FBBB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284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540B9F-9DC6-4430-8874-8487D90FBBB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168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540B9F-9DC6-4430-8874-8487D90FBBB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540B9F-9DC6-4430-8874-8487D90FBBB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72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540B9F-9DC6-4430-8874-8487D90FBB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06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540B9F-9DC6-4430-8874-8487D90FBB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21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540B9F-9DC6-4430-8874-8487D90FBB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85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540B9F-9DC6-4430-8874-8487D90FBB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94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540B9F-9DC6-4430-8874-8487D90FBB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09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540B9F-9DC6-4430-8874-8487D90FBB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10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540B9F-9DC6-4430-8874-8487D90FBBB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0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7245" y="678355"/>
            <a:ext cx="10316066" cy="2387600"/>
          </a:xfrm>
        </p:spPr>
        <p:txBody>
          <a:bodyPr anchor="b"/>
          <a:lstStyle>
            <a:lvl1pPr algn="ctr">
              <a:defRPr sz="6000" b="0" i="0"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7245" y="3186311"/>
            <a:ext cx="10316066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Harriet Text" charset="0"/>
                <a:ea typeface="Harriet Text" charset="0"/>
                <a:cs typeface="Harriet Tex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alphaModFix amt="1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3722" y="1872155"/>
            <a:ext cx="5589038" cy="543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719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rey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86281"/>
          </a:xfrm>
          <a:prstGeom prst="rect">
            <a:avLst/>
          </a:prstGeom>
          <a:solidFill>
            <a:srgbClr val="D3D3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33A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73761" y="457200"/>
            <a:ext cx="6172200" cy="4873625"/>
          </a:xfrm>
        </p:spPr>
        <p:txBody>
          <a:bodyPr/>
          <a:lstStyle>
            <a:lvl1pPr marL="0" indent="0">
              <a:buNone/>
              <a:defRPr sz="3200" b="0" i="0">
                <a:solidFill>
                  <a:srgbClr val="0033A0"/>
                </a:solidFill>
                <a:latin typeface="Montserrat" charset="0"/>
                <a:ea typeface="Montserrat" charset="0"/>
                <a:cs typeface="Montserrat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33A0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6212265"/>
            <a:ext cx="12192000" cy="674016"/>
          </a:xfrm>
          <a:prstGeom prst="rect">
            <a:avLst/>
          </a:prstGeom>
          <a:solidFill>
            <a:srgbClr val="0033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212265"/>
            <a:ext cx="12192000" cy="0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656" y="5382705"/>
            <a:ext cx="1482687" cy="148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26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Photo)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212265"/>
            <a:ext cx="12192000" cy="674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6212265"/>
            <a:ext cx="12192000" cy="0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656" y="5382705"/>
            <a:ext cx="1482687" cy="148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388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rey Blank (Photo)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86281"/>
          </a:xfrm>
          <a:prstGeom prst="rect">
            <a:avLst/>
          </a:prstGeom>
          <a:solidFill>
            <a:srgbClr val="D3D3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0" y="6212265"/>
            <a:ext cx="12192000" cy="674016"/>
          </a:xfrm>
          <a:prstGeom prst="rect">
            <a:avLst/>
          </a:prstGeom>
          <a:solidFill>
            <a:srgbClr val="0033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6212265"/>
            <a:ext cx="12192000" cy="0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656" y="5382705"/>
            <a:ext cx="1482687" cy="148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42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4284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14804"/>
            <a:ext cx="10515600" cy="1349428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alphaModFix amt="1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3722" y="1872155"/>
            <a:ext cx="5589038" cy="543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53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538226"/>
          </a:xfrm>
        </p:spPr>
        <p:txBody>
          <a:bodyPr/>
          <a:lstStyle>
            <a:lvl2pPr>
              <a:defRPr b="0" i="0">
                <a:latin typeface="Harriet Text Light" charset="0"/>
                <a:ea typeface="Harriet Text Light" charset="0"/>
                <a:cs typeface="Harriet Text Light" charset="0"/>
              </a:defRPr>
            </a:lvl2pPr>
            <a:lvl3pPr>
              <a:defRPr b="0" i="0">
                <a:latin typeface="Harriet Text Light" charset="0"/>
                <a:ea typeface="Harriet Text Light" charset="0"/>
                <a:cs typeface="Harriet Text Light" charset="0"/>
              </a:defRPr>
            </a:lvl3pPr>
            <a:lvl4pPr>
              <a:defRPr b="0" i="0">
                <a:latin typeface="Harriet Text Light" charset="0"/>
                <a:ea typeface="Harriet Text Light" charset="0"/>
                <a:cs typeface="Harriet Text Light" charset="0"/>
              </a:defRPr>
            </a:lvl4pPr>
            <a:lvl5pPr>
              <a:defRPr b="0" i="0">
                <a:latin typeface="Harriet Text Light" charset="0"/>
                <a:ea typeface="Harriet Text Light" charset="0"/>
                <a:cs typeface="Harriet Text Ligh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212265"/>
            <a:ext cx="12192000" cy="674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6212265"/>
            <a:ext cx="12192000" cy="0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656" y="5382705"/>
            <a:ext cx="1482687" cy="148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69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y 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86281"/>
          </a:xfrm>
          <a:prstGeom prst="rect">
            <a:avLst/>
          </a:prstGeom>
          <a:solidFill>
            <a:srgbClr val="D3D3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3A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53822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b="0" i="0">
                <a:solidFill>
                  <a:schemeClr val="tx1"/>
                </a:solidFill>
                <a:latin typeface="Harriet Text Light" charset="0"/>
                <a:ea typeface="Harriet Text Light" charset="0"/>
                <a:cs typeface="Harriet Text Light" charset="0"/>
              </a:defRPr>
            </a:lvl2pPr>
            <a:lvl3pPr>
              <a:defRPr b="0" i="0">
                <a:solidFill>
                  <a:schemeClr val="tx1"/>
                </a:solidFill>
                <a:latin typeface="Harriet Text Light" charset="0"/>
                <a:ea typeface="Harriet Text Light" charset="0"/>
                <a:cs typeface="Harriet Text Light" charset="0"/>
              </a:defRPr>
            </a:lvl3pPr>
            <a:lvl4pPr>
              <a:defRPr b="0" i="0">
                <a:solidFill>
                  <a:schemeClr val="tx1"/>
                </a:solidFill>
                <a:latin typeface="Harriet Text Light" charset="0"/>
                <a:ea typeface="Harriet Text Light" charset="0"/>
                <a:cs typeface="Harriet Text Light" charset="0"/>
              </a:defRPr>
            </a:lvl4pPr>
            <a:lvl5pPr>
              <a:defRPr b="0" i="0">
                <a:solidFill>
                  <a:schemeClr val="tx1"/>
                </a:solidFill>
                <a:latin typeface="Harriet Text Light" charset="0"/>
                <a:ea typeface="Harriet Text Light" charset="0"/>
                <a:cs typeface="Harriet Text Ligh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221692"/>
            <a:ext cx="12192000" cy="674016"/>
          </a:xfrm>
          <a:prstGeom prst="rect">
            <a:avLst/>
          </a:prstGeom>
          <a:solidFill>
            <a:srgbClr val="0033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33A0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6212265"/>
            <a:ext cx="12192000" cy="0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656" y="5382705"/>
            <a:ext cx="1482687" cy="148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27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761" y="457200"/>
            <a:ext cx="6172200" cy="4925504"/>
          </a:xfrm>
        </p:spPr>
        <p:txBody>
          <a:bodyPr/>
          <a:lstStyle>
            <a:lvl1pPr>
              <a:defRPr sz="3200" b="0" i="0">
                <a:latin typeface="Harriet Text" charset="0"/>
                <a:ea typeface="Harriet Text" charset="0"/>
                <a:cs typeface="Harriet Text" charset="0"/>
              </a:defRPr>
            </a:lvl1pPr>
            <a:lvl2pPr>
              <a:defRPr sz="2800" b="0" i="0">
                <a:latin typeface="Harriet Text Light" charset="0"/>
                <a:ea typeface="Harriet Text Light" charset="0"/>
                <a:cs typeface="Harriet Text Light" charset="0"/>
              </a:defRPr>
            </a:lvl2pPr>
            <a:lvl3pPr>
              <a:defRPr sz="2400" b="0" i="0">
                <a:latin typeface="Harriet Text Light" charset="0"/>
                <a:ea typeface="Harriet Text Light" charset="0"/>
                <a:cs typeface="Harriet Text Light" charset="0"/>
              </a:defRPr>
            </a:lvl3pPr>
            <a:lvl4pPr>
              <a:defRPr sz="2000" b="0" i="0">
                <a:latin typeface="Harriet Text Light" charset="0"/>
                <a:ea typeface="Harriet Text Light" charset="0"/>
                <a:cs typeface="Harriet Text Light" charset="0"/>
              </a:defRPr>
            </a:lvl4pPr>
            <a:lvl5pPr>
              <a:defRPr sz="2000" b="0" i="0">
                <a:latin typeface="Harriet Text Light" charset="0"/>
                <a:ea typeface="Harriet Text Light" charset="0"/>
                <a:cs typeface="Harriet Text Light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="0" i="0">
                <a:latin typeface="Harriet Text" charset="0"/>
                <a:ea typeface="Harriet Text" charset="0"/>
                <a:cs typeface="Harriet Text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6212265"/>
            <a:ext cx="12192000" cy="674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212265"/>
            <a:ext cx="12192000" cy="0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656" y="5382705"/>
            <a:ext cx="1482687" cy="148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51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185529" cy="4216956"/>
          </a:xfrm>
        </p:spPr>
        <p:txBody>
          <a:bodyPr/>
          <a:lstStyle>
            <a:lvl1pPr>
              <a:defRPr b="0" i="0">
                <a:latin typeface="Harriet Text" charset="0"/>
                <a:ea typeface="Harriet Text" charset="0"/>
                <a:cs typeface="Harriet Text" charset="0"/>
              </a:defRPr>
            </a:lvl1pPr>
            <a:lvl2pPr>
              <a:defRPr b="0" i="0">
                <a:latin typeface="Harriet Text Light" charset="0"/>
                <a:ea typeface="Harriet Text Light" charset="0"/>
                <a:cs typeface="Harriet Text Light" charset="0"/>
              </a:defRPr>
            </a:lvl2pPr>
            <a:lvl3pPr>
              <a:defRPr b="0" i="0">
                <a:latin typeface="Harriet Text Light" charset="0"/>
                <a:ea typeface="Harriet Text Light" charset="0"/>
                <a:cs typeface="Harriet Text Light" charset="0"/>
              </a:defRPr>
            </a:lvl3pPr>
            <a:lvl4pPr>
              <a:defRPr b="0" i="0">
                <a:latin typeface="Harriet Text Light" charset="0"/>
                <a:ea typeface="Harriet Text Light" charset="0"/>
                <a:cs typeface="Harriet Text Light" charset="0"/>
              </a:defRPr>
            </a:lvl4pPr>
            <a:lvl5pPr>
              <a:defRPr b="0" i="0">
                <a:latin typeface="Harriet Text Light" charset="0"/>
                <a:ea typeface="Harriet Text Light" charset="0"/>
                <a:cs typeface="Harriet Text Ligh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5703" y="1825625"/>
            <a:ext cx="5198097" cy="4216956"/>
          </a:xfrm>
        </p:spPr>
        <p:txBody>
          <a:bodyPr/>
          <a:lstStyle>
            <a:lvl1pPr>
              <a:defRPr b="0" i="0">
                <a:latin typeface="Harriet Text" charset="0"/>
                <a:ea typeface="Harriet Text" charset="0"/>
                <a:cs typeface="Harriet Text" charset="0"/>
              </a:defRPr>
            </a:lvl1pPr>
            <a:lvl2pPr>
              <a:defRPr b="0" i="0">
                <a:latin typeface="Harriet Text Light" charset="0"/>
                <a:ea typeface="Harriet Text Light" charset="0"/>
                <a:cs typeface="Harriet Text Light" charset="0"/>
              </a:defRPr>
            </a:lvl2pPr>
            <a:lvl3pPr>
              <a:defRPr b="0" i="0">
                <a:latin typeface="Harriet Text Light" charset="0"/>
                <a:ea typeface="Harriet Text Light" charset="0"/>
                <a:cs typeface="Harriet Text Light" charset="0"/>
              </a:defRPr>
            </a:lvl3pPr>
            <a:lvl4pPr>
              <a:defRPr b="0" i="0">
                <a:latin typeface="Harriet Text Light" charset="0"/>
                <a:ea typeface="Harriet Text Light" charset="0"/>
                <a:cs typeface="Harriet Text Light" charset="0"/>
              </a:defRPr>
            </a:lvl4pPr>
            <a:lvl5pPr>
              <a:defRPr b="0" i="0">
                <a:latin typeface="Harriet Text Light" charset="0"/>
                <a:ea typeface="Harriet Text Light" charset="0"/>
                <a:cs typeface="Harriet Text Light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212265"/>
            <a:ext cx="12192000" cy="674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12265"/>
            <a:ext cx="12192000" cy="0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372" y="5385062"/>
            <a:ext cx="1482687" cy="148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86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ey 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6886281"/>
          </a:xfrm>
          <a:prstGeom prst="rect">
            <a:avLst/>
          </a:prstGeom>
          <a:solidFill>
            <a:srgbClr val="D3D3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>
                <a:solidFill>
                  <a:srgbClr val="0033A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185529" cy="4216956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Harriet Text" charset="0"/>
                <a:ea typeface="Harriet Text" charset="0"/>
                <a:cs typeface="Harriet Text" charset="0"/>
              </a:defRPr>
            </a:lvl1pPr>
            <a:lvl2pPr>
              <a:defRPr b="0" i="0">
                <a:solidFill>
                  <a:schemeClr val="tx1"/>
                </a:solidFill>
                <a:latin typeface="Harriet Text Light" charset="0"/>
                <a:ea typeface="Harriet Text Light" charset="0"/>
                <a:cs typeface="Harriet Text Light" charset="0"/>
              </a:defRPr>
            </a:lvl2pPr>
            <a:lvl3pPr>
              <a:defRPr b="0" i="0">
                <a:solidFill>
                  <a:schemeClr val="tx1"/>
                </a:solidFill>
                <a:latin typeface="Harriet Text Light" charset="0"/>
                <a:ea typeface="Harriet Text Light" charset="0"/>
                <a:cs typeface="Harriet Text Light" charset="0"/>
              </a:defRPr>
            </a:lvl3pPr>
            <a:lvl4pPr>
              <a:defRPr b="0" i="0">
                <a:solidFill>
                  <a:schemeClr val="tx1"/>
                </a:solidFill>
                <a:latin typeface="Harriet Text Light" charset="0"/>
                <a:ea typeface="Harriet Text Light" charset="0"/>
                <a:cs typeface="Harriet Text Light" charset="0"/>
              </a:defRPr>
            </a:lvl4pPr>
            <a:lvl5pPr>
              <a:defRPr b="0" i="0">
                <a:solidFill>
                  <a:schemeClr val="tx1"/>
                </a:solidFill>
                <a:latin typeface="Harriet Text Light" charset="0"/>
                <a:ea typeface="Harriet Text Light" charset="0"/>
                <a:cs typeface="Harriet Text Ligh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5703" y="1825625"/>
            <a:ext cx="5198097" cy="4216956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Harriet Text" charset="0"/>
                <a:ea typeface="Harriet Text" charset="0"/>
                <a:cs typeface="Harriet Text" charset="0"/>
              </a:defRPr>
            </a:lvl1pPr>
            <a:lvl2pPr>
              <a:defRPr b="0" i="0">
                <a:solidFill>
                  <a:schemeClr val="tx1"/>
                </a:solidFill>
                <a:latin typeface="Harriet Text Light" charset="0"/>
                <a:ea typeface="Harriet Text Light" charset="0"/>
                <a:cs typeface="Harriet Text Light" charset="0"/>
              </a:defRPr>
            </a:lvl2pPr>
            <a:lvl3pPr>
              <a:defRPr b="0" i="0">
                <a:solidFill>
                  <a:schemeClr val="tx1"/>
                </a:solidFill>
                <a:latin typeface="Harriet Text Light" charset="0"/>
                <a:ea typeface="Harriet Text Light" charset="0"/>
                <a:cs typeface="Harriet Text Light" charset="0"/>
              </a:defRPr>
            </a:lvl3pPr>
            <a:lvl4pPr>
              <a:defRPr b="0" i="0">
                <a:solidFill>
                  <a:schemeClr val="tx1"/>
                </a:solidFill>
                <a:latin typeface="Harriet Text Light" charset="0"/>
                <a:ea typeface="Harriet Text Light" charset="0"/>
                <a:cs typeface="Harriet Text Light" charset="0"/>
              </a:defRPr>
            </a:lvl4pPr>
            <a:lvl5pPr>
              <a:defRPr b="0" i="0">
                <a:solidFill>
                  <a:schemeClr val="tx1"/>
                </a:solidFill>
                <a:latin typeface="Harriet Text Light" charset="0"/>
                <a:ea typeface="Harriet Text Light" charset="0"/>
                <a:cs typeface="Harriet Text Ligh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220514"/>
            <a:ext cx="12192000" cy="674016"/>
          </a:xfrm>
          <a:prstGeom prst="rect">
            <a:avLst/>
          </a:prstGeom>
          <a:solidFill>
            <a:srgbClr val="0033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33A0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12265"/>
            <a:ext cx="12192000" cy="0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372" y="5385062"/>
            <a:ext cx="1482687" cy="148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2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6212265"/>
            <a:ext cx="12192000" cy="674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212265"/>
            <a:ext cx="12192000" cy="0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656" y="5382705"/>
            <a:ext cx="1482687" cy="148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29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73761" y="457200"/>
            <a:ext cx="6172200" cy="4873625"/>
          </a:xfrm>
        </p:spPr>
        <p:txBody>
          <a:bodyPr/>
          <a:lstStyle>
            <a:lvl1pPr marL="0" indent="0">
              <a:buNone/>
              <a:defRPr sz="3200" b="0" i="0">
                <a:latin typeface="Montserrat" charset="0"/>
                <a:ea typeface="Montserrat" charset="0"/>
                <a:cs typeface="Montserrat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6212265"/>
            <a:ext cx="12192000" cy="674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212265"/>
            <a:ext cx="12192000" cy="0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656" y="5382705"/>
            <a:ext cx="1482687" cy="148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700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3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342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8" r:id="rId4"/>
    <p:sldLayoutId id="2147483656" r:id="rId5"/>
    <p:sldLayoutId id="2147483652" r:id="rId6"/>
    <p:sldLayoutId id="2147483661" r:id="rId7"/>
    <p:sldLayoutId id="2147483654" r:id="rId8"/>
    <p:sldLayoutId id="2147483657" r:id="rId9"/>
    <p:sldLayoutId id="2147483660" r:id="rId10"/>
    <p:sldLayoutId id="2147483655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bg1"/>
          </a:solidFill>
          <a:latin typeface="Montserrat" charset="0"/>
          <a:ea typeface="Montserrat" charset="0"/>
          <a:cs typeface="Montserra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bg1"/>
          </a:solidFill>
          <a:latin typeface="Harriet Text" charset="0"/>
          <a:ea typeface="Harriet Text" charset="0"/>
          <a:cs typeface="Harriet Tex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bg1"/>
          </a:solidFill>
          <a:latin typeface="Harriet Text Light" charset="0"/>
          <a:ea typeface="Harriet Text Light" charset="0"/>
          <a:cs typeface="Harriet Text Ligh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bg1"/>
          </a:solidFill>
          <a:latin typeface="Harriet Text Light" charset="0"/>
          <a:ea typeface="Harriet Text Light" charset="0"/>
          <a:cs typeface="Harriet Text Ligh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bg1"/>
          </a:solidFill>
          <a:latin typeface="Harriet Text Light" charset="0"/>
          <a:ea typeface="Harriet Text Light" charset="0"/>
          <a:cs typeface="Harriet Text Ligh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bg1"/>
          </a:solidFill>
          <a:latin typeface="Harriet Text Light" charset="0"/>
          <a:ea typeface="Harriet Text Light" charset="0"/>
          <a:cs typeface="Harriet Text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3C524-9336-9300-3D81-85D7B9519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>
                <a:latin typeface="Harriet Text Bold" panose="02000000000000000000" pitchFamily="50" charset="0"/>
              </a:rPr>
              <a:t>Supporting Non-Traditional, </a:t>
            </a:r>
            <a:br>
              <a:rPr lang="en-US" sz="4800" dirty="0">
                <a:latin typeface="Harriet Text Bold" panose="02000000000000000000" pitchFamily="50" charset="0"/>
              </a:rPr>
            </a:br>
            <a:r>
              <a:rPr lang="en-US" sz="4800" dirty="0">
                <a:latin typeface="Harriet Text Bold" panose="02000000000000000000" pitchFamily="50" charset="0"/>
              </a:rPr>
              <a:t>Job-Embedded </a:t>
            </a:r>
            <a:br>
              <a:rPr lang="en-US" sz="4800" dirty="0">
                <a:latin typeface="Harriet Text Bold" panose="02000000000000000000" pitchFamily="50" charset="0"/>
              </a:rPr>
            </a:br>
            <a:r>
              <a:rPr lang="en-US" sz="4800" dirty="0">
                <a:latin typeface="Harriet Text Bold" panose="02000000000000000000" pitchFamily="50" charset="0"/>
              </a:rPr>
              <a:t>Teacher Candidates:</a:t>
            </a:r>
            <a:br>
              <a:rPr lang="en-US" sz="4800" dirty="0">
                <a:latin typeface="Harriet Text Bold" panose="02000000000000000000" pitchFamily="50" charset="0"/>
              </a:rPr>
            </a:br>
            <a:r>
              <a:rPr lang="en-US" sz="4000" dirty="0">
                <a:latin typeface="Harriet Text Bold" panose="02000000000000000000" pitchFamily="50" charset="0"/>
              </a:rPr>
              <a:t>Strategies for Success </a:t>
            </a:r>
            <a:endParaRPr lang="en-US" sz="4800" dirty="0">
              <a:latin typeface="Harriet Text Bold" panose="02000000000000000000" pitchFamily="50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F8B52D-F8E4-3079-DECF-EF2CB2956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314921"/>
            <a:ext cx="10515600" cy="2052619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latin typeface="Harriet Text Regular" panose="02000000000000000000" pitchFamily="50" charset="0"/>
              </a:rPr>
              <a:t>Dr. Sarah C. Harris</a:t>
            </a:r>
          </a:p>
          <a:p>
            <a:pPr algn="r"/>
            <a:r>
              <a:rPr lang="en-US" dirty="0">
                <a:latin typeface="Harriet Text Regular" panose="02000000000000000000" pitchFamily="50" charset="0"/>
              </a:rPr>
              <a:t>Assistant Professor of Education</a:t>
            </a:r>
          </a:p>
          <a:p>
            <a:pPr algn="r"/>
            <a:r>
              <a:rPr lang="en-US" dirty="0">
                <a:latin typeface="Harriet Text Regular" panose="02000000000000000000" pitchFamily="50" charset="0"/>
              </a:rPr>
              <a:t>Director of Graduate Education Programs</a:t>
            </a:r>
          </a:p>
          <a:p>
            <a:pPr algn="r"/>
            <a:r>
              <a:rPr lang="en-US" dirty="0">
                <a:latin typeface="Harriet Text Regular" panose="02000000000000000000" pitchFamily="50" charset="0"/>
              </a:rPr>
              <a:t>Tennessee Wesleyan University </a:t>
            </a:r>
          </a:p>
        </p:txBody>
      </p:sp>
    </p:spTree>
    <p:extLst>
      <p:ext uri="{BB962C8B-B14F-4D97-AF65-F5344CB8AC3E}">
        <p14:creationId xmlns:p14="http://schemas.microsoft.com/office/powerpoint/2010/main" val="1054622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414BD-E784-81B5-EE9C-CE8D2F19F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b="1" kern="100" dirty="0">
                <a:effectLst/>
                <a:latin typeface="Harriet Text Bold" panose="02000000000000000000" pitchFamily="50" charset="0"/>
              </a:rPr>
              <a:t>Technological Assistance</a:t>
            </a:r>
            <a:endParaRPr lang="en-US" kern="100" dirty="0">
              <a:effectLst/>
              <a:latin typeface="Harriet Text Bold" panose="02000000000000000000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37F78-108C-6DCB-4B72-923D01E08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53822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3600" kern="100" dirty="0">
                <a:latin typeface="Harriet Text Regular" panose="02000000000000000000" pitchFamily="50" charset="0"/>
              </a:rPr>
              <a:t>IT Help</a:t>
            </a:r>
            <a:r>
              <a:rPr lang="en-US" sz="3600" kern="100" dirty="0">
                <a:effectLst/>
                <a:latin typeface="Harriet Text Regular" panose="02000000000000000000" pitchFamily="50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3600" kern="100" dirty="0">
                <a:effectLst/>
                <a:latin typeface="Harriet Text Regular" panose="02000000000000000000" pitchFamily="50" charset="0"/>
              </a:rPr>
              <a:t>Educational Technology Coursework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3600" kern="100" dirty="0">
                <a:effectLst/>
                <a:latin typeface="Harriet Text Regular" panose="02000000000000000000" pitchFamily="50" charset="0"/>
              </a:rPr>
              <a:t>Access to Technology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3600" kern="100" dirty="0">
                <a:effectLst/>
                <a:latin typeface="Harriet Text Regular" panose="02000000000000000000" pitchFamily="50" charset="0"/>
              </a:rPr>
              <a:t>Quality Communication </a:t>
            </a:r>
          </a:p>
        </p:txBody>
      </p:sp>
    </p:spTree>
    <p:extLst>
      <p:ext uri="{BB962C8B-B14F-4D97-AF65-F5344CB8AC3E}">
        <p14:creationId xmlns:p14="http://schemas.microsoft.com/office/powerpoint/2010/main" val="1912436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BD7F9-A3D1-32C2-0C5F-BE08F0551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b="1" kern="100" dirty="0">
                <a:effectLst/>
                <a:latin typeface="Harriet Text Regular" panose="02000000000000000000" pitchFamily="50" charset="0"/>
              </a:rPr>
              <a:t>Health and Well-Being Services</a:t>
            </a:r>
            <a:endParaRPr lang="en-US" dirty="0">
              <a:latin typeface="Harriet Text Regular" panose="02000000000000000000" pitchFamily="50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64A170B-6E99-DC86-D4C5-72F6D7A75F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952204"/>
              </p:ext>
            </p:extLst>
          </p:nvPr>
        </p:nvGraphicFramePr>
        <p:xfrm>
          <a:off x="838200" y="1825626"/>
          <a:ext cx="10515600" cy="3538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99349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97C07-0747-4B23-C748-A9582B2A8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145" y="989012"/>
            <a:ext cx="3932237" cy="1600200"/>
          </a:xfrm>
        </p:spPr>
        <p:txBody>
          <a:bodyPr anchor="b">
            <a:noAutofit/>
          </a:bodyPr>
          <a:lstStyle/>
          <a:p>
            <a:pPr algn="ctr"/>
            <a:r>
              <a:rPr lang="en-US" sz="5400" b="1" kern="100" dirty="0">
                <a:latin typeface="Harriet Text Regular" panose="02000000000000000000" pitchFamily="50" charset="0"/>
              </a:rPr>
              <a:t>Pregnancy Related  Issues</a:t>
            </a:r>
            <a:endParaRPr lang="en-US" sz="5400" b="1" dirty="0">
              <a:latin typeface="Harriet Text Regular" panose="02000000000000000000" pitchFamily="50" charset="0"/>
            </a:endParaRP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C6C69516-3DA0-D98F-DEEC-8DB185D44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en-US" sz="3200" b="0" i="0" dirty="0">
              <a:latin typeface="Harriet Text Regular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200" b="0" i="0" dirty="0">
              <a:latin typeface="Harriet Text Regular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0" i="0" dirty="0">
                <a:latin typeface="Harriet Text Regular" panose="02000000000000000000" pitchFamily="50" charset="0"/>
              </a:rPr>
              <a:t>Pregnancy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0" i="0" dirty="0">
                <a:latin typeface="Harriet Text Regular" panose="02000000000000000000" pitchFamily="50" charset="0"/>
              </a:rPr>
              <a:t>Childbirth</a:t>
            </a:r>
            <a:endParaRPr lang="en-US" sz="2800" dirty="0">
              <a:latin typeface="Harriet Text Regular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0" i="0" dirty="0">
                <a:latin typeface="Harriet Text Regular" panose="02000000000000000000" pitchFamily="50" charset="0"/>
              </a:rPr>
              <a:t>Pregnancy Loss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0" i="0" dirty="0">
                <a:latin typeface="Harriet Text Regular" panose="02000000000000000000" pitchFamily="50" charset="0"/>
              </a:rPr>
              <a:t>Lactation</a:t>
            </a:r>
            <a:endParaRPr lang="en-US" sz="2800" dirty="0">
              <a:latin typeface="Harriet Text Regular" panose="02000000000000000000" pitchFamily="50" charset="0"/>
            </a:endParaRPr>
          </a:p>
          <a:p>
            <a:endParaRPr lang="en-US" sz="4000" dirty="0">
              <a:latin typeface="Harriet Text Regular" panose="02000000000000000000" pitchFamily="50" charset="0"/>
            </a:endParaRP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0EF52895-985B-39B1-B388-AAA1ECB605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669755"/>
              </p:ext>
            </p:extLst>
          </p:nvPr>
        </p:nvGraphicFramePr>
        <p:xfrm>
          <a:off x="5173761" y="457200"/>
          <a:ext cx="6172200" cy="4925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34450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9745D-8C60-BA8C-32F1-8A355A218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b="1" kern="100" dirty="0">
                <a:effectLst/>
                <a:latin typeface="Harriet Text Regular" panose="02000000000000000000" pitchFamily="50" charset="0"/>
              </a:rPr>
              <a:t>EPP Faculty Buy In</a:t>
            </a:r>
            <a:endParaRPr lang="en-US" kern="100" dirty="0">
              <a:effectLst/>
              <a:latin typeface="Harriet Text Regular" panose="02000000000000000000" pitchFamily="50" charset="0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370960F-307E-E9CC-024F-3E3C26FDF1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942574"/>
              </p:ext>
            </p:extLst>
          </p:nvPr>
        </p:nvGraphicFramePr>
        <p:xfrm>
          <a:off x="838200" y="1825626"/>
          <a:ext cx="10515600" cy="3538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2721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AD196-D62D-F4E3-33F7-4E94AF377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039" y="1475771"/>
            <a:ext cx="3932237" cy="3223549"/>
          </a:xfrm>
        </p:spPr>
        <p:txBody>
          <a:bodyPr anchor="b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600" kern="0" dirty="0">
                <a:latin typeface="Harriet Text Regular" panose="02000000000000000000" pitchFamily="50" charset="0"/>
              </a:rPr>
              <a:t>Supporting </a:t>
            </a:r>
            <a:br>
              <a:rPr lang="en-US" sz="3600" kern="0" dirty="0">
                <a:latin typeface="Harriet Text Regular" panose="02000000000000000000" pitchFamily="50" charset="0"/>
              </a:rPr>
            </a:br>
            <a:r>
              <a:rPr lang="en-US" sz="3600" dirty="0">
                <a:latin typeface="Harriet Text Regular" panose="02000000000000000000" pitchFamily="50" charset="0"/>
              </a:rPr>
              <a:t>Non-Traditional, </a:t>
            </a:r>
            <a:br>
              <a:rPr lang="en-US" sz="3600" dirty="0">
                <a:latin typeface="Harriet Text Regular" panose="02000000000000000000" pitchFamily="50" charset="0"/>
              </a:rPr>
            </a:br>
            <a:r>
              <a:rPr lang="en-US" sz="3600" dirty="0">
                <a:latin typeface="Harriet Text Regular" panose="02000000000000000000" pitchFamily="50" charset="0"/>
              </a:rPr>
              <a:t>Job-embedded </a:t>
            </a:r>
            <a:br>
              <a:rPr lang="en-US" sz="3600" dirty="0">
                <a:latin typeface="Harriet Text Regular" panose="02000000000000000000" pitchFamily="50" charset="0"/>
              </a:rPr>
            </a:br>
            <a:r>
              <a:rPr lang="en-US" sz="3600" dirty="0">
                <a:latin typeface="Harriet Text Regular" panose="02000000000000000000" pitchFamily="50" charset="0"/>
              </a:rPr>
              <a:t>Teacher Candidates </a:t>
            </a:r>
            <a:br>
              <a:rPr lang="en-US" sz="3600" dirty="0">
                <a:latin typeface="Harriet Text Regular" panose="02000000000000000000" pitchFamily="50" charset="0"/>
              </a:rPr>
            </a:br>
            <a:r>
              <a:rPr lang="en-US" sz="3600" dirty="0">
                <a:latin typeface="Harriet Text Regular" panose="02000000000000000000" pitchFamily="50" charset="0"/>
              </a:rPr>
              <a:t>Is Critical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6124C6E-95DE-B991-8A76-16935AE0AD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615688"/>
              </p:ext>
            </p:extLst>
          </p:nvPr>
        </p:nvGraphicFramePr>
        <p:xfrm>
          <a:off x="5173761" y="457200"/>
          <a:ext cx="6172200" cy="4925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48264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9128A-6F63-4B98-2B77-29FBF9B0A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Harriet Text Regular" panose="02000000000000000000" pitchFamily="50" charset="0"/>
              </a:rPr>
              <a:t>Discussion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66CE32-F5AF-BE62-CAA8-9970258E48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908706"/>
              </p:ext>
            </p:extLst>
          </p:nvPr>
        </p:nvGraphicFramePr>
        <p:xfrm>
          <a:off x="838200" y="1825626"/>
          <a:ext cx="10515600" cy="3538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129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C45C0-C63C-AC6E-4981-CE5F0E9F5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arriet Text Regular" panose="02000000000000000000" pitchFamily="50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A8108-1C39-5DE3-7B29-78FF66F34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159" y="1455235"/>
            <a:ext cx="11412637" cy="4424703"/>
          </a:xfrm>
        </p:spPr>
        <p:txBody>
          <a:bodyPr>
            <a:no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1300" kern="100" dirty="0" err="1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Andzik</a:t>
            </a:r>
            <a:r>
              <a:rPr lang="en-US" sz="1300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, N. R., </a:t>
            </a:r>
            <a:r>
              <a:rPr lang="en-US" sz="1300" kern="100" dirty="0" err="1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Conderman</a:t>
            </a:r>
            <a:r>
              <a:rPr lang="en-US" sz="1300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, G., Walker, D. A., &amp; Koehler, K. (2022). </a:t>
            </a:r>
            <a:r>
              <a:rPr lang="en-US" sz="1300" b="1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Navigating an undergraduate teacher licensure program as a non-traditional student</a:t>
            </a:r>
            <a:r>
              <a:rPr lang="en-US" sz="1300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. Mid-Western Educational Researcher, 34(4), 385-411.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1300" kern="100" dirty="0" err="1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Choitz</a:t>
            </a:r>
            <a:r>
              <a:rPr lang="en-US" sz="1300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, V., &amp; Prince, H. (2008). </a:t>
            </a:r>
            <a:r>
              <a:rPr lang="en-US" sz="1300" i="1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Flexible learning options for adult students</a:t>
            </a:r>
            <a:r>
              <a:rPr lang="en-US" sz="1300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1300" kern="100" dirty="0" err="1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FutureWorks</a:t>
            </a:r>
            <a:r>
              <a:rPr lang="en-US" sz="1300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1300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Dooley, K. (2022, September 28). </a:t>
            </a:r>
            <a:r>
              <a:rPr lang="en-US" sz="1300" i="1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Supporting non-traditional route teachers.</a:t>
            </a:r>
            <a:r>
              <a:rPr lang="en-US" sz="1300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 TASB. https://www.tasb.org/news-insights/supporting-non-traditional-route-teachers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1300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Franklin University. (2020, March 25). </a:t>
            </a:r>
            <a:r>
              <a:rPr lang="en-US" sz="1300" i="1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5 Higher education trends and what they mean for central Ohio's workforce</a:t>
            </a:r>
            <a:r>
              <a:rPr lang="en-US" sz="1300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. https://columbusunderground.com/5-higher-education-trends-and-what-they-mean-for-central-ohios-workforce-f1/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1300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King, J. (2022). </a:t>
            </a:r>
            <a:r>
              <a:rPr lang="en-US" sz="1300" i="1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Higher education-based alternative teacher preparation programs</a:t>
            </a:r>
            <a:r>
              <a:rPr lang="en-US" sz="1300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. American Association of Colleges for Teacher Education.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1300" kern="100" dirty="0" err="1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Podolsky</a:t>
            </a:r>
            <a:r>
              <a:rPr lang="en-US" sz="1300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, A., Kini, T., Bishop, J., &amp; Darling-Hammond, L. (2016). </a:t>
            </a:r>
            <a:r>
              <a:rPr lang="en-US" sz="1300" i="1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Solving the teacher shortage: how to attract and retain excellent educators</a:t>
            </a:r>
            <a:r>
              <a:rPr lang="en-US" sz="1300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. Palo Alto, CA: Learning Policy Institute. https://doi.org/10.54300/262.960.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300" dirty="0">
                <a:latin typeface="Harriet Text Regular" panose="02000000000000000000" pitchFamily="50" charset="0"/>
              </a:rPr>
              <a:t>Tan, T. S., Arellano, I., &amp; Patrick, S. K. (2024). </a:t>
            </a:r>
            <a:r>
              <a:rPr lang="en-US" sz="1300" i="1" dirty="0">
                <a:latin typeface="Harriet Text Regular" panose="02000000000000000000" pitchFamily="50" charset="0"/>
              </a:rPr>
              <a:t>State teacher shortages 2024 update: Teaching positions left vacant or filled by teachers without full certification</a:t>
            </a:r>
            <a:r>
              <a:rPr lang="en-US" sz="1300" dirty="0">
                <a:latin typeface="Harriet Text Regular" panose="02000000000000000000" pitchFamily="50" charset="0"/>
              </a:rPr>
              <a:t>. Learning Policy Institute. https://learningpolicyinstitute.org/product/state-teacher-shortages-vacancy-2024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300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Wood, S. (2023, January 20). </a:t>
            </a:r>
            <a:r>
              <a:rPr lang="en-US" sz="1300" i="1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A College guide for nontraditional students</a:t>
            </a:r>
            <a:r>
              <a:rPr lang="en-US" sz="1300" kern="100" dirty="0">
                <a:effectLst/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. US News. https://www.usnews.com/education/best-colleges/articles/a-college-guide-for-nontraditional-students </a:t>
            </a:r>
          </a:p>
        </p:txBody>
      </p:sp>
    </p:spTree>
    <p:extLst>
      <p:ext uri="{BB962C8B-B14F-4D97-AF65-F5344CB8AC3E}">
        <p14:creationId xmlns:p14="http://schemas.microsoft.com/office/powerpoint/2010/main" val="361110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19AFB5-B0B0-A335-8C6C-076483E9EF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Harriet Text Bold" panose="02000000000000000000" pitchFamily="50" charset="0"/>
              </a:rPr>
              <a:t>Thank you!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C3C18F-ECBA-3685-863F-48F2B2BD0E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51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09614-6E6E-D5A1-05C8-FB086734B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kern="100" dirty="0">
                <a:latin typeface="Harriet Text Regular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Introduction</a:t>
            </a:r>
            <a:endParaRPr lang="en-US" dirty="0">
              <a:latin typeface="Harriet Text Regular" panose="02000000000000000000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B8CEB-C995-607B-F4AA-1EE2FA9788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8735" y="1825625"/>
            <a:ext cx="5444994" cy="42169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u="sng" dirty="0">
                <a:latin typeface="Harriet Text Regular" panose="02000000000000000000" pitchFamily="50" charset="0"/>
              </a:rPr>
              <a:t>Non-Traditional Students</a:t>
            </a:r>
          </a:p>
          <a:p>
            <a:pPr lvl="1"/>
            <a:r>
              <a:rPr lang="en-US" sz="2800" kern="0" dirty="0">
                <a:effectLst/>
                <a:latin typeface="Harriet Text Regular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Students who do follow the traditional path of enrolling in post-secondary education immediately after high school</a:t>
            </a:r>
          </a:p>
          <a:p>
            <a:pPr lvl="1"/>
            <a:r>
              <a:rPr lang="en-US" sz="2800" kern="0" dirty="0">
                <a:latin typeface="Harriet Text Regular" panose="02000000000000000000" pitchFamily="50" charset="0"/>
                <a:cs typeface="Times New Roman" panose="02020603050405020304" pitchFamily="18" charset="0"/>
              </a:rPr>
              <a:t>Graduate schools who return to school after beginning a career</a:t>
            </a:r>
            <a:endParaRPr lang="en-US" sz="2800" dirty="0">
              <a:latin typeface="Harriet Text Regular" panose="02000000000000000000" pitchFamily="50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1C7BA1-013F-A1C1-F06A-80B083E066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5703" y="1825625"/>
            <a:ext cx="5457562" cy="42169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u="sng" dirty="0">
                <a:latin typeface="Harriet Text Regular" panose="02000000000000000000" pitchFamily="50" charset="0"/>
              </a:rPr>
              <a:t>Job Embedded Candidates</a:t>
            </a:r>
          </a:p>
          <a:p>
            <a:pPr lvl="1"/>
            <a:r>
              <a:rPr lang="en-US" sz="2800" dirty="0">
                <a:latin typeface="Harriet Text Regular" panose="02000000000000000000" pitchFamily="50" charset="0"/>
              </a:rPr>
              <a:t>A clinical practice option following completion of a baccalaureate degree whereby candidates serve as a teacher of record for at least 100 days</a:t>
            </a:r>
          </a:p>
        </p:txBody>
      </p:sp>
    </p:spTree>
    <p:extLst>
      <p:ext uri="{BB962C8B-B14F-4D97-AF65-F5344CB8AC3E}">
        <p14:creationId xmlns:p14="http://schemas.microsoft.com/office/powerpoint/2010/main" val="436917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B785D2-0F39-733F-ACDF-83FF3CBB4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Harriet Text Regular" panose="02000000000000000000" pitchFamily="50" charset="0"/>
              </a:rPr>
              <a:t>Non-Traditional, Job-Embedded Teachers Candidates at TWU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D90949-A397-FDCD-F3B2-F17075CF1C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106591"/>
            <a:ext cx="5185529" cy="3935989"/>
          </a:xfrm>
        </p:spPr>
        <p:txBody>
          <a:bodyPr/>
          <a:lstStyle/>
          <a:p>
            <a:r>
              <a:rPr lang="en-US" dirty="0">
                <a:latin typeface="Harriet Text Regular" panose="02000000000000000000" pitchFamily="50" charset="0"/>
              </a:rPr>
              <a:t>PBS Producer </a:t>
            </a:r>
            <a:r>
              <a:rPr lang="en-US" dirty="0">
                <a:latin typeface="Harriet Text Regular" panose="02000000000000000000" pitchFamily="50" charset="0"/>
                <a:sym typeface="Wingdings" panose="05000000000000000000" pitchFamily="2" charset="2"/>
              </a:rPr>
              <a:t></a:t>
            </a:r>
          </a:p>
          <a:p>
            <a:r>
              <a:rPr lang="en-US" dirty="0">
                <a:latin typeface="Harriet Text Regular" panose="02000000000000000000" pitchFamily="50" charset="0"/>
                <a:sym typeface="Wingdings" panose="05000000000000000000" pitchFamily="2" charset="2"/>
              </a:rPr>
              <a:t>Army Veteran </a:t>
            </a:r>
          </a:p>
          <a:p>
            <a:r>
              <a:rPr lang="en-US" dirty="0">
                <a:latin typeface="Harriet Text Regular" panose="02000000000000000000" pitchFamily="50" charset="0"/>
                <a:sym typeface="Wingdings" panose="05000000000000000000" pitchFamily="2" charset="2"/>
              </a:rPr>
              <a:t>Pharmacist </a:t>
            </a:r>
          </a:p>
          <a:p>
            <a:r>
              <a:rPr lang="en-US" dirty="0">
                <a:latin typeface="Harriet Text Regular" panose="02000000000000000000" pitchFamily="50" charset="0"/>
                <a:sym typeface="Wingdings" panose="05000000000000000000" pitchFamily="2" charset="2"/>
              </a:rPr>
              <a:t>Corrections Officer </a:t>
            </a:r>
          </a:p>
          <a:p>
            <a:r>
              <a:rPr lang="en-US" dirty="0">
                <a:latin typeface="Harriet Text Regular" panose="02000000000000000000" pitchFamily="50" charset="0"/>
                <a:sym typeface="Wingdings" panose="05000000000000000000" pitchFamily="2" charset="2"/>
              </a:rPr>
              <a:t>Parole Officer </a:t>
            </a:r>
          </a:p>
          <a:p>
            <a:r>
              <a:rPr lang="en-US" dirty="0">
                <a:latin typeface="Harriet Text Regular" panose="02000000000000000000" pitchFamily="50" charset="0"/>
                <a:sym typeface="Wingdings" panose="05000000000000000000" pitchFamily="2" charset="2"/>
              </a:rPr>
              <a:t>Walgreens Asst. Manager </a:t>
            </a:r>
          </a:p>
          <a:p>
            <a:endParaRPr lang="en-US" dirty="0">
              <a:latin typeface="Harriet Text Regular" panose="02000000000000000000" pitchFamily="50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B5F6C40-F9C9-32EA-1C44-DDB42C516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5703" y="2106591"/>
            <a:ext cx="5198097" cy="3935990"/>
          </a:xfrm>
        </p:spPr>
        <p:txBody>
          <a:bodyPr/>
          <a:lstStyle/>
          <a:p>
            <a:r>
              <a:rPr lang="en-US" dirty="0">
                <a:latin typeface="Harriet Text Regular" panose="02000000000000000000" pitchFamily="50" charset="0"/>
              </a:rPr>
              <a:t>5</a:t>
            </a:r>
            <a:r>
              <a:rPr lang="en-US" baseline="30000" dirty="0">
                <a:latin typeface="Harriet Text Regular" panose="02000000000000000000" pitchFamily="50" charset="0"/>
              </a:rPr>
              <a:t>th</a:t>
            </a:r>
            <a:r>
              <a:rPr lang="en-US" dirty="0">
                <a:latin typeface="Harriet Text Regular" panose="02000000000000000000" pitchFamily="50" charset="0"/>
              </a:rPr>
              <a:t> Grade Math &amp; Science</a:t>
            </a:r>
          </a:p>
          <a:p>
            <a:r>
              <a:rPr lang="en-US" dirty="0">
                <a:latin typeface="Harriet Text Regular" panose="02000000000000000000" pitchFamily="50" charset="0"/>
              </a:rPr>
              <a:t>9</a:t>
            </a:r>
            <a:r>
              <a:rPr lang="en-US" baseline="30000" dirty="0">
                <a:latin typeface="Harriet Text Regular" panose="02000000000000000000" pitchFamily="50" charset="0"/>
              </a:rPr>
              <a:t>th</a:t>
            </a:r>
            <a:r>
              <a:rPr lang="en-US" dirty="0">
                <a:latin typeface="Harriet Text Regular" panose="02000000000000000000" pitchFamily="50" charset="0"/>
              </a:rPr>
              <a:t> Grade Physical Science</a:t>
            </a:r>
          </a:p>
          <a:p>
            <a:r>
              <a:rPr lang="en-US" dirty="0">
                <a:latin typeface="Harriet Text Regular" panose="02000000000000000000" pitchFamily="50" charset="0"/>
              </a:rPr>
              <a:t>Kindergarten</a:t>
            </a:r>
          </a:p>
          <a:p>
            <a:r>
              <a:rPr lang="en-US" dirty="0">
                <a:latin typeface="Harriet Text Regular" panose="02000000000000000000" pitchFamily="50" charset="0"/>
              </a:rPr>
              <a:t>MS Special Education</a:t>
            </a:r>
          </a:p>
          <a:p>
            <a:r>
              <a:rPr lang="en-US" dirty="0">
                <a:latin typeface="Harriet Text Regular" panose="02000000000000000000" pitchFamily="50" charset="0"/>
              </a:rPr>
              <a:t>MS Special Education</a:t>
            </a:r>
          </a:p>
          <a:p>
            <a:r>
              <a:rPr lang="en-US" dirty="0">
                <a:latin typeface="Harriet Text Regular" panose="02000000000000000000" pitchFamily="50" charset="0"/>
              </a:rPr>
              <a:t>3</a:t>
            </a:r>
            <a:r>
              <a:rPr lang="en-US" baseline="30000" dirty="0">
                <a:latin typeface="Harriet Text Regular" panose="02000000000000000000" pitchFamily="50" charset="0"/>
              </a:rPr>
              <a:t>rd</a:t>
            </a:r>
            <a:r>
              <a:rPr lang="en-US" dirty="0">
                <a:latin typeface="Harriet Text Regular" panose="02000000000000000000" pitchFamily="50" charset="0"/>
              </a:rPr>
              <a:t> Grade</a:t>
            </a:r>
          </a:p>
        </p:txBody>
      </p:sp>
    </p:spTree>
    <p:extLst>
      <p:ext uri="{BB962C8B-B14F-4D97-AF65-F5344CB8AC3E}">
        <p14:creationId xmlns:p14="http://schemas.microsoft.com/office/powerpoint/2010/main" val="1239867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97166-9BEF-0410-EA93-84CF5491E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sz="4000" b="1" kern="100" dirty="0">
                <a:latin typeface="Harriet Text Regular" panose="02000000000000000000" pitchFamily="50" charset="0"/>
              </a:rPr>
              <a:t>Challenges Faced by Non-Traditional, Job-Embedded Teacher Candidates</a:t>
            </a:r>
            <a:endParaRPr lang="en-US" sz="4000" dirty="0">
              <a:latin typeface="Harriet Text Regular" panose="02000000000000000000" pitchFamily="50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59C1A9E-7A31-2A7D-875C-2ADFA85EC1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351044"/>
              </p:ext>
            </p:extLst>
          </p:nvPr>
        </p:nvGraphicFramePr>
        <p:xfrm>
          <a:off x="838200" y="1825626"/>
          <a:ext cx="10515600" cy="3538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67203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9FB02-1DFD-5AD6-BD28-55FA4E662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Harriet Text Regular" panose="02000000000000000000" pitchFamily="50" charset="0"/>
              </a:rPr>
              <a:t>Effective Support Strategies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B9993E-1C9E-FEE9-8AAD-164DA4DD95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454135"/>
              </p:ext>
            </p:extLst>
          </p:nvPr>
        </p:nvGraphicFramePr>
        <p:xfrm>
          <a:off x="838200" y="1825626"/>
          <a:ext cx="10515600" cy="3538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4786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8886F-6880-0E33-2075-5B6DB8EE9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b="1" kern="100" dirty="0">
                <a:latin typeface="Harriet Text Regular" panose="02000000000000000000" pitchFamily="50" charset="0"/>
              </a:rPr>
              <a:t>Flexible Learning Options</a:t>
            </a:r>
            <a:endParaRPr lang="en-US" dirty="0">
              <a:latin typeface="Harriet Text Regular" panose="02000000000000000000" pitchFamily="50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3F328C-0544-2082-8032-17176DEEAD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9007533"/>
              </p:ext>
            </p:extLst>
          </p:nvPr>
        </p:nvGraphicFramePr>
        <p:xfrm>
          <a:off x="838200" y="1825626"/>
          <a:ext cx="10515600" cy="3538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01975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EF179-7DD5-D1F9-CDD2-A816ED5B7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4800" b="1" kern="100" dirty="0">
                <a:effectLst/>
                <a:latin typeface="Harriet Text Regular" panose="02000000000000000000" pitchFamily="50" charset="0"/>
              </a:rPr>
              <a:t>Personalized Academic Advising</a:t>
            </a:r>
            <a:endParaRPr lang="en-US" sz="4800" kern="100" dirty="0">
              <a:effectLst/>
              <a:latin typeface="Harriet Text Regular" panose="02000000000000000000" pitchFamily="50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F25A71F-7576-4767-09BF-3C13E515F2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124482"/>
              </p:ext>
            </p:extLst>
          </p:nvPr>
        </p:nvGraphicFramePr>
        <p:xfrm>
          <a:off x="838200" y="1825626"/>
          <a:ext cx="10515600" cy="3538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415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2849D-DC59-B73D-A7D7-DD2A96C38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339296"/>
          </a:xfrm>
        </p:spPr>
        <p:txBody>
          <a:bodyPr anchor="b">
            <a:normAutofit/>
          </a:bodyPr>
          <a:lstStyle/>
          <a:p>
            <a:r>
              <a:rPr lang="en-US" sz="4800" dirty="0">
                <a:latin typeface="Harriet Text Regular" panose="02000000000000000000" pitchFamily="50" charset="0"/>
              </a:rPr>
              <a:t>Professional Mentorship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0845B3E-95AC-A258-AB36-223227CA07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0335258"/>
              </p:ext>
            </p:extLst>
          </p:nvPr>
        </p:nvGraphicFramePr>
        <p:xfrm>
          <a:off x="5173761" y="457200"/>
          <a:ext cx="6172200" cy="4925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75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810B4-5B48-3D70-E81D-B2BB3FBDA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b="1" kern="100" dirty="0">
                <a:effectLst/>
                <a:latin typeface="Harriet Text Regular" panose="02000000000000000000" pitchFamily="50" charset="0"/>
              </a:rPr>
              <a:t>Community Building</a:t>
            </a:r>
            <a:endParaRPr lang="en-US" kern="100" dirty="0">
              <a:effectLst/>
              <a:latin typeface="Harriet Text Regular" panose="02000000000000000000" pitchFamily="50" charset="0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CF064250-38E1-5267-7442-21FD1DC1FD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663348"/>
              </p:ext>
            </p:extLst>
          </p:nvPr>
        </p:nvGraphicFramePr>
        <p:xfrm>
          <a:off x="838200" y="1825626"/>
          <a:ext cx="10515600" cy="3538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20055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D715A04-8EF5-ED4C-B1B8-DEF8B8FAD96F}" vid="{C2AD55A7-BF2C-634F-B1E5-900DB95AB5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Dark Bulldog Template</Template>
  <TotalTime>1720</TotalTime>
  <Words>678</Words>
  <Application>Microsoft Office PowerPoint</Application>
  <PresentationFormat>Widescreen</PresentationFormat>
  <Paragraphs>112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Aptos</vt:lpstr>
      <vt:lpstr>Arial</vt:lpstr>
      <vt:lpstr>Calibri</vt:lpstr>
      <vt:lpstr>Harriet Text</vt:lpstr>
      <vt:lpstr>Harriet Text Bold</vt:lpstr>
      <vt:lpstr>Harriet Text Light</vt:lpstr>
      <vt:lpstr>Harriet Text Regular</vt:lpstr>
      <vt:lpstr>Montserrat</vt:lpstr>
      <vt:lpstr>Office Theme</vt:lpstr>
      <vt:lpstr>Supporting Non-Traditional,  Job-Embedded  Teacher Candidates: Strategies for Success </vt:lpstr>
      <vt:lpstr>Introduction</vt:lpstr>
      <vt:lpstr>Non-Traditional, Job-Embedded Teachers Candidates at TWU</vt:lpstr>
      <vt:lpstr>Challenges Faced by Non-Traditional, Job-Embedded Teacher Candidates</vt:lpstr>
      <vt:lpstr>Effective Support Strategies</vt:lpstr>
      <vt:lpstr>Flexible Learning Options</vt:lpstr>
      <vt:lpstr>Personalized Academic Advising</vt:lpstr>
      <vt:lpstr>Professional Mentorship</vt:lpstr>
      <vt:lpstr>Community Building</vt:lpstr>
      <vt:lpstr>Technological Assistance</vt:lpstr>
      <vt:lpstr>Health and Well-Being Services</vt:lpstr>
      <vt:lpstr>Pregnancy Related  Issues</vt:lpstr>
      <vt:lpstr>EPP Faculty Buy In</vt:lpstr>
      <vt:lpstr>Supporting  Non-Traditional,  Job-embedded  Teacher Candidates  Is Critical</vt:lpstr>
      <vt:lpstr>Discussion</vt:lpstr>
      <vt:lpstr>References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Rowell</dc:creator>
  <cp:lastModifiedBy>Sarah Harris</cp:lastModifiedBy>
  <cp:revision>11</cp:revision>
  <dcterms:created xsi:type="dcterms:W3CDTF">2018-03-26T18:29:29Z</dcterms:created>
  <dcterms:modified xsi:type="dcterms:W3CDTF">2024-10-18T13:41:54Z</dcterms:modified>
</cp:coreProperties>
</file>