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9"/>
  </p:notesMasterIdLst>
  <p:handoutMasterIdLst>
    <p:handoutMasterId r:id="rId20"/>
  </p:handoutMasterIdLst>
  <p:sldIdLst>
    <p:sldId id="258" r:id="rId2"/>
    <p:sldId id="279" r:id="rId3"/>
    <p:sldId id="276" r:id="rId4"/>
    <p:sldId id="277" r:id="rId5"/>
    <p:sldId id="278" r:id="rId6"/>
    <p:sldId id="275" r:id="rId7"/>
    <p:sldId id="274" r:id="rId8"/>
    <p:sldId id="260" r:id="rId9"/>
    <p:sldId id="269" r:id="rId10"/>
    <p:sldId id="280" r:id="rId11"/>
    <p:sldId id="261" r:id="rId12"/>
    <p:sldId id="270" r:id="rId13"/>
    <p:sldId id="281" r:id="rId14"/>
    <p:sldId id="262" r:id="rId15"/>
    <p:sldId id="271" r:id="rId16"/>
    <p:sldId id="263" r:id="rId17"/>
    <p:sldId id="264" r:id="rId18"/>
  </p:sldIdLst>
  <p:sldSz cx="12188825" cy="6858000"/>
  <p:notesSz cx="7010400" cy="92964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7305C8-0097-4AB8-BBE2-1EF52EC78117}" v="591" dt="2024-09-04T18:40:46.976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182" autoAdjust="0"/>
  </p:normalViewPr>
  <p:slideViewPr>
    <p:cSldViewPr showGuides="1">
      <p:cViewPr varScale="1">
        <p:scale>
          <a:sx n="87" d="100"/>
          <a:sy n="87" d="100"/>
        </p:scale>
        <p:origin x="114" y="504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mbers, Amanda" userId="48db3496-36a0-44fb-9998-44e9577b49a2" providerId="ADAL" clId="{AF7305C8-0097-4AB8-BBE2-1EF52EC78117}"/>
    <pc:docChg chg="undo custSel addSld delSld modSld modNotesMaster modHandout modShowInfo">
      <pc:chgData name="Chambers, Amanda" userId="48db3496-36a0-44fb-9998-44e9577b49a2" providerId="ADAL" clId="{AF7305C8-0097-4AB8-BBE2-1EF52EC78117}" dt="2024-09-04T18:40:46.976" v="3567"/>
      <pc:docMkLst>
        <pc:docMk/>
      </pc:docMkLst>
      <pc:sldChg chg="del">
        <pc:chgData name="Chambers, Amanda" userId="48db3496-36a0-44fb-9998-44e9577b49a2" providerId="ADAL" clId="{AF7305C8-0097-4AB8-BBE2-1EF52EC78117}" dt="2024-08-20T16:38:33.389" v="0" actId="2696"/>
        <pc:sldMkLst>
          <pc:docMk/>
          <pc:sldMk cId="1153074785" sldId="259"/>
        </pc:sldMkLst>
      </pc:sldChg>
      <pc:sldChg chg="addSp modSp mod modClrScheme chgLayout">
        <pc:chgData name="Chambers, Amanda" userId="48db3496-36a0-44fb-9998-44e9577b49a2" providerId="ADAL" clId="{AF7305C8-0097-4AB8-BBE2-1EF52EC78117}" dt="2024-08-20T17:59:02.800" v="293" actId="1076"/>
        <pc:sldMkLst>
          <pc:docMk/>
          <pc:sldMk cId="840374242" sldId="260"/>
        </pc:sldMkLst>
        <pc:spChg chg="mod">
          <ac:chgData name="Chambers, Amanda" userId="48db3496-36a0-44fb-9998-44e9577b49a2" providerId="ADAL" clId="{AF7305C8-0097-4AB8-BBE2-1EF52EC78117}" dt="2024-08-20T17:58:54.153" v="290" actId="26606"/>
          <ac:spMkLst>
            <pc:docMk/>
            <pc:sldMk cId="840374242" sldId="260"/>
            <ac:spMk id="2" creationId="{00000000-0000-0000-0000-000000000000}"/>
          </ac:spMkLst>
        </pc:spChg>
        <pc:spChg chg="mod ord">
          <ac:chgData name="Chambers, Amanda" userId="48db3496-36a0-44fb-9998-44e9577b49a2" providerId="ADAL" clId="{AF7305C8-0097-4AB8-BBE2-1EF52EC78117}" dt="2024-08-20T17:58:54.153" v="290" actId="26606"/>
          <ac:spMkLst>
            <pc:docMk/>
            <pc:sldMk cId="840374242" sldId="260"/>
            <ac:spMk id="3" creationId="{00000000-0000-0000-0000-000000000000}"/>
          </ac:spMkLst>
        </pc:spChg>
        <pc:picChg chg="add mod">
          <ac:chgData name="Chambers, Amanda" userId="48db3496-36a0-44fb-9998-44e9577b49a2" providerId="ADAL" clId="{AF7305C8-0097-4AB8-BBE2-1EF52EC78117}" dt="2024-08-20T17:59:02.800" v="293" actId="1076"/>
          <ac:picMkLst>
            <pc:docMk/>
            <pc:sldMk cId="840374242" sldId="260"/>
            <ac:picMk id="1026" creationId="{900E3758-E94C-6C38-DF54-5FE1AE0ACBAC}"/>
          </ac:picMkLst>
        </pc:picChg>
      </pc:sldChg>
      <pc:sldChg chg="addSp modSp mod modClrScheme chgLayout">
        <pc:chgData name="Chambers, Amanda" userId="48db3496-36a0-44fb-9998-44e9577b49a2" providerId="ADAL" clId="{AF7305C8-0097-4AB8-BBE2-1EF52EC78117}" dt="2024-09-04T18:27:44.165" v="3518" actId="20577"/>
        <pc:sldMkLst>
          <pc:docMk/>
          <pc:sldMk cId="310570406" sldId="261"/>
        </pc:sldMkLst>
        <pc:spChg chg="mod">
          <ac:chgData name="Chambers, Amanda" userId="48db3496-36a0-44fb-9998-44e9577b49a2" providerId="ADAL" clId="{AF7305C8-0097-4AB8-BBE2-1EF52EC78117}" dt="2024-09-04T18:27:44.165" v="3518" actId="20577"/>
          <ac:spMkLst>
            <pc:docMk/>
            <pc:sldMk cId="310570406" sldId="261"/>
            <ac:spMk id="2" creationId="{00000000-0000-0000-0000-000000000000}"/>
          </ac:spMkLst>
        </pc:spChg>
        <pc:spChg chg="mod ord">
          <ac:chgData name="Chambers, Amanda" userId="48db3496-36a0-44fb-9998-44e9577b49a2" providerId="ADAL" clId="{AF7305C8-0097-4AB8-BBE2-1EF52EC78117}" dt="2024-09-04T18:26:42.118" v="3485" actId="20577"/>
          <ac:spMkLst>
            <pc:docMk/>
            <pc:sldMk cId="310570406" sldId="261"/>
            <ac:spMk id="3" creationId="{00000000-0000-0000-0000-000000000000}"/>
          </ac:spMkLst>
        </pc:spChg>
        <pc:picChg chg="add mod">
          <ac:chgData name="Chambers, Amanda" userId="48db3496-36a0-44fb-9998-44e9577b49a2" providerId="ADAL" clId="{AF7305C8-0097-4AB8-BBE2-1EF52EC78117}" dt="2024-08-20T17:59:34.916" v="296" actId="14100"/>
          <ac:picMkLst>
            <pc:docMk/>
            <pc:sldMk cId="310570406" sldId="261"/>
            <ac:picMk id="3074" creationId="{6E500FB1-2596-D2A3-0D21-40C62A93A050}"/>
          </ac:picMkLst>
        </pc:picChg>
      </pc:sldChg>
      <pc:sldChg chg="addSp modSp mod">
        <pc:chgData name="Chambers, Amanda" userId="48db3496-36a0-44fb-9998-44e9577b49a2" providerId="ADAL" clId="{AF7305C8-0097-4AB8-BBE2-1EF52EC78117}" dt="2024-09-04T18:25:32.573" v="3461" actId="20577"/>
        <pc:sldMkLst>
          <pc:docMk/>
          <pc:sldMk cId="1917223987" sldId="262"/>
        </pc:sldMkLst>
        <pc:spChg chg="mod">
          <ac:chgData name="Chambers, Amanda" userId="48db3496-36a0-44fb-9998-44e9577b49a2" providerId="ADAL" clId="{AF7305C8-0097-4AB8-BBE2-1EF52EC78117}" dt="2024-09-04T18:25:32.573" v="3461" actId="20577"/>
          <ac:spMkLst>
            <pc:docMk/>
            <pc:sldMk cId="1917223987" sldId="262"/>
            <ac:spMk id="3" creationId="{00000000-0000-0000-0000-000000000000}"/>
          </ac:spMkLst>
        </pc:spChg>
        <pc:picChg chg="add mod">
          <ac:chgData name="Chambers, Amanda" userId="48db3496-36a0-44fb-9998-44e9577b49a2" providerId="ADAL" clId="{AF7305C8-0097-4AB8-BBE2-1EF52EC78117}" dt="2024-08-20T17:33:03.261" v="246" actId="1076"/>
          <ac:picMkLst>
            <pc:docMk/>
            <pc:sldMk cId="1917223987" sldId="262"/>
            <ac:picMk id="4098" creationId="{37468E19-38E7-D2AF-E1ED-008EB97C51BA}"/>
          </ac:picMkLst>
        </pc:picChg>
      </pc:sldChg>
      <pc:sldChg chg="addSp modSp mod chgLayout">
        <pc:chgData name="Chambers, Amanda" userId="48db3496-36a0-44fb-9998-44e9577b49a2" providerId="ADAL" clId="{AF7305C8-0097-4AB8-BBE2-1EF52EC78117}" dt="2024-09-04T16:14:06.492" v="3085" actId="113"/>
        <pc:sldMkLst>
          <pc:docMk/>
          <pc:sldMk cId="3714522614" sldId="263"/>
        </pc:sldMkLst>
        <pc:spChg chg="mod ord">
          <ac:chgData name="Chambers, Amanda" userId="48db3496-36a0-44fb-9998-44e9577b49a2" providerId="ADAL" clId="{AF7305C8-0097-4AB8-BBE2-1EF52EC78117}" dt="2024-08-20T17:45:57.736" v="264" actId="1076"/>
          <ac:spMkLst>
            <pc:docMk/>
            <pc:sldMk cId="3714522614" sldId="263"/>
            <ac:spMk id="2" creationId="{00000000-0000-0000-0000-000000000000}"/>
          </ac:spMkLst>
        </pc:spChg>
        <pc:spChg chg="mod ord">
          <ac:chgData name="Chambers, Amanda" userId="48db3496-36a0-44fb-9998-44e9577b49a2" providerId="ADAL" clId="{AF7305C8-0097-4AB8-BBE2-1EF52EC78117}" dt="2024-09-04T16:14:06.492" v="3085" actId="113"/>
          <ac:spMkLst>
            <pc:docMk/>
            <pc:sldMk cId="3714522614" sldId="263"/>
            <ac:spMk id="3" creationId="{00000000-0000-0000-0000-000000000000}"/>
          </ac:spMkLst>
        </pc:spChg>
        <pc:picChg chg="add mod">
          <ac:chgData name="Chambers, Amanda" userId="48db3496-36a0-44fb-9998-44e9577b49a2" providerId="ADAL" clId="{AF7305C8-0097-4AB8-BBE2-1EF52EC78117}" dt="2024-09-04T16:13:46.599" v="3079" actId="1076"/>
          <ac:picMkLst>
            <pc:docMk/>
            <pc:sldMk cId="3714522614" sldId="263"/>
            <ac:picMk id="6146" creationId="{5B4EA030-5792-850D-3F00-C20C451E9276}"/>
          </ac:picMkLst>
        </pc:picChg>
      </pc:sldChg>
      <pc:sldChg chg="addSp modSp mod modClrScheme chgLayout">
        <pc:chgData name="Chambers, Amanda" userId="48db3496-36a0-44fb-9998-44e9577b49a2" providerId="ADAL" clId="{AF7305C8-0097-4AB8-BBE2-1EF52EC78117}" dt="2024-08-20T18:00:41.065" v="299" actId="26606"/>
        <pc:sldMkLst>
          <pc:docMk/>
          <pc:sldMk cId="4003618854" sldId="264"/>
        </pc:sldMkLst>
        <pc:spChg chg="mod">
          <ac:chgData name="Chambers, Amanda" userId="48db3496-36a0-44fb-9998-44e9577b49a2" providerId="ADAL" clId="{AF7305C8-0097-4AB8-BBE2-1EF52EC78117}" dt="2024-08-20T18:00:23.267" v="297" actId="26606"/>
          <ac:spMkLst>
            <pc:docMk/>
            <pc:sldMk cId="4003618854" sldId="264"/>
            <ac:spMk id="2" creationId="{00000000-0000-0000-0000-000000000000}"/>
          </ac:spMkLst>
        </pc:spChg>
        <pc:spChg chg="mod ord">
          <ac:chgData name="Chambers, Amanda" userId="48db3496-36a0-44fb-9998-44e9577b49a2" providerId="ADAL" clId="{AF7305C8-0097-4AB8-BBE2-1EF52EC78117}" dt="2024-08-20T18:00:41.065" v="299" actId="26606"/>
          <ac:spMkLst>
            <pc:docMk/>
            <pc:sldMk cId="4003618854" sldId="264"/>
            <ac:spMk id="3" creationId="{00000000-0000-0000-0000-000000000000}"/>
          </ac:spMkLst>
        </pc:spChg>
        <pc:picChg chg="add mod ord">
          <ac:chgData name="Chambers, Amanda" userId="48db3496-36a0-44fb-9998-44e9577b49a2" providerId="ADAL" clId="{AF7305C8-0097-4AB8-BBE2-1EF52EC78117}" dt="2024-08-20T18:00:41.065" v="299" actId="26606"/>
          <ac:picMkLst>
            <pc:docMk/>
            <pc:sldMk cId="4003618854" sldId="264"/>
            <ac:picMk id="7170" creationId="{C6B963F9-FBE0-BC31-24CB-E232D63CE293}"/>
          </ac:picMkLst>
        </pc:picChg>
      </pc:sldChg>
      <pc:sldChg chg="addSp delSp modSp del mod modAnim">
        <pc:chgData name="Chambers, Amanda" userId="48db3496-36a0-44fb-9998-44e9577b49a2" providerId="ADAL" clId="{AF7305C8-0097-4AB8-BBE2-1EF52EC78117}" dt="2024-09-03T16:55:29.607" v="570" actId="2696"/>
        <pc:sldMkLst>
          <pc:docMk/>
          <pc:sldMk cId="806689788" sldId="268"/>
        </pc:sldMkLst>
        <pc:spChg chg="mod">
          <ac:chgData name="Chambers, Amanda" userId="48db3496-36a0-44fb-9998-44e9577b49a2" providerId="ADAL" clId="{AF7305C8-0097-4AB8-BBE2-1EF52EC78117}" dt="2024-09-03T16:48:39.488" v="346" actId="20577"/>
          <ac:spMkLst>
            <pc:docMk/>
            <pc:sldMk cId="806689788" sldId="268"/>
            <ac:spMk id="2" creationId="{00000000-0000-0000-0000-000000000000}"/>
          </ac:spMkLst>
        </pc:spChg>
        <pc:spChg chg="add del mod replId">
          <ac:chgData name="Chambers, Amanda" userId="48db3496-36a0-44fb-9998-44e9577b49a2" providerId="ADAL" clId="{AF7305C8-0097-4AB8-BBE2-1EF52EC78117}" dt="2024-09-03T16:52:24.465" v="567" actId="12"/>
          <ac:spMkLst>
            <pc:docMk/>
            <pc:sldMk cId="806689788" sldId="268"/>
            <ac:spMk id="3" creationId="{00000000-0000-0000-0000-000000000000}"/>
          </ac:spMkLst>
        </pc:spChg>
        <pc:graphicFrameChg chg="add del modGraphic">
          <ac:chgData name="Chambers, Amanda" userId="48db3496-36a0-44fb-9998-44e9577b49a2" providerId="ADAL" clId="{AF7305C8-0097-4AB8-BBE2-1EF52EC78117}" dt="2024-08-20T16:46:35.772" v="2" actId="1032"/>
          <ac:graphicFrameMkLst>
            <pc:docMk/>
            <pc:sldMk cId="806689788" sldId="268"/>
            <ac:graphicFrameMk id="4" creationId="{DB9BC6B0-72D5-0ED1-E77F-A48B85FB76A2}"/>
          </ac:graphicFrameMkLst>
        </pc:graphicFrameChg>
        <pc:graphicFrameChg chg="add del mod modGraphic">
          <ac:chgData name="Chambers, Amanda" userId="48db3496-36a0-44fb-9998-44e9577b49a2" providerId="ADAL" clId="{AF7305C8-0097-4AB8-BBE2-1EF52EC78117}" dt="2024-09-03T16:48:57.229" v="347" actId="21"/>
          <ac:graphicFrameMkLst>
            <pc:docMk/>
            <pc:sldMk cId="806689788" sldId="268"/>
            <ac:graphicFrameMk id="5" creationId="{9BC24502-5D7A-AD25-59F1-613CCFE38370}"/>
          </ac:graphicFrameMkLst>
        </pc:graphicFrameChg>
      </pc:sldChg>
      <pc:sldChg chg="addSp delSp modSp mod">
        <pc:chgData name="Chambers, Amanda" userId="48db3496-36a0-44fb-9998-44e9577b49a2" providerId="ADAL" clId="{AF7305C8-0097-4AB8-BBE2-1EF52EC78117}" dt="2024-09-04T15:57:23.087" v="2663" actId="1076"/>
        <pc:sldMkLst>
          <pc:docMk/>
          <pc:sldMk cId="992763398" sldId="269"/>
        </pc:sldMkLst>
        <pc:spChg chg="mod">
          <ac:chgData name="Chambers, Amanda" userId="48db3496-36a0-44fb-9998-44e9577b49a2" providerId="ADAL" clId="{AF7305C8-0097-4AB8-BBE2-1EF52EC78117}" dt="2024-09-04T15:56:36.056" v="2652" actId="20577"/>
          <ac:spMkLst>
            <pc:docMk/>
            <pc:sldMk cId="992763398" sldId="269"/>
            <ac:spMk id="3" creationId="{00000000-0000-0000-0000-000000000000}"/>
          </ac:spMkLst>
        </pc:spChg>
        <pc:picChg chg="add mod">
          <ac:chgData name="Chambers, Amanda" userId="48db3496-36a0-44fb-9998-44e9577b49a2" providerId="ADAL" clId="{AF7305C8-0097-4AB8-BBE2-1EF52EC78117}" dt="2024-09-04T15:57:23.087" v="2663" actId="1076"/>
          <ac:picMkLst>
            <pc:docMk/>
            <pc:sldMk cId="992763398" sldId="269"/>
            <ac:picMk id="4" creationId="{D6C0723E-DA78-9452-487B-05A0E3D1B86E}"/>
          </ac:picMkLst>
        </pc:picChg>
        <pc:picChg chg="add mod">
          <ac:chgData name="Chambers, Amanda" userId="48db3496-36a0-44fb-9998-44e9577b49a2" providerId="ADAL" clId="{AF7305C8-0097-4AB8-BBE2-1EF52EC78117}" dt="2024-09-04T15:56:10.823" v="2644" actId="1076"/>
          <ac:picMkLst>
            <pc:docMk/>
            <pc:sldMk cId="992763398" sldId="269"/>
            <ac:picMk id="1026" creationId="{6DC11955-8533-CFCC-42DB-6FD2DA8CD5DB}"/>
          </ac:picMkLst>
        </pc:picChg>
        <pc:picChg chg="add mod">
          <ac:chgData name="Chambers, Amanda" userId="48db3496-36a0-44fb-9998-44e9577b49a2" providerId="ADAL" clId="{AF7305C8-0097-4AB8-BBE2-1EF52EC78117}" dt="2024-09-04T15:56:25.591" v="2650" actId="1076"/>
          <ac:picMkLst>
            <pc:docMk/>
            <pc:sldMk cId="992763398" sldId="269"/>
            <ac:picMk id="1028" creationId="{2D17D695-E6FC-CC0B-9D2F-BEC2363B2C72}"/>
          </ac:picMkLst>
        </pc:picChg>
        <pc:picChg chg="add del mod">
          <ac:chgData name="Chambers, Amanda" userId="48db3496-36a0-44fb-9998-44e9577b49a2" providerId="ADAL" clId="{AF7305C8-0097-4AB8-BBE2-1EF52EC78117}" dt="2024-09-04T15:53:45.588" v="2628" actId="478"/>
          <ac:picMkLst>
            <pc:docMk/>
            <pc:sldMk cId="992763398" sldId="269"/>
            <ac:picMk id="2050" creationId="{B56AFC6A-63B4-E8E3-39FB-E6AD3FB02A3E}"/>
          </ac:picMkLst>
        </pc:picChg>
      </pc:sldChg>
      <pc:sldChg chg="addSp delSp modSp mod">
        <pc:chgData name="Chambers, Amanda" userId="48db3496-36a0-44fb-9998-44e9577b49a2" providerId="ADAL" clId="{AF7305C8-0097-4AB8-BBE2-1EF52EC78117}" dt="2024-09-04T18:27:56.526" v="3535" actId="20577"/>
        <pc:sldMkLst>
          <pc:docMk/>
          <pc:sldMk cId="1834715151" sldId="270"/>
        </pc:sldMkLst>
        <pc:spChg chg="mod">
          <ac:chgData name="Chambers, Amanda" userId="48db3496-36a0-44fb-9998-44e9577b49a2" providerId="ADAL" clId="{AF7305C8-0097-4AB8-BBE2-1EF52EC78117}" dt="2024-09-04T18:27:56.526" v="3535" actId="20577"/>
          <ac:spMkLst>
            <pc:docMk/>
            <pc:sldMk cId="1834715151" sldId="270"/>
            <ac:spMk id="2" creationId="{00000000-0000-0000-0000-000000000000}"/>
          </ac:spMkLst>
        </pc:spChg>
        <pc:spChg chg="mod">
          <ac:chgData name="Chambers, Amanda" userId="48db3496-36a0-44fb-9998-44e9577b49a2" providerId="ADAL" clId="{AF7305C8-0097-4AB8-BBE2-1EF52EC78117}" dt="2024-09-04T16:01:29.279" v="2686" actId="113"/>
          <ac:spMkLst>
            <pc:docMk/>
            <pc:sldMk cId="1834715151" sldId="270"/>
            <ac:spMk id="3" creationId="{00000000-0000-0000-0000-000000000000}"/>
          </ac:spMkLst>
        </pc:spChg>
        <pc:picChg chg="add del">
          <ac:chgData name="Chambers, Amanda" userId="48db3496-36a0-44fb-9998-44e9577b49a2" providerId="ADAL" clId="{AF7305C8-0097-4AB8-BBE2-1EF52EC78117}" dt="2024-08-20T17:56:44.547" v="279" actId="478"/>
          <ac:picMkLst>
            <pc:docMk/>
            <pc:sldMk cId="1834715151" sldId="270"/>
            <ac:picMk id="8194" creationId="{96F3ED1A-9722-387F-35D3-E01A4CD396B2}"/>
          </ac:picMkLst>
        </pc:picChg>
        <pc:picChg chg="add del">
          <ac:chgData name="Chambers, Amanda" userId="48db3496-36a0-44fb-9998-44e9577b49a2" providerId="ADAL" clId="{AF7305C8-0097-4AB8-BBE2-1EF52EC78117}" dt="2024-08-20T17:57:36.665" v="281" actId="478"/>
          <ac:picMkLst>
            <pc:docMk/>
            <pc:sldMk cId="1834715151" sldId="270"/>
            <ac:picMk id="8196" creationId="{4A739344-7691-9973-EC6B-71C21382447F}"/>
          </ac:picMkLst>
        </pc:picChg>
        <pc:picChg chg="add mod">
          <ac:chgData name="Chambers, Amanda" userId="48db3496-36a0-44fb-9998-44e9577b49a2" providerId="ADAL" clId="{AF7305C8-0097-4AB8-BBE2-1EF52EC78117}" dt="2024-09-04T16:00:42.894" v="2680" actId="1076"/>
          <ac:picMkLst>
            <pc:docMk/>
            <pc:sldMk cId="1834715151" sldId="270"/>
            <ac:picMk id="8198" creationId="{825BCA30-F8D8-62AE-C2EB-CE3C76725905}"/>
          </ac:picMkLst>
        </pc:picChg>
      </pc:sldChg>
      <pc:sldChg chg="addSp delSp modSp mod">
        <pc:chgData name="Chambers, Amanda" userId="48db3496-36a0-44fb-9998-44e9577b49a2" providerId="ADAL" clId="{AF7305C8-0097-4AB8-BBE2-1EF52EC78117}" dt="2024-09-04T18:19:48.303" v="3453" actId="14100"/>
        <pc:sldMkLst>
          <pc:docMk/>
          <pc:sldMk cId="1728954767" sldId="271"/>
        </pc:sldMkLst>
        <pc:spChg chg="mod">
          <ac:chgData name="Chambers, Amanda" userId="48db3496-36a0-44fb-9998-44e9577b49a2" providerId="ADAL" clId="{AF7305C8-0097-4AB8-BBE2-1EF52EC78117}" dt="2024-09-04T16:20:21.687" v="3109" actId="20577"/>
          <ac:spMkLst>
            <pc:docMk/>
            <pc:sldMk cId="1728954767" sldId="271"/>
            <ac:spMk id="3" creationId="{00000000-0000-0000-0000-000000000000}"/>
          </ac:spMkLst>
        </pc:spChg>
        <pc:spChg chg="add mod">
          <ac:chgData name="Chambers, Amanda" userId="48db3496-36a0-44fb-9998-44e9577b49a2" providerId="ADAL" clId="{AF7305C8-0097-4AB8-BBE2-1EF52EC78117}" dt="2024-09-04T16:32:39.889" v="3265" actId="1076"/>
          <ac:spMkLst>
            <pc:docMk/>
            <pc:sldMk cId="1728954767" sldId="271"/>
            <ac:spMk id="4" creationId="{86DC3738-3ACE-06CB-37F8-7CABB92DE294}"/>
          </ac:spMkLst>
        </pc:spChg>
        <pc:spChg chg="add mod">
          <ac:chgData name="Chambers, Amanda" userId="48db3496-36a0-44fb-9998-44e9577b49a2" providerId="ADAL" clId="{AF7305C8-0097-4AB8-BBE2-1EF52EC78117}" dt="2024-09-04T16:32:46.587" v="3267" actId="1076"/>
          <ac:spMkLst>
            <pc:docMk/>
            <pc:sldMk cId="1728954767" sldId="271"/>
            <ac:spMk id="5" creationId="{95F8B4B7-2A38-A03A-5652-3C3F83E75788}"/>
          </ac:spMkLst>
        </pc:spChg>
        <pc:spChg chg="add del mod">
          <ac:chgData name="Chambers, Amanda" userId="48db3496-36a0-44fb-9998-44e9577b49a2" providerId="ADAL" clId="{AF7305C8-0097-4AB8-BBE2-1EF52EC78117}" dt="2024-09-04T16:31:34.889" v="3244"/>
          <ac:spMkLst>
            <pc:docMk/>
            <pc:sldMk cId="1728954767" sldId="271"/>
            <ac:spMk id="6" creationId="{8FFAB08E-9C07-506C-7BB9-BCD5DB1CC812}"/>
          </ac:spMkLst>
        </pc:spChg>
        <pc:spChg chg="add mod">
          <ac:chgData name="Chambers, Amanda" userId="48db3496-36a0-44fb-9998-44e9577b49a2" providerId="ADAL" clId="{AF7305C8-0097-4AB8-BBE2-1EF52EC78117}" dt="2024-09-04T18:19:22.928" v="3449" actId="1076"/>
          <ac:spMkLst>
            <pc:docMk/>
            <pc:sldMk cId="1728954767" sldId="271"/>
            <ac:spMk id="7" creationId="{C918A29A-AE57-6EC4-4160-F9C7198D1368}"/>
          </ac:spMkLst>
        </pc:spChg>
        <pc:spChg chg="add mod">
          <ac:chgData name="Chambers, Amanda" userId="48db3496-36a0-44fb-9998-44e9577b49a2" providerId="ADAL" clId="{AF7305C8-0097-4AB8-BBE2-1EF52EC78117}" dt="2024-09-04T18:19:02.203" v="3447" actId="1076"/>
          <ac:spMkLst>
            <pc:docMk/>
            <pc:sldMk cId="1728954767" sldId="271"/>
            <ac:spMk id="8" creationId="{3C701C6A-3294-3E9D-BC3E-B599EE90ADFC}"/>
          </ac:spMkLst>
        </pc:spChg>
        <pc:spChg chg="add mod">
          <ac:chgData name="Chambers, Amanda" userId="48db3496-36a0-44fb-9998-44e9577b49a2" providerId="ADAL" clId="{AF7305C8-0097-4AB8-BBE2-1EF52EC78117}" dt="2024-09-04T16:32:35.465" v="3264" actId="1076"/>
          <ac:spMkLst>
            <pc:docMk/>
            <pc:sldMk cId="1728954767" sldId="271"/>
            <ac:spMk id="9" creationId="{061E14C6-C258-5980-FC4D-6A9368ADD48C}"/>
          </ac:spMkLst>
        </pc:spChg>
        <pc:spChg chg="add mod">
          <ac:chgData name="Chambers, Amanda" userId="48db3496-36a0-44fb-9998-44e9577b49a2" providerId="ADAL" clId="{AF7305C8-0097-4AB8-BBE2-1EF52EC78117}" dt="2024-09-04T16:33:11.652" v="3302" actId="1076"/>
          <ac:spMkLst>
            <pc:docMk/>
            <pc:sldMk cId="1728954767" sldId="271"/>
            <ac:spMk id="10" creationId="{F41D9A4A-81BA-04E1-661F-2CE807832AE4}"/>
          </ac:spMkLst>
        </pc:spChg>
        <pc:picChg chg="add del mod">
          <ac:chgData name="Chambers, Amanda" userId="48db3496-36a0-44fb-9998-44e9577b49a2" providerId="ADAL" clId="{AF7305C8-0097-4AB8-BBE2-1EF52EC78117}" dt="2024-09-04T16:25:05.888" v="3189" actId="478"/>
          <ac:picMkLst>
            <pc:docMk/>
            <pc:sldMk cId="1728954767" sldId="271"/>
            <ac:picMk id="4098" creationId="{DABC0476-3CD2-B755-8764-ECF564CBCA8B}"/>
          </ac:picMkLst>
        </pc:picChg>
        <pc:picChg chg="add del">
          <ac:chgData name="Chambers, Amanda" userId="48db3496-36a0-44fb-9998-44e9577b49a2" providerId="ADAL" clId="{AF7305C8-0097-4AB8-BBE2-1EF52EC78117}" dt="2024-09-04T16:26:53.641" v="3191" actId="478"/>
          <ac:picMkLst>
            <pc:docMk/>
            <pc:sldMk cId="1728954767" sldId="271"/>
            <ac:picMk id="4100" creationId="{074D170E-9A4C-981A-15E9-9DF3B5797760}"/>
          </ac:picMkLst>
        </pc:picChg>
        <pc:picChg chg="add del mod">
          <ac:chgData name="Chambers, Amanda" userId="48db3496-36a0-44fb-9998-44e9577b49a2" providerId="ADAL" clId="{AF7305C8-0097-4AB8-BBE2-1EF52EC78117}" dt="2024-09-04T16:27:52.785" v="3195" actId="478"/>
          <ac:picMkLst>
            <pc:docMk/>
            <pc:sldMk cId="1728954767" sldId="271"/>
            <ac:picMk id="4102" creationId="{2A1A6C0D-E17B-78F4-3074-74E70FE69AEE}"/>
          </ac:picMkLst>
        </pc:picChg>
        <pc:picChg chg="add del mod">
          <ac:chgData name="Chambers, Amanda" userId="48db3496-36a0-44fb-9998-44e9577b49a2" providerId="ADAL" clId="{AF7305C8-0097-4AB8-BBE2-1EF52EC78117}" dt="2024-09-04T16:28:35.354" v="3197" actId="478"/>
          <ac:picMkLst>
            <pc:docMk/>
            <pc:sldMk cId="1728954767" sldId="271"/>
            <ac:picMk id="4104" creationId="{49010E2C-A040-935F-9147-6B3E24A64FF0}"/>
          </ac:picMkLst>
        </pc:picChg>
        <pc:picChg chg="add mod">
          <ac:chgData name="Chambers, Amanda" userId="48db3496-36a0-44fb-9998-44e9577b49a2" providerId="ADAL" clId="{AF7305C8-0097-4AB8-BBE2-1EF52EC78117}" dt="2024-09-04T16:29:21.419" v="3203" actId="1076"/>
          <ac:picMkLst>
            <pc:docMk/>
            <pc:sldMk cId="1728954767" sldId="271"/>
            <ac:picMk id="4106" creationId="{4D6E667B-2E2D-39AB-3E07-7B52D6CB8DF2}"/>
          </ac:picMkLst>
        </pc:picChg>
        <pc:picChg chg="add del mod">
          <ac:chgData name="Chambers, Amanda" userId="48db3496-36a0-44fb-9998-44e9577b49a2" providerId="ADAL" clId="{AF7305C8-0097-4AB8-BBE2-1EF52EC78117}" dt="2024-09-04T16:29:16.425" v="3201" actId="478"/>
          <ac:picMkLst>
            <pc:docMk/>
            <pc:sldMk cId="1728954767" sldId="271"/>
            <ac:picMk id="5122" creationId="{C1C089B8-01ED-0D9C-E4B4-BF2D51A8724E}"/>
          </ac:picMkLst>
        </pc:picChg>
        <pc:cxnChg chg="add mod">
          <ac:chgData name="Chambers, Amanda" userId="48db3496-36a0-44fb-9998-44e9577b49a2" providerId="ADAL" clId="{AF7305C8-0097-4AB8-BBE2-1EF52EC78117}" dt="2024-09-04T18:19:06.080" v="3448" actId="14100"/>
          <ac:cxnSpMkLst>
            <pc:docMk/>
            <pc:sldMk cId="1728954767" sldId="271"/>
            <ac:cxnSpMk id="12" creationId="{A25EEBC3-638E-864B-B9BE-94AC86FFCEE4}"/>
          </ac:cxnSpMkLst>
        </pc:cxnChg>
        <pc:cxnChg chg="add mod">
          <ac:chgData name="Chambers, Amanda" userId="48db3496-36a0-44fb-9998-44e9577b49a2" providerId="ADAL" clId="{AF7305C8-0097-4AB8-BBE2-1EF52EC78117}" dt="2024-09-04T16:35:01.303" v="3315" actId="208"/>
          <ac:cxnSpMkLst>
            <pc:docMk/>
            <pc:sldMk cId="1728954767" sldId="271"/>
            <ac:cxnSpMk id="14" creationId="{223EC619-41B3-6570-8C85-C60EFDD62931}"/>
          </ac:cxnSpMkLst>
        </pc:cxnChg>
        <pc:cxnChg chg="add mod">
          <ac:chgData name="Chambers, Amanda" userId="48db3496-36a0-44fb-9998-44e9577b49a2" providerId="ADAL" clId="{AF7305C8-0097-4AB8-BBE2-1EF52EC78117}" dt="2024-09-04T18:19:48.303" v="3453" actId="14100"/>
          <ac:cxnSpMkLst>
            <pc:docMk/>
            <pc:sldMk cId="1728954767" sldId="271"/>
            <ac:cxnSpMk id="16" creationId="{3C5C1CE7-25DC-9B90-A22D-3DC9148A1C41}"/>
          </ac:cxnSpMkLst>
        </pc:cxnChg>
        <pc:cxnChg chg="add mod">
          <ac:chgData name="Chambers, Amanda" userId="48db3496-36a0-44fb-9998-44e9577b49a2" providerId="ADAL" clId="{AF7305C8-0097-4AB8-BBE2-1EF52EC78117}" dt="2024-09-04T16:35:22.772" v="3317" actId="208"/>
          <ac:cxnSpMkLst>
            <pc:docMk/>
            <pc:sldMk cId="1728954767" sldId="271"/>
            <ac:cxnSpMk id="18" creationId="{E39E67B6-E823-05D1-9288-E4BF9C6F61AB}"/>
          </ac:cxnSpMkLst>
        </pc:cxnChg>
        <pc:cxnChg chg="add mod">
          <ac:chgData name="Chambers, Amanda" userId="48db3496-36a0-44fb-9998-44e9577b49a2" providerId="ADAL" clId="{AF7305C8-0097-4AB8-BBE2-1EF52EC78117}" dt="2024-09-04T16:35:28.177" v="3318" actId="208"/>
          <ac:cxnSpMkLst>
            <pc:docMk/>
            <pc:sldMk cId="1728954767" sldId="271"/>
            <ac:cxnSpMk id="20" creationId="{54717946-81D2-B7FA-CE31-F7E8CA4B6F41}"/>
          </ac:cxnSpMkLst>
        </pc:cxnChg>
        <pc:cxnChg chg="add mod">
          <ac:chgData name="Chambers, Amanda" userId="48db3496-36a0-44fb-9998-44e9577b49a2" providerId="ADAL" clId="{AF7305C8-0097-4AB8-BBE2-1EF52EC78117}" dt="2024-09-04T18:17:23.747" v="3446" actId="14100"/>
          <ac:cxnSpMkLst>
            <pc:docMk/>
            <pc:sldMk cId="1728954767" sldId="271"/>
            <ac:cxnSpMk id="22" creationId="{5ECBA34B-8229-EA84-4D66-F9F6EC5C80C5}"/>
          </ac:cxnSpMkLst>
        </pc:cxnChg>
      </pc:sldChg>
      <pc:sldChg chg="delSp modSp add del mod">
        <pc:chgData name="Chambers, Amanda" userId="48db3496-36a0-44fb-9998-44e9577b49a2" providerId="ADAL" clId="{AF7305C8-0097-4AB8-BBE2-1EF52EC78117}" dt="2024-09-03T16:57:03.498" v="758" actId="2696"/>
        <pc:sldMkLst>
          <pc:docMk/>
          <pc:sldMk cId="3085845890" sldId="272"/>
        </pc:sldMkLst>
        <pc:spChg chg="mod">
          <ac:chgData name="Chambers, Amanda" userId="48db3496-36a0-44fb-9998-44e9577b49a2" providerId="ADAL" clId="{AF7305C8-0097-4AB8-BBE2-1EF52EC78117}" dt="2024-09-03T16:55:49.473" v="615" actId="20577"/>
          <ac:spMkLst>
            <pc:docMk/>
            <pc:sldMk cId="3085845890" sldId="272"/>
            <ac:spMk id="2" creationId="{00000000-0000-0000-0000-000000000000}"/>
          </ac:spMkLst>
        </pc:spChg>
        <pc:spChg chg="mod">
          <ac:chgData name="Chambers, Amanda" userId="48db3496-36a0-44fb-9998-44e9577b49a2" providerId="ADAL" clId="{AF7305C8-0097-4AB8-BBE2-1EF52EC78117}" dt="2024-09-03T16:56:38.306" v="757" actId="20577"/>
          <ac:spMkLst>
            <pc:docMk/>
            <pc:sldMk cId="3085845890" sldId="272"/>
            <ac:spMk id="3" creationId="{00000000-0000-0000-0000-000000000000}"/>
          </ac:spMkLst>
        </pc:spChg>
        <pc:graphicFrameChg chg="del">
          <ac:chgData name="Chambers, Amanda" userId="48db3496-36a0-44fb-9998-44e9577b49a2" providerId="ADAL" clId="{AF7305C8-0097-4AB8-BBE2-1EF52EC78117}" dt="2024-09-03T16:55:56.696" v="616" actId="21"/>
          <ac:graphicFrameMkLst>
            <pc:docMk/>
            <pc:sldMk cId="3085845890" sldId="272"/>
            <ac:graphicFrameMk id="5" creationId="{9BC24502-5D7A-AD25-59F1-613CCFE38370}"/>
          </ac:graphicFrameMkLst>
        </pc:graphicFrameChg>
      </pc:sldChg>
      <pc:sldChg chg="addSp delSp modSp add del mod modTransition modAnim">
        <pc:chgData name="Chambers, Amanda" userId="48db3496-36a0-44fb-9998-44e9577b49a2" providerId="ADAL" clId="{AF7305C8-0097-4AB8-BBE2-1EF52EC78117}" dt="2024-09-03T19:06:20.653" v="2282" actId="2696"/>
        <pc:sldMkLst>
          <pc:docMk/>
          <pc:sldMk cId="2069474511" sldId="273"/>
        </pc:sldMkLst>
        <pc:spChg chg="mod">
          <ac:chgData name="Chambers, Amanda" userId="48db3496-36a0-44fb-9998-44e9577b49a2" providerId="ADAL" clId="{AF7305C8-0097-4AB8-BBE2-1EF52EC78117}" dt="2024-09-03T17:07:58.922" v="1154" actId="1076"/>
          <ac:spMkLst>
            <pc:docMk/>
            <pc:sldMk cId="2069474511" sldId="273"/>
            <ac:spMk id="2" creationId="{00000000-0000-0000-0000-000000000000}"/>
          </ac:spMkLst>
        </pc:spChg>
        <pc:spChg chg="mod">
          <ac:chgData name="Chambers, Amanda" userId="48db3496-36a0-44fb-9998-44e9577b49a2" providerId="ADAL" clId="{AF7305C8-0097-4AB8-BBE2-1EF52EC78117}" dt="2024-09-03T18:19:47.047" v="1463" actId="14100"/>
          <ac:spMkLst>
            <pc:docMk/>
            <pc:sldMk cId="2069474511" sldId="273"/>
            <ac:spMk id="3" creationId="{00000000-0000-0000-0000-000000000000}"/>
          </ac:spMkLst>
        </pc:spChg>
        <pc:spChg chg="add del mod">
          <ac:chgData name="Chambers, Amanda" userId="48db3496-36a0-44fb-9998-44e9577b49a2" providerId="ADAL" clId="{AF7305C8-0097-4AB8-BBE2-1EF52EC78117}" dt="2024-09-03T18:20:04.611" v="1468"/>
          <ac:spMkLst>
            <pc:docMk/>
            <pc:sldMk cId="2069474511" sldId="273"/>
            <ac:spMk id="4" creationId="{B65F3E15-9500-9166-DCBF-CD05D1C29312}"/>
          </ac:spMkLst>
        </pc:spChg>
        <pc:spChg chg="add mod">
          <ac:chgData name="Chambers, Amanda" userId="48db3496-36a0-44fb-9998-44e9577b49a2" providerId="ADAL" clId="{AF7305C8-0097-4AB8-BBE2-1EF52EC78117}" dt="2024-09-03T18:21:07.918" v="1487" actId="1076"/>
          <ac:spMkLst>
            <pc:docMk/>
            <pc:sldMk cId="2069474511" sldId="273"/>
            <ac:spMk id="5" creationId="{F3125B9A-D409-A441-F55E-75DA05292F57}"/>
          </ac:spMkLst>
        </pc:spChg>
        <pc:spChg chg="add mod">
          <ac:chgData name="Chambers, Amanda" userId="48db3496-36a0-44fb-9998-44e9577b49a2" providerId="ADAL" clId="{AF7305C8-0097-4AB8-BBE2-1EF52EC78117}" dt="2024-09-03T18:21:04.126" v="1486" actId="1076"/>
          <ac:spMkLst>
            <pc:docMk/>
            <pc:sldMk cId="2069474511" sldId="273"/>
            <ac:spMk id="6" creationId="{01850E97-7EF7-B22E-E12D-413CFCFB8723}"/>
          </ac:spMkLst>
        </pc:spChg>
        <pc:spChg chg="add mod">
          <ac:chgData name="Chambers, Amanda" userId="48db3496-36a0-44fb-9998-44e9577b49a2" providerId="ADAL" clId="{AF7305C8-0097-4AB8-BBE2-1EF52EC78117}" dt="2024-09-03T18:35:30.822" v="1520" actId="962"/>
          <ac:spMkLst>
            <pc:docMk/>
            <pc:sldMk cId="2069474511" sldId="273"/>
            <ac:spMk id="7" creationId="{A33B7C5A-FC29-80FD-7891-7B4D76C178F2}"/>
          </ac:spMkLst>
        </pc:spChg>
        <pc:spChg chg="add mod">
          <ac:chgData name="Chambers, Amanda" userId="48db3496-36a0-44fb-9998-44e9577b49a2" providerId="ADAL" clId="{AF7305C8-0097-4AB8-BBE2-1EF52EC78117}" dt="2024-09-03T18:35:40.674" v="1521" actId="962"/>
          <ac:spMkLst>
            <pc:docMk/>
            <pc:sldMk cId="2069474511" sldId="273"/>
            <ac:spMk id="8" creationId="{CAB41919-A11E-3671-5AAE-EA047D00D924}"/>
          </ac:spMkLst>
        </pc:spChg>
        <pc:spChg chg="add mod">
          <ac:chgData name="Chambers, Amanda" userId="48db3496-36a0-44fb-9998-44e9577b49a2" providerId="ADAL" clId="{AF7305C8-0097-4AB8-BBE2-1EF52EC78117}" dt="2024-09-03T18:35:47.358" v="1522" actId="962"/>
          <ac:spMkLst>
            <pc:docMk/>
            <pc:sldMk cId="2069474511" sldId="273"/>
            <ac:spMk id="9" creationId="{8DF656B7-5EC7-CFD4-4CEB-FFBB7763B194}"/>
          </ac:spMkLst>
        </pc:spChg>
        <pc:graphicFrameChg chg="del mod">
          <ac:chgData name="Chambers, Amanda" userId="48db3496-36a0-44fb-9998-44e9577b49a2" providerId="ADAL" clId="{AF7305C8-0097-4AB8-BBE2-1EF52EC78117}" dt="2024-09-03T17:05:24.718" v="871" actId="21"/>
          <ac:graphicFrameMkLst>
            <pc:docMk/>
            <pc:sldMk cId="2069474511" sldId="273"/>
            <ac:graphicFrameMk id="5" creationId="{9BC24502-5D7A-AD25-59F1-613CCFE38370}"/>
          </ac:graphicFrameMkLst>
        </pc:graphicFrameChg>
        <pc:picChg chg="add del mod">
          <ac:chgData name="Chambers, Amanda" userId="48db3496-36a0-44fb-9998-44e9577b49a2" providerId="ADAL" clId="{AF7305C8-0097-4AB8-BBE2-1EF52EC78117}" dt="2024-09-03T18:00:59.653" v="1454" actId="478"/>
          <ac:picMkLst>
            <pc:docMk/>
            <pc:sldMk cId="2069474511" sldId="273"/>
            <ac:picMk id="1026" creationId="{9570C839-98A0-A94A-1EF4-5897D2A0214E}"/>
          </ac:picMkLst>
        </pc:picChg>
        <pc:picChg chg="add del">
          <ac:chgData name="Chambers, Amanda" userId="48db3496-36a0-44fb-9998-44e9577b49a2" providerId="ADAL" clId="{AF7305C8-0097-4AB8-BBE2-1EF52EC78117}" dt="2024-09-03T18:00:57.975" v="1453" actId="478"/>
          <ac:picMkLst>
            <pc:docMk/>
            <pc:sldMk cId="2069474511" sldId="273"/>
            <ac:picMk id="1028" creationId="{DD0841EE-8354-6739-51E7-C8E75B35F601}"/>
          </ac:picMkLst>
        </pc:picChg>
      </pc:sldChg>
      <pc:sldChg chg="new del">
        <pc:chgData name="Chambers, Amanda" userId="48db3496-36a0-44fb-9998-44e9577b49a2" providerId="ADAL" clId="{AF7305C8-0097-4AB8-BBE2-1EF52EC78117}" dt="2024-09-03T17:01:33.920" v="760" actId="680"/>
        <pc:sldMkLst>
          <pc:docMk/>
          <pc:sldMk cId="1917049869" sldId="274"/>
        </pc:sldMkLst>
      </pc:sldChg>
      <pc:sldChg chg="modSp add mod modAnim">
        <pc:chgData name="Chambers, Amanda" userId="48db3496-36a0-44fb-9998-44e9577b49a2" providerId="ADAL" clId="{AF7305C8-0097-4AB8-BBE2-1EF52EC78117}" dt="2024-09-04T15:39:03.771" v="2570"/>
        <pc:sldMkLst>
          <pc:docMk/>
          <pc:sldMk cId="2611279341" sldId="274"/>
        </pc:sldMkLst>
        <pc:spChg chg="mod">
          <ac:chgData name="Chambers, Amanda" userId="48db3496-36a0-44fb-9998-44e9577b49a2" providerId="ADAL" clId="{AF7305C8-0097-4AB8-BBE2-1EF52EC78117}" dt="2024-09-03T17:19:25.305" v="1427" actId="114"/>
          <ac:spMkLst>
            <pc:docMk/>
            <pc:sldMk cId="2611279341" sldId="274"/>
            <ac:spMk id="3" creationId="{00000000-0000-0000-0000-000000000000}"/>
          </ac:spMkLst>
        </pc:spChg>
      </pc:sldChg>
      <pc:sldChg chg="addSp delSp modSp add mod modAnim">
        <pc:chgData name="Chambers, Amanda" userId="48db3496-36a0-44fb-9998-44e9577b49a2" providerId="ADAL" clId="{AF7305C8-0097-4AB8-BBE2-1EF52EC78117}" dt="2024-09-04T18:22:55.487" v="3455" actId="20577"/>
        <pc:sldMkLst>
          <pc:docMk/>
          <pc:sldMk cId="3670967098" sldId="275"/>
        </pc:sldMkLst>
        <pc:spChg chg="mod">
          <ac:chgData name="Chambers, Amanda" userId="48db3496-36a0-44fb-9998-44e9577b49a2" providerId="ADAL" clId="{AF7305C8-0097-4AB8-BBE2-1EF52EC78117}" dt="2024-09-04T18:22:55.487" v="3455" actId="20577"/>
          <ac:spMkLst>
            <pc:docMk/>
            <pc:sldMk cId="3670967098" sldId="275"/>
            <ac:spMk id="2" creationId="{00000000-0000-0000-0000-000000000000}"/>
          </ac:spMkLst>
        </pc:spChg>
        <pc:spChg chg="mod">
          <ac:chgData name="Chambers, Amanda" userId="48db3496-36a0-44fb-9998-44e9577b49a2" providerId="ADAL" clId="{AF7305C8-0097-4AB8-BBE2-1EF52EC78117}" dt="2024-09-03T19:49:17.109" v="2553" actId="1076"/>
          <ac:spMkLst>
            <pc:docMk/>
            <pc:sldMk cId="3670967098" sldId="275"/>
            <ac:spMk id="3" creationId="{00000000-0000-0000-0000-000000000000}"/>
          </ac:spMkLst>
        </pc:spChg>
        <pc:spChg chg="add del mod">
          <ac:chgData name="Chambers, Amanda" userId="48db3496-36a0-44fb-9998-44e9577b49a2" providerId="ADAL" clId="{AF7305C8-0097-4AB8-BBE2-1EF52EC78117}" dt="2024-09-03T19:32:22.418" v="2416" actId="478"/>
          <ac:spMkLst>
            <pc:docMk/>
            <pc:sldMk cId="3670967098" sldId="275"/>
            <ac:spMk id="4" creationId="{C777E9D7-E49B-27BA-4A30-3172FF4CE3A2}"/>
          </ac:spMkLst>
        </pc:spChg>
        <pc:spChg chg="add mod">
          <ac:chgData name="Chambers, Amanda" userId="48db3496-36a0-44fb-9998-44e9577b49a2" providerId="ADAL" clId="{AF7305C8-0097-4AB8-BBE2-1EF52EC78117}" dt="2024-09-03T19:49:27.421" v="2554" actId="1076"/>
          <ac:spMkLst>
            <pc:docMk/>
            <pc:sldMk cId="3670967098" sldId="275"/>
            <ac:spMk id="5" creationId="{E412A63D-5C36-B270-B8D9-B128F32A5E7B}"/>
          </ac:spMkLst>
        </pc:spChg>
        <pc:spChg chg="add del mod">
          <ac:chgData name="Chambers, Amanda" userId="48db3496-36a0-44fb-9998-44e9577b49a2" providerId="ADAL" clId="{AF7305C8-0097-4AB8-BBE2-1EF52EC78117}" dt="2024-09-03T19:34:40.377" v="2432" actId="478"/>
          <ac:spMkLst>
            <pc:docMk/>
            <pc:sldMk cId="3670967098" sldId="275"/>
            <ac:spMk id="6" creationId="{04AA8570-2329-1766-FBF4-1B12DC66F4B2}"/>
          </ac:spMkLst>
        </pc:spChg>
        <pc:spChg chg="add del mod">
          <ac:chgData name="Chambers, Amanda" userId="48db3496-36a0-44fb-9998-44e9577b49a2" providerId="ADAL" clId="{AF7305C8-0097-4AB8-BBE2-1EF52EC78117}" dt="2024-09-03T19:32:42.405" v="2417" actId="478"/>
          <ac:spMkLst>
            <pc:docMk/>
            <pc:sldMk cId="3670967098" sldId="275"/>
            <ac:spMk id="7" creationId="{A52C7C41-A202-D78E-83D0-5F0CB2E04587}"/>
          </ac:spMkLst>
        </pc:spChg>
        <pc:spChg chg="add mod">
          <ac:chgData name="Chambers, Amanda" userId="48db3496-36a0-44fb-9998-44e9577b49a2" providerId="ADAL" clId="{AF7305C8-0097-4AB8-BBE2-1EF52EC78117}" dt="2024-09-03T19:50:31.585" v="2564" actId="1076"/>
          <ac:spMkLst>
            <pc:docMk/>
            <pc:sldMk cId="3670967098" sldId="275"/>
            <ac:spMk id="8" creationId="{5AD6699F-4CFA-728A-3239-D1C21F056347}"/>
          </ac:spMkLst>
        </pc:spChg>
        <pc:spChg chg="add mod">
          <ac:chgData name="Chambers, Amanda" userId="48db3496-36a0-44fb-9998-44e9577b49a2" providerId="ADAL" clId="{AF7305C8-0097-4AB8-BBE2-1EF52EC78117}" dt="2024-09-03T19:48:43.150" v="2549" actId="1076"/>
          <ac:spMkLst>
            <pc:docMk/>
            <pc:sldMk cId="3670967098" sldId="275"/>
            <ac:spMk id="9" creationId="{736DAE3C-5D06-E666-E81E-46C42BFE3B67}"/>
          </ac:spMkLst>
        </pc:spChg>
        <pc:spChg chg="add mod">
          <ac:chgData name="Chambers, Amanda" userId="48db3496-36a0-44fb-9998-44e9577b49a2" providerId="ADAL" clId="{AF7305C8-0097-4AB8-BBE2-1EF52EC78117}" dt="2024-09-03T19:49:02.376" v="2552" actId="1076"/>
          <ac:spMkLst>
            <pc:docMk/>
            <pc:sldMk cId="3670967098" sldId="275"/>
            <ac:spMk id="10" creationId="{25AA5959-6D96-EF66-5DD3-7B0D923DDB1A}"/>
          </ac:spMkLst>
        </pc:spChg>
        <pc:spChg chg="add mod">
          <ac:chgData name="Chambers, Amanda" userId="48db3496-36a0-44fb-9998-44e9577b49a2" providerId="ADAL" clId="{AF7305C8-0097-4AB8-BBE2-1EF52EC78117}" dt="2024-09-03T19:50:56.681" v="2567" actId="1076"/>
          <ac:spMkLst>
            <pc:docMk/>
            <pc:sldMk cId="3670967098" sldId="275"/>
            <ac:spMk id="11" creationId="{8BEF98D5-A293-D337-976F-E01E056EBC76}"/>
          </ac:spMkLst>
        </pc:spChg>
        <pc:spChg chg="add mod">
          <ac:chgData name="Chambers, Amanda" userId="48db3496-36a0-44fb-9998-44e9577b49a2" providerId="ADAL" clId="{AF7305C8-0097-4AB8-BBE2-1EF52EC78117}" dt="2024-09-03T19:50:11.676" v="2562" actId="1076"/>
          <ac:spMkLst>
            <pc:docMk/>
            <pc:sldMk cId="3670967098" sldId="275"/>
            <ac:spMk id="12" creationId="{065CD3AA-7E40-18C8-6811-CF6E1BC59DC9}"/>
          </ac:spMkLst>
        </pc:spChg>
        <pc:spChg chg="add mod">
          <ac:chgData name="Chambers, Amanda" userId="48db3496-36a0-44fb-9998-44e9577b49a2" providerId="ADAL" clId="{AF7305C8-0097-4AB8-BBE2-1EF52EC78117}" dt="2024-09-03T19:48:35.283" v="2547" actId="1076"/>
          <ac:spMkLst>
            <pc:docMk/>
            <pc:sldMk cId="3670967098" sldId="275"/>
            <ac:spMk id="13" creationId="{D64B0A85-163C-4EEB-B965-6BC1AD64E6E7}"/>
          </ac:spMkLst>
        </pc:spChg>
        <pc:spChg chg="add mod">
          <ac:chgData name="Chambers, Amanda" userId="48db3496-36a0-44fb-9998-44e9577b49a2" providerId="ADAL" clId="{AF7305C8-0097-4AB8-BBE2-1EF52EC78117}" dt="2024-09-03T19:48:56.696" v="2551" actId="1076"/>
          <ac:spMkLst>
            <pc:docMk/>
            <pc:sldMk cId="3670967098" sldId="275"/>
            <ac:spMk id="14" creationId="{7123D356-4097-5E3B-6394-D00D36752693}"/>
          </ac:spMkLst>
        </pc:spChg>
        <pc:spChg chg="add mod">
          <ac:chgData name="Chambers, Amanda" userId="48db3496-36a0-44fb-9998-44e9577b49a2" providerId="ADAL" clId="{AF7305C8-0097-4AB8-BBE2-1EF52EC78117}" dt="2024-09-03T19:48:40.618" v="2548" actId="1076"/>
          <ac:spMkLst>
            <pc:docMk/>
            <pc:sldMk cId="3670967098" sldId="275"/>
            <ac:spMk id="15" creationId="{64C93B3C-F670-83A3-8B61-EE78BC98B815}"/>
          </ac:spMkLst>
        </pc:spChg>
        <pc:spChg chg="add mod">
          <ac:chgData name="Chambers, Amanda" userId="48db3496-36a0-44fb-9998-44e9577b49a2" providerId="ADAL" clId="{AF7305C8-0097-4AB8-BBE2-1EF52EC78117}" dt="2024-09-03T19:48:31.882" v="2546" actId="1076"/>
          <ac:spMkLst>
            <pc:docMk/>
            <pc:sldMk cId="3670967098" sldId="275"/>
            <ac:spMk id="16" creationId="{F16B6C01-8E2D-A663-198E-ED28CAC64B58}"/>
          </ac:spMkLst>
        </pc:spChg>
        <pc:spChg chg="add mod">
          <ac:chgData name="Chambers, Amanda" userId="48db3496-36a0-44fb-9998-44e9577b49a2" providerId="ADAL" clId="{AF7305C8-0097-4AB8-BBE2-1EF52EC78117}" dt="2024-09-03T19:50:26.176" v="2563" actId="1076"/>
          <ac:spMkLst>
            <pc:docMk/>
            <pc:sldMk cId="3670967098" sldId="275"/>
            <ac:spMk id="17" creationId="{DB4E03D9-A20B-0FB7-D1AE-C7F80805866D}"/>
          </ac:spMkLst>
        </pc:spChg>
        <pc:spChg chg="add mod">
          <ac:chgData name="Chambers, Amanda" userId="48db3496-36a0-44fb-9998-44e9577b49a2" providerId="ADAL" clId="{AF7305C8-0097-4AB8-BBE2-1EF52EC78117}" dt="2024-09-03T19:50:47.576" v="2566" actId="20577"/>
          <ac:spMkLst>
            <pc:docMk/>
            <pc:sldMk cId="3670967098" sldId="275"/>
            <ac:spMk id="18" creationId="{4257257D-593B-549C-B347-D56992E52E88}"/>
          </ac:spMkLst>
        </pc:spChg>
        <pc:spChg chg="add mod">
          <ac:chgData name="Chambers, Amanda" userId="48db3496-36a0-44fb-9998-44e9577b49a2" providerId="ADAL" clId="{AF7305C8-0097-4AB8-BBE2-1EF52EC78117}" dt="2024-09-03T19:51:03.854" v="2568" actId="1076"/>
          <ac:spMkLst>
            <pc:docMk/>
            <pc:sldMk cId="3670967098" sldId="275"/>
            <ac:spMk id="19" creationId="{AD4ABCC7-0C46-3A6A-261D-59A6B7899EF1}"/>
          </ac:spMkLst>
        </pc:spChg>
      </pc:sldChg>
      <pc:sldChg chg="addSp modSp new mod modAnim">
        <pc:chgData name="Chambers, Amanda" userId="48db3496-36a0-44fb-9998-44e9577b49a2" providerId="ADAL" clId="{AF7305C8-0097-4AB8-BBE2-1EF52EC78117}" dt="2024-09-04T18:40:38.473" v="3565"/>
        <pc:sldMkLst>
          <pc:docMk/>
          <pc:sldMk cId="1713660768" sldId="276"/>
        </pc:sldMkLst>
        <pc:spChg chg="mod">
          <ac:chgData name="Chambers, Amanda" userId="48db3496-36a0-44fb-9998-44e9577b49a2" providerId="ADAL" clId="{AF7305C8-0097-4AB8-BBE2-1EF52EC78117}" dt="2024-09-03T18:42:46.859" v="1625" actId="1076"/>
          <ac:spMkLst>
            <pc:docMk/>
            <pc:sldMk cId="1713660768" sldId="276"/>
            <ac:spMk id="2" creationId="{323E1552-6338-9B17-69D2-6327B0C1B9F4}"/>
          </ac:spMkLst>
        </pc:spChg>
        <pc:spChg chg="mod">
          <ac:chgData name="Chambers, Amanda" userId="48db3496-36a0-44fb-9998-44e9577b49a2" providerId="ADAL" clId="{AF7305C8-0097-4AB8-BBE2-1EF52EC78117}" dt="2024-09-03T18:55:30.114" v="1821" actId="1076"/>
          <ac:spMkLst>
            <pc:docMk/>
            <pc:sldMk cId="1713660768" sldId="276"/>
            <ac:spMk id="3" creationId="{B4B9844C-48F9-69CA-D6DD-AAD03B9C1D61}"/>
          </ac:spMkLst>
        </pc:spChg>
        <pc:spChg chg="add mod">
          <ac:chgData name="Chambers, Amanda" userId="48db3496-36a0-44fb-9998-44e9577b49a2" providerId="ADAL" clId="{AF7305C8-0097-4AB8-BBE2-1EF52EC78117}" dt="2024-09-03T18:56:39.747" v="1830" actId="1076"/>
          <ac:spMkLst>
            <pc:docMk/>
            <pc:sldMk cId="1713660768" sldId="276"/>
            <ac:spMk id="4" creationId="{D2556D2F-67E3-1E05-E692-03BDBAF8E49E}"/>
          </ac:spMkLst>
        </pc:spChg>
        <pc:spChg chg="add mod">
          <ac:chgData name="Chambers, Amanda" userId="48db3496-36a0-44fb-9998-44e9577b49a2" providerId="ADAL" clId="{AF7305C8-0097-4AB8-BBE2-1EF52EC78117}" dt="2024-09-03T18:56:09.296" v="1826" actId="1076"/>
          <ac:spMkLst>
            <pc:docMk/>
            <pc:sldMk cId="1713660768" sldId="276"/>
            <ac:spMk id="5" creationId="{60B9CAE8-D7BE-AD37-E654-725678060E57}"/>
          </ac:spMkLst>
        </pc:spChg>
        <pc:spChg chg="add mod">
          <ac:chgData name="Chambers, Amanda" userId="48db3496-36a0-44fb-9998-44e9577b49a2" providerId="ADAL" clId="{AF7305C8-0097-4AB8-BBE2-1EF52EC78117}" dt="2024-09-03T19:04:24.566" v="2271" actId="20577"/>
          <ac:spMkLst>
            <pc:docMk/>
            <pc:sldMk cId="1713660768" sldId="276"/>
            <ac:spMk id="6" creationId="{3E61F767-C822-FDD7-D1FF-4DED2666E250}"/>
          </ac:spMkLst>
        </pc:spChg>
        <pc:spChg chg="add mod">
          <ac:chgData name="Chambers, Amanda" userId="48db3496-36a0-44fb-9998-44e9577b49a2" providerId="ADAL" clId="{AF7305C8-0097-4AB8-BBE2-1EF52EC78117}" dt="2024-09-03T18:55:23.139" v="1820" actId="1076"/>
          <ac:spMkLst>
            <pc:docMk/>
            <pc:sldMk cId="1713660768" sldId="276"/>
            <ac:spMk id="7" creationId="{F1C13124-8AF9-0235-2D34-2407DD0C1846}"/>
          </ac:spMkLst>
        </pc:spChg>
        <pc:spChg chg="add mod">
          <ac:chgData name="Chambers, Amanda" userId="48db3496-36a0-44fb-9998-44e9577b49a2" providerId="ADAL" clId="{AF7305C8-0097-4AB8-BBE2-1EF52EC78117}" dt="2024-09-03T18:55:34.548" v="1822" actId="1076"/>
          <ac:spMkLst>
            <pc:docMk/>
            <pc:sldMk cId="1713660768" sldId="276"/>
            <ac:spMk id="8" creationId="{4830B50F-EE59-BEF2-F148-669255FCE56B}"/>
          </ac:spMkLst>
        </pc:spChg>
        <pc:spChg chg="add mod">
          <ac:chgData name="Chambers, Amanda" userId="48db3496-36a0-44fb-9998-44e9577b49a2" providerId="ADAL" clId="{AF7305C8-0097-4AB8-BBE2-1EF52EC78117}" dt="2024-09-03T18:55:56.633" v="1824" actId="1076"/>
          <ac:spMkLst>
            <pc:docMk/>
            <pc:sldMk cId="1713660768" sldId="276"/>
            <ac:spMk id="9" creationId="{C199D828-33E6-E5D6-652D-7804CB465D4B}"/>
          </ac:spMkLst>
        </pc:spChg>
        <pc:spChg chg="add mod">
          <ac:chgData name="Chambers, Amanda" userId="48db3496-36a0-44fb-9998-44e9577b49a2" providerId="ADAL" clId="{AF7305C8-0097-4AB8-BBE2-1EF52EC78117}" dt="2024-09-03T18:56:15.086" v="1827" actId="1076"/>
          <ac:spMkLst>
            <pc:docMk/>
            <pc:sldMk cId="1713660768" sldId="276"/>
            <ac:spMk id="10" creationId="{22026C97-9AA7-E1DF-7329-CDE72D36A1A6}"/>
          </ac:spMkLst>
        </pc:spChg>
        <pc:picChg chg="add mod">
          <ac:chgData name="Chambers, Amanda" userId="48db3496-36a0-44fb-9998-44e9577b49a2" providerId="ADAL" clId="{AF7305C8-0097-4AB8-BBE2-1EF52EC78117}" dt="2024-09-04T18:37:52.474" v="3562" actId="1076"/>
          <ac:picMkLst>
            <pc:docMk/>
            <pc:sldMk cId="1713660768" sldId="276"/>
            <ac:picMk id="11" creationId="{5F4B15FA-8026-F59A-ACB7-7654A23FEAE8}"/>
          </ac:picMkLst>
        </pc:picChg>
      </pc:sldChg>
      <pc:sldChg chg="addSp modSp add mod modAnim">
        <pc:chgData name="Chambers, Amanda" userId="48db3496-36a0-44fb-9998-44e9577b49a2" providerId="ADAL" clId="{AF7305C8-0097-4AB8-BBE2-1EF52EC78117}" dt="2024-09-04T18:40:43.456" v="3566"/>
        <pc:sldMkLst>
          <pc:docMk/>
          <pc:sldMk cId="1268862790" sldId="277"/>
        </pc:sldMkLst>
        <pc:spChg chg="mod">
          <ac:chgData name="Chambers, Amanda" userId="48db3496-36a0-44fb-9998-44e9577b49a2" providerId="ADAL" clId="{AF7305C8-0097-4AB8-BBE2-1EF52EC78117}" dt="2024-09-03T18:58:39.160" v="1967" actId="20577"/>
          <ac:spMkLst>
            <pc:docMk/>
            <pc:sldMk cId="1268862790" sldId="277"/>
            <ac:spMk id="2" creationId="{323E1552-6338-9B17-69D2-6327B0C1B9F4}"/>
          </ac:spMkLst>
        </pc:spChg>
        <pc:spChg chg="mod">
          <ac:chgData name="Chambers, Amanda" userId="48db3496-36a0-44fb-9998-44e9577b49a2" providerId="ADAL" clId="{AF7305C8-0097-4AB8-BBE2-1EF52EC78117}" dt="2024-09-03T18:59:09.383" v="1987" actId="1076"/>
          <ac:spMkLst>
            <pc:docMk/>
            <pc:sldMk cId="1268862790" sldId="277"/>
            <ac:spMk id="3" creationId="{B4B9844C-48F9-69CA-D6DD-AAD03B9C1D61}"/>
          </ac:spMkLst>
        </pc:spChg>
        <pc:spChg chg="mod">
          <ac:chgData name="Chambers, Amanda" userId="48db3496-36a0-44fb-9998-44e9577b49a2" providerId="ADAL" clId="{AF7305C8-0097-4AB8-BBE2-1EF52EC78117}" dt="2024-09-03T19:04:52.742" v="2273" actId="20577"/>
          <ac:spMkLst>
            <pc:docMk/>
            <pc:sldMk cId="1268862790" sldId="277"/>
            <ac:spMk id="4" creationId="{D2556D2F-67E3-1E05-E692-03BDBAF8E49E}"/>
          </ac:spMkLst>
        </pc:spChg>
        <pc:spChg chg="mod">
          <ac:chgData name="Chambers, Amanda" userId="48db3496-36a0-44fb-9998-44e9577b49a2" providerId="ADAL" clId="{AF7305C8-0097-4AB8-BBE2-1EF52EC78117}" dt="2024-09-03T18:59:37.137" v="2023" actId="20577"/>
          <ac:spMkLst>
            <pc:docMk/>
            <pc:sldMk cId="1268862790" sldId="277"/>
            <ac:spMk id="5" creationId="{60B9CAE8-D7BE-AD37-E654-725678060E57}"/>
          </ac:spMkLst>
        </pc:spChg>
        <pc:spChg chg="mod">
          <ac:chgData name="Chambers, Amanda" userId="48db3496-36a0-44fb-9998-44e9577b49a2" providerId="ADAL" clId="{AF7305C8-0097-4AB8-BBE2-1EF52EC78117}" dt="2024-09-03T18:59:50.228" v="2049" actId="20577"/>
          <ac:spMkLst>
            <pc:docMk/>
            <pc:sldMk cId="1268862790" sldId="277"/>
            <ac:spMk id="6" creationId="{3E61F767-C822-FDD7-D1FF-4DED2666E250}"/>
          </ac:spMkLst>
        </pc:spChg>
        <pc:picChg chg="add mod">
          <ac:chgData name="Chambers, Amanda" userId="48db3496-36a0-44fb-9998-44e9577b49a2" providerId="ADAL" clId="{AF7305C8-0097-4AB8-BBE2-1EF52EC78117}" dt="2024-09-04T18:38:06.999" v="3563"/>
          <ac:picMkLst>
            <pc:docMk/>
            <pc:sldMk cId="1268862790" sldId="277"/>
            <ac:picMk id="11" creationId="{D8FD4CF6-EEE7-3DF4-D51D-B28A719A1077}"/>
          </ac:picMkLst>
        </pc:picChg>
      </pc:sldChg>
      <pc:sldChg chg="new del">
        <pc:chgData name="Chambers, Amanda" userId="48db3496-36a0-44fb-9998-44e9577b49a2" providerId="ADAL" clId="{AF7305C8-0097-4AB8-BBE2-1EF52EC78117}" dt="2024-09-03T18:57:12.256" v="1831" actId="2696"/>
        <pc:sldMkLst>
          <pc:docMk/>
          <pc:sldMk cId="3908489183" sldId="277"/>
        </pc:sldMkLst>
      </pc:sldChg>
      <pc:sldChg chg="new del">
        <pc:chgData name="Chambers, Amanda" userId="48db3496-36a0-44fb-9998-44e9577b49a2" providerId="ADAL" clId="{AF7305C8-0097-4AB8-BBE2-1EF52EC78117}" dt="2024-09-03T18:57:14.477" v="1832" actId="2696"/>
        <pc:sldMkLst>
          <pc:docMk/>
          <pc:sldMk cId="1267650517" sldId="278"/>
        </pc:sldMkLst>
      </pc:sldChg>
      <pc:sldChg chg="addSp modSp add mod modAnim">
        <pc:chgData name="Chambers, Amanda" userId="48db3496-36a0-44fb-9998-44e9577b49a2" providerId="ADAL" clId="{AF7305C8-0097-4AB8-BBE2-1EF52EC78117}" dt="2024-09-04T18:40:46.976" v="3567"/>
        <pc:sldMkLst>
          <pc:docMk/>
          <pc:sldMk cId="1369140255" sldId="278"/>
        </pc:sldMkLst>
        <pc:spChg chg="mod">
          <ac:chgData name="Chambers, Amanda" userId="48db3496-36a0-44fb-9998-44e9577b49a2" providerId="ADAL" clId="{AF7305C8-0097-4AB8-BBE2-1EF52EC78117}" dt="2024-09-03T19:01:22.895" v="2168" actId="20577"/>
          <ac:spMkLst>
            <pc:docMk/>
            <pc:sldMk cId="1369140255" sldId="278"/>
            <ac:spMk id="2" creationId="{323E1552-6338-9B17-69D2-6327B0C1B9F4}"/>
          </ac:spMkLst>
        </pc:spChg>
        <pc:spChg chg="mod">
          <ac:chgData name="Chambers, Amanda" userId="48db3496-36a0-44fb-9998-44e9577b49a2" providerId="ADAL" clId="{AF7305C8-0097-4AB8-BBE2-1EF52EC78117}" dt="2024-09-03T19:05:33.982" v="2277" actId="20577"/>
          <ac:spMkLst>
            <pc:docMk/>
            <pc:sldMk cId="1369140255" sldId="278"/>
            <ac:spMk id="3" creationId="{B4B9844C-48F9-69CA-D6DD-AAD03B9C1D61}"/>
          </ac:spMkLst>
        </pc:spChg>
        <pc:spChg chg="mod">
          <ac:chgData name="Chambers, Amanda" userId="48db3496-36a0-44fb-9998-44e9577b49a2" providerId="ADAL" clId="{AF7305C8-0097-4AB8-BBE2-1EF52EC78117}" dt="2024-09-03T19:05:56.392" v="2281" actId="20577"/>
          <ac:spMkLst>
            <pc:docMk/>
            <pc:sldMk cId="1369140255" sldId="278"/>
            <ac:spMk id="4" creationId="{D2556D2F-67E3-1E05-E692-03BDBAF8E49E}"/>
          </ac:spMkLst>
        </pc:spChg>
        <pc:spChg chg="mod">
          <ac:chgData name="Chambers, Amanda" userId="48db3496-36a0-44fb-9998-44e9577b49a2" providerId="ADAL" clId="{AF7305C8-0097-4AB8-BBE2-1EF52EC78117}" dt="2024-09-03T19:02:13.727" v="2235" actId="20577"/>
          <ac:spMkLst>
            <pc:docMk/>
            <pc:sldMk cId="1369140255" sldId="278"/>
            <ac:spMk id="5" creationId="{60B9CAE8-D7BE-AD37-E654-725678060E57}"/>
          </ac:spMkLst>
        </pc:spChg>
        <pc:spChg chg="mod">
          <ac:chgData name="Chambers, Amanda" userId="48db3496-36a0-44fb-9998-44e9577b49a2" providerId="ADAL" clId="{AF7305C8-0097-4AB8-BBE2-1EF52EC78117}" dt="2024-09-03T19:02:51.926" v="2269" actId="313"/>
          <ac:spMkLst>
            <pc:docMk/>
            <pc:sldMk cId="1369140255" sldId="278"/>
            <ac:spMk id="6" creationId="{3E61F767-C822-FDD7-D1FF-4DED2666E250}"/>
          </ac:spMkLst>
        </pc:spChg>
        <pc:picChg chg="add mod">
          <ac:chgData name="Chambers, Amanda" userId="48db3496-36a0-44fb-9998-44e9577b49a2" providerId="ADAL" clId="{AF7305C8-0097-4AB8-BBE2-1EF52EC78117}" dt="2024-09-04T18:38:14.738" v="3564"/>
          <ac:picMkLst>
            <pc:docMk/>
            <pc:sldMk cId="1369140255" sldId="278"/>
            <ac:picMk id="11" creationId="{2F912846-E690-D299-611A-E67EFB7D808B}"/>
          </ac:picMkLst>
        </pc:picChg>
      </pc:sldChg>
      <pc:sldChg chg="addSp delSp modSp new mod modAnim">
        <pc:chgData name="Chambers, Amanda" userId="48db3496-36a0-44fb-9998-44e9577b49a2" providerId="ADAL" clId="{AF7305C8-0097-4AB8-BBE2-1EF52EC78117}" dt="2024-09-04T18:23:35.582" v="3457" actId="20577"/>
        <pc:sldMkLst>
          <pc:docMk/>
          <pc:sldMk cId="2826136476" sldId="279"/>
        </pc:sldMkLst>
        <pc:spChg chg="mod">
          <ac:chgData name="Chambers, Amanda" userId="48db3496-36a0-44fb-9998-44e9577b49a2" providerId="ADAL" clId="{AF7305C8-0097-4AB8-BBE2-1EF52EC78117}" dt="2024-09-04T18:23:35.582" v="3457" actId="20577"/>
          <ac:spMkLst>
            <pc:docMk/>
            <pc:sldMk cId="2826136476" sldId="279"/>
            <ac:spMk id="2" creationId="{1BDB8AF2-89B4-ECD3-54DB-3892810006BD}"/>
          </ac:spMkLst>
        </pc:spChg>
        <pc:spChg chg="del mod">
          <ac:chgData name="Chambers, Amanda" userId="48db3496-36a0-44fb-9998-44e9577b49a2" providerId="ADAL" clId="{AF7305C8-0097-4AB8-BBE2-1EF52EC78117}" dt="2024-09-03T19:10:50.829" v="2361"/>
          <ac:spMkLst>
            <pc:docMk/>
            <pc:sldMk cId="2826136476" sldId="279"/>
            <ac:spMk id="3" creationId="{D6FBD816-AC11-961F-D8A2-E0F292DAEDD6}"/>
          </ac:spMkLst>
        </pc:spChg>
        <pc:picChg chg="add mod">
          <ac:chgData name="Chambers, Amanda" userId="48db3496-36a0-44fb-9998-44e9577b49a2" providerId="ADAL" clId="{AF7305C8-0097-4AB8-BBE2-1EF52EC78117}" dt="2024-09-03T19:12:24.428" v="2369" actId="732"/>
          <ac:picMkLst>
            <pc:docMk/>
            <pc:sldMk cId="2826136476" sldId="279"/>
            <ac:picMk id="1026" creationId="{06070BEF-585C-25E2-68C7-92CFA8565589}"/>
          </ac:picMkLst>
        </pc:picChg>
      </pc:sldChg>
      <pc:sldChg chg="addSp delSp modSp add mod">
        <pc:chgData name="Chambers, Amanda" userId="48db3496-36a0-44fb-9998-44e9577b49a2" providerId="ADAL" clId="{AF7305C8-0097-4AB8-BBE2-1EF52EC78117}" dt="2024-09-04T15:56:56.993" v="2655" actId="21"/>
        <pc:sldMkLst>
          <pc:docMk/>
          <pc:sldMk cId="723005303" sldId="280"/>
        </pc:sldMkLst>
        <pc:spChg chg="mod">
          <ac:chgData name="Chambers, Amanda" userId="48db3496-36a0-44fb-9998-44e9577b49a2" providerId="ADAL" clId="{AF7305C8-0097-4AB8-BBE2-1EF52EC78117}" dt="2024-09-04T15:53:25.671" v="2626" actId="113"/>
          <ac:spMkLst>
            <pc:docMk/>
            <pc:sldMk cId="723005303" sldId="280"/>
            <ac:spMk id="3" creationId="{00000000-0000-0000-0000-000000000000}"/>
          </ac:spMkLst>
        </pc:spChg>
        <pc:picChg chg="add del mod">
          <ac:chgData name="Chambers, Amanda" userId="48db3496-36a0-44fb-9998-44e9577b49a2" providerId="ADAL" clId="{AF7305C8-0097-4AB8-BBE2-1EF52EC78117}" dt="2024-09-04T15:56:56.993" v="2655" actId="21"/>
          <ac:picMkLst>
            <pc:docMk/>
            <pc:sldMk cId="723005303" sldId="280"/>
            <ac:picMk id="4" creationId="{D6C0723E-DA78-9452-487B-05A0E3D1B86E}"/>
          </ac:picMkLst>
        </pc:picChg>
        <pc:picChg chg="mod">
          <ac:chgData name="Chambers, Amanda" userId="48db3496-36a0-44fb-9998-44e9577b49a2" providerId="ADAL" clId="{AF7305C8-0097-4AB8-BBE2-1EF52EC78117}" dt="2024-09-04T15:52:40.200" v="2623" actId="1076"/>
          <ac:picMkLst>
            <pc:docMk/>
            <pc:sldMk cId="723005303" sldId="280"/>
            <ac:picMk id="2050" creationId="{B56AFC6A-63B4-E8E3-39FB-E6AD3FB02A3E}"/>
          </ac:picMkLst>
        </pc:picChg>
      </pc:sldChg>
      <pc:sldChg chg="add del">
        <pc:chgData name="Chambers, Amanda" userId="48db3496-36a0-44fb-9998-44e9577b49a2" providerId="ADAL" clId="{AF7305C8-0097-4AB8-BBE2-1EF52EC78117}" dt="2024-09-03T19:51:36.343" v="2569" actId="2696"/>
        <pc:sldMkLst>
          <pc:docMk/>
          <pc:sldMk cId="2131581641" sldId="280"/>
        </pc:sldMkLst>
      </pc:sldChg>
      <pc:sldChg chg="addSp delSp modSp add mod">
        <pc:chgData name="Chambers, Amanda" userId="48db3496-36a0-44fb-9998-44e9577b49a2" providerId="ADAL" clId="{AF7305C8-0097-4AB8-BBE2-1EF52EC78117}" dt="2024-09-04T18:28:15.429" v="3552" actId="20577"/>
        <pc:sldMkLst>
          <pc:docMk/>
          <pc:sldMk cId="3121248240" sldId="281"/>
        </pc:sldMkLst>
        <pc:spChg chg="mod">
          <ac:chgData name="Chambers, Amanda" userId="48db3496-36a0-44fb-9998-44e9577b49a2" providerId="ADAL" clId="{AF7305C8-0097-4AB8-BBE2-1EF52EC78117}" dt="2024-09-04T18:28:15.429" v="3552" actId="20577"/>
          <ac:spMkLst>
            <pc:docMk/>
            <pc:sldMk cId="3121248240" sldId="281"/>
            <ac:spMk id="2" creationId="{00000000-0000-0000-0000-000000000000}"/>
          </ac:spMkLst>
        </pc:spChg>
        <pc:spChg chg="mod">
          <ac:chgData name="Chambers, Amanda" userId="48db3496-36a0-44fb-9998-44e9577b49a2" providerId="ADAL" clId="{AF7305C8-0097-4AB8-BBE2-1EF52EC78117}" dt="2024-09-04T16:04:28.241" v="2732" actId="113"/>
          <ac:spMkLst>
            <pc:docMk/>
            <pc:sldMk cId="3121248240" sldId="281"/>
            <ac:spMk id="3" creationId="{00000000-0000-0000-0000-000000000000}"/>
          </ac:spMkLst>
        </pc:spChg>
        <pc:picChg chg="add mod">
          <ac:chgData name="Chambers, Amanda" userId="48db3496-36a0-44fb-9998-44e9577b49a2" providerId="ADAL" clId="{AF7305C8-0097-4AB8-BBE2-1EF52EC78117}" dt="2024-09-04T16:05:05.148" v="2736" actId="1076"/>
          <ac:picMkLst>
            <pc:docMk/>
            <pc:sldMk cId="3121248240" sldId="281"/>
            <ac:picMk id="3074" creationId="{5CB2FD97-FE19-CEBE-4B61-23701676EE8C}"/>
          </ac:picMkLst>
        </pc:picChg>
        <pc:picChg chg="add mod">
          <ac:chgData name="Chambers, Amanda" userId="48db3496-36a0-44fb-9998-44e9577b49a2" providerId="ADAL" clId="{AF7305C8-0097-4AB8-BBE2-1EF52EC78117}" dt="2024-09-04T16:05:31.814" v="2743" actId="1076"/>
          <ac:picMkLst>
            <pc:docMk/>
            <pc:sldMk cId="3121248240" sldId="281"/>
            <ac:picMk id="3076" creationId="{E7231591-B0AA-12A8-ECA5-EE4D77D82ECB}"/>
          </ac:picMkLst>
        </pc:picChg>
        <pc:picChg chg="del">
          <ac:chgData name="Chambers, Amanda" userId="48db3496-36a0-44fb-9998-44e9577b49a2" providerId="ADAL" clId="{AF7305C8-0097-4AB8-BBE2-1EF52EC78117}" dt="2024-09-04T16:04:31.169" v="2733" actId="478"/>
          <ac:picMkLst>
            <pc:docMk/>
            <pc:sldMk cId="3121248240" sldId="281"/>
            <ac:picMk id="8198" creationId="{825BCA30-F8D8-62AE-C2EB-CE3C7672590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5F7FA4-4085-465D-B2AE-7256132026FA}" type="doc">
      <dgm:prSet loTypeId="urn:microsoft.com/office/officeart/2005/8/layout/pyramid1" loCatId="pyramid" qsTypeId="urn:microsoft.com/office/officeart/2005/8/quickstyle/3d2" qsCatId="3D" csTypeId="urn:microsoft.com/office/officeart/2005/8/colors/colorful1" csCatId="colorful" phldr="1"/>
      <dgm:spPr/>
    </dgm:pt>
    <dgm:pt modelId="{D6DECF41-1C95-4C9C-ADAE-947158552930}">
      <dgm:prSet phldrT="[Text]" custT="1"/>
      <dgm:spPr/>
      <dgm:t>
        <a:bodyPr/>
        <a:lstStyle/>
        <a:p>
          <a:endParaRPr lang="en-US" sz="900" dirty="0"/>
        </a:p>
        <a:p>
          <a:r>
            <a:rPr lang="en-US" sz="900" b="1" dirty="0"/>
            <a:t>Course Selection</a:t>
          </a:r>
        </a:p>
      </dgm:t>
    </dgm:pt>
    <dgm:pt modelId="{EB23A7CE-9259-4BF1-A527-52C0242E13E2}" type="parTrans" cxnId="{8E3347AF-EE50-4D9D-9AEC-B86E1E51D28C}">
      <dgm:prSet/>
      <dgm:spPr/>
      <dgm:t>
        <a:bodyPr/>
        <a:lstStyle/>
        <a:p>
          <a:endParaRPr lang="en-US"/>
        </a:p>
      </dgm:t>
    </dgm:pt>
    <dgm:pt modelId="{89A39383-4456-4097-9B10-D481F8DBDFE8}" type="sibTrans" cxnId="{8E3347AF-EE50-4D9D-9AEC-B86E1E51D28C}">
      <dgm:prSet/>
      <dgm:spPr/>
      <dgm:t>
        <a:bodyPr/>
        <a:lstStyle/>
        <a:p>
          <a:endParaRPr lang="en-US"/>
        </a:p>
      </dgm:t>
    </dgm:pt>
    <dgm:pt modelId="{D37188A0-C7C8-43A7-9AD3-DA3D501E63E7}">
      <dgm:prSet phldrT="[Text]" custT="1"/>
      <dgm:spPr/>
      <dgm:t>
        <a:bodyPr/>
        <a:lstStyle/>
        <a:p>
          <a:r>
            <a:rPr lang="en-US" sz="1100" b="1" dirty="0"/>
            <a:t>Schedule Creation</a:t>
          </a:r>
        </a:p>
      </dgm:t>
    </dgm:pt>
    <dgm:pt modelId="{0C129E2B-468C-48DA-9AE4-7EB9311B68E2}" type="parTrans" cxnId="{22F94887-0768-4082-A85F-C21703240B0A}">
      <dgm:prSet/>
      <dgm:spPr/>
      <dgm:t>
        <a:bodyPr/>
        <a:lstStyle/>
        <a:p>
          <a:endParaRPr lang="en-US"/>
        </a:p>
      </dgm:t>
    </dgm:pt>
    <dgm:pt modelId="{DF0C568F-BD1B-474C-BC90-C4E131081E22}" type="sibTrans" cxnId="{22F94887-0768-4082-A85F-C21703240B0A}">
      <dgm:prSet/>
      <dgm:spPr/>
      <dgm:t>
        <a:bodyPr/>
        <a:lstStyle/>
        <a:p>
          <a:endParaRPr lang="en-US"/>
        </a:p>
      </dgm:t>
    </dgm:pt>
    <dgm:pt modelId="{8AF38BF1-8BD1-43CF-95C0-08450F9440EB}">
      <dgm:prSet phldrT="[Text]" custT="1"/>
      <dgm:spPr/>
      <dgm:t>
        <a:bodyPr/>
        <a:lstStyle/>
        <a:p>
          <a:r>
            <a:rPr lang="en-US" sz="1300" b="1" dirty="0"/>
            <a:t>Goal-Setting &amp; Planning</a:t>
          </a:r>
        </a:p>
      </dgm:t>
    </dgm:pt>
    <dgm:pt modelId="{90D7965C-42B1-48A6-817D-FE53F43E61B3}" type="parTrans" cxnId="{389C30B3-124D-41D4-B284-5115EEE229B6}">
      <dgm:prSet/>
      <dgm:spPr/>
      <dgm:t>
        <a:bodyPr/>
        <a:lstStyle/>
        <a:p>
          <a:endParaRPr lang="en-US"/>
        </a:p>
      </dgm:t>
    </dgm:pt>
    <dgm:pt modelId="{253D3E08-B60D-4314-B41E-A179971F4F37}" type="sibTrans" cxnId="{389C30B3-124D-41D4-B284-5115EEE229B6}">
      <dgm:prSet/>
      <dgm:spPr/>
      <dgm:t>
        <a:bodyPr/>
        <a:lstStyle/>
        <a:p>
          <a:endParaRPr lang="en-US"/>
        </a:p>
      </dgm:t>
    </dgm:pt>
    <dgm:pt modelId="{8F6142DF-76FA-46F7-B799-78B416A55ACE}">
      <dgm:prSet phldrT="[Text]" custT="1"/>
      <dgm:spPr/>
      <dgm:t>
        <a:bodyPr/>
        <a:lstStyle/>
        <a:p>
          <a:r>
            <a:rPr lang="en-US" sz="1700" b="1" dirty="0"/>
            <a:t>Personal Coaching</a:t>
          </a:r>
        </a:p>
      </dgm:t>
    </dgm:pt>
    <dgm:pt modelId="{3922EE07-EB87-4B8C-B95F-2BC8EC42BE38}" type="parTrans" cxnId="{5425D3F0-DF8F-4813-828A-5B3919F1C010}">
      <dgm:prSet/>
      <dgm:spPr/>
      <dgm:t>
        <a:bodyPr/>
        <a:lstStyle/>
        <a:p>
          <a:endParaRPr lang="en-US"/>
        </a:p>
      </dgm:t>
    </dgm:pt>
    <dgm:pt modelId="{89C71676-714E-41C5-93A1-A5290F064A25}" type="sibTrans" cxnId="{5425D3F0-DF8F-4813-828A-5B3919F1C010}">
      <dgm:prSet/>
      <dgm:spPr/>
      <dgm:t>
        <a:bodyPr/>
        <a:lstStyle/>
        <a:p>
          <a:endParaRPr lang="en-US"/>
        </a:p>
      </dgm:t>
    </dgm:pt>
    <dgm:pt modelId="{61A30DB7-AEAA-4A2A-A90B-2B2D91786154}">
      <dgm:prSet phldrT="[Text]" custT="1"/>
      <dgm:spPr/>
      <dgm:t>
        <a:bodyPr/>
        <a:lstStyle/>
        <a:p>
          <a:r>
            <a:rPr lang="en-US" sz="1500" b="1" dirty="0"/>
            <a:t>Academic Coaching</a:t>
          </a:r>
        </a:p>
      </dgm:t>
    </dgm:pt>
    <dgm:pt modelId="{404CCB63-CE74-41FD-B638-40F5733F30D7}" type="parTrans" cxnId="{025A86DE-6538-4913-9650-2ED0FE6C843B}">
      <dgm:prSet/>
      <dgm:spPr/>
      <dgm:t>
        <a:bodyPr/>
        <a:lstStyle/>
        <a:p>
          <a:endParaRPr lang="en-US"/>
        </a:p>
      </dgm:t>
    </dgm:pt>
    <dgm:pt modelId="{E05BE86A-375A-4308-9ADC-673CCA8B21C7}" type="sibTrans" cxnId="{025A86DE-6538-4913-9650-2ED0FE6C843B}">
      <dgm:prSet/>
      <dgm:spPr/>
      <dgm:t>
        <a:bodyPr/>
        <a:lstStyle/>
        <a:p>
          <a:endParaRPr lang="en-US"/>
        </a:p>
      </dgm:t>
    </dgm:pt>
    <dgm:pt modelId="{7A05F82A-7B25-40E3-B825-289E5B85D910}" type="pres">
      <dgm:prSet presAssocID="{5B5F7FA4-4085-465D-B2AE-7256132026FA}" presName="Name0" presStyleCnt="0">
        <dgm:presLayoutVars>
          <dgm:dir/>
          <dgm:animLvl val="lvl"/>
          <dgm:resizeHandles val="exact"/>
        </dgm:presLayoutVars>
      </dgm:prSet>
      <dgm:spPr/>
    </dgm:pt>
    <dgm:pt modelId="{D9125EDC-A39A-4F37-B827-291DA71C7DE7}" type="pres">
      <dgm:prSet presAssocID="{D6DECF41-1C95-4C9C-ADAE-947158552930}" presName="Name8" presStyleCnt="0"/>
      <dgm:spPr/>
    </dgm:pt>
    <dgm:pt modelId="{41211766-338E-4FC5-927A-50CB6849C230}" type="pres">
      <dgm:prSet presAssocID="{D6DECF41-1C95-4C9C-ADAE-947158552930}" presName="level" presStyleLbl="node1" presStyleIdx="0" presStyleCnt="5">
        <dgm:presLayoutVars>
          <dgm:chMax val="1"/>
          <dgm:bulletEnabled val="1"/>
        </dgm:presLayoutVars>
      </dgm:prSet>
      <dgm:spPr/>
    </dgm:pt>
    <dgm:pt modelId="{1A976BF6-E5EF-49EB-B6E9-FCCC62E92EEE}" type="pres">
      <dgm:prSet presAssocID="{D6DECF41-1C95-4C9C-ADAE-94715855293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5259CAD-FDE3-4067-B486-2D806E33BAA5}" type="pres">
      <dgm:prSet presAssocID="{D37188A0-C7C8-43A7-9AD3-DA3D501E63E7}" presName="Name8" presStyleCnt="0"/>
      <dgm:spPr/>
    </dgm:pt>
    <dgm:pt modelId="{53808E05-154C-4176-8161-614993FE02C0}" type="pres">
      <dgm:prSet presAssocID="{D37188A0-C7C8-43A7-9AD3-DA3D501E63E7}" presName="level" presStyleLbl="node1" presStyleIdx="1" presStyleCnt="5">
        <dgm:presLayoutVars>
          <dgm:chMax val="1"/>
          <dgm:bulletEnabled val="1"/>
        </dgm:presLayoutVars>
      </dgm:prSet>
      <dgm:spPr/>
    </dgm:pt>
    <dgm:pt modelId="{C4C17C35-48E5-4C3D-B07A-BE69A2CC51E1}" type="pres">
      <dgm:prSet presAssocID="{D37188A0-C7C8-43A7-9AD3-DA3D501E63E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27509D9-10F5-4163-A3BB-689E60F0E440}" type="pres">
      <dgm:prSet presAssocID="{8AF38BF1-8BD1-43CF-95C0-08450F9440EB}" presName="Name8" presStyleCnt="0"/>
      <dgm:spPr/>
    </dgm:pt>
    <dgm:pt modelId="{FE53D3F7-E8F6-48CD-AA56-4EF66BDE7AE0}" type="pres">
      <dgm:prSet presAssocID="{8AF38BF1-8BD1-43CF-95C0-08450F9440EB}" presName="level" presStyleLbl="node1" presStyleIdx="2" presStyleCnt="5" custLinFactNeighborX="0" custLinFactNeighborY="1915">
        <dgm:presLayoutVars>
          <dgm:chMax val="1"/>
          <dgm:bulletEnabled val="1"/>
        </dgm:presLayoutVars>
      </dgm:prSet>
      <dgm:spPr/>
    </dgm:pt>
    <dgm:pt modelId="{877830BD-87AE-4D1F-8B9B-AC82F5A52E44}" type="pres">
      <dgm:prSet presAssocID="{8AF38BF1-8BD1-43CF-95C0-08450F9440E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5B5CD14-F3B7-4756-A80D-8146E50EA5C1}" type="pres">
      <dgm:prSet presAssocID="{61A30DB7-AEAA-4A2A-A90B-2B2D91786154}" presName="Name8" presStyleCnt="0"/>
      <dgm:spPr/>
    </dgm:pt>
    <dgm:pt modelId="{CAAFA4FB-4EB9-4B31-B75E-30427D2E8219}" type="pres">
      <dgm:prSet presAssocID="{61A30DB7-AEAA-4A2A-A90B-2B2D91786154}" presName="level" presStyleLbl="node1" presStyleIdx="3" presStyleCnt="5">
        <dgm:presLayoutVars>
          <dgm:chMax val="1"/>
          <dgm:bulletEnabled val="1"/>
        </dgm:presLayoutVars>
      </dgm:prSet>
      <dgm:spPr/>
    </dgm:pt>
    <dgm:pt modelId="{60EF66D4-3076-4191-BC97-3F1A838A0A4F}" type="pres">
      <dgm:prSet presAssocID="{61A30DB7-AEAA-4A2A-A90B-2B2D9178615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A6FDD0A-992E-4E5C-964B-44D9A9153752}" type="pres">
      <dgm:prSet presAssocID="{8F6142DF-76FA-46F7-B799-78B416A55ACE}" presName="Name8" presStyleCnt="0"/>
      <dgm:spPr/>
    </dgm:pt>
    <dgm:pt modelId="{7D5B89EA-BB11-4752-9293-3FB2EBEE1687}" type="pres">
      <dgm:prSet presAssocID="{8F6142DF-76FA-46F7-B799-78B416A55ACE}" presName="level" presStyleLbl="node1" presStyleIdx="4" presStyleCnt="5">
        <dgm:presLayoutVars>
          <dgm:chMax val="1"/>
          <dgm:bulletEnabled val="1"/>
        </dgm:presLayoutVars>
      </dgm:prSet>
      <dgm:spPr/>
    </dgm:pt>
    <dgm:pt modelId="{95858DCA-4401-4A62-9812-9690E93D8200}" type="pres">
      <dgm:prSet presAssocID="{8F6142DF-76FA-46F7-B799-78B416A55AC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DAC321C-0C5C-4610-85F6-9C1CAB04F628}" type="presOf" srcId="{D37188A0-C7C8-43A7-9AD3-DA3D501E63E7}" destId="{C4C17C35-48E5-4C3D-B07A-BE69A2CC51E1}" srcOrd="1" destOrd="0" presId="urn:microsoft.com/office/officeart/2005/8/layout/pyramid1"/>
    <dgm:cxn modelId="{FE23FC21-426C-450D-B76A-84E872AE91D4}" type="presOf" srcId="{8F6142DF-76FA-46F7-B799-78B416A55ACE}" destId="{95858DCA-4401-4A62-9812-9690E93D8200}" srcOrd="1" destOrd="0" presId="urn:microsoft.com/office/officeart/2005/8/layout/pyramid1"/>
    <dgm:cxn modelId="{B12BCF5E-A741-471B-BAC9-EDCD2434FD65}" type="presOf" srcId="{8AF38BF1-8BD1-43CF-95C0-08450F9440EB}" destId="{FE53D3F7-E8F6-48CD-AA56-4EF66BDE7AE0}" srcOrd="0" destOrd="0" presId="urn:microsoft.com/office/officeart/2005/8/layout/pyramid1"/>
    <dgm:cxn modelId="{70A7756D-C390-4CEA-99F8-A16F8F9A0DE6}" type="presOf" srcId="{8AF38BF1-8BD1-43CF-95C0-08450F9440EB}" destId="{877830BD-87AE-4D1F-8B9B-AC82F5A52E44}" srcOrd="1" destOrd="0" presId="urn:microsoft.com/office/officeart/2005/8/layout/pyramid1"/>
    <dgm:cxn modelId="{2DFF4674-EA61-41DD-A1C5-D071CFC733AE}" type="presOf" srcId="{5B5F7FA4-4085-465D-B2AE-7256132026FA}" destId="{7A05F82A-7B25-40E3-B825-289E5B85D910}" srcOrd="0" destOrd="0" presId="urn:microsoft.com/office/officeart/2005/8/layout/pyramid1"/>
    <dgm:cxn modelId="{D4D8F976-D241-48CF-8A3E-508328081089}" type="presOf" srcId="{8F6142DF-76FA-46F7-B799-78B416A55ACE}" destId="{7D5B89EA-BB11-4752-9293-3FB2EBEE1687}" srcOrd="0" destOrd="0" presId="urn:microsoft.com/office/officeart/2005/8/layout/pyramid1"/>
    <dgm:cxn modelId="{8C3E5E58-8C92-4CBD-916C-4B67CDF7F5FA}" type="presOf" srcId="{D37188A0-C7C8-43A7-9AD3-DA3D501E63E7}" destId="{53808E05-154C-4176-8161-614993FE02C0}" srcOrd="0" destOrd="0" presId="urn:microsoft.com/office/officeart/2005/8/layout/pyramid1"/>
    <dgm:cxn modelId="{22F94887-0768-4082-A85F-C21703240B0A}" srcId="{5B5F7FA4-4085-465D-B2AE-7256132026FA}" destId="{D37188A0-C7C8-43A7-9AD3-DA3D501E63E7}" srcOrd="1" destOrd="0" parTransId="{0C129E2B-468C-48DA-9AE4-7EB9311B68E2}" sibTransId="{DF0C568F-BD1B-474C-BC90-C4E131081E22}"/>
    <dgm:cxn modelId="{44B0DF8F-D430-4F62-81AA-3CB16E32A09A}" type="presOf" srcId="{D6DECF41-1C95-4C9C-ADAE-947158552930}" destId="{41211766-338E-4FC5-927A-50CB6849C230}" srcOrd="0" destOrd="0" presId="urn:microsoft.com/office/officeart/2005/8/layout/pyramid1"/>
    <dgm:cxn modelId="{4A8665A0-C581-436A-AD68-31C5C7738BAA}" type="presOf" srcId="{61A30DB7-AEAA-4A2A-A90B-2B2D91786154}" destId="{CAAFA4FB-4EB9-4B31-B75E-30427D2E8219}" srcOrd="0" destOrd="0" presId="urn:microsoft.com/office/officeart/2005/8/layout/pyramid1"/>
    <dgm:cxn modelId="{8E3347AF-EE50-4D9D-9AEC-B86E1E51D28C}" srcId="{5B5F7FA4-4085-465D-B2AE-7256132026FA}" destId="{D6DECF41-1C95-4C9C-ADAE-947158552930}" srcOrd="0" destOrd="0" parTransId="{EB23A7CE-9259-4BF1-A527-52C0242E13E2}" sibTransId="{89A39383-4456-4097-9B10-D481F8DBDFE8}"/>
    <dgm:cxn modelId="{389C30B3-124D-41D4-B284-5115EEE229B6}" srcId="{5B5F7FA4-4085-465D-B2AE-7256132026FA}" destId="{8AF38BF1-8BD1-43CF-95C0-08450F9440EB}" srcOrd="2" destOrd="0" parTransId="{90D7965C-42B1-48A6-817D-FE53F43E61B3}" sibTransId="{253D3E08-B60D-4314-B41E-A179971F4F37}"/>
    <dgm:cxn modelId="{9DFEDEBC-AC56-4808-9487-D2017A532638}" type="presOf" srcId="{61A30DB7-AEAA-4A2A-A90B-2B2D91786154}" destId="{60EF66D4-3076-4191-BC97-3F1A838A0A4F}" srcOrd="1" destOrd="0" presId="urn:microsoft.com/office/officeart/2005/8/layout/pyramid1"/>
    <dgm:cxn modelId="{237C19CD-8F52-45BF-9326-380F1EE06BAA}" type="presOf" srcId="{D6DECF41-1C95-4C9C-ADAE-947158552930}" destId="{1A976BF6-E5EF-49EB-B6E9-FCCC62E92EEE}" srcOrd="1" destOrd="0" presId="urn:microsoft.com/office/officeart/2005/8/layout/pyramid1"/>
    <dgm:cxn modelId="{025A86DE-6538-4913-9650-2ED0FE6C843B}" srcId="{5B5F7FA4-4085-465D-B2AE-7256132026FA}" destId="{61A30DB7-AEAA-4A2A-A90B-2B2D91786154}" srcOrd="3" destOrd="0" parTransId="{404CCB63-CE74-41FD-B638-40F5733F30D7}" sibTransId="{E05BE86A-375A-4308-9ADC-673CCA8B21C7}"/>
    <dgm:cxn modelId="{5425D3F0-DF8F-4813-828A-5B3919F1C010}" srcId="{5B5F7FA4-4085-465D-B2AE-7256132026FA}" destId="{8F6142DF-76FA-46F7-B799-78B416A55ACE}" srcOrd="4" destOrd="0" parTransId="{3922EE07-EB87-4B8C-B95F-2BC8EC42BE38}" sibTransId="{89C71676-714E-41C5-93A1-A5290F064A25}"/>
    <dgm:cxn modelId="{6DE26703-8338-4E27-9A3F-AEDE52CF0A5D}" type="presParOf" srcId="{7A05F82A-7B25-40E3-B825-289E5B85D910}" destId="{D9125EDC-A39A-4F37-B827-291DA71C7DE7}" srcOrd="0" destOrd="0" presId="urn:microsoft.com/office/officeart/2005/8/layout/pyramid1"/>
    <dgm:cxn modelId="{74E119E6-1194-455B-B058-2DFADDC9ACCE}" type="presParOf" srcId="{D9125EDC-A39A-4F37-B827-291DA71C7DE7}" destId="{41211766-338E-4FC5-927A-50CB6849C230}" srcOrd="0" destOrd="0" presId="urn:microsoft.com/office/officeart/2005/8/layout/pyramid1"/>
    <dgm:cxn modelId="{667E8E6C-F0B6-427B-96D7-A47A1DE658A8}" type="presParOf" srcId="{D9125EDC-A39A-4F37-B827-291DA71C7DE7}" destId="{1A976BF6-E5EF-49EB-B6E9-FCCC62E92EEE}" srcOrd="1" destOrd="0" presId="urn:microsoft.com/office/officeart/2005/8/layout/pyramid1"/>
    <dgm:cxn modelId="{FADFCE79-EB75-4369-B431-7F2BC49C68BD}" type="presParOf" srcId="{7A05F82A-7B25-40E3-B825-289E5B85D910}" destId="{05259CAD-FDE3-4067-B486-2D806E33BAA5}" srcOrd="1" destOrd="0" presId="urn:microsoft.com/office/officeart/2005/8/layout/pyramid1"/>
    <dgm:cxn modelId="{0D48D473-E393-470D-B13E-F11FBE19707A}" type="presParOf" srcId="{05259CAD-FDE3-4067-B486-2D806E33BAA5}" destId="{53808E05-154C-4176-8161-614993FE02C0}" srcOrd="0" destOrd="0" presId="urn:microsoft.com/office/officeart/2005/8/layout/pyramid1"/>
    <dgm:cxn modelId="{A4506D35-8B3F-461B-BB53-DB0E334FC964}" type="presParOf" srcId="{05259CAD-FDE3-4067-B486-2D806E33BAA5}" destId="{C4C17C35-48E5-4C3D-B07A-BE69A2CC51E1}" srcOrd="1" destOrd="0" presId="urn:microsoft.com/office/officeart/2005/8/layout/pyramid1"/>
    <dgm:cxn modelId="{EAA9FCB3-3A9A-4FF6-A3BA-344AE98A03F9}" type="presParOf" srcId="{7A05F82A-7B25-40E3-B825-289E5B85D910}" destId="{927509D9-10F5-4163-A3BB-689E60F0E440}" srcOrd="2" destOrd="0" presId="urn:microsoft.com/office/officeart/2005/8/layout/pyramid1"/>
    <dgm:cxn modelId="{D297B5D7-F501-484D-AE1F-03EF3B2C4F94}" type="presParOf" srcId="{927509D9-10F5-4163-A3BB-689E60F0E440}" destId="{FE53D3F7-E8F6-48CD-AA56-4EF66BDE7AE0}" srcOrd="0" destOrd="0" presId="urn:microsoft.com/office/officeart/2005/8/layout/pyramid1"/>
    <dgm:cxn modelId="{F68E13C1-E44F-43E0-9870-8BB16EC05EA2}" type="presParOf" srcId="{927509D9-10F5-4163-A3BB-689E60F0E440}" destId="{877830BD-87AE-4D1F-8B9B-AC82F5A52E44}" srcOrd="1" destOrd="0" presId="urn:microsoft.com/office/officeart/2005/8/layout/pyramid1"/>
    <dgm:cxn modelId="{8CEAD31D-755C-418F-8B4A-E59E0ABEA4F7}" type="presParOf" srcId="{7A05F82A-7B25-40E3-B825-289E5B85D910}" destId="{C5B5CD14-F3B7-4756-A80D-8146E50EA5C1}" srcOrd="3" destOrd="0" presId="urn:microsoft.com/office/officeart/2005/8/layout/pyramid1"/>
    <dgm:cxn modelId="{34698629-B088-4425-BD23-39B550B256AF}" type="presParOf" srcId="{C5B5CD14-F3B7-4756-A80D-8146E50EA5C1}" destId="{CAAFA4FB-4EB9-4B31-B75E-30427D2E8219}" srcOrd="0" destOrd="0" presId="urn:microsoft.com/office/officeart/2005/8/layout/pyramid1"/>
    <dgm:cxn modelId="{67782EDF-171F-4699-871C-A5F68F3B5C35}" type="presParOf" srcId="{C5B5CD14-F3B7-4756-A80D-8146E50EA5C1}" destId="{60EF66D4-3076-4191-BC97-3F1A838A0A4F}" srcOrd="1" destOrd="0" presId="urn:microsoft.com/office/officeart/2005/8/layout/pyramid1"/>
    <dgm:cxn modelId="{0A4230D4-C861-49A9-9DD1-E78BC13D4EA9}" type="presParOf" srcId="{7A05F82A-7B25-40E3-B825-289E5B85D910}" destId="{8A6FDD0A-992E-4E5C-964B-44D9A9153752}" srcOrd="4" destOrd="0" presId="urn:microsoft.com/office/officeart/2005/8/layout/pyramid1"/>
    <dgm:cxn modelId="{1AA004C8-8032-4860-819E-FE3EE198695C}" type="presParOf" srcId="{8A6FDD0A-992E-4E5C-964B-44D9A9153752}" destId="{7D5B89EA-BB11-4752-9293-3FB2EBEE1687}" srcOrd="0" destOrd="0" presId="urn:microsoft.com/office/officeart/2005/8/layout/pyramid1"/>
    <dgm:cxn modelId="{B5AFD058-991C-42E4-95DF-1DAD758E9D78}" type="presParOf" srcId="{8A6FDD0A-992E-4E5C-964B-44D9A9153752}" destId="{95858DCA-4401-4A62-9812-9690E93D820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11766-338E-4FC5-927A-50CB6849C230}">
      <dsp:nvSpPr>
        <dsp:cNvPr id="0" name=""/>
        <dsp:cNvSpPr/>
      </dsp:nvSpPr>
      <dsp:spPr>
        <a:xfrm>
          <a:off x="1889759" y="0"/>
          <a:ext cx="944879" cy="633165"/>
        </a:xfrm>
        <a:prstGeom prst="trapezoid">
          <a:avLst>
            <a:gd name="adj" fmla="val 74616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Course Selection</a:t>
          </a:r>
        </a:p>
      </dsp:txBody>
      <dsp:txXfrm>
        <a:off x="1889759" y="0"/>
        <a:ext cx="944879" cy="633165"/>
      </dsp:txXfrm>
    </dsp:sp>
    <dsp:sp modelId="{53808E05-154C-4176-8161-614993FE02C0}">
      <dsp:nvSpPr>
        <dsp:cNvPr id="0" name=""/>
        <dsp:cNvSpPr/>
      </dsp:nvSpPr>
      <dsp:spPr>
        <a:xfrm>
          <a:off x="1417320" y="633165"/>
          <a:ext cx="1889759" cy="633165"/>
        </a:xfrm>
        <a:prstGeom prst="trapezoid">
          <a:avLst>
            <a:gd name="adj" fmla="val 74616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Schedule Creation</a:t>
          </a:r>
        </a:p>
      </dsp:txBody>
      <dsp:txXfrm>
        <a:off x="1748027" y="633165"/>
        <a:ext cx="1228344" cy="633165"/>
      </dsp:txXfrm>
    </dsp:sp>
    <dsp:sp modelId="{FE53D3F7-E8F6-48CD-AA56-4EF66BDE7AE0}">
      <dsp:nvSpPr>
        <dsp:cNvPr id="0" name=""/>
        <dsp:cNvSpPr/>
      </dsp:nvSpPr>
      <dsp:spPr>
        <a:xfrm>
          <a:off x="944879" y="1278456"/>
          <a:ext cx="2834640" cy="633165"/>
        </a:xfrm>
        <a:prstGeom prst="trapezoid">
          <a:avLst>
            <a:gd name="adj" fmla="val 74616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Goal-Setting &amp; Planning</a:t>
          </a:r>
        </a:p>
      </dsp:txBody>
      <dsp:txXfrm>
        <a:off x="1440941" y="1278456"/>
        <a:ext cx="1842516" cy="633165"/>
      </dsp:txXfrm>
    </dsp:sp>
    <dsp:sp modelId="{CAAFA4FB-4EB9-4B31-B75E-30427D2E8219}">
      <dsp:nvSpPr>
        <dsp:cNvPr id="0" name=""/>
        <dsp:cNvSpPr/>
      </dsp:nvSpPr>
      <dsp:spPr>
        <a:xfrm>
          <a:off x="472440" y="1899496"/>
          <a:ext cx="3779519" cy="633165"/>
        </a:xfrm>
        <a:prstGeom prst="trapezoid">
          <a:avLst>
            <a:gd name="adj" fmla="val 74616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Academic Coaching</a:t>
          </a:r>
        </a:p>
      </dsp:txBody>
      <dsp:txXfrm>
        <a:off x="1133855" y="1899496"/>
        <a:ext cx="2456688" cy="633165"/>
      </dsp:txXfrm>
    </dsp:sp>
    <dsp:sp modelId="{7D5B89EA-BB11-4752-9293-3FB2EBEE1687}">
      <dsp:nvSpPr>
        <dsp:cNvPr id="0" name=""/>
        <dsp:cNvSpPr/>
      </dsp:nvSpPr>
      <dsp:spPr>
        <a:xfrm>
          <a:off x="0" y="2532662"/>
          <a:ext cx="4724399" cy="633165"/>
        </a:xfrm>
        <a:prstGeom prst="trapezoid">
          <a:avLst>
            <a:gd name="adj" fmla="val 74616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Personal Coaching</a:t>
          </a:r>
        </a:p>
      </dsp:txBody>
      <dsp:txXfrm>
        <a:off x="826769" y="2532662"/>
        <a:ext cx="3070860" cy="633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9/4/2024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9/4/2024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73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78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73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017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70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742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317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60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06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26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80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01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81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22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85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04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descr="Stack of books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 descr="Stack of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47-D284-421D-B330-2D43513B0F9C}" type="datetime1">
              <a:rPr lang="en-US" smtClean="0"/>
              <a:t>9/4/2024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7518-40ED-4895-8580-DE2A722FC423}" type="datetime1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F34-BDBC-4273-B9BC-22458F940BE7}" type="datetime1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147-19A6-4970-A04E-ED9B1D83C0F1}" type="datetime1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 of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1008-E89D-49CD-9BF4-E6F3FE09F7AC}" type="datetime1">
              <a:rPr lang="en-US" smtClean="0"/>
              <a:t>9/4/2024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99F-4583-41EB-929F-5865E95EECAA}" type="datetime1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52EB-356C-4482-B27C-7C8E08F5D88F}" type="datetime1">
              <a:rPr lang="en-US" smtClean="0"/>
              <a:t>9/4/2024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895E-43C3-4560-B59A-90049317E860}" type="datetime1">
              <a:rPr lang="en-US" smtClean="0"/>
              <a:t>9/4/2024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8C32-B81D-4A68-A851-5185C690F024}" type="datetime1">
              <a:rPr lang="en-US" smtClean="0"/>
              <a:t>9/4/2024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D79-EF31-4E8F-A1BE-AF31805C2859}" type="datetime1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BA3B-941F-4778-A0CB-865223FDAE69}" type="datetime1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2EBFD46-0FD3-4428-ADEC-1DFD6489930D}" type="datetime1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Empowering Tomorrow’s Teachers: Key Principles for Advising Education Majors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en-US" dirty="0"/>
              <a:t>Amanda Chambers</a:t>
            </a:r>
          </a:p>
          <a:p>
            <a:endParaRPr lang="en-US" dirty="0"/>
          </a:p>
          <a:p>
            <a:r>
              <a:rPr lang="en-US" dirty="0"/>
              <a:t>UT Chattanooga</a:t>
            </a:r>
          </a:p>
          <a:p>
            <a:r>
              <a:rPr lang="en-US" dirty="0"/>
              <a:t>September 16, 2024</a:t>
            </a:r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Personalized Advising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Would You Do?</a:t>
            </a:r>
          </a:p>
          <a:p>
            <a:pPr lvl="1"/>
            <a:r>
              <a:rPr lang="en-US" sz="2400" b="1" dirty="0"/>
              <a:t>Example B:</a:t>
            </a:r>
          </a:p>
          <a:p>
            <a:pPr marL="426645" lvl="1" indent="0">
              <a:buNone/>
            </a:pPr>
            <a:r>
              <a:rPr lang="en-US" sz="2400" b="1" dirty="0"/>
              <a:t>Sarah</a:t>
            </a:r>
            <a:r>
              <a:rPr lang="en-US" sz="2400" dirty="0"/>
              <a:t> is a junior majoring in </a:t>
            </a:r>
            <a:r>
              <a:rPr lang="en-US" sz="2400" b="1" dirty="0"/>
              <a:t>Elementary Education</a:t>
            </a:r>
            <a:r>
              <a:rPr lang="en-US" sz="2400" dirty="0"/>
              <a:t>. She is dedicated to becoming a teacher but has struggled academically since her freshman year. Her current </a:t>
            </a:r>
            <a:r>
              <a:rPr lang="en-US" sz="2400" b="1" dirty="0"/>
              <a:t>GPA is 2.4</a:t>
            </a:r>
            <a:r>
              <a:rPr lang="en-US" sz="2400" dirty="0"/>
              <a:t>, which is </a:t>
            </a:r>
            <a:r>
              <a:rPr lang="en-US" sz="2400" b="1" dirty="0"/>
              <a:t>below the 2.75 GPA </a:t>
            </a:r>
            <a:r>
              <a:rPr lang="en-US" sz="2400" dirty="0"/>
              <a:t>required to stay in the Elementary Education program and to be eligible for student teaching placements. Sarah is </a:t>
            </a:r>
            <a:r>
              <a:rPr lang="en-US" sz="2400" b="1" dirty="0"/>
              <a:t>concerned about her future in the program</a:t>
            </a:r>
            <a:r>
              <a:rPr lang="en-US" sz="2400" dirty="0"/>
              <a:t> and is feeling anxious about her academic standing.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10 of the Greatest Puzzles in History">
            <a:extLst>
              <a:ext uri="{FF2B5EF4-FFF2-40B4-BE49-F238E27FC236}">
                <a16:creationId xmlns:a16="http://schemas.microsoft.com/office/drawing/2014/main" id="{B56AFC6A-63B4-E8E3-39FB-E6AD3FB02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412" y="5398008"/>
            <a:ext cx="1790700" cy="100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00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anchor="b">
            <a:normAutofit/>
          </a:bodyPr>
          <a:lstStyle/>
          <a:p>
            <a:r>
              <a:rPr lang="en-US" dirty="0"/>
              <a:t>Curriculum Navigation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E500FB1-2596-D2A3-0D21-40C62A93A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613" y="1701800"/>
            <a:ext cx="2903392" cy="3937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94412" y="1701800"/>
            <a:ext cx="5180251" cy="44704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Curriculum Tools</a:t>
            </a:r>
          </a:p>
          <a:p>
            <a:pPr lvl="1"/>
            <a:r>
              <a:rPr lang="en-US" sz="2400" dirty="0"/>
              <a:t>Licensure Requirements</a:t>
            </a:r>
          </a:p>
          <a:p>
            <a:pPr lvl="1"/>
            <a:r>
              <a:rPr lang="en-US" sz="2400" dirty="0"/>
              <a:t>Advising Guides</a:t>
            </a:r>
          </a:p>
          <a:p>
            <a:pPr lvl="1"/>
            <a:r>
              <a:rPr lang="en-US" sz="2400" dirty="0"/>
              <a:t>Advising Software</a:t>
            </a:r>
          </a:p>
          <a:p>
            <a:pPr lvl="1"/>
            <a:r>
              <a:rPr lang="en-US" sz="2400" dirty="0"/>
              <a:t>Catalog</a:t>
            </a:r>
          </a:p>
          <a:p>
            <a:r>
              <a:rPr lang="en-US" sz="2800" dirty="0"/>
              <a:t>Curriculum Planning Steps</a:t>
            </a:r>
          </a:p>
          <a:p>
            <a:pPr lvl="1"/>
            <a:r>
              <a:rPr lang="en-US" sz="2400" dirty="0"/>
              <a:t>Before Appointment</a:t>
            </a:r>
          </a:p>
          <a:p>
            <a:pPr lvl="1"/>
            <a:r>
              <a:rPr lang="en-US" sz="2400" dirty="0"/>
              <a:t>During Appointment</a:t>
            </a:r>
          </a:p>
          <a:p>
            <a:pPr lvl="1"/>
            <a:r>
              <a:rPr lang="en-US" sz="2400" dirty="0"/>
              <a:t>After Appointment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5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Curriculum Navigation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Would You Do?</a:t>
            </a:r>
          </a:p>
          <a:p>
            <a:pPr lvl="1"/>
            <a:r>
              <a:rPr lang="en-US" sz="2400" b="1" dirty="0"/>
              <a:t>Example A:</a:t>
            </a:r>
          </a:p>
          <a:p>
            <a:pPr marL="426645" lvl="1" indent="0">
              <a:buNone/>
            </a:pPr>
            <a:r>
              <a:rPr lang="en-US" sz="2400" b="1" dirty="0"/>
              <a:t>Emily</a:t>
            </a:r>
            <a:r>
              <a:rPr lang="en-US" sz="2400" dirty="0"/>
              <a:t> is a sophomore majoring in </a:t>
            </a:r>
            <a:r>
              <a:rPr lang="en-US" sz="2400" b="1" dirty="0"/>
              <a:t>Early Childhood Education</a:t>
            </a:r>
            <a:r>
              <a:rPr lang="en-US" sz="2400" dirty="0"/>
              <a:t>. She is passionate about working with young children and is committed to becoming a preschool teacher. Emily has </a:t>
            </a:r>
            <a:r>
              <a:rPr lang="en-US" sz="2400" b="1" dirty="0"/>
              <a:t>completed 45 credits </a:t>
            </a:r>
            <a:r>
              <a:rPr lang="en-US" sz="2400" dirty="0"/>
              <a:t>so far and wants to </a:t>
            </a:r>
            <a:r>
              <a:rPr lang="en-US" sz="2400" b="1" dirty="0"/>
              <a:t>ensure she graduates on time within the next two years</a:t>
            </a:r>
            <a:r>
              <a:rPr lang="en-US" sz="2400" dirty="0"/>
              <a:t>. She also plans to complete a minor in Psychology, which aligns with her interest in child development. However, she is </a:t>
            </a:r>
            <a:r>
              <a:rPr lang="en-US" sz="2400" b="1" dirty="0"/>
              <a:t>unsure how to balance her major requirements, minor, and the necessary field experience </a:t>
            </a:r>
            <a:r>
              <a:rPr lang="en-US" sz="2400" dirty="0"/>
              <a:t>without extending her graduation timeline.</a:t>
            </a:r>
          </a:p>
        </p:txBody>
      </p:sp>
      <p:pic>
        <p:nvPicPr>
          <p:cNvPr id="8198" name="Picture 6" descr="Queanbeyan-Palerang">
            <a:extLst>
              <a:ext uri="{FF2B5EF4-FFF2-40B4-BE49-F238E27FC236}">
                <a16:creationId xmlns:a16="http://schemas.microsoft.com/office/drawing/2014/main" id="{825BCA30-F8D8-62AE-C2EB-CE3C76725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412" y="1004811"/>
            <a:ext cx="1751251" cy="116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71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Curriculum Navigation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Would You Do?</a:t>
            </a:r>
          </a:p>
          <a:p>
            <a:pPr lvl="1"/>
            <a:r>
              <a:rPr lang="en-US" sz="2400" b="1" dirty="0"/>
              <a:t>Example B:</a:t>
            </a:r>
          </a:p>
          <a:p>
            <a:pPr marL="426645" lvl="1" indent="0">
              <a:buNone/>
            </a:pPr>
            <a:r>
              <a:rPr lang="en-US" sz="2400" b="1" dirty="0"/>
              <a:t>James</a:t>
            </a:r>
            <a:r>
              <a:rPr lang="en-US" sz="2400" dirty="0"/>
              <a:t> is a junior majoring in Elementary Education. He is highly motivated to become a teacher and is </a:t>
            </a:r>
            <a:r>
              <a:rPr lang="en-US" sz="2400" b="1" dirty="0"/>
              <a:t>aiming to graduate in four years</a:t>
            </a:r>
            <a:r>
              <a:rPr lang="en-US" sz="2400" dirty="0"/>
              <a:t>. However, due to a mix-up in his sophomore year, </a:t>
            </a:r>
            <a:r>
              <a:rPr lang="en-US" sz="2400" b="1" dirty="0"/>
              <a:t>he missed taking a key prerequisite course</a:t>
            </a:r>
            <a:r>
              <a:rPr lang="en-US" sz="2400" dirty="0"/>
              <a:t>, which has now impacted his ability to enroll in upper-level courses required for his major. James is now </a:t>
            </a:r>
            <a:r>
              <a:rPr lang="en-US" sz="2400" b="1" dirty="0"/>
              <a:t>concerned about how to catch up </a:t>
            </a:r>
            <a:r>
              <a:rPr lang="en-US" sz="2400" dirty="0"/>
              <a:t>and stay on track for graduation.</a:t>
            </a:r>
            <a:endParaRPr lang="en-US" sz="2400" b="1" dirty="0"/>
          </a:p>
        </p:txBody>
      </p:sp>
      <p:pic>
        <p:nvPicPr>
          <p:cNvPr id="3076" name="Picture 4" descr="Project Plans: 10 Essential Elements">
            <a:extLst>
              <a:ext uri="{FF2B5EF4-FFF2-40B4-BE49-F238E27FC236}">
                <a16:creationId xmlns:a16="http://schemas.microsoft.com/office/drawing/2014/main" id="{E7231591-B0AA-12A8-ECA5-EE4D77D82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812" y="10414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24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Campus Resources and Networking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Involved</a:t>
            </a:r>
          </a:p>
          <a:p>
            <a:pPr lvl="1"/>
            <a:r>
              <a:rPr lang="en-US" dirty="0"/>
              <a:t>Advisors’ Council</a:t>
            </a:r>
          </a:p>
          <a:p>
            <a:pPr lvl="1"/>
            <a:r>
              <a:rPr lang="en-US" dirty="0"/>
              <a:t>Volunteer for Committees</a:t>
            </a:r>
          </a:p>
          <a:p>
            <a:pPr lvl="1"/>
            <a:r>
              <a:rPr lang="en-US" dirty="0"/>
              <a:t>NACADA</a:t>
            </a:r>
          </a:p>
          <a:p>
            <a:r>
              <a:rPr lang="en-US" dirty="0"/>
              <a:t>Create a List</a:t>
            </a:r>
          </a:p>
          <a:p>
            <a:pPr lvl="1"/>
            <a:r>
              <a:rPr lang="en-US" dirty="0"/>
              <a:t>Who Can Help?</a:t>
            </a:r>
          </a:p>
        </p:txBody>
      </p:sp>
      <p:pic>
        <p:nvPicPr>
          <p:cNvPr id="4098" name="Picture 2" descr="How To Network In College: A Complete Guide">
            <a:extLst>
              <a:ext uri="{FF2B5EF4-FFF2-40B4-BE49-F238E27FC236}">
                <a16:creationId xmlns:a16="http://schemas.microsoft.com/office/drawing/2014/main" id="{37468E19-38E7-D2AF-E1ED-008EB97C5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2" y="3937000"/>
            <a:ext cx="25527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Campus Resources and Networking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Resource Scavenger Hunt</a:t>
            </a:r>
          </a:p>
          <a:p>
            <a:pPr lvl="1"/>
            <a:r>
              <a:rPr lang="en-US" dirty="0"/>
              <a:t>Create a Resource Bank </a:t>
            </a:r>
          </a:p>
        </p:txBody>
      </p:sp>
      <p:pic>
        <p:nvPicPr>
          <p:cNvPr id="4106" name="Picture 10" descr="Piggy bank T Shirt Designs Graphics &amp; More Merch">
            <a:extLst>
              <a:ext uri="{FF2B5EF4-FFF2-40B4-BE49-F238E27FC236}">
                <a16:creationId xmlns:a16="http://schemas.microsoft.com/office/drawing/2014/main" id="{4D6E667B-2E2D-39AB-3E07-7B52D6CB8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2" y="38100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DC3738-3ACE-06CB-37F8-7CABB92DE294}"/>
              </a:ext>
            </a:extLst>
          </p:cNvPr>
          <p:cNvSpPr txBox="1"/>
          <p:nvPr/>
        </p:nvSpPr>
        <p:spPr>
          <a:xfrm>
            <a:off x="7973666" y="2620066"/>
            <a:ext cx="2358776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Financial Aid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F8B4B7-2A38-A03A-5652-3C3F83E75788}"/>
              </a:ext>
            </a:extLst>
          </p:cNvPr>
          <p:cNvSpPr txBox="1"/>
          <p:nvPr/>
        </p:nvSpPr>
        <p:spPr>
          <a:xfrm>
            <a:off x="5415380" y="2864617"/>
            <a:ext cx="1358064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Tutoring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18A29A-AE57-6EC4-4160-F9C7198D1368}"/>
              </a:ext>
            </a:extLst>
          </p:cNvPr>
          <p:cNvSpPr txBox="1"/>
          <p:nvPr/>
        </p:nvSpPr>
        <p:spPr>
          <a:xfrm>
            <a:off x="7140362" y="3343850"/>
            <a:ext cx="1679824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Catalog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701C6A-3294-3E9D-BC3E-B599EE90ADFC}"/>
              </a:ext>
            </a:extLst>
          </p:cNvPr>
          <p:cNvSpPr txBox="1"/>
          <p:nvPr/>
        </p:nvSpPr>
        <p:spPr>
          <a:xfrm>
            <a:off x="3421793" y="3493802"/>
            <a:ext cx="1460656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Registrar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1E14C6-C258-5980-FC4D-6A9368ADD48C}"/>
              </a:ext>
            </a:extLst>
          </p:cNvPr>
          <p:cNvSpPr txBox="1"/>
          <p:nvPr/>
        </p:nvSpPr>
        <p:spPr>
          <a:xfrm>
            <a:off x="9752012" y="3802999"/>
            <a:ext cx="1138331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Bursar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1D9A4A-81BA-04E1-661F-2CE807832AE4}"/>
              </a:ext>
            </a:extLst>
          </p:cNvPr>
          <p:cNvSpPr txBox="1"/>
          <p:nvPr/>
        </p:nvSpPr>
        <p:spPr>
          <a:xfrm>
            <a:off x="3394806" y="4743298"/>
            <a:ext cx="2465740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School Website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25EEBC3-638E-864B-B9BE-94AC86FFCEE4}"/>
              </a:ext>
            </a:extLst>
          </p:cNvPr>
          <p:cNvCxnSpPr>
            <a:cxnSpLocks/>
          </p:cNvCxnSpPr>
          <p:nvPr/>
        </p:nvCxnSpPr>
        <p:spPr>
          <a:xfrm>
            <a:off x="4784048" y="3869562"/>
            <a:ext cx="3291564" cy="702438"/>
          </a:xfrm>
          <a:prstGeom prst="straightConnector1">
            <a:avLst/>
          </a:prstGeom>
          <a:ln w="12700">
            <a:solidFill>
              <a:srgbClr val="00B0F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23EC619-41B3-6570-8C85-C60EFDD62931}"/>
              </a:ext>
            </a:extLst>
          </p:cNvPr>
          <p:cNvCxnSpPr/>
          <p:nvPr/>
        </p:nvCxnSpPr>
        <p:spPr>
          <a:xfrm>
            <a:off x="6399212" y="3238500"/>
            <a:ext cx="1790700" cy="1333500"/>
          </a:xfrm>
          <a:prstGeom prst="straightConnector1">
            <a:avLst/>
          </a:prstGeom>
          <a:ln w="12700">
            <a:solidFill>
              <a:srgbClr val="7030A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C5C1CE7-25DC-9B90-A22D-3DC9148A1C41}"/>
              </a:ext>
            </a:extLst>
          </p:cNvPr>
          <p:cNvCxnSpPr>
            <a:cxnSpLocks/>
          </p:cNvCxnSpPr>
          <p:nvPr/>
        </p:nvCxnSpPr>
        <p:spPr>
          <a:xfrm>
            <a:off x="7837443" y="3699372"/>
            <a:ext cx="428669" cy="872628"/>
          </a:xfrm>
          <a:prstGeom prst="straightConnector1">
            <a:avLst/>
          </a:prstGeom>
          <a:ln w="12700">
            <a:solidFill>
              <a:srgbClr val="FFC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39E67B6-E823-05D1-9288-E4BF9C6F61AB}"/>
              </a:ext>
            </a:extLst>
          </p:cNvPr>
          <p:cNvCxnSpPr/>
          <p:nvPr/>
        </p:nvCxnSpPr>
        <p:spPr>
          <a:xfrm flipH="1">
            <a:off x="8304212" y="2971800"/>
            <a:ext cx="667668" cy="1600200"/>
          </a:xfrm>
          <a:prstGeom prst="straightConnector1">
            <a:avLst/>
          </a:prstGeom>
          <a:ln w="12700">
            <a:solidFill>
              <a:srgbClr val="0070C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4717946-81D2-B7FA-CE31-F7E8CA4B6F41}"/>
              </a:ext>
            </a:extLst>
          </p:cNvPr>
          <p:cNvCxnSpPr/>
          <p:nvPr/>
        </p:nvCxnSpPr>
        <p:spPr>
          <a:xfrm flipH="1">
            <a:off x="8406158" y="4222099"/>
            <a:ext cx="1600200" cy="349901"/>
          </a:xfrm>
          <a:prstGeom prst="straightConnector1">
            <a:avLst/>
          </a:prstGeom>
          <a:ln w="12700">
            <a:solidFill>
              <a:srgbClr val="FFFF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ECBA34B-8229-EA84-4D66-F9F6EC5C80C5}"/>
              </a:ext>
            </a:extLst>
          </p:cNvPr>
          <p:cNvCxnSpPr>
            <a:cxnSpLocks/>
          </p:cNvCxnSpPr>
          <p:nvPr/>
        </p:nvCxnSpPr>
        <p:spPr>
          <a:xfrm flipV="1">
            <a:off x="5759683" y="4572000"/>
            <a:ext cx="2163529" cy="425048"/>
          </a:xfrm>
          <a:prstGeom prst="straightConnector1">
            <a:avLst/>
          </a:prstGeom>
          <a:ln w="12700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95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124" y="304800"/>
            <a:ext cx="7008574" cy="884075"/>
          </a:xfrm>
        </p:spPr>
        <p:txBody>
          <a:bodyPr>
            <a:normAutofit/>
          </a:bodyPr>
          <a:lstStyle/>
          <a:p>
            <a:r>
              <a:rPr lang="en-US" sz="4800" dirty="0"/>
              <a:t>Takeaways and 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303212" y="1955800"/>
            <a:ext cx="7008574" cy="2692400"/>
          </a:xfrm>
        </p:spPr>
        <p:txBody>
          <a:bodyPr>
            <a:normAutofit fontScale="85000" lnSpcReduction="20000"/>
          </a:bodyPr>
          <a:lstStyle/>
          <a:p>
            <a:r>
              <a:rPr lang="en-US" sz="3100" b="1" dirty="0"/>
              <a:t>Takeaway 1:</a:t>
            </a:r>
          </a:p>
          <a:p>
            <a:r>
              <a:rPr lang="en-US" sz="3100" dirty="0"/>
              <a:t>Effective advising demands thorough preparation and strategic planning</a:t>
            </a:r>
          </a:p>
          <a:p>
            <a:endParaRPr lang="en-US" sz="3100" dirty="0"/>
          </a:p>
          <a:p>
            <a:r>
              <a:rPr lang="en-US" sz="3100" b="1" dirty="0"/>
              <a:t>Takeaway 2:</a:t>
            </a:r>
          </a:p>
          <a:p>
            <a:r>
              <a:rPr lang="en-US" sz="3100" dirty="0"/>
              <a:t>Develop tools and establish a resource bank to streamline and enhance the advising process</a:t>
            </a:r>
          </a:p>
          <a:p>
            <a:endParaRPr lang="en-US" sz="31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 descr="Q&amp;A - Humanity@Work">
            <a:extLst>
              <a:ext uri="{FF2B5EF4-FFF2-40B4-BE49-F238E27FC236}">
                <a16:creationId xmlns:a16="http://schemas.microsoft.com/office/drawing/2014/main" id="{5B4EA030-5792-850D-3F00-C20C451E9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2" y="5095875"/>
            <a:ext cx="31337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5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anchor="b">
            <a:normAutofit/>
          </a:bodyPr>
          <a:lstStyle/>
          <a:p>
            <a:r>
              <a:rPr lang="en-US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Amanda Chambers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Student Support Coordinator</a:t>
            </a:r>
          </a:p>
          <a:p>
            <a:pPr marL="0" indent="0">
              <a:buNone/>
            </a:pPr>
            <a:r>
              <a:rPr lang="en-US" dirty="0"/>
              <a:t>UT Chattanooga, School of Education</a:t>
            </a:r>
          </a:p>
          <a:p>
            <a:pPr marL="0" indent="0">
              <a:buNone/>
            </a:pPr>
            <a:r>
              <a:rPr lang="en-US" dirty="0"/>
              <a:t>Amanda-Chambers@utc.edu</a:t>
            </a:r>
          </a:p>
        </p:txBody>
      </p:sp>
      <p:pic>
        <p:nvPicPr>
          <p:cNvPr id="7170" name="Picture 2" descr="That's a Wrap! (@thatsawrapshow) / X">
            <a:extLst>
              <a:ext uri="{FF2B5EF4-FFF2-40B4-BE49-F238E27FC236}">
                <a16:creationId xmlns:a16="http://schemas.microsoft.com/office/drawing/2014/main" id="{C6B963F9-FBE0-BC31-24CB-E232D63CE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0911" y="1701800"/>
            <a:ext cx="4470400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6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B8AF2-89B4-ECD3-54DB-38928100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dirty="0"/>
              <a:t>It’s Time To Play</a:t>
            </a:r>
          </a:p>
        </p:txBody>
      </p:sp>
      <p:pic>
        <p:nvPicPr>
          <p:cNvPr id="1026" name="Picture 2" descr="CLASSROOM FEUD-HEALTH SCIENCE EDITION! Great game to bring FUN in the  classroom!">
            <a:extLst>
              <a:ext uri="{FF2B5EF4-FFF2-40B4-BE49-F238E27FC236}">
                <a16:creationId xmlns:a16="http://schemas.microsoft.com/office/drawing/2014/main" id="{06070BEF-585C-25E2-68C7-92CFA85655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" t="2353" r="3732" b="50163"/>
          <a:stretch/>
        </p:blipFill>
        <p:spPr bwMode="auto">
          <a:xfrm>
            <a:off x="3054032" y="2362200"/>
            <a:ext cx="608076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13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E1552-6338-9B17-69D2-6327B0C1B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381000"/>
            <a:ext cx="10157354" cy="1397000"/>
          </a:xfrm>
        </p:spPr>
        <p:txBody>
          <a:bodyPr>
            <a:normAutofit fontScale="90000"/>
          </a:bodyPr>
          <a:lstStyle/>
          <a:p>
            <a:r>
              <a:rPr lang="en-US" dirty="0"/>
              <a:t>Name something you did every day in kindergarten that you wish you could do every day now.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9844C-48F9-69CA-D6DD-AAD03B9C1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489" y="2257725"/>
            <a:ext cx="1971336" cy="533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/>
              <a:t>Nap (64)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2556D2F-67E3-1E05-E692-03BDBAF8E49E}"/>
              </a:ext>
            </a:extLst>
          </p:cNvPr>
          <p:cNvSpPr txBox="1">
            <a:spLocks/>
          </p:cNvSpPr>
          <p:nvPr/>
        </p:nvSpPr>
        <p:spPr>
          <a:xfrm>
            <a:off x="3427411" y="3363292"/>
            <a:ext cx="4887489" cy="53340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474112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None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/>
              <a:t>Play/Toys/Recess (19)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0B9CAE8-D7BE-AD37-E654-725678060E57}"/>
              </a:ext>
            </a:extLst>
          </p:cNvPr>
          <p:cNvSpPr txBox="1">
            <a:spLocks/>
          </p:cNvSpPr>
          <p:nvPr/>
        </p:nvSpPr>
        <p:spPr>
          <a:xfrm>
            <a:off x="4037011" y="4550509"/>
            <a:ext cx="3668290" cy="53340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474112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None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/>
              <a:t>Color/Paint (12)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E61F767-C822-FDD7-D1FF-4DED2666E250}"/>
              </a:ext>
            </a:extLst>
          </p:cNvPr>
          <p:cNvSpPr txBox="1">
            <a:spLocks/>
          </p:cNvSpPr>
          <p:nvPr/>
        </p:nvSpPr>
        <p:spPr>
          <a:xfrm>
            <a:off x="3508956" y="5662676"/>
            <a:ext cx="4724400" cy="53340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474112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None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/>
              <a:t>Get Free Snacks (5)</a:t>
            </a:r>
          </a:p>
        </p:txBody>
      </p:sp>
      <p:sp>
        <p:nvSpPr>
          <p:cNvPr id="7" name="Answer 1">
            <a:extLst>
              <a:ext uri="{FF2B5EF4-FFF2-40B4-BE49-F238E27FC236}">
                <a16:creationId xmlns:a16="http://schemas.microsoft.com/office/drawing/2014/main" id="{F1C13124-8AF9-0235-2D34-2407DD0C1846}"/>
              </a:ext>
            </a:extLst>
          </p:cNvPr>
          <p:cNvSpPr/>
          <p:nvPr/>
        </p:nvSpPr>
        <p:spPr>
          <a:xfrm>
            <a:off x="5147257" y="1803264"/>
            <a:ext cx="1447800" cy="36864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8" name="Answer 2">
            <a:extLst>
              <a:ext uri="{FF2B5EF4-FFF2-40B4-BE49-F238E27FC236}">
                <a16:creationId xmlns:a16="http://schemas.microsoft.com/office/drawing/2014/main" id="{4830B50F-EE59-BEF2-F148-669255FCE56B}"/>
              </a:ext>
            </a:extLst>
          </p:cNvPr>
          <p:cNvSpPr/>
          <p:nvPr/>
        </p:nvSpPr>
        <p:spPr>
          <a:xfrm>
            <a:off x="5147257" y="2892887"/>
            <a:ext cx="1447800" cy="36864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9" name="Answer 3">
            <a:extLst>
              <a:ext uri="{FF2B5EF4-FFF2-40B4-BE49-F238E27FC236}">
                <a16:creationId xmlns:a16="http://schemas.microsoft.com/office/drawing/2014/main" id="{C199D828-33E6-E5D6-652D-7804CB465D4B}"/>
              </a:ext>
            </a:extLst>
          </p:cNvPr>
          <p:cNvSpPr/>
          <p:nvPr/>
        </p:nvSpPr>
        <p:spPr>
          <a:xfrm>
            <a:off x="5147256" y="4051657"/>
            <a:ext cx="1447800" cy="36864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0" name="Answer 4">
            <a:extLst>
              <a:ext uri="{FF2B5EF4-FFF2-40B4-BE49-F238E27FC236}">
                <a16:creationId xmlns:a16="http://schemas.microsoft.com/office/drawing/2014/main" id="{22026C97-9AA7-E1DF-7329-CDE72D36A1A6}"/>
              </a:ext>
            </a:extLst>
          </p:cNvPr>
          <p:cNvSpPr/>
          <p:nvPr/>
        </p:nvSpPr>
        <p:spPr>
          <a:xfrm>
            <a:off x="5147256" y="5188971"/>
            <a:ext cx="1447800" cy="36864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pic>
        <p:nvPicPr>
          <p:cNvPr id="11" name="Picture 2" descr="CLASSROOM FEUD-HEALTH SCIENCE EDITION! Great game to bring FUN in the  classroom!">
            <a:extLst>
              <a:ext uri="{FF2B5EF4-FFF2-40B4-BE49-F238E27FC236}">
                <a16:creationId xmlns:a16="http://schemas.microsoft.com/office/drawing/2014/main" id="{5F4B15FA-8026-F59A-ACB7-7654A23FEA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" t="2353" r="3732" b="50163"/>
          <a:stretch/>
        </p:blipFill>
        <p:spPr bwMode="auto">
          <a:xfrm>
            <a:off x="9371012" y="1229984"/>
            <a:ext cx="2102917" cy="102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66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E1552-6338-9B17-69D2-6327B0C1B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381000"/>
            <a:ext cx="10157354" cy="1397000"/>
          </a:xfrm>
        </p:spPr>
        <p:txBody>
          <a:bodyPr>
            <a:normAutofit/>
          </a:bodyPr>
          <a:lstStyle/>
          <a:p>
            <a:r>
              <a:rPr lang="en-US" dirty="0"/>
              <a:t>Name something kids line up for at school.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9844C-48F9-69CA-D6DD-AAD03B9C1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893" y="2257725"/>
            <a:ext cx="4104523" cy="533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/>
              <a:t>Lunch/Snack (78)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2556D2F-67E3-1E05-E692-03BDBAF8E49E}"/>
              </a:ext>
            </a:extLst>
          </p:cNvPr>
          <p:cNvSpPr txBox="1">
            <a:spLocks/>
          </p:cNvSpPr>
          <p:nvPr/>
        </p:nvSpPr>
        <p:spPr>
          <a:xfrm>
            <a:off x="3427411" y="3363292"/>
            <a:ext cx="4887489" cy="53340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474112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None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/>
              <a:t>Recess (13)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0B9CAE8-D7BE-AD37-E654-725678060E57}"/>
              </a:ext>
            </a:extLst>
          </p:cNvPr>
          <p:cNvSpPr txBox="1">
            <a:spLocks/>
          </p:cNvSpPr>
          <p:nvPr/>
        </p:nvSpPr>
        <p:spPr>
          <a:xfrm>
            <a:off x="4037011" y="4550509"/>
            <a:ext cx="3668290" cy="53340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474112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None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/>
              <a:t>Fire Drill (5)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E61F767-C822-FDD7-D1FF-4DED2666E250}"/>
              </a:ext>
            </a:extLst>
          </p:cNvPr>
          <p:cNvSpPr txBox="1">
            <a:spLocks/>
          </p:cNvSpPr>
          <p:nvPr/>
        </p:nvSpPr>
        <p:spPr>
          <a:xfrm>
            <a:off x="3508956" y="5662676"/>
            <a:ext cx="4724400" cy="53340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474112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None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/>
              <a:t>School Bus (4)</a:t>
            </a:r>
          </a:p>
        </p:txBody>
      </p:sp>
      <p:sp>
        <p:nvSpPr>
          <p:cNvPr id="7" name="Answer 1">
            <a:extLst>
              <a:ext uri="{FF2B5EF4-FFF2-40B4-BE49-F238E27FC236}">
                <a16:creationId xmlns:a16="http://schemas.microsoft.com/office/drawing/2014/main" id="{F1C13124-8AF9-0235-2D34-2407DD0C1846}"/>
              </a:ext>
            </a:extLst>
          </p:cNvPr>
          <p:cNvSpPr/>
          <p:nvPr/>
        </p:nvSpPr>
        <p:spPr>
          <a:xfrm>
            <a:off x="5147257" y="1803264"/>
            <a:ext cx="1447800" cy="36864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8" name="Answer 2">
            <a:extLst>
              <a:ext uri="{FF2B5EF4-FFF2-40B4-BE49-F238E27FC236}">
                <a16:creationId xmlns:a16="http://schemas.microsoft.com/office/drawing/2014/main" id="{4830B50F-EE59-BEF2-F148-669255FCE56B}"/>
              </a:ext>
            </a:extLst>
          </p:cNvPr>
          <p:cNvSpPr/>
          <p:nvPr/>
        </p:nvSpPr>
        <p:spPr>
          <a:xfrm>
            <a:off x="5147257" y="2892887"/>
            <a:ext cx="1447800" cy="36864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9" name="Answer 3">
            <a:extLst>
              <a:ext uri="{FF2B5EF4-FFF2-40B4-BE49-F238E27FC236}">
                <a16:creationId xmlns:a16="http://schemas.microsoft.com/office/drawing/2014/main" id="{C199D828-33E6-E5D6-652D-7804CB465D4B}"/>
              </a:ext>
            </a:extLst>
          </p:cNvPr>
          <p:cNvSpPr/>
          <p:nvPr/>
        </p:nvSpPr>
        <p:spPr>
          <a:xfrm>
            <a:off x="5147256" y="4051657"/>
            <a:ext cx="1447800" cy="36864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0" name="Answer 4">
            <a:extLst>
              <a:ext uri="{FF2B5EF4-FFF2-40B4-BE49-F238E27FC236}">
                <a16:creationId xmlns:a16="http://schemas.microsoft.com/office/drawing/2014/main" id="{22026C97-9AA7-E1DF-7329-CDE72D36A1A6}"/>
              </a:ext>
            </a:extLst>
          </p:cNvPr>
          <p:cNvSpPr/>
          <p:nvPr/>
        </p:nvSpPr>
        <p:spPr>
          <a:xfrm>
            <a:off x="5147256" y="5188971"/>
            <a:ext cx="1447800" cy="36864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pic>
        <p:nvPicPr>
          <p:cNvPr id="11" name="Picture 2" descr="CLASSROOM FEUD-HEALTH SCIENCE EDITION! Great game to bring FUN in the  classroom!">
            <a:extLst>
              <a:ext uri="{FF2B5EF4-FFF2-40B4-BE49-F238E27FC236}">
                <a16:creationId xmlns:a16="http://schemas.microsoft.com/office/drawing/2014/main" id="{D8FD4CF6-EEE7-3DF4-D51D-B28A719A10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" t="2353" r="3732" b="50163"/>
          <a:stretch/>
        </p:blipFill>
        <p:spPr bwMode="auto">
          <a:xfrm>
            <a:off x="9371012" y="1229984"/>
            <a:ext cx="2102917" cy="102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86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E1552-6338-9B17-69D2-6327B0C1B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381000"/>
            <a:ext cx="10157354" cy="1397000"/>
          </a:xfrm>
        </p:spPr>
        <p:txBody>
          <a:bodyPr>
            <a:normAutofit/>
          </a:bodyPr>
          <a:lstStyle/>
          <a:p>
            <a:r>
              <a:rPr lang="en-US" dirty="0"/>
              <a:t>Name professions that deserve a raise.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9844C-48F9-69CA-D6DD-AAD03B9C1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4193" y="2257725"/>
            <a:ext cx="3113923" cy="533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/>
              <a:t>Teachers (32)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2556D2F-67E3-1E05-E692-03BDBAF8E49E}"/>
              </a:ext>
            </a:extLst>
          </p:cNvPr>
          <p:cNvSpPr txBox="1">
            <a:spLocks/>
          </p:cNvSpPr>
          <p:nvPr/>
        </p:nvSpPr>
        <p:spPr>
          <a:xfrm>
            <a:off x="3427411" y="3363292"/>
            <a:ext cx="4887489" cy="53340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474112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None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/>
              <a:t>Nurses (27)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0B9CAE8-D7BE-AD37-E654-725678060E57}"/>
              </a:ext>
            </a:extLst>
          </p:cNvPr>
          <p:cNvSpPr txBox="1">
            <a:spLocks/>
          </p:cNvSpPr>
          <p:nvPr/>
        </p:nvSpPr>
        <p:spPr>
          <a:xfrm>
            <a:off x="4037011" y="4550509"/>
            <a:ext cx="3668290" cy="53340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474112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None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/>
              <a:t>Farmers (21)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E61F767-C822-FDD7-D1FF-4DED2666E250}"/>
              </a:ext>
            </a:extLst>
          </p:cNvPr>
          <p:cNvSpPr txBox="1">
            <a:spLocks/>
          </p:cNvSpPr>
          <p:nvPr/>
        </p:nvSpPr>
        <p:spPr>
          <a:xfrm>
            <a:off x="3508956" y="5662676"/>
            <a:ext cx="4724400" cy="53340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474112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None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/>
              <a:t>Paramedics/EMTs (20)</a:t>
            </a:r>
          </a:p>
        </p:txBody>
      </p:sp>
      <p:sp>
        <p:nvSpPr>
          <p:cNvPr id="7" name="Answer 1">
            <a:extLst>
              <a:ext uri="{FF2B5EF4-FFF2-40B4-BE49-F238E27FC236}">
                <a16:creationId xmlns:a16="http://schemas.microsoft.com/office/drawing/2014/main" id="{F1C13124-8AF9-0235-2D34-2407DD0C1846}"/>
              </a:ext>
            </a:extLst>
          </p:cNvPr>
          <p:cNvSpPr/>
          <p:nvPr/>
        </p:nvSpPr>
        <p:spPr>
          <a:xfrm>
            <a:off x="5147257" y="1803264"/>
            <a:ext cx="1447800" cy="36864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8" name="Answer 2">
            <a:extLst>
              <a:ext uri="{FF2B5EF4-FFF2-40B4-BE49-F238E27FC236}">
                <a16:creationId xmlns:a16="http://schemas.microsoft.com/office/drawing/2014/main" id="{4830B50F-EE59-BEF2-F148-669255FCE56B}"/>
              </a:ext>
            </a:extLst>
          </p:cNvPr>
          <p:cNvSpPr/>
          <p:nvPr/>
        </p:nvSpPr>
        <p:spPr>
          <a:xfrm>
            <a:off x="5147257" y="2892887"/>
            <a:ext cx="1447800" cy="36864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9" name="Answer 3">
            <a:extLst>
              <a:ext uri="{FF2B5EF4-FFF2-40B4-BE49-F238E27FC236}">
                <a16:creationId xmlns:a16="http://schemas.microsoft.com/office/drawing/2014/main" id="{C199D828-33E6-E5D6-652D-7804CB465D4B}"/>
              </a:ext>
            </a:extLst>
          </p:cNvPr>
          <p:cNvSpPr/>
          <p:nvPr/>
        </p:nvSpPr>
        <p:spPr>
          <a:xfrm>
            <a:off x="5147256" y="4051657"/>
            <a:ext cx="1447800" cy="36864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0" name="Answer 4">
            <a:extLst>
              <a:ext uri="{FF2B5EF4-FFF2-40B4-BE49-F238E27FC236}">
                <a16:creationId xmlns:a16="http://schemas.microsoft.com/office/drawing/2014/main" id="{22026C97-9AA7-E1DF-7329-CDE72D36A1A6}"/>
              </a:ext>
            </a:extLst>
          </p:cNvPr>
          <p:cNvSpPr/>
          <p:nvPr/>
        </p:nvSpPr>
        <p:spPr>
          <a:xfrm>
            <a:off x="5147256" y="5188971"/>
            <a:ext cx="1447800" cy="36864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pic>
        <p:nvPicPr>
          <p:cNvPr id="11" name="Picture 2" descr="CLASSROOM FEUD-HEALTH SCIENCE EDITION! Great game to bring FUN in the  classroom!">
            <a:extLst>
              <a:ext uri="{FF2B5EF4-FFF2-40B4-BE49-F238E27FC236}">
                <a16:creationId xmlns:a16="http://schemas.microsoft.com/office/drawing/2014/main" id="{2F912846-E690-D299-611A-E67EFB7D80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" t="2353" r="3732" b="50163"/>
          <a:stretch/>
        </p:blipFill>
        <p:spPr bwMode="auto">
          <a:xfrm>
            <a:off x="9371012" y="1229984"/>
            <a:ext cx="2102917" cy="102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4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533400"/>
            <a:ext cx="10157354" cy="1397000"/>
          </a:xfrm>
        </p:spPr>
        <p:txBody>
          <a:bodyPr>
            <a:normAutofit fontScale="90000"/>
          </a:bodyPr>
          <a:lstStyle/>
          <a:p>
            <a:r>
              <a:rPr lang="en-US" dirty="0"/>
              <a:t>Name the core responsibilities of an Academic Advisor in higher education.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958" y="3059907"/>
            <a:ext cx="5434303" cy="4695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Academic Planning and Course Selection</a:t>
            </a:r>
          </a:p>
        </p:txBody>
      </p:sp>
      <p:sp>
        <p:nvSpPr>
          <p:cNvPr id="5" name="Answer 1">
            <a:extLst>
              <a:ext uri="{FF2B5EF4-FFF2-40B4-BE49-F238E27FC236}">
                <a16:creationId xmlns:a16="http://schemas.microsoft.com/office/drawing/2014/main" id="{E412A63D-5C36-B270-B8D9-B128F32A5E7B}"/>
              </a:ext>
            </a:extLst>
          </p:cNvPr>
          <p:cNvSpPr/>
          <p:nvPr/>
        </p:nvSpPr>
        <p:spPr>
          <a:xfrm>
            <a:off x="2682412" y="2553679"/>
            <a:ext cx="533400" cy="46955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8" name="Answer 6">
            <a:extLst>
              <a:ext uri="{FF2B5EF4-FFF2-40B4-BE49-F238E27FC236}">
                <a16:creationId xmlns:a16="http://schemas.microsoft.com/office/drawing/2014/main" id="{5AD6699F-4CFA-728A-3239-D1C21F056347}"/>
              </a:ext>
            </a:extLst>
          </p:cNvPr>
          <p:cNvSpPr/>
          <p:nvPr/>
        </p:nvSpPr>
        <p:spPr>
          <a:xfrm>
            <a:off x="8461187" y="3565227"/>
            <a:ext cx="533400" cy="46955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9" name="Answer 3">
            <a:extLst>
              <a:ext uri="{FF2B5EF4-FFF2-40B4-BE49-F238E27FC236}">
                <a16:creationId xmlns:a16="http://schemas.microsoft.com/office/drawing/2014/main" id="{736DAE3C-5D06-E666-E81E-46C42BFE3B67}"/>
              </a:ext>
            </a:extLst>
          </p:cNvPr>
          <p:cNvSpPr/>
          <p:nvPr/>
        </p:nvSpPr>
        <p:spPr>
          <a:xfrm>
            <a:off x="2682412" y="4596401"/>
            <a:ext cx="533400" cy="46955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0" name="Answer 2">
            <a:extLst>
              <a:ext uri="{FF2B5EF4-FFF2-40B4-BE49-F238E27FC236}">
                <a16:creationId xmlns:a16="http://schemas.microsoft.com/office/drawing/2014/main" id="{25AA5959-6D96-EF66-5DD3-7B0D923DDB1A}"/>
              </a:ext>
            </a:extLst>
          </p:cNvPr>
          <p:cNvSpPr/>
          <p:nvPr/>
        </p:nvSpPr>
        <p:spPr>
          <a:xfrm>
            <a:off x="2682412" y="3595441"/>
            <a:ext cx="533400" cy="46955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1" name="Answer 7">
            <a:extLst>
              <a:ext uri="{FF2B5EF4-FFF2-40B4-BE49-F238E27FC236}">
                <a16:creationId xmlns:a16="http://schemas.microsoft.com/office/drawing/2014/main" id="{8BEF98D5-A293-D337-976F-E01E056EBC76}"/>
              </a:ext>
            </a:extLst>
          </p:cNvPr>
          <p:cNvSpPr/>
          <p:nvPr/>
        </p:nvSpPr>
        <p:spPr>
          <a:xfrm>
            <a:off x="8461187" y="4631215"/>
            <a:ext cx="533400" cy="46955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2" name="Answer 5">
            <a:extLst>
              <a:ext uri="{FF2B5EF4-FFF2-40B4-BE49-F238E27FC236}">
                <a16:creationId xmlns:a16="http://schemas.microsoft.com/office/drawing/2014/main" id="{065CD3AA-7E40-18C8-6811-CF6E1BC59DC9}"/>
              </a:ext>
            </a:extLst>
          </p:cNvPr>
          <p:cNvSpPr/>
          <p:nvPr/>
        </p:nvSpPr>
        <p:spPr>
          <a:xfrm>
            <a:off x="8461187" y="2559488"/>
            <a:ext cx="533400" cy="46955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3" name="Answer 4">
            <a:extLst>
              <a:ext uri="{FF2B5EF4-FFF2-40B4-BE49-F238E27FC236}">
                <a16:creationId xmlns:a16="http://schemas.microsoft.com/office/drawing/2014/main" id="{D64B0A85-163C-4EEB-B965-6BC1AD64E6E7}"/>
              </a:ext>
            </a:extLst>
          </p:cNvPr>
          <p:cNvSpPr/>
          <p:nvPr/>
        </p:nvSpPr>
        <p:spPr>
          <a:xfrm>
            <a:off x="2682412" y="5652824"/>
            <a:ext cx="533400" cy="46955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23D356-4097-5E3B-6394-D00D36752693}"/>
              </a:ext>
            </a:extLst>
          </p:cNvPr>
          <p:cNvSpPr txBox="1"/>
          <p:nvPr/>
        </p:nvSpPr>
        <p:spPr>
          <a:xfrm>
            <a:off x="994029" y="4138339"/>
            <a:ext cx="391016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000" dirty="0"/>
              <a:t>Progress Monitoring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C93B3C-F670-83A3-8B61-EE78BC98B815}"/>
              </a:ext>
            </a:extLst>
          </p:cNvPr>
          <p:cNvSpPr txBox="1"/>
          <p:nvPr/>
        </p:nvSpPr>
        <p:spPr>
          <a:xfrm>
            <a:off x="1457184" y="5179373"/>
            <a:ext cx="2983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Resource Referral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6B6C01-8E2D-A663-198E-ED28CAC64B58}"/>
              </a:ext>
            </a:extLst>
          </p:cNvPr>
          <p:cNvSpPr txBox="1"/>
          <p:nvPr/>
        </p:nvSpPr>
        <p:spPr>
          <a:xfrm>
            <a:off x="1613649" y="6195722"/>
            <a:ext cx="2670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Policy Interpretation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4E03D9-A20B-0FB7-D1AE-C7F80805866D}"/>
              </a:ext>
            </a:extLst>
          </p:cNvPr>
          <p:cNvSpPr txBox="1"/>
          <p:nvPr/>
        </p:nvSpPr>
        <p:spPr>
          <a:xfrm>
            <a:off x="6180289" y="3088447"/>
            <a:ext cx="503695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000" dirty="0"/>
              <a:t>Mentorship and Personal Development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57257D-593B-549C-B347-D56992E52E88}"/>
              </a:ext>
            </a:extLst>
          </p:cNvPr>
          <p:cNvSpPr txBox="1"/>
          <p:nvPr/>
        </p:nvSpPr>
        <p:spPr>
          <a:xfrm>
            <a:off x="7342732" y="4162977"/>
            <a:ext cx="277031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000" dirty="0"/>
              <a:t>Personalized Support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4ABCC7-0C46-3A6A-261D-59A6B7899EF1}"/>
              </a:ext>
            </a:extLst>
          </p:cNvPr>
          <p:cNvSpPr txBox="1"/>
          <p:nvPr/>
        </p:nvSpPr>
        <p:spPr>
          <a:xfrm>
            <a:off x="6453867" y="5148089"/>
            <a:ext cx="4548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Career and Educational Guidance</a:t>
            </a:r>
          </a:p>
        </p:txBody>
      </p:sp>
    </p:spTree>
    <p:extLst>
      <p:ext uri="{BB962C8B-B14F-4D97-AF65-F5344CB8AC3E}">
        <p14:creationId xmlns:p14="http://schemas.microsoft.com/office/powerpoint/2010/main" val="367096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Constructive Academic Advising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701800"/>
            <a:ext cx="6043903" cy="4470400"/>
          </a:xfrm>
        </p:spPr>
        <p:txBody>
          <a:bodyPr/>
          <a:lstStyle/>
          <a:p>
            <a:r>
              <a:rPr lang="en-US" dirty="0"/>
              <a:t>Insight into Personalized Advising Techniques</a:t>
            </a:r>
          </a:p>
          <a:p>
            <a:r>
              <a:rPr lang="en-US" dirty="0"/>
              <a:t>Beneficial Curriculum Navigation Tools and Methods </a:t>
            </a:r>
          </a:p>
          <a:p>
            <a:r>
              <a:rPr lang="en-US" dirty="0"/>
              <a:t>Leveraging Campus Resources and Fostering Professional Networks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i="1" dirty="0"/>
              <a:t>Goal- Advisors equipped to tailor advice for all students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BC24502-5D7A-AD25-59F1-613CCFE38370}"/>
              </a:ext>
            </a:extLst>
          </p:cNvPr>
          <p:cNvGraphicFramePr/>
          <p:nvPr/>
        </p:nvGraphicFramePr>
        <p:xfrm>
          <a:off x="6780212" y="1905000"/>
          <a:ext cx="4724400" cy="3165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127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anchor="b">
            <a:normAutofit/>
          </a:bodyPr>
          <a:lstStyle/>
          <a:p>
            <a:r>
              <a:rPr lang="en-US" dirty="0"/>
              <a:t>Personalized Advising Strategies</a:t>
            </a:r>
          </a:p>
        </p:txBody>
      </p:sp>
      <p:pic>
        <p:nvPicPr>
          <p:cNvPr id="1026" name="Picture 2" descr="advising services decorative graphic">
            <a:extLst>
              <a:ext uri="{FF2B5EF4-FFF2-40B4-BE49-F238E27FC236}">
                <a16:creationId xmlns:a16="http://schemas.microsoft.com/office/drawing/2014/main" id="{900E3758-E94C-6C38-DF54-5FE1AE0AC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162" y="3200400"/>
            <a:ext cx="4519903" cy="254244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/>
          <a:p>
            <a:r>
              <a:rPr lang="en-US" dirty="0"/>
              <a:t>Student Needs</a:t>
            </a:r>
          </a:p>
          <a:p>
            <a:r>
              <a:rPr lang="en-US" dirty="0"/>
              <a:t>Aspirations</a:t>
            </a:r>
          </a:p>
          <a:p>
            <a:r>
              <a:rPr lang="en-US" dirty="0"/>
              <a:t>Challenges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Personalized Advising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3708400"/>
          </a:xfrm>
        </p:spPr>
        <p:txBody>
          <a:bodyPr/>
          <a:lstStyle/>
          <a:p>
            <a:r>
              <a:rPr lang="en-US" dirty="0"/>
              <a:t>What Would You Do?</a:t>
            </a:r>
          </a:p>
          <a:p>
            <a:pPr lvl="1"/>
            <a:r>
              <a:rPr lang="en-US" sz="2400" b="1" dirty="0"/>
              <a:t>Example A:</a:t>
            </a:r>
          </a:p>
          <a:p>
            <a:pPr marL="426645" lvl="1" indent="0">
              <a:buNone/>
            </a:pPr>
            <a:r>
              <a:rPr lang="en-US" sz="2400" b="1" dirty="0"/>
              <a:t>Jordan</a:t>
            </a:r>
            <a:r>
              <a:rPr lang="en-US" sz="2400" dirty="0"/>
              <a:t> is a sophomore majoring in </a:t>
            </a:r>
            <a:r>
              <a:rPr lang="en-US" sz="2400" b="1" dirty="0"/>
              <a:t>Secondary Education with a concentration in English</a:t>
            </a:r>
            <a:r>
              <a:rPr lang="en-US" sz="2400" dirty="0"/>
              <a:t>. He initially chose this major because of his </a:t>
            </a:r>
            <a:r>
              <a:rPr lang="en-US" sz="2400" b="1" dirty="0"/>
              <a:t>love for literature and writing</a:t>
            </a:r>
            <a:r>
              <a:rPr lang="en-US" sz="2400" dirty="0"/>
              <a:t>, but he is now </a:t>
            </a:r>
            <a:r>
              <a:rPr lang="en-US" sz="2400" b="1" dirty="0"/>
              <a:t>questioning whether teaching is the right career </a:t>
            </a:r>
            <a:r>
              <a:rPr lang="en-US" sz="2400" dirty="0"/>
              <a:t>path for him. Jordan is also involved in a few extracurricular activities, including the university’s </a:t>
            </a:r>
            <a:r>
              <a:rPr lang="en-US" sz="2400" b="1" dirty="0"/>
              <a:t>literary magazine </a:t>
            </a:r>
            <a:r>
              <a:rPr lang="en-US" sz="2400" dirty="0"/>
              <a:t>and a </a:t>
            </a:r>
            <a:r>
              <a:rPr lang="en-US" sz="2400" b="1" dirty="0"/>
              <a:t>tutoring program </a:t>
            </a:r>
            <a:r>
              <a:rPr lang="en-US" sz="2400" dirty="0"/>
              <a:t>for local high school students.</a:t>
            </a:r>
          </a:p>
          <a:p>
            <a:pPr marL="426645" lvl="1" indent="0">
              <a:buNone/>
            </a:pPr>
            <a:endParaRPr lang="en-US" dirty="0"/>
          </a:p>
        </p:txBody>
      </p:sp>
      <p:pic>
        <p:nvPicPr>
          <p:cNvPr id="4" name="Picture 2" descr="How to Take Advice">
            <a:extLst>
              <a:ext uri="{FF2B5EF4-FFF2-40B4-BE49-F238E27FC236}">
                <a16:creationId xmlns:a16="http://schemas.microsoft.com/office/drawing/2014/main" id="{D6C0723E-DA78-9452-487B-05A0E3D1B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212" y="5179152"/>
            <a:ext cx="2185695" cy="125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76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elcome back to school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.potx" id="{CE426E4B-AEF0-4DB0-AA06-9B9EF2E62E1A}" vid="{EB2D3276-CBF5-48AD-B47E-C2D79CA4C86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 back to school</Template>
  <TotalTime>398</TotalTime>
  <Words>697</Words>
  <Application>Microsoft Office PowerPoint</Application>
  <PresentationFormat>Custom</PresentationFormat>
  <Paragraphs>138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Century Gothic</vt:lpstr>
      <vt:lpstr>Welcome back to school presentation</vt:lpstr>
      <vt:lpstr>Empowering Tomorrow’s Teachers: Key Principles for Advising Education Majors</vt:lpstr>
      <vt:lpstr>It’s Time To Play</vt:lpstr>
      <vt:lpstr>Name something you did every day in kindergarten that you wish you could do every day now.</vt:lpstr>
      <vt:lpstr>Name something kids line up for at school.</vt:lpstr>
      <vt:lpstr>Name professions that deserve a raise.</vt:lpstr>
      <vt:lpstr>Name the core responsibilities of an Academic Advisor in higher education.</vt:lpstr>
      <vt:lpstr>Constructive Academic Advising</vt:lpstr>
      <vt:lpstr>Personalized Advising Strategies</vt:lpstr>
      <vt:lpstr>Personalized Advising Strategies</vt:lpstr>
      <vt:lpstr>Personalized Advising Strategies</vt:lpstr>
      <vt:lpstr>Curriculum Navigation</vt:lpstr>
      <vt:lpstr>Curriculum Navigation</vt:lpstr>
      <vt:lpstr>Curriculum Navigation</vt:lpstr>
      <vt:lpstr>Campus Resources and Networking</vt:lpstr>
      <vt:lpstr>Campus Resources and Networking</vt:lpstr>
      <vt:lpstr>Takeaways and Q&amp;A</vt:lpstr>
      <vt:lpstr>Thank You!</vt:lpstr>
    </vt:vector>
  </TitlesOfParts>
  <Company>University of Tennessee at Chattanooga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Chambers, Amanda</dc:creator>
  <cp:lastModifiedBy>Chambers, Amanda</cp:lastModifiedBy>
  <cp:revision>1</cp:revision>
  <cp:lastPrinted>2024-09-04T18:34:25Z</cp:lastPrinted>
  <dcterms:created xsi:type="dcterms:W3CDTF">2024-08-19T18:25:47Z</dcterms:created>
  <dcterms:modified xsi:type="dcterms:W3CDTF">2024-09-04T18:40:47Z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